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10.fntdata" ContentType="application/x-fontdata"/>
  <Override PartName="/ppt/fonts/font11.fntdata" ContentType="application/x-fontdata"/>
  <Override PartName="/ppt/fonts/font12.fntdata" ContentType="application/x-fontdata"/>
  <Override PartName="/ppt/fonts/font13.fntdata" ContentType="application/x-fontdata"/>
  <Override PartName="/ppt/fonts/font14.fntdata" ContentType="application/x-fontdata"/>
  <Override PartName="/ppt/fonts/font15.fntdata" ContentType="application/x-fontdata"/>
  <Override PartName="/ppt/fonts/font16.fntdata" ContentType="application/x-fontdata"/>
  <Override PartName="/ppt/fonts/font17.fntdata" ContentType="application/x-fontdata"/>
  <Override PartName="/ppt/fonts/font18.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fonts/font8.fntdata" ContentType="application/x-fontdata"/>
  <Override PartName="/ppt/fonts/font9.fntdata" ContentType="application/x-fontdata"/>
  <Override PartName="/ppt/media/image13.svg" ContentType="image/svg+xml"/>
  <Override PartName="/ppt/media/image15.svg" ContentType="image/svg+xml"/>
  <Override PartName="/ppt/media/image17.svg" ContentType="image/svg+xml"/>
  <Override PartName="/ppt/media/image23.svg" ContentType="image/svg+xml"/>
  <Override PartName="/ppt/media/image25.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00.xml" ContentType="application/vnd.openxmlformats-officedocument.presentationml.tags+xml"/>
  <Override PartName="/ppt/tags/tag1001.xml" ContentType="application/vnd.openxmlformats-officedocument.presentationml.tags+xml"/>
  <Override PartName="/ppt/tags/tag1002.xml" ContentType="application/vnd.openxmlformats-officedocument.presentationml.tags+xml"/>
  <Override PartName="/ppt/tags/tag1003.xml" ContentType="application/vnd.openxmlformats-officedocument.presentationml.tags+xml"/>
  <Override PartName="/ppt/tags/tag1004.xml" ContentType="application/vnd.openxmlformats-officedocument.presentationml.tags+xml"/>
  <Override PartName="/ppt/tags/tag1005.xml" ContentType="application/vnd.openxmlformats-officedocument.presentationml.tags+xml"/>
  <Override PartName="/ppt/tags/tag1006.xml" ContentType="application/vnd.openxmlformats-officedocument.presentationml.tags+xml"/>
  <Override PartName="/ppt/tags/tag1007.xml" ContentType="application/vnd.openxmlformats-officedocument.presentationml.tags+xml"/>
  <Override PartName="/ppt/tags/tag1008.xml" ContentType="application/vnd.openxmlformats-officedocument.presentationml.tags+xml"/>
  <Override PartName="/ppt/tags/tag1009.xml" ContentType="application/vnd.openxmlformats-officedocument.presentationml.tags+xml"/>
  <Override PartName="/ppt/tags/tag101.xml" ContentType="application/vnd.openxmlformats-officedocument.presentationml.tags+xml"/>
  <Override PartName="/ppt/tags/tag1010.xml" ContentType="application/vnd.openxmlformats-officedocument.presentationml.tags+xml"/>
  <Override PartName="/ppt/tags/tag1011.xml" ContentType="application/vnd.openxmlformats-officedocument.presentationml.tags+xml"/>
  <Override PartName="/ppt/tags/tag1012.xml" ContentType="application/vnd.openxmlformats-officedocument.presentationml.tags+xml"/>
  <Override PartName="/ppt/tags/tag1013.xml" ContentType="application/vnd.openxmlformats-officedocument.presentationml.tags+xml"/>
  <Override PartName="/ppt/tags/tag1014.xml" ContentType="application/vnd.openxmlformats-officedocument.presentationml.tags+xml"/>
  <Override PartName="/ppt/tags/tag1015.xml" ContentType="application/vnd.openxmlformats-officedocument.presentationml.tags+xml"/>
  <Override PartName="/ppt/tags/tag1016.xml" ContentType="application/vnd.openxmlformats-officedocument.presentationml.tags+xml"/>
  <Override PartName="/ppt/tags/tag1017.xml" ContentType="application/vnd.openxmlformats-officedocument.presentationml.tags+xml"/>
  <Override PartName="/ppt/tags/tag1018.xml" ContentType="application/vnd.openxmlformats-officedocument.presentationml.tags+xml"/>
  <Override PartName="/ppt/tags/tag1019.xml" ContentType="application/vnd.openxmlformats-officedocument.presentationml.tags+xml"/>
  <Override PartName="/ppt/tags/tag102.xml" ContentType="application/vnd.openxmlformats-officedocument.presentationml.tags+xml"/>
  <Override PartName="/ppt/tags/tag1020.xml" ContentType="application/vnd.openxmlformats-officedocument.presentationml.tags+xml"/>
  <Override PartName="/ppt/tags/tag1021.xml" ContentType="application/vnd.openxmlformats-officedocument.presentationml.tags+xml"/>
  <Override PartName="/ppt/tags/tag1022.xml" ContentType="application/vnd.openxmlformats-officedocument.presentationml.tags+xml"/>
  <Override PartName="/ppt/tags/tag1023.xml" ContentType="application/vnd.openxmlformats-officedocument.presentationml.tags+xml"/>
  <Override PartName="/ppt/tags/tag1024.xml" ContentType="application/vnd.openxmlformats-officedocument.presentationml.tags+xml"/>
  <Override PartName="/ppt/tags/tag1025.xml" ContentType="application/vnd.openxmlformats-officedocument.presentationml.tags+xml"/>
  <Override PartName="/ppt/tags/tag1026.xml" ContentType="application/vnd.openxmlformats-officedocument.presentationml.tags+xml"/>
  <Override PartName="/ppt/tags/tag1027.xml" ContentType="application/vnd.openxmlformats-officedocument.presentationml.tags+xml"/>
  <Override PartName="/ppt/tags/tag1028.xml" ContentType="application/vnd.openxmlformats-officedocument.presentationml.tags+xml"/>
  <Override PartName="/ppt/tags/tag1029.xml" ContentType="application/vnd.openxmlformats-officedocument.presentationml.tags+xml"/>
  <Override PartName="/ppt/tags/tag103.xml" ContentType="application/vnd.openxmlformats-officedocument.presentationml.tags+xml"/>
  <Override PartName="/ppt/tags/tag1030.xml" ContentType="application/vnd.openxmlformats-officedocument.presentationml.tags+xml"/>
  <Override PartName="/ppt/tags/tag1031.xml" ContentType="application/vnd.openxmlformats-officedocument.presentationml.tags+xml"/>
  <Override PartName="/ppt/tags/tag1032.xml" ContentType="application/vnd.openxmlformats-officedocument.presentationml.tags+xml"/>
  <Override PartName="/ppt/tags/tag1033.xml" ContentType="application/vnd.openxmlformats-officedocument.presentationml.tags+xml"/>
  <Override PartName="/ppt/tags/tag1034.xml" ContentType="application/vnd.openxmlformats-officedocument.presentationml.tags+xml"/>
  <Override PartName="/ppt/tags/tag1035.xml" ContentType="application/vnd.openxmlformats-officedocument.presentationml.tags+xml"/>
  <Override PartName="/ppt/tags/tag1036.xml" ContentType="application/vnd.openxmlformats-officedocument.presentationml.tags+xml"/>
  <Override PartName="/ppt/tags/tag1037.xml" ContentType="application/vnd.openxmlformats-officedocument.presentationml.tags+xml"/>
  <Override PartName="/ppt/tags/tag1038.xml" ContentType="application/vnd.openxmlformats-officedocument.presentationml.tags+xml"/>
  <Override PartName="/ppt/tags/tag1039.xml" ContentType="application/vnd.openxmlformats-officedocument.presentationml.tags+xml"/>
  <Override PartName="/ppt/tags/tag104.xml" ContentType="application/vnd.openxmlformats-officedocument.presentationml.tags+xml"/>
  <Override PartName="/ppt/tags/tag1040.xml" ContentType="application/vnd.openxmlformats-officedocument.presentationml.tags+xml"/>
  <Override PartName="/ppt/tags/tag1041.xml" ContentType="application/vnd.openxmlformats-officedocument.presentationml.tags+xml"/>
  <Override PartName="/ppt/tags/tag1042.xml" ContentType="application/vnd.openxmlformats-officedocument.presentationml.tags+xml"/>
  <Override PartName="/ppt/tags/tag1043.xml" ContentType="application/vnd.openxmlformats-officedocument.presentationml.tags+xml"/>
  <Override PartName="/ppt/tags/tag1044.xml" ContentType="application/vnd.openxmlformats-officedocument.presentationml.tags+xml"/>
  <Override PartName="/ppt/tags/tag1045.xml" ContentType="application/vnd.openxmlformats-officedocument.presentationml.tags+xml"/>
  <Override PartName="/ppt/tags/tag1046.xml" ContentType="application/vnd.openxmlformats-officedocument.presentationml.tags+xml"/>
  <Override PartName="/ppt/tags/tag1047.xml" ContentType="application/vnd.openxmlformats-officedocument.presentationml.tags+xml"/>
  <Override PartName="/ppt/tags/tag1048.xml" ContentType="application/vnd.openxmlformats-officedocument.presentationml.tags+xml"/>
  <Override PartName="/ppt/tags/tag1049.xml" ContentType="application/vnd.openxmlformats-officedocument.presentationml.tags+xml"/>
  <Override PartName="/ppt/tags/tag105.xml" ContentType="application/vnd.openxmlformats-officedocument.presentationml.tags+xml"/>
  <Override PartName="/ppt/tags/tag1050.xml" ContentType="application/vnd.openxmlformats-officedocument.presentationml.tags+xml"/>
  <Override PartName="/ppt/tags/tag1051.xml" ContentType="application/vnd.openxmlformats-officedocument.presentationml.tags+xml"/>
  <Override PartName="/ppt/tags/tag1052.xml" ContentType="application/vnd.openxmlformats-officedocument.presentationml.tags+xml"/>
  <Override PartName="/ppt/tags/tag1053.xml" ContentType="application/vnd.openxmlformats-officedocument.presentationml.tags+xml"/>
  <Override PartName="/ppt/tags/tag1054.xml" ContentType="application/vnd.openxmlformats-officedocument.presentationml.tags+xml"/>
  <Override PartName="/ppt/tags/tag1055.xml" ContentType="application/vnd.openxmlformats-officedocument.presentationml.tags+xml"/>
  <Override PartName="/ppt/tags/tag1056.xml" ContentType="application/vnd.openxmlformats-officedocument.presentationml.tags+xml"/>
  <Override PartName="/ppt/tags/tag1057.xml" ContentType="application/vnd.openxmlformats-officedocument.presentationml.tags+xml"/>
  <Override PartName="/ppt/tags/tag1058.xml" ContentType="application/vnd.openxmlformats-officedocument.presentationml.tags+xml"/>
  <Override PartName="/ppt/tags/tag1059.xml" ContentType="application/vnd.openxmlformats-officedocument.presentationml.tags+xml"/>
  <Override PartName="/ppt/tags/tag106.xml" ContentType="application/vnd.openxmlformats-officedocument.presentationml.tags+xml"/>
  <Override PartName="/ppt/tags/tag1060.xml" ContentType="application/vnd.openxmlformats-officedocument.presentationml.tags+xml"/>
  <Override PartName="/ppt/tags/tag1061.xml" ContentType="application/vnd.openxmlformats-officedocument.presentationml.tags+xml"/>
  <Override PartName="/ppt/tags/tag1062.xml" ContentType="application/vnd.openxmlformats-officedocument.presentationml.tags+xml"/>
  <Override PartName="/ppt/tags/tag1063.xml" ContentType="application/vnd.openxmlformats-officedocument.presentationml.tags+xml"/>
  <Override PartName="/ppt/tags/tag1064.xml" ContentType="application/vnd.openxmlformats-officedocument.presentationml.tags+xml"/>
  <Override PartName="/ppt/tags/tag1065.xml" ContentType="application/vnd.openxmlformats-officedocument.presentationml.tags+xml"/>
  <Override PartName="/ppt/tags/tag1066.xml" ContentType="application/vnd.openxmlformats-officedocument.presentationml.tags+xml"/>
  <Override PartName="/ppt/tags/tag1067.xml" ContentType="application/vnd.openxmlformats-officedocument.presentationml.tags+xml"/>
  <Override PartName="/ppt/tags/tag1068.xml" ContentType="application/vnd.openxmlformats-officedocument.presentationml.tags+xml"/>
  <Override PartName="/ppt/tags/tag1069.xml" ContentType="application/vnd.openxmlformats-officedocument.presentationml.tags+xml"/>
  <Override PartName="/ppt/tags/tag107.xml" ContentType="application/vnd.openxmlformats-officedocument.presentationml.tags+xml"/>
  <Override PartName="/ppt/tags/tag1070.xml" ContentType="application/vnd.openxmlformats-officedocument.presentationml.tags+xml"/>
  <Override PartName="/ppt/tags/tag1071.xml" ContentType="application/vnd.openxmlformats-officedocument.presentationml.tags+xml"/>
  <Override PartName="/ppt/tags/tag1072.xml" ContentType="application/vnd.openxmlformats-officedocument.presentationml.tags+xml"/>
  <Override PartName="/ppt/tags/tag1073.xml" ContentType="application/vnd.openxmlformats-officedocument.presentationml.tags+xml"/>
  <Override PartName="/ppt/tags/tag1074.xml" ContentType="application/vnd.openxmlformats-officedocument.presentationml.tags+xml"/>
  <Override PartName="/ppt/tags/tag1075.xml" ContentType="application/vnd.openxmlformats-officedocument.presentationml.tags+xml"/>
  <Override PartName="/ppt/tags/tag1076.xml" ContentType="application/vnd.openxmlformats-officedocument.presentationml.tags+xml"/>
  <Override PartName="/ppt/tags/tag1077.xml" ContentType="application/vnd.openxmlformats-officedocument.presentationml.tags+xml"/>
  <Override PartName="/ppt/tags/tag1078.xml" ContentType="application/vnd.openxmlformats-officedocument.presentationml.tags+xml"/>
  <Override PartName="/ppt/tags/tag1079.xml" ContentType="application/vnd.openxmlformats-officedocument.presentationml.tags+xml"/>
  <Override PartName="/ppt/tags/tag108.xml" ContentType="application/vnd.openxmlformats-officedocument.presentationml.tags+xml"/>
  <Override PartName="/ppt/tags/tag1080.xml" ContentType="application/vnd.openxmlformats-officedocument.presentationml.tags+xml"/>
  <Override PartName="/ppt/tags/tag1081.xml" ContentType="application/vnd.openxmlformats-officedocument.presentationml.tags+xml"/>
  <Override PartName="/ppt/tags/tag1082.xml" ContentType="application/vnd.openxmlformats-officedocument.presentationml.tags+xml"/>
  <Override PartName="/ppt/tags/tag1083.xml" ContentType="application/vnd.openxmlformats-officedocument.presentationml.tags+xml"/>
  <Override PartName="/ppt/tags/tag1084.xml" ContentType="application/vnd.openxmlformats-officedocument.presentationml.tags+xml"/>
  <Override PartName="/ppt/tags/tag1085.xml" ContentType="application/vnd.openxmlformats-officedocument.presentationml.tags+xml"/>
  <Override PartName="/ppt/tags/tag1086.xml" ContentType="application/vnd.openxmlformats-officedocument.presentationml.tags+xml"/>
  <Override PartName="/ppt/tags/tag1087.xml" ContentType="application/vnd.openxmlformats-officedocument.presentationml.tags+xml"/>
  <Override PartName="/ppt/tags/tag1088.xml" ContentType="application/vnd.openxmlformats-officedocument.presentationml.tags+xml"/>
  <Override PartName="/ppt/tags/tag1089.xml" ContentType="application/vnd.openxmlformats-officedocument.presentationml.tags+xml"/>
  <Override PartName="/ppt/tags/tag109.xml" ContentType="application/vnd.openxmlformats-officedocument.presentationml.tags+xml"/>
  <Override PartName="/ppt/tags/tag1090.xml" ContentType="application/vnd.openxmlformats-officedocument.presentationml.tags+xml"/>
  <Override PartName="/ppt/tags/tag1091.xml" ContentType="application/vnd.openxmlformats-officedocument.presentationml.tags+xml"/>
  <Override PartName="/ppt/tags/tag1092.xml" ContentType="application/vnd.openxmlformats-officedocument.presentationml.tags+xml"/>
  <Override PartName="/ppt/tags/tag1093.xml" ContentType="application/vnd.openxmlformats-officedocument.presentationml.tags+xml"/>
  <Override PartName="/ppt/tags/tag1094.xml" ContentType="application/vnd.openxmlformats-officedocument.presentationml.tags+xml"/>
  <Override PartName="/ppt/tags/tag1095.xml" ContentType="application/vnd.openxmlformats-officedocument.presentationml.tags+xml"/>
  <Override PartName="/ppt/tags/tag1096.xml" ContentType="application/vnd.openxmlformats-officedocument.presentationml.tags+xml"/>
  <Override PartName="/ppt/tags/tag1097.xml" ContentType="application/vnd.openxmlformats-officedocument.presentationml.tags+xml"/>
  <Override PartName="/ppt/tags/tag1098.xml" ContentType="application/vnd.openxmlformats-officedocument.presentationml.tags+xml"/>
  <Override PartName="/ppt/tags/tag109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00.xml" ContentType="application/vnd.openxmlformats-officedocument.presentationml.tags+xml"/>
  <Override PartName="/ppt/tags/tag1101.xml" ContentType="application/vnd.openxmlformats-officedocument.presentationml.tags+xml"/>
  <Override PartName="/ppt/tags/tag1102.xml" ContentType="application/vnd.openxmlformats-officedocument.presentationml.tags+xml"/>
  <Override PartName="/ppt/tags/tag1103.xml" ContentType="application/vnd.openxmlformats-officedocument.presentationml.tags+xml"/>
  <Override PartName="/ppt/tags/tag1104.xml" ContentType="application/vnd.openxmlformats-officedocument.presentationml.tags+xml"/>
  <Override PartName="/ppt/tags/tag1105.xml" ContentType="application/vnd.openxmlformats-officedocument.presentationml.tags+xml"/>
  <Override PartName="/ppt/tags/tag1106.xml" ContentType="application/vnd.openxmlformats-officedocument.presentationml.tags+xml"/>
  <Override PartName="/ppt/tags/tag1107.xml" ContentType="application/vnd.openxmlformats-officedocument.presentationml.tags+xml"/>
  <Override PartName="/ppt/tags/tag1108.xml" ContentType="application/vnd.openxmlformats-officedocument.presentationml.tags+xml"/>
  <Override PartName="/ppt/tags/tag1109.xml" ContentType="application/vnd.openxmlformats-officedocument.presentationml.tags+xml"/>
  <Override PartName="/ppt/tags/tag111.xml" ContentType="application/vnd.openxmlformats-officedocument.presentationml.tags+xml"/>
  <Override PartName="/ppt/tags/tag1110.xml" ContentType="application/vnd.openxmlformats-officedocument.presentationml.tags+xml"/>
  <Override PartName="/ppt/tags/tag1111.xml" ContentType="application/vnd.openxmlformats-officedocument.presentationml.tags+xml"/>
  <Override PartName="/ppt/tags/tag1112.xml" ContentType="application/vnd.openxmlformats-officedocument.presentationml.tags+xml"/>
  <Override PartName="/ppt/tags/tag1113.xml" ContentType="application/vnd.openxmlformats-officedocument.presentationml.tags+xml"/>
  <Override PartName="/ppt/tags/tag1114.xml" ContentType="application/vnd.openxmlformats-officedocument.presentationml.tags+xml"/>
  <Override PartName="/ppt/tags/tag1115.xml" ContentType="application/vnd.openxmlformats-officedocument.presentationml.tags+xml"/>
  <Override PartName="/ppt/tags/tag1116.xml" ContentType="application/vnd.openxmlformats-officedocument.presentationml.tags+xml"/>
  <Override PartName="/ppt/tags/tag1117.xml" ContentType="application/vnd.openxmlformats-officedocument.presentationml.tags+xml"/>
  <Override PartName="/ppt/tags/tag1118.xml" ContentType="application/vnd.openxmlformats-officedocument.presentationml.tags+xml"/>
  <Override PartName="/ppt/tags/tag1119.xml" ContentType="application/vnd.openxmlformats-officedocument.presentationml.tags+xml"/>
  <Override PartName="/ppt/tags/tag112.xml" ContentType="application/vnd.openxmlformats-officedocument.presentationml.tags+xml"/>
  <Override PartName="/ppt/tags/tag1120.xml" ContentType="application/vnd.openxmlformats-officedocument.presentationml.tags+xml"/>
  <Override PartName="/ppt/tags/tag1121.xml" ContentType="application/vnd.openxmlformats-officedocument.presentationml.tags+xml"/>
  <Override PartName="/ppt/tags/tag1122.xml" ContentType="application/vnd.openxmlformats-officedocument.presentationml.tags+xml"/>
  <Override PartName="/ppt/tags/tag1123.xml" ContentType="application/vnd.openxmlformats-officedocument.presentationml.tags+xml"/>
  <Override PartName="/ppt/tags/tag1124.xml" ContentType="application/vnd.openxmlformats-officedocument.presentationml.tags+xml"/>
  <Override PartName="/ppt/tags/tag1125.xml" ContentType="application/vnd.openxmlformats-officedocument.presentationml.tags+xml"/>
  <Override PartName="/ppt/tags/tag1126.xml" ContentType="application/vnd.openxmlformats-officedocument.presentationml.tags+xml"/>
  <Override PartName="/ppt/tags/tag1127.xml" ContentType="application/vnd.openxmlformats-officedocument.presentationml.tags+xml"/>
  <Override PartName="/ppt/tags/tag1128.xml" ContentType="application/vnd.openxmlformats-officedocument.presentationml.tags+xml"/>
  <Override PartName="/ppt/tags/tag1129.xml" ContentType="application/vnd.openxmlformats-officedocument.presentationml.tags+xml"/>
  <Override PartName="/ppt/tags/tag113.xml" ContentType="application/vnd.openxmlformats-officedocument.presentationml.tags+xml"/>
  <Override PartName="/ppt/tags/tag1130.xml" ContentType="application/vnd.openxmlformats-officedocument.presentationml.tags+xml"/>
  <Override PartName="/ppt/tags/tag1131.xml" ContentType="application/vnd.openxmlformats-officedocument.presentationml.tags+xml"/>
  <Override PartName="/ppt/tags/tag1132.xml" ContentType="application/vnd.openxmlformats-officedocument.presentationml.tags+xml"/>
  <Override PartName="/ppt/tags/tag1133.xml" ContentType="application/vnd.openxmlformats-officedocument.presentationml.tags+xml"/>
  <Override PartName="/ppt/tags/tag1134.xml" ContentType="application/vnd.openxmlformats-officedocument.presentationml.tags+xml"/>
  <Override PartName="/ppt/tags/tag1135.xml" ContentType="application/vnd.openxmlformats-officedocument.presentationml.tags+xml"/>
  <Override PartName="/ppt/tags/tag1136.xml" ContentType="application/vnd.openxmlformats-officedocument.presentationml.tags+xml"/>
  <Override PartName="/ppt/tags/tag1137.xml" ContentType="application/vnd.openxmlformats-officedocument.presentationml.tags+xml"/>
  <Override PartName="/ppt/tags/tag1138.xml" ContentType="application/vnd.openxmlformats-officedocument.presentationml.tags+xml"/>
  <Override PartName="/ppt/tags/tag1139.xml" ContentType="application/vnd.openxmlformats-officedocument.presentationml.tags+xml"/>
  <Override PartName="/ppt/tags/tag114.xml" ContentType="application/vnd.openxmlformats-officedocument.presentationml.tags+xml"/>
  <Override PartName="/ppt/tags/tag1140.xml" ContentType="application/vnd.openxmlformats-officedocument.presentationml.tags+xml"/>
  <Override PartName="/ppt/tags/tag1141.xml" ContentType="application/vnd.openxmlformats-officedocument.presentationml.tags+xml"/>
  <Override PartName="/ppt/tags/tag1142.xml" ContentType="application/vnd.openxmlformats-officedocument.presentationml.tags+xml"/>
  <Override PartName="/ppt/tags/tag1143.xml" ContentType="application/vnd.openxmlformats-officedocument.presentationml.tags+xml"/>
  <Override PartName="/ppt/tags/tag1144.xml" ContentType="application/vnd.openxmlformats-officedocument.presentationml.tags+xml"/>
  <Override PartName="/ppt/tags/tag1145.xml" ContentType="application/vnd.openxmlformats-officedocument.presentationml.tags+xml"/>
  <Override PartName="/ppt/tags/tag1146.xml" ContentType="application/vnd.openxmlformats-officedocument.presentationml.tags+xml"/>
  <Override PartName="/ppt/tags/tag1147.xml" ContentType="application/vnd.openxmlformats-officedocument.presentationml.tags+xml"/>
  <Override PartName="/ppt/tags/tag1148.xml" ContentType="application/vnd.openxmlformats-officedocument.presentationml.tags+xml"/>
  <Override PartName="/ppt/tags/tag1149.xml" ContentType="application/vnd.openxmlformats-officedocument.presentationml.tags+xml"/>
  <Override PartName="/ppt/tags/tag115.xml" ContentType="application/vnd.openxmlformats-officedocument.presentationml.tags+xml"/>
  <Override PartName="/ppt/tags/tag1150.xml" ContentType="application/vnd.openxmlformats-officedocument.presentationml.tags+xml"/>
  <Override PartName="/ppt/tags/tag1151.xml" ContentType="application/vnd.openxmlformats-officedocument.presentationml.tags+xml"/>
  <Override PartName="/ppt/tags/tag1152.xml" ContentType="application/vnd.openxmlformats-officedocument.presentationml.tags+xml"/>
  <Override PartName="/ppt/tags/tag1153.xml" ContentType="application/vnd.openxmlformats-officedocument.presentationml.tags+xml"/>
  <Override PartName="/ppt/tags/tag1154.xml" ContentType="application/vnd.openxmlformats-officedocument.presentationml.tags+xml"/>
  <Override PartName="/ppt/tags/tag1155.xml" ContentType="application/vnd.openxmlformats-officedocument.presentationml.tags+xml"/>
  <Override PartName="/ppt/tags/tag1156.xml" ContentType="application/vnd.openxmlformats-officedocument.presentationml.tags+xml"/>
  <Override PartName="/ppt/tags/tag1157.xml" ContentType="application/vnd.openxmlformats-officedocument.presentationml.tags+xml"/>
  <Override PartName="/ppt/tags/tag1158.xml" ContentType="application/vnd.openxmlformats-officedocument.presentationml.tags+xml"/>
  <Override PartName="/ppt/tags/tag1159.xml" ContentType="application/vnd.openxmlformats-officedocument.presentationml.tags+xml"/>
  <Override PartName="/ppt/tags/tag116.xml" ContentType="application/vnd.openxmlformats-officedocument.presentationml.tags+xml"/>
  <Override PartName="/ppt/tags/tag1160.xml" ContentType="application/vnd.openxmlformats-officedocument.presentationml.tags+xml"/>
  <Override PartName="/ppt/tags/tag1161.xml" ContentType="application/vnd.openxmlformats-officedocument.presentationml.tags+xml"/>
  <Override PartName="/ppt/tags/tag1162.xml" ContentType="application/vnd.openxmlformats-officedocument.presentationml.tags+xml"/>
  <Override PartName="/ppt/tags/tag1163.xml" ContentType="application/vnd.openxmlformats-officedocument.presentationml.tags+xml"/>
  <Override PartName="/ppt/tags/tag1164.xml" ContentType="application/vnd.openxmlformats-officedocument.presentationml.tags+xml"/>
  <Override PartName="/ppt/tags/tag1165.xml" ContentType="application/vnd.openxmlformats-officedocument.presentationml.tags+xml"/>
  <Override PartName="/ppt/tags/tag1166.xml" ContentType="application/vnd.openxmlformats-officedocument.presentationml.tags+xml"/>
  <Override PartName="/ppt/tags/tag1167.xml" ContentType="application/vnd.openxmlformats-officedocument.presentationml.tags+xml"/>
  <Override PartName="/ppt/tags/tag1168.xml" ContentType="application/vnd.openxmlformats-officedocument.presentationml.tags+xml"/>
  <Override PartName="/ppt/tags/tag1169.xml" ContentType="application/vnd.openxmlformats-officedocument.presentationml.tags+xml"/>
  <Override PartName="/ppt/tags/tag117.xml" ContentType="application/vnd.openxmlformats-officedocument.presentationml.tags+xml"/>
  <Override PartName="/ppt/tags/tag1170.xml" ContentType="application/vnd.openxmlformats-officedocument.presentationml.tags+xml"/>
  <Override PartName="/ppt/tags/tag1171.xml" ContentType="application/vnd.openxmlformats-officedocument.presentationml.tags+xml"/>
  <Override PartName="/ppt/tags/tag1172.xml" ContentType="application/vnd.openxmlformats-officedocument.presentationml.tags+xml"/>
  <Override PartName="/ppt/tags/tag1173.xml" ContentType="application/vnd.openxmlformats-officedocument.presentationml.tags+xml"/>
  <Override PartName="/ppt/tags/tag1174.xml" ContentType="application/vnd.openxmlformats-officedocument.presentationml.tags+xml"/>
  <Override PartName="/ppt/tags/tag1175.xml" ContentType="application/vnd.openxmlformats-officedocument.presentationml.tags+xml"/>
  <Override PartName="/ppt/tags/tag1176.xml" ContentType="application/vnd.openxmlformats-officedocument.presentationml.tags+xml"/>
  <Override PartName="/ppt/tags/tag1177.xml" ContentType="application/vnd.openxmlformats-officedocument.presentationml.tags+xml"/>
  <Override PartName="/ppt/tags/tag1178.xml" ContentType="application/vnd.openxmlformats-officedocument.presentationml.tags+xml"/>
  <Override PartName="/ppt/tags/tag1179.xml" ContentType="application/vnd.openxmlformats-officedocument.presentationml.tags+xml"/>
  <Override PartName="/ppt/tags/tag118.xml" ContentType="application/vnd.openxmlformats-officedocument.presentationml.tags+xml"/>
  <Override PartName="/ppt/tags/tag1180.xml" ContentType="application/vnd.openxmlformats-officedocument.presentationml.tags+xml"/>
  <Override PartName="/ppt/tags/tag1181.xml" ContentType="application/vnd.openxmlformats-officedocument.presentationml.tags+xml"/>
  <Override PartName="/ppt/tags/tag1182.xml" ContentType="application/vnd.openxmlformats-officedocument.presentationml.tags+xml"/>
  <Override PartName="/ppt/tags/tag1183.xml" ContentType="application/vnd.openxmlformats-officedocument.presentationml.tags+xml"/>
  <Override PartName="/ppt/tags/tag1184.xml" ContentType="application/vnd.openxmlformats-officedocument.presentationml.tags+xml"/>
  <Override PartName="/ppt/tags/tag1185.xml" ContentType="application/vnd.openxmlformats-officedocument.presentationml.tags+xml"/>
  <Override PartName="/ppt/tags/tag1186.xml" ContentType="application/vnd.openxmlformats-officedocument.presentationml.tags+xml"/>
  <Override PartName="/ppt/tags/tag1187.xml" ContentType="application/vnd.openxmlformats-officedocument.presentationml.tags+xml"/>
  <Override PartName="/ppt/tags/tag1188.xml" ContentType="application/vnd.openxmlformats-officedocument.presentationml.tags+xml"/>
  <Override PartName="/ppt/tags/tag1189.xml" ContentType="application/vnd.openxmlformats-officedocument.presentationml.tags+xml"/>
  <Override PartName="/ppt/tags/tag119.xml" ContentType="application/vnd.openxmlformats-officedocument.presentationml.tags+xml"/>
  <Override PartName="/ppt/tags/tag1190.xml" ContentType="application/vnd.openxmlformats-officedocument.presentationml.tags+xml"/>
  <Override PartName="/ppt/tags/tag1191.xml" ContentType="application/vnd.openxmlformats-officedocument.presentationml.tags+xml"/>
  <Override PartName="/ppt/tags/tag1192.xml" ContentType="application/vnd.openxmlformats-officedocument.presentationml.tags+xml"/>
  <Override PartName="/ppt/tags/tag1193.xml" ContentType="application/vnd.openxmlformats-officedocument.presentationml.tags+xml"/>
  <Override PartName="/ppt/tags/tag1194.xml" ContentType="application/vnd.openxmlformats-officedocument.presentationml.tags+xml"/>
  <Override PartName="/ppt/tags/tag1195.xml" ContentType="application/vnd.openxmlformats-officedocument.presentationml.tags+xml"/>
  <Override PartName="/ppt/tags/tag1196.xml" ContentType="application/vnd.openxmlformats-officedocument.presentationml.tags+xml"/>
  <Override PartName="/ppt/tags/tag1197.xml" ContentType="application/vnd.openxmlformats-officedocument.presentationml.tags+xml"/>
  <Override PartName="/ppt/tags/tag1198.xml" ContentType="application/vnd.openxmlformats-officedocument.presentationml.tags+xml"/>
  <Override PartName="/ppt/tags/tag119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00.xml" ContentType="application/vnd.openxmlformats-officedocument.presentationml.tags+xml"/>
  <Override PartName="/ppt/tags/tag1201.xml" ContentType="application/vnd.openxmlformats-officedocument.presentationml.tags+xml"/>
  <Override PartName="/ppt/tags/tag1202.xml" ContentType="application/vnd.openxmlformats-officedocument.presentationml.tags+xml"/>
  <Override PartName="/ppt/tags/tag1203.xml" ContentType="application/vnd.openxmlformats-officedocument.presentationml.tags+xml"/>
  <Override PartName="/ppt/tags/tag1204.xml" ContentType="application/vnd.openxmlformats-officedocument.presentationml.tags+xml"/>
  <Override PartName="/ppt/tags/tag1205.xml" ContentType="application/vnd.openxmlformats-officedocument.presentationml.tags+xml"/>
  <Override PartName="/ppt/tags/tag1206.xml" ContentType="application/vnd.openxmlformats-officedocument.presentationml.tags+xml"/>
  <Override PartName="/ppt/tags/tag1207.xml" ContentType="application/vnd.openxmlformats-officedocument.presentationml.tags+xml"/>
  <Override PartName="/ppt/tags/tag1208.xml" ContentType="application/vnd.openxmlformats-officedocument.presentationml.tags+xml"/>
  <Override PartName="/ppt/tags/tag1209.xml" ContentType="application/vnd.openxmlformats-officedocument.presentationml.tags+xml"/>
  <Override PartName="/ppt/tags/tag121.xml" ContentType="application/vnd.openxmlformats-officedocument.presentationml.tags+xml"/>
  <Override PartName="/ppt/tags/tag1210.xml" ContentType="application/vnd.openxmlformats-officedocument.presentationml.tags+xml"/>
  <Override PartName="/ppt/tags/tag1211.xml" ContentType="application/vnd.openxmlformats-officedocument.presentationml.tags+xml"/>
  <Override PartName="/ppt/tags/tag1212.xml" ContentType="application/vnd.openxmlformats-officedocument.presentationml.tags+xml"/>
  <Override PartName="/ppt/tags/tag1213.xml" ContentType="application/vnd.openxmlformats-officedocument.presentationml.tags+xml"/>
  <Override PartName="/ppt/tags/tag1214.xml" ContentType="application/vnd.openxmlformats-officedocument.presentationml.tags+xml"/>
  <Override PartName="/ppt/tags/tag1215.xml" ContentType="application/vnd.openxmlformats-officedocument.presentationml.tags+xml"/>
  <Override PartName="/ppt/tags/tag1216.xml" ContentType="application/vnd.openxmlformats-officedocument.presentationml.tags+xml"/>
  <Override PartName="/ppt/tags/tag1217.xml" ContentType="application/vnd.openxmlformats-officedocument.presentationml.tags+xml"/>
  <Override PartName="/ppt/tags/tag1218.xml" ContentType="application/vnd.openxmlformats-officedocument.presentationml.tags+xml"/>
  <Override PartName="/ppt/tags/tag1219.xml" ContentType="application/vnd.openxmlformats-officedocument.presentationml.tags+xml"/>
  <Override PartName="/ppt/tags/tag122.xml" ContentType="application/vnd.openxmlformats-officedocument.presentationml.tags+xml"/>
  <Override PartName="/ppt/tags/tag1220.xml" ContentType="application/vnd.openxmlformats-officedocument.presentationml.tags+xml"/>
  <Override PartName="/ppt/tags/tag1221.xml" ContentType="application/vnd.openxmlformats-officedocument.presentationml.tags+xml"/>
  <Override PartName="/ppt/tags/tag1222.xml" ContentType="application/vnd.openxmlformats-officedocument.presentationml.tags+xml"/>
  <Override PartName="/ppt/tags/tag1223.xml" ContentType="application/vnd.openxmlformats-officedocument.presentationml.tags+xml"/>
  <Override PartName="/ppt/tags/tag1224.xml" ContentType="application/vnd.openxmlformats-officedocument.presentationml.tags+xml"/>
  <Override PartName="/ppt/tags/tag1225.xml" ContentType="application/vnd.openxmlformats-officedocument.presentationml.tags+xml"/>
  <Override PartName="/ppt/tags/tag1226.xml" ContentType="application/vnd.openxmlformats-officedocument.presentationml.tags+xml"/>
  <Override PartName="/ppt/tags/tag1227.xml" ContentType="application/vnd.openxmlformats-officedocument.presentationml.tags+xml"/>
  <Override PartName="/ppt/tags/tag1228.xml" ContentType="application/vnd.openxmlformats-officedocument.presentationml.tags+xml"/>
  <Override PartName="/ppt/tags/tag1229.xml" ContentType="application/vnd.openxmlformats-officedocument.presentationml.tags+xml"/>
  <Override PartName="/ppt/tags/tag123.xml" ContentType="application/vnd.openxmlformats-officedocument.presentationml.tags+xml"/>
  <Override PartName="/ppt/tags/tag1230.xml" ContentType="application/vnd.openxmlformats-officedocument.presentationml.tags+xml"/>
  <Override PartName="/ppt/tags/tag1231.xml" ContentType="application/vnd.openxmlformats-officedocument.presentationml.tags+xml"/>
  <Override PartName="/ppt/tags/tag1232.xml" ContentType="application/vnd.openxmlformats-officedocument.presentationml.tags+xml"/>
  <Override PartName="/ppt/tags/tag1233.xml" ContentType="application/vnd.openxmlformats-officedocument.presentationml.tags+xml"/>
  <Override PartName="/ppt/tags/tag1234.xml" ContentType="application/vnd.openxmlformats-officedocument.presentationml.tags+xml"/>
  <Override PartName="/ppt/tags/tag1235.xml" ContentType="application/vnd.openxmlformats-officedocument.presentationml.tags+xml"/>
  <Override PartName="/ppt/tags/tag1236.xml" ContentType="application/vnd.openxmlformats-officedocument.presentationml.tags+xml"/>
  <Override PartName="/ppt/tags/tag1237.xml" ContentType="application/vnd.openxmlformats-officedocument.presentationml.tags+xml"/>
  <Override PartName="/ppt/tags/tag1238.xml" ContentType="application/vnd.openxmlformats-officedocument.presentationml.tags+xml"/>
  <Override PartName="/ppt/tags/tag1239.xml" ContentType="application/vnd.openxmlformats-officedocument.presentationml.tags+xml"/>
  <Override PartName="/ppt/tags/tag124.xml" ContentType="application/vnd.openxmlformats-officedocument.presentationml.tags+xml"/>
  <Override PartName="/ppt/tags/tag1240.xml" ContentType="application/vnd.openxmlformats-officedocument.presentationml.tags+xml"/>
  <Override PartName="/ppt/tags/tag1241.xml" ContentType="application/vnd.openxmlformats-officedocument.presentationml.tags+xml"/>
  <Override PartName="/ppt/tags/tag1242.xml" ContentType="application/vnd.openxmlformats-officedocument.presentationml.tags+xml"/>
  <Override PartName="/ppt/tags/tag1243.xml" ContentType="application/vnd.openxmlformats-officedocument.presentationml.tags+xml"/>
  <Override PartName="/ppt/tags/tag1244.xml" ContentType="application/vnd.openxmlformats-officedocument.presentationml.tags+xml"/>
  <Override PartName="/ppt/tags/tag1245.xml" ContentType="application/vnd.openxmlformats-officedocument.presentationml.tags+xml"/>
  <Override PartName="/ppt/tags/tag1246.xml" ContentType="application/vnd.openxmlformats-officedocument.presentationml.tags+xml"/>
  <Override PartName="/ppt/tags/tag1247.xml" ContentType="application/vnd.openxmlformats-officedocument.presentationml.tags+xml"/>
  <Override PartName="/ppt/tags/tag1248.xml" ContentType="application/vnd.openxmlformats-officedocument.presentationml.tags+xml"/>
  <Override PartName="/ppt/tags/tag1249.xml" ContentType="application/vnd.openxmlformats-officedocument.presentationml.tags+xml"/>
  <Override PartName="/ppt/tags/tag125.xml" ContentType="application/vnd.openxmlformats-officedocument.presentationml.tags+xml"/>
  <Override PartName="/ppt/tags/tag1250.xml" ContentType="application/vnd.openxmlformats-officedocument.presentationml.tags+xml"/>
  <Override PartName="/ppt/tags/tag1251.xml" ContentType="application/vnd.openxmlformats-officedocument.presentationml.tags+xml"/>
  <Override PartName="/ppt/tags/tag1252.xml" ContentType="application/vnd.openxmlformats-officedocument.presentationml.tags+xml"/>
  <Override PartName="/ppt/tags/tag1253.xml" ContentType="application/vnd.openxmlformats-officedocument.presentationml.tags+xml"/>
  <Override PartName="/ppt/tags/tag1254.xml" ContentType="application/vnd.openxmlformats-officedocument.presentationml.tags+xml"/>
  <Override PartName="/ppt/tags/tag1255.xml" ContentType="application/vnd.openxmlformats-officedocument.presentationml.tags+xml"/>
  <Override PartName="/ppt/tags/tag1256.xml" ContentType="application/vnd.openxmlformats-officedocument.presentationml.tags+xml"/>
  <Override PartName="/ppt/tags/tag1257.xml" ContentType="application/vnd.openxmlformats-officedocument.presentationml.tags+xml"/>
  <Override PartName="/ppt/tags/tag1258.xml" ContentType="application/vnd.openxmlformats-officedocument.presentationml.tags+xml"/>
  <Override PartName="/ppt/tags/tag1259.xml" ContentType="application/vnd.openxmlformats-officedocument.presentationml.tags+xml"/>
  <Override PartName="/ppt/tags/tag126.xml" ContentType="application/vnd.openxmlformats-officedocument.presentationml.tags+xml"/>
  <Override PartName="/ppt/tags/tag1260.xml" ContentType="application/vnd.openxmlformats-officedocument.presentationml.tags+xml"/>
  <Override PartName="/ppt/tags/tag1261.xml" ContentType="application/vnd.openxmlformats-officedocument.presentationml.tags+xml"/>
  <Override PartName="/ppt/tags/tag1262.xml" ContentType="application/vnd.openxmlformats-officedocument.presentationml.tags+xml"/>
  <Override PartName="/ppt/tags/tag1263.xml" ContentType="application/vnd.openxmlformats-officedocument.presentationml.tags+xml"/>
  <Override PartName="/ppt/tags/tag1264.xml" ContentType="application/vnd.openxmlformats-officedocument.presentationml.tags+xml"/>
  <Override PartName="/ppt/tags/tag1265.xml" ContentType="application/vnd.openxmlformats-officedocument.presentationml.tags+xml"/>
  <Override PartName="/ppt/tags/tag1266.xml" ContentType="application/vnd.openxmlformats-officedocument.presentationml.tags+xml"/>
  <Override PartName="/ppt/tags/tag1267.xml" ContentType="application/vnd.openxmlformats-officedocument.presentationml.tags+xml"/>
  <Override PartName="/ppt/tags/tag1268.xml" ContentType="application/vnd.openxmlformats-officedocument.presentationml.tags+xml"/>
  <Override PartName="/ppt/tags/tag1269.xml" ContentType="application/vnd.openxmlformats-officedocument.presentationml.tags+xml"/>
  <Override PartName="/ppt/tags/tag127.xml" ContentType="application/vnd.openxmlformats-officedocument.presentationml.tags+xml"/>
  <Override PartName="/ppt/tags/tag1270.xml" ContentType="application/vnd.openxmlformats-officedocument.presentationml.tags+xml"/>
  <Override PartName="/ppt/tags/tag1271.xml" ContentType="application/vnd.openxmlformats-officedocument.presentationml.tags+xml"/>
  <Override PartName="/ppt/tags/tag1272.xml" ContentType="application/vnd.openxmlformats-officedocument.presentationml.tags+xml"/>
  <Override PartName="/ppt/tags/tag1273.xml" ContentType="application/vnd.openxmlformats-officedocument.presentationml.tags+xml"/>
  <Override PartName="/ppt/tags/tag1274.xml" ContentType="application/vnd.openxmlformats-officedocument.presentationml.tags+xml"/>
  <Override PartName="/ppt/tags/tag1275.xml" ContentType="application/vnd.openxmlformats-officedocument.presentationml.tags+xml"/>
  <Override PartName="/ppt/tags/tag1276.xml" ContentType="application/vnd.openxmlformats-officedocument.presentationml.tags+xml"/>
  <Override PartName="/ppt/tags/tag1277.xml" ContentType="application/vnd.openxmlformats-officedocument.presentationml.tags+xml"/>
  <Override PartName="/ppt/tags/tag1278.xml" ContentType="application/vnd.openxmlformats-officedocument.presentationml.tags+xml"/>
  <Override PartName="/ppt/tags/tag1279.xml" ContentType="application/vnd.openxmlformats-officedocument.presentationml.tags+xml"/>
  <Override PartName="/ppt/tags/tag128.xml" ContentType="application/vnd.openxmlformats-officedocument.presentationml.tags+xml"/>
  <Override PartName="/ppt/tags/tag1280.xml" ContentType="application/vnd.openxmlformats-officedocument.presentationml.tags+xml"/>
  <Override PartName="/ppt/tags/tag1281.xml" ContentType="application/vnd.openxmlformats-officedocument.presentationml.tags+xml"/>
  <Override PartName="/ppt/tags/tag1282.xml" ContentType="application/vnd.openxmlformats-officedocument.presentationml.tags+xml"/>
  <Override PartName="/ppt/tags/tag1283.xml" ContentType="application/vnd.openxmlformats-officedocument.presentationml.tags+xml"/>
  <Override PartName="/ppt/tags/tag1284.xml" ContentType="application/vnd.openxmlformats-officedocument.presentationml.tags+xml"/>
  <Override PartName="/ppt/tags/tag1285.xml" ContentType="application/vnd.openxmlformats-officedocument.presentationml.tags+xml"/>
  <Override PartName="/ppt/tags/tag1286.xml" ContentType="application/vnd.openxmlformats-officedocument.presentationml.tags+xml"/>
  <Override PartName="/ppt/tags/tag1287.xml" ContentType="application/vnd.openxmlformats-officedocument.presentationml.tags+xml"/>
  <Override PartName="/ppt/tags/tag1288.xml" ContentType="application/vnd.openxmlformats-officedocument.presentationml.tags+xml"/>
  <Override PartName="/ppt/tags/tag1289.xml" ContentType="application/vnd.openxmlformats-officedocument.presentationml.tags+xml"/>
  <Override PartName="/ppt/tags/tag129.xml" ContentType="application/vnd.openxmlformats-officedocument.presentationml.tags+xml"/>
  <Override PartName="/ppt/tags/tag1290.xml" ContentType="application/vnd.openxmlformats-officedocument.presentationml.tags+xml"/>
  <Override PartName="/ppt/tags/tag1291.xml" ContentType="application/vnd.openxmlformats-officedocument.presentationml.tags+xml"/>
  <Override PartName="/ppt/tags/tag1292.xml" ContentType="application/vnd.openxmlformats-officedocument.presentationml.tags+xml"/>
  <Override PartName="/ppt/tags/tag1293.xml" ContentType="application/vnd.openxmlformats-officedocument.presentationml.tags+xml"/>
  <Override PartName="/ppt/tags/tag1294.xml" ContentType="application/vnd.openxmlformats-officedocument.presentationml.tags+xml"/>
  <Override PartName="/ppt/tags/tag1295.xml" ContentType="application/vnd.openxmlformats-officedocument.presentationml.tags+xml"/>
  <Override PartName="/ppt/tags/tag1296.xml" ContentType="application/vnd.openxmlformats-officedocument.presentationml.tags+xml"/>
  <Override PartName="/ppt/tags/tag1297.xml" ContentType="application/vnd.openxmlformats-officedocument.presentationml.tags+xml"/>
  <Override PartName="/ppt/tags/tag1298.xml" ContentType="application/vnd.openxmlformats-officedocument.presentationml.tags+xml"/>
  <Override PartName="/ppt/tags/tag129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00.xml" ContentType="application/vnd.openxmlformats-officedocument.presentationml.tags+xml"/>
  <Override PartName="/ppt/tags/tag1301.xml" ContentType="application/vnd.openxmlformats-officedocument.presentationml.tags+xml"/>
  <Override PartName="/ppt/tags/tag1302.xml" ContentType="application/vnd.openxmlformats-officedocument.presentationml.tags+xml"/>
  <Override PartName="/ppt/tags/tag1303.xml" ContentType="application/vnd.openxmlformats-officedocument.presentationml.tags+xml"/>
  <Override PartName="/ppt/tags/tag1304.xml" ContentType="application/vnd.openxmlformats-officedocument.presentationml.tags+xml"/>
  <Override PartName="/ppt/tags/tag1305.xml" ContentType="application/vnd.openxmlformats-officedocument.presentationml.tags+xml"/>
  <Override PartName="/ppt/tags/tag1306.xml" ContentType="application/vnd.openxmlformats-officedocument.presentationml.tags+xml"/>
  <Override PartName="/ppt/tags/tag1307.xml" ContentType="application/vnd.openxmlformats-officedocument.presentationml.tags+xml"/>
  <Override PartName="/ppt/tags/tag1308.xml" ContentType="application/vnd.openxmlformats-officedocument.presentationml.tags+xml"/>
  <Override PartName="/ppt/tags/tag1309.xml" ContentType="application/vnd.openxmlformats-officedocument.presentationml.tags+xml"/>
  <Override PartName="/ppt/tags/tag131.xml" ContentType="application/vnd.openxmlformats-officedocument.presentationml.tags+xml"/>
  <Override PartName="/ppt/tags/tag1310.xml" ContentType="application/vnd.openxmlformats-officedocument.presentationml.tags+xml"/>
  <Override PartName="/ppt/tags/tag1311.xml" ContentType="application/vnd.openxmlformats-officedocument.presentationml.tags+xml"/>
  <Override PartName="/ppt/tags/tag1312.xml" ContentType="application/vnd.openxmlformats-officedocument.presentationml.tags+xml"/>
  <Override PartName="/ppt/tags/tag1313.xml" ContentType="application/vnd.openxmlformats-officedocument.presentationml.tags+xml"/>
  <Override PartName="/ppt/tags/tag1314.xml" ContentType="application/vnd.openxmlformats-officedocument.presentationml.tags+xml"/>
  <Override PartName="/ppt/tags/tag1315.xml" ContentType="application/vnd.openxmlformats-officedocument.presentationml.tags+xml"/>
  <Override PartName="/ppt/tags/tag1316.xml" ContentType="application/vnd.openxmlformats-officedocument.presentationml.tags+xml"/>
  <Override PartName="/ppt/tags/tag1317.xml" ContentType="application/vnd.openxmlformats-officedocument.presentationml.tags+xml"/>
  <Override PartName="/ppt/tags/tag1318.xml" ContentType="application/vnd.openxmlformats-officedocument.presentationml.tags+xml"/>
  <Override PartName="/ppt/tags/tag1319.xml" ContentType="application/vnd.openxmlformats-officedocument.presentationml.tags+xml"/>
  <Override PartName="/ppt/tags/tag132.xml" ContentType="application/vnd.openxmlformats-officedocument.presentationml.tags+xml"/>
  <Override PartName="/ppt/tags/tag1320.xml" ContentType="application/vnd.openxmlformats-officedocument.presentationml.tags+xml"/>
  <Override PartName="/ppt/tags/tag1321.xml" ContentType="application/vnd.openxmlformats-officedocument.presentationml.tags+xml"/>
  <Override PartName="/ppt/tags/tag1322.xml" ContentType="application/vnd.openxmlformats-officedocument.presentationml.tags+xml"/>
  <Override PartName="/ppt/tags/tag1323.xml" ContentType="application/vnd.openxmlformats-officedocument.presentationml.tags+xml"/>
  <Override PartName="/ppt/tags/tag1324.xml" ContentType="application/vnd.openxmlformats-officedocument.presentationml.tags+xml"/>
  <Override PartName="/ppt/tags/tag1325.xml" ContentType="application/vnd.openxmlformats-officedocument.presentationml.tags+xml"/>
  <Override PartName="/ppt/tags/tag1326.xml" ContentType="application/vnd.openxmlformats-officedocument.presentationml.tags+xml"/>
  <Override PartName="/ppt/tags/tag1327.xml" ContentType="application/vnd.openxmlformats-officedocument.presentationml.tags+xml"/>
  <Override PartName="/ppt/tags/tag1328.xml" ContentType="application/vnd.openxmlformats-officedocument.presentationml.tags+xml"/>
  <Override PartName="/ppt/tags/tag1329.xml" ContentType="application/vnd.openxmlformats-officedocument.presentationml.tags+xml"/>
  <Override PartName="/ppt/tags/tag133.xml" ContentType="application/vnd.openxmlformats-officedocument.presentationml.tags+xml"/>
  <Override PartName="/ppt/tags/tag1330.xml" ContentType="application/vnd.openxmlformats-officedocument.presentationml.tags+xml"/>
  <Override PartName="/ppt/tags/tag1331.xml" ContentType="application/vnd.openxmlformats-officedocument.presentationml.tags+xml"/>
  <Override PartName="/ppt/tags/tag1332.xml" ContentType="application/vnd.openxmlformats-officedocument.presentationml.tags+xml"/>
  <Override PartName="/ppt/tags/tag1333.xml" ContentType="application/vnd.openxmlformats-officedocument.presentationml.tags+xml"/>
  <Override PartName="/ppt/tags/tag1334.xml" ContentType="application/vnd.openxmlformats-officedocument.presentationml.tags+xml"/>
  <Override PartName="/ppt/tags/tag1335.xml" ContentType="application/vnd.openxmlformats-officedocument.presentationml.tags+xml"/>
  <Override PartName="/ppt/tags/tag1336.xml" ContentType="application/vnd.openxmlformats-officedocument.presentationml.tags+xml"/>
  <Override PartName="/ppt/tags/tag1337.xml" ContentType="application/vnd.openxmlformats-officedocument.presentationml.tags+xml"/>
  <Override PartName="/ppt/tags/tag1338.xml" ContentType="application/vnd.openxmlformats-officedocument.presentationml.tags+xml"/>
  <Override PartName="/ppt/tags/tag1339.xml" ContentType="application/vnd.openxmlformats-officedocument.presentationml.tags+xml"/>
  <Override PartName="/ppt/tags/tag134.xml" ContentType="application/vnd.openxmlformats-officedocument.presentationml.tags+xml"/>
  <Override PartName="/ppt/tags/tag1340.xml" ContentType="application/vnd.openxmlformats-officedocument.presentationml.tags+xml"/>
  <Override PartName="/ppt/tags/tag1341.xml" ContentType="application/vnd.openxmlformats-officedocument.presentationml.tags+xml"/>
  <Override PartName="/ppt/tags/tag1342.xml" ContentType="application/vnd.openxmlformats-officedocument.presentationml.tags+xml"/>
  <Override PartName="/ppt/tags/tag1343.xml" ContentType="application/vnd.openxmlformats-officedocument.presentationml.tags+xml"/>
  <Override PartName="/ppt/tags/tag1344.xml" ContentType="application/vnd.openxmlformats-officedocument.presentationml.tags+xml"/>
  <Override PartName="/ppt/tags/tag1345.xml" ContentType="application/vnd.openxmlformats-officedocument.presentationml.tags+xml"/>
  <Override PartName="/ppt/tags/tag1346.xml" ContentType="application/vnd.openxmlformats-officedocument.presentationml.tags+xml"/>
  <Override PartName="/ppt/tags/tag1347.xml" ContentType="application/vnd.openxmlformats-officedocument.presentationml.tags+xml"/>
  <Override PartName="/ppt/tags/tag1348.xml" ContentType="application/vnd.openxmlformats-officedocument.presentationml.tags+xml"/>
  <Override PartName="/ppt/tags/tag1349.xml" ContentType="application/vnd.openxmlformats-officedocument.presentationml.tags+xml"/>
  <Override PartName="/ppt/tags/tag135.xml" ContentType="application/vnd.openxmlformats-officedocument.presentationml.tags+xml"/>
  <Override PartName="/ppt/tags/tag1350.xml" ContentType="application/vnd.openxmlformats-officedocument.presentationml.tags+xml"/>
  <Override PartName="/ppt/tags/tag1351.xml" ContentType="application/vnd.openxmlformats-officedocument.presentationml.tags+xml"/>
  <Override PartName="/ppt/tags/tag1352.xml" ContentType="application/vnd.openxmlformats-officedocument.presentationml.tags+xml"/>
  <Override PartName="/ppt/tags/tag1353.xml" ContentType="application/vnd.openxmlformats-officedocument.presentationml.tags+xml"/>
  <Override PartName="/ppt/tags/tag1354.xml" ContentType="application/vnd.openxmlformats-officedocument.presentationml.tags+xml"/>
  <Override PartName="/ppt/tags/tag1355.xml" ContentType="application/vnd.openxmlformats-officedocument.presentationml.tags+xml"/>
  <Override PartName="/ppt/tags/tag1356.xml" ContentType="application/vnd.openxmlformats-officedocument.presentationml.tags+xml"/>
  <Override PartName="/ppt/tags/tag1357.xml" ContentType="application/vnd.openxmlformats-officedocument.presentationml.tags+xml"/>
  <Override PartName="/ppt/tags/tag1358.xml" ContentType="application/vnd.openxmlformats-officedocument.presentationml.tags+xml"/>
  <Override PartName="/ppt/tags/tag1359.xml" ContentType="application/vnd.openxmlformats-officedocument.presentationml.tags+xml"/>
  <Override PartName="/ppt/tags/tag136.xml" ContentType="application/vnd.openxmlformats-officedocument.presentationml.tags+xml"/>
  <Override PartName="/ppt/tags/tag1360.xml" ContentType="application/vnd.openxmlformats-officedocument.presentationml.tags+xml"/>
  <Override PartName="/ppt/tags/tag1361.xml" ContentType="application/vnd.openxmlformats-officedocument.presentationml.tags+xml"/>
  <Override PartName="/ppt/tags/tag1362.xml" ContentType="application/vnd.openxmlformats-officedocument.presentationml.tags+xml"/>
  <Override PartName="/ppt/tags/tag1363.xml" ContentType="application/vnd.openxmlformats-officedocument.presentationml.tags+xml"/>
  <Override PartName="/ppt/tags/tag1364.xml" ContentType="application/vnd.openxmlformats-officedocument.presentationml.tags+xml"/>
  <Override PartName="/ppt/tags/tag1365.xml" ContentType="application/vnd.openxmlformats-officedocument.presentationml.tags+xml"/>
  <Override PartName="/ppt/tags/tag1366.xml" ContentType="application/vnd.openxmlformats-officedocument.presentationml.tags+xml"/>
  <Override PartName="/ppt/tags/tag1367.xml" ContentType="application/vnd.openxmlformats-officedocument.presentationml.tags+xml"/>
  <Override PartName="/ppt/tags/tag1368.xml" ContentType="application/vnd.openxmlformats-officedocument.presentationml.tags+xml"/>
  <Override PartName="/ppt/tags/tag1369.xml" ContentType="application/vnd.openxmlformats-officedocument.presentationml.tags+xml"/>
  <Override PartName="/ppt/tags/tag137.xml" ContentType="application/vnd.openxmlformats-officedocument.presentationml.tags+xml"/>
  <Override PartName="/ppt/tags/tag1370.xml" ContentType="application/vnd.openxmlformats-officedocument.presentationml.tags+xml"/>
  <Override PartName="/ppt/tags/tag1371.xml" ContentType="application/vnd.openxmlformats-officedocument.presentationml.tags+xml"/>
  <Override PartName="/ppt/tags/tag1372.xml" ContentType="application/vnd.openxmlformats-officedocument.presentationml.tags+xml"/>
  <Override PartName="/ppt/tags/tag1373.xml" ContentType="application/vnd.openxmlformats-officedocument.presentationml.tags+xml"/>
  <Override PartName="/ppt/tags/tag1374.xml" ContentType="application/vnd.openxmlformats-officedocument.presentationml.tags+xml"/>
  <Override PartName="/ppt/tags/tag1375.xml" ContentType="application/vnd.openxmlformats-officedocument.presentationml.tags+xml"/>
  <Override PartName="/ppt/tags/tag1376.xml" ContentType="application/vnd.openxmlformats-officedocument.presentationml.tags+xml"/>
  <Override PartName="/ppt/tags/tag1377.xml" ContentType="application/vnd.openxmlformats-officedocument.presentationml.tags+xml"/>
  <Override PartName="/ppt/tags/tag1378.xml" ContentType="application/vnd.openxmlformats-officedocument.presentationml.tags+xml"/>
  <Override PartName="/ppt/tags/tag1379.xml" ContentType="application/vnd.openxmlformats-officedocument.presentationml.tags+xml"/>
  <Override PartName="/ppt/tags/tag138.xml" ContentType="application/vnd.openxmlformats-officedocument.presentationml.tags+xml"/>
  <Override PartName="/ppt/tags/tag1380.xml" ContentType="application/vnd.openxmlformats-officedocument.presentationml.tags+xml"/>
  <Override PartName="/ppt/tags/tag1381.xml" ContentType="application/vnd.openxmlformats-officedocument.presentationml.tags+xml"/>
  <Override PartName="/ppt/tags/tag1382.xml" ContentType="application/vnd.openxmlformats-officedocument.presentationml.tags+xml"/>
  <Override PartName="/ppt/tags/tag1383.xml" ContentType="application/vnd.openxmlformats-officedocument.presentationml.tags+xml"/>
  <Override PartName="/ppt/tags/tag1384.xml" ContentType="application/vnd.openxmlformats-officedocument.presentationml.tags+xml"/>
  <Override PartName="/ppt/tags/tag1385.xml" ContentType="application/vnd.openxmlformats-officedocument.presentationml.tags+xml"/>
  <Override PartName="/ppt/tags/tag1386.xml" ContentType="application/vnd.openxmlformats-officedocument.presentationml.tags+xml"/>
  <Override PartName="/ppt/tags/tag1387.xml" ContentType="application/vnd.openxmlformats-officedocument.presentationml.tags+xml"/>
  <Override PartName="/ppt/tags/tag1388.xml" ContentType="application/vnd.openxmlformats-officedocument.presentationml.tags+xml"/>
  <Override PartName="/ppt/tags/tag1389.xml" ContentType="application/vnd.openxmlformats-officedocument.presentationml.tags+xml"/>
  <Override PartName="/ppt/tags/tag139.xml" ContentType="application/vnd.openxmlformats-officedocument.presentationml.tags+xml"/>
  <Override PartName="/ppt/tags/tag1390.xml" ContentType="application/vnd.openxmlformats-officedocument.presentationml.tags+xml"/>
  <Override PartName="/ppt/tags/tag1391.xml" ContentType="application/vnd.openxmlformats-officedocument.presentationml.tags+xml"/>
  <Override PartName="/ppt/tags/tag1392.xml" ContentType="application/vnd.openxmlformats-officedocument.presentationml.tags+xml"/>
  <Override PartName="/ppt/tags/tag1393.xml" ContentType="application/vnd.openxmlformats-officedocument.presentationml.tags+xml"/>
  <Override PartName="/ppt/tags/tag1394.xml" ContentType="application/vnd.openxmlformats-officedocument.presentationml.tags+xml"/>
  <Override PartName="/ppt/tags/tag1395.xml" ContentType="application/vnd.openxmlformats-officedocument.presentationml.tags+xml"/>
  <Override PartName="/ppt/tags/tag1396.xml" ContentType="application/vnd.openxmlformats-officedocument.presentationml.tags+xml"/>
  <Override PartName="/ppt/tags/tag1397.xml" ContentType="application/vnd.openxmlformats-officedocument.presentationml.tags+xml"/>
  <Override PartName="/ppt/tags/tag1398.xml" ContentType="application/vnd.openxmlformats-officedocument.presentationml.tags+xml"/>
  <Override PartName="/ppt/tags/tag139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00.xml" ContentType="application/vnd.openxmlformats-officedocument.presentationml.tags+xml"/>
  <Override PartName="/ppt/tags/tag1401.xml" ContentType="application/vnd.openxmlformats-officedocument.presentationml.tags+xml"/>
  <Override PartName="/ppt/tags/tag1402.xml" ContentType="application/vnd.openxmlformats-officedocument.presentationml.tags+xml"/>
  <Override PartName="/ppt/tags/tag1403.xml" ContentType="application/vnd.openxmlformats-officedocument.presentationml.tags+xml"/>
  <Override PartName="/ppt/tags/tag1404.xml" ContentType="application/vnd.openxmlformats-officedocument.presentationml.tags+xml"/>
  <Override PartName="/ppt/tags/tag1405.xml" ContentType="application/vnd.openxmlformats-officedocument.presentationml.tags+xml"/>
  <Override PartName="/ppt/tags/tag1406.xml" ContentType="application/vnd.openxmlformats-officedocument.presentationml.tags+xml"/>
  <Override PartName="/ppt/tags/tag1407.xml" ContentType="application/vnd.openxmlformats-officedocument.presentationml.tags+xml"/>
  <Override PartName="/ppt/tags/tag1408.xml" ContentType="application/vnd.openxmlformats-officedocument.presentationml.tags+xml"/>
  <Override PartName="/ppt/tags/tag1409.xml" ContentType="application/vnd.openxmlformats-officedocument.presentationml.tags+xml"/>
  <Override PartName="/ppt/tags/tag141.xml" ContentType="application/vnd.openxmlformats-officedocument.presentationml.tags+xml"/>
  <Override PartName="/ppt/tags/tag1410.xml" ContentType="application/vnd.openxmlformats-officedocument.presentationml.tags+xml"/>
  <Override PartName="/ppt/tags/tag1411.xml" ContentType="application/vnd.openxmlformats-officedocument.presentationml.tags+xml"/>
  <Override PartName="/ppt/tags/tag1412.xml" ContentType="application/vnd.openxmlformats-officedocument.presentationml.tags+xml"/>
  <Override PartName="/ppt/tags/tag1413.xml" ContentType="application/vnd.openxmlformats-officedocument.presentationml.tags+xml"/>
  <Override PartName="/ppt/tags/tag1414.xml" ContentType="application/vnd.openxmlformats-officedocument.presentationml.tags+xml"/>
  <Override PartName="/ppt/tags/tag1415.xml" ContentType="application/vnd.openxmlformats-officedocument.presentationml.tags+xml"/>
  <Override PartName="/ppt/tags/tag1416.xml" ContentType="application/vnd.openxmlformats-officedocument.presentationml.tags+xml"/>
  <Override PartName="/ppt/tags/tag1417.xml" ContentType="application/vnd.openxmlformats-officedocument.presentationml.tags+xml"/>
  <Override PartName="/ppt/tags/tag1418.xml" ContentType="application/vnd.openxmlformats-officedocument.presentationml.tags+xml"/>
  <Override PartName="/ppt/tags/tag1419.xml" ContentType="application/vnd.openxmlformats-officedocument.presentationml.tags+xml"/>
  <Override PartName="/ppt/tags/tag142.xml" ContentType="application/vnd.openxmlformats-officedocument.presentationml.tags+xml"/>
  <Override PartName="/ppt/tags/tag1420.xml" ContentType="application/vnd.openxmlformats-officedocument.presentationml.tags+xml"/>
  <Override PartName="/ppt/tags/tag1421.xml" ContentType="application/vnd.openxmlformats-officedocument.presentationml.tags+xml"/>
  <Override PartName="/ppt/tags/tag1422.xml" ContentType="application/vnd.openxmlformats-officedocument.presentationml.tags+xml"/>
  <Override PartName="/ppt/tags/tag1423.xml" ContentType="application/vnd.openxmlformats-officedocument.presentationml.tags+xml"/>
  <Override PartName="/ppt/tags/tag1424.xml" ContentType="application/vnd.openxmlformats-officedocument.presentationml.tags+xml"/>
  <Override PartName="/ppt/tags/tag1425.xml" ContentType="application/vnd.openxmlformats-officedocument.presentationml.tags+xml"/>
  <Override PartName="/ppt/tags/tag1426.xml" ContentType="application/vnd.openxmlformats-officedocument.presentationml.tags+xml"/>
  <Override PartName="/ppt/tags/tag1427.xml" ContentType="application/vnd.openxmlformats-officedocument.presentationml.tags+xml"/>
  <Override PartName="/ppt/tags/tag1428.xml" ContentType="application/vnd.openxmlformats-officedocument.presentationml.tags+xml"/>
  <Override PartName="/ppt/tags/tag1429.xml" ContentType="application/vnd.openxmlformats-officedocument.presentationml.tags+xml"/>
  <Override PartName="/ppt/tags/tag143.xml" ContentType="application/vnd.openxmlformats-officedocument.presentationml.tags+xml"/>
  <Override PartName="/ppt/tags/tag1430.xml" ContentType="application/vnd.openxmlformats-officedocument.presentationml.tags+xml"/>
  <Override PartName="/ppt/tags/tag1431.xml" ContentType="application/vnd.openxmlformats-officedocument.presentationml.tags+xml"/>
  <Override PartName="/ppt/tags/tag1432.xml" ContentType="application/vnd.openxmlformats-officedocument.presentationml.tags+xml"/>
  <Override PartName="/ppt/tags/tag1433.xml" ContentType="application/vnd.openxmlformats-officedocument.presentationml.tags+xml"/>
  <Override PartName="/ppt/tags/tag1434.xml" ContentType="application/vnd.openxmlformats-officedocument.presentationml.tags+xml"/>
  <Override PartName="/ppt/tags/tag1435.xml" ContentType="application/vnd.openxmlformats-officedocument.presentationml.tags+xml"/>
  <Override PartName="/ppt/tags/tag1436.xml" ContentType="application/vnd.openxmlformats-officedocument.presentationml.tags+xml"/>
  <Override PartName="/ppt/tags/tag1437.xml" ContentType="application/vnd.openxmlformats-officedocument.presentationml.tags+xml"/>
  <Override PartName="/ppt/tags/tag1438.xml" ContentType="application/vnd.openxmlformats-officedocument.presentationml.tags+xml"/>
  <Override PartName="/ppt/tags/tag1439.xml" ContentType="application/vnd.openxmlformats-officedocument.presentationml.tags+xml"/>
  <Override PartName="/ppt/tags/tag144.xml" ContentType="application/vnd.openxmlformats-officedocument.presentationml.tags+xml"/>
  <Override PartName="/ppt/tags/tag1440.xml" ContentType="application/vnd.openxmlformats-officedocument.presentationml.tags+xml"/>
  <Override PartName="/ppt/tags/tag1441.xml" ContentType="application/vnd.openxmlformats-officedocument.presentationml.tags+xml"/>
  <Override PartName="/ppt/tags/tag1442.xml" ContentType="application/vnd.openxmlformats-officedocument.presentationml.tags+xml"/>
  <Override PartName="/ppt/tags/tag1443.xml" ContentType="application/vnd.openxmlformats-officedocument.presentationml.tags+xml"/>
  <Override PartName="/ppt/tags/tag1444.xml" ContentType="application/vnd.openxmlformats-officedocument.presentationml.tags+xml"/>
  <Override PartName="/ppt/tags/tag1445.xml" ContentType="application/vnd.openxmlformats-officedocument.presentationml.tags+xml"/>
  <Override PartName="/ppt/tags/tag1446.xml" ContentType="application/vnd.openxmlformats-officedocument.presentationml.tags+xml"/>
  <Override PartName="/ppt/tags/tag1447.xml" ContentType="application/vnd.openxmlformats-officedocument.presentationml.tags+xml"/>
  <Override PartName="/ppt/tags/tag1448.xml" ContentType="application/vnd.openxmlformats-officedocument.presentationml.tags+xml"/>
  <Override PartName="/ppt/tags/tag1449.xml" ContentType="application/vnd.openxmlformats-officedocument.presentationml.tags+xml"/>
  <Override PartName="/ppt/tags/tag145.xml" ContentType="application/vnd.openxmlformats-officedocument.presentationml.tags+xml"/>
  <Override PartName="/ppt/tags/tag1450.xml" ContentType="application/vnd.openxmlformats-officedocument.presentationml.tags+xml"/>
  <Override PartName="/ppt/tags/tag1451.xml" ContentType="application/vnd.openxmlformats-officedocument.presentationml.tags+xml"/>
  <Override PartName="/ppt/tags/tag1452.xml" ContentType="application/vnd.openxmlformats-officedocument.presentationml.tags+xml"/>
  <Override PartName="/ppt/tags/tag1453.xml" ContentType="application/vnd.openxmlformats-officedocument.presentationml.tags+xml"/>
  <Override PartName="/ppt/tags/tag1454.xml" ContentType="application/vnd.openxmlformats-officedocument.presentationml.tags+xml"/>
  <Override PartName="/ppt/tags/tag1455.xml" ContentType="application/vnd.openxmlformats-officedocument.presentationml.tags+xml"/>
  <Override PartName="/ppt/tags/tag1456.xml" ContentType="application/vnd.openxmlformats-officedocument.presentationml.tags+xml"/>
  <Override PartName="/ppt/tags/tag1457.xml" ContentType="application/vnd.openxmlformats-officedocument.presentationml.tags+xml"/>
  <Override PartName="/ppt/tags/tag1458.xml" ContentType="application/vnd.openxmlformats-officedocument.presentationml.tags+xml"/>
  <Override PartName="/ppt/tags/tag1459.xml" ContentType="application/vnd.openxmlformats-officedocument.presentationml.tags+xml"/>
  <Override PartName="/ppt/tags/tag146.xml" ContentType="application/vnd.openxmlformats-officedocument.presentationml.tags+xml"/>
  <Override PartName="/ppt/tags/tag1460.xml" ContentType="application/vnd.openxmlformats-officedocument.presentationml.tags+xml"/>
  <Override PartName="/ppt/tags/tag1461.xml" ContentType="application/vnd.openxmlformats-officedocument.presentationml.tags+xml"/>
  <Override PartName="/ppt/tags/tag1462.xml" ContentType="application/vnd.openxmlformats-officedocument.presentationml.tags+xml"/>
  <Override PartName="/ppt/tags/tag1463.xml" ContentType="application/vnd.openxmlformats-officedocument.presentationml.tags+xml"/>
  <Override PartName="/ppt/tags/tag1464.xml" ContentType="application/vnd.openxmlformats-officedocument.presentationml.tags+xml"/>
  <Override PartName="/ppt/tags/tag1465.xml" ContentType="application/vnd.openxmlformats-officedocument.presentationml.tags+xml"/>
  <Override PartName="/ppt/tags/tag1466.xml" ContentType="application/vnd.openxmlformats-officedocument.presentationml.tags+xml"/>
  <Override PartName="/ppt/tags/tag1467.xml" ContentType="application/vnd.openxmlformats-officedocument.presentationml.tags+xml"/>
  <Override PartName="/ppt/tags/tag1468.xml" ContentType="application/vnd.openxmlformats-officedocument.presentationml.tags+xml"/>
  <Override PartName="/ppt/tags/tag1469.xml" ContentType="application/vnd.openxmlformats-officedocument.presentationml.tags+xml"/>
  <Override PartName="/ppt/tags/tag147.xml" ContentType="application/vnd.openxmlformats-officedocument.presentationml.tags+xml"/>
  <Override PartName="/ppt/tags/tag1470.xml" ContentType="application/vnd.openxmlformats-officedocument.presentationml.tags+xml"/>
  <Override PartName="/ppt/tags/tag1471.xml" ContentType="application/vnd.openxmlformats-officedocument.presentationml.tags+xml"/>
  <Override PartName="/ppt/tags/tag1472.xml" ContentType="application/vnd.openxmlformats-officedocument.presentationml.tags+xml"/>
  <Override PartName="/ppt/tags/tag1473.xml" ContentType="application/vnd.openxmlformats-officedocument.presentationml.tags+xml"/>
  <Override PartName="/ppt/tags/tag1474.xml" ContentType="application/vnd.openxmlformats-officedocument.presentationml.tags+xml"/>
  <Override PartName="/ppt/tags/tag1475.xml" ContentType="application/vnd.openxmlformats-officedocument.presentationml.tags+xml"/>
  <Override PartName="/ppt/tags/tag1476.xml" ContentType="application/vnd.openxmlformats-officedocument.presentationml.tags+xml"/>
  <Override PartName="/ppt/tags/tag1477.xml" ContentType="application/vnd.openxmlformats-officedocument.presentationml.tags+xml"/>
  <Override PartName="/ppt/tags/tag1478.xml" ContentType="application/vnd.openxmlformats-officedocument.presentationml.tags+xml"/>
  <Override PartName="/ppt/tags/tag1479.xml" ContentType="application/vnd.openxmlformats-officedocument.presentationml.tags+xml"/>
  <Override PartName="/ppt/tags/tag148.xml" ContentType="application/vnd.openxmlformats-officedocument.presentationml.tags+xml"/>
  <Override PartName="/ppt/tags/tag1480.xml" ContentType="application/vnd.openxmlformats-officedocument.presentationml.tags+xml"/>
  <Override PartName="/ppt/tags/tag1481.xml" ContentType="application/vnd.openxmlformats-officedocument.presentationml.tags+xml"/>
  <Override PartName="/ppt/tags/tag1482.xml" ContentType="application/vnd.openxmlformats-officedocument.presentationml.tags+xml"/>
  <Override PartName="/ppt/tags/tag1483.xml" ContentType="application/vnd.openxmlformats-officedocument.presentationml.tags+xml"/>
  <Override PartName="/ppt/tags/tag1484.xml" ContentType="application/vnd.openxmlformats-officedocument.presentationml.tags+xml"/>
  <Override PartName="/ppt/tags/tag1485.xml" ContentType="application/vnd.openxmlformats-officedocument.presentationml.tags+xml"/>
  <Override PartName="/ppt/tags/tag1486.xml" ContentType="application/vnd.openxmlformats-officedocument.presentationml.tags+xml"/>
  <Override PartName="/ppt/tags/tag1487.xml" ContentType="application/vnd.openxmlformats-officedocument.presentationml.tags+xml"/>
  <Override PartName="/ppt/tags/tag1488.xml" ContentType="application/vnd.openxmlformats-officedocument.presentationml.tags+xml"/>
  <Override PartName="/ppt/tags/tag1489.xml" ContentType="application/vnd.openxmlformats-officedocument.presentationml.tags+xml"/>
  <Override PartName="/ppt/tags/tag149.xml" ContentType="application/vnd.openxmlformats-officedocument.presentationml.tags+xml"/>
  <Override PartName="/ppt/tags/tag1490.xml" ContentType="application/vnd.openxmlformats-officedocument.presentationml.tags+xml"/>
  <Override PartName="/ppt/tags/tag1491.xml" ContentType="application/vnd.openxmlformats-officedocument.presentationml.tags+xml"/>
  <Override PartName="/ppt/tags/tag1492.xml" ContentType="application/vnd.openxmlformats-officedocument.presentationml.tags+xml"/>
  <Override PartName="/ppt/tags/tag1493.xml" ContentType="application/vnd.openxmlformats-officedocument.presentationml.tags+xml"/>
  <Override PartName="/ppt/tags/tag1494.xml" ContentType="application/vnd.openxmlformats-officedocument.presentationml.tags+xml"/>
  <Override PartName="/ppt/tags/tag1495.xml" ContentType="application/vnd.openxmlformats-officedocument.presentationml.tags+xml"/>
  <Override PartName="/ppt/tags/tag1496.xml" ContentType="application/vnd.openxmlformats-officedocument.presentationml.tags+xml"/>
  <Override PartName="/ppt/tags/tag1497.xml" ContentType="application/vnd.openxmlformats-officedocument.presentationml.tags+xml"/>
  <Override PartName="/ppt/tags/tag1498.xml" ContentType="application/vnd.openxmlformats-officedocument.presentationml.tags+xml"/>
  <Override PartName="/ppt/tags/tag149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00.xml" ContentType="application/vnd.openxmlformats-officedocument.presentationml.tags+xml"/>
  <Override PartName="/ppt/tags/tag1501.xml" ContentType="application/vnd.openxmlformats-officedocument.presentationml.tags+xml"/>
  <Override PartName="/ppt/tags/tag1502.xml" ContentType="application/vnd.openxmlformats-officedocument.presentationml.tags+xml"/>
  <Override PartName="/ppt/tags/tag1503.xml" ContentType="application/vnd.openxmlformats-officedocument.presentationml.tags+xml"/>
  <Override PartName="/ppt/tags/tag1504.xml" ContentType="application/vnd.openxmlformats-officedocument.presentationml.tags+xml"/>
  <Override PartName="/ppt/tags/tag1505.xml" ContentType="application/vnd.openxmlformats-officedocument.presentationml.tags+xml"/>
  <Override PartName="/ppt/tags/tag1506.xml" ContentType="application/vnd.openxmlformats-officedocument.presentationml.tags+xml"/>
  <Override PartName="/ppt/tags/tag1507.xml" ContentType="application/vnd.openxmlformats-officedocument.presentationml.tags+xml"/>
  <Override PartName="/ppt/tags/tag1508.xml" ContentType="application/vnd.openxmlformats-officedocument.presentationml.tags+xml"/>
  <Override PartName="/ppt/tags/tag1509.xml" ContentType="application/vnd.openxmlformats-officedocument.presentationml.tags+xml"/>
  <Override PartName="/ppt/tags/tag151.xml" ContentType="application/vnd.openxmlformats-officedocument.presentationml.tags+xml"/>
  <Override PartName="/ppt/tags/tag1510.xml" ContentType="application/vnd.openxmlformats-officedocument.presentationml.tags+xml"/>
  <Override PartName="/ppt/tags/tag1511.xml" ContentType="application/vnd.openxmlformats-officedocument.presentationml.tags+xml"/>
  <Override PartName="/ppt/tags/tag1512.xml" ContentType="application/vnd.openxmlformats-officedocument.presentationml.tags+xml"/>
  <Override PartName="/ppt/tags/tag1513.xml" ContentType="application/vnd.openxmlformats-officedocument.presentationml.tags+xml"/>
  <Override PartName="/ppt/tags/tag1514.xml" ContentType="application/vnd.openxmlformats-officedocument.presentationml.tags+xml"/>
  <Override PartName="/ppt/tags/tag1515.xml" ContentType="application/vnd.openxmlformats-officedocument.presentationml.tags+xml"/>
  <Override PartName="/ppt/tags/tag1516.xml" ContentType="application/vnd.openxmlformats-officedocument.presentationml.tags+xml"/>
  <Override PartName="/ppt/tags/tag1517.xml" ContentType="application/vnd.openxmlformats-officedocument.presentationml.tags+xml"/>
  <Override PartName="/ppt/tags/tag1518.xml" ContentType="application/vnd.openxmlformats-officedocument.presentationml.tags+xml"/>
  <Override PartName="/ppt/tags/tag1519.xml" ContentType="application/vnd.openxmlformats-officedocument.presentationml.tags+xml"/>
  <Override PartName="/ppt/tags/tag152.xml" ContentType="application/vnd.openxmlformats-officedocument.presentationml.tags+xml"/>
  <Override PartName="/ppt/tags/tag1520.xml" ContentType="application/vnd.openxmlformats-officedocument.presentationml.tags+xml"/>
  <Override PartName="/ppt/tags/tag1521.xml" ContentType="application/vnd.openxmlformats-officedocument.presentationml.tags+xml"/>
  <Override PartName="/ppt/tags/tag1522.xml" ContentType="application/vnd.openxmlformats-officedocument.presentationml.tags+xml"/>
  <Override PartName="/ppt/tags/tag1523.xml" ContentType="application/vnd.openxmlformats-officedocument.presentationml.tags+xml"/>
  <Override PartName="/ppt/tags/tag1524.xml" ContentType="application/vnd.openxmlformats-officedocument.presentationml.tags+xml"/>
  <Override PartName="/ppt/tags/tag1525.xml" ContentType="application/vnd.openxmlformats-officedocument.presentationml.tags+xml"/>
  <Override PartName="/ppt/tags/tag1526.xml" ContentType="application/vnd.openxmlformats-officedocument.presentationml.tags+xml"/>
  <Override PartName="/ppt/tags/tag1527.xml" ContentType="application/vnd.openxmlformats-officedocument.presentationml.tags+xml"/>
  <Override PartName="/ppt/tags/tag1528.xml" ContentType="application/vnd.openxmlformats-officedocument.presentationml.tags+xml"/>
  <Override PartName="/ppt/tags/tag1529.xml" ContentType="application/vnd.openxmlformats-officedocument.presentationml.tags+xml"/>
  <Override PartName="/ppt/tags/tag153.xml" ContentType="application/vnd.openxmlformats-officedocument.presentationml.tags+xml"/>
  <Override PartName="/ppt/tags/tag1530.xml" ContentType="application/vnd.openxmlformats-officedocument.presentationml.tags+xml"/>
  <Override PartName="/ppt/tags/tag1531.xml" ContentType="application/vnd.openxmlformats-officedocument.presentationml.tags+xml"/>
  <Override PartName="/ppt/tags/tag1532.xml" ContentType="application/vnd.openxmlformats-officedocument.presentationml.tags+xml"/>
  <Override PartName="/ppt/tags/tag1533.xml" ContentType="application/vnd.openxmlformats-officedocument.presentationml.tags+xml"/>
  <Override PartName="/ppt/tags/tag1534.xml" ContentType="application/vnd.openxmlformats-officedocument.presentationml.tags+xml"/>
  <Override PartName="/ppt/tags/tag1535.xml" ContentType="application/vnd.openxmlformats-officedocument.presentationml.tags+xml"/>
  <Override PartName="/ppt/tags/tag1536.xml" ContentType="application/vnd.openxmlformats-officedocument.presentationml.tags+xml"/>
  <Override PartName="/ppt/tags/tag1537.xml" ContentType="application/vnd.openxmlformats-officedocument.presentationml.tags+xml"/>
  <Override PartName="/ppt/tags/tag1538.xml" ContentType="application/vnd.openxmlformats-officedocument.presentationml.tags+xml"/>
  <Override PartName="/ppt/tags/tag1539.xml" ContentType="application/vnd.openxmlformats-officedocument.presentationml.tags+xml"/>
  <Override PartName="/ppt/tags/tag154.xml" ContentType="application/vnd.openxmlformats-officedocument.presentationml.tags+xml"/>
  <Override PartName="/ppt/tags/tag1540.xml" ContentType="application/vnd.openxmlformats-officedocument.presentationml.tags+xml"/>
  <Override PartName="/ppt/tags/tag1541.xml" ContentType="application/vnd.openxmlformats-officedocument.presentationml.tags+xml"/>
  <Override PartName="/ppt/tags/tag1542.xml" ContentType="application/vnd.openxmlformats-officedocument.presentationml.tags+xml"/>
  <Override PartName="/ppt/tags/tag1543.xml" ContentType="application/vnd.openxmlformats-officedocument.presentationml.tags+xml"/>
  <Override PartName="/ppt/tags/tag1544.xml" ContentType="application/vnd.openxmlformats-officedocument.presentationml.tags+xml"/>
  <Override PartName="/ppt/tags/tag1545.xml" ContentType="application/vnd.openxmlformats-officedocument.presentationml.tags+xml"/>
  <Override PartName="/ppt/tags/tag1546.xml" ContentType="application/vnd.openxmlformats-officedocument.presentationml.tags+xml"/>
  <Override PartName="/ppt/tags/tag1547.xml" ContentType="application/vnd.openxmlformats-officedocument.presentationml.tags+xml"/>
  <Override PartName="/ppt/tags/tag1548.xml" ContentType="application/vnd.openxmlformats-officedocument.presentationml.tags+xml"/>
  <Override PartName="/ppt/tags/tag1549.xml" ContentType="application/vnd.openxmlformats-officedocument.presentationml.tags+xml"/>
  <Override PartName="/ppt/tags/tag155.xml" ContentType="application/vnd.openxmlformats-officedocument.presentationml.tags+xml"/>
  <Override PartName="/ppt/tags/tag1550.xml" ContentType="application/vnd.openxmlformats-officedocument.presentationml.tags+xml"/>
  <Override PartName="/ppt/tags/tag1551.xml" ContentType="application/vnd.openxmlformats-officedocument.presentationml.tags+xml"/>
  <Override PartName="/ppt/tags/tag1552.xml" ContentType="application/vnd.openxmlformats-officedocument.presentationml.tags+xml"/>
  <Override PartName="/ppt/tags/tag1553.xml" ContentType="application/vnd.openxmlformats-officedocument.presentationml.tags+xml"/>
  <Override PartName="/ppt/tags/tag1554.xml" ContentType="application/vnd.openxmlformats-officedocument.presentationml.tags+xml"/>
  <Override PartName="/ppt/tags/tag1555.xml" ContentType="application/vnd.openxmlformats-officedocument.presentationml.tags+xml"/>
  <Override PartName="/ppt/tags/tag1556.xml" ContentType="application/vnd.openxmlformats-officedocument.presentationml.tags+xml"/>
  <Override PartName="/ppt/tags/tag1557.xml" ContentType="application/vnd.openxmlformats-officedocument.presentationml.tags+xml"/>
  <Override PartName="/ppt/tags/tag1558.xml" ContentType="application/vnd.openxmlformats-officedocument.presentationml.tags+xml"/>
  <Override PartName="/ppt/tags/tag1559.xml" ContentType="application/vnd.openxmlformats-officedocument.presentationml.tags+xml"/>
  <Override PartName="/ppt/tags/tag156.xml" ContentType="application/vnd.openxmlformats-officedocument.presentationml.tags+xml"/>
  <Override PartName="/ppt/tags/tag1560.xml" ContentType="application/vnd.openxmlformats-officedocument.presentationml.tags+xml"/>
  <Override PartName="/ppt/tags/tag1561.xml" ContentType="application/vnd.openxmlformats-officedocument.presentationml.tags+xml"/>
  <Override PartName="/ppt/tags/tag1562.xml" ContentType="application/vnd.openxmlformats-officedocument.presentationml.tags+xml"/>
  <Override PartName="/ppt/tags/tag1563.xml" ContentType="application/vnd.openxmlformats-officedocument.presentationml.tags+xml"/>
  <Override PartName="/ppt/tags/tag1564.xml" ContentType="application/vnd.openxmlformats-officedocument.presentationml.tags+xml"/>
  <Override PartName="/ppt/tags/tag1565.xml" ContentType="application/vnd.openxmlformats-officedocument.presentationml.tags+xml"/>
  <Override PartName="/ppt/tags/tag1566.xml" ContentType="application/vnd.openxmlformats-officedocument.presentationml.tags+xml"/>
  <Override PartName="/ppt/tags/tag1567.xml" ContentType="application/vnd.openxmlformats-officedocument.presentationml.tags+xml"/>
  <Override PartName="/ppt/tags/tag1568.xml" ContentType="application/vnd.openxmlformats-officedocument.presentationml.tags+xml"/>
  <Override PartName="/ppt/tags/tag1569.xml" ContentType="application/vnd.openxmlformats-officedocument.presentationml.tags+xml"/>
  <Override PartName="/ppt/tags/tag157.xml" ContentType="application/vnd.openxmlformats-officedocument.presentationml.tags+xml"/>
  <Override PartName="/ppt/tags/tag1570.xml" ContentType="application/vnd.openxmlformats-officedocument.presentationml.tags+xml"/>
  <Override PartName="/ppt/tags/tag1571.xml" ContentType="application/vnd.openxmlformats-officedocument.presentationml.tags+xml"/>
  <Override PartName="/ppt/tags/tag1572.xml" ContentType="application/vnd.openxmlformats-officedocument.presentationml.tags+xml"/>
  <Override PartName="/ppt/tags/tag1573.xml" ContentType="application/vnd.openxmlformats-officedocument.presentationml.tags+xml"/>
  <Override PartName="/ppt/tags/tag1574.xml" ContentType="application/vnd.openxmlformats-officedocument.presentationml.tags+xml"/>
  <Override PartName="/ppt/tags/tag1575.xml" ContentType="application/vnd.openxmlformats-officedocument.presentationml.tags+xml"/>
  <Override PartName="/ppt/tags/tag1576.xml" ContentType="application/vnd.openxmlformats-officedocument.presentationml.tags+xml"/>
  <Override PartName="/ppt/tags/tag1577.xml" ContentType="application/vnd.openxmlformats-officedocument.presentationml.tags+xml"/>
  <Override PartName="/ppt/tags/tag1578.xml" ContentType="application/vnd.openxmlformats-officedocument.presentationml.tags+xml"/>
  <Override PartName="/ppt/tags/tag1579.xml" ContentType="application/vnd.openxmlformats-officedocument.presentationml.tags+xml"/>
  <Override PartName="/ppt/tags/tag158.xml" ContentType="application/vnd.openxmlformats-officedocument.presentationml.tags+xml"/>
  <Override PartName="/ppt/tags/tag1580.xml" ContentType="application/vnd.openxmlformats-officedocument.presentationml.tags+xml"/>
  <Override PartName="/ppt/tags/tag1581.xml" ContentType="application/vnd.openxmlformats-officedocument.presentationml.tags+xml"/>
  <Override PartName="/ppt/tags/tag1582.xml" ContentType="application/vnd.openxmlformats-officedocument.presentationml.tags+xml"/>
  <Override PartName="/ppt/tags/tag1583.xml" ContentType="application/vnd.openxmlformats-officedocument.presentationml.tags+xml"/>
  <Override PartName="/ppt/tags/tag1584.xml" ContentType="application/vnd.openxmlformats-officedocument.presentationml.tags+xml"/>
  <Override PartName="/ppt/tags/tag1585.xml" ContentType="application/vnd.openxmlformats-officedocument.presentationml.tags+xml"/>
  <Override PartName="/ppt/tags/tag1586.xml" ContentType="application/vnd.openxmlformats-officedocument.presentationml.tags+xml"/>
  <Override PartName="/ppt/tags/tag1587.xml" ContentType="application/vnd.openxmlformats-officedocument.presentationml.tags+xml"/>
  <Override PartName="/ppt/tags/tag1588.xml" ContentType="application/vnd.openxmlformats-officedocument.presentationml.tags+xml"/>
  <Override PartName="/ppt/tags/tag1589.xml" ContentType="application/vnd.openxmlformats-officedocument.presentationml.tags+xml"/>
  <Override PartName="/ppt/tags/tag159.xml" ContentType="application/vnd.openxmlformats-officedocument.presentationml.tags+xml"/>
  <Override PartName="/ppt/tags/tag1590.xml" ContentType="application/vnd.openxmlformats-officedocument.presentationml.tags+xml"/>
  <Override PartName="/ppt/tags/tag1591.xml" ContentType="application/vnd.openxmlformats-officedocument.presentationml.tags+xml"/>
  <Override PartName="/ppt/tags/tag1592.xml" ContentType="application/vnd.openxmlformats-officedocument.presentationml.tags+xml"/>
  <Override PartName="/ppt/tags/tag1593.xml" ContentType="application/vnd.openxmlformats-officedocument.presentationml.tags+xml"/>
  <Override PartName="/ppt/tags/tag1594.xml" ContentType="application/vnd.openxmlformats-officedocument.presentationml.tags+xml"/>
  <Override PartName="/ppt/tags/tag1595.xml" ContentType="application/vnd.openxmlformats-officedocument.presentationml.tags+xml"/>
  <Override PartName="/ppt/tags/tag1596.xml" ContentType="application/vnd.openxmlformats-officedocument.presentationml.tags+xml"/>
  <Override PartName="/ppt/tags/tag1597.xml" ContentType="application/vnd.openxmlformats-officedocument.presentationml.tags+xml"/>
  <Override PartName="/ppt/tags/tag1598.xml" ContentType="application/vnd.openxmlformats-officedocument.presentationml.tags+xml"/>
  <Override PartName="/ppt/tags/tag159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00.xml" ContentType="application/vnd.openxmlformats-officedocument.presentationml.tags+xml"/>
  <Override PartName="/ppt/tags/tag1601.xml" ContentType="application/vnd.openxmlformats-officedocument.presentationml.tags+xml"/>
  <Override PartName="/ppt/tags/tag1602.xml" ContentType="application/vnd.openxmlformats-officedocument.presentationml.tags+xml"/>
  <Override PartName="/ppt/tags/tag1603.xml" ContentType="application/vnd.openxmlformats-officedocument.presentationml.tags+xml"/>
  <Override PartName="/ppt/tags/tag1604.xml" ContentType="application/vnd.openxmlformats-officedocument.presentationml.tags+xml"/>
  <Override PartName="/ppt/tags/tag1605.xml" ContentType="application/vnd.openxmlformats-officedocument.presentationml.tags+xml"/>
  <Override PartName="/ppt/tags/tag1606.xml" ContentType="application/vnd.openxmlformats-officedocument.presentationml.tags+xml"/>
  <Override PartName="/ppt/tags/tag1607.xml" ContentType="application/vnd.openxmlformats-officedocument.presentationml.tags+xml"/>
  <Override PartName="/ppt/tags/tag1608.xml" ContentType="application/vnd.openxmlformats-officedocument.presentationml.tags+xml"/>
  <Override PartName="/ppt/tags/tag1609.xml" ContentType="application/vnd.openxmlformats-officedocument.presentationml.tags+xml"/>
  <Override PartName="/ppt/tags/tag161.xml" ContentType="application/vnd.openxmlformats-officedocument.presentationml.tags+xml"/>
  <Override PartName="/ppt/tags/tag1610.xml" ContentType="application/vnd.openxmlformats-officedocument.presentationml.tags+xml"/>
  <Override PartName="/ppt/tags/tag1611.xml" ContentType="application/vnd.openxmlformats-officedocument.presentationml.tags+xml"/>
  <Override PartName="/ppt/tags/tag1612.xml" ContentType="application/vnd.openxmlformats-officedocument.presentationml.tags+xml"/>
  <Override PartName="/ppt/tags/tag1613.xml" ContentType="application/vnd.openxmlformats-officedocument.presentationml.tags+xml"/>
  <Override PartName="/ppt/tags/tag1614.xml" ContentType="application/vnd.openxmlformats-officedocument.presentationml.tags+xml"/>
  <Override PartName="/ppt/tags/tag1615.xml" ContentType="application/vnd.openxmlformats-officedocument.presentationml.tags+xml"/>
  <Override PartName="/ppt/tags/tag1616.xml" ContentType="application/vnd.openxmlformats-officedocument.presentationml.tags+xml"/>
  <Override PartName="/ppt/tags/tag1617.xml" ContentType="application/vnd.openxmlformats-officedocument.presentationml.tags+xml"/>
  <Override PartName="/ppt/tags/tag1618.xml" ContentType="application/vnd.openxmlformats-officedocument.presentationml.tags+xml"/>
  <Override PartName="/ppt/tags/tag1619.xml" ContentType="application/vnd.openxmlformats-officedocument.presentationml.tags+xml"/>
  <Override PartName="/ppt/tags/tag162.xml" ContentType="application/vnd.openxmlformats-officedocument.presentationml.tags+xml"/>
  <Override PartName="/ppt/tags/tag1620.xml" ContentType="application/vnd.openxmlformats-officedocument.presentationml.tags+xml"/>
  <Override PartName="/ppt/tags/tag1621.xml" ContentType="application/vnd.openxmlformats-officedocument.presentationml.tags+xml"/>
  <Override PartName="/ppt/tags/tag1622.xml" ContentType="application/vnd.openxmlformats-officedocument.presentationml.tags+xml"/>
  <Override PartName="/ppt/tags/tag1623.xml" ContentType="application/vnd.openxmlformats-officedocument.presentationml.tags+xml"/>
  <Override PartName="/ppt/tags/tag1624.xml" ContentType="application/vnd.openxmlformats-officedocument.presentationml.tags+xml"/>
  <Override PartName="/ppt/tags/tag1625.xml" ContentType="application/vnd.openxmlformats-officedocument.presentationml.tags+xml"/>
  <Override PartName="/ppt/tags/tag1626.xml" ContentType="application/vnd.openxmlformats-officedocument.presentationml.tags+xml"/>
  <Override PartName="/ppt/tags/tag1627.xml" ContentType="application/vnd.openxmlformats-officedocument.presentationml.tags+xml"/>
  <Override PartName="/ppt/tags/tag1628.xml" ContentType="application/vnd.openxmlformats-officedocument.presentationml.tags+xml"/>
  <Override PartName="/ppt/tags/tag1629.xml" ContentType="application/vnd.openxmlformats-officedocument.presentationml.tags+xml"/>
  <Override PartName="/ppt/tags/tag163.xml" ContentType="application/vnd.openxmlformats-officedocument.presentationml.tags+xml"/>
  <Override PartName="/ppt/tags/tag1630.xml" ContentType="application/vnd.openxmlformats-officedocument.presentationml.tags+xml"/>
  <Override PartName="/ppt/tags/tag1631.xml" ContentType="application/vnd.openxmlformats-officedocument.presentationml.tags+xml"/>
  <Override PartName="/ppt/tags/tag1632.xml" ContentType="application/vnd.openxmlformats-officedocument.presentationml.tags+xml"/>
  <Override PartName="/ppt/tags/tag1633.xml" ContentType="application/vnd.openxmlformats-officedocument.presentationml.tags+xml"/>
  <Override PartName="/ppt/tags/tag1634.xml" ContentType="application/vnd.openxmlformats-officedocument.presentationml.tags+xml"/>
  <Override PartName="/ppt/tags/tag1635.xml" ContentType="application/vnd.openxmlformats-officedocument.presentationml.tags+xml"/>
  <Override PartName="/ppt/tags/tag1636.xml" ContentType="application/vnd.openxmlformats-officedocument.presentationml.tags+xml"/>
  <Override PartName="/ppt/tags/tag1637.xml" ContentType="application/vnd.openxmlformats-officedocument.presentationml.tags+xml"/>
  <Override PartName="/ppt/tags/tag1638.xml" ContentType="application/vnd.openxmlformats-officedocument.presentationml.tags+xml"/>
  <Override PartName="/ppt/tags/tag1639.xml" ContentType="application/vnd.openxmlformats-officedocument.presentationml.tags+xml"/>
  <Override PartName="/ppt/tags/tag164.xml" ContentType="application/vnd.openxmlformats-officedocument.presentationml.tags+xml"/>
  <Override PartName="/ppt/tags/tag1640.xml" ContentType="application/vnd.openxmlformats-officedocument.presentationml.tags+xml"/>
  <Override PartName="/ppt/tags/tag1641.xml" ContentType="application/vnd.openxmlformats-officedocument.presentationml.tags+xml"/>
  <Override PartName="/ppt/tags/tag1642.xml" ContentType="application/vnd.openxmlformats-officedocument.presentationml.tags+xml"/>
  <Override PartName="/ppt/tags/tag1643.xml" ContentType="application/vnd.openxmlformats-officedocument.presentationml.tags+xml"/>
  <Override PartName="/ppt/tags/tag1644.xml" ContentType="application/vnd.openxmlformats-officedocument.presentationml.tags+xml"/>
  <Override PartName="/ppt/tags/tag1645.xml" ContentType="application/vnd.openxmlformats-officedocument.presentationml.tags+xml"/>
  <Override PartName="/ppt/tags/tag1646.xml" ContentType="application/vnd.openxmlformats-officedocument.presentationml.tags+xml"/>
  <Override PartName="/ppt/tags/tag1647.xml" ContentType="application/vnd.openxmlformats-officedocument.presentationml.tags+xml"/>
  <Override PartName="/ppt/tags/tag1648.xml" ContentType="application/vnd.openxmlformats-officedocument.presentationml.tags+xml"/>
  <Override PartName="/ppt/tags/tag1649.xml" ContentType="application/vnd.openxmlformats-officedocument.presentationml.tags+xml"/>
  <Override PartName="/ppt/tags/tag165.xml" ContentType="application/vnd.openxmlformats-officedocument.presentationml.tags+xml"/>
  <Override PartName="/ppt/tags/tag1650.xml" ContentType="application/vnd.openxmlformats-officedocument.presentationml.tags+xml"/>
  <Override PartName="/ppt/tags/tag1651.xml" ContentType="application/vnd.openxmlformats-officedocument.presentationml.tags+xml"/>
  <Override PartName="/ppt/tags/tag1652.xml" ContentType="application/vnd.openxmlformats-officedocument.presentationml.tags+xml"/>
  <Override PartName="/ppt/tags/tag1653.xml" ContentType="application/vnd.openxmlformats-officedocument.presentationml.tags+xml"/>
  <Override PartName="/ppt/tags/tag1654.xml" ContentType="application/vnd.openxmlformats-officedocument.presentationml.tags+xml"/>
  <Override PartName="/ppt/tags/tag1655.xml" ContentType="application/vnd.openxmlformats-officedocument.presentationml.tags+xml"/>
  <Override PartName="/ppt/tags/tag1656.xml" ContentType="application/vnd.openxmlformats-officedocument.presentationml.tags+xml"/>
  <Override PartName="/ppt/tags/tag1657.xml" ContentType="application/vnd.openxmlformats-officedocument.presentationml.tags+xml"/>
  <Override PartName="/ppt/tags/tag1658.xml" ContentType="application/vnd.openxmlformats-officedocument.presentationml.tags+xml"/>
  <Override PartName="/ppt/tags/tag1659.xml" ContentType="application/vnd.openxmlformats-officedocument.presentationml.tags+xml"/>
  <Override PartName="/ppt/tags/tag166.xml" ContentType="application/vnd.openxmlformats-officedocument.presentationml.tags+xml"/>
  <Override PartName="/ppt/tags/tag1660.xml" ContentType="application/vnd.openxmlformats-officedocument.presentationml.tags+xml"/>
  <Override PartName="/ppt/tags/tag1661.xml" ContentType="application/vnd.openxmlformats-officedocument.presentationml.tags+xml"/>
  <Override PartName="/ppt/tags/tag1662.xml" ContentType="application/vnd.openxmlformats-officedocument.presentationml.tags+xml"/>
  <Override PartName="/ppt/tags/tag1663.xml" ContentType="application/vnd.openxmlformats-officedocument.presentationml.tags+xml"/>
  <Override PartName="/ppt/tags/tag1664.xml" ContentType="application/vnd.openxmlformats-officedocument.presentationml.tags+xml"/>
  <Override PartName="/ppt/tags/tag1665.xml" ContentType="application/vnd.openxmlformats-officedocument.presentationml.tags+xml"/>
  <Override PartName="/ppt/tags/tag1666.xml" ContentType="application/vnd.openxmlformats-officedocument.presentationml.tags+xml"/>
  <Override PartName="/ppt/tags/tag1667.xml" ContentType="application/vnd.openxmlformats-officedocument.presentationml.tags+xml"/>
  <Override PartName="/ppt/tags/tag1668.xml" ContentType="application/vnd.openxmlformats-officedocument.presentationml.tags+xml"/>
  <Override PartName="/ppt/tags/tag1669.xml" ContentType="application/vnd.openxmlformats-officedocument.presentationml.tags+xml"/>
  <Override PartName="/ppt/tags/tag167.xml" ContentType="application/vnd.openxmlformats-officedocument.presentationml.tags+xml"/>
  <Override PartName="/ppt/tags/tag1670.xml" ContentType="application/vnd.openxmlformats-officedocument.presentationml.tags+xml"/>
  <Override PartName="/ppt/tags/tag1671.xml" ContentType="application/vnd.openxmlformats-officedocument.presentationml.tags+xml"/>
  <Override PartName="/ppt/tags/tag1672.xml" ContentType="application/vnd.openxmlformats-officedocument.presentationml.tags+xml"/>
  <Override PartName="/ppt/tags/tag1673.xml" ContentType="application/vnd.openxmlformats-officedocument.presentationml.tags+xml"/>
  <Override PartName="/ppt/tags/tag1674.xml" ContentType="application/vnd.openxmlformats-officedocument.presentationml.tags+xml"/>
  <Override PartName="/ppt/tags/tag1675.xml" ContentType="application/vnd.openxmlformats-officedocument.presentationml.tags+xml"/>
  <Override PartName="/ppt/tags/tag1676.xml" ContentType="application/vnd.openxmlformats-officedocument.presentationml.tags+xml"/>
  <Override PartName="/ppt/tags/tag1677.xml" ContentType="application/vnd.openxmlformats-officedocument.presentationml.tags+xml"/>
  <Override PartName="/ppt/tags/tag1678.xml" ContentType="application/vnd.openxmlformats-officedocument.presentationml.tags+xml"/>
  <Override PartName="/ppt/tags/tag1679.xml" ContentType="application/vnd.openxmlformats-officedocument.presentationml.tags+xml"/>
  <Override PartName="/ppt/tags/tag168.xml" ContentType="application/vnd.openxmlformats-officedocument.presentationml.tags+xml"/>
  <Override PartName="/ppt/tags/tag1680.xml" ContentType="application/vnd.openxmlformats-officedocument.presentationml.tags+xml"/>
  <Override PartName="/ppt/tags/tag1681.xml" ContentType="application/vnd.openxmlformats-officedocument.presentationml.tags+xml"/>
  <Override PartName="/ppt/tags/tag1682.xml" ContentType="application/vnd.openxmlformats-officedocument.presentationml.tags+xml"/>
  <Override PartName="/ppt/tags/tag1683.xml" ContentType="application/vnd.openxmlformats-officedocument.presentationml.tags+xml"/>
  <Override PartName="/ppt/tags/tag1684.xml" ContentType="application/vnd.openxmlformats-officedocument.presentationml.tags+xml"/>
  <Override PartName="/ppt/tags/tag1685.xml" ContentType="application/vnd.openxmlformats-officedocument.presentationml.tags+xml"/>
  <Override PartName="/ppt/tags/tag1686.xml" ContentType="application/vnd.openxmlformats-officedocument.presentationml.tags+xml"/>
  <Override PartName="/ppt/tags/tag1687.xml" ContentType="application/vnd.openxmlformats-officedocument.presentationml.tags+xml"/>
  <Override PartName="/ppt/tags/tag1688.xml" ContentType="application/vnd.openxmlformats-officedocument.presentationml.tags+xml"/>
  <Override PartName="/ppt/tags/tag1689.xml" ContentType="application/vnd.openxmlformats-officedocument.presentationml.tags+xml"/>
  <Override PartName="/ppt/tags/tag169.xml" ContentType="application/vnd.openxmlformats-officedocument.presentationml.tags+xml"/>
  <Override PartName="/ppt/tags/tag1690.xml" ContentType="application/vnd.openxmlformats-officedocument.presentationml.tags+xml"/>
  <Override PartName="/ppt/tags/tag1691.xml" ContentType="application/vnd.openxmlformats-officedocument.presentationml.tags+xml"/>
  <Override PartName="/ppt/tags/tag1692.xml" ContentType="application/vnd.openxmlformats-officedocument.presentationml.tags+xml"/>
  <Override PartName="/ppt/tags/tag1693.xml" ContentType="application/vnd.openxmlformats-officedocument.presentationml.tags+xml"/>
  <Override PartName="/ppt/tags/tag1694.xml" ContentType="application/vnd.openxmlformats-officedocument.presentationml.tags+xml"/>
  <Override PartName="/ppt/tags/tag1695.xml" ContentType="application/vnd.openxmlformats-officedocument.presentationml.tags+xml"/>
  <Override PartName="/ppt/tags/tag1696.xml" ContentType="application/vnd.openxmlformats-officedocument.presentationml.tags+xml"/>
  <Override PartName="/ppt/tags/tag1697.xml" ContentType="application/vnd.openxmlformats-officedocument.presentationml.tags+xml"/>
  <Override PartName="/ppt/tags/tag1698.xml" ContentType="application/vnd.openxmlformats-officedocument.presentationml.tags+xml"/>
  <Override PartName="/ppt/tags/tag169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00.xml" ContentType="application/vnd.openxmlformats-officedocument.presentationml.tags+xml"/>
  <Override PartName="/ppt/tags/tag1701.xml" ContentType="application/vnd.openxmlformats-officedocument.presentationml.tags+xml"/>
  <Override PartName="/ppt/tags/tag1702.xml" ContentType="application/vnd.openxmlformats-officedocument.presentationml.tags+xml"/>
  <Override PartName="/ppt/tags/tag1703.xml" ContentType="application/vnd.openxmlformats-officedocument.presentationml.tags+xml"/>
  <Override PartName="/ppt/tags/tag1704.xml" ContentType="application/vnd.openxmlformats-officedocument.presentationml.tags+xml"/>
  <Override PartName="/ppt/tags/tag1705.xml" ContentType="application/vnd.openxmlformats-officedocument.presentationml.tags+xml"/>
  <Override PartName="/ppt/tags/tag1706.xml" ContentType="application/vnd.openxmlformats-officedocument.presentationml.tags+xml"/>
  <Override PartName="/ppt/tags/tag1707.xml" ContentType="application/vnd.openxmlformats-officedocument.presentationml.tags+xml"/>
  <Override PartName="/ppt/tags/tag1708.xml" ContentType="application/vnd.openxmlformats-officedocument.presentationml.tags+xml"/>
  <Override PartName="/ppt/tags/tag1709.xml" ContentType="application/vnd.openxmlformats-officedocument.presentationml.tags+xml"/>
  <Override PartName="/ppt/tags/tag171.xml" ContentType="application/vnd.openxmlformats-officedocument.presentationml.tags+xml"/>
  <Override PartName="/ppt/tags/tag1710.xml" ContentType="application/vnd.openxmlformats-officedocument.presentationml.tags+xml"/>
  <Override PartName="/ppt/tags/tag1711.xml" ContentType="application/vnd.openxmlformats-officedocument.presentationml.tags+xml"/>
  <Override PartName="/ppt/tags/tag1712.xml" ContentType="application/vnd.openxmlformats-officedocument.presentationml.tags+xml"/>
  <Override PartName="/ppt/tags/tag1713.xml" ContentType="application/vnd.openxmlformats-officedocument.presentationml.tags+xml"/>
  <Override PartName="/ppt/tags/tag1714.xml" ContentType="application/vnd.openxmlformats-officedocument.presentationml.tags+xml"/>
  <Override PartName="/ppt/tags/tag1715.xml" ContentType="application/vnd.openxmlformats-officedocument.presentationml.tags+xml"/>
  <Override PartName="/ppt/tags/tag1716.xml" ContentType="application/vnd.openxmlformats-officedocument.presentationml.tags+xml"/>
  <Override PartName="/ppt/tags/tag1717.xml" ContentType="application/vnd.openxmlformats-officedocument.presentationml.tags+xml"/>
  <Override PartName="/ppt/tags/tag1718.xml" ContentType="application/vnd.openxmlformats-officedocument.presentationml.tags+xml"/>
  <Override PartName="/ppt/tags/tag1719.xml" ContentType="application/vnd.openxmlformats-officedocument.presentationml.tags+xml"/>
  <Override PartName="/ppt/tags/tag172.xml" ContentType="application/vnd.openxmlformats-officedocument.presentationml.tags+xml"/>
  <Override PartName="/ppt/tags/tag1720.xml" ContentType="application/vnd.openxmlformats-officedocument.presentationml.tags+xml"/>
  <Override PartName="/ppt/tags/tag1721.xml" ContentType="application/vnd.openxmlformats-officedocument.presentationml.tags+xml"/>
  <Override PartName="/ppt/tags/tag1722.xml" ContentType="application/vnd.openxmlformats-officedocument.presentationml.tags+xml"/>
  <Override PartName="/ppt/tags/tag1723.xml" ContentType="application/vnd.openxmlformats-officedocument.presentationml.tags+xml"/>
  <Override PartName="/ppt/tags/tag1724.xml" ContentType="application/vnd.openxmlformats-officedocument.presentationml.tags+xml"/>
  <Override PartName="/ppt/tags/tag1725.xml" ContentType="application/vnd.openxmlformats-officedocument.presentationml.tags+xml"/>
  <Override PartName="/ppt/tags/tag1726.xml" ContentType="application/vnd.openxmlformats-officedocument.presentationml.tags+xml"/>
  <Override PartName="/ppt/tags/tag1727.xml" ContentType="application/vnd.openxmlformats-officedocument.presentationml.tags+xml"/>
  <Override PartName="/ppt/tags/tag1728.xml" ContentType="application/vnd.openxmlformats-officedocument.presentationml.tags+xml"/>
  <Override PartName="/ppt/tags/tag1729.xml" ContentType="application/vnd.openxmlformats-officedocument.presentationml.tags+xml"/>
  <Override PartName="/ppt/tags/tag173.xml" ContentType="application/vnd.openxmlformats-officedocument.presentationml.tags+xml"/>
  <Override PartName="/ppt/tags/tag1730.xml" ContentType="application/vnd.openxmlformats-officedocument.presentationml.tags+xml"/>
  <Override PartName="/ppt/tags/tag1731.xml" ContentType="application/vnd.openxmlformats-officedocument.presentationml.tags+xml"/>
  <Override PartName="/ppt/tags/tag1732.xml" ContentType="application/vnd.openxmlformats-officedocument.presentationml.tags+xml"/>
  <Override PartName="/ppt/tags/tag1733.xml" ContentType="application/vnd.openxmlformats-officedocument.presentationml.tags+xml"/>
  <Override PartName="/ppt/tags/tag1734.xml" ContentType="application/vnd.openxmlformats-officedocument.presentationml.tags+xml"/>
  <Override PartName="/ppt/tags/tag1735.xml" ContentType="application/vnd.openxmlformats-officedocument.presentationml.tags+xml"/>
  <Override PartName="/ppt/tags/tag1736.xml" ContentType="application/vnd.openxmlformats-officedocument.presentationml.tags+xml"/>
  <Override PartName="/ppt/tags/tag1737.xml" ContentType="application/vnd.openxmlformats-officedocument.presentationml.tags+xml"/>
  <Override PartName="/ppt/tags/tag1738.xml" ContentType="application/vnd.openxmlformats-officedocument.presentationml.tags+xml"/>
  <Override PartName="/ppt/tags/tag1739.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tags/tag427.xml" ContentType="application/vnd.openxmlformats-officedocument.presentationml.tags+xml"/>
  <Override PartName="/ppt/tags/tag428.xml" ContentType="application/vnd.openxmlformats-officedocument.presentationml.tags+xml"/>
  <Override PartName="/ppt/tags/tag429.xml" ContentType="application/vnd.openxmlformats-officedocument.presentationml.tags+xml"/>
  <Override PartName="/ppt/tags/tag43.xml" ContentType="application/vnd.openxmlformats-officedocument.presentationml.tags+xml"/>
  <Override PartName="/ppt/tags/tag430.xml" ContentType="application/vnd.openxmlformats-officedocument.presentationml.tags+xml"/>
  <Override PartName="/ppt/tags/tag431.xml" ContentType="application/vnd.openxmlformats-officedocument.presentationml.tags+xml"/>
  <Override PartName="/ppt/tags/tag432.xml" ContentType="application/vnd.openxmlformats-officedocument.presentationml.tags+xml"/>
  <Override PartName="/ppt/tags/tag433.xml" ContentType="application/vnd.openxmlformats-officedocument.presentationml.tags+xml"/>
  <Override PartName="/ppt/tags/tag434.xml" ContentType="application/vnd.openxmlformats-officedocument.presentationml.tags+xml"/>
  <Override PartName="/ppt/tags/tag435.xml" ContentType="application/vnd.openxmlformats-officedocument.presentationml.tags+xml"/>
  <Override PartName="/ppt/tags/tag436.xml" ContentType="application/vnd.openxmlformats-officedocument.presentationml.tags+xml"/>
  <Override PartName="/ppt/tags/tag437.xml" ContentType="application/vnd.openxmlformats-officedocument.presentationml.tags+xml"/>
  <Override PartName="/ppt/tags/tag438.xml" ContentType="application/vnd.openxmlformats-officedocument.presentationml.tags+xml"/>
  <Override PartName="/ppt/tags/tag439.xml" ContentType="application/vnd.openxmlformats-officedocument.presentationml.tags+xml"/>
  <Override PartName="/ppt/tags/tag44.xml" ContentType="application/vnd.openxmlformats-officedocument.presentationml.tags+xml"/>
  <Override PartName="/ppt/tags/tag440.xml" ContentType="application/vnd.openxmlformats-officedocument.presentationml.tags+xml"/>
  <Override PartName="/ppt/tags/tag441.xml" ContentType="application/vnd.openxmlformats-officedocument.presentationml.tags+xml"/>
  <Override PartName="/ppt/tags/tag442.xml" ContentType="application/vnd.openxmlformats-officedocument.presentationml.tags+xml"/>
  <Override PartName="/ppt/tags/tag443.xml" ContentType="application/vnd.openxmlformats-officedocument.presentationml.tags+xml"/>
  <Override PartName="/ppt/tags/tag444.xml" ContentType="application/vnd.openxmlformats-officedocument.presentationml.tags+xml"/>
  <Override PartName="/ppt/tags/tag445.xml" ContentType="application/vnd.openxmlformats-officedocument.presentationml.tags+xml"/>
  <Override PartName="/ppt/tags/tag446.xml" ContentType="application/vnd.openxmlformats-officedocument.presentationml.tags+xml"/>
  <Override PartName="/ppt/tags/tag447.xml" ContentType="application/vnd.openxmlformats-officedocument.presentationml.tags+xml"/>
  <Override PartName="/ppt/tags/tag448.xml" ContentType="application/vnd.openxmlformats-officedocument.presentationml.tags+xml"/>
  <Override PartName="/ppt/tags/tag449.xml" ContentType="application/vnd.openxmlformats-officedocument.presentationml.tags+xml"/>
  <Override PartName="/ppt/tags/tag45.xml" ContentType="application/vnd.openxmlformats-officedocument.presentationml.tags+xml"/>
  <Override PartName="/ppt/tags/tag450.xml" ContentType="application/vnd.openxmlformats-officedocument.presentationml.tags+xml"/>
  <Override PartName="/ppt/tags/tag451.xml" ContentType="application/vnd.openxmlformats-officedocument.presentationml.tags+xml"/>
  <Override PartName="/ppt/tags/tag452.xml" ContentType="application/vnd.openxmlformats-officedocument.presentationml.tags+xml"/>
  <Override PartName="/ppt/tags/tag453.xml" ContentType="application/vnd.openxmlformats-officedocument.presentationml.tags+xml"/>
  <Override PartName="/ppt/tags/tag454.xml" ContentType="application/vnd.openxmlformats-officedocument.presentationml.tags+xml"/>
  <Override PartName="/ppt/tags/tag455.xml" ContentType="application/vnd.openxmlformats-officedocument.presentationml.tags+xml"/>
  <Override PartName="/ppt/tags/tag456.xml" ContentType="application/vnd.openxmlformats-officedocument.presentationml.tags+xml"/>
  <Override PartName="/ppt/tags/tag457.xml" ContentType="application/vnd.openxmlformats-officedocument.presentationml.tags+xml"/>
  <Override PartName="/ppt/tags/tag458.xml" ContentType="application/vnd.openxmlformats-officedocument.presentationml.tags+xml"/>
  <Override PartName="/ppt/tags/tag459.xml" ContentType="application/vnd.openxmlformats-officedocument.presentationml.tags+xml"/>
  <Override PartName="/ppt/tags/tag46.xml" ContentType="application/vnd.openxmlformats-officedocument.presentationml.tags+xml"/>
  <Override PartName="/ppt/tags/tag460.xml" ContentType="application/vnd.openxmlformats-officedocument.presentationml.tags+xml"/>
  <Override PartName="/ppt/tags/tag461.xml" ContentType="application/vnd.openxmlformats-officedocument.presentationml.tags+xml"/>
  <Override PartName="/ppt/tags/tag462.xml" ContentType="application/vnd.openxmlformats-officedocument.presentationml.tags+xml"/>
  <Override PartName="/ppt/tags/tag463.xml" ContentType="application/vnd.openxmlformats-officedocument.presentationml.tags+xml"/>
  <Override PartName="/ppt/tags/tag464.xml" ContentType="application/vnd.openxmlformats-officedocument.presentationml.tags+xml"/>
  <Override PartName="/ppt/tags/tag465.xml" ContentType="application/vnd.openxmlformats-officedocument.presentationml.tags+xml"/>
  <Override PartName="/ppt/tags/tag466.xml" ContentType="application/vnd.openxmlformats-officedocument.presentationml.tags+xml"/>
  <Override PartName="/ppt/tags/tag467.xml" ContentType="application/vnd.openxmlformats-officedocument.presentationml.tags+xml"/>
  <Override PartName="/ppt/tags/tag468.xml" ContentType="application/vnd.openxmlformats-officedocument.presentationml.tags+xml"/>
  <Override PartName="/ppt/tags/tag469.xml" ContentType="application/vnd.openxmlformats-officedocument.presentationml.tags+xml"/>
  <Override PartName="/ppt/tags/tag47.xml" ContentType="application/vnd.openxmlformats-officedocument.presentationml.tags+xml"/>
  <Override PartName="/ppt/tags/tag470.xml" ContentType="application/vnd.openxmlformats-officedocument.presentationml.tags+xml"/>
  <Override PartName="/ppt/tags/tag471.xml" ContentType="application/vnd.openxmlformats-officedocument.presentationml.tags+xml"/>
  <Override PartName="/ppt/tags/tag472.xml" ContentType="application/vnd.openxmlformats-officedocument.presentationml.tags+xml"/>
  <Override PartName="/ppt/tags/tag473.xml" ContentType="application/vnd.openxmlformats-officedocument.presentationml.tags+xml"/>
  <Override PartName="/ppt/tags/tag474.xml" ContentType="application/vnd.openxmlformats-officedocument.presentationml.tags+xml"/>
  <Override PartName="/ppt/tags/tag475.xml" ContentType="application/vnd.openxmlformats-officedocument.presentationml.tags+xml"/>
  <Override PartName="/ppt/tags/tag476.xml" ContentType="application/vnd.openxmlformats-officedocument.presentationml.tags+xml"/>
  <Override PartName="/ppt/tags/tag477.xml" ContentType="application/vnd.openxmlformats-officedocument.presentationml.tags+xml"/>
  <Override PartName="/ppt/tags/tag478.xml" ContentType="application/vnd.openxmlformats-officedocument.presentationml.tags+xml"/>
  <Override PartName="/ppt/tags/tag479.xml" ContentType="application/vnd.openxmlformats-officedocument.presentationml.tags+xml"/>
  <Override PartName="/ppt/tags/tag48.xml" ContentType="application/vnd.openxmlformats-officedocument.presentationml.tags+xml"/>
  <Override PartName="/ppt/tags/tag480.xml" ContentType="application/vnd.openxmlformats-officedocument.presentationml.tags+xml"/>
  <Override PartName="/ppt/tags/tag481.xml" ContentType="application/vnd.openxmlformats-officedocument.presentationml.tags+xml"/>
  <Override PartName="/ppt/tags/tag482.xml" ContentType="application/vnd.openxmlformats-officedocument.presentationml.tags+xml"/>
  <Override PartName="/ppt/tags/tag483.xml" ContentType="application/vnd.openxmlformats-officedocument.presentationml.tags+xml"/>
  <Override PartName="/ppt/tags/tag484.xml" ContentType="application/vnd.openxmlformats-officedocument.presentationml.tags+xml"/>
  <Override PartName="/ppt/tags/tag485.xml" ContentType="application/vnd.openxmlformats-officedocument.presentationml.tags+xml"/>
  <Override PartName="/ppt/tags/tag486.xml" ContentType="application/vnd.openxmlformats-officedocument.presentationml.tags+xml"/>
  <Override PartName="/ppt/tags/tag487.xml" ContentType="application/vnd.openxmlformats-officedocument.presentationml.tags+xml"/>
  <Override PartName="/ppt/tags/tag488.xml" ContentType="application/vnd.openxmlformats-officedocument.presentationml.tags+xml"/>
  <Override PartName="/ppt/tags/tag489.xml" ContentType="application/vnd.openxmlformats-officedocument.presentationml.tags+xml"/>
  <Override PartName="/ppt/tags/tag49.xml" ContentType="application/vnd.openxmlformats-officedocument.presentationml.tags+xml"/>
  <Override PartName="/ppt/tags/tag490.xml" ContentType="application/vnd.openxmlformats-officedocument.presentationml.tags+xml"/>
  <Override PartName="/ppt/tags/tag491.xml" ContentType="application/vnd.openxmlformats-officedocument.presentationml.tags+xml"/>
  <Override PartName="/ppt/tags/tag492.xml" ContentType="application/vnd.openxmlformats-officedocument.presentationml.tags+xml"/>
  <Override PartName="/ppt/tags/tag493.xml" ContentType="application/vnd.openxmlformats-officedocument.presentationml.tags+xml"/>
  <Override PartName="/ppt/tags/tag494.xml" ContentType="application/vnd.openxmlformats-officedocument.presentationml.tags+xml"/>
  <Override PartName="/ppt/tags/tag495.xml" ContentType="application/vnd.openxmlformats-officedocument.presentationml.tags+xml"/>
  <Override PartName="/ppt/tags/tag496.xml" ContentType="application/vnd.openxmlformats-officedocument.presentationml.tags+xml"/>
  <Override PartName="/ppt/tags/tag497.xml" ContentType="application/vnd.openxmlformats-officedocument.presentationml.tags+xml"/>
  <Override PartName="/ppt/tags/tag498.xml" ContentType="application/vnd.openxmlformats-officedocument.presentationml.tags+xml"/>
  <Override PartName="/ppt/tags/tag49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00.xml" ContentType="application/vnd.openxmlformats-officedocument.presentationml.tags+xml"/>
  <Override PartName="/ppt/tags/tag501.xml" ContentType="application/vnd.openxmlformats-officedocument.presentationml.tags+xml"/>
  <Override PartName="/ppt/tags/tag502.xml" ContentType="application/vnd.openxmlformats-officedocument.presentationml.tags+xml"/>
  <Override PartName="/ppt/tags/tag503.xml" ContentType="application/vnd.openxmlformats-officedocument.presentationml.tags+xml"/>
  <Override PartName="/ppt/tags/tag504.xml" ContentType="application/vnd.openxmlformats-officedocument.presentationml.tags+xml"/>
  <Override PartName="/ppt/tags/tag505.xml" ContentType="application/vnd.openxmlformats-officedocument.presentationml.tags+xml"/>
  <Override PartName="/ppt/tags/tag506.xml" ContentType="application/vnd.openxmlformats-officedocument.presentationml.tags+xml"/>
  <Override PartName="/ppt/tags/tag507.xml" ContentType="application/vnd.openxmlformats-officedocument.presentationml.tags+xml"/>
  <Override PartName="/ppt/tags/tag508.xml" ContentType="application/vnd.openxmlformats-officedocument.presentationml.tags+xml"/>
  <Override PartName="/ppt/tags/tag509.xml" ContentType="application/vnd.openxmlformats-officedocument.presentationml.tags+xml"/>
  <Override PartName="/ppt/tags/tag51.xml" ContentType="application/vnd.openxmlformats-officedocument.presentationml.tags+xml"/>
  <Override PartName="/ppt/tags/tag510.xml" ContentType="application/vnd.openxmlformats-officedocument.presentationml.tags+xml"/>
  <Override PartName="/ppt/tags/tag511.xml" ContentType="application/vnd.openxmlformats-officedocument.presentationml.tags+xml"/>
  <Override PartName="/ppt/tags/tag512.xml" ContentType="application/vnd.openxmlformats-officedocument.presentationml.tags+xml"/>
  <Override PartName="/ppt/tags/tag513.xml" ContentType="application/vnd.openxmlformats-officedocument.presentationml.tags+xml"/>
  <Override PartName="/ppt/tags/tag514.xml" ContentType="application/vnd.openxmlformats-officedocument.presentationml.tags+xml"/>
  <Override PartName="/ppt/tags/tag515.xml" ContentType="application/vnd.openxmlformats-officedocument.presentationml.tags+xml"/>
  <Override PartName="/ppt/tags/tag516.xml" ContentType="application/vnd.openxmlformats-officedocument.presentationml.tags+xml"/>
  <Override PartName="/ppt/tags/tag517.xml" ContentType="application/vnd.openxmlformats-officedocument.presentationml.tags+xml"/>
  <Override PartName="/ppt/tags/tag518.xml" ContentType="application/vnd.openxmlformats-officedocument.presentationml.tags+xml"/>
  <Override PartName="/ppt/tags/tag519.xml" ContentType="application/vnd.openxmlformats-officedocument.presentationml.tags+xml"/>
  <Override PartName="/ppt/tags/tag52.xml" ContentType="application/vnd.openxmlformats-officedocument.presentationml.tags+xml"/>
  <Override PartName="/ppt/tags/tag520.xml" ContentType="application/vnd.openxmlformats-officedocument.presentationml.tags+xml"/>
  <Override PartName="/ppt/tags/tag521.xml" ContentType="application/vnd.openxmlformats-officedocument.presentationml.tags+xml"/>
  <Override PartName="/ppt/tags/tag522.xml" ContentType="application/vnd.openxmlformats-officedocument.presentationml.tags+xml"/>
  <Override PartName="/ppt/tags/tag523.xml" ContentType="application/vnd.openxmlformats-officedocument.presentationml.tags+xml"/>
  <Override PartName="/ppt/tags/tag524.xml" ContentType="application/vnd.openxmlformats-officedocument.presentationml.tags+xml"/>
  <Override PartName="/ppt/tags/tag525.xml" ContentType="application/vnd.openxmlformats-officedocument.presentationml.tags+xml"/>
  <Override PartName="/ppt/tags/tag526.xml" ContentType="application/vnd.openxmlformats-officedocument.presentationml.tags+xml"/>
  <Override PartName="/ppt/tags/tag527.xml" ContentType="application/vnd.openxmlformats-officedocument.presentationml.tags+xml"/>
  <Override PartName="/ppt/tags/tag528.xml" ContentType="application/vnd.openxmlformats-officedocument.presentationml.tags+xml"/>
  <Override PartName="/ppt/tags/tag529.xml" ContentType="application/vnd.openxmlformats-officedocument.presentationml.tags+xml"/>
  <Override PartName="/ppt/tags/tag53.xml" ContentType="application/vnd.openxmlformats-officedocument.presentationml.tags+xml"/>
  <Override PartName="/ppt/tags/tag530.xml" ContentType="application/vnd.openxmlformats-officedocument.presentationml.tags+xml"/>
  <Override PartName="/ppt/tags/tag531.xml" ContentType="application/vnd.openxmlformats-officedocument.presentationml.tags+xml"/>
  <Override PartName="/ppt/tags/tag532.xml" ContentType="application/vnd.openxmlformats-officedocument.presentationml.tags+xml"/>
  <Override PartName="/ppt/tags/tag533.xml" ContentType="application/vnd.openxmlformats-officedocument.presentationml.tags+xml"/>
  <Override PartName="/ppt/tags/tag534.xml" ContentType="application/vnd.openxmlformats-officedocument.presentationml.tags+xml"/>
  <Override PartName="/ppt/tags/tag535.xml" ContentType="application/vnd.openxmlformats-officedocument.presentationml.tags+xml"/>
  <Override PartName="/ppt/tags/tag536.xml" ContentType="application/vnd.openxmlformats-officedocument.presentationml.tags+xml"/>
  <Override PartName="/ppt/tags/tag537.xml" ContentType="application/vnd.openxmlformats-officedocument.presentationml.tags+xml"/>
  <Override PartName="/ppt/tags/tag538.xml" ContentType="application/vnd.openxmlformats-officedocument.presentationml.tags+xml"/>
  <Override PartName="/ppt/tags/tag539.xml" ContentType="application/vnd.openxmlformats-officedocument.presentationml.tags+xml"/>
  <Override PartName="/ppt/tags/tag54.xml" ContentType="application/vnd.openxmlformats-officedocument.presentationml.tags+xml"/>
  <Override PartName="/ppt/tags/tag540.xml" ContentType="application/vnd.openxmlformats-officedocument.presentationml.tags+xml"/>
  <Override PartName="/ppt/tags/tag541.xml" ContentType="application/vnd.openxmlformats-officedocument.presentationml.tags+xml"/>
  <Override PartName="/ppt/tags/tag542.xml" ContentType="application/vnd.openxmlformats-officedocument.presentationml.tags+xml"/>
  <Override PartName="/ppt/tags/tag543.xml" ContentType="application/vnd.openxmlformats-officedocument.presentationml.tags+xml"/>
  <Override PartName="/ppt/tags/tag544.xml" ContentType="application/vnd.openxmlformats-officedocument.presentationml.tags+xml"/>
  <Override PartName="/ppt/tags/tag545.xml" ContentType="application/vnd.openxmlformats-officedocument.presentationml.tags+xml"/>
  <Override PartName="/ppt/tags/tag546.xml" ContentType="application/vnd.openxmlformats-officedocument.presentationml.tags+xml"/>
  <Override PartName="/ppt/tags/tag547.xml" ContentType="application/vnd.openxmlformats-officedocument.presentationml.tags+xml"/>
  <Override PartName="/ppt/tags/tag548.xml" ContentType="application/vnd.openxmlformats-officedocument.presentationml.tags+xml"/>
  <Override PartName="/ppt/tags/tag549.xml" ContentType="application/vnd.openxmlformats-officedocument.presentationml.tags+xml"/>
  <Override PartName="/ppt/tags/tag55.xml" ContentType="application/vnd.openxmlformats-officedocument.presentationml.tags+xml"/>
  <Override PartName="/ppt/tags/tag550.xml" ContentType="application/vnd.openxmlformats-officedocument.presentationml.tags+xml"/>
  <Override PartName="/ppt/tags/tag551.xml" ContentType="application/vnd.openxmlformats-officedocument.presentationml.tags+xml"/>
  <Override PartName="/ppt/tags/tag552.xml" ContentType="application/vnd.openxmlformats-officedocument.presentationml.tags+xml"/>
  <Override PartName="/ppt/tags/tag553.xml" ContentType="application/vnd.openxmlformats-officedocument.presentationml.tags+xml"/>
  <Override PartName="/ppt/tags/tag554.xml" ContentType="application/vnd.openxmlformats-officedocument.presentationml.tags+xml"/>
  <Override PartName="/ppt/tags/tag555.xml" ContentType="application/vnd.openxmlformats-officedocument.presentationml.tags+xml"/>
  <Override PartName="/ppt/tags/tag556.xml" ContentType="application/vnd.openxmlformats-officedocument.presentationml.tags+xml"/>
  <Override PartName="/ppt/tags/tag557.xml" ContentType="application/vnd.openxmlformats-officedocument.presentationml.tags+xml"/>
  <Override PartName="/ppt/tags/tag558.xml" ContentType="application/vnd.openxmlformats-officedocument.presentationml.tags+xml"/>
  <Override PartName="/ppt/tags/tag559.xml" ContentType="application/vnd.openxmlformats-officedocument.presentationml.tags+xml"/>
  <Override PartName="/ppt/tags/tag56.xml" ContentType="application/vnd.openxmlformats-officedocument.presentationml.tags+xml"/>
  <Override PartName="/ppt/tags/tag560.xml" ContentType="application/vnd.openxmlformats-officedocument.presentationml.tags+xml"/>
  <Override PartName="/ppt/tags/tag561.xml" ContentType="application/vnd.openxmlformats-officedocument.presentationml.tags+xml"/>
  <Override PartName="/ppt/tags/tag562.xml" ContentType="application/vnd.openxmlformats-officedocument.presentationml.tags+xml"/>
  <Override PartName="/ppt/tags/tag563.xml" ContentType="application/vnd.openxmlformats-officedocument.presentationml.tags+xml"/>
  <Override PartName="/ppt/tags/tag564.xml" ContentType="application/vnd.openxmlformats-officedocument.presentationml.tags+xml"/>
  <Override PartName="/ppt/tags/tag565.xml" ContentType="application/vnd.openxmlformats-officedocument.presentationml.tags+xml"/>
  <Override PartName="/ppt/tags/tag566.xml" ContentType="application/vnd.openxmlformats-officedocument.presentationml.tags+xml"/>
  <Override PartName="/ppt/tags/tag567.xml" ContentType="application/vnd.openxmlformats-officedocument.presentationml.tags+xml"/>
  <Override PartName="/ppt/tags/tag568.xml" ContentType="application/vnd.openxmlformats-officedocument.presentationml.tags+xml"/>
  <Override PartName="/ppt/tags/tag569.xml" ContentType="application/vnd.openxmlformats-officedocument.presentationml.tags+xml"/>
  <Override PartName="/ppt/tags/tag57.xml" ContentType="application/vnd.openxmlformats-officedocument.presentationml.tags+xml"/>
  <Override PartName="/ppt/tags/tag570.xml" ContentType="application/vnd.openxmlformats-officedocument.presentationml.tags+xml"/>
  <Override PartName="/ppt/tags/tag571.xml" ContentType="application/vnd.openxmlformats-officedocument.presentationml.tags+xml"/>
  <Override PartName="/ppt/tags/tag572.xml" ContentType="application/vnd.openxmlformats-officedocument.presentationml.tags+xml"/>
  <Override PartName="/ppt/tags/tag573.xml" ContentType="application/vnd.openxmlformats-officedocument.presentationml.tags+xml"/>
  <Override PartName="/ppt/tags/tag574.xml" ContentType="application/vnd.openxmlformats-officedocument.presentationml.tags+xml"/>
  <Override PartName="/ppt/tags/tag575.xml" ContentType="application/vnd.openxmlformats-officedocument.presentationml.tags+xml"/>
  <Override PartName="/ppt/tags/tag576.xml" ContentType="application/vnd.openxmlformats-officedocument.presentationml.tags+xml"/>
  <Override PartName="/ppt/tags/tag577.xml" ContentType="application/vnd.openxmlformats-officedocument.presentationml.tags+xml"/>
  <Override PartName="/ppt/tags/tag578.xml" ContentType="application/vnd.openxmlformats-officedocument.presentationml.tags+xml"/>
  <Override PartName="/ppt/tags/tag579.xml" ContentType="application/vnd.openxmlformats-officedocument.presentationml.tags+xml"/>
  <Override PartName="/ppt/tags/tag58.xml" ContentType="application/vnd.openxmlformats-officedocument.presentationml.tags+xml"/>
  <Override PartName="/ppt/tags/tag580.xml" ContentType="application/vnd.openxmlformats-officedocument.presentationml.tags+xml"/>
  <Override PartName="/ppt/tags/tag581.xml" ContentType="application/vnd.openxmlformats-officedocument.presentationml.tags+xml"/>
  <Override PartName="/ppt/tags/tag582.xml" ContentType="application/vnd.openxmlformats-officedocument.presentationml.tags+xml"/>
  <Override PartName="/ppt/tags/tag583.xml" ContentType="application/vnd.openxmlformats-officedocument.presentationml.tags+xml"/>
  <Override PartName="/ppt/tags/tag584.xml" ContentType="application/vnd.openxmlformats-officedocument.presentationml.tags+xml"/>
  <Override PartName="/ppt/tags/tag585.xml" ContentType="application/vnd.openxmlformats-officedocument.presentationml.tags+xml"/>
  <Override PartName="/ppt/tags/tag586.xml" ContentType="application/vnd.openxmlformats-officedocument.presentationml.tags+xml"/>
  <Override PartName="/ppt/tags/tag587.xml" ContentType="application/vnd.openxmlformats-officedocument.presentationml.tags+xml"/>
  <Override PartName="/ppt/tags/tag588.xml" ContentType="application/vnd.openxmlformats-officedocument.presentationml.tags+xml"/>
  <Override PartName="/ppt/tags/tag589.xml" ContentType="application/vnd.openxmlformats-officedocument.presentationml.tags+xml"/>
  <Override PartName="/ppt/tags/tag59.xml" ContentType="application/vnd.openxmlformats-officedocument.presentationml.tags+xml"/>
  <Override PartName="/ppt/tags/tag590.xml" ContentType="application/vnd.openxmlformats-officedocument.presentationml.tags+xml"/>
  <Override PartName="/ppt/tags/tag591.xml" ContentType="application/vnd.openxmlformats-officedocument.presentationml.tags+xml"/>
  <Override PartName="/ppt/tags/tag592.xml" ContentType="application/vnd.openxmlformats-officedocument.presentationml.tags+xml"/>
  <Override PartName="/ppt/tags/tag593.xml" ContentType="application/vnd.openxmlformats-officedocument.presentationml.tags+xml"/>
  <Override PartName="/ppt/tags/tag594.xml" ContentType="application/vnd.openxmlformats-officedocument.presentationml.tags+xml"/>
  <Override PartName="/ppt/tags/tag595.xml" ContentType="application/vnd.openxmlformats-officedocument.presentationml.tags+xml"/>
  <Override PartName="/ppt/tags/tag596.xml" ContentType="application/vnd.openxmlformats-officedocument.presentationml.tags+xml"/>
  <Override PartName="/ppt/tags/tag597.xml" ContentType="application/vnd.openxmlformats-officedocument.presentationml.tags+xml"/>
  <Override PartName="/ppt/tags/tag598.xml" ContentType="application/vnd.openxmlformats-officedocument.presentationml.tags+xml"/>
  <Override PartName="/ppt/tags/tag59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00.xml" ContentType="application/vnd.openxmlformats-officedocument.presentationml.tags+xml"/>
  <Override PartName="/ppt/tags/tag601.xml" ContentType="application/vnd.openxmlformats-officedocument.presentationml.tags+xml"/>
  <Override PartName="/ppt/tags/tag602.xml" ContentType="application/vnd.openxmlformats-officedocument.presentationml.tags+xml"/>
  <Override PartName="/ppt/tags/tag603.xml" ContentType="application/vnd.openxmlformats-officedocument.presentationml.tags+xml"/>
  <Override PartName="/ppt/tags/tag604.xml" ContentType="application/vnd.openxmlformats-officedocument.presentationml.tags+xml"/>
  <Override PartName="/ppt/tags/tag605.xml" ContentType="application/vnd.openxmlformats-officedocument.presentationml.tags+xml"/>
  <Override PartName="/ppt/tags/tag606.xml" ContentType="application/vnd.openxmlformats-officedocument.presentationml.tags+xml"/>
  <Override PartName="/ppt/tags/tag607.xml" ContentType="application/vnd.openxmlformats-officedocument.presentationml.tags+xml"/>
  <Override PartName="/ppt/tags/tag608.xml" ContentType="application/vnd.openxmlformats-officedocument.presentationml.tags+xml"/>
  <Override PartName="/ppt/tags/tag609.xml" ContentType="application/vnd.openxmlformats-officedocument.presentationml.tags+xml"/>
  <Override PartName="/ppt/tags/tag61.xml" ContentType="application/vnd.openxmlformats-officedocument.presentationml.tags+xml"/>
  <Override PartName="/ppt/tags/tag610.xml" ContentType="application/vnd.openxmlformats-officedocument.presentationml.tags+xml"/>
  <Override PartName="/ppt/tags/tag611.xml" ContentType="application/vnd.openxmlformats-officedocument.presentationml.tags+xml"/>
  <Override PartName="/ppt/tags/tag612.xml" ContentType="application/vnd.openxmlformats-officedocument.presentationml.tags+xml"/>
  <Override PartName="/ppt/tags/tag613.xml" ContentType="application/vnd.openxmlformats-officedocument.presentationml.tags+xml"/>
  <Override PartName="/ppt/tags/tag614.xml" ContentType="application/vnd.openxmlformats-officedocument.presentationml.tags+xml"/>
  <Override PartName="/ppt/tags/tag615.xml" ContentType="application/vnd.openxmlformats-officedocument.presentationml.tags+xml"/>
  <Override PartName="/ppt/tags/tag616.xml" ContentType="application/vnd.openxmlformats-officedocument.presentationml.tags+xml"/>
  <Override PartName="/ppt/tags/tag617.xml" ContentType="application/vnd.openxmlformats-officedocument.presentationml.tags+xml"/>
  <Override PartName="/ppt/tags/tag618.xml" ContentType="application/vnd.openxmlformats-officedocument.presentationml.tags+xml"/>
  <Override PartName="/ppt/tags/tag619.xml" ContentType="application/vnd.openxmlformats-officedocument.presentationml.tags+xml"/>
  <Override PartName="/ppt/tags/tag62.xml" ContentType="application/vnd.openxmlformats-officedocument.presentationml.tags+xml"/>
  <Override PartName="/ppt/tags/tag620.xml" ContentType="application/vnd.openxmlformats-officedocument.presentationml.tags+xml"/>
  <Override PartName="/ppt/tags/tag621.xml" ContentType="application/vnd.openxmlformats-officedocument.presentationml.tags+xml"/>
  <Override PartName="/ppt/tags/tag622.xml" ContentType="application/vnd.openxmlformats-officedocument.presentationml.tags+xml"/>
  <Override PartName="/ppt/tags/tag623.xml" ContentType="application/vnd.openxmlformats-officedocument.presentationml.tags+xml"/>
  <Override PartName="/ppt/tags/tag624.xml" ContentType="application/vnd.openxmlformats-officedocument.presentationml.tags+xml"/>
  <Override PartName="/ppt/tags/tag625.xml" ContentType="application/vnd.openxmlformats-officedocument.presentationml.tags+xml"/>
  <Override PartName="/ppt/tags/tag626.xml" ContentType="application/vnd.openxmlformats-officedocument.presentationml.tags+xml"/>
  <Override PartName="/ppt/tags/tag627.xml" ContentType="application/vnd.openxmlformats-officedocument.presentationml.tags+xml"/>
  <Override PartName="/ppt/tags/tag628.xml" ContentType="application/vnd.openxmlformats-officedocument.presentationml.tags+xml"/>
  <Override PartName="/ppt/tags/tag629.xml" ContentType="application/vnd.openxmlformats-officedocument.presentationml.tags+xml"/>
  <Override PartName="/ppt/tags/tag63.xml" ContentType="application/vnd.openxmlformats-officedocument.presentationml.tags+xml"/>
  <Override PartName="/ppt/tags/tag630.xml" ContentType="application/vnd.openxmlformats-officedocument.presentationml.tags+xml"/>
  <Override PartName="/ppt/tags/tag631.xml" ContentType="application/vnd.openxmlformats-officedocument.presentationml.tags+xml"/>
  <Override PartName="/ppt/tags/tag632.xml" ContentType="application/vnd.openxmlformats-officedocument.presentationml.tags+xml"/>
  <Override PartName="/ppt/tags/tag633.xml" ContentType="application/vnd.openxmlformats-officedocument.presentationml.tags+xml"/>
  <Override PartName="/ppt/tags/tag634.xml" ContentType="application/vnd.openxmlformats-officedocument.presentationml.tags+xml"/>
  <Override PartName="/ppt/tags/tag635.xml" ContentType="application/vnd.openxmlformats-officedocument.presentationml.tags+xml"/>
  <Override PartName="/ppt/tags/tag636.xml" ContentType="application/vnd.openxmlformats-officedocument.presentationml.tags+xml"/>
  <Override PartName="/ppt/tags/tag637.xml" ContentType="application/vnd.openxmlformats-officedocument.presentationml.tags+xml"/>
  <Override PartName="/ppt/tags/tag638.xml" ContentType="application/vnd.openxmlformats-officedocument.presentationml.tags+xml"/>
  <Override PartName="/ppt/tags/tag639.xml" ContentType="application/vnd.openxmlformats-officedocument.presentationml.tags+xml"/>
  <Override PartName="/ppt/tags/tag64.xml" ContentType="application/vnd.openxmlformats-officedocument.presentationml.tags+xml"/>
  <Override PartName="/ppt/tags/tag640.xml" ContentType="application/vnd.openxmlformats-officedocument.presentationml.tags+xml"/>
  <Override PartName="/ppt/tags/tag641.xml" ContentType="application/vnd.openxmlformats-officedocument.presentationml.tags+xml"/>
  <Override PartName="/ppt/tags/tag642.xml" ContentType="application/vnd.openxmlformats-officedocument.presentationml.tags+xml"/>
  <Override PartName="/ppt/tags/tag643.xml" ContentType="application/vnd.openxmlformats-officedocument.presentationml.tags+xml"/>
  <Override PartName="/ppt/tags/tag644.xml" ContentType="application/vnd.openxmlformats-officedocument.presentationml.tags+xml"/>
  <Override PartName="/ppt/tags/tag645.xml" ContentType="application/vnd.openxmlformats-officedocument.presentationml.tags+xml"/>
  <Override PartName="/ppt/tags/tag646.xml" ContentType="application/vnd.openxmlformats-officedocument.presentationml.tags+xml"/>
  <Override PartName="/ppt/tags/tag647.xml" ContentType="application/vnd.openxmlformats-officedocument.presentationml.tags+xml"/>
  <Override PartName="/ppt/tags/tag648.xml" ContentType="application/vnd.openxmlformats-officedocument.presentationml.tags+xml"/>
  <Override PartName="/ppt/tags/tag649.xml" ContentType="application/vnd.openxmlformats-officedocument.presentationml.tags+xml"/>
  <Override PartName="/ppt/tags/tag65.xml" ContentType="application/vnd.openxmlformats-officedocument.presentationml.tags+xml"/>
  <Override PartName="/ppt/tags/tag650.xml" ContentType="application/vnd.openxmlformats-officedocument.presentationml.tags+xml"/>
  <Override PartName="/ppt/tags/tag651.xml" ContentType="application/vnd.openxmlformats-officedocument.presentationml.tags+xml"/>
  <Override PartName="/ppt/tags/tag652.xml" ContentType="application/vnd.openxmlformats-officedocument.presentationml.tags+xml"/>
  <Override PartName="/ppt/tags/tag653.xml" ContentType="application/vnd.openxmlformats-officedocument.presentationml.tags+xml"/>
  <Override PartName="/ppt/tags/tag654.xml" ContentType="application/vnd.openxmlformats-officedocument.presentationml.tags+xml"/>
  <Override PartName="/ppt/tags/tag655.xml" ContentType="application/vnd.openxmlformats-officedocument.presentationml.tags+xml"/>
  <Override PartName="/ppt/tags/tag656.xml" ContentType="application/vnd.openxmlformats-officedocument.presentationml.tags+xml"/>
  <Override PartName="/ppt/tags/tag657.xml" ContentType="application/vnd.openxmlformats-officedocument.presentationml.tags+xml"/>
  <Override PartName="/ppt/tags/tag658.xml" ContentType="application/vnd.openxmlformats-officedocument.presentationml.tags+xml"/>
  <Override PartName="/ppt/tags/tag659.xml" ContentType="application/vnd.openxmlformats-officedocument.presentationml.tags+xml"/>
  <Override PartName="/ppt/tags/tag66.xml" ContentType="application/vnd.openxmlformats-officedocument.presentationml.tags+xml"/>
  <Override PartName="/ppt/tags/tag660.xml" ContentType="application/vnd.openxmlformats-officedocument.presentationml.tags+xml"/>
  <Override PartName="/ppt/tags/tag661.xml" ContentType="application/vnd.openxmlformats-officedocument.presentationml.tags+xml"/>
  <Override PartName="/ppt/tags/tag662.xml" ContentType="application/vnd.openxmlformats-officedocument.presentationml.tags+xml"/>
  <Override PartName="/ppt/tags/tag663.xml" ContentType="application/vnd.openxmlformats-officedocument.presentationml.tags+xml"/>
  <Override PartName="/ppt/tags/tag664.xml" ContentType="application/vnd.openxmlformats-officedocument.presentationml.tags+xml"/>
  <Override PartName="/ppt/tags/tag665.xml" ContentType="application/vnd.openxmlformats-officedocument.presentationml.tags+xml"/>
  <Override PartName="/ppt/tags/tag666.xml" ContentType="application/vnd.openxmlformats-officedocument.presentationml.tags+xml"/>
  <Override PartName="/ppt/tags/tag667.xml" ContentType="application/vnd.openxmlformats-officedocument.presentationml.tags+xml"/>
  <Override PartName="/ppt/tags/tag668.xml" ContentType="application/vnd.openxmlformats-officedocument.presentationml.tags+xml"/>
  <Override PartName="/ppt/tags/tag669.xml" ContentType="application/vnd.openxmlformats-officedocument.presentationml.tags+xml"/>
  <Override PartName="/ppt/tags/tag67.xml" ContentType="application/vnd.openxmlformats-officedocument.presentationml.tags+xml"/>
  <Override PartName="/ppt/tags/tag670.xml" ContentType="application/vnd.openxmlformats-officedocument.presentationml.tags+xml"/>
  <Override PartName="/ppt/tags/tag671.xml" ContentType="application/vnd.openxmlformats-officedocument.presentationml.tags+xml"/>
  <Override PartName="/ppt/tags/tag672.xml" ContentType="application/vnd.openxmlformats-officedocument.presentationml.tags+xml"/>
  <Override PartName="/ppt/tags/tag673.xml" ContentType="application/vnd.openxmlformats-officedocument.presentationml.tags+xml"/>
  <Override PartName="/ppt/tags/tag674.xml" ContentType="application/vnd.openxmlformats-officedocument.presentationml.tags+xml"/>
  <Override PartName="/ppt/tags/tag675.xml" ContentType="application/vnd.openxmlformats-officedocument.presentationml.tags+xml"/>
  <Override PartName="/ppt/tags/tag676.xml" ContentType="application/vnd.openxmlformats-officedocument.presentationml.tags+xml"/>
  <Override PartName="/ppt/tags/tag677.xml" ContentType="application/vnd.openxmlformats-officedocument.presentationml.tags+xml"/>
  <Override PartName="/ppt/tags/tag678.xml" ContentType="application/vnd.openxmlformats-officedocument.presentationml.tags+xml"/>
  <Override PartName="/ppt/tags/tag679.xml" ContentType="application/vnd.openxmlformats-officedocument.presentationml.tags+xml"/>
  <Override PartName="/ppt/tags/tag68.xml" ContentType="application/vnd.openxmlformats-officedocument.presentationml.tags+xml"/>
  <Override PartName="/ppt/tags/tag680.xml" ContentType="application/vnd.openxmlformats-officedocument.presentationml.tags+xml"/>
  <Override PartName="/ppt/tags/tag681.xml" ContentType="application/vnd.openxmlformats-officedocument.presentationml.tags+xml"/>
  <Override PartName="/ppt/tags/tag682.xml" ContentType="application/vnd.openxmlformats-officedocument.presentationml.tags+xml"/>
  <Override PartName="/ppt/tags/tag683.xml" ContentType="application/vnd.openxmlformats-officedocument.presentationml.tags+xml"/>
  <Override PartName="/ppt/tags/tag684.xml" ContentType="application/vnd.openxmlformats-officedocument.presentationml.tags+xml"/>
  <Override PartName="/ppt/tags/tag685.xml" ContentType="application/vnd.openxmlformats-officedocument.presentationml.tags+xml"/>
  <Override PartName="/ppt/tags/tag686.xml" ContentType="application/vnd.openxmlformats-officedocument.presentationml.tags+xml"/>
  <Override PartName="/ppt/tags/tag687.xml" ContentType="application/vnd.openxmlformats-officedocument.presentationml.tags+xml"/>
  <Override PartName="/ppt/tags/tag688.xml" ContentType="application/vnd.openxmlformats-officedocument.presentationml.tags+xml"/>
  <Override PartName="/ppt/tags/tag689.xml" ContentType="application/vnd.openxmlformats-officedocument.presentationml.tags+xml"/>
  <Override PartName="/ppt/tags/tag69.xml" ContentType="application/vnd.openxmlformats-officedocument.presentationml.tags+xml"/>
  <Override PartName="/ppt/tags/tag690.xml" ContentType="application/vnd.openxmlformats-officedocument.presentationml.tags+xml"/>
  <Override PartName="/ppt/tags/tag691.xml" ContentType="application/vnd.openxmlformats-officedocument.presentationml.tags+xml"/>
  <Override PartName="/ppt/tags/tag692.xml" ContentType="application/vnd.openxmlformats-officedocument.presentationml.tags+xml"/>
  <Override PartName="/ppt/tags/tag693.xml" ContentType="application/vnd.openxmlformats-officedocument.presentationml.tags+xml"/>
  <Override PartName="/ppt/tags/tag694.xml" ContentType="application/vnd.openxmlformats-officedocument.presentationml.tags+xml"/>
  <Override PartName="/ppt/tags/tag695.xml" ContentType="application/vnd.openxmlformats-officedocument.presentationml.tags+xml"/>
  <Override PartName="/ppt/tags/tag696.xml" ContentType="application/vnd.openxmlformats-officedocument.presentationml.tags+xml"/>
  <Override PartName="/ppt/tags/tag697.xml" ContentType="application/vnd.openxmlformats-officedocument.presentationml.tags+xml"/>
  <Override PartName="/ppt/tags/tag698.xml" ContentType="application/vnd.openxmlformats-officedocument.presentationml.tags+xml"/>
  <Override PartName="/ppt/tags/tag69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00.xml" ContentType="application/vnd.openxmlformats-officedocument.presentationml.tags+xml"/>
  <Override PartName="/ppt/tags/tag701.xml" ContentType="application/vnd.openxmlformats-officedocument.presentationml.tags+xml"/>
  <Override PartName="/ppt/tags/tag702.xml" ContentType="application/vnd.openxmlformats-officedocument.presentationml.tags+xml"/>
  <Override PartName="/ppt/tags/tag703.xml" ContentType="application/vnd.openxmlformats-officedocument.presentationml.tags+xml"/>
  <Override PartName="/ppt/tags/tag704.xml" ContentType="application/vnd.openxmlformats-officedocument.presentationml.tags+xml"/>
  <Override PartName="/ppt/tags/tag705.xml" ContentType="application/vnd.openxmlformats-officedocument.presentationml.tags+xml"/>
  <Override PartName="/ppt/tags/tag706.xml" ContentType="application/vnd.openxmlformats-officedocument.presentationml.tags+xml"/>
  <Override PartName="/ppt/tags/tag707.xml" ContentType="application/vnd.openxmlformats-officedocument.presentationml.tags+xml"/>
  <Override PartName="/ppt/tags/tag708.xml" ContentType="application/vnd.openxmlformats-officedocument.presentationml.tags+xml"/>
  <Override PartName="/ppt/tags/tag709.xml" ContentType="application/vnd.openxmlformats-officedocument.presentationml.tags+xml"/>
  <Override PartName="/ppt/tags/tag71.xml" ContentType="application/vnd.openxmlformats-officedocument.presentationml.tags+xml"/>
  <Override PartName="/ppt/tags/tag710.xml" ContentType="application/vnd.openxmlformats-officedocument.presentationml.tags+xml"/>
  <Override PartName="/ppt/tags/tag711.xml" ContentType="application/vnd.openxmlformats-officedocument.presentationml.tags+xml"/>
  <Override PartName="/ppt/tags/tag712.xml" ContentType="application/vnd.openxmlformats-officedocument.presentationml.tags+xml"/>
  <Override PartName="/ppt/tags/tag713.xml" ContentType="application/vnd.openxmlformats-officedocument.presentationml.tags+xml"/>
  <Override PartName="/ppt/tags/tag714.xml" ContentType="application/vnd.openxmlformats-officedocument.presentationml.tags+xml"/>
  <Override PartName="/ppt/tags/tag715.xml" ContentType="application/vnd.openxmlformats-officedocument.presentationml.tags+xml"/>
  <Override PartName="/ppt/tags/tag716.xml" ContentType="application/vnd.openxmlformats-officedocument.presentationml.tags+xml"/>
  <Override PartName="/ppt/tags/tag717.xml" ContentType="application/vnd.openxmlformats-officedocument.presentationml.tags+xml"/>
  <Override PartName="/ppt/tags/tag718.xml" ContentType="application/vnd.openxmlformats-officedocument.presentationml.tags+xml"/>
  <Override PartName="/ppt/tags/tag719.xml" ContentType="application/vnd.openxmlformats-officedocument.presentationml.tags+xml"/>
  <Override PartName="/ppt/tags/tag72.xml" ContentType="application/vnd.openxmlformats-officedocument.presentationml.tags+xml"/>
  <Override PartName="/ppt/tags/tag720.xml" ContentType="application/vnd.openxmlformats-officedocument.presentationml.tags+xml"/>
  <Override PartName="/ppt/tags/tag721.xml" ContentType="application/vnd.openxmlformats-officedocument.presentationml.tags+xml"/>
  <Override PartName="/ppt/tags/tag722.xml" ContentType="application/vnd.openxmlformats-officedocument.presentationml.tags+xml"/>
  <Override PartName="/ppt/tags/tag723.xml" ContentType="application/vnd.openxmlformats-officedocument.presentationml.tags+xml"/>
  <Override PartName="/ppt/tags/tag724.xml" ContentType="application/vnd.openxmlformats-officedocument.presentationml.tags+xml"/>
  <Override PartName="/ppt/tags/tag725.xml" ContentType="application/vnd.openxmlformats-officedocument.presentationml.tags+xml"/>
  <Override PartName="/ppt/tags/tag726.xml" ContentType="application/vnd.openxmlformats-officedocument.presentationml.tags+xml"/>
  <Override PartName="/ppt/tags/tag727.xml" ContentType="application/vnd.openxmlformats-officedocument.presentationml.tags+xml"/>
  <Override PartName="/ppt/tags/tag728.xml" ContentType="application/vnd.openxmlformats-officedocument.presentationml.tags+xml"/>
  <Override PartName="/ppt/tags/tag729.xml" ContentType="application/vnd.openxmlformats-officedocument.presentationml.tags+xml"/>
  <Override PartName="/ppt/tags/tag73.xml" ContentType="application/vnd.openxmlformats-officedocument.presentationml.tags+xml"/>
  <Override PartName="/ppt/tags/tag730.xml" ContentType="application/vnd.openxmlformats-officedocument.presentationml.tags+xml"/>
  <Override PartName="/ppt/tags/tag731.xml" ContentType="application/vnd.openxmlformats-officedocument.presentationml.tags+xml"/>
  <Override PartName="/ppt/tags/tag732.xml" ContentType="application/vnd.openxmlformats-officedocument.presentationml.tags+xml"/>
  <Override PartName="/ppt/tags/tag733.xml" ContentType="application/vnd.openxmlformats-officedocument.presentationml.tags+xml"/>
  <Override PartName="/ppt/tags/tag734.xml" ContentType="application/vnd.openxmlformats-officedocument.presentationml.tags+xml"/>
  <Override PartName="/ppt/tags/tag735.xml" ContentType="application/vnd.openxmlformats-officedocument.presentationml.tags+xml"/>
  <Override PartName="/ppt/tags/tag736.xml" ContentType="application/vnd.openxmlformats-officedocument.presentationml.tags+xml"/>
  <Override PartName="/ppt/tags/tag737.xml" ContentType="application/vnd.openxmlformats-officedocument.presentationml.tags+xml"/>
  <Override PartName="/ppt/tags/tag738.xml" ContentType="application/vnd.openxmlformats-officedocument.presentationml.tags+xml"/>
  <Override PartName="/ppt/tags/tag739.xml" ContentType="application/vnd.openxmlformats-officedocument.presentationml.tags+xml"/>
  <Override PartName="/ppt/tags/tag74.xml" ContentType="application/vnd.openxmlformats-officedocument.presentationml.tags+xml"/>
  <Override PartName="/ppt/tags/tag740.xml" ContentType="application/vnd.openxmlformats-officedocument.presentationml.tags+xml"/>
  <Override PartName="/ppt/tags/tag741.xml" ContentType="application/vnd.openxmlformats-officedocument.presentationml.tags+xml"/>
  <Override PartName="/ppt/tags/tag742.xml" ContentType="application/vnd.openxmlformats-officedocument.presentationml.tags+xml"/>
  <Override PartName="/ppt/tags/tag743.xml" ContentType="application/vnd.openxmlformats-officedocument.presentationml.tags+xml"/>
  <Override PartName="/ppt/tags/tag744.xml" ContentType="application/vnd.openxmlformats-officedocument.presentationml.tags+xml"/>
  <Override PartName="/ppt/tags/tag745.xml" ContentType="application/vnd.openxmlformats-officedocument.presentationml.tags+xml"/>
  <Override PartName="/ppt/tags/tag746.xml" ContentType="application/vnd.openxmlformats-officedocument.presentationml.tags+xml"/>
  <Override PartName="/ppt/tags/tag747.xml" ContentType="application/vnd.openxmlformats-officedocument.presentationml.tags+xml"/>
  <Override PartName="/ppt/tags/tag748.xml" ContentType="application/vnd.openxmlformats-officedocument.presentationml.tags+xml"/>
  <Override PartName="/ppt/tags/tag749.xml" ContentType="application/vnd.openxmlformats-officedocument.presentationml.tags+xml"/>
  <Override PartName="/ppt/tags/tag75.xml" ContentType="application/vnd.openxmlformats-officedocument.presentationml.tags+xml"/>
  <Override PartName="/ppt/tags/tag750.xml" ContentType="application/vnd.openxmlformats-officedocument.presentationml.tags+xml"/>
  <Override PartName="/ppt/tags/tag751.xml" ContentType="application/vnd.openxmlformats-officedocument.presentationml.tags+xml"/>
  <Override PartName="/ppt/tags/tag752.xml" ContentType="application/vnd.openxmlformats-officedocument.presentationml.tags+xml"/>
  <Override PartName="/ppt/tags/tag753.xml" ContentType="application/vnd.openxmlformats-officedocument.presentationml.tags+xml"/>
  <Override PartName="/ppt/tags/tag754.xml" ContentType="application/vnd.openxmlformats-officedocument.presentationml.tags+xml"/>
  <Override PartName="/ppt/tags/tag755.xml" ContentType="application/vnd.openxmlformats-officedocument.presentationml.tags+xml"/>
  <Override PartName="/ppt/tags/tag756.xml" ContentType="application/vnd.openxmlformats-officedocument.presentationml.tags+xml"/>
  <Override PartName="/ppt/tags/tag757.xml" ContentType="application/vnd.openxmlformats-officedocument.presentationml.tags+xml"/>
  <Override PartName="/ppt/tags/tag758.xml" ContentType="application/vnd.openxmlformats-officedocument.presentationml.tags+xml"/>
  <Override PartName="/ppt/tags/tag759.xml" ContentType="application/vnd.openxmlformats-officedocument.presentationml.tags+xml"/>
  <Override PartName="/ppt/tags/tag76.xml" ContentType="application/vnd.openxmlformats-officedocument.presentationml.tags+xml"/>
  <Override PartName="/ppt/tags/tag760.xml" ContentType="application/vnd.openxmlformats-officedocument.presentationml.tags+xml"/>
  <Override PartName="/ppt/tags/tag761.xml" ContentType="application/vnd.openxmlformats-officedocument.presentationml.tags+xml"/>
  <Override PartName="/ppt/tags/tag762.xml" ContentType="application/vnd.openxmlformats-officedocument.presentationml.tags+xml"/>
  <Override PartName="/ppt/tags/tag763.xml" ContentType="application/vnd.openxmlformats-officedocument.presentationml.tags+xml"/>
  <Override PartName="/ppt/tags/tag764.xml" ContentType="application/vnd.openxmlformats-officedocument.presentationml.tags+xml"/>
  <Override PartName="/ppt/tags/tag765.xml" ContentType="application/vnd.openxmlformats-officedocument.presentationml.tags+xml"/>
  <Override PartName="/ppt/tags/tag766.xml" ContentType="application/vnd.openxmlformats-officedocument.presentationml.tags+xml"/>
  <Override PartName="/ppt/tags/tag767.xml" ContentType="application/vnd.openxmlformats-officedocument.presentationml.tags+xml"/>
  <Override PartName="/ppt/tags/tag768.xml" ContentType="application/vnd.openxmlformats-officedocument.presentationml.tags+xml"/>
  <Override PartName="/ppt/tags/tag769.xml" ContentType="application/vnd.openxmlformats-officedocument.presentationml.tags+xml"/>
  <Override PartName="/ppt/tags/tag77.xml" ContentType="application/vnd.openxmlformats-officedocument.presentationml.tags+xml"/>
  <Override PartName="/ppt/tags/tag770.xml" ContentType="application/vnd.openxmlformats-officedocument.presentationml.tags+xml"/>
  <Override PartName="/ppt/tags/tag771.xml" ContentType="application/vnd.openxmlformats-officedocument.presentationml.tags+xml"/>
  <Override PartName="/ppt/tags/tag772.xml" ContentType="application/vnd.openxmlformats-officedocument.presentationml.tags+xml"/>
  <Override PartName="/ppt/tags/tag773.xml" ContentType="application/vnd.openxmlformats-officedocument.presentationml.tags+xml"/>
  <Override PartName="/ppt/tags/tag774.xml" ContentType="application/vnd.openxmlformats-officedocument.presentationml.tags+xml"/>
  <Override PartName="/ppt/tags/tag775.xml" ContentType="application/vnd.openxmlformats-officedocument.presentationml.tags+xml"/>
  <Override PartName="/ppt/tags/tag776.xml" ContentType="application/vnd.openxmlformats-officedocument.presentationml.tags+xml"/>
  <Override PartName="/ppt/tags/tag777.xml" ContentType="application/vnd.openxmlformats-officedocument.presentationml.tags+xml"/>
  <Override PartName="/ppt/tags/tag778.xml" ContentType="application/vnd.openxmlformats-officedocument.presentationml.tags+xml"/>
  <Override PartName="/ppt/tags/tag779.xml" ContentType="application/vnd.openxmlformats-officedocument.presentationml.tags+xml"/>
  <Override PartName="/ppt/tags/tag78.xml" ContentType="application/vnd.openxmlformats-officedocument.presentationml.tags+xml"/>
  <Override PartName="/ppt/tags/tag780.xml" ContentType="application/vnd.openxmlformats-officedocument.presentationml.tags+xml"/>
  <Override PartName="/ppt/tags/tag781.xml" ContentType="application/vnd.openxmlformats-officedocument.presentationml.tags+xml"/>
  <Override PartName="/ppt/tags/tag782.xml" ContentType="application/vnd.openxmlformats-officedocument.presentationml.tags+xml"/>
  <Override PartName="/ppt/tags/tag783.xml" ContentType="application/vnd.openxmlformats-officedocument.presentationml.tags+xml"/>
  <Override PartName="/ppt/tags/tag784.xml" ContentType="application/vnd.openxmlformats-officedocument.presentationml.tags+xml"/>
  <Override PartName="/ppt/tags/tag785.xml" ContentType="application/vnd.openxmlformats-officedocument.presentationml.tags+xml"/>
  <Override PartName="/ppt/tags/tag786.xml" ContentType="application/vnd.openxmlformats-officedocument.presentationml.tags+xml"/>
  <Override PartName="/ppt/tags/tag787.xml" ContentType="application/vnd.openxmlformats-officedocument.presentationml.tags+xml"/>
  <Override PartName="/ppt/tags/tag788.xml" ContentType="application/vnd.openxmlformats-officedocument.presentationml.tags+xml"/>
  <Override PartName="/ppt/tags/tag789.xml" ContentType="application/vnd.openxmlformats-officedocument.presentationml.tags+xml"/>
  <Override PartName="/ppt/tags/tag79.xml" ContentType="application/vnd.openxmlformats-officedocument.presentationml.tags+xml"/>
  <Override PartName="/ppt/tags/tag790.xml" ContentType="application/vnd.openxmlformats-officedocument.presentationml.tags+xml"/>
  <Override PartName="/ppt/tags/tag791.xml" ContentType="application/vnd.openxmlformats-officedocument.presentationml.tags+xml"/>
  <Override PartName="/ppt/tags/tag792.xml" ContentType="application/vnd.openxmlformats-officedocument.presentationml.tags+xml"/>
  <Override PartName="/ppt/tags/tag793.xml" ContentType="application/vnd.openxmlformats-officedocument.presentationml.tags+xml"/>
  <Override PartName="/ppt/tags/tag794.xml" ContentType="application/vnd.openxmlformats-officedocument.presentationml.tags+xml"/>
  <Override PartName="/ppt/tags/tag795.xml" ContentType="application/vnd.openxmlformats-officedocument.presentationml.tags+xml"/>
  <Override PartName="/ppt/tags/tag796.xml" ContentType="application/vnd.openxmlformats-officedocument.presentationml.tags+xml"/>
  <Override PartName="/ppt/tags/tag797.xml" ContentType="application/vnd.openxmlformats-officedocument.presentationml.tags+xml"/>
  <Override PartName="/ppt/tags/tag798.xml" ContentType="application/vnd.openxmlformats-officedocument.presentationml.tags+xml"/>
  <Override PartName="/ppt/tags/tag79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00.xml" ContentType="application/vnd.openxmlformats-officedocument.presentationml.tags+xml"/>
  <Override PartName="/ppt/tags/tag801.xml" ContentType="application/vnd.openxmlformats-officedocument.presentationml.tags+xml"/>
  <Override PartName="/ppt/tags/tag802.xml" ContentType="application/vnd.openxmlformats-officedocument.presentationml.tags+xml"/>
  <Override PartName="/ppt/tags/tag803.xml" ContentType="application/vnd.openxmlformats-officedocument.presentationml.tags+xml"/>
  <Override PartName="/ppt/tags/tag804.xml" ContentType="application/vnd.openxmlformats-officedocument.presentationml.tags+xml"/>
  <Override PartName="/ppt/tags/tag805.xml" ContentType="application/vnd.openxmlformats-officedocument.presentationml.tags+xml"/>
  <Override PartName="/ppt/tags/tag806.xml" ContentType="application/vnd.openxmlformats-officedocument.presentationml.tags+xml"/>
  <Override PartName="/ppt/tags/tag807.xml" ContentType="application/vnd.openxmlformats-officedocument.presentationml.tags+xml"/>
  <Override PartName="/ppt/tags/tag808.xml" ContentType="application/vnd.openxmlformats-officedocument.presentationml.tags+xml"/>
  <Override PartName="/ppt/tags/tag809.xml" ContentType="application/vnd.openxmlformats-officedocument.presentationml.tags+xml"/>
  <Override PartName="/ppt/tags/tag81.xml" ContentType="application/vnd.openxmlformats-officedocument.presentationml.tags+xml"/>
  <Override PartName="/ppt/tags/tag810.xml" ContentType="application/vnd.openxmlformats-officedocument.presentationml.tags+xml"/>
  <Override PartName="/ppt/tags/tag811.xml" ContentType="application/vnd.openxmlformats-officedocument.presentationml.tags+xml"/>
  <Override PartName="/ppt/tags/tag812.xml" ContentType="application/vnd.openxmlformats-officedocument.presentationml.tags+xml"/>
  <Override PartName="/ppt/tags/tag813.xml" ContentType="application/vnd.openxmlformats-officedocument.presentationml.tags+xml"/>
  <Override PartName="/ppt/tags/tag814.xml" ContentType="application/vnd.openxmlformats-officedocument.presentationml.tags+xml"/>
  <Override PartName="/ppt/tags/tag815.xml" ContentType="application/vnd.openxmlformats-officedocument.presentationml.tags+xml"/>
  <Override PartName="/ppt/tags/tag816.xml" ContentType="application/vnd.openxmlformats-officedocument.presentationml.tags+xml"/>
  <Override PartName="/ppt/tags/tag817.xml" ContentType="application/vnd.openxmlformats-officedocument.presentationml.tags+xml"/>
  <Override PartName="/ppt/tags/tag818.xml" ContentType="application/vnd.openxmlformats-officedocument.presentationml.tags+xml"/>
  <Override PartName="/ppt/tags/tag819.xml" ContentType="application/vnd.openxmlformats-officedocument.presentationml.tags+xml"/>
  <Override PartName="/ppt/tags/tag82.xml" ContentType="application/vnd.openxmlformats-officedocument.presentationml.tags+xml"/>
  <Override PartName="/ppt/tags/tag820.xml" ContentType="application/vnd.openxmlformats-officedocument.presentationml.tags+xml"/>
  <Override PartName="/ppt/tags/tag821.xml" ContentType="application/vnd.openxmlformats-officedocument.presentationml.tags+xml"/>
  <Override PartName="/ppt/tags/tag822.xml" ContentType="application/vnd.openxmlformats-officedocument.presentationml.tags+xml"/>
  <Override PartName="/ppt/tags/tag823.xml" ContentType="application/vnd.openxmlformats-officedocument.presentationml.tags+xml"/>
  <Override PartName="/ppt/tags/tag824.xml" ContentType="application/vnd.openxmlformats-officedocument.presentationml.tags+xml"/>
  <Override PartName="/ppt/tags/tag825.xml" ContentType="application/vnd.openxmlformats-officedocument.presentationml.tags+xml"/>
  <Override PartName="/ppt/tags/tag826.xml" ContentType="application/vnd.openxmlformats-officedocument.presentationml.tags+xml"/>
  <Override PartName="/ppt/tags/tag827.xml" ContentType="application/vnd.openxmlformats-officedocument.presentationml.tags+xml"/>
  <Override PartName="/ppt/tags/tag828.xml" ContentType="application/vnd.openxmlformats-officedocument.presentationml.tags+xml"/>
  <Override PartName="/ppt/tags/tag829.xml" ContentType="application/vnd.openxmlformats-officedocument.presentationml.tags+xml"/>
  <Override PartName="/ppt/tags/tag83.xml" ContentType="application/vnd.openxmlformats-officedocument.presentationml.tags+xml"/>
  <Override PartName="/ppt/tags/tag830.xml" ContentType="application/vnd.openxmlformats-officedocument.presentationml.tags+xml"/>
  <Override PartName="/ppt/tags/tag831.xml" ContentType="application/vnd.openxmlformats-officedocument.presentationml.tags+xml"/>
  <Override PartName="/ppt/tags/tag832.xml" ContentType="application/vnd.openxmlformats-officedocument.presentationml.tags+xml"/>
  <Override PartName="/ppt/tags/tag833.xml" ContentType="application/vnd.openxmlformats-officedocument.presentationml.tags+xml"/>
  <Override PartName="/ppt/tags/tag834.xml" ContentType="application/vnd.openxmlformats-officedocument.presentationml.tags+xml"/>
  <Override PartName="/ppt/tags/tag835.xml" ContentType="application/vnd.openxmlformats-officedocument.presentationml.tags+xml"/>
  <Override PartName="/ppt/tags/tag836.xml" ContentType="application/vnd.openxmlformats-officedocument.presentationml.tags+xml"/>
  <Override PartName="/ppt/tags/tag837.xml" ContentType="application/vnd.openxmlformats-officedocument.presentationml.tags+xml"/>
  <Override PartName="/ppt/tags/tag838.xml" ContentType="application/vnd.openxmlformats-officedocument.presentationml.tags+xml"/>
  <Override PartName="/ppt/tags/tag839.xml" ContentType="application/vnd.openxmlformats-officedocument.presentationml.tags+xml"/>
  <Override PartName="/ppt/tags/tag84.xml" ContentType="application/vnd.openxmlformats-officedocument.presentationml.tags+xml"/>
  <Override PartName="/ppt/tags/tag840.xml" ContentType="application/vnd.openxmlformats-officedocument.presentationml.tags+xml"/>
  <Override PartName="/ppt/tags/tag841.xml" ContentType="application/vnd.openxmlformats-officedocument.presentationml.tags+xml"/>
  <Override PartName="/ppt/tags/tag842.xml" ContentType="application/vnd.openxmlformats-officedocument.presentationml.tags+xml"/>
  <Override PartName="/ppt/tags/tag843.xml" ContentType="application/vnd.openxmlformats-officedocument.presentationml.tags+xml"/>
  <Override PartName="/ppt/tags/tag844.xml" ContentType="application/vnd.openxmlformats-officedocument.presentationml.tags+xml"/>
  <Override PartName="/ppt/tags/tag845.xml" ContentType="application/vnd.openxmlformats-officedocument.presentationml.tags+xml"/>
  <Override PartName="/ppt/tags/tag846.xml" ContentType="application/vnd.openxmlformats-officedocument.presentationml.tags+xml"/>
  <Override PartName="/ppt/tags/tag847.xml" ContentType="application/vnd.openxmlformats-officedocument.presentationml.tags+xml"/>
  <Override PartName="/ppt/tags/tag848.xml" ContentType="application/vnd.openxmlformats-officedocument.presentationml.tags+xml"/>
  <Override PartName="/ppt/tags/tag849.xml" ContentType="application/vnd.openxmlformats-officedocument.presentationml.tags+xml"/>
  <Override PartName="/ppt/tags/tag85.xml" ContentType="application/vnd.openxmlformats-officedocument.presentationml.tags+xml"/>
  <Override PartName="/ppt/tags/tag850.xml" ContentType="application/vnd.openxmlformats-officedocument.presentationml.tags+xml"/>
  <Override PartName="/ppt/tags/tag851.xml" ContentType="application/vnd.openxmlformats-officedocument.presentationml.tags+xml"/>
  <Override PartName="/ppt/tags/tag852.xml" ContentType="application/vnd.openxmlformats-officedocument.presentationml.tags+xml"/>
  <Override PartName="/ppt/tags/tag853.xml" ContentType="application/vnd.openxmlformats-officedocument.presentationml.tags+xml"/>
  <Override PartName="/ppt/tags/tag854.xml" ContentType="application/vnd.openxmlformats-officedocument.presentationml.tags+xml"/>
  <Override PartName="/ppt/tags/tag855.xml" ContentType="application/vnd.openxmlformats-officedocument.presentationml.tags+xml"/>
  <Override PartName="/ppt/tags/tag856.xml" ContentType="application/vnd.openxmlformats-officedocument.presentationml.tags+xml"/>
  <Override PartName="/ppt/tags/tag857.xml" ContentType="application/vnd.openxmlformats-officedocument.presentationml.tags+xml"/>
  <Override PartName="/ppt/tags/tag858.xml" ContentType="application/vnd.openxmlformats-officedocument.presentationml.tags+xml"/>
  <Override PartName="/ppt/tags/tag859.xml" ContentType="application/vnd.openxmlformats-officedocument.presentationml.tags+xml"/>
  <Override PartName="/ppt/tags/tag86.xml" ContentType="application/vnd.openxmlformats-officedocument.presentationml.tags+xml"/>
  <Override PartName="/ppt/tags/tag860.xml" ContentType="application/vnd.openxmlformats-officedocument.presentationml.tags+xml"/>
  <Override PartName="/ppt/tags/tag861.xml" ContentType="application/vnd.openxmlformats-officedocument.presentationml.tags+xml"/>
  <Override PartName="/ppt/tags/tag862.xml" ContentType="application/vnd.openxmlformats-officedocument.presentationml.tags+xml"/>
  <Override PartName="/ppt/tags/tag863.xml" ContentType="application/vnd.openxmlformats-officedocument.presentationml.tags+xml"/>
  <Override PartName="/ppt/tags/tag864.xml" ContentType="application/vnd.openxmlformats-officedocument.presentationml.tags+xml"/>
  <Override PartName="/ppt/tags/tag865.xml" ContentType="application/vnd.openxmlformats-officedocument.presentationml.tags+xml"/>
  <Override PartName="/ppt/tags/tag866.xml" ContentType="application/vnd.openxmlformats-officedocument.presentationml.tags+xml"/>
  <Override PartName="/ppt/tags/tag867.xml" ContentType="application/vnd.openxmlformats-officedocument.presentationml.tags+xml"/>
  <Override PartName="/ppt/tags/tag868.xml" ContentType="application/vnd.openxmlformats-officedocument.presentationml.tags+xml"/>
  <Override PartName="/ppt/tags/tag869.xml" ContentType="application/vnd.openxmlformats-officedocument.presentationml.tags+xml"/>
  <Override PartName="/ppt/tags/tag87.xml" ContentType="application/vnd.openxmlformats-officedocument.presentationml.tags+xml"/>
  <Override PartName="/ppt/tags/tag870.xml" ContentType="application/vnd.openxmlformats-officedocument.presentationml.tags+xml"/>
  <Override PartName="/ppt/tags/tag871.xml" ContentType="application/vnd.openxmlformats-officedocument.presentationml.tags+xml"/>
  <Override PartName="/ppt/tags/tag872.xml" ContentType="application/vnd.openxmlformats-officedocument.presentationml.tags+xml"/>
  <Override PartName="/ppt/tags/tag873.xml" ContentType="application/vnd.openxmlformats-officedocument.presentationml.tags+xml"/>
  <Override PartName="/ppt/tags/tag874.xml" ContentType="application/vnd.openxmlformats-officedocument.presentationml.tags+xml"/>
  <Override PartName="/ppt/tags/tag875.xml" ContentType="application/vnd.openxmlformats-officedocument.presentationml.tags+xml"/>
  <Override PartName="/ppt/tags/tag876.xml" ContentType="application/vnd.openxmlformats-officedocument.presentationml.tags+xml"/>
  <Override PartName="/ppt/tags/tag877.xml" ContentType="application/vnd.openxmlformats-officedocument.presentationml.tags+xml"/>
  <Override PartName="/ppt/tags/tag878.xml" ContentType="application/vnd.openxmlformats-officedocument.presentationml.tags+xml"/>
  <Override PartName="/ppt/tags/tag879.xml" ContentType="application/vnd.openxmlformats-officedocument.presentationml.tags+xml"/>
  <Override PartName="/ppt/tags/tag88.xml" ContentType="application/vnd.openxmlformats-officedocument.presentationml.tags+xml"/>
  <Override PartName="/ppt/tags/tag880.xml" ContentType="application/vnd.openxmlformats-officedocument.presentationml.tags+xml"/>
  <Override PartName="/ppt/tags/tag881.xml" ContentType="application/vnd.openxmlformats-officedocument.presentationml.tags+xml"/>
  <Override PartName="/ppt/tags/tag882.xml" ContentType="application/vnd.openxmlformats-officedocument.presentationml.tags+xml"/>
  <Override PartName="/ppt/tags/tag883.xml" ContentType="application/vnd.openxmlformats-officedocument.presentationml.tags+xml"/>
  <Override PartName="/ppt/tags/tag884.xml" ContentType="application/vnd.openxmlformats-officedocument.presentationml.tags+xml"/>
  <Override PartName="/ppt/tags/tag885.xml" ContentType="application/vnd.openxmlformats-officedocument.presentationml.tags+xml"/>
  <Override PartName="/ppt/tags/tag886.xml" ContentType="application/vnd.openxmlformats-officedocument.presentationml.tags+xml"/>
  <Override PartName="/ppt/tags/tag887.xml" ContentType="application/vnd.openxmlformats-officedocument.presentationml.tags+xml"/>
  <Override PartName="/ppt/tags/tag888.xml" ContentType="application/vnd.openxmlformats-officedocument.presentationml.tags+xml"/>
  <Override PartName="/ppt/tags/tag889.xml" ContentType="application/vnd.openxmlformats-officedocument.presentationml.tags+xml"/>
  <Override PartName="/ppt/tags/tag89.xml" ContentType="application/vnd.openxmlformats-officedocument.presentationml.tags+xml"/>
  <Override PartName="/ppt/tags/tag890.xml" ContentType="application/vnd.openxmlformats-officedocument.presentationml.tags+xml"/>
  <Override PartName="/ppt/tags/tag891.xml" ContentType="application/vnd.openxmlformats-officedocument.presentationml.tags+xml"/>
  <Override PartName="/ppt/tags/tag892.xml" ContentType="application/vnd.openxmlformats-officedocument.presentationml.tags+xml"/>
  <Override PartName="/ppt/tags/tag893.xml" ContentType="application/vnd.openxmlformats-officedocument.presentationml.tags+xml"/>
  <Override PartName="/ppt/tags/tag894.xml" ContentType="application/vnd.openxmlformats-officedocument.presentationml.tags+xml"/>
  <Override PartName="/ppt/tags/tag895.xml" ContentType="application/vnd.openxmlformats-officedocument.presentationml.tags+xml"/>
  <Override PartName="/ppt/tags/tag896.xml" ContentType="application/vnd.openxmlformats-officedocument.presentationml.tags+xml"/>
  <Override PartName="/ppt/tags/tag897.xml" ContentType="application/vnd.openxmlformats-officedocument.presentationml.tags+xml"/>
  <Override PartName="/ppt/tags/tag898.xml" ContentType="application/vnd.openxmlformats-officedocument.presentationml.tags+xml"/>
  <Override PartName="/ppt/tags/tag89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00.xml" ContentType="application/vnd.openxmlformats-officedocument.presentationml.tags+xml"/>
  <Override PartName="/ppt/tags/tag901.xml" ContentType="application/vnd.openxmlformats-officedocument.presentationml.tags+xml"/>
  <Override PartName="/ppt/tags/tag902.xml" ContentType="application/vnd.openxmlformats-officedocument.presentationml.tags+xml"/>
  <Override PartName="/ppt/tags/tag903.xml" ContentType="application/vnd.openxmlformats-officedocument.presentationml.tags+xml"/>
  <Override PartName="/ppt/tags/tag904.xml" ContentType="application/vnd.openxmlformats-officedocument.presentationml.tags+xml"/>
  <Override PartName="/ppt/tags/tag905.xml" ContentType="application/vnd.openxmlformats-officedocument.presentationml.tags+xml"/>
  <Override PartName="/ppt/tags/tag906.xml" ContentType="application/vnd.openxmlformats-officedocument.presentationml.tags+xml"/>
  <Override PartName="/ppt/tags/tag907.xml" ContentType="application/vnd.openxmlformats-officedocument.presentationml.tags+xml"/>
  <Override PartName="/ppt/tags/tag908.xml" ContentType="application/vnd.openxmlformats-officedocument.presentationml.tags+xml"/>
  <Override PartName="/ppt/tags/tag909.xml" ContentType="application/vnd.openxmlformats-officedocument.presentationml.tags+xml"/>
  <Override PartName="/ppt/tags/tag91.xml" ContentType="application/vnd.openxmlformats-officedocument.presentationml.tags+xml"/>
  <Override PartName="/ppt/tags/tag910.xml" ContentType="application/vnd.openxmlformats-officedocument.presentationml.tags+xml"/>
  <Override PartName="/ppt/tags/tag911.xml" ContentType="application/vnd.openxmlformats-officedocument.presentationml.tags+xml"/>
  <Override PartName="/ppt/tags/tag912.xml" ContentType="application/vnd.openxmlformats-officedocument.presentationml.tags+xml"/>
  <Override PartName="/ppt/tags/tag913.xml" ContentType="application/vnd.openxmlformats-officedocument.presentationml.tags+xml"/>
  <Override PartName="/ppt/tags/tag914.xml" ContentType="application/vnd.openxmlformats-officedocument.presentationml.tags+xml"/>
  <Override PartName="/ppt/tags/tag915.xml" ContentType="application/vnd.openxmlformats-officedocument.presentationml.tags+xml"/>
  <Override PartName="/ppt/tags/tag916.xml" ContentType="application/vnd.openxmlformats-officedocument.presentationml.tags+xml"/>
  <Override PartName="/ppt/tags/tag917.xml" ContentType="application/vnd.openxmlformats-officedocument.presentationml.tags+xml"/>
  <Override PartName="/ppt/tags/tag918.xml" ContentType="application/vnd.openxmlformats-officedocument.presentationml.tags+xml"/>
  <Override PartName="/ppt/tags/tag919.xml" ContentType="application/vnd.openxmlformats-officedocument.presentationml.tags+xml"/>
  <Override PartName="/ppt/tags/tag92.xml" ContentType="application/vnd.openxmlformats-officedocument.presentationml.tags+xml"/>
  <Override PartName="/ppt/tags/tag920.xml" ContentType="application/vnd.openxmlformats-officedocument.presentationml.tags+xml"/>
  <Override PartName="/ppt/tags/tag921.xml" ContentType="application/vnd.openxmlformats-officedocument.presentationml.tags+xml"/>
  <Override PartName="/ppt/tags/tag922.xml" ContentType="application/vnd.openxmlformats-officedocument.presentationml.tags+xml"/>
  <Override PartName="/ppt/tags/tag923.xml" ContentType="application/vnd.openxmlformats-officedocument.presentationml.tags+xml"/>
  <Override PartName="/ppt/tags/tag924.xml" ContentType="application/vnd.openxmlformats-officedocument.presentationml.tags+xml"/>
  <Override PartName="/ppt/tags/tag925.xml" ContentType="application/vnd.openxmlformats-officedocument.presentationml.tags+xml"/>
  <Override PartName="/ppt/tags/tag926.xml" ContentType="application/vnd.openxmlformats-officedocument.presentationml.tags+xml"/>
  <Override PartName="/ppt/tags/tag927.xml" ContentType="application/vnd.openxmlformats-officedocument.presentationml.tags+xml"/>
  <Override PartName="/ppt/tags/tag928.xml" ContentType="application/vnd.openxmlformats-officedocument.presentationml.tags+xml"/>
  <Override PartName="/ppt/tags/tag929.xml" ContentType="application/vnd.openxmlformats-officedocument.presentationml.tags+xml"/>
  <Override PartName="/ppt/tags/tag93.xml" ContentType="application/vnd.openxmlformats-officedocument.presentationml.tags+xml"/>
  <Override PartName="/ppt/tags/tag930.xml" ContentType="application/vnd.openxmlformats-officedocument.presentationml.tags+xml"/>
  <Override PartName="/ppt/tags/tag931.xml" ContentType="application/vnd.openxmlformats-officedocument.presentationml.tags+xml"/>
  <Override PartName="/ppt/tags/tag932.xml" ContentType="application/vnd.openxmlformats-officedocument.presentationml.tags+xml"/>
  <Override PartName="/ppt/tags/tag933.xml" ContentType="application/vnd.openxmlformats-officedocument.presentationml.tags+xml"/>
  <Override PartName="/ppt/tags/tag934.xml" ContentType="application/vnd.openxmlformats-officedocument.presentationml.tags+xml"/>
  <Override PartName="/ppt/tags/tag935.xml" ContentType="application/vnd.openxmlformats-officedocument.presentationml.tags+xml"/>
  <Override PartName="/ppt/tags/tag936.xml" ContentType="application/vnd.openxmlformats-officedocument.presentationml.tags+xml"/>
  <Override PartName="/ppt/tags/tag937.xml" ContentType="application/vnd.openxmlformats-officedocument.presentationml.tags+xml"/>
  <Override PartName="/ppt/tags/tag938.xml" ContentType="application/vnd.openxmlformats-officedocument.presentationml.tags+xml"/>
  <Override PartName="/ppt/tags/tag939.xml" ContentType="application/vnd.openxmlformats-officedocument.presentationml.tags+xml"/>
  <Override PartName="/ppt/tags/tag94.xml" ContentType="application/vnd.openxmlformats-officedocument.presentationml.tags+xml"/>
  <Override PartName="/ppt/tags/tag940.xml" ContentType="application/vnd.openxmlformats-officedocument.presentationml.tags+xml"/>
  <Override PartName="/ppt/tags/tag941.xml" ContentType="application/vnd.openxmlformats-officedocument.presentationml.tags+xml"/>
  <Override PartName="/ppt/tags/tag942.xml" ContentType="application/vnd.openxmlformats-officedocument.presentationml.tags+xml"/>
  <Override PartName="/ppt/tags/tag943.xml" ContentType="application/vnd.openxmlformats-officedocument.presentationml.tags+xml"/>
  <Override PartName="/ppt/tags/tag944.xml" ContentType="application/vnd.openxmlformats-officedocument.presentationml.tags+xml"/>
  <Override PartName="/ppt/tags/tag945.xml" ContentType="application/vnd.openxmlformats-officedocument.presentationml.tags+xml"/>
  <Override PartName="/ppt/tags/tag946.xml" ContentType="application/vnd.openxmlformats-officedocument.presentationml.tags+xml"/>
  <Override PartName="/ppt/tags/tag947.xml" ContentType="application/vnd.openxmlformats-officedocument.presentationml.tags+xml"/>
  <Override PartName="/ppt/tags/tag948.xml" ContentType="application/vnd.openxmlformats-officedocument.presentationml.tags+xml"/>
  <Override PartName="/ppt/tags/tag949.xml" ContentType="application/vnd.openxmlformats-officedocument.presentationml.tags+xml"/>
  <Override PartName="/ppt/tags/tag95.xml" ContentType="application/vnd.openxmlformats-officedocument.presentationml.tags+xml"/>
  <Override PartName="/ppt/tags/tag950.xml" ContentType="application/vnd.openxmlformats-officedocument.presentationml.tags+xml"/>
  <Override PartName="/ppt/tags/tag951.xml" ContentType="application/vnd.openxmlformats-officedocument.presentationml.tags+xml"/>
  <Override PartName="/ppt/tags/tag952.xml" ContentType="application/vnd.openxmlformats-officedocument.presentationml.tags+xml"/>
  <Override PartName="/ppt/tags/tag953.xml" ContentType="application/vnd.openxmlformats-officedocument.presentationml.tags+xml"/>
  <Override PartName="/ppt/tags/tag954.xml" ContentType="application/vnd.openxmlformats-officedocument.presentationml.tags+xml"/>
  <Override PartName="/ppt/tags/tag955.xml" ContentType="application/vnd.openxmlformats-officedocument.presentationml.tags+xml"/>
  <Override PartName="/ppt/tags/tag956.xml" ContentType="application/vnd.openxmlformats-officedocument.presentationml.tags+xml"/>
  <Override PartName="/ppt/tags/tag957.xml" ContentType="application/vnd.openxmlformats-officedocument.presentationml.tags+xml"/>
  <Override PartName="/ppt/tags/tag958.xml" ContentType="application/vnd.openxmlformats-officedocument.presentationml.tags+xml"/>
  <Override PartName="/ppt/tags/tag959.xml" ContentType="application/vnd.openxmlformats-officedocument.presentationml.tags+xml"/>
  <Override PartName="/ppt/tags/tag96.xml" ContentType="application/vnd.openxmlformats-officedocument.presentationml.tags+xml"/>
  <Override PartName="/ppt/tags/tag960.xml" ContentType="application/vnd.openxmlformats-officedocument.presentationml.tags+xml"/>
  <Override PartName="/ppt/tags/tag961.xml" ContentType="application/vnd.openxmlformats-officedocument.presentationml.tags+xml"/>
  <Override PartName="/ppt/tags/tag962.xml" ContentType="application/vnd.openxmlformats-officedocument.presentationml.tags+xml"/>
  <Override PartName="/ppt/tags/tag963.xml" ContentType="application/vnd.openxmlformats-officedocument.presentationml.tags+xml"/>
  <Override PartName="/ppt/tags/tag964.xml" ContentType="application/vnd.openxmlformats-officedocument.presentationml.tags+xml"/>
  <Override PartName="/ppt/tags/tag965.xml" ContentType="application/vnd.openxmlformats-officedocument.presentationml.tags+xml"/>
  <Override PartName="/ppt/tags/tag966.xml" ContentType="application/vnd.openxmlformats-officedocument.presentationml.tags+xml"/>
  <Override PartName="/ppt/tags/tag967.xml" ContentType="application/vnd.openxmlformats-officedocument.presentationml.tags+xml"/>
  <Override PartName="/ppt/tags/tag968.xml" ContentType="application/vnd.openxmlformats-officedocument.presentationml.tags+xml"/>
  <Override PartName="/ppt/tags/tag969.xml" ContentType="application/vnd.openxmlformats-officedocument.presentationml.tags+xml"/>
  <Override PartName="/ppt/tags/tag97.xml" ContentType="application/vnd.openxmlformats-officedocument.presentationml.tags+xml"/>
  <Override PartName="/ppt/tags/tag970.xml" ContentType="application/vnd.openxmlformats-officedocument.presentationml.tags+xml"/>
  <Override PartName="/ppt/tags/tag971.xml" ContentType="application/vnd.openxmlformats-officedocument.presentationml.tags+xml"/>
  <Override PartName="/ppt/tags/tag972.xml" ContentType="application/vnd.openxmlformats-officedocument.presentationml.tags+xml"/>
  <Override PartName="/ppt/tags/tag973.xml" ContentType="application/vnd.openxmlformats-officedocument.presentationml.tags+xml"/>
  <Override PartName="/ppt/tags/tag974.xml" ContentType="application/vnd.openxmlformats-officedocument.presentationml.tags+xml"/>
  <Override PartName="/ppt/tags/tag975.xml" ContentType="application/vnd.openxmlformats-officedocument.presentationml.tags+xml"/>
  <Override PartName="/ppt/tags/tag976.xml" ContentType="application/vnd.openxmlformats-officedocument.presentationml.tags+xml"/>
  <Override PartName="/ppt/tags/tag977.xml" ContentType="application/vnd.openxmlformats-officedocument.presentationml.tags+xml"/>
  <Override PartName="/ppt/tags/tag978.xml" ContentType="application/vnd.openxmlformats-officedocument.presentationml.tags+xml"/>
  <Override PartName="/ppt/tags/tag979.xml" ContentType="application/vnd.openxmlformats-officedocument.presentationml.tags+xml"/>
  <Override PartName="/ppt/tags/tag98.xml" ContentType="application/vnd.openxmlformats-officedocument.presentationml.tags+xml"/>
  <Override PartName="/ppt/tags/tag980.xml" ContentType="application/vnd.openxmlformats-officedocument.presentationml.tags+xml"/>
  <Override PartName="/ppt/tags/tag981.xml" ContentType="application/vnd.openxmlformats-officedocument.presentationml.tags+xml"/>
  <Override PartName="/ppt/tags/tag982.xml" ContentType="application/vnd.openxmlformats-officedocument.presentationml.tags+xml"/>
  <Override PartName="/ppt/tags/tag983.xml" ContentType="application/vnd.openxmlformats-officedocument.presentationml.tags+xml"/>
  <Override PartName="/ppt/tags/tag984.xml" ContentType="application/vnd.openxmlformats-officedocument.presentationml.tags+xml"/>
  <Override PartName="/ppt/tags/tag985.xml" ContentType="application/vnd.openxmlformats-officedocument.presentationml.tags+xml"/>
  <Override PartName="/ppt/tags/tag986.xml" ContentType="application/vnd.openxmlformats-officedocument.presentationml.tags+xml"/>
  <Override PartName="/ppt/tags/tag987.xml" ContentType="application/vnd.openxmlformats-officedocument.presentationml.tags+xml"/>
  <Override PartName="/ppt/tags/tag988.xml" ContentType="application/vnd.openxmlformats-officedocument.presentationml.tags+xml"/>
  <Override PartName="/ppt/tags/tag989.xml" ContentType="application/vnd.openxmlformats-officedocument.presentationml.tags+xml"/>
  <Override PartName="/ppt/tags/tag99.xml" ContentType="application/vnd.openxmlformats-officedocument.presentationml.tags+xml"/>
  <Override PartName="/ppt/tags/tag990.xml" ContentType="application/vnd.openxmlformats-officedocument.presentationml.tags+xml"/>
  <Override PartName="/ppt/tags/tag991.xml" ContentType="application/vnd.openxmlformats-officedocument.presentationml.tags+xml"/>
  <Override PartName="/ppt/tags/tag992.xml" ContentType="application/vnd.openxmlformats-officedocument.presentationml.tags+xml"/>
  <Override PartName="/ppt/tags/tag993.xml" ContentType="application/vnd.openxmlformats-officedocument.presentationml.tags+xml"/>
  <Override PartName="/ppt/tags/tag994.xml" ContentType="application/vnd.openxmlformats-officedocument.presentationml.tags+xml"/>
  <Override PartName="/ppt/tags/tag995.xml" ContentType="application/vnd.openxmlformats-officedocument.presentationml.tags+xml"/>
  <Override PartName="/ppt/tags/tag996.xml" ContentType="application/vnd.openxmlformats-officedocument.presentationml.tags+xml"/>
  <Override PartName="/ppt/tags/tag997.xml" ContentType="application/vnd.openxmlformats-officedocument.presentationml.tags+xml"/>
  <Override PartName="/ppt/tags/tag998.xml" ContentType="application/vnd.openxmlformats-officedocument.presentationml.tags+xml"/>
  <Override PartName="/ppt/tags/tag9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1"/>
  </p:sldMasterIdLst>
  <p:notesMasterIdLst>
    <p:notesMasterId r:id="rId7"/>
  </p:notesMasterIdLst>
  <p:sldIdLst>
    <p:sldId id="256" r:id="rId3"/>
    <p:sldId id="292" r:id="rId4"/>
    <p:sldId id="8681" r:id="rId5"/>
    <p:sldId id="8697" r:id="rId6"/>
    <p:sldId id="8748" r:id="rId8"/>
    <p:sldId id="3546" r:id="rId9"/>
    <p:sldId id="8750" r:id="rId10"/>
    <p:sldId id="8752" r:id="rId11"/>
    <p:sldId id="8753" r:id="rId12"/>
    <p:sldId id="8755" r:id="rId13"/>
    <p:sldId id="8756" r:id="rId14"/>
    <p:sldId id="8757" r:id="rId15"/>
    <p:sldId id="8758" r:id="rId16"/>
    <p:sldId id="8759" r:id="rId17"/>
    <p:sldId id="8761" r:id="rId18"/>
    <p:sldId id="8762" r:id="rId19"/>
    <p:sldId id="8763" r:id="rId20"/>
    <p:sldId id="8767" r:id="rId21"/>
    <p:sldId id="8700" r:id="rId22"/>
    <p:sldId id="8701" r:id="rId23"/>
    <p:sldId id="8768" r:id="rId24"/>
    <p:sldId id="8769" r:id="rId25"/>
    <p:sldId id="8770" r:id="rId26"/>
    <p:sldId id="8771" r:id="rId27"/>
    <p:sldId id="8772" r:id="rId28"/>
    <p:sldId id="8773" r:id="rId29"/>
    <p:sldId id="8774" r:id="rId30"/>
    <p:sldId id="8775" r:id="rId31"/>
    <p:sldId id="8776" r:id="rId32"/>
    <p:sldId id="8777" r:id="rId33"/>
    <p:sldId id="8778" r:id="rId34"/>
    <p:sldId id="8779" r:id="rId35"/>
    <p:sldId id="8780" r:id="rId36"/>
    <p:sldId id="8823" r:id="rId37"/>
    <p:sldId id="8824" r:id="rId38"/>
    <p:sldId id="8825" r:id="rId39"/>
    <p:sldId id="8826" r:id="rId40"/>
    <p:sldId id="8827" r:id="rId41"/>
    <p:sldId id="8828" r:id="rId42"/>
    <p:sldId id="8749" r:id="rId43"/>
    <p:sldId id="8347" r:id="rId44"/>
    <p:sldId id="8830" r:id="rId45"/>
    <p:sldId id="8831" r:id="rId46"/>
    <p:sldId id="8832" r:id="rId47"/>
    <p:sldId id="8833" r:id="rId48"/>
    <p:sldId id="8834" r:id="rId49"/>
    <p:sldId id="8836" r:id="rId50"/>
    <p:sldId id="8837" r:id="rId51"/>
    <p:sldId id="8838" r:id="rId52"/>
    <p:sldId id="8839" r:id="rId53"/>
    <p:sldId id="8840" r:id="rId54"/>
    <p:sldId id="8841" r:id="rId55"/>
    <p:sldId id="8842" r:id="rId56"/>
    <p:sldId id="8843" r:id="rId57"/>
    <p:sldId id="8844" r:id="rId58"/>
    <p:sldId id="8845" r:id="rId59"/>
    <p:sldId id="8760" r:id="rId60"/>
    <p:sldId id="8847" r:id="rId61"/>
    <p:sldId id="8849" r:id="rId62"/>
    <p:sldId id="8850" r:id="rId63"/>
    <p:sldId id="8829" r:id="rId64"/>
    <p:sldId id="9036" r:id="rId65"/>
    <p:sldId id="8879" r:id="rId66"/>
    <p:sldId id="8880" r:id="rId67"/>
    <p:sldId id="8873" r:id="rId68"/>
    <p:sldId id="8920" r:id="rId69"/>
    <p:sldId id="8921" r:id="rId70"/>
    <p:sldId id="8698" r:id="rId71"/>
    <p:sldId id="8922" r:id="rId72"/>
    <p:sldId id="8705" r:id="rId73"/>
    <p:sldId id="8923" r:id="rId74"/>
    <p:sldId id="8924" r:id="rId75"/>
    <p:sldId id="8925" r:id="rId76"/>
    <p:sldId id="8926" r:id="rId77"/>
    <p:sldId id="8927" r:id="rId78"/>
    <p:sldId id="8928" r:id="rId79"/>
    <p:sldId id="8929" r:id="rId80"/>
    <p:sldId id="8930" r:id="rId81"/>
    <p:sldId id="8672" r:id="rId82"/>
    <p:sldId id="8852" r:id="rId83"/>
    <p:sldId id="9003" r:id="rId84"/>
    <p:sldId id="9004" r:id="rId85"/>
    <p:sldId id="8706" r:id="rId86"/>
    <p:sldId id="8708" r:id="rId87"/>
    <p:sldId id="8722" r:id="rId88"/>
    <p:sldId id="9005" r:id="rId89"/>
    <p:sldId id="3868" r:id="rId90"/>
    <p:sldId id="9006" r:id="rId91"/>
    <p:sldId id="9007" r:id="rId92"/>
    <p:sldId id="9008" r:id="rId93"/>
    <p:sldId id="8504" r:id="rId94"/>
    <p:sldId id="9010" r:id="rId95"/>
    <p:sldId id="9011" r:id="rId96"/>
    <p:sldId id="9012" r:id="rId97"/>
    <p:sldId id="9014" r:id="rId98"/>
    <p:sldId id="9015" r:id="rId99"/>
    <p:sldId id="9016" r:id="rId100"/>
    <p:sldId id="9017" r:id="rId101"/>
    <p:sldId id="9018" r:id="rId102"/>
    <p:sldId id="9019" r:id="rId103"/>
    <p:sldId id="8707" r:id="rId104"/>
    <p:sldId id="9022" r:id="rId105"/>
    <p:sldId id="9023" r:id="rId106"/>
    <p:sldId id="9026" r:id="rId107"/>
    <p:sldId id="3600" r:id="rId108"/>
    <p:sldId id="9009" r:id="rId109"/>
    <p:sldId id="8709" r:id="rId110"/>
    <p:sldId id="9024" r:id="rId111"/>
    <p:sldId id="9090" r:id="rId112"/>
    <p:sldId id="9091" r:id="rId113"/>
    <p:sldId id="9092" r:id="rId114"/>
    <p:sldId id="9093" r:id="rId115"/>
    <p:sldId id="9094" r:id="rId116"/>
    <p:sldId id="9095" r:id="rId117"/>
    <p:sldId id="9099" r:id="rId118"/>
    <p:sldId id="9100" r:id="rId119"/>
    <p:sldId id="9101" r:id="rId120"/>
    <p:sldId id="9102" r:id="rId121"/>
    <p:sldId id="9103" r:id="rId122"/>
    <p:sldId id="9104" r:id="rId123"/>
    <p:sldId id="8678" r:id="rId124"/>
  </p:sldIdLst>
  <p:sldSz cx="12192000" cy="6858000"/>
  <p:notesSz cx="6858000" cy="9144000"/>
  <p:embeddedFontLst>
    <p:embeddedFont>
      <p:font typeface="方正大黑简体" panose="02000000000000000000" charset="-122"/>
      <p:regular r:id="rId128"/>
    </p:embeddedFont>
    <p:embeddedFont>
      <p:font typeface="微软雅黑" panose="020B0503020204020204" charset="-122"/>
      <p:regular r:id="rId129"/>
    </p:embeddedFont>
    <p:embeddedFont>
      <p:font typeface="庞门正道标题体" panose="02010600030101010101" charset="-122"/>
      <p:regular r:id="rId130"/>
    </p:embeddedFont>
    <p:embeddedFont>
      <p:font typeface="等线" panose="02010600030101010101" charset="-122"/>
      <p:regular r:id="rId131"/>
    </p:embeddedFont>
    <p:embeddedFont>
      <p:font typeface="Calibri" panose="020F0502020204030204" pitchFamily="34" charset="0"/>
      <p:regular r:id="rId132"/>
      <p:bold r:id="rId133"/>
      <p:italic r:id="rId134"/>
      <p:boldItalic r:id="rId135"/>
    </p:embeddedFont>
    <p:embeddedFont>
      <p:font typeface="WPS-Bullets" pitchFamily="2" charset="0"/>
      <p:regular r:id="rId136"/>
    </p:embeddedFont>
    <p:embeddedFont>
      <p:font typeface="Segoe UI" panose="020B0502040204020203" pitchFamily="34" charset="0"/>
      <p:regular r:id="rId137"/>
      <p:bold r:id="rId138"/>
      <p:italic r:id="rId139"/>
      <p:boldItalic r:id="rId140"/>
    </p:embeddedFont>
    <p:embeddedFont>
      <p:font typeface="Calibri" panose="020F0502020204030204"/>
      <p:regular r:id="rId141"/>
      <p:bold r:id="rId142"/>
      <p:italic r:id="rId143"/>
      <p:boldItalic r:id="rId144"/>
    </p:embeddedFont>
    <p:embeddedFont>
      <p:font typeface="微软简老宋" charset="0"/>
      <p:regular r:id="rId145"/>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797"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07177"/>
    <a:srgbClr val="3498DB"/>
    <a:srgbClr val="F3890B"/>
    <a:srgbClr val="512375"/>
    <a:srgbClr val="DBF9C0"/>
    <a:srgbClr val="BDF38E"/>
    <a:srgbClr val="F4F9F5"/>
    <a:srgbClr val="A970D4"/>
    <a:srgbClr val="FBD554"/>
    <a:srgbClr val="FFFE7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26" autoAdjust="0"/>
    <p:restoredTop sz="94660"/>
  </p:normalViewPr>
  <p:slideViewPr>
    <p:cSldViewPr snapToGrid="0" showGuides="1">
      <p:cViewPr>
        <p:scale>
          <a:sx n="66" d="100"/>
          <a:sy n="66" d="100"/>
        </p:scale>
        <p:origin x="782" y="499"/>
      </p:cViewPr>
      <p:guideLst>
        <p:guide orient="horz" pos="2160"/>
        <p:guide pos="3797"/>
      </p:guideLst>
    </p:cSldViewPr>
  </p:slideViewPr>
  <p:notesTextViewPr>
    <p:cViewPr>
      <p:scale>
        <a:sx n="1" d="1"/>
        <a:sy n="1" d="1"/>
      </p:scale>
      <p:origin x="0" y="0"/>
    </p:cViewPr>
  </p:notesTextViewPr>
  <p:sorterViewPr>
    <p:cViewPr>
      <p:scale>
        <a:sx n="50" d="100"/>
        <a:sy n="50" d="100"/>
      </p:scale>
      <p:origin x="0" y="0"/>
    </p:cViewPr>
  </p:sorterViewPr>
  <p:gridSpacing cx="72008" cy="72008"/>
</p:viewPr>
</file>

<file path=ppt/_rels/presentation.xml.rels><?xml version="1.0" encoding="UTF-8" standalone="yes"?>
<Relationships xmlns="http://schemas.openxmlformats.org/package/2006/relationships"><Relationship Id="rId99" Type="http://schemas.openxmlformats.org/officeDocument/2006/relationships/slide" Target="slides/slide96.xml"/><Relationship Id="rId98" Type="http://schemas.openxmlformats.org/officeDocument/2006/relationships/slide" Target="slides/slide95.xml"/><Relationship Id="rId97" Type="http://schemas.openxmlformats.org/officeDocument/2006/relationships/slide" Target="slides/slide94.xml"/><Relationship Id="rId96" Type="http://schemas.openxmlformats.org/officeDocument/2006/relationships/slide" Target="slides/slide93.xml"/><Relationship Id="rId95" Type="http://schemas.openxmlformats.org/officeDocument/2006/relationships/slide" Target="slides/slide92.xml"/><Relationship Id="rId94" Type="http://schemas.openxmlformats.org/officeDocument/2006/relationships/slide" Target="slides/slide91.xml"/><Relationship Id="rId93" Type="http://schemas.openxmlformats.org/officeDocument/2006/relationships/slide" Target="slides/slide90.xml"/><Relationship Id="rId92" Type="http://schemas.openxmlformats.org/officeDocument/2006/relationships/slide" Target="slides/slide89.xml"/><Relationship Id="rId91" Type="http://schemas.openxmlformats.org/officeDocument/2006/relationships/slide" Target="slides/slide88.xml"/><Relationship Id="rId90" Type="http://schemas.openxmlformats.org/officeDocument/2006/relationships/slide" Target="slides/slide87.xml"/><Relationship Id="rId9" Type="http://schemas.openxmlformats.org/officeDocument/2006/relationships/slide" Target="slides/slide6.xml"/><Relationship Id="rId89" Type="http://schemas.openxmlformats.org/officeDocument/2006/relationships/slide" Target="slides/slide86.xml"/><Relationship Id="rId88" Type="http://schemas.openxmlformats.org/officeDocument/2006/relationships/slide" Target="slides/slide85.xml"/><Relationship Id="rId87" Type="http://schemas.openxmlformats.org/officeDocument/2006/relationships/slide" Target="slides/slide84.xml"/><Relationship Id="rId86" Type="http://schemas.openxmlformats.org/officeDocument/2006/relationships/slide" Target="slides/slide83.xml"/><Relationship Id="rId85" Type="http://schemas.openxmlformats.org/officeDocument/2006/relationships/slide" Target="slides/slide82.xml"/><Relationship Id="rId84" Type="http://schemas.openxmlformats.org/officeDocument/2006/relationships/slide" Target="slides/slide81.xml"/><Relationship Id="rId83" Type="http://schemas.openxmlformats.org/officeDocument/2006/relationships/slide" Target="slides/slide80.xml"/><Relationship Id="rId82" Type="http://schemas.openxmlformats.org/officeDocument/2006/relationships/slide" Target="slides/slide79.xml"/><Relationship Id="rId81" Type="http://schemas.openxmlformats.org/officeDocument/2006/relationships/slide" Target="slides/slide78.xml"/><Relationship Id="rId80" Type="http://schemas.openxmlformats.org/officeDocument/2006/relationships/slide" Target="slides/slide77.xml"/><Relationship Id="rId8" Type="http://schemas.openxmlformats.org/officeDocument/2006/relationships/slide" Target="slides/slide5.xml"/><Relationship Id="rId79" Type="http://schemas.openxmlformats.org/officeDocument/2006/relationships/slide" Target="slides/slide76.xml"/><Relationship Id="rId78" Type="http://schemas.openxmlformats.org/officeDocument/2006/relationships/slide" Target="slides/slide75.xml"/><Relationship Id="rId77" Type="http://schemas.openxmlformats.org/officeDocument/2006/relationships/slide" Target="slides/slide74.xml"/><Relationship Id="rId76" Type="http://schemas.openxmlformats.org/officeDocument/2006/relationships/slide" Target="slides/slide73.xml"/><Relationship Id="rId75" Type="http://schemas.openxmlformats.org/officeDocument/2006/relationships/slide" Target="slides/slide72.xml"/><Relationship Id="rId74" Type="http://schemas.openxmlformats.org/officeDocument/2006/relationships/slide" Target="slides/slide71.xml"/><Relationship Id="rId73" Type="http://schemas.openxmlformats.org/officeDocument/2006/relationships/slide" Target="slides/slide70.xml"/><Relationship Id="rId72" Type="http://schemas.openxmlformats.org/officeDocument/2006/relationships/slide" Target="slides/slide69.xml"/><Relationship Id="rId71" Type="http://schemas.openxmlformats.org/officeDocument/2006/relationships/slide" Target="slides/slide68.xml"/><Relationship Id="rId70" Type="http://schemas.openxmlformats.org/officeDocument/2006/relationships/slide" Target="slides/slide67.xml"/><Relationship Id="rId7" Type="http://schemas.openxmlformats.org/officeDocument/2006/relationships/notesMaster" Target="notesMasters/notesMaster1.xml"/><Relationship Id="rId69" Type="http://schemas.openxmlformats.org/officeDocument/2006/relationships/slide" Target="slides/slide66.xml"/><Relationship Id="rId68" Type="http://schemas.openxmlformats.org/officeDocument/2006/relationships/slide" Target="slides/slide65.xml"/><Relationship Id="rId67" Type="http://schemas.openxmlformats.org/officeDocument/2006/relationships/slide" Target="slides/slide64.xml"/><Relationship Id="rId66" Type="http://schemas.openxmlformats.org/officeDocument/2006/relationships/slide" Target="slides/slide63.xml"/><Relationship Id="rId65" Type="http://schemas.openxmlformats.org/officeDocument/2006/relationships/slide" Target="slides/slide62.xml"/><Relationship Id="rId64" Type="http://schemas.openxmlformats.org/officeDocument/2006/relationships/slide" Target="slides/slide61.xml"/><Relationship Id="rId63" Type="http://schemas.openxmlformats.org/officeDocument/2006/relationships/slide" Target="slides/slide60.xml"/><Relationship Id="rId62" Type="http://schemas.openxmlformats.org/officeDocument/2006/relationships/slide" Target="slides/slide59.xml"/><Relationship Id="rId61" Type="http://schemas.openxmlformats.org/officeDocument/2006/relationships/slide" Target="slides/slide58.xml"/><Relationship Id="rId60" Type="http://schemas.openxmlformats.org/officeDocument/2006/relationships/slide" Target="slides/slide57.xml"/><Relationship Id="rId6" Type="http://schemas.openxmlformats.org/officeDocument/2006/relationships/slide" Target="slides/slide4.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3.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slide" Target="slides/slide2.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5" Type="http://schemas.openxmlformats.org/officeDocument/2006/relationships/font" Target="fonts/font18.fntdata"/><Relationship Id="rId144" Type="http://schemas.openxmlformats.org/officeDocument/2006/relationships/font" Target="fonts/font17.fntdata"/><Relationship Id="rId143" Type="http://schemas.openxmlformats.org/officeDocument/2006/relationships/font" Target="fonts/font16.fntdata"/><Relationship Id="rId142" Type="http://schemas.openxmlformats.org/officeDocument/2006/relationships/font" Target="fonts/font15.fntdata"/><Relationship Id="rId141" Type="http://schemas.openxmlformats.org/officeDocument/2006/relationships/font" Target="fonts/font14.fntdata"/><Relationship Id="rId140" Type="http://schemas.openxmlformats.org/officeDocument/2006/relationships/font" Target="fonts/font13.fntdata"/><Relationship Id="rId14" Type="http://schemas.openxmlformats.org/officeDocument/2006/relationships/slide" Target="slides/slide11.xml"/><Relationship Id="rId139" Type="http://schemas.openxmlformats.org/officeDocument/2006/relationships/font" Target="fonts/font12.fntdata"/><Relationship Id="rId138" Type="http://schemas.openxmlformats.org/officeDocument/2006/relationships/font" Target="fonts/font11.fntdata"/><Relationship Id="rId137" Type="http://schemas.openxmlformats.org/officeDocument/2006/relationships/font" Target="fonts/font10.fntdata"/><Relationship Id="rId136" Type="http://schemas.openxmlformats.org/officeDocument/2006/relationships/font" Target="fonts/font9.fntdata"/><Relationship Id="rId135" Type="http://schemas.openxmlformats.org/officeDocument/2006/relationships/font" Target="fonts/font8.fntdata"/><Relationship Id="rId134" Type="http://schemas.openxmlformats.org/officeDocument/2006/relationships/font" Target="fonts/font7.fntdata"/><Relationship Id="rId133" Type="http://schemas.openxmlformats.org/officeDocument/2006/relationships/font" Target="fonts/font6.fntdata"/><Relationship Id="rId132" Type="http://schemas.openxmlformats.org/officeDocument/2006/relationships/font" Target="fonts/font5.fntdata"/><Relationship Id="rId131" Type="http://schemas.openxmlformats.org/officeDocument/2006/relationships/font" Target="fonts/font4.fntdata"/><Relationship Id="rId130" Type="http://schemas.openxmlformats.org/officeDocument/2006/relationships/font" Target="fonts/font3.fntdata"/><Relationship Id="rId13" Type="http://schemas.openxmlformats.org/officeDocument/2006/relationships/slide" Target="slides/slide10.xml"/><Relationship Id="rId129" Type="http://schemas.openxmlformats.org/officeDocument/2006/relationships/font" Target="fonts/font2.fntdata"/><Relationship Id="rId128" Type="http://schemas.openxmlformats.org/officeDocument/2006/relationships/font" Target="fonts/font1.fntdata"/><Relationship Id="rId127" Type="http://schemas.openxmlformats.org/officeDocument/2006/relationships/tableStyles" Target="tableStyles.xml"/><Relationship Id="rId126" Type="http://schemas.openxmlformats.org/officeDocument/2006/relationships/viewProps" Target="viewProps.xml"/><Relationship Id="rId125" Type="http://schemas.openxmlformats.org/officeDocument/2006/relationships/presProps" Target="presProps.xml"/><Relationship Id="rId124" Type="http://schemas.openxmlformats.org/officeDocument/2006/relationships/slide" Target="slides/slide121.xml"/><Relationship Id="rId123" Type="http://schemas.openxmlformats.org/officeDocument/2006/relationships/slide" Target="slides/slide120.xml"/><Relationship Id="rId122" Type="http://schemas.openxmlformats.org/officeDocument/2006/relationships/slide" Target="slides/slide119.xml"/><Relationship Id="rId121" Type="http://schemas.openxmlformats.org/officeDocument/2006/relationships/slide" Target="slides/slide118.xml"/><Relationship Id="rId120" Type="http://schemas.openxmlformats.org/officeDocument/2006/relationships/slide" Target="slides/slide117.xml"/><Relationship Id="rId12" Type="http://schemas.openxmlformats.org/officeDocument/2006/relationships/slide" Target="slides/slide9.xml"/><Relationship Id="rId119" Type="http://schemas.openxmlformats.org/officeDocument/2006/relationships/slide" Target="slides/slide116.xml"/><Relationship Id="rId118" Type="http://schemas.openxmlformats.org/officeDocument/2006/relationships/slide" Target="slides/slide115.xml"/><Relationship Id="rId117" Type="http://schemas.openxmlformats.org/officeDocument/2006/relationships/slide" Target="slides/slide114.xml"/><Relationship Id="rId116" Type="http://schemas.openxmlformats.org/officeDocument/2006/relationships/slide" Target="slides/slide113.xml"/><Relationship Id="rId115" Type="http://schemas.openxmlformats.org/officeDocument/2006/relationships/slide" Target="slides/slide112.xml"/><Relationship Id="rId114" Type="http://schemas.openxmlformats.org/officeDocument/2006/relationships/slide" Target="slides/slide111.xml"/><Relationship Id="rId113" Type="http://schemas.openxmlformats.org/officeDocument/2006/relationships/slide" Target="slides/slide110.xml"/><Relationship Id="rId112" Type="http://schemas.openxmlformats.org/officeDocument/2006/relationships/slide" Target="slides/slide109.xml"/><Relationship Id="rId111" Type="http://schemas.openxmlformats.org/officeDocument/2006/relationships/slide" Target="slides/slide108.xml"/><Relationship Id="rId110" Type="http://schemas.openxmlformats.org/officeDocument/2006/relationships/slide" Target="slides/slide107.xml"/><Relationship Id="rId11" Type="http://schemas.openxmlformats.org/officeDocument/2006/relationships/slide" Target="slides/slide8.xml"/><Relationship Id="rId109" Type="http://schemas.openxmlformats.org/officeDocument/2006/relationships/slide" Target="slides/slide106.xml"/><Relationship Id="rId108" Type="http://schemas.openxmlformats.org/officeDocument/2006/relationships/slide" Target="slides/slide105.xml"/><Relationship Id="rId107" Type="http://schemas.openxmlformats.org/officeDocument/2006/relationships/slide" Target="slides/slide104.xml"/><Relationship Id="rId106" Type="http://schemas.openxmlformats.org/officeDocument/2006/relationships/slide" Target="slides/slide103.xml"/><Relationship Id="rId105" Type="http://schemas.openxmlformats.org/officeDocument/2006/relationships/slide" Target="slides/slide102.xml"/><Relationship Id="rId104" Type="http://schemas.openxmlformats.org/officeDocument/2006/relationships/slide" Target="slides/slide101.xml"/><Relationship Id="rId103" Type="http://schemas.openxmlformats.org/officeDocument/2006/relationships/slide" Target="slides/slide100.xml"/><Relationship Id="rId102" Type="http://schemas.openxmlformats.org/officeDocument/2006/relationships/slide" Target="slides/slide99.xml"/><Relationship Id="rId101" Type="http://schemas.openxmlformats.org/officeDocument/2006/relationships/slide" Target="slides/slide98.xml"/><Relationship Id="rId100" Type="http://schemas.openxmlformats.org/officeDocument/2006/relationships/slide" Target="slides/slide97.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69E29FD-5CB0-43B2-8DE4-7A81EECF5A0B}"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2A2CAD8-F91A-409A-B778-AA74111763F6}"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6.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8.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1.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2.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4.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9.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0.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1.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2.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3.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4.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5.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6.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7.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8.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9.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0.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3.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7.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1.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4.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3.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5.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1E8F154-D10B-4217-8098-E9B94BCC3F26}"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A3043BF-D1A4-4C91-8FCE-AE11E63873D9}"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A3043BF-D1A4-4C91-8FCE-AE11E63873D9}"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79B2E6E-5889-4D30-AE35-1CE0EE728D68}"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1E8F154-D10B-4217-8098-E9B94BCC3F26}"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A3043BF-D1A4-4C91-8FCE-AE11E63873D9}"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A3043BF-D1A4-4C91-8FCE-AE11E63873D9}"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1E8F154-D10B-4217-8098-E9B94BCC3F26}"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A3043BF-D1A4-4C91-8FCE-AE11E63873D9}"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A3043BF-D1A4-4C91-8FCE-AE11E63873D9}"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353840B-94F0-49FA-A493-1B79233BF67D}" type="slidenum">
              <a:rPr lang="en-US" smtClean="0"/>
            </a:fld>
            <a:endParaRPr 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A3043BF-D1A4-4C91-8FCE-AE11E63873D9}" type="slidenum">
              <a:rPr lang="zh-CN" altLang="en-US" smtClean="0"/>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6B02EC-97C0-4E19-AA45-E904FCC1D11E}" type="slidenum">
              <a:rPr lang="en-GB" smtClean="0"/>
            </a:fld>
            <a:endParaRPr lang="en-GB"/>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4AC0059-71F0-4354-824B-2FFE6EC8EA2C}" type="slidenum">
              <a:rPr lang="zh-CN" altLang="en-US" smtClean="0"/>
            </a:fld>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510B2CB-872C-4AB9-83D7-1DD897584B85}" type="slidenum">
              <a:rPr lang="zh-CN" altLang="en-US" smtClean="0">
                <a:solidFill>
                  <a:prstClr val="black"/>
                </a:solidFill>
              </a:rPr>
            </a:fld>
            <a:endParaRPr lang="zh-CN" altLang="en-US">
              <a:solidFill>
                <a:prstClr val="black"/>
              </a:solidFill>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1E8F154-D10B-4217-8098-E9B94BCC3F26}"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510B2CB-872C-4AB9-83D7-1DD897584B85}" type="slidenum">
              <a:rPr lang="zh-CN" altLang="en-US" smtClean="0">
                <a:solidFill>
                  <a:prstClr val="black"/>
                </a:solidFill>
              </a:rPr>
            </a:fld>
            <a:endParaRPr lang="zh-CN" altLang="en-US">
              <a:solidFill>
                <a:prstClr val="black"/>
              </a:solidFill>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851456EF-EDA7-466D-90A9-97D47B7037CB}"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A7D73ED-7EBB-4E11-B60B-79773C5177D3}"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851456EF-EDA7-466D-90A9-97D47B7037CB}"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A7D73ED-7EBB-4E11-B60B-79773C5177D3}"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851456EF-EDA7-466D-90A9-97D47B7037CB}"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A7D73ED-7EBB-4E11-B60B-79773C5177D3}"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851456EF-EDA7-466D-90A9-97D47B7037CB}"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A7D73ED-7EBB-4E11-B60B-79773C5177D3}" type="slidenum">
              <a:rPr lang="zh-CN" altLang="en-US" smtClean="0"/>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Standard">
    <p:spTree>
      <p:nvGrpSpPr>
        <p:cNvPr id="1" name=""/>
        <p:cNvGrpSpPr/>
        <p:nvPr/>
      </p:nvGrpSpPr>
      <p:grpSpPr>
        <a:xfrm>
          <a:off x="0" y="0"/>
          <a:ext cx="0" cy="0"/>
          <a:chOff x="0" y="0"/>
          <a:chExt cx="0" cy="0"/>
        </a:xfrm>
      </p:grpSpPr>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400" advTm="0">
        <p:blinds/>
      </p:transition>
    </mc:Choice>
    <mc:Fallback>
      <p:transition spd="slow" advTm="0">
        <p:blinds/>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1_仅标题">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7C25B2B0-692A-46A2-956F-D87A1A3CFB5B}" type="datetimeFigureOut">
              <a:rPr lang="zh-CN" altLang="en-US"/>
            </a:fld>
            <a:endParaRPr lang="zh-CN" altLang="en-US"/>
          </a:p>
        </p:txBody>
      </p:sp>
      <p:sp>
        <p:nvSpPr>
          <p:cNvPr id="3" name="页脚占位符 4"/>
          <p:cNvSpPr>
            <a:spLocks noGrp="1"/>
          </p:cNvSpPr>
          <p:nvPr>
            <p:ph type="ftr" sz="quarter" idx="11"/>
          </p:nvPr>
        </p:nvSpPr>
        <p:spPr/>
        <p:txBody>
          <a:bodyPr/>
          <a:lstStyle>
            <a:lvl1pPr>
              <a:defRPr/>
            </a:lvl1pPr>
          </a:lstStyle>
          <a:p>
            <a:pPr>
              <a:defRPr/>
            </a:pPr>
            <a:endParaRPr lang="zh-CN" altLang="en-US"/>
          </a:p>
        </p:txBody>
      </p:sp>
      <p:sp>
        <p:nvSpPr>
          <p:cNvPr id="4" name="灯片编号占位符 5"/>
          <p:cNvSpPr>
            <a:spLocks noGrp="1"/>
          </p:cNvSpPr>
          <p:nvPr>
            <p:ph type="sldNum" sz="quarter" idx="12"/>
          </p:nvPr>
        </p:nvSpPr>
        <p:spPr/>
        <p:txBody>
          <a:bodyPr/>
          <a:lstStyle>
            <a:lvl1pPr>
              <a:defRPr/>
            </a:lvl1pPr>
          </a:lstStyle>
          <a:p>
            <a:pPr>
              <a:defRPr/>
            </a:pPr>
            <a:fld id="{CCE584FB-8213-408C-973A-0BFE315A5B2C}" type="slidenum">
              <a:rPr lang="zh-CN" altLang="en-US"/>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垂直排列标题与&#10;文本">
    <p:spTree>
      <p:nvGrpSpPr>
        <p:cNvPr id="1" name=""/>
        <p:cNvGrpSpPr/>
        <p:nvPr/>
      </p:nvGrpSpPr>
      <p:grpSpPr>
        <a:xfrm>
          <a:off x="0" y="0"/>
          <a:ext cx="0" cy="0"/>
          <a:chOff x="0" y="0"/>
          <a:chExt cx="0" cy="0"/>
        </a:xfrm>
      </p:grpSpPr>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sp>
        <p:nvSpPr>
          <p:cNvPr id="9" name="矩形 8"/>
          <p:cNvSpPr/>
          <p:nvPr userDrawn="1"/>
        </p:nvSpPr>
        <p:spPr>
          <a:xfrm>
            <a:off x="0" y="0"/>
            <a:ext cx="12192000" cy="6858000"/>
          </a:xfrm>
          <a:prstGeom prst="rect">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pic>
        <p:nvPicPr>
          <p:cNvPr id="8" name="图片 7"/>
          <p:cNvPicPr>
            <a:picLocks noChangeAspect="1"/>
          </p:cNvPicPr>
          <p:nvPr userDrawn="1"/>
        </p:nvPicPr>
        <p:blipFill rotWithShape="1">
          <a:blip r:embed="rId2">
            <a:duotone>
              <a:schemeClr val="accent2">
                <a:shade val="45000"/>
                <a:satMod val="135000"/>
              </a:schemeClr>
              <a:prstClr val="white"/>
            </a:duotone>
            <a:extLst>
              <a:ext uri="{28A0092B-C50C-407E-A947-70E740481C1C}">
                <a14:useLocalDpi xmlns:a14="http://schemas.microsoft.com/office/drawing/2010/main" val="0"/>
              </a:ext>
            </a:extLst>
          </a:blip>
          <a:srcRect t="23482" b="38891"/>
          <a:stretch>
            <a:fillRect/>
          </a:stretch>
        </p:blipFill>
        <p:spPr>
          <a:xfrm>
            <a:off x="122378" y="126920"/>
            <a:ext cx="11947244" cy="3371530"/>
          </a:xfrm>
          <a:prstGeom prst="rect">
            <a:avLst/>
          </a:prstGeom>
        </p:spPr>
      </p:pic>
      <p:sp>
        <p:nvSpPr>
          <p:cNvPr id="11" name="矩形 10"/>
          <p:cNvSpPr/>
          <p:nvPr userDrawn="1"/>
        </p:nvSpPr>
        <p:spPr>
          <a:xfrm>
            <a:off x="122374" y="3588152"/>
            <a:ext cx="11947248" cy="3142928"/>
          </a:xfrm>
          <a:prstGeom prst="rect">
            <a:avLst/>
          </a:prstGeom>
          <a:no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3" name="矩形 22"/>
          <p:cNvSpPr/>
          <p:nvPr userDrawn="1"/>
        </p:nvSpPr>
        <p:spPr>
          <a:xfrm>
            <a:off x="156029" y="188860"/>
            <a:ext cx="11880000" cy="6480000"/>
          </a:xfrm>
          <a:prstGeom prst="rect">
            <a:avLst/>
          </a:prstGeom>
          <a:no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22_自定义版式">
    <p:spTree>
      <p:nvGrpSpPr>
        <p:cNvPr id="1" name=""/>
        <p:cNvGrpSpPr/>
        <p:nvPr/>
      </p:nvGrpSpPr>
      <p:grpSpPr>
        <a:xfrm>
          <a:off x="0" y="0"/>
          <a:ext cx="0" cy="0"/>
          <a:chOff x="0" y="0"/>
          <a:chExt cx="0" cy="0"/>
        </a:xfrm>
      </p:grpSpPr>
      <p:sp>
        <p:nvSpPr>
          <p:cNvPr id="32" name="矩形 31"/>
          <p:cNvSpPr/>
          <p:nvPr userDrawn="1"/>
        </p:nvSpPr>
        <p:spPr>
          <a:xfrm>
            <a:off x="155394" y="188515"/>
            <a:ext cx="11880000" cy="6480000"/>
          </a:xfrm>
          <a:prstGeom prst="rect">
            <a:avLst/>
          </a:prstGeom>
          <a:no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33" name="斜纹 32"/>
          <p:cNvSpPr/>
          <p:nvPr userDrawn="1"/>
        </p:nvSpPr>
        <p:spPr>
          <a:xfrm>
            <a:off x="0" y="0"/>
            <a:ext cx="2042064" cy="1122744"/>
          </a:xfrm>
          <a:prstGeom prst="diagStrip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sp>
        <p:nvSpPr>
          <p:cNvPr id="34" name="斜纹 33"/>
          <p:cNvSpPr/>
          <p:nvPr userDrawn="1"/>
        </p:nvSpPr>
        <p:spPr>
          <a:xfrm flipH="1" flipV="1">
            <a:off x="10116273" y="5735256"/>
            <a:ext cx="2075727" cy="1122744"/>
          </a:xfrm>
          <a:prstGeom prst="diagStrip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851456EF-EDA7-466D-90A9-97D47B7037CB}"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A7D73ED-7EBB-4E11-B60B-79773C5177D3}"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851456EF-EDA7-466D-90A9-97D47B7037CB}"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1A7D73ED-7EBB-4E11-B60B-79773C5177D3}"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851456EF-EDA7-466D-90A9-97D47B7037CB}"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1A7D73ED-7EBB-4E11-B60B-79773C5177D3}"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51456EF-EDA7-466D-90A9-97D47B7037CB}"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A7D73ED-7EBB-4E11-B60B-79773C5177D3}"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851456EF-EDA7-466D-90A9-97D47B7037CB}"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A7D73ED-7EBB-4E11-B60B-79773C5177D3}"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8" Type="http://schemas.openxmlformats.org/officeDocument/2006/relationships/theme" Target="../theme/theme1.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51456EF-EDA7-466D-90A9-97D47B7037CB}"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A7D73ED-7EBB-4E11-B60B-79773C5177D3}"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xml"/></Relationships>
</file>

<file path=ppt/slides/_rels/slide10.xml.rels><?xml version="1.0" encoding="UTF-8" standalone="yes"?>
<Relationships xmlns="http://schemas.openxmlformats.org/package/2006/relationships"><Relationship Id="rId9" Type="http://schemas.openxmlformats.org/officeDocument/2006/relationships/tags" Target="../tags/tag115.xml"/><Relationship Id="rId8" Type="http://schemas.openxmlformats.org/officeDocument/2006/relationships/tags" Target="../tags/tag114.xml"/><Relationship Id="rId7" Type="http://schemas.openxmlformats.org/officeDocument/2006/relationships/tags" Target="../tags/tag113.xml"/><Relationship Id="rId6" Type="http://schemas.openxmlformats.org/officeDocument/2006/relationships/tags" Target="../tags/tag112.xml"/><Relationship Id="rId5" Type="http://schemas.openxmlformats.org/officeDocument/2006/relationships/tags" Target="../tags/tag111.xml"/><Relationship Id="rId4" Type="http://schemas.openxmlformats.org/officeDocument/2006/relationships/tags" Target="../tags/tag110.xml"/><Relationship Id="rId3" Type="http://schemas.openxmlformats.org/officeDocument/2006/relationships/tags" Target="../tags/tag109.xml"/><Relationship Id="rId2" Type="http://schemas.openxmlformats.org/officeDocument/2006/relationships/tags" Target="../tags/tag108.xml"/><Relationship Id="rId14" Type="http://schemas.openxmlformats.org/officeDocument/2006/relationships/slideLayout" Target="../slideLayouts/slideLayout8.xml"/><Relationship Id="rId13" Type="http://schemas.openxmlformats.org/officeDocument/2006/relationships/tags" Target="../tags/tag119.xml"/><Relationship Id="rId12" Type="http://schemas.openxmlformats.org/officeDocument/2006/relationships/tags" Target="../tags/tag118.xml"/><Relationship Id="rId11" Type="http://schemas.openxmlformats.org/officeDocument/2006/relationships/tags" Target="../tags/tag117.xml"/><Relationship Id="rId10" Type="http://schemas.openxmlformats.org/officeDocument/2006/relationships/tags" Target="../tags/tag116.xml"/><Relationship Id="rId1" Type="http://schemas.openxmlformats.org/officeDocument/2006/relationships/tags" Target="../tags/tag107.xml"/></Relationships>
</file>

<file path=ppt/slides/_rels/slide100.xml.rels><?xml version="1.0" encoding="UTF-8" standalone="yes"?>
<Relationships xmlns="http://schemas.openxmlformats.org/package/2006/relationships"><Relationship Id="rId7" Type="http://schemas.openxmlformats.org/officeDocument/2006/relationships/slideLayout" Target="../slideLayouts/slideLayout3.xml"/><Relationship Id="rId6" Type="http://schemas.openxmlformats.org/officeDocument/2006/relationships/tags" Target="../tags/tag1478.xml"/><Relationship Id="rId5" Type="http://schemas.openxmlformats.org/officeDocument/2006/relationships/image" Target="../media/image9.jpeg"/><Relationship Id="rId4" Type="http://schemas.openxmlformats.org/officeDocument/2006/relationships/tags" Target="../tags/tag1477.xml"/><Relationship Id="rId3" Type="http://schemas.openxmlformats.org/officeDocument/2006/relationships/tags" Target="../tags/tag1476.xml"/><Relationship Id="rId2" Type="http://schemas.openxmlformats.org/officeDocument/2006/relationships/tags" Target="../tags/tag1475.xml"/><Relationship Id="rId1" Type="http://schemas.openxmlformats.org/officeDocument/2006/relationships/tags" Target="../tags/tag1474.xml"/></Relationships>
</file>

<file path=ppt/slides/_rels/slide101.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tags" Target="../tags/tag1481.xml"/><Relationship Id="rId3" Type="http://schemas.openxmlformats.org/officeDocument/2006/relationships/tags" Target="../tags/tag1480.xml"/><Relationship Id="rId2" Type="http://schemas.openxmlformats.org/officeDocument/2006/relationships/image" Target="../media/image21.jpeg"/><Relationship Id="rId1" Type="http://schemas.openxmlformats.org/officeDocument/2006/relationships/tags" Target="../tags/tag1479.xml"/></Relationships>
</file>

<file path=ppt/slides/_rels/slide102.xml.rels><?xml version="1.0" encoding="UTF-8" standalone="yes"?>
<Relationships xmlns="http://schemas.openxmlformats.org/package/2006/relationships"><Relationship Id="rId8" Type="http://schemas.openxmlformats.org/officeDocument/2006/relationships/slideLayout" Target="../slideLayouts/slideLayout3.xml"/><Relationship Id="rId7" Type="http://schemas.openxmlformats.org/officeDocument/2006/relationships/tags" Target="../tags/tag1487.xml"/><Relationship Id="rId6" Type="http://schemas.openxmlformats.org/officeDocument/2006/relationships/image" Target="../media/image20.jpeg"/><Relationship Id="rId5" Type="http://schemas.openxmlformats.org/officeDocument/2006/relationships/tags" Target="../tags/tag1486.xml"/><Relationship Id="rId4" Type="http://schemas.openxmlformats.org/officeDocument/2006/relationships/tags" Target="../tags/tag1485.xml"/><Relationship Id="rId3" Type="http://schemas.openxmlformats.org/officeDocument/2006/relationships/tags" Target="../tags/tag1484.xml"/><Relationship Id="rId2" Type="http://schemas.openxmlformats.org/officeDocument/2006/relationships/tags" Target="../tags/tag1483.xml"/><Relationship Id="rId1" Type="http://schemas.openxmlformats.org/officeDocument/2006/relationships/tags" Target="../tags/tag1482.xml"/></Relationships>
</file>

<file path=ppt/slides/_rels/slide103.xml.rels><?xml version="1.0" encoding="UTF-8" standalone="yes"?>
<Relationships xmlns="http://schemas.openxmlformats.org/package/2006/relationships"><Relationship Id="rId4" Type="http://schemas.openxmlformats.org/officeDocument/2006/relationships/notesSlide" Target="../notesSlides/notesSlide36.xml"/><Relationship Id="rId3" Type="http://schemas.openxmlformats.org/officeDocument/2006/relationships/slideLayout" Target="../slideLayouts/slideLayout3.xml"/><Relationship Id="rId2" Type="http://schemas.openxmlformats.org/officeDocument/2006/relationships/tags" Target="../tags/tag1489.xml"/><Relationship Id="rId1" Type="http://schemas.openxmlformats.org/officeDocument/2006/relationships/tags" Target="../tags/tag1488.xml"/></Relationships>
</file>

<file path=ppt/slides/_rels/slide104.xml.rels><?xml version="1.0" encoding="UTF-8" standalone="yes"?>
<Relationships xmlns="http://schemas.openxmlformats.org/package/2006/relationships"><Relationship Id="rId9" Type="http://schemas.openxmlformats.org/officeDocument/2006/relationships/tags" Target="../tags/tag1498.xml"/><Relationship Id="rId8" Type="http://schemas.openxmlformats.org/officeDocument/2006/relationships/tags" Target="../tags/tag1497.xml"/><Relationship Id="rId7" Type="http://schemas.openxmlformats.org/officeDocument/2006/relationships/tags" Target="../tags/tag1496.xml"/><Relationship Id="rId6" Type="http://schemas.openxmlformats.org/officeDocument/2006/relationships/tags" Target="../tags/tag1495.xml"/><Relationship Id="rId5" Type="http://schemas.openxmlformats.org/officeDocument/2006/relationships/tags" Target="../tags/tag1494.xml"/><Relationship Id="rId4" Type="http://schemas.openxmlformats.org/officeDocument/2006/relationships/tags" Target="../tags/tag1493.xml"/><Relationship Id="rId3" Type="http://schemas.openxmlformats.org/officeDocument/2006/relationships/tags" Target="../tags/tag1492.xml"/><Relationship Id="rId2" Type="http://schemas.openxmlformats.org/officeDocument/2006/relationships/tags" Target="../tags/tag1491.xml"/><Relationship Id="rId17" Type="http://schemas.openxmlformats.org/officeDocument/2006/relationships/slideLayout" Target="../slideLayouts/slideLayout3.xml"/><Relationship Id="rId16" Type="http://schemas.openxmlformats.org/officeDocument/2006/relationships/tags" Target="../tags/tag1501.xml"/><Relationship Id="rId15" Type="http://schemas.openxmlformats.org/officeDocument/2006/relationships/image" Target="../media/image25.svg"/><Relationship Id="rId14" Type="http://schemas.openxmlformats.org/officeDocument/2006/relationships/image" Target="../media/image24.png"/><Relationship Id="rId13" Type="http://schemas.openxmlformats.org/officeDocument/2006/relationships/tags" Target="../tags/tag1500.xml"/><Relationship Id="rId12" Type="http://schemas.openxmlformats.org/officeDocument/2006/relationships/image" Target="../media/image23.svg"/><Relationship Id="rId11" Type="http://schemas.openxmlformats.org/officeDocument/2006/relationships/image" Target="../media/image22.png"/><Relationship Id="rId10" Type="http://schemas.openxmlformats.org/officeDocument/2006/relationships/tags" Target="../tags/tag1499.xml"/><Relationship Id="rId1" Type="http://schemas.openxmlformats.org/officeDocument/2006/relationships/tags" Target="../tags/tag1490.xml"/></Relationships>
</file>

<file path=ppt/slides/_rels/slide105.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4.xml"/></Relationships>
</file>

<file path=ppt/slides/_rels/slide106.xml.rels><?xml version="1.0" encoding="UTF-8" standalone="yes"?>
<Relationships xmlns="http://schemas.openxmlformats.org/package/2006/relationships"><Relationship Id="rId9" Type="http://schemas.openxmlformats.org/officeDocument/2006/relationships/tags" Target="../tags/tag1510.xml"/><Relationship Id="rId8" Type="http://schemas.openxmlformats.org/officeDocument/2006/relationships/tags" Target="../tags/tag1509.xml"/><Relationship Id="rId7" Type="http://schemas.openxmlformats.org/officeDocument/2006/relationships/tags" Target="../tags/tag1508.xml"/><Relationship Id="rId6" Type="http://schemas.openxmlformats.org/officeDocument/2006/relationships/tags" Target="../tags/tag1507.xml"/><Relationship Id="rId5" Type="http://schemas.openxmlformats.org/officeDocument/2006/relationships/tags" Target="../tags/tag1506.xml"/><Relationship Id="rId4" Type="http://schemas.openxmlformats.org/officeDocument/2006/relationships/tags" Target="../tags/tag1505.xml"/><Relationship Id="rId36" Type="http://schemas.openxmlformats.org/officeDocument/2006/relationships/slideLayout" Target="../slideLayouts/slideLayout3.xml"/><Relationship Id="rId35" Type="http://schemas.openxmlformats.org/officeDocument/2006/relationships/tags" Target="../tags/tag1536.xml"/><Relationship Id="rId34" Type="http://schemas.openxmlformats.org/officeDocument/2006/relationships/tags" Target="../tags/tag1535.xml"/><Relationship Id="rId33" Type="http://schemas.openxmlformats.org/officeDocument/2006/relationships/tags" Target="../tags/tag1534.xml"/><Relationship Id="rId32" Type="http://schemas.openxmlformats.org/officeDocument/2006/relationships/tags" Target="../tags/tag1533.xml"/><Relationship Id="rId31" Type="http://schemas.openxmlformats.org/officeDocument/2006/relationships/tags" Target="../tags/tag1532.xml"/><Relationship Id="rId30" Type="http://schemas.openxmlformats.org/officeDocument/2006/relationships/tags" Target="../tags/tag1531.xml"/><Relationship Id="rId3" Type="http://schemas.openxmlformats.org/officeDocument/2006/relationships/tags" Target="../tags/tag1504.xml"/><Relationship Id="rId29" Type="http://schemas.openxmlformats.org/officeDocument/2006/relationships/tags" Target="../tags/tag1530.xml"/><Relationship Id="rId28" Type="http://schemas.openxmlformats.org/officeDocument/2006/relationships/tags" Target="../tags/tag1529.xml"/><Relationship Id="rId27" Type="http://schemas.openxmlformats.org/officeDocument/2006/relationships/tags" Target="../tags/tag1528.xml"/><Relationship Id="rId26" Type="http://schemas.openxmlformats.org/officeDocument/2006/relationships/tags" Target="../tags/tag1527.xml"/><Relationship Id="rId25" Type="http://schemas.openxmlformats.org/officeDocument/2006/relationships/tags" Target="../tags/tag1526.xml"/><Relationship Id="rId24" Type="http://schemas.openxmlformats.org/officeDocument/2006/relationships/tags" Target="../tags/tag1525.xml"/><Relationship Id="rId23" Type="http://schemas.openxmlformats.org/officeDocument/2006/relationships/tags" Target="../tags/tag1524.xml"/><Relationship Id="rId22" Type="http://schemas.openxmlformats.org/officeDocument/2006/relationships/tags" Target="../tags/tag1523.xml"/><Relationship Id="rId21" Type="http://schemas.openxmlformats.org/officeDocument/2006/relationships/tags" Target="../tags/tag1522.xml"/><Relationship Id="rId20" Type="http://schemas.openxmlformats.org/officeDocument/2006/relationships/tags" Target="../tags/tag1521.xml"/><Relationship Id="rId2" Type="http://schemas.openxmlformats.org/officeDocument/2006/relationships/tags" Target="../tags/tag1503.xml"/><Relationship Id="rId19" Type="http://schemas.openxmlformats.org/officeDocument/2006/relationships/tags" Target="../tags/tag1520.xml"/><Relationship Id="rId18" Type="http://schemas.openxmlformats.org/officeDocument/2006/relationships/tags" Target="../tags/tag1519.xml"/><Relationship Id="rId17" Type="http://schemas.openxmlformats.org/officeDocument/2006/relationships/tags" Target="../tags/tag1518.xml"/><Relationship Id="rId16" Type="http://schemas.openxmlformats.org/officeDocument/2006/relationships/tags" Target="../tags/tag1517.xml"/><Relationship Id="rId15" Type="http://schemas.openxmlformats.org/officeDocument/2006/relationships/tags" Target="../tags/tag1516.xml"/><Relationship Id="rId14" Type="http://schemas.openxmlformats.org/officeDocument/2006/relationships/tags" Target="../tags/tag1515.xml"/><Relationship Id="rId13" Type="http://schemas.openxmlformats.org/officeDocument/2006/relationships/tags" Target="../tags/tag1514.xml"/><Relationship Id="rId12" Type="http://schemas.openxmlformats.org/officeDocument/2006/relationships/tags" Target="../tags/tag1513.xml"/><Relationship Id="rId11" Type="http://schemas.openxmlformats.org/officeDocument/2006/relationships/tags" Target="../tags/tag1512.xml"/><Relationship Id="rId10" Type="http://schemas.openxmlformats.org/officeDocument/2006/relationships/tags" Target="../tags/tag1511.xml"/><Relationship Id="rId1" Type="http://schemas.openxmlformats.org/officeDocument/2006/relationships/tags" Target="../tags/tag1502.xml"/></Relationships>
</file>

<file path=ppt/slides/_rels/slide107.xml.rels><?xml version="1.0" encoding="UTF-8" standalone="yes"?>
<Relationships xmlns="http://schemas.openxmlformats.org/package/2006/relationships"><Relationship Id="rId9" Type="http://schemas.openxmlformats.org/officeDocument/2006/relationships/tags" Target="../tags/tag1544.xml"/><Relationship Id="rId8" Type="http://schemas.openxmlformats.org/officeDocument/2006/relationships/tags" Target="../tags/tag1543.xml"/><Relationship Id="rId7" Type="http://schemas.openxmlformats.org/officeDocument/2006/relationships/tags" Target="../tags/tag1542.xml"/><Relationship Id="rId6" Type="http://schemas.openxmlformats.org/officeDocument/2006/relationships/tags" Target="../tags/tag1541.xml"/><Relationship Id="rId5" Type="http://schemas.openxmlformats.org/officeDocument/2006/relationships/tags" Target="../tags/tag1540.xml"/><Relationship Id="rId4" Type="http://schemas.openxmlformats.org/officeDocument/2006/relationships/tags" Target="../tags/tag1539.xml"/><Relationship Id="rId3" Type="http://schemas.openxmlformats.org/officeDocument/2006/relationships/tags" Target="../tags/tag1538.xml"/><Relationship Id="rId2" Type="http://schemas.openxmlformats.org/officeDocument/2006/relationships/tags" Target="../tags/tag1537.xml"/><Relationship Id="rId11" Type="http://schemas.openxmlformats.org/officeDocument/2006/relationships/slideLayout" Target="../slideLayouts/slideLayout8.xml"/><Relationship Id="rId10" Type="http://schemas.openxmlformats.org/officeDocument/2006/relationships/tags" Target="../tags/tag1545.xml"/><Relationship Id="rId1" Type="http://schemas.openxmlformats.org/officeDocument/2006/relationships/image" Target="../media/image9.jpeg"/></Relationships>
</file>

<file path=ppt/slides/_rels/slide108.xml.rels><?xml version="1.0" encoding="UTF-8" standalone="yes"?>
<Relationships xmlns="http://schemas.openxmlformats.org/package/2006/relationships"><Relationship Id="rId9" Type="http://schemas.openxmlformats.org/officeDocument/2006/relationships/tags" Target="../tags/tag1554.xml"/><Relationship Id="rId8" Type="http://schemas.openxmlformats.org/officeDocument/2006/relationships/tags" Target="../tags/tag1553.xml"/><Relationship Id="rId7" Type="http://schemas.openxmlformats.org/officeDocument/2006/relationships/tags" Target="../tags/tag1552.xml"/><Relationship Id="rId6" Type="http://schemas.openxmlformats.org/officeDocument/2006/relationships/tags" Target="../tags/tag1551.xml"/><Relationship Id="rId5" Type="http://schemas.openxmlformats.org/officeDocument/2006/relationships/tags" Target="../tags/tag1550.xml"/><Relationship Id="rId4" Type="http://schemas.openxmlformats.org/officeDocument/2006/relationships/tags" Target="../tags/tag1549.xml"/><Relationship Id="rId3" Type="http://schemas.openxmlformats.org/officeDocument/2006/relationships/tags" Target="../tags/tag1548.xml"/><Relationship Id="rId2" Type="http://schemas.openxmlformats.org/officeDocument/2006/relationships/tags" Target="../tags/tag1547.xml"/><Relationship Id="rId11" Type="http://schemas.openxmlformats.org/officeDocument/2006/relationships/slideLayout" Target="../slideLayouts/slideLayout8.xml"/><Relationship Id="rId10" Type="http://schemas.openxmlformats.org/officeDocument/2006/relationships/tags" Target="../tags/tag1555.xml"/><Relationship Id="rId1" Type="http://schemas.openxmlformats.org/officeDocument/2006/relationships/tags" Target="../tags/tag1546.xml"/></Relationships>
</file>

<file path=ppt/slides/_rels/slide109.xml.rels><?xml version="1.0" encoding="UTF-8" standalone="yes"?>
<Relationships xmlns="http://schemas.openxmlformats.org/package/2006/relationships"><Relationship Id="rId7" Type="http://schemas.openxmlformats.org/officeDocument/2006/relationships/slideLayout" Target="../slideLayouts/slideLayout3.xml"/><Relationship Id="rId6" Type="http://schemas.openxmlformats.org/officeDocument/2006/relationships/tags" Target="../tags/tag1560.xml"/><Relationship Id="rId5" Type="http://schemas.openxmlformats.org/officeDocument/2006/relationships/image" Target="../media/image9.jpeg"/><Relationship Id="rId4" Type="http://schemas.openxmlformats.org/officeDocument/2006/relationships/tags" Target="../tags/tag1559.xml"/><Relationship Id="rId3" Type="http://schemas.openxmlformats.org/officeDocument/2006/relationships/tags" Target="../tags/tag1558.xml"/><Relationship Id="rId2" Type="http://schemas.openxmlformats.org/officeDocument/2006/relationships/tags" Target="../tags/tag1557.xml"/><Relationship Id="rId1" Type="http://schemas.openxmlformats.org/officeDocument/2006/relationships/tags" Target="../tags/tag1556.xml"/></Relationships>
</file>

<file path=ppt/slides/_rels/slide11.xml.rels><?xml version="1.0" encoding="UTF-8" standalone="yes"?>
<Relationships xmlns="http://schemas.openxmlformats.org/package/2006/relationships"><Relationship Id="rId9" Type="http://schemas.openxmlformats.org/officeDocument/2006/relationships/tags" Target="../tags/tag128.xml"/><Relationship Id="rId8" Type="http://schemas.openxmlformats.org/officeDocument/2006/relationships/tags" Target="../tags/tag127.xml"/><Relationship Id="rId7" Type="http://schemas.openxmlformats.org/officeDocument/2006/relationships/tags" Target="../tags/tag126.xml"/><Relationship Id="rId6" Type="http://schemas.openxmlformats.org/officeDocument/2006/relationships/tags" Target="../tags/tag125.xml"/><Relationship Id="rId5" Type="http://schemas.openxmlformats.org/officeDocument/2006/relationships/tags" Target="../tags/tag124.xml"/><Relationship Id="rId4" Type="http://schemas.openxmlformats.org/officeDocument/2006/relationships/tags" Target="../tags/tag123.xml"/><Relationship Id="rId3" Type="http://schemas.openxmlformats.org/officeDocument/2006/relationships/tags" Target="../tags/tag122.xml"/><Relationship Id="rId2" Type="http://schemas.openxmlformats.org/officeDocument/2006/relationships/tags" Target="../tags/tag121.xml"/><Relationship Id="rId13" Type="http://schemas.openxmlformats.org/officeDocument/2006/relationships/slideLayout" Target="../slideLayouts/slideLayout8.xml"/><Relationship Id="rId12" Type="http://schemas.openxmlformats.org/officeDocument/2006/relationships/tags" Target="../tags/tag131.xml"/><Relationship Id="rId11" Type="http://schemas.openxmlformats.org/officeDocument/2006/relationships/tags" Target="../tags/tag130.xml"/><Relationship Id="rId10" Type="http://schemas.openxmlformats.org/officeDocument/2006/relationships/tags" Target="../tags/tag129.xml"/><Relationship Id="rId1" Type="http://schemas.openxmlformats.org/officeDocument/2006/relationships/tags" Target="../tags/tag120.xml"/></Relationships>
</file>

<file path=ppt/slides/_rels/slide110.xml.rels><?xml version="1.0" encoding="UTF-8" standalone="yes"?>
<Relationships xmlns="http://schemas.openxmlformats.org/package/2006/relationships"><Relationship Id="rId9" Type="http://schemas.openxmlformats.org/officeDocument/2006/relationships/tags" Target="../tags/tag1567.xml"/><Relationship Id="rId8" Type="http://schemas.openxmlformats.org/officeDocument/2006/relationships/image" Target="../media/image11.jpeg"/><Relationship Id="rId7" Type="http://schemas.openxmlformats.org/officeDocument/2006/relationships/tags" Target="../tags/tag1566.xml"/><Relationship Id="rId6" Type="http://schemas.openxmlformats.org/officeDocument/2006/relationships/image" Target="../media/image26.jpeg"/><Relationship Id="rId5" Type="http://schemas.openxmlformats.org/officeDocument/2006/relationships/tags" Target="../tags/tag1565.xml"/><Relationship Id="rId4" Type="http://schemas.openxmlformats.org/officeDocument/2006/relationships/tags" Target="../tags/tag1564.xml"/><Relationship Id="rId3" Type="http://schemas.openxmlformats.org/officeDocument/2006/relationships/tags" Target="../tags/tag1563.xml"/><Relationship Id="rId2" Type="http://schemas.openxmlformats.org/officeDocument/2006/relationships/tags" Target="../tags/tag1562.xml"/><Relationship Id="rId17" Type="http://schemas.openxmlformats.org/officeDocument/2006/relationships/slideLayout" Target="../slideLayouts/slideLayout8.xml"/><Relationship Id="rId16" Type="http://schemas.openxmlformats.org/officeDocument/2006/relationships/tags" Target="../tags/tag1573.xml"/><Relationship Id="rId15" Type="http://schemas.openxmlformats.org/officeDocument/2006/relationships/tags" Target="../tags/tag1572.xml"/><Relationship Id="rId14" Type="http://schemas.openxmlformats.org/officeDocument/2006/relationships/tags" Target="../tags/tag1571.xml"/><Relationship Id="rId13" Type="http://schemas.openxmlformats.org/officeDocument/2006/relationships/tags" Target="../tags/tag1570.xml"/><Relationship Id="rId12" Type="http://schemas.openxmlformats.org/officeDocument/2006/relationships/tags" Target="../tags/tag1569.xml"/><Relationship Id="rId11" Type="http://schemas.openxmlformats.org/officeDocument/2006/relationships/tags" Target="../tags/tag1568.xml"/><Relationship Id="rId10" Type="http://schemas.openxmlformats.org/officeDocument/2006/relationships/image" Target="../media/image27.jpeg"/><Relationship Id="rId1" Type="http://schemas.openxmlformats.org/officeDocument/2006/relationships/tags" Target="../tags/tag1561.xml"/></Relationships>
</file>

<file path=ppt/slides/_rels/slide111.xml.rels><?xml version="1.0" encoding="UTF-8" standalone="yes"?>
<Relationships xmlns="http://schemas.openxmlformats.org/package/2006/relationships"><Relationship Id="rId9" Type="http://schemas.openxmlformats.org/officeDocument/2006/relationships/tags" Target="../tags/tag1582.xml"/><Relationship Id="rId8" Type="http://schemas.openxmlformats.org/officeDocument/2006/relationships/tags" Target="../tags/tag1581.xml"/><Relationship Id="rId7" Type="http://schemas.openxmlformats.org/officeDocument/2006/relationships/tags" Target="../tags/tag1580.xml"/><Relationship Id="rId6" Type="http://schemas.openxmlformats.org/officeDocument/2006/relationships/tags" Target="../tags/tag1579.xml"/><Relationship Id="rId5" Type="http://schemas.openxmlformats.org/officeDocument/2006/relationships/tags" Target="../tags/tag1578.xml"/><Relationship Id="rId4" Type="http://schemas.openxmlformats.org/officeDocument/2006/relationships/tags" Target="../tags/tag1577.xml"/><Relationship Id="rId3" Type="http://schemas.openxmlformats.org/officeDocument/2006/relationships/tags" Target="../tags/tag1576.xml"/><Relationship Id="rId22" Type="http://schemas.openxmlformats.org/officeDocument/2006/relationships/slideLayout" Target="../slideLayouts/slideLayout8.xml"/><Relationship Id="rId21" Type="http://schemas.openxmlformats.org/officeDocument/2006/relationships/tags" Target="../tags/tag1594.xml"/><Relationship Id="rId20" Type="http://schemas.openxmlformats.org/officeDocument/2006/relationships/tags" Target="../tags/tag1593.xml"/><Relationship Id="rId2" Type="http://schemas.openxmlformats.org/officeDocument/2006/relationships/tags" Target="../tags/tag1575.xml"/><Relationship Id="rId19" Type="http://schemas.openxmlformats.org/officeDocument/2006/relationships/tags" Target="../tags/tag1592.xml"/><Relationship Id="rId18" Type="http://schemas.openxmlformats.org/officeDocument/2006/relationships/tags" Target="../tags/tag1591.xml"/><Relationship Id="rId17" Type="http://schemas.openxmlformats.org/officeDocument/2006/relationships/tags" Target="../tags/tag1590.xml"/><Relationship Id="rId16" Type="http://schemas.openxmlformats.org/officeDocument/2006/relationships/tags" Target="../tags/tag1589.xml"/><Relationship Id="rId15" Type="http://schemas.openxmlformats.org/officeDocument/2006/relationships/tags" Target="../tags/tag1588.xml"/><Relationship Id="rId14" Type="http://schemas.openxmlformats.org/officeDocument/2006/relationships/tags" Target="../tags/tag1587.xml"/><Relationship Id="rId13" Type="http://schemas.openxmlformats.org/officeDocument/2006/relationships/tags" Target="../tags/tag1586.xml"/><Relationship Id="rId12" Type="http://schemas.openxmlformats.org/officeDocument/2006/relationships/tags" Target="../tags/tag1585.xml"/><Relationship Id="rId11" Type="http://schemas.openxmlformats.org/officeDocument/2006/relationships/tags" Target="../tags/tag1584.xml"/><Relationship Id="rId10" Type="http://schemas.openxmlformats.org/officeDocument/2006/relationships/tags" Target="../tags/tag1583.xml"/><Relationship Id="rId1" Type="http://schemas.openxmlformats.org/officeDocument/2006/relationships/tags" Target="../tags/tag1574.xml"/></Relationships>
</file>

<file path=ppt/slides/_rels/slide112.xml.rels><?xml version="1.0" encoding="UTF-8" standalone="yes"?>
<Relationships xmlns="http://schemas.openxmlformats.org/package/2006/relationships"><Relationship Id="rId9" Type="http://schemas.openxmlformats.org/officeDocument/2006/relationships/tags" Target="../tags/tag1603.xml"/><Relationship Id="rId8" Type="http://schemas.openxmlformats.org/officeDocument/2006/relationships/tags" Target="../tags/tag1602.xml"/><Relationship Id="rId7" Type="http://schemas.openxmlformats.org/officeDocument/2006/relationships/tags" Target="../tags/tag1601.xml"/><Relationship Id="rId6" Type="http://schemas.openxmlformats.org/officeDocument/2006/relationships/tags" Target="../tags/tag1600.xml"/><Relationship Id="rId5" Type="http://schemas.openxmlformats.org/officeDocument/2006/relationships/tags" Target="../tags/tag1599.xml"/><Relationship Id="rId4" Type="http://schemas.openxmlformats.org/officeDocument/2006/relationships/tags" Target="../tags/tag1598.xml"/><Relationship Id="rId3" Type="http://schemas.openxmlformats.org/officeDocument/2006/relationships/tags" Target="../tags/tag1597.xml"/><Relationship Id="rId22" Type="http://schemas.openxmlformats.org/officeDocument/2006/relationships/slideLayout" Target="../slideLayouts/slideLayout8.xml"/><Relationship Id="rId21" Type="http://schemas.openxmlformats.org/officeDocument/2006/relationships/tags" Target="../tags/tag1615.xml"/><Relationship Id="rId20" Type="http://schemas.openxmlformats.org/officeDocument/2006/relationships/tags" Target="../tags/tag1614.xml"/><Relationship Id="rId2" Type="http://schemas.openxmlformats.org/officeDocument/2006/relationships/tags" Target="../tags/tag1596.xml"/><Relationship Id="rId19" Type="http://schemas.openxmlformats.org/officeDocument/2006/relationships/tags" Target="../tags/tag1613.xml"/><Relationship Id="rId18" Type="http://schemas.openxmlformats.org/officeDocument/2006/relationships/tags" Target="../tags/tag1612.xml"/><Relationship Id="rId17" Type="http://schemas.openxmlformats.org/officeDocument/2006/relationships/tags" Target="../tags/tag1611.xml"/><Relationship Id="rId16" Type="http://schemas.openxmlformats.org/officeDocument/2006/relationships/tags" Target="../tags/tag1610.xml"/><Relationship Id="rId15" Type="http://schemas.openxmlformats.org/officeDocument/2006/relationships/tags" Target="../tags/tag1609.xml"/><Relationship Id="rId14" Type="http://schemas.openxmlformats.org/officeDocument/2006/relationships/tags" Target="../tags/tag1608.xml"/><Relationship Id="rId13" Type="http://schemas.openxmlformats.org/officeDocument/2006/relationships/tags" Target="../tags/tag1607.xml"/><Relationship Id="rId12" Type="http://schemas.openxmlformats.org/officeDocument/2006/relationships/tags" Target="../tags/tag1606.xml"/><Relationship Id="rId11" Type="http://schemas.openxmlformats.org/officeDocument/2006/relationships/tags" Target="../tags/tag1605.xml"/><Relationship Id="rId10" Type="http://schemas.openxmlformats.org/officeDocument/2006/relationships/tags" Target="../tags/tag1604.xml"/><Relationship Id="rId1" Type="http://schemas.openxmlformats.org/officeDocument/2006/relationships/tags" Target="../tags/tag1595.xml"/></Relationships>
</file>

<file path=ppt/slides/_rels/slide113.xml.rels><?xml version="1.0" encoding="UTF-8" standalone="yes"?>
<Relationships xmlns="http://schemas.openxmlformats.org/package/2006/relationships"><Relationship Id="rId9" Type="http://schemas.openxmlformats.org/officeDocument/2006/relationships/tags" Target="../tags/tag1624.xml"/><Relationship Id="rId8" Type="http://schemas.openxmlformats.org/officeDocument/2006/relationships/tags" Target="../tags/tag1623.xml"/><Relationship Id="rId7" Type="http://schemas.openxmlformats.org/officeDocument/2006/relationships/tags" Target="../tags/tag1622.xml"/><Relationship Id="rId6" Type="http://schemas.openxmlformats.org/officeDocument/2006/relationships/tags" Target="../tags/tag1621.xml"/><Relationship Id="rId5" Type="http://schemas.openxmlformats.org/officeDocument/2006/relationships/tags" Target="../tags/tag1620.xml"/><Relationship Id="rId4" Type="http://schemas.openxmlformats.org/officeDocument/2006/relationships/tags" Target="../tags/tag1619.xml"/><Relationship Id="rId3" Type="http://schemas.openxmlformats.org/officeDocument/2006/relationships/tags" Target="../tags/tag1618.xml"/><Relationship Id="rId22" Type="http://schemas.openxmlformats.org/officeDocument/2006/relationships/slideLayout" Target="../slideLayouts/slideLayout8.xml"/><Relationship Id="rId21" Type="http://schemas.openxmlformats.org/officeDocument/2006/relationships/tags" Target="../tags/tag1636.xml"/><Relationship Id="rId20" Type="http://schemas.openxmlformats.org/officeDocument/2006/relationships/tags" Target="../tags/tag1635.xml"/><Relationship Id="rId2" Type="http://schemas.openxmlformats.org/officeDocument/2006/relationships/tags" Target="../tags/tag1617.xml"/><Relationship Id="rId19" Type="http://schemas.openxmlformats.org/officeDocument/2006/relationships/tags" Target="../tags/tag1634.xml"/><Relationship Id="rId18" Type="http://schemas.openxmlformats.org/officeDocument/2006/relationships/tags" Target="../tags/tag1633.xml"/><Relationship Id="rId17" Type="http://schemas.openxmlformats.org/officeDocument/2006/relationships/tags" Target="../tags/tag1632.xml"/><Relationship Id="rId16" Type="http://schemas.openxmlformats.org/officeDocument/2006/relationships/tags" Target="../tags/tag1631.xml"/><Relationship Id="rId15" Type="http://schemas.openxmlformats.org/officeDocument/2006/relationships/tags" Target="../tags/tag1630.xml"/><Relationship Id="rId14" Type="http://schemas.openxmlformats.org/officeDocument/2006/relationships/tags" Target="../tags/tag1629.xml"/><Relationship Id="rId13" Type="http://schemas.openxmlformats.org/officeDocument/2006/relationships/tags" Target="../tags/tag1628.xml"/><Relationship Id="rId12" Type="http://schemas.openxmlformats.org/officeDocument/2006/relationships/tags" Target="../tags/tag1627.xml"/><Relationship Id="rId11" Type="http://schemas.openxmlformats.org/officeDocument/2006/relationships/tags" Target="../tags/tag1626.xml"/><Relationship Id="rId10" Type="http://schemas.openxmlformats.org/officeDocument/2006/relationships/tags" Target="../tags/tag1625.xml"/><Relationship Id="rId1" Type="http://schemas.openxmlformats.org/officeDocument/2006/relationships/tags" Target="../tags/tag1616.xml"/></Relationships>
</file>

<file path=ppt/slides/_rels/slide114.xml.rels><?xml version="1.0" encoding="UTF-8" standalone="yes"?>
<Relationships xmlns="http://schemas.openxmlformats.org/package/2006/relationships"><Relationship Id="rId9" Type="http://schemas.openxmlformats.org/officeDocument/2006/relationships/tags" Target="../tags/tag1645.xml"/><Relationship Id="rId8" Type="http://schemas.openxmlformats.org/officeDocument/2006/relationships/tags" Target="../tags/tag1644.xml"/><Relationship Id="rId7" Type="http://schemas.openxmlformats.org/officeDocument/2006/relationships/tags" Target="../tags/tag1643.xml"/><Relationship Id="rId6" Type="http://schemas.openxmlformats.org/officeDocument/2006/relationships/tags" Target="../tags/tag1642.xml"/><Relationship Id="rId5" Type="http://schemas.openxmlformats.org/officeDocument/2006/relationships/tags" Target="../tags/tag1641.xml"/><Relationship Id="rId4" Type="http://schemas.openxmlformats.org/officeDocument/2006/relationships/tags" Target="../tags/tag1640.xml"/><Relationship Id="rId3" Type="http://schemas.openxmlformats.org/officeDocument/2006/relationships/tags" Target="../tags/tag1639.xml"/><Relationship Id="rId2" Type="http://schemas.openxmlformats.org/officeDocument/2006/relationships/tags" Target="../tags/tag1638.xml"/><Relationship Id="rId17" Type="http://schemas.openxmlformats.org/officeDocument/2006/relationships/slideLayout" Target="../slideLayouts/slideLayout8.xml"/><Relationship Id="rId16" Type="http://schemas.openxmlformats.org/officeDocument/2006/relationships/tags" Target="../tags/tag1652.xml"/><Relationship Id="rId15" Type="http://schemas.openxmlformats.org/officeDocument/2006/relationships/tags" Target="../tags/tag1651.xml"/><Relationship Id="rId14" Type="http://schemas.openxmlformats.org/officeDocument/2006/relationships/tags" Target="../tags/tag1650.xml"/><Relationship Id="rId13" Type="http://schemas.openxmlformats.org/officeDocument/2006/relationships/tags" Target="../tags/tag1649.xml"/><Relationship Id="rId12" Type="http://schemas.openxmlformats.org/officeDocument/2006/relationships/tags" Target="../tags/tag1648.xml"/><Relationship Id="rId11" Type="http://schemas.openxmlformats.org/officeDocument/2006/relationships/tags" Target="../tags/tag1647.xml"/><Relationship Id="rId10" Type="http://schemas.openxmlformats.org/officeDocument/2006/relationships/tags" Target="../tags/tag1646.xml"/><Relationship Id="rId1" Type="http://schemas.openxmlformats.org/officeDocument/2006/relationships/tags" Target="../tags/tag1637.xml"/></Relationships>
</file>

<file path=ppt/slides/_rels/slide115.xml.rels><?xml version="1.0" encoding="UTF-8" standalone="yes"?>
<Relationships xmlns="http://schemas.openxmlformats.org/package/2006/relationships"><Relationship Id="rId9" Type="http://schemas.openxmlformats.org/officeDocument/2006/relationships/tags" Target="../tags/tag1661.xml"/><Relationship Id="rId8" Type="http://schemas.openxmlformats.org/officeDocument/2006/relationships/tags" Target="../tags/tag1660.xml"/><Relationship Id="rId7" Type="http://schemas.openxmlformats.org/officeDocument/2006/relationships/tags" Target="../tags/tag1659.xml"/><Relationship Id="rId6" Type="http://schemas.openxmlformats.org/officeDocument/2006/relationships/tags" Target="../tags/tag1658.xml"/><Relationship Id="rId5" Type="http://schemas.openxmlformats.org/officeDocument/2006/relationships/tags" Target="../tags/tag1657.xml"/><Relationship Id="rId4" Type="http://schemas.openxmlformats.org/officeDocument/2006/relationships/tags" Target="../tags/tag1656.xml"/><Relationship Id="rId3" Type="http://schemas.openxmlformats.org/officeDocument/2006/relationships/tags" Target="../tags/tag1655.xml"/><Relationship Id="rId2" Type="http://schemas.openxmlformats.org/officeDocument/2006/relationships/tags" Target="../tags/tag1654.xml"/><Relationship Id="rId17" Type="http://schemas.openxmlformats.org/officeDocument/2006/relationships/slideLayout" Target="../slideLayouts/slideLayout8.xml"/><Relationship Id="rId16" Type="http://schemas.openxmlformats.org/officeDocument/2006/relationships/tags" Target="../tags/tag1668.xml"/><Relationship Id="rId15" Type="http://schemas.openxmlformats.org/officeDocument/2006/relationships/tags" Target="../tags/tag1667.xml"/><Relationship Id="rId14" Type="http://schemas.openxmlformats.org/officeDocument/2006/relationships/tags" Target="../tags/tag1666.xml"/><Relationship Id="rId13" Type="http://schemas.openxmlformats.org/officeDocument/2006/relationships/tags" Target="../tags/tag1665.xml"/><Relationship Id="rId12" Type="http://schemas.openxmlformats.org/officeDocument/2006/relationships/tags" Target="../tags/tag1664.xml"/><Relationship Id="rId11" Type="http://schemas.openxmlformats.org/officeDocument/2006/relationships/tags" Target="../tags/tag1663.xml"/><Relationship Id="rId10" Type="http://schemas.openxmlformats.org/officeDocument/2006/relationships/tags" Target="../tags/tag1662.xml"/><Relationship Id="rId1" Type="http://schemas.openxmlformats.org/officeDocument/2006/relationships/tags" Target="../tags/tag1653.xml"/></Relationships>
</file>

<file path=ppt/slides/_rels/slide116.xml.rels><?xml version="1.0" encoding="UTF-8" standalone="yes"?>
<Relationships xmlns="http://schemas.openxmlformats.org/package/2006/relationships"><Relationship Id="rId9" Type="http://schemas.openxmlformats.org/officeDocument/2006/relationships/tags" Target="../tags/tag1677.xml"/><Relationship Id="rId8" Type="http://schemas.openxmlformats.org/officeDocument/2006/relationships/tags" Target="../tags/tag1676.xml"/><Relationship Id="rId7" Type="http://schemas.openxmlformats.org/officeDocument/2006/relationships/tags" Target="../tags/tag1675.xml"/><Relationship Id="rId6" Type="http://schemas.openxmlformats.org/officeDocument/2006/relationships/tags" Target="../tags/tag1674.xml"/><Relationship Id="rId5" Type="http://schemas.openxmlformats.org/officeDocument/2006/relationships/tags" Target="../tags/tag1673.xml"/><Relationship Id="rId4" Type="http://schemas.openxmlformats.org/officeDocument/2006/relationships/tags" Target="../tags/tag1672.xml"/><Relationship Id="rId3" Type="http://schemas.openxmlformats.org/officeDocument/2006/relationships/tags" Target="../tags/tag1671.xml"/><Relationship Id="rId2" Type="http://schemas.openxmlformats.org/officeDocument/2006/relationships/tags" Target="../tags/tag1670.xml"/><Relationship Id="rId17" Type="http://schemas.openxmlformats.org/officeDocument/2006/relationships/slideLayout" Target="../slideLayouts/slideLayout8.xml"/><Relationship Id="rId16" Type="http://schemas.openxmlformats.org/officeDocument/2006/relationships/tags" Target="../tags/tag1684.xml"/><Relationship Id="rId15" Type="http://schemas.openxmlformats.org/officeDocument/2006/relationships/tags" Target="../tags/tag1683.xml"/><Relationship Id="rId14" Type="http://schemas.openxmlformats.org/officeDocument/2006/relationships/tags" Target="../tags/tag1682.xml"/><Relationship Id="rId13" Type="http://schemas.openxmlformats.org/officeDocument/2006/relationships/tags" Target="../tags/tag1681.xml"/><Relationship Id="rId12" Type="http://schemas.openxmlformats.org/officeDocument/2006/relationships/tags" Target="../tags/tag1680.xml"/><Relationship Id="rId11" Type="http://schemas.openxmlformats.org/officeDocument/2006/relationships/tags" Target="../tags/tag1679.xml"/><Relationship Id="rId10" Type="http://schemas.openxmlformats.org/officeDocument/2006/relationships/tags" Target="../tags/tag1678.xml"/><Relationship Id="rId1" Type="http://schemas.openxmlformats.org/officeDocument/2006/relationships/tags" Target="../tags/tag1669.xml"/></Relationships>
</file>

<file path=ppt/slides/_rels/slide117.xml.rels><?xml version="1.0" encoding="UTF-8" standalone="yes"?>
<Relationships xmlns="http://schemas.openxmlformats.org/package/2006/relationships"><Relationship Id="rId9" Type="http://schemas.openxmlformats.org/officeDocument/2006/relationships/tags" Target="../tags/tag1693.xml"/><Relationship Id="rId8" Type="http://schemas.openxmlformats.org/officeDocument/2006/relationships/tags" Target="../tags/tag1692.xml"/><Relationship Id="rId7" Type="http://schemas.openxmlformats.org/officeDocument/2006/relationships/tags" Target="../tags/tag1691.xml"/><Relationship Id="rId6" Type="http://schemas.openxmlformats.org/officeDocument/2006/relationships/tags" Target="../tags/tag1690.xml"/><Relationship Id="rId5" Type="http://schemas.openxmlformats.org/officeDocument/2006/relationships/tags" Target="../tags/tag1689.xml"/><Relationship Id="rId4" Type="http://schemas.openxmlformats.org/officeDocument/2006/relationships/tags" Target="../tags/tag1688.xml"/><Relationship Id="rId3" Type="http://schemas.openxmlformats.org/officeDocument/2006/relationships/tags" Target="../tags/tag1687.xml"/><Relationship Id="rId2" Type="http://schemas.openxmlformats.org/officeDocument/2006/relationships/tags" Target="../tags/tag1686.xml"/><Relationship Id="rId17" Type="http://schemas.openxmlformats.org/officeDocument/2006/relationships/slideLayout" Target="../slideLayouts/slideLayout8.xml"/><Relationship Id="rId16" Type="http://schemas.openxmlformats.org/officeDocument/2006/relationships/tags" Target="../tags/tag1700.xml"/><Relationship Id="rId15" Type="http://schemas.openxmlformats.org/officeDocument/2006/relationships/tags" Target="../tags/tag1699.xml"/><Relationship Id="rId14" Type="http://schemas.openxmlformats.org/officeDocument/2006/relationships/tags" Target="../tags/tag1698.xml"/><Relationship Id="rId13" Type="http://schemas.openxmlformats.org/officeDocument/2006/relationships/tags" Target="../tags/tag1697.xml"/><Relationship Id="rId12" Type="http://schemas.openxmlformats.org/officeDocument/2006/relationships/tags" Target="../tags/tag1696.xml"/><Relationship Id="rId11" Type="http://schemas.openxmlformats.org/officeDocument/2006/relationships/tags" Target="../tags/tag1695.xml"/><Relationship Id="rId10" Type="http://schemas.openxmlformats.org/officeDocument/2006/relationships/tags" Target="../tags/tag1694.xml"/><Relationship Id="rId1" Type="http://schemas.openxmlformats.org/officeDocument/2006/relationships/tags" Target="../tags/tag1685.xml"/></Relationships>
</file>

<file path=ppt/slides/_rels/slide118.xml.rels><?xml version="1.0" encoding="UTF-8" standalone="yes"?>
<Relationships xmlns="http://schemas.openxmlformats.org/package/2006/relationships"><Relationship Id="rId9" Type="http://schemas.openxmlformats.org/officeDocument/2006/relationships/tags" Target="../tags/tag1708.xml"/><Relationship Id="rId8" Type="http://schemas.openxmlformats.org/officeDocument/2006/relationships/image" Target="../media/image11.jpeg"/><Relationship Id="rId7" Type="http://schemas.openxmlformats.org/officeDocument/2006/relationships/tags" Target="../tags/tag1707.xml"/><Relationship Id="rId6" Type="http://schemas.openxmlformats.org/officeDocument/2006/relationships/tags" Target="../tags/tag1706.xml"/><Relationship Id="rId5" Type="http://schemas.openxmlformats.org/officeDocument/2006/relationships/tags" Target="../tags/tag1705.xml"/><Relationship Id="rId4" Type="http://schemas.openxmlformats.org/officeDocument/2006/relationships/tags" Target="../tags/tag1704.xml"/><Relationship Id="rId3" Type="http://schemas.openxmlformats.org/officeDocument/2006/relationships/tags" Target="../tags/tag1703.xml"/><Relationship Id="rId2" Type="http://schemas.openxmlformats.org/officeDocument/2006/relationships/tags" Target="../tags/tag1702.xml"/><Relationship Id="rId15" Type="http://schemas.openxmlformats.org/officeDocument/2006/relationships/slideLayout" Target="../slideLayouts/slideLayout8.xml"/><Relationship Id="rId14" Type="http://schemas.openxmlformats.org/officeDocument/2006/relationships/tags" Target="../tags/tag1713.xml"/><Relationship Id="rId13" Type="http://schemas.openxmlformats.org/officeDocument/2006/relationships/tags" Target="../tags/tag1712.xml"/><Relationship Id="rId12" Type="http://schemas.openxmlformats.org/officeDocument/2006/relationships/tags" Target="../tags/tag1711.xml"/><Relationship Id="rId11" Type="http://schemas.openxmlformats.org/officeDocument/2006/relationships/tags" Target="../tags/tag1710.xml"/><Relationship Id="rId10" Type="http://schemas.openxmlformats.org/officeDocument/2006/relationships/tags" Target="../tags/tag1709.xml"/><Relationship Id="rId1" Type="http://schemas.openxmlformats.org/officeDocument/2006/relationships/tags" Target="../tags/tag1701.xml"/></Relationships>
</file>

<file path=ppt/slides/_rels/slide119.xml.rels><?xml version="1.0" encoding="UTF-8" standalone="yes"?>
<Relationships xmlns="http://schemas.openxmlformats.org/package/2006/relationships"><Relationship Id="rId9" Type="http://schemas.openxmlformats.org/officeDocument/2006/relationships/tags" Target="../tags/tag1721.xml"/><Relationship Id="rId8" Type="http://schemas.openxmlformats.org/officeDocument/2006/relationships/image" Target="../media/image11.jpeg"/><Relationship Id="rId7" Type="http://schemas.openxmlformats.org/officeDocument/2006/relationships/tags" Target="../tags/tag1720.xml"/><Relationship Id="rId6" Type="http://schemas.openxmlformats.org/officeDocument/2006/relationships/tags" Target="../tags/tag1719.xml"/><Relationship Id="rId5" Type="http://schemas.openxmlformats.org/officeDocument/2006/relationships/tags" Target="../tags/tag1718.xml"/><Relationship Id="rId4" Type="http://schemas.openxmlformats.org/officeDocument/2006/relationships/tags" Target="../tags/tag1717.xml"/><Relationship Id="rId3" Type="http://schemas.openxmlformats.org/officeDocument/2006/relationships/tags" Target="../tags/tag1716.xml"/><Relationship Id="rId2" Type="http://schemas.openxmlformats.org/officeDocument/2006/relationships/tags" Target="../tags/tag1715.xml"/><Relationship Id="rId15" Type="http://schemas.openxmlformats.org/officeDocument/2006/relationships/slideLayout" Target="../slideLayouts/slideLayout8.xml"/><Relationship Id="rId14" Type="http://schemas.openxmlformats.org/officeDocument/2006/relationships/tags" Target="../tags/tag1726.xml"/><Relationship Id="rId13" Type="http://schemas.openxmlformats.org/officeDocument/2006/relationships/tags" Target="../tags/tag1725.xml"/><Relationship Id="rId12" Type="http://schemas.openxmlformats.org/officeDocument/2006/relationships/tags" Target="../tags/tag1724.xml"/><Relationship Id="rId11" Type="http://schemas.openxmlformats.org/officeDocument/2006/relationships/tags" Target="../tags/tag1723.xml"/><Relationship Id="rId10" Type="http://schemas.openxmlformats.org/officeDocument/2006/relationships/tags" Target="../tags/tag1722.xml"/><Relationship Id="rId1" Type="http://schemas.openxmlformats.org/officeDocument/2006/relationships/tags" Target="../tags/tag1714.xml"/></Relationships>
</file>

<file path=ppt/slides/_rels/slide12.xml.rels><?xml version="1.0" encoding="UTF-8" standalone="yes"?>
<Relationships xmlns="http://schemas.openxmlformats.org/package/2006/relationships"><Relationship Id="rId9" Type="http://schemas.openxmlformats.org/officeDocument/2006/relationships/tags" Target="../tags/tag140.xml"/><Relationship Id="rId8" Type="http://schemas.openxmlformats.org/officeDocument/2006/relationships/tags" Target="../tags/tag139.xml"/><Relationship Id="rId7" Type="http://schemas.openxmlformats.org/officeDocument/2006/relationships/tags" Target="../tags/tag138.xml"/><Relationship Id="rId6" Type="http://schemas.openxmlformats.org/officeDocument/2006/relationships/tags" Target="../tags/tag137.xml"/><Relationship Id="rId5" Type="http://schemas.openxmlformats.org/officeDocument/2006/relationships/tags" Target="../tags/tag136.xml"/><Relationship Id="rId4" Type="http://schemas.openxmlformats.org/officeDocument/2006/relationships/tags" Target="../tags/tag135.xml"/><Relationship Id="rId3" Type="http://schemas.openxmlformats.org/officeDocument/2006/relationships/tags" Target="../tags/tag134.xml"/><Relationship Id="rId2" Type="http://schemas.openxmlformats.org/officeDocument/2006/relationships/tags" Target="../tags/tag133.xml"/><Relationship Id="rId13" Type="http://schemas.openxmlformats.org/officeDocument/2006/relationships/slideLayout" Target="../slideLayouts/slideLayout8.xml"/><Relationship Id="rId12" Type="http://schemas.openxmlformats.org/officeDocument/2006/relationships/tags" Target="../tags/tag143.xml"/><Relationship Id="rId11" Type="http://schemas.openxmlformats.org/officeDocument/2006/relationships/tags" Target="../tags/tag142.xml"/><Relationship Id="rId10" Type="http://schemas.openxmlformats.org/officeDocument/2006/relationships/tags" Target="../tags/tag141.xml"/><Relationship Id="rId1" Type="http://schemas.openxmlformats.org/officeDocument/2006/relationships/tags" Target="../tags/tag132.xml"/></Relationships>
</file>

<file path=ppt/slides/_rels/slide120.xml.rels><?xml version="1.0" encoding="UTF-8" standalone="yes"?>
<Relationships xmlns="http://schemas.openxmlformats.org/package/2006/relationships"><Relationship Id="rId9" Type="http://schemas.openxmlformats.org/officeDocument/2006/relationships/tags" Target="../tags/tag1734.xml"/><Relationship Id="rId8" Type="http://schemas.openxmlformats.org/officeDocument/2006/relationships/image" Target="../media/image11.jpeg"/><Relationship Id="rId7" Type="http://schemas.openxmlformats.org/officeDocument/2006/relationships/tags" Target="../tags/tag1733.xml"/><Relationship Id="rId6" Type="http://schemas.openxmlformats.org/officeDocument/2006/relationships/tags" Target="../tags/tag1732.xml"/><Relationship Id="rId5" Type="http://schemas.openxmlformats.org/officeDocument/2006/relationships/tags" Target="../tags/tag1731.xml"/><Relationship Id="rId4" Type="http://schemas.openxmlformats.org/officeDocument/2006/relationships/tags" Target="../tags/tag1730.xml"/><Relationship Id="rId3" Type="http://schemas.openxmlformats.org/officeDocument/2006/relationships/tags" Target="../tags/tag1729.xml"/><Relationship Id="rId2" Type="http://schemas.openxmlformats.org/officeDocument/2006/relationships/tags" Target="../tags/tag1728.xml"/><Relationship Id="rId15" Type="http://schemas.openxmlformats.org/officeDocument/2006/relationships/slideLayout" Target="../slideLayouts/slideLayout8.xml"/><Relationship Id="rId14" Type="http://schemas.openxmlformats.org/officeDocument/2006/relationships/tags" Target="../tags/tag1739.xml"/><Relationship Id="rId13" Type="http://schemas.openxmlformats.org/officeDocument/2006/relationships/tags" Target="../tags/tag1738.xml"/><Relationship Id="rId12" Type="http://schemas.openxmlformats.org/officeDocument/2006/relationships/tags" Target="../tags/tag1737.xml"/><Relationship Id="rId11" Type="http://schemas.openxmlformats.org/officeDocument/2006/relationships/tags" Target="../tags/tag1736.xml"/><Relationship Id="rId10" Type="http://schemas.openxmlformats.org/officeDocument/2006/relationships/tags" Target="../tags/tag1735.xml"/><Relationship Id="rId1" Type="http://schemas.openxmlformats.org/officeDocument/2006/relationships/tags" Target="../tags/tag1727.xml"/></Relationships>
</file>

<file path=ppt/slides/_rels/slide1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9" Type="http://schemas.openxmlformats.org/officeDocument/2006/relationships/tags" Target="../tags/tag152.xml"/><Relationship Id="rId8" Type="http://schemas.openxmlformats.org/officeDocument/2006/relationships/tags" Target="../tags/tag151.xml"/><Relationship Id="rId7" Type="http://schemas.openxmlformats.org/officeDocument/2006/relationships/tags" Target="../tags/tag150.xml"/><Relationship Id="rId6" Type="http://schemas.openxmlformats.org/officeDocument/2006/relationships/tags" Target="../tags/tag149.xml"/><Relationship Id="rId5" Type="http://schemas.openxmlformats.org/officeDocument/2006/relationships/tags" Target="../tags/tag148.xml"/><Relationship Id="rId4" Type="http://schemas.openxmlformats.org/officeDocument/2006/relationships/tags" Target="../tags/tag147.xml"/><Relationship Id="rId3" Type="http://schemas.openxmlformats.org/officeDocument/2006/relationships/tags" Target="../tags/tag146.xml"/><Relationship Id="rId2" Type="http://schemas.openxmlformats.org/officeDocument/2006/relationships/tags" Target="../tags/tag145.xml"/><Relationship Id="rId13" Type="http://schemas.openxmlformats.org/officeDocument/2006/relationships/slideLayout" Target="../slideLayouts/slideLayout8.xml"/><Relationship Id="rId12" Type="http://schemas.openxmlformats.org/officeDocument/2006/relationships/tags" Target="../tags/tag155.xml"/><Relationship Id="rId11" Type="http://schemas.openxmlformats.org/officeDocument/2006/relationships/tags" Target="../tags/tag154.xml"/><Relationship Id="rId10" Type="http://schemas.openxmlformats.org/officeDocument/2006/relationships/tags" Target="../tags/tag153.xml"/><Relationship Id="rId1" Type="http://schemas.openxmlformats.org/officeDocument/2006/relationships/tags" Target="../tags/tag144.xml"/></Relationships>
</file>

<file path=ppt/slides/_rels/slide14.xml.rels><?xml version="1.0" encoding="UTF-8" standalone="yes"?>
<Relationships xmlns="http://schemas.openxmlformats.org/package/2006/relationships"><Relationship Id="rId9" Type="http://schemas.openxmlformats.org/officeDocument/2006/relationships/tags" Target="../tags/tag164.xml"/><Relationship Id="rId8" Type="http://schemas.openxmlformats.org/officeDocument/2006/relationships/tags" Target="../tags/tag163.xml"/><Relationship Id="rId7" Type="http://schemas.openxmlformats.org/officeDocument/2006/relationships/tags" Target="../tags/tag162.xml"/><Relationship Id="rId6" Type="http://schemas.openxmlformats.org/officeDocument/2006/relationships/tags" Target="../tags/tag161.xml"/><Relationship Id="rId5" Type="http://schemas.openxmlformats.org/officeDocument/2006/relationships/tags" Target="../tags/tag160.xml"/><Relationship Id="rId4" Type="http://schemas.openxmlformats.org/officeDocument/2006/relationships/tags" Target="../tags/tag159.xml"/><Relationship Id="rId3" Type="http://schemas.openxmlformats.org/officeDocument/2006/relationships/tags" Target="../tags/tag158.xml"/><Relationship Id="rId2" Type="http://schemas.openxmlformats.org/officeDocument/2006/relationships/tags" Target="../tags/tag157.xml"/><Relationship Id="rId13" Type="http://schemas.openxmlformats.org/officeDocument/2006/relationships/slideLayout" Target="../slideLayouts/slideLayout8.xml"/><Relationship Id="rId12" Type="http://schemas.openxmlformats.org/officeDocument/2006/relationships/tags" Target="../tags/tag167.xml"/><Relationship Id="rId11" Type="http://schemas.openxmlformats.org/officeDocument/2006/relationships/tags" Target="../tags/tag166.xml"/><Relationship Id="rId10" Type="http://schemas.openxmlformats.org/officeDocument/2006/relationships/tags" Target="../tags/tag165.xml"/><Relationship Id="rId1" Type="http://schemas.openxmlformats.org/officeDocument/2006/relationships/tags" Target="../tags/tag156.xml"/></Relationships>
</file>

<file path=ppt/slides/_rels/slide15.xml.rels><?xml version="1.0" encoding="UTF-8" standalone="yes"?>
<Relationships xmlns="http://schemas.openxmlformats.org/package/2006/relationships"><Relationship Id="rId9" Type="http://schemas.openxmlformats.org/officeDocument/2006/relationships/tags" Target="../tags/tag176.xml"/><Relationship Id="rId8" Type="http://schemas.openxmlformats.org/officeDocument/2006/relationships/tags" Target="../tags/tag175.xml"/><Relationship Id="rId7" Type="http://schemas.openxmlformats.org/officeDocument/2006/relationships/tags" Target="../tags/tag174.xml"/><Relationship Id="rId6" Type="http://schemas.openxmlformats.org/officeDocument/2006/relationships/tags" Target="../tags/tag173.xml"/><Relationship Id="rId5" Type="http://schemas.openxmlformats.org/officeDocument/2006/relationships/tags" Target="../tags/tag172.xml"/><Relationship Id="rId4" Type="http://schemas.openxmlformats.org/officeDocument/2006/relationships/tags" Target="../tags/tag171.xml"/><Relationship Id="rId3" Type="http://schemas.openxmlformats.org/officeDocument/2006/relationships/tags" Target="../tags/tag170.xml"/><Relationship Id="rId2" Type="http://schemas.openxmlformats.org/officeDocument/2006/relationships/tags" Target="../tags/tag169.xml"/><Relationship Id="rId13" Type="http://schemas.openxmlformats.org/officeDocument/2006/relationships/slideLayout" Target="../slideLayouts/slideLayout8.xml"/><Relationship Id="rId12" Type="http://schemas.openxmlformats.org/officeDocument/2006/relationships/tags" Target="../tags/tag179.xml"/><Relationship Id="rId11" Type="http://schemas.openxmlformats.org/officeDocument/2006/relationships/tags" Target="../tags/tag178.xml"/><Relationship Id="rId10" Type="http://schemas.openxmlformats.org/officeDocument/2006/relationships/tags" Target="../tags/tag177.xml"/><Relationship Id="rId1" Type="http://schemas.openxmlformats.org/officeDocument/2006/relationships/tags" Target="../tags/tag168.xml"/></Relationships>
</file>

<file path=ppt/slides/_rels/slide16.xml.rels><?xml version="1.0" encoding="UTF-8" standalone="yes"?>
<Relationships xmlns="http://schemas.openxmlformats.org/package/2006/relationships"><Relationship Id="rId9" Type="http://schemas.openxmlformats.org/officeDocument/2006/relationships/tags" Target="../tags/tag188.xml"/><Relationship Id="rId8" Type="http://schemas.openxmlformats.org/officeDocument/2006/relationships/tags" Target="../tags/tag187.xml"/><Relationship Id="rId7" Type="http://schemas.openxmlformats.org/officeDocument/2006/relationships/tags" Target="../tags/tag186.xml"/><Relationship Id="rId6" Type="http://schemas.openxmlformats.org/officeDocument/2006/relationships/tags" Target="../tags/tag185.xml"/><Relationship Id="rId5" Type="http://schemas.openxmlformats.org/officeDocument/2006/relationships/tags" Target="../tags/tag184.xml"/><Relationship Id="rId4" Type="http://schemas.openxmlformats.org/officeDocument/2006/relationships/tags" Target="../tags/tag183.xml"/><Relationship Id="rId3" Type="http://schemas.openxmlformats.org/officeDocument/2006/relationships/tags" Target="../tags/tag182.xml"/><Relationship Id="rId24" Type="http://schemas.openxmlformats.org/officeDocument/2006/relationships/slideLayout" Target="../slideLayouts/slideLayout4.xml"/><Relationship Id="rId23" Type="http://schemas.openxmlformats.org/officeDocument/2006/relationships/tags" Target="../tags/tag202.xml"/><Relationship Id="rId22" Type="http://schemas.openxmlformats.org/officeDocument/2006/relationships/tags" Target="../tags/tag201.xml"/><Relationship Id="rId21" Type="http://schemas.openxmlformats.org/officeDocument/2006/relationships/tags" Target="../tags/tag200.xml"/><Relationship Id="rId20" Type="http://schemas.openxmlformats.org/officeDocument/2006/relationships/tags" Target="../tags/tag199.xml"/><Relationship Id="rId2" Type="http://schemas.openxmlformats.org/officeDocument/2006/relationships/tags" Target="../tags/tag181.xml"/><Relationship Id="rId19" Type="http://schemas.openxmlformats.org/officeDocument/2006/relationships/tags" Target="../tags/tag198.xml"/><Relationship Id="rId18" Type="http://schemas.openxmlformats.org/officeDocument/2006/relationships/tags" Target="../tags/tag197.xml"/><Relationship Id="rId17" Type="http://schemas.openxmlformats.org/officeDocument/2006/relationships/tags" Target="../tags/tag196.xml"/><Relationship Id="rId16" Type="http://schemas.openxmlformats.org/officeDocument/2006/relationships/tags" Target="../tags/tag195.xml"/><Relationship Id="rId15" Type="http://schemas.openxmlformats.org/officeDocument/2006/relationships/tags" Target="../tags/tag194.xml"/><Relationship Id="rId14" Type="http://schemas.openxmlformats.org/officeDocument/2006/relationships/tags" Target="../tags/tag193.xml"/><Relationship Id="rId13" Type="http://schemas.openxmlformats.org/officeDocument/2006/relationships/tags" Target="../tags/tag192.xml"/><Relationship Id="rId12" Type="http://schemas.openxmlformats.org/officeDocument/2006/relationships/tags" Target="../tags/tag191.xml"/><Relationship Id="rId11" Type="http://schemas.openxmlformats.org/officeDocument/2006/relationships/tags" Target="../tags/tag190.xml"/><Relationship Id="rId10" Type="http://schemas.openxmlformats.org/officeDocument/2006/relationships/tags" Target="../tags/tag189.xml"/><Relationship Id="rId1" Type="http://schemas.openxmlformats.org/officeDocument/2006/relationships/tags" Target="../tags/tag180.xml"/></Relationships>
</file>

<file path=ppt/slides/_rels/slide17.xml.rels><?xml version="1.0" encoding="UTF-8" standalone="yes"?>
<Relationships xmlns="http://schemas.openxmlformats.org/package/2006/relationships"><Relationship Id="rId9" Type="http://schemas.openxmlformats.org/officeDocument/2006/relationships/tags" Target="../tags/tag211.xml"/><Relationship Id="rId8" Type="http://schemas.openxmlformats.org/officeDocument/2006/relationships/tags" Target="../tags/tag210.xml"/><Relationship Id="rId7" Type="http://schemas.openxmlformats.org/officeDocument/2006/relationships/tags" Target="../tags/tag209.xml"/><Relationship Id="rId6" Type="http://schemas.openxmlformats.org/officeDocument/2006/relationships/tags" Target="../tags/tag208.xml"/><Relationship Id="rId5" Type="http://schemas.openxmlformats.org/officeDocument/2006/relationships/tags" Target="../tags/tag207.xml"/><Relationship Id="rId4" Type="http://schemas.openxmlformats.org/officeDocument/2006/relationships/tags" Target="../tags/tag206.xml"/><Relationship Id="rId3" Type="http://schemas.openxmlformats.org/officeDocument/2006/relationships/tags" Target="../tags/tag205.xml"/><Relationship Id="rId21" Type="http://schemas.openxmlformats.org/officeDocument/2006/relationships/slideLayout" Target="../slideLayouts/slideLayout8.xml"/><Relationship Id="rId20" Type="http://schemas.openxmlformats.org/officeDocument/2006/relationships/tags" Target="../tags/tag222.xml"/><Relationship Id="rId2" Type="http://schemas.openxmlformats.org/officeDocument/2006/relationships/tags" Target="../tags/tag204.xml"/><Relationship Id="rId19" Type="http://schemas.openxmlformats.org/officeDocument/2006/relationships/tags" Target="../tags/tag221.xml"/><Relationship Id="rId18" Type="http://schemas.openxmlformats.org/officeDocument/2006/relationships/tags" Target="../tags/tag220.xml"/><Relationship Id="rId17" Type="http://schemas.openxmlformats.org/officeDocument/2006/relationships/tags" Target="../tags/tag219.xml"/><Relationship Id="rId16" Type="http://schemas.openxmlformats.org/officeDocument/2006/relationships/tags" Target="../tags/tag218.xml"/><Relationship Id="rId15" Type="http://schemas.openxmlformats.org/officeDocument/2006/relationships/tags" Target="../tags/tag217.xml"/><Relationship Id="rId14" Type="http://schemas.openxmlformats.org/officeDocument/2006/relationships/tags" Target="../tags/tag216.xml"/><Relationship Id="rId13" Type="http://schemas.openxmlformats.org/officeDocument/2006/relationships/tags" Target="../tags/tag215.xml"/><Relationship Id="rId12" Type="http://schemas.openxmlformats.org/officeDocument/2006/relationships/tags" Target="../tags/tag214.xml"/><Relationship Id="rId11" Type="http://schemas.openxmlformats.org/officeDocument/2006/relationships/tags" Target="../tags/tag213.xml"/><Relationship Id="rId10" Type="http://schemas.openxmlformats.org/officeDocument/2006/relationships/tags" Target="../tags/tag212.xml"/><Relationship Id="rId1" Type="http://schemas.openxmlformats.org/officeDocument/2006/relationships/tags" Target="../tags/tag203.xml"/></Relationships>
</file>

<file path=ppt/slides/_rels/slide18.xml.rels><?xml version="1.0" encoding="UTF-8" standalone="yes"?>
<Relationships xmlns="http://schemas.openxmlformats.org/package/2006/relationships"><Relationship Id="rId9" Type="http://schemas.openxmlformats.org/officeDocument/2006/relationships/tags" Target="../tags/tag231.xml"/><Relationship Id="rId8" Type="http://schemas.openxmlformats.org/officeDocument/2006/relationships/tags" Target="../tags/tag230.xml"/><Relationship Id="rId7" Type="http://schemas.openxmlformats.org/officeDocument/2006/relationships/tags" Target="../tags/tag229.xml"/><Relationship Id="rId6" Type="http://schemas.openxmlformats.org/officeDocument/2006/relationships/tags" Target="../tags/tag228.xml"/><Relationship Id="rId5" Type="http://schemas.openxmlformats.org/officeDocument/2006/relationships/tags" Target="../tags/tag227.xml"/><Relationship Id="rId4" Type="http://schemas.openxmlformats.org/officeDocument/2006/relationships/tags" Target="../tags/tag226.xml"/><Relationship Id="rId3" Type="http://schemas.openxmlformats.org/officeDocument/2006/relationships/tags" Target="../tags/tag225.xml"/><Relationship Id="rId27" Type="http://schemas.openxmlformats.org/officeDocument/2006/relationships/notesSlide" Target="../notesSlides/notesSlide4.xml"/><Relationship Id="rId26" Type="http://schemas.openxmlformats.org/officeDocument/2006/relationships/slideLayout" Target="../slideLayouts/slideLayout8.xml"/><Relationship Id="rId25" Type="http://schemas.openxmlformats.org/officeDocument/2006/relationships/tags" Target="../tags/tag247.xml"/><Relationship Id="rId24" Type="http://schemas.openxmlformats.org/officeDocument/2006/relationships/tags" Target="../tags/tag246.xml"/><Relationship Id="rId23" Type="http://schemas.openxmlformats.org/officeDocument/2006/relationships/tags" Target="../tags/tag245.xml"/><Relationship Id="rId22" Type="http://schemas.openxmlformats.org/officeDocument/2006/relationships/tags" Target="../tags/tag244.xml"/><Relationship Id="rId21" Type="http://schemas.openxmlformats.org/officeDocument/2006/relationships/tags" Target="../tags/tag243.xml"/><Relationship Id="rId20" Type="http://schemas.openxmlformats.org/officeDocument/2006/relationships/tags" Target="../tags/tag242.xml"/><Relationship Id="rId2" Type="http://schemas.openxmlformats.org/officeDocument/2006/relationships/tags" Target="../tags/tag224.xml"/><Relationship Id="rId19" Type="http://schemas.openxmlformats.org/officeDocument/2006/relationships/tags" Target="../tags/tag241.xml"/><Relationship Id="rId18" Type="http://schemas.openxmlformats.org/officeDocument/2006/relationships/tags" Target="../tags/tag240.xml"/><Relationship Id="rId17" Type="http://schemas.openxmlformats.org/officeDocument/2006/relationships/tags" Target="../tags/tag239.xml"/><Relationship Id="rId16" Type="http://schemas.openxmlformats.org/officeDocument/2006/relationships/tags" Target="../tags/tag238.xml"/><Relationship Id="rId15" Type="http://schemas.openxmlformats.org/officeDocument/2006/relationships/tags" Target="../tags/tag237.xml"/><Relationship Id="rId14" Type="http://schemas.openxmlformats.org/officeDocument/2006/relationships/tags" Target="../tags/tag236.xml"/><Relationship Id="rId13" Type="http://schemas.openxmlformats.org/officeDocument/2006/relationships/tags" Target="../tags/tag235.xml"/><Relationship Id="rId12" Type="http://schemas.openxmlformats.org/officeDocument/2006/relationships/tags" Target="../tags/tag234.xml"/><Relationship Id="rId11" Type="http://schemas.openxmlformats.org/officeDocument/2006/relationships/tags" Target="../tags/tag233.xml"/><Relationship Id="rId10" Type="http://schemas.openxmlformats.org/officeDocument/2006/relationships/tags" Target="../tags/tag232.xml"/><Relationship Id="rId1" Type="http://schemas.openxmlformats.org/officeDocument/2006/relationships/tags" Target="../tags/tag22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9" Type="http://schemas.openxmlformats.org/officeDocument/2006/relationships/tags" Target="../tags/tag10.xml"/><Relationship Id="rId8" Type="http://schemas.openxmlformats.org/officeDocument/2006/relationships/tags" Target="../tags/tag9.xml"/><Relationship Id="rId7" Type="http://schemas.openxmlformats.org/officeDocument/2006/relationships/tags" Target="../tags/tag8.xml"/><Relationship Id="rId6" Type="http://schemas.openxmlformats.org/officeDocument/2006/relationships/tags" Target="../tags/tag7.xml"/><Relationship Id="rId5" Type="http://schemas.openxmlformats.org/officeDocument/2006/relationships/tags" Target="../tags/tag6.xml"/><Relationship Id="rId4" Type="http://schemas.openxmlformats.org/officeDocument/2006/relationships/tags" Target="../tags/tag5.xml"/><Relationship Id="rId3" Type="http://schemas.openxmlformats.org/officeDocument/2006/relationships/tags" Target="../tags/tag4.xml"/><Relationship Id="rId2" Type="http://schemas.openxmlformats.org/officeDocument/2006/relationships/tags" Target="../tags/tag3.xml"/><Relationship Id="rId17" Type="http://schemas.openxmlformats.org/officeDocument/2006/relationships/slideLayout" Target="../slideLayouts/slideLayout3.xml"/><Relationship Id="rId16" Type="http://schemas.openxmlformats.org/officeDocument/2006/relationships/tags" Target="../tags/tag17.xml"/><Relationship Id="rId15" Type="http://schemas.openxmlformats.org/officeDocument/2006/relationships/tags" Target="../tags/tag16.xml"/><Relationship Id="rId14" Type="http://schemas.openxmlformats.org/officeDocument/2006/relationships/tags" Target="../tags/tag15.xml"/><Relationship Id="rId13" Type="http://schemas.openxmlformats.org/officeDocument/2006/relationships/tags" Target="../tags/tag14.xml"/><Relationship Id="rId12" Type="http://schemas.openxmlformats.org/officeDocument/2006/relationships/tags" Target="../tags/tag13.xml"/><Relationship Id="rId11" Type="http://schemas.openxmlformats.org/officeDocument/2006/relationships/tags" Target="../tags/tag12.xml"/><Relationship Id="rId10" Type="http://schemas.openxmlformats.org/officeDocument/2006/relationships/tags" Target="../tags/tag11.xml"/><Relationship Id="rId1" Type="http://schemas.openxmlformats.org/officeDocument/2006/relationships/tags" Target="../tags/tag2.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4.xml"/><Relationship Id="rId1" Type="http://schemas.openxmlformats.org/officeDocument/2006/relationships/image" Target="../media/image1.jpeg"/></Relationships>
</file>

<file path=ppt/slides/_rels/slide21.xml.rels><?xml version="1.0" encoding="UTF-8" standalone="yes"?>
<Relationships xmlns="http://schemas.openxmlformats.org/package/2006/relationships"><Relationship Id="rId9" Type="http://schemas.openxmlformats.org/officeDocument/2006/relationships/tags" Target="../tags/tag256.xml"/><Relationship Id="rId8" Type="http://schemas.openxmlformats.org/officeDocument/2006/relationships/tags" Target="../tags/tag255.xml"/><Relationship Id="rId7" Type="http://schemas.openxmlformats.org/officeDocument/2006/relationships/tags" Target="../tags/tag254.xml"/><Relationship Id="rId6" Type="http://schemas.openxmlformats.org/officeDocument/2006/relationships/tags" Target="../tags/tag253.xml"/><Relationship Id="rId5" Type="http://schemas.openxmlformats.org/officeDocument/2006/relationships/tags" Target="../tags/tag252.xml"/><Relationship Id="rId4" Type="http://schemas.openxmlformats.org/officeDocument/2006/relationships/tags" Target="../tags/tag251.xml"/><Relationship Id="rId3" Type="http://schemas.openxmlformats.org/officeDocument/2006/relationships/tags" Target="../tags/tag250.xml"/><Relationship Id="rId2" Type="http://schemas.openxmlformats.org/officeDocument/2006/relationships/tags" Target="../tags/tag249.xml"/><Relationship Id="rId11" Type="http://schemas.openxmlformats.org/officeDocument/2006/relationships/slideLayout" Target="../slideLayouts/slideLayout8.xml"/><Relationship Id="rId10" Type="http://schemas.openxmlformats.org/officeDocument/2006/relationships/tags" Target="../tags/tag257.xml"/><Relationship Id="rId1" Type="http://schemas.openxmlformats.org/officeDocument/2006/relationships/tags" Target="../tags/tag248.xml"/></Relationships>
</file>

<file path=ppt/slides/_rels/slide22.xml.rels><?xml version="1.0" encoding="UTF-8" standalone="yes"?>
<Relationships xmlns="http://schemas.openxmlformats.org/package/2006/relationships"><Relationship Id="rId9" Type="http://schemas.openxmlformats.org/officeDocument/2006/relationships/tags" Target="../tags/tag266.xml"/><Relationship Id="rId8" Type="http://schemas.openxmlformats.org/officeDocument/2006/relationships/tags" Target="../tags/tag265.xml"/><Relationship Id="rId7" Type="http://schemas.openxmlformats.org/officeDocument/2006/relationships/tags" Target="../tags/tag264.xml"/><Relationship Id="rId6" Type="http://schemas.openxmlformats.org/officeDocument/2006/relationships/tags" Target="../tags/tag263.xml"/><Relationship Id="rId5" Type="http://schemas.openxmlformats.org/officeDocument/2006/relationships/tags" Target="../tags/tag262.xml"/><Relationship Id="rId4" Type="http://schemas.openxmlformats.org/officeDocument/2006/relationships/tags" Target="../tags/tag261.xml"/><Relationship Id="rId3" Type="http://schemas.openxmlformats.org/officeDocument/2006/relationships/tags" Target="../tags/tag260.xml"/><Relationship Id="rId2" Type="http://schemas.openxmlformats.org/officeDocument/2006/relationships/tags" Target="../tags/tag259.xml"/><Relationship Id="rId11" Type="http://schemas.openxmlformats.org/officeDocument/2006/relationships/slideLayout" Target="../slideLayouts/slideLayout8.xml"/><Relationship Id="rId10" Type="http://schemas.openxmlformats.org/officeDocument/2006/relationships/tags" Target="../tags/tag267.xml"/><Relationship Id="rId1" Type="http://schemas.openxmlformats.org/officeDocument/2006/relationships/tags" Target="../tags/tag258.xml"/></Relationships>
</file>

<file path=ppt/slides/_rels/slide23.xml.rels><?xml version="1.0" encoding="UTF-8" standalone="yes"?>
<Relationships xmlns="http://schemas.openxmlformats.org/package/2006/relationships"><Relationship Id="rId9" Type="http://schemas.openxmlformats.org/officeDocument/2006/relationships/tags" Target="../tags/tag276.xml"/><Relationship Id="rId8" Type="http://schemas.openxmlformats.org/officeDocument/2006/relationships/tags" Target="../tags/tag275.xml"/><Relationship Id="rId7" Type="http://schemas.openxmlformats.org/officeDocument/2006/relationships/tags" Target="../tags/tag274.xml"/><Relationship Id="rId6" Type="http://schemas.openxmlformats.org/officeDocument/2006/relationships/tags" Target="../tags/tag273.xml"/><Relationship Id="rId5" Type="http://schemas.openxmlformats.org/officeDocument/2006/relationships/tags" Target="../tags/tag272.xml"/><Relationship Id="rId4" Type="http://schemas.openxmlformats.org/officeDocument/2006/relationships/tags" Target="../tags/tag271.xml"/><Relationship Id="rId3" Type="http://schemas.openxmlformats.org/officeDocument/2006/relationships/tags" Target="../tags/tag270.xml"/><Relationship Id="rId2" Type="http://schemas.openxmlformats.org/officeDocument/2006/relationships/tags" Target="../tags/tag269.xml"/><Relationship Id="rId11" Type="http://schemas.openxmlformats.org/officeDocument/2006/relationships/slideLayout" Target="../slideLayouts/slideLayout8.xml"/><Relationship Id="rId10" Type="http://schemas.openxmlformats.org/officeDocument/2006/relationships/tags" Target="../tags/tag277.xml"/><Relationship Id="rId1" Type="http://schemas.openxmlformats.org/officeDocument/2006/relationships/tags" Target="../tags/tag268.xml"/></Relationships>
</file>

<file path=ppt/slides/_rels/slide24.xml.rels><?xml version="1.0" encoding="UTF-8" standalone="yes"?>
<Relationships xmlns="http://schemas.openxmlformats.org/package/2006/relationships"><Relationship Id="rId9" Type="http://schemas.openxmlformats.org/officeDocument/2006/relationships/tags" Target="../tags/tag286.xml"/><Relationship Id="rId8" Type="http://schemas.openxmlformats.org/officeDocument/2006/relationships/tags" Target="../tags/tag285.xml"/><Relationship Id="rId7" Type="http://schemas.openxmlformats.org/officeDocument/2006/relationships/tags" Target="../tags/tag284.xml"/><Relationship Id="rId6" Type="http://schemas.openxmlformats.org/officeDocument/2006/relationships/tags" Target="../tags/tag283.xml"/><Relationship Id="rId5" Type="http://schemas.openxmlformats.org/officeDocument/2006/relationships/tags" Target="../tags/tag282.xml"/><Relationship Id="rId4" Type="http://schemas.openxmlformats.org/officeDocument/2006/relationships/tags" Target="../tags/tag281.xml"/><Relationship Id="rId3" Type="http://schemas.openxmlformats.org/officeDocument/2006/relationships/tags" Target="../tags/tag280.xml"/><Relationship Id="rId2" Type="http://schemas.openxmlformats.org/officeDocument/2006/relationships/tags" Target="../tags/tag279.xml"/><Relationship Id="rId11" Type="http://schemas.openxmlformats.org/officeDocument/2006/relationships/slideLayout" Target="../slideLayouts/slideLayout8.xml"/><Relationship Id="rId10" Type="http://schemas.openxmlformats.org/officeDocument/2006/relationships/tags" Target="../tags/tag287.xml"/><Relationship Id="rId1" Type="http://schemas.openxmlformats.org/officeDocument/2006/relationships/tags" Target="../tags/tag278.xml"/></Relationships>
</file>

<file path=ppt/slides/_rels/slide25.xml.rels><?xml version="1.0" encoding="UTF-8" standalone="yes"?>
<Relationships xmlns="http://schemas.openxmlformats.org/package/2006/relationships"><Relationship Id="rId9" Type="http://schemas.openxmlformats.org/officeDocument/2006/relationships/tags" Target="../tags/tag296.xml"/><Relationship Id="rId8" Type="http://schemas.openxmlformats.org/officeDocument/2006/relationships/tags" Target="../tags/tag295.xml"/><Relationship Id="rId7" Type="http://schemas.openxmlformats.org/officeDocument/2006/relationships/tags" Target="../tags/tag294.xml"/><Relationship Id="rId6" Type="http://schemas.openxmlformats.org/officeDocument/2006/relationships/tags" Target="../tags/tag293.xml"/><Relationship Id="rId5" Type="http://schemas.openxmlformats.org/officeDocument/2006/relationships/tags" Target="../tags/tag292.xml"/><Relationship Id="rId4" Type="http://schemas.openxmlformats.org/officeDocument/2006/relationships/tags" Target="../tags/tag291.xml"/><Relationship Id="rId3" Type="http://schemas.openxmlformats.org/officeDocument/2006/relationships/tags" Target="../tags/tag290.xml"/><Relationship Id="rId2" Type="http://schemas.openxmlformats.org/officeDocument/2006/relationships/tags" Target="../tags/tag289.xml"/><Relationship Id="rId11" Type="http://schemas.openxmlformats.org/officeDocument/2006/relationships/slideLayout" Target="../slideLayouts/slideLayout8.xml"/><Relationship Id="rId10" Type="http://schemas.openxmlformats.org/officeDocument/2006/relationships/tags" Target="../tags/tag297.xml"/><Relationship Id="rId1" Type="http://schemas.openxmlformats.org/officeDocument/2006/relationships/tags" Target="../tags/tag288.xml"/></Relationships>
</file>

<file path=ppt/slides/_rels/slide26.xml.rels><?xml version="1.0" encoding="UTF-8" standalone="yes"?>
<Relationships xmlns="http://schemas.openxmlformats.org/package/2006/relationships"><Relationship Id="rId9" Type="http://schemas.openxmlformats.org/officeDocument/2006/relationships/tags" Target="../tags/tag306.xml"/><Relationship Id="rId8" Type="http://schemas.openxmlformats.org/officeDocument/2006/relationships/tags" Target="../tags/tag305.xml"/><Relationship Id="rId7" Type="http://schemas.openxmlformats.org/officeDocument/2006/relationships/tags" Target="../tags/tag304.xml"/><Relationship Id="rId6" Type="http://schemas.openxmlformats.org/officeDocument/2006/relationships/tags" Target="../tags/tag303.xml"/><Relationship Id="rId5" Type="http://schemas.openxmlformats.org/officeDocument/2006/relationships/tags" Target="../tags/tag302.xml"/><Relationship Id="rId4" Type="http://schemas.openxmlformats.org/officeDocument/2006/relationships/tags" Target="../tags/tag301.xml"/><Relationship Id="rId3" Type="http://schemas.openxmlformats.org/officeDocument/2006/relationships/tags" Target="../tags/tag300.xml"/><Relationship Id="rId2" Type="http://schemas.openxmlformats.org/officeDocument/2006/relationships/tags" Target="../tags/tag299.xml"/><Relationship Id="rId11" Type="http://schemas.openxmlformats.org/officeDocument/2006/relationships/slideLayout" Target="../slideLayouts/slideLayout8.xml"/><Relationship Id="rId10" Type="http://schemas.openxmlformats.org/officeDocument/2006/relationships/tags" Target="../tags/tag307.xml"/><Relationship Id="rId1" Type="http://schemas.openxmlformats.org/officeDocument/2006/relationships/tags" Target="../tags/tag298.xml"/></Relationships>
</file>

<file path=ppt/slides/_rels/slide27.xml.rels><?xml version="1.0" encoding="UTF-8" standalone="yes"?>
<Relationships xmlns="http://schemas.openxmlformats.org/package/2006/relationships"><Relationship Id="rId9" Type="http://schemas.openxmlformats.org/officeDocument/2006/relationships/tags" Target="../tags/tag316.xml"/><Relationship Id="rId8" Type="http://schemas.openxmlformats.org/officeDocument/2006/relationships/tags" Target="../tags/tag315.xml"/><Relationship Id="rId7" Type="http://schemas.openxmlformats.org/officeDocument/2006/relationships/tags" Target="../tags/tag314.xml"/><Relationship Id="rId6" Type="http://schemas.openxmlformats.org/officeDocument/2006/relationships/tags" Target="../tags/tag313.xml"/><Relationship Id="rId5" Type="http://schemas.openxmlformats.org/officeDocument/2006/relationships/tags" Target="../tags/tag312.xml"/><Relationship Id="rId4" Type="http://schemas.openxmlformats.org/officeDocument/2006/relationships/tags" Target="../tags/tag311.xml"/><Relationship Id="rId3" Type="http://schemas.openxmlformats.org/officeDocument/2006/relationships/tags" Target="../tags/tag310.xml"/><Relationship Id="rId2" Type="http://schemas.openxmlformats.org/officeDocument/2006/relationships/tags" Target="../tags/tag309.xml"/><Relationship Id="rId12" Type="http://schemas.openxmlformats.org/officeDocument/2006/relationships/slideLayout" Target="../slideLayouts/slideLayout8.xml"/><Relationship Id="rId11" Type="http://schemas.openxmlformats.org/officeDocument/2006/relationships/tags" Target="../tags/tag318.xml"/><Relationship Id="rId10" Type="http://schemas.openxmlformats.org/officeDocument/2006/relationships/tags" Target="../tags/tag317.xml"/><Relationship Id="rId1" Type="http://schemas.openxmlformats.org/officeDocument/2006/relationships/tags" Target="../tags/tag308.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9" Type="http://schemas.openxmlformats.org/officeDocument/2006/relationships/tags" Target="../tags/tag327.xml"/><Relationship Id="rId8" Type="http://schemas.openxmlformats.org/officeDocument/2006/relationships/tags" Target="../tags/tag326.xml"/><Relationship Id="rId7" Type="http://schemas.openxmlformats.org/officeDocument/2006/relationships/tags" Target="../tags/tag325.xml"/><Relationship Id="rId6" Type="http://schemas.openxmlformats.org/officeDocument/2006/relationships/tags" Target="../tags/tag324.xml"/><Relationship Id="rId5" Type="http://schemas.openxmlformats.org/officeDocument/2006/relationships/tags" Target="../tags/tag323.xml"/><Relationship Id="rId4" Type="http://schemas.openxmlformats.org/officeDocument/2006/relationships/tags" Target="../tags/tag322.xml"/><Relationship Id="rId3" Type="http://schemas.openxmlformats.org/officeDocument/2006/relationships/tags" Target="../tags/tag321.xml"/><Relationship Id="rId2" Type="http://schemas.openxmlformats.org/officeDocument/2006/relationships/tags" Target="../tags/tag320.xml"/><Relationship Id="rId12" Type="http://schemas.openxmlformats.org/officeDocument/2006/relationships/slideLayout" Target="../slideLayouts/slideLayout8.xml"/><Relationship Id="rId11" Type="http://schemas.openxmlformats.org/officeDocument/2006/relationships/tags" Target="../tags/tag329.xml"/><Relationship Id="rId10" Type="http://schemas.openxmlformats.org/officeDocument/2006/relationships/tags" Target="../tags/tag328.xml"/><Relationship Id="rId1" Type="http://schemas.openxmlformats.org/officeDocument/2006/relationships/tags" Target="../tags/tag31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9" Type="http://schemas.openxmlformats.org/officeDocument/2006/relationships/tags" Target="../tags/tag338.xml"/><Relationship Id="rId8" Type="http://schemas.openxmlformats.org/officeDocument/2006/relationships/tags" Target="../tags/tag337.xml"/><Relationship Id="rId7" Type="http://schemas.openxmlformats.org/officeDocument/2006/relationships/tags" Target="../tags/tag336.xml"/><Relationship Id="rId6" Type="http://schemas.openxmlformats.org/officeDocument/2006/relationships/tags" Target="../tags/tag335.xml"/><Relationship Id="rId5" Type="http://schemas.openxmlformats.org/officeDocument/2006/relationships/tags" Target="../tags/tag334.xml"/><Relationship Id="rId4" Type="http://schemas.openxmlformats.org/officeDocument/2006/relationships/tags" Target="../tags/tag333.xml"/><Relationship Id="rId3" Type="http://schemas.openxmlformats.org/officeDocument/2006/relationships/tags" Target="../tags/tag332.xml"/><Relationship Id="rId2" Type="http://schemas.openxmlformats.org/officeDocument/2006/relationships/tags" Target="../tags/tag331.xml"/><Relationship Id="rId12" Type="http://schemas.openxmlformats.org/officeDocument/2006/relationships/slideLayout" Target="../slideLayouts/slideLayout8.xml"/><Relationship Id="rId11" Type="http://schemas.openxmlformats.org/officeDocument/2006/relationships/tags" Target="../tags/tag340.xml"/><Relationship Id="rId10" Type="http://schemas.openxmlformats.org/officeDocument/2006/relationships/tags" Target="../tags/tag339.xml"/><Relationship Id="rId1" Type="http://schemas.openxmlformats.org/officeDocument/2006/relationships/tags" Target="../tags/tag330.xml"/></Relationships>
</file>

<file path=ppt/slides/_rels/slide31.xml.rels><?xml version="1.0" encoding="UTF-8" standalone="yes"?>
<Relationships xmlns="http://schemas.openxmlformats.org/package/2006/relationships"><Relationship Id="rId9" Type="http://schemas.openxmlformats.org/officeDocument/2006/relationships/tags" Target="../tags/tag349.xml"/><Relationship Id="rId8" Type="http://schemas.openxmlformats.org/officeDocument/2006/relationships/tags" Target="../tags/tag348.xml"/><Relationship Id="rId7" Type="http://schemas.openxmlformats.org/officeDocument/2006/relationships/tags" Target="../tags/tag347.xml"/><Relationship Id="rId6" Type="http://schemas.openxmlformats.org/officeDocument/2006/relationships/tags" Target="../tags/tag346.xml"/><Relationship Id="rId5" Type="http://schemas.openxmlformats.org/officeDocument/2006/relationships/tags" Target="../tags/tag345.xml"/><Relationship Id="rId4" Type="http://schemas.openxmlformats.org/officeDocument/2006/relationships/tags" Target="../tags/tag344.xml"/><Relationship Id="rId3" Type="http://schemas.openxmlformats.org/officeDocument/2006/relationships/tags" Target="../tags/tag343.xml"/><Relationship Id="rId2" Type="http://schemas.openxmlformats.org/officeDocument/2006/relationships/tags" Target="../tags/tag342.xml"/><Relationship Id="rId13" Type="http://schemas.openxmlformats.org/officeDocument/2006/relationships/notesSlide" Target="../notesSlides/notesSlide7.xml"/><Relationship Id="rId12" Type="http://schemas.openxmlformats.org/officeDocument/2006/relationships/slideLayout" Target="../slideLayouts/slideLayout8.xml"/><Relationship Id="rId11" Type="http://schemas.openxmlformats.org/officeDocument/2006/relationships/tags" Target="../tags/tag351.xml"/><Relationship Id="rId10" Type="http://schemas.openxmlformats.org/officeDocument/2006/relationships/tags" Target="../tags/tag350.xml"/><Relationship Id="rId1" Type="http://schemas.openxmlformats.org/officeDocument/2006/relationships/tags" Target="../tags/tag341.xml"/></Relationships>
</file>

<file path=ppt/slides/_rels/slide32.xml.rels><?xml version="1.0" encoding="UTF-8" standalone="yes"?>
<Relationships xmlns="http://schemas.openxmlformats.org/package/2006/relationships"><Relationship Id="rId9" Type="http://schemas.openxmlformats.org/officeDocument/2006/relationships/tags" Target="../tags/tag360.xml"/><Relationship Id="rId8" Type="http://schemas.openxmlformats.org/officeDocument/2006/relationships/tags" Target="../tags/tag359.xml"/><Relationship Id="rId7" Type="http://schemas.openxmlformats.org/officeDocument/2006/relationships/tags" Target="../tags/tag358.xml"/><Relationship Id="rId6" Type="http://schemas.openxmlformats.org/officeDocument/2006/relationships/tags" Target="../tags/tag357.xml"/><Relationship Id="rId5" Type="http://schemas.openxmlformats.org/officeDocument/2006/relationships/tags" Target="../tags/tag356.xml"/><Relationship Id="rId4" Type="http://schemas.openxmlformats.org/officeDocument/2006/relationships/tags" Target="../tags/tag355.xml"/><Relationship Id="rId3" Type="http://schemas.openxmlformats.org/officeDocument/2006/relationships/tags" Target="../tags/tag354.xml"/><Relationship Id="rId2" Type="http://schemas.openxmlformats.org/officeDocument/2006/relationships/tags" Target="../tags/tag353.xml"/><Relationship Id="rId11" Type="http://schemas.openxmlformats.org/officeDocument/2006/relationships/notesSlide" Target="../notesSlides/notesSlide8.xml"/><Relationship Id="rId10" Type="http://schemas.openxmlformats.org/officeDocument/2006/relationships/slideLayout" Target="../slideLayouts/slideLayout8.xml"/><Relationship Id="rId1" Type="http://schemas.openxmlformats.org/officeDocument/2006/relationships/tags" Target="../tags/tag352.xml"/></Relationships>
</file>

<file path=ppt/slides/_rels/slide33.xml.rels><?xml version="1.0" encoding="UTF-8" standalone="yes"?>
<Relationships xmlns="http://schemas.openxmlformats.org/package/2006/relationships"><Relationship Id="rId9" Type="http://schemas.openxmlformats.org/officeDocument/2006/relationships/tags" Target="../tags/tag369.xml"/><Relationship Id="rId8" Type="http://schemas.openxmlformats.org/officeDocument/2006/relationships/tags" Target="../tags/tag368.xml"/><Relationship Id="rId7" Type="http://schemas.openxmlformats.org/officeDocument/2006/relationships/tags" Target="../tags/tag367.xml"/><Relationship Id="rId6" Type="http://schemas.openxmlformats.org/officeDocument/2006/relationships/tags" Target="../tags/tag366.xml"/><Relationship Id="rId5" Type="http://schemas.openxmlformats.org/officeDocument/2006/relationships/tags" Target="../tags/tag365.xml"/><Relationship Id="rId4" Type="http://schemas.openxmlformats.org/officeDocument/2006/relationships/tags" Target="../tags/tag364.xml"/><Relationship Id="rId3" Type="http://schemas.openxmlformats.org/officeDocument/2006/relationships/tags" Target="../tags/tag363.xml"/><Relationship Id="rId2" Type="http://schemas.openxmlformats.org/officeDocument/2006/relationships/tags" Target="../tags/tag362.xml"/><Relationship Id="rId11" Type="http://schemas.openxmlformats.org/officeDocument/2006/relationships/notesSlide" Target="../notesSlides/notesSlide9.xml"/><Relationship Id="rId10" Type="http://schemas.openxmlformats.org/officeDocument/2006/relationships/slideLayout" Target="../slideLayouts/slideLayout8.xml"/><Relationship Id="rId1" Type="http://schemas.openxmlformats.org/officeDocument/2006/relationships/tags" Target="../tags/tag361.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9" Type="http://schemas.openxmlformats.org/officeDocument/2006/relationships/tags" Target="../tags/tag378.xml"/><Relationship Id="rId8" Type="http://schemas.openxmlformats.org/officeDocument/2006/relationships/tags" Target="../tags/tag377.xml"/><Relationship Id="rId7" Type="http://schemas.openxmlformats.org/officeDocument/2006/relationships/tags" Target="../tags/tag376.xml"/><Relationship Id="rId6" Type="http://schemas.openxmlformats.org/officeDocument/2006/relationships/tags" Target="../tags/tag375.xml"/><Relationship Id="rId5" Type="http://schemas.openxmlformats.org/officeDocument/2006/relationships/tags" Target="../tags/tag374.xml"/><Relationship Id="rId4" Type="http://schemas.openxmlformats.org/officeDocument/2006/relationships/tags" Target="../tags/tag373.xml"/><Relationship Id="rId3" Type="http://schemas.openxmlformats.org/officeDocument/2006/relationships/tags" Target="../tags/tag372.xml"/><Relationship Id="rId23" Type="http://schemas.openxmlformats.org/officeDocument/2006/relationships/slideLayout" Target="../slideLayouts/slideLayout4.xml"/><Relationship Id="rId22" Type="http://schemas.openxmlformats.org/officeDocument/2006/relationships/tags" Target="../tags/tag391.xml"/><Relationship Id="rId21" Type="http://schemas.openxmlformats.org/officeDocument/2006/relationships/tags" Target="../tags/tag390.xml"/><Relationship Id="rId20" Type="http://schemas.openxmlformats.org/officeDocument/2006/relationships/tags" Target="../tags/tag389.xml"/><Relationship Id="rId2" Type="http://schemas.openxmlformats.org/officeDocument/2006/relationships/tags" Target="../tags/tag371.xml"/><Relationship Id="rId19" Type="http://schemas.openxmlformats.org/officeDocument/2006/relationships/tags" Target="../tags/tag388.xml"/><Relationship Id="rId18" Type="http://schemas.openxmlformats.org/officeDocument/2006/relationships/tags" Target="../tags/tag387.xml"/><Relationship Id="rId17" Type="http://schemas.openxmlformats.org/officeDocument/2006/relationships/tags" Target="../tags/tag386.xml"/><Relationship Id="rId16" Type="http://schemas.openxmlformats.org/officeDocument/2006/relationships/tags" Target="../tags/tag385.xml"/><Relationship Id="rId15" Type="http://schemas.openxmlformats.org/officeDocument/2006/relationships/tags" Target="../tags/tag384.xml"/><Relationship Id="rId14" Type="http://schemas.openxmlformats.org/officeDocument/2006/relationships/tags" Target="../tags/tag383.xml"/><Relationship Id="rId13" Type="http://schemas.openxmlformats.org/officeDocument/2006/relationships/tags" Target="../tags/tag382.xml"/><Relationship Id="rId12" Type="http://schemas.openxmlformats.org/officeDocument/2006/relationships/tags" Target="../tags/tag381.xml"/><Relationship Id="rId11" Type="http://schemas.openxmlformats.org/officeDocument/2006/relationships/tags" Target="../tags/tag380.xml"/><Relationship Id="rId10" Type="http://schemas.openxmlformats.org/officeDocument/2006/relationships/tags" Target="../tags/tag379.xml"/><Relationship Id="rId1" Type="http://schemas.openxmlformats.org/officeDocument/2006/relationships/tags" Target="../tags/tag370.xml"/></Relationships>
</file>

<file path=ppt/slides/_rels/slide36.xml.rels><?xml version="1.0" encoding="UTF-8" standalone="yes"?>
<Relationships xmlns="http://schemas.openxmlformats.org/package/2006/relationships"><Relationship Id="rId9" Type="http://schemas.openxmlformats.org/officeDocument/2006/relationships/image" Target="../media/image4.png"/><Relationship Id="rId8" Type="http://schemas.openxmlformats.org/officeDocument/2006/relationships/tags" Target="../tags/tag397.xml"/><Relationship Id="rId7" Type="http://schemas.openxmlformats.org/officeDocument/2006/relationships/tags" Target="../tags/tag396.xml"/><Relationship Id="rId6" Type="http://schemas.openxmlformats.org/officeDocument/2006/relationships/tags" Target="../tags/tag395.xml"/><Relationship Id="rId5" Type="http://schemas.openxmlformats.org/officeDocument/2006/relationships/tags" Target="../tags/tag394.xml"/><Relationship Id="rId4" Type="http://schemas.openxmlformats.org/officeDocument/2006/relationships/image" Target="../media/image3.png"/><Relationship Id="rId3" Type="http://schemas.openxmlformats.org/officeDocument/2006/relationships/tags" Target="../tags/tag393.xml"/><Relationship Id="rId20" Type="http://schemas.openxmlformats.org/officeDocument/2006/relationships/slideLayout" Target="../slideLayouts/slideLayout3.xml"/><Relationship Id="rId2" Type="http://schemas.openxmlformats.org/officeDocument/2006/relationships/image" Target="../media/image2.png"/><Relationship Id="rId19" Type="http://schemas.openxmlformats.org/officeDocument/2006/relationships/tags" Target="../tags/tag407.xml"/><Relationship Id="rId18" Type="http://schemas.openxmlformats.org/officeDocument/2006/relationships/tags" Target="../tags/tag406.xml"/><Relationship Id="rId17" Type="http://schemas.openxmlformats.org/officeDocument/2006/relationships/tags" Target="../tags/tag405.xml"/><Relationship Id="rId16" Type="http://schemas.openxmlformats.org/officeDocument/2006/relationships/tags" Target="../tags/tag404.xml"/><Relationship Id="rId15" Type="http://schemas.openxmlformats.org/officeDocument/2006/relationships/tags" Target="../tags/tag403.xml"/><Relationship Id="rId14" Type="http://schemas.openxmlformats.org/officeDocument/2006/relationships/tags" Target="../tags/tag402.xml"/><Relationship Id="rId13" Type="http://schemas.openxmlformats.org/officeDocument/2006/relationships/tags" Target="../tags/tag401.xml"/><Relationship Id="rId12" Type="http://schemas.openxmlformats.org/officeDocument/2006/relationships/tags" Target="../tags/tag400.xml"/><Relationship Id="rId11" Type="http://schemas.openxmlformats.org/officeDocument/2006/relationships/tags" Target="../tags/tag399.xml"/><Relationship Id="rId10" Type="http://schemas.openxmlformats.org/officeDocument/2006/relationships/tags" Target="../tags/tag398.xml"/><Relationship Id="rId1" Type="http://schemas.openxmlformats.org/officeDocument/2006/relationships/tags" Target="../tags/tag392.xml"/></Relationships>
</file>

<file path=ppt/slides/_rels/slide37.xml.rels><?xml version="1.0" encoding="UTF-8" standalone="yes"?>
<Relationships xmlns="http://schemas.openxmlformats.org/package/2006/relationships"><Relationship Id="rId9" Type="http://schemas.openxmlformats.org/officeDocument/2006/relationships/tags" Target="../tags/tag416.xml"/><Relationship Id="rId8" Type="http://schemas.openxmlformats.org/officeDocument/2006/relationships/tags" Target="../tags/tag415.xml"/><Relationship Id="rId7" Type="http://schemas.openxmlformats.org/officeDocument/2006/relationships/tags" Target="../tags/tag414.xml"/><Relationship Id="rId6" Type="http://schemas.openxmlformats.org/officeDocument/2006/relationships/tags" Target="../tags/tag413.xml"/><Relationship Id="rId5" Type="http://schemas.openxmlformats.org/officeDocument/2006/relationships/tags" Target="../tags/tag412.xml"/><Relationship Id="rId4" Type="http://schemas.openxmlformats.org/officeDocument/2006/relationships/tags" Target="../tags/tag411.xml"/><Relationship Id="rId39" Type="http://schemas.openxmlformats.org/officeDocument/2006/relationships/slideLayout" Target="../slideLayouts/slideLayout8.xml"/><Relationship Id="rId38" Type="http://schemas.openxmlformats.org/officeDocument/2006/relationships/tags" Target="../tags/tag445.xml"/><Relationship Id="rId37" Type="http://schemas.openxmlformats.org/officeDocument/2006/relationships/tags" Target="../tags/tag444.xml"/><Relationship Id="rId36" Type="http://schemas.openxmlformats.org/officeDocument/2006/relationships/tags" Target="../tags/tag443.xml"/><Relationship Id="rId35" Type="http://schemas.openxmlformats.org/officeDocument/2006/relationships/tags" Target="../tags/tag442.xml"/><Relationship Id="rId34" Type="http://schemas.openxmlformats.org/officeDocument/2006/relationships/tags" Target="../tags/tag441.xml"/><Relationship Id="rId33" Type="http://schemas.openxmlformats.org/officeDocument/2006/relationships/tags" Target="../tags/tag440.xml"/><Relationship Id="rId32" Type="http://schemas.openxmlformats.org/officeDocument/2006/relationships/tags" Target="../tags/tag439.xml"/><Relationship Id="rId31" Type="http://schemas.openxmlformats.org/officeDocument/2006/relationships/tags" Target="../tags/tag438.xml"/><Relationship Id="rId30" Type="http://schemas.openxmlformats.org/officeDocument/2006/relationships/tags" Target="../tags/tag437.xml"/><Relationship Id="rId3" Type="http://schemas.openxmlformats.org/officeDocument/2006/relationships/tags" Target="../tags/tag410.xml"/><Relationship Id="rId29" Type="http://schemas.openxmlformats.org/officeDocument/2006/relationships/tags" Target="../tags/tag436.xml"/><Relationship Id="rId28" Type="http://schemas.openxmlformats.org/officeDocument/2006/relationships/tags" Target="../tags/tag435.xml"/><Relationship Id="rId27" Type="http://schemas.openxmlformats.org/officeDocument/2006/relationships/tags" Target="../tags/tag434.xml"/><Relationship Id="rId26" Type="http://schemas.openxmlformats.org/officeDocument/2006/relationships/tags" Target="../tags/tag433.xml"/><Relationship Id="rId25" Type="http://schemas.openxmlformats.org/officeDocument/2006/relationships/tags" Target="../tags/tag432.xml"/><Relationship Id="rId24" Type="http://schemas.openxmlformats.org/officeDocument/2006/relationships/tags" Target="../tags/tag431.xml"/><Relationship Id="rId23" Type="http://schemas.openxmlformats.org/officeDocument/2006/relationships/tags" Target="../tags/tag430.xml"/><Relationship Id="rId22" Type="http://schemas.openxmlformats.org/officeDocument/2006/relationships/tags" Target="../tags/tag429.xml"/><Relationship Id="rId21" Type="http://schemas.openxmlformats.org/officeDocument/2006/relationships/tags" Target="../tags/tag428.xml"/><Relationship Id="rId20" Type="http://schemas.openxmlformats.org/officeDocument/2006/relationships/tags" Target="../tags/tag427.xml"/><Relationship Id="rId2" Type="http://schemas.openxmlformats.org/officeDocument/2006/relationships/tags" Target="../tags/tag409.xml"/><Relationship Id="rId19" Type="http://schemas.openxmlformats.org/officeDocument/2006/relationships/tags" Target="../tags/tag426.xml"/><Relationship Id="rId18" Type="http://schemas.openxmlformats.org/officeDocument/2006/relationships/tags" Target="../tags/tag425.xml"/><Relationship Id="rId17" Type="http://schemas.openxmlformats.org/officeDocument/2006/relationships/tags" Target="../tags/tag424.xml"/><Relationship Id="rId16" Type="http://schemas.openxmlformats.org/officeDocument/2006/relationships/tags" Target="../tags/tag423.xml"/><Relationship Id="rId15" Type="http://schemas.openxmlformats.org/officeDocument/2006/relationships/tags" Target="../tags/tag422.xml"/><Relationship Id="rId14" Type="http://schemas.openxmlformats.org/officeDocument/2006/relationships/tags" Target="../tags/tag421.xml"/><Relationship Id="rId13" Type="http://schemas.openxmlformats.org/officeDocument/2006/relationships/tags" Target="../tags/tag420.xml"/><Relationship Id="rId12" Type="http://schemas.openxmlformats.org/officeDocument/2006/relationships/tags" Target="../tags/tag419.xml"/><Relationship Id="rId11" Type="http://schemas.openxmlformats.org/officeDocument/2006/relationships/tags" Target="../tags/tag418.xml"/><Relationship Id="rId10" Type="http://schemas.openxmlformats.org/officeDocument/2006/relationships/tags" Target="../tags/tag417.xml"/><Relationship Id="rId1" Type="http://schemas.openxmlformats.org/officeDocument/2006/relationships/tags" Target="../tags/tag408.xml"/></Relationships>
</file>

<file path=ppt/slides/_rels/slide38.xml.rels><?xml version="1.0" encoding="UTF-8" standalone="yes"?>
<Relationships xmlns="http://schemas.openxmlformats.org/package/2006/relationships"><Relationship Id="rId9" Type="http://schemas.openxmlformats.org/officeDocument/2006/relationships/tags" Target="../tags/tag454.xml"/><Relationship Id="rId8" Type="http://schemas.openxmlformats.org/officeDocument/2006/relationships/tags" Target="../tags/tag453.xml"/><Relationship Id="rId7" Type="http://schemas.openxmlformats.org/officeDocument/2006/relationships/tags" Target="../tags/tag452.xml"/><Relationship Id="rId6" Type="http://schemas.openxmlformats.org/officeDocument/2006/relationships/tags" Target="../tags/tag451.xml"/><Relationship Id="rId5" Type="http://schemas.openxmlformats.org/officeDocument/2006/relationships/tags" Target="../tags/tag450.xml"/><Relationship Id="rId4" Type="http://schemas.openxmlformats.org/officeDocument/2006/relationships/tags" Target="../tags/tag449.xml"/><Relationship Id="rId3" Type="http://schemas.openxmlformats.org/officeDocument/2006/relationships/tags" Target="../tags/tag448.xml"/><Relationship Id="rId2" Type="http://schemas.openxmlformats.org/officeDocument/2006/relationships/tags" Target="../tags/tag447.xml"/><Relationship Id="rId11" Type="http://schemas.openxmlformats.org/officeDocument/2006/relationships/notesSlide" Target="../notesSlides/notesSlide11.xml"/><Relationship Id="rId10" Type="http://schemas.openxmlformats.org/officeDocument/2006/relationships/slideLayout" Target="../slideLayouts/slideLayout8.xml"/><Relationship Id="rId1" Type="http://schemas.openxmlformats.org/officeDocument/2006/relationships/tags" Target="../tags/tag446.xml"/></Relationships>
</file>

<file path=ppt/slides/_rels/slide39.xml.rels><?xml version="1.0" encoding="UTF-8" standalone="yes"?>
<Relationships xmlns="http://schemas.openxmlformats.org/package/2006/relationships"><Relationship Id="rId9" Type="http://schemas.openxmlformats.org/officeDocument/2006/relationships/tags" Target="../tags/tag463.xml"/><Relationship Id="rId8" Type="http://schemas.openxmlformats.org/officeDocument/2006/relationships/tags" Target="../tags/tag462.xml"/><Relationship Id="rId7" Type="http://schemas.openxmlformats.org/officeDocument/2006/relationships/tags" Target="../tags/tag461.xml"/><Relationship Id="rId6" Type="http://schemas.openxmlformats.org/officeDocument/2006/relationships/tags" Target="../tags/tag460.xml"/><Relationship Id="rId5" Type="http://schemas.openxmlformats.org/officeDocument/2006/relationships/tags" Target="../tags/tag459.xml"/><Relationship Id="rId4" Type="http://schemas.openxmlformats.org/officeDocument/2006/relationships/tags" Target="../tags/tag458.xml"/><Relationship Id="rId3" Type="http://schemas.openxmlformats.org/officeDocument/2006/relationships/tags" Target="../tags/tag457.xml"/><Relationship Id="rId2" Type="http://schemas.openxmlformats.org/officeDocument/2006/relationships/tags" Target="../tags/tag456.xml"/><Relationship Id="rId11" Type="http://schemas.openxmlformats.org/officeDocument/2006/relationships/notesSlide" Target="../notesSlides/notesSlide12.xml"/><Relationship Id="rId10" Type="http://schemas.openxmlformats.org/officeDocument/2006/relationships/slideLayout" Target="../slideLayouts/slideLayout8.xml"/><Relationship Id="rId1" Type="http://schemas.openxmlformats.org/officeDocument/2006/relationships/tags" Target="../tags/tag455.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4.xml"/><Relationship Id="rId1" Type="http://schemas.openxmlformats.org/officeDocument/2006/relationships/image" Target="../media/image1.jpeg"/></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4.xml"/><Relationship Id="rId1" Type="http://schemas.openxmlformats.org/officeDocument/2006/relationships/image" Target="../media/image1.jpeg"/></Relationships>
</file>

<file path=ppt/slides/_rels/slide42.xml.rels><?xml version="1.0" encoding="UTF-8" standalone="yes"?>
<Relationships xmlns="http://schemas.openxmlformats.org/package/2006/relationships"><Relationship Id="rId9" Type="http://schemas.openxmlformats.org/officeDocument/2006/relationships/tags" Target="../tags/tag472.xml"/><Relationship Id="rId8" Type="http://schemas.openxmlformats.org/officeDocument/2006/relationships/tags" Target="../tags/tag471.xml"/><Relationship Id="rId7" Type="http://schemas.openxmlformats.org/officeDocument/2006/relationships/tags" Target="../tags/tag470.xml"/><Relationship Id="rId6" Type="http://schemas.openxmlformats.org/officeDocument/2006/relationships/tags" Target="../tags/tag469.xml"/><Relationship Id="rId5" Type="http://schemas.openxmlformats.org/officeDocument/2006/relationships/tags" Target="../tags/tag468.xml"/><Relationship Id="rId4" Type="http://schemas.openxmlformats.org/officeDocument/2006/relationships/tags" Target="../tags/tag467.xml"/><Relationship Id="rId3" Type="http://schemas.openxmlformats.org/officeDocument/2006/relationships/tags" Target="../tags/tag466.xml"/><Relationship Id="rId2" Type="http://schemas.openxmlformats.org/officeDocument/2006/relationships/tags" Target="../tags/tag465.xml"/><Relationship Id="rId10" Type="http://schemas.openxmlformats.org/officeDocument/2006/relationships/slideLayout" Target="../slideLayouts/slideLayout8.xml"/><Relationship Id="rId1" Type="http://schemas.openxmlformats.org/officeDocument/2006/relationships/tags" Target="../tags/tag464.xml"/></Relationships>
</file>

<file path=ppt/slides/_rels/slide43.xml.rels><?xml version="1.0" encoding="UTF-8" standalone="yes"?>
<Relationships xmlns="http://schemas.openxmlformats.org/package/2006/relationships"><Relationship Id="rId9" Type="http://schemas.openxmlformats.org/officeDocument/2006/relationships/tags" Target="../tags/tag481.xml"/><Relationship Id="rId8" Type="http://schemas.openxmlformats.org/officeDocument/2006/relationships/tags" Target="../tags/tag480.xml"/><Relationship Id="rId7" Type="http://schemas.openxmlformats.org/officeDocument/2006/relationships/tags" Target="../tags/tag479.xml"/><Relationship Id="rId6" Type="http://schemas.openxmlformats.org/officeDocument/2006/relationships/tags" Target="../tags/tag478.xml"/><Relationship Id="rId5" Type="http://schemas.openxmlformats.org/officeDocument/2006/relationships/tags" Target="../tags/tag477.xml"/><Relationship Id="rId4" Type="http://schemas.openxmlformats.org/officeDocument/2006/relationships/tags" Target="../tags/tag476.xml"/><Relationship Id="rId3" Type="http://schemas.openxmlformats.org/officeDocument/2006/relationships/tags" Target="../tags/tag475.xml"/><Relationship Id="rId2" Type="http://schemas.openxmlformats.org/officeDocument/2006/relationships/tags" Target="../tags/tag474.xml"/><Relationship Id="rId13" Type="http://schemas.openxmlformats.org/officeDocument/2006/relationships/slideLayout" Target="../slideLayouts/slideLayout3.xml"/><Relationship Id="rId12" Type="http://schemas.openxmlformats.org/officeDocument/2006/relationships/tags" Target="../tags/tag484.xml"/><Relationship Id="rId11" Type="http://schemas.openxmlformats.org/officeDocument/2006/relationships/tags" Target="../tags/tag483.xml"/><Relationship Id="rId10" Type="http://schemas.openxmlformats.org/officeDocument/2006/relationships/tags" Target="../tags/tag482.xml"/><Relationship Id="rId1" Type="http://schemas.openxmlformats.org/officeDocument/2006/relationships/tags" Target="../tags/tag473.xml"/></Relationships>
</file>

<file path=ppt/slides/_rels/slide44.xml.rels><?xml version="1.0" encoding="UTF-8" standalone="yes"?>
<Relationships xmlns="http://schemas.openxmlformats.org/package/2006/relationships"><Relationship Id="rId9" Type="http://schemas.openxmlformats.org/officeDocument/2006/relationships/tags" Target="../tags/tag493.xml"/><Relationship Id="rId8" Type="http://schemas.openxmlformats.org/officeDocument/2006/relationships/tags" Target="../tags/tag492.xml"/><Relationship Id="rId7" Type="http://schemas.openxmlformats.org/officeDocument/2006/relationships/tags" Target="../tags/tag491.xml"/><Relationship Id="rId6" Type="http://schemas.openxmlformats.org/officeDocument/2006/relationships/tags" Target="../tags/tag490.xml"/><Relationship Id="rId5" Type="http://schemas.openxmlformats.org/officeDocument/2006/relationships/tags" Target="../tags/tag489.xml"/><Relationship Id="rId4" Type="http://schemas.openxmlformats.org/officeDocument/2006/relationships/tags" Target="../tags/tag488.xml"/><Relationship Id="rId3" Type="http://schemas.openxmlformats.org/officeDocument/2006/relationships/tags" Target="../tags/tag487.xml"/><Relationship Id="rId2" Type="http://schemas.openxmlformats.org/officeDocument/2006/relationships/tags" Target="../tags/tag486.xml"/><Relationship Id="rId14" Type="http://schemas.openxmlformats.org/officeDocument/2006/relationships/slideLayout" Target="../slideLayouts/slideLayout8.xml"/><Relationship Id="rId13" Type="http://schemas.openxmlformats.org/officeDocument/2006/relationships/tags" Target="../tags/tag497.xml"/><Relationship Id="rId12" Type="http://schemas.openxmlformats.org/officeDocument/2006/relationships/tags" Target="../tags/tag496.xml"/><Relationship Id="rId11" Type="http://schemas.openxmlformats.org/officeDocument/2006/relationships/tags" Target="../tags/tag495.xml"/><Relationship Id="rId10" Type="http://schemas.openxmlformats.org/officeDocument/2006/relationships/tags" Target="../tags/tag494.xml"/><Relationship Id="rId1" Type="http://schemas.openxmlformats.org/officeDocument/2006/relationships/tags" Target="../tags/tag485.xml"/></Relationships>
</file>

<file path=ppt/slides/_rels/slide45.xml.rels><?xml version="1.0" encoding="UTF-8" standalone="yes"?>
<Relationships xmlns="http://schemas.openxmlformats.org/package/2006/relationships"><Relationship Id="rId9" Type="http://schemas.openxmlformats.org/officeDocument/2006/relationships/tags" Target="../tags/tag506.xml"/><Relationship Id="rId8" Type="http://schemas.openxmlformats.org/officeDocument/2006/relationships/tags" Target="../tags/tag505.xml"/><Relationship Id="rId7" Type="http://schemas.openxmlformats.org/officeDocument/2006/relationships/tags" Target="../tags/tag504.xml"/><Relationship Id="rId6" Type="http://schemas.openxmlformats.org/officeDocument/2006/relationships/tags" Target="../tags/tag503.xml"/><Relationship Id="rId5" Type="http://schemas.openxmlformats.org/officeDocument/2006/relationships/tags" Target="../tags/tag502.xml"/><Relationship Id="rId4" Type="http://schemas.openxmlformats.org/officeDocument/2006/relationships/tags" Target="../tags/tag501.xml"/><Relationship Id="rId3" Type="http://schemas.openxmlformats.org/officeDocument/2006/relationships/tags" Target="../tags/tag500.xml"/><Relationship Id="rId2" Type="http://schemas.openxmlformats.org/officeDocument/2006/relationships/tags" Target="../tags/tag499.xml"/><Relationship Id="rId14" Type="http://schemas.openxmlformats.org/officeDocument/2006/relationships/slideLayout" Target="../slideLayouts/slideLayout8.xml"/><Relationship Id="rId13" Type="http://schemas.openxmlformats.org/officeDocument/2006/relationships/tags" Target="../tags/tag510.xml"/><Relationship Id="rId12" Type="http://schemas.openxmlformats.org/officeDocument/2006/relationships/tags" Target="../tags/tag509.xml"/><Relationship Id="rId11" Type="http://schemas.openxmlformats.org/officeDocument/2006/relationships/tags" Target="../tags/tag508.xml"/><Relationship Id="rId10" Type="http://schemas.openxmlformats.org/officeDocument/2006/relationships/tags" Target="../tags/tag507.xml"/><Relationship Id="rId1" Type="http://schemas.openxmlformats.org/officeDocument/2006/relationships/tags" Target="../tags/tag498.xml"/></Relationships>
</file>

<file path=ppt/slides/_rels/slide46.xml.rels><?xml version="1.0" encoding="UTF-8" standalone="yes"?>
<Relationships xmlns="http://schemas.openxmlformats.org/package/2006/relationships"><Relationship Id="rId9" Type="http://schemas.openxmlformats.org/officeDocument/2006/relationships/tags" Target="../tags/tag519.xml"/><Relationship Id="rId8" Type="http://schemas.openxmlformats.org/officeDocument/2006/relationships/tags" Target="../tags/tag518.xml"/><Relationship Id="rId7" Type="http://schemas.openxmlformats.org/officeDocument/2006/relationships/tags" Target="../tags/tag517.xml"/><Relationship Id="rId6" Type="http://schemas.openxmlformats.org/officeDocument/2006/relationships/tags" Target="../tags/tag516.xml"/><Relationship Id="rId5" Type="http://schemas.openxmlformats.org/officeDocument/2006/relationships/tags" Target="../tags/tag515.xml"/><Relationship Id="rId4" Type="http://schemas.openxmlformats.org/officeDocument/2006/relationships/tags" Target="../tags/tag514.xml"/><Relationship Id="rId3" Type="http://schemas.openxmlformats.org/officeDocument/2006/relationships/tags" Target="../tags/tag513.xml"/><Relationship Id="rId2" Type="http://schemas.openxmlformats.org/officeDocument/2006/relationships/tags" Target="../tags/tag512.xml"/><Relationship Id="rId14" Type="http://schemas.openxmlformats.org/officeDocument/2006/relationships/slideLayout" Target="../slideLayouts/slideLayout8.xml"/><Relationship Id="rId13" Type="http://schemas.openxmlformats.org/officeDocument/2006/relationships/tags" Target="../tags/tag523.xml"/><Relationship Id="rId12" Type="http://schemas.openxmlformats.org/officeDocument/2006/relationships/tags" Target="../tags/tag522.xml"/><Relationship Id="rId11" Type="http://schemas.openxmlformats.org/officeDocument/2006/relationships/tags" Target="../tags/tag521.xml"/><Relationship Id="rId10" Type="http://schemas.openxmlformats.org/officeDocument/2006/relationships/tags" Target="../tags/tag520.xml"/><Relationship Id="rId1" Type="http://schemas.openxmlformats.org/officeDocument/2006/relationships/tags" Target="../tags/tag511.xml"/></Relationships>
</file>

<file path=ppt/slides/_rels/slide47.xml.rels><?xml version="1.0" encoding="UTF-8" standalone="yes"?>
<Relationships xmlns="http://schemas.openxmlformats.org/package/2006/relationships"><Relationship Id="rId9" Type="http://schemas.openxmlformats.org/officeDocument/2006/relationships/tags" Target="../tags/tag532.xml"/><Relationship Id="rId8" Type="http://schemas.openxmlformats.org/officeDocument/2006/relationships/tags" Target="../tags/tag531.xml"/><Relationship Id="rId7" Type="http://schemas.openxmlformats.org/officeDocument/2006/relationships/tags" Target="../tags/tag530.xml"/><Relationship Id="rId6" Type="http://schemas.openxmlformats.org/officeDocument/2006/relationships/tags" Target="../tags/tag529.xml"/><Relationship Id="rId5" Type="http://schemas.openxmlformats.org/officeDocument/2006/relationships/tags" Target="../tags/tag528.xml"/><Relationship Id="rId4" Type="http://schemas.openxmlformats.org/officeDocument/2006/relationships/tags" Target="../tags/tag527.xml"/><Relationship Id="rId3" Type="http://schemas.openxmlformats.org/officeDocument/2006/relationships/tags" Target="../tags/tag526.xml"/><Relationship Id="rId2" Type="http://schemas.openxmlformats.org/officeDocument/2006/relationships/tags" Target="../tags/tag525.xml"/><Relationship Id="rId13" Type="http://schemas.openxmlformats.org/officeDocument/2006/relationships/slideLayout" Target="../slideLayouts/slideLayout8.xml"/><Relationship Id="rId12" Type="http://schemas.openxmlformats.org/officeDocument/2006/relationships/tags" Target="../tags/tag535.xml"/><Relationship Id="rId11" Type="http://schemas.openxmlformats.org/officeDocument/2006/relationships/tags" Target="../tags/tag534.xml"/><Relationship Id="rId10" Type="http://schemas.openxmlformats.org/officeDocument/2006/relationships/tags" Target="../tags/tag533.xml"/><Relationship Id="rId1" Type="http://schemas.openxmlformats.org/officeDocument/2006/relationships/tags" Target="../tags/tag524.xml"/></Relationships>
</file>

<file path=ppt/slides/_rels/slide48.xml.rels><?xml version="1.0" encoding="UTF-8" standalone="yes"?>
<Relationships xmlns="http://schemas.openxmlformats.org/package/2006/relationships"><Relationship Id="rId9" Type="http://schemas.openxmlformats.org/officeDocument/2006/relationships/tags" Target="../tags/tag544.xml"/><Relationship Id="rId8" Type="http://schemas.openxmlformats.org/officeDocument/2006/relationships/tags" Target="../tags/tag543.xml"/><Relationship Id="rId7" Type="http://schemas.openxmlformats.org/officeDocument/2006/relationships/tags" Target="../tags/tag542.xml"/><Relationship Id="rId6" Type="http://schemas.openxmlformats.org/officeDocument/2006/relationships/tags" Target="../tags/tag541.xml"/><Relationship Id="rId5" Type="http://schemas.openxmlformats.org/officeDocument/2006/relationships/tags" Target="../tags/tag540.xml"/><Relationship Id="rId4" Type="http://schemas.openxmlformats.org/officeDocument/2006/relationships/tags" Target="../tags/tag539.xml"/><Relationship Id="rId3" Type="http://schemas.openxmlformats.org/officeDocument/2006/relationships/tags" Target="../tags/tag538.xml"/><Relationship Id="rId2" Type="http://schemas.openxmlformats.org/officeDocument/2006/relationships/tags" Target="../tags/tag537.xml"/><Relationship Id="rId13" Type="http://schemas.openxmlformats.org/officeDocument/2006/relationships/slideLayout" Target="../slideLayouts/slideLayout8.xml"/><Relationship Id="rId12" Type="http://schemas.openxmlformats.org/officeDocument/2006/relationships/tags" Target="../tags/tag547.xml"/><Relationship Id="rId11" Type="http://schemas.openxmlformats.org/officeDocument/2006/relationships/tags" Target="../tags/tag546.xml"/><Relationship Id="rId10" Type="http://schemas.openxmlformats.org/officeDocument/2006/relationships/tags" Target="../tags/tag545.xml"/><Relationship Id="rId1" Type="http://schemas.openxmlformats.org/officeDocument/2006/relationships/tags" Target="../tags/tag536.xml"/></Relationships>
</file>

<file path=ppt/slides/_rels/slide49.xml.rels><?xml version="1.0" encoding="UTF-8" standalone="yes"?>
<Relationships xmlns="http://schemas.openxmlformats.org/package/2006/relationships"><Relationship Id="rId9" Type="http://schemas.openxmlformats.org/officeDocument/2006/relationships/tags" Target="../tags/tag556.xml"/><Relationship Id="rId8" Type="http://schemas.openxmlformats.org/officeDocument/2006/relationships/tags" Target="../tags/tag555.xml"/><Relationship Id="rId7" Type="http://schemas.openxmlformats.org/officeDocument/2006/relationships/tags" Target="../tags/tag554.xml"/><Relationship Id="rId6" Type="http://schemas.openxmlformats.org/officeDocument/2006/relationships/tags" Target="../tags/tag553.xml"/><Relationship Id="rId5" Type="http://schemas.openxmlformats.org/officeDocument/2006/relationships/tags" Target="../tags/tag552.xml"/><Relationship Id="rId4" Type="http://schemas.openxmlformats.org/officeDocument/2006/relationships/tags" Target="../tags/tag551.xml"/><Relationship Id="rId3" Type="http://schemas.openxmlformats.org/officeDocument/2006/relationships/tags" Target="../tags/tag550.xml"/><Relationship Id="rId2" Type="http://schemas.openxmlformats.org/officeDocument/2006/relationships/tags" Target="../tags/tag549.xml"/><Relationship Id="rId13" Type="http://schemas.openxmlformats.org/officeDocument/2006/relationships/slideLayout" Target="../slideLayouts/slideLayout8.xml"/><Relationship Id="rId12" Type="http://schemas.openxmlformats.org/officeDocument/2006/relationships/tags" Target="../tags/tag559.xml"/><Relationship Id="rId11" Type="http://schemas.openxmlformats.org/officeDocument/2006/relationships/tags" Target="../tags/tag558.xml"/><Relationship Id="rId10" Type="http://schemas.openxmlformats.org/officeDocument/2006/relationships/tags" Target="../tags/tag557.xml"/><Relationship Id="rId1" Type="http://schemas.openxmlformats.org/officeDocument/2006/relationships/tags" Target="../tags/tag548.xml"/></Relationships>
</file>

<file path=ppt/slides/_rels/slide5.xml.rels><?xml version="1.0" encoding="UTF-8" standalone="yes"?>
<Relationships xmlns="http://schemas.openxmlformats.org/package/2006/relationships"><Relationship Id="rId9" Type="http://schemas.openxmlformats.org/officeDocument/2006/relationships/tags" Target="../tags/tag26.xml"/><Relationship Id="rId8" Type="http://schemas.openxmlformats.org/officeDocument/2006/relationships/tags" Target="../tags/tag25.xml"/><Relationship Id="rId7" Type="http://schemas.openxmlformats.org/officeDocument/2006/relationships/tags" Target="../tags/tag24.xml"/><Relationship Id="rId6" Type="http://schemas.openxmlformats.org/officeDocument/2006/relationships/tags" Target="../tags/tag23.xml"/><Relationship Id="rId5" Type="http://schemas.openxmlformats.org/officeDocument/2006/relationships/tags" Target="../tags/tag22.xml"/><Relationship Id="rId4" Type="http://schemas.openxmlformats.org/officeDocument/2006/relationships/tags" Target="../tags/tag21.xml"/><Relationship Id="rId30" Type="http://schemas.openxmlformats.org/officeDocument/2006/relationships/slideLayout" Target="../slideLayouts/slideLayout4.xml"/><Relationship Id="rId3" Type="http://schemas.openxmlformats.org/officeDocument/2006/relationships/tags" Target="../tags/tag20.xml"/><Relationship Id="rId29" Type="http://schemas.openxmlformats.org/officeDocument/2006/relationships/tags" Target="../tags/tag46.xml"/><Relationship Id="rId28" Type="http://schemas.openxmlformats.org/officeDocument/2006/relationships/tags" Target="../tags/tag45.xml"/><Relationship Id="rId27" Type="http://schemas.openxmlformats.org/officeDocument/2006/relationships/tags" Target="../tags/tag44.xml"/><Relationship Id="rId26" Type="http://schemas.openxmlformats.org/officeDocument/2006/relationships/tags" Target="../tags/tag43.xml"/><Relationship Id="rId25" Type="http://schemas.openxmlformats.org/officeDocument/2006/relationships/tags" Target="../tags/tag42.xml"/><Relationship Id="rId24" Type="http://schemas.openxmlformats.org/officeDocument/2006/relationships/tags" Target="../tags/tag41.xml"/><Relationship Id="rId23" Type="http://schemas.openxmlformats.org/officeDocument/2006/relationships/tags" Target="../tags/tag40.xml"/><Relationship Id="rId22" Type="http://schemas.openxmlformats.org/officeDocument/2006/relationships/tags" Target="../tags/tag39.xml"/><Relationship Id="rId21" Type="http://schemas.openxmlformats.org/officeDocument/2006/relationships/tags" Target="../tags/tag38.xml"/><Relationship Id="rId20" Type="http://schemas.openxmlformats.org/officeDocument/2006/relationships/tags" Target="../tags/tag37.xml"/><Relationship Id="rId2" Type="http://schemas.openxmlformats.org/officeDocument/2006/relationships/tags" Target="../tags/tag19.xml"/><Relationship Id="rId19" Type="http://schemas.openxmlformats.org/officeDocument/2006/relationships/tags" Target="../tags/tag36.xml"/><Relationship Id="rId18" Type="http://schemas.openxmlformats.org/officeDocument/2006/relationships/tags" Target="../tags/tag35.xml"/><Relationship Id="rId17" Type="http://schemas.openxmlformats.org/officeDocument/2006/relationships/tags" Target="../tags/tag34.xml"/><Relationship Id="rId16" Type="http://schemas.openxmlformats.org/officeDocument/2006/relationships/tags" Target="../tags/tag33.xml"/><Relationship Id="rId15" Type="http://schemas.openxmlformats.org/officeDocument/2006/relationships/tags" Target="../tags/tag32.xml"/><Relationship Id="rId14" Type="http://schemas.openxmlformats.org/officeDocument/2006/relationships/tags" Target="../tags/tag31.xml"/><Relationship Id="rId13" Type="http://schemas.openxmlformats.org/officeDocument/2006/relationships/tags" Target="../tags/tag30.xml"/><Relationship Id="rId12" Type="http://schemas.openxmlformats.org/officeDocument/2006/relationships/tags" Target="../tags/tag29.xml"/><Relationship Id="rId11" Type="http://schemas.openxmlformats.org/officeDocument/2006/relationships/tags" Target="../tags/tag28.xml"/><Relationship Id="rId10" Type="http://schemas.openxmlformats.org/officeDocument/2006/relationships/tags" Target="../tags/tag27.xml"/><Relationship Id="rId1" Type="http://schemas.openxmlformats.org/officeDocument/2006/relationships/tags" Target="../tags/tag18.xml"/></Relationships>
</file>

<file path=ppt/slides/_rels/slide50.xml.rels><?xml version="1.0" encoding="UTF-8" standalone="yes"?>
<Relationships xmlns="http://schemas.openxmlformats.org/package/2006/relationships"><Relationship Id="rId6" Type="http://schemas.openxmlformats.org/officeDocument/2006/relationships/slideLayout" Target="../slideLayouts/slideLayout8.xml"/><Relationship Id="rId5" Type="http://schemas.openxmlformats.org/officeDocument/2006/relationships/tags" Target="../tags/tag564.xml"/><Relationship Id="rId4" Type="http://schemas.openxmlformats.org/officeDocument/2006/relationships/tags" Target="../tags/tag563.xml"/><Relationship Id="rId3" Type="http://schemas.openxmlformats.org/officeDocument/2006/relationships/tags" Target="../tags/tag562.xml"/><Relationship Id="rId2" Type="http://schemas.openxmlformats.org/officeDocument/2006/relationships/tags" Target="../tags/tag561.xml"/><Relationship Id="rId1" Type="http://schemas.openxmlformats.org/officeDocument/2006/relationships/tags" Target="../tags/tag560.xml"/></Relationships>
</file>

<file path=ppt/slides/_rels/slide51.xml.rels><?xml version="1.0" encoding="UTF-8" standalone="yes"?>
<Relationships xmlns="http://schemas.openxmlformats.org/package/2006/relationships"><Relationship Id="rId6" Type="http://schemas.openxmlformats.org/officeDocument/2006/relationships/slideLayout" Target="../slideLayouts/slideLayout8.xml"/><Relationship Id="rId5" Type="http://schemas.openxmlformats.org/officeDocument/2006/relationships/tags" Target="../tags/tag569.xml"/><Relationship Id="rId4" Type="http://schemas.openxmlformats.org/officeDocument/2006/relationships/tags" Target="../tags/tag568.xml"/><Relationship Id="rId3" Type="http://schemas.openxmlformats.org/officeDocument/2006/relationships/tags" Target="../tags/tag567.xml"/><Relationship Id="rId2" Type="http://schemas.openxmlformats.org/officeDocument/2006/relationships/tags" Target="../tags/tag566.xml"/><Relationship Id="rId1" Type="http://schemas.openxmlformats.org/officeDocument/2006/relationships/tags" Target="../tags/tag565.xml"/></Relationships>
</file>

<file path=ppt/slides/_rels/slide52.xml.rels><?xml version="1.0" encoding="UTF-8" standalone="yes"?>
<Relationships xmlns="http://schemas.openxmlformats.org/package/2006/relationships"><Relationship Id="rId6" Type="http://schemas.openxmlformats.org/officeDocument/2006/relationships/slideLayout" Target="../slideLayouts/slideLayout8.xml"/><Relationship Id="rId5" Type="http://schemas.openxmlformats.org/officeDocument/2006/relationships/tags" Target="../tags/tag574.xml"/><Relationship Id="rId4" Type="http://schemas.openxmlformats.org/officeDocument/2006/relationships/tags" Target="../tags/tag573.xml"/><Relationship Id="rId3" Type="http://schemas.openxmlformats.org/officeDocument/2006/relationships/tags" Target="../tags/tag572.xml"/><Relationship Id="rId2" Type="http://schemas.openxmlformats.org/officeDocument/2006/relationships/tags" Target="../tags/tag571.xml"/><Relationship Id="rId1" Type="http://schemas.openxmlformats.org/officeDocument/2006/relationships/tags" Target="../tags/tag570.xml"/></Relationships>
</file>

<file path=ppt/slides/_rels/slide53.xml.rels><?xml version="1.0" encoding="UTF-8" standalone="yes"?>
<Relationships xmlns="http://schemas.openxmlformats.org/package/2006/relationships"><Relationship Id="rId9" Type="http://schemas.openxmlformats.org/officeDocument/2006/relationships/tags" Target="../tags/tag583.xml"/><Relationship Id="rId8" Type="http://schemas.openxmlformats.org/officeDocument/2006/relationships/tags" Target="../tags/tag582.xml"/><Relationship Id="rId7" Type="http://schemas.openxmlformats.org/officeDocument/2006/relationships/tags" Target="../tags/tag581.xml"/><Relationship Id="rId6" Type="http://schemas.openxmlformats.org/officeDocument/2006/relationships/tags" Target="../tags/tag580.xml"/><Relationship Id="rId5" Type="http://schemas.openxmlformats.org/officeDocument/2006/relationships/tags" Target="../tags/tag579.xml"/><Relationship Id="rId4" Type="http://schemas.openxmlformats.org/officeDocument/2006/relationships/tags" Target="../tags/tag578.xml"/><Relationship Id="rId3" Type="http://schemas.openxmlformats.org/officeDocument/2006/relationships/tags" Target="../tags/tag577.xml"/><Relationship Id="rId2" Type="http://schemas.openxmlformats.org/officeDocument/2006/relationships/tags" Target="../tags/tag576.xml"/><Relationship Id="rId14" Type="http://schemas.openxmlformats.org/officeDocument/2006/relationships/slideLayout" Target="../slideLayouts/slideLayout8.xml"/><Relationship Id="rId13" Type="http://schemas.openxmlformats.org/officeDocument/2006/relationships/tags" Target="../tags/tag587.xml"/><Relationship Id="rId12" Type="http://schemas.openxmlformats.org/officeDocument/2006/relationships/tags" Target="../tags/tag586.xml"/><Relationship Id="rId11" Type="http://schemas.openxmlformats.org/officeDocument/2006/relationships/tags" Target="../tags/tag585.xml"/><Relationship Id="rId10" Type="http://schemas.openxmlformats.org/officeDocument/2006/relationships/tags" Target="../tags/tag584.xml"/><Relationship Id="rId1" Type="http://schemas.openxmlformats.org/officeDocument/2006/relationships/tags" Target="../tags/tag575.xml"/></Relationships>
</file>

<file path=ppt/slides/_rels/slide54.xml.rels><?xml version="1.0" encoding="UTF-8" standalone="yes"?>
<Relationships xmlns="http://schemas.openxmlformats.org/package/2006/relationships"><Relationship Id="rId6" Type="http://schemas.openxmlformats.org/officeDocument/2006/relationships/slideLayout" Target="../slideLayouts/slideLayout8.xml"/><Relationship Id="rId5" Type="http://schemas.openxmlformats.org/officeDocument/2006/relationships/tags" Target="../tags/tag592.xml"/><Relationship Id="rId4" Type="http://schemas.openxmlformats.org/officeDocument/2006/relationships/tags" Target="../tags/tag591.xml"/><Relationship Id="rId3" Type="http://schemas.openxmlformats.org/officeDocument/2006/relationships/tags" Target="../tags/tag590.xml"/><Relationship Id="rId2" Type="http://schemas.openxmlformats.org/officeDocument/2006/relationships/tags" Target="../tags/tag589.xml"/><Relationship Id="rId1" Type="http://schemas.openxmlformats.org/officeDocument/2006/relationships/tags" Target="../tags/tag588.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4.xml"/><Relationship Id="rId1" Type="http://schemas.openxmlformats.org/officeDocument/2006/relationships/image" Target="../media/image1.jpeg"/></Relationships>
</file>

<file path=ppt/slides/_rels/slide57.xml.rels><?xml version="1.0" encoding="UTF-8" standalone="yes"?>
<Relationships xmlns="http://schemas.openxmlformats.org/package/2006/relationships"><Relationship Id="rId9" Type="http://schemas.openxmlformats.org/officeDocument/2006/relationships/tags" Target="../tags/tag601.xml"/><Relationship Id="rId8" Type="http://schemas.openxmlformats.org/officeDocument/2006/relationships/tags" Target="../tags/tag600.xml"/><Relationship Id="rId7" Type="http://schemas.openxmlformats.org/officeDocument/2006/relationships/tags" Target="../tags/tag599.xml"/><Relationship Id="rId6" Type="http://schemas.openxmlformats.org/officeDocument/2006/relationships/tags" Target="../tags/tag598.xml"/><Relationship Id="rId5" Type="http://schemas.openxmlformats.org/officeDocument/2006/relationships/tags" Target="../tags/tag597.xml"/><Relationship Id="rId4" Type="http://schemas.openxmlformats.org/officeDocument/2006/relationships/tags" Target="../tags/tag596.xml"/><Relationship Id="rId3" Type="http://schemas.openxmlformats.org/officeDocument/2006/relationships/tags" Target="../tags/tag595.xml"/><Relationship Id="rId27" Type="http://schemas.openxmlformats.org/officeDocument/2006/relationships/slideLayout" Target="../slideLayouts/slideLayout8.xml"/><Relationship Id="rId26" Type="http://schemas.openxmlformats.org/officeDocument/2006/relationships/tags" Target="../tags/tag618.xml"/><Relationship Id="rId25" Type="http://schemas.openxmlformats.org/officeDocument/2006/relationships/tags" Target="../tags/tag617.xml"/><Relationship Id="rId24" Type="http://schemas.openxmlformats.org/officeDocument/2006/relationships/tags" Target="../tags/tag616.xml"/><Relationship Id="rId23" Type="http://schemas.openxmlformats.org/officeDocument/2006/relationships/tags" Target="../tags/tag615.xml"/><Relationship Id="rId22" Type="http://schemas.openxmlformats.org/officeDocument/2006/relationships/tags" Target="../tags/tag614.xml"/><Relationship Id="rId21" Type="http://schemas.openxmlformats.org/officeDocument/2006/relationships/tags" Target="../tags/tag613.xml"/><Relationship Id="rId20" Type="http://schemas.openxmlformats.org/officeDocument/2006/relationships/tags" Target="../tags/tag612.xml"/><Relationship Id="rId2" Type="http://schemas.openxmlformats.org/officeDocument/2006/relationships/tags" Target="../tags/tag594.xml"/><Relationship Id="rId19" Type="http://schemas.openxmlformats.org/officeDocument/2006/relationships/tags" Target="../tags/tag611.xml"/><Relationship Id="rId18" Type="http://schemas.openxmlformats.org/officeDocument/2006/relationships/tags" Target="../tags/tag610.xml"/><Relationship Id="rId17" Type="http://schemas.openxmlformats.org/officeDocument/2006/relationships/tags" Target="../tags/tag609.xml"/><Relationship Id="rId16" Type="http://schemas.openxmlformats.org/officeDocument/2006/relationships/tags" Target="../tags/tag608.xml"/><Relationship Id="rId15" Type="http://schemas.openxmlformats.org/officeDocument/2006/relationships/tags" Target="../tags/tag607.xml"/><Relationship Id="rId14" Type="http://schemas.openxmlformats.org/officeDocument/2006/relationships/tags" Target="../tags/tag606.xml"/><Relationship Id="rId13" Type="http://schemas.openxmlformats.org/officeDocument/2006/relationships/tags" Target="../tags/tag605.xml"/><Relationship Id="rId12" Type="http://schemas.openxmlformats.org/officeDocument/2006/relationships/tags" Target="../tags/tag604.xml"/><Relationship Id="rId11" Type="http://schemas.openxmlformats.org/officeDocument/2006/relationships/tags" Target="../tags/tag603.xml"/><Relationship Id="rId10" Type="http://schemas.openxmlformats.org/officeDocument/2006/relationships/tags" Target="../tags/tag602.xml"/><Relationship Id="rId1" Type="http://schemas.openxmlformats.org/officeDocument/2006/relationships/tags" Target="../tags/tag593.xml"/></Relationships>
</file>

<file path=ppt/slides/_rels/slide58.xml.rels><?xml version="1.0" encoding="UTF-8" standalone="yes"?>
<Relationships xmlns="http://schemas.openxmlformats.org/package/2006/relationships"><Relationship Id="rId6" Type="http://schemas.openxmlformats.org/officeDocument/2006/relationships/notesSlide" Target="../notesSlides/notesSlide16.xml"/><Relationship Id="rId5" Type="http://schemas.openxmlformats.org/officeDocument/2006/relationships/slideLayout" Target="../slideLayouts/slideLayout3.xml"/><Relationship Id="rId4" Type="http://schemas.openxmlformats.org/officeDocument/2006/relationships/tags" Target="../tags/tag622.xml"/><Relationship Id="rId3" Type="http://schemas.openxmlformats.org/officeDocument/2006/relationships/tags" Target="../tags/tag621.xml"/><Relationship Id="rId2" Type="http://schemas.openxmlformats.org/officeDocument/2006/relationships/tags" Target="../tags/tag620.xml"/><Relationship Id="rId1" Type="http://schemas.openxmlformats.org/officeDocument/2006/relationships/tags" Target="../tags/tag619.xml"/></Relationships>
</file>

<file path=ppt/slides/_rels/slide59.xml.rels><?xml version="1.0" encoding="UTF-8" standalone="yes"?>
<Relationships xmlns="http://schemas.openxmlformats.org/package/2006/relationships"><Relationship Id="rId9" Type="http://schemas.openxmlformats.org/officeDocument/2006/relationships/tags" Target="../tags/tag631.xml"/><Relationship Id="rId8" Type="http://schemas.openxmlformats.org/officeDocument/2006/relationships/tags" Target="../tags/tag630.xml"/><Relationship Id="rId7" Type="http://schemas.openxmlformats.org/officeDocument/2006/relationships/tags" Target="../tags/tag629.xml"/><Relationship Id="rId6" Type="http://schemas.openxmlformats.org/officeDocument/2006/relationships/tags" Target="../tags/tag628.xml"/><Relationship Id="rId5" Type="http://schemas.openxmlformats.org/officeDocument/2006/relationships/tags" Target="../tags/tag627.xml"/><Relationship Id="rId4" Type="http://schemas.openxmlformats.org/officeDocument/2006/relationships/tags" Target="../tags/tag626.xml"/><Relationship Id="rId3" Type="http://schemas.openxmlformats.org/officeDocument/2006/relationships/tags" Target="../tags/tag625.xml"/><Relationship Id="rId2" Type="http://schemas.openxmlformats.org/officeDocument/2006/relationships/tags" Target="../tags/tag624.xml"/><Relationship Id="rId17" Type="http://schemas.openxmlformats.org/officeDocument/2006/relationships/slideLayout" Target="../slideLayouts/slideLayout3.xml"/><Relationship Id="rId16" Type="http://schemas.openxmlformats.org/officeDocument/2006/relationships/tags" Target="../tags/tag638.xml"/><Relationship Id="rId15" Type="http://schemas.openxmlformats.org/officeDocument/2006/relationships/tags" Target="../tags/tag637.xml"/><Relationship Id="rId14" Type="http://schemas.openxmlformats.org/officeDocument/2006/relationships/tags" Target="../tags/tag636.xml"/><Relationship Id="rId13" Type="http://schemas.openxmlformats.org/officeDocument/2006/relationships/tags" Target="../tags/tag635.xml"/><Relationship Id="rId12" Type="http://schemas.openxmlformats.org/officeDocument/2006/relationships/tags" Target="../tags/tag634.xml"/><Relationship Id="rId11" Type="http://schemas.openxmlformats.org/officeDocument/2006/relationships/tags" Target="../tags/tag633.xml"/><Relationship Id="rId10" Type="http://schemas.openxmlformats.org/officeDocument/2006/relationships/tags" Target="../tags/tag632.xml"/><Relationship Id="rId1" Type="http://schemas.openxmlformats.org/officeDocument/2006/relationships/tags" Target="../tags/tag62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60.xml.rels><?xml version="1.0" encoding="UTF-8" standalone="yes"?>
<Relationships xmlns="http://schemas.openxmlformats.org/package/2006/relationships"><Relationship Id="rId9" Type="http://schemas.openxmlformats.org/officeDocument/2006/relationships/tags" Target="../tags/tag647.xml"/><Relationship Id="rId8" Type="http://schemas.openxmlformats.org/officeDocument/2006/relationships/tags" Target="../tags/tag646.xml"/><Relationship Id="rId7" Type="http://schemas.openxmlformats.org/officeDocument/2006/relationships/tags" Target="../tags/tag645.xml"/><Relationship Id="rId6" Type="http://schemas.openxmlformats.org/officeDocument/2006/relationships/tags" Target="../tags/tag644.xml"/><Relationship Id="rId5" Type="http://schemas.openxmlformats.org/officeDocument/2006/relationships/tags" Target="../tags/tag643.xml"/><Relationship Id="rId4" Type="http://schemas.openxmlformats.org/officeDocument/2006/relationships/tags" Target="../tags/tag642.xml"/><Relationship Id="rId3" Type="http://schemas.openxmlformats.org/officeDocument/2006/relationships/tags" Target="../tags/tag641.xml"/><Relationship Id="rId2" Type="http://schemas.openxmlformats.org/officeDocument/2006/relationships/tags" Target="../tags/tag640.xml"/><Relationship Id="rId17" Type="http://schemas.openxmlformats.org/officeDocument/2006/relationships/slideLayout" Target="../slideLayouts/slideLayout3.xml"/><Relationship Id="rId16" Type="http://schemas.openxmlformats.org/officeDocument/2006/relationships/tags" Target="../tags/tag654.xml"/><Relationship Id="rId15" Type="http://schemas.openxmlformats.org/officeDocument/2006/relationships/tags" Target="../tags/tag653.xml"/><Relationship Id="rId14" Type="http://schemas.openxmlformats.org/officeDocument/2006/relationships/tags" Target="../tags/tag652.xml"/><Relationship Id="rId13" Type="http://schemas.openxmlformats.org/officeDocument/2006/relationships/tags" Target="../tags/tag651.xml"/><Relationship Id="rId12" Type="http://schemas.openxmlformats.org/officeDocument/2006/relationships/tags" Target="../tags/tag650.xml"/><Relationship Id="rId11" Type="http://schemas.openxmlformats.org/officeDocument/2006/relationships/tags" Target="../tags/tag649.xml"/><Relationship Id="rId10" Type="http://schemas.openxmlformats.org/officeDocument/2006/relationships/tags" Target="../tags/tag648.xml"/><Relationship Id="rId1" Type="http://schemas.openxmlformats.org/officeDocument/2006/relationships/tags" Target="../tags/tag639.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4.xml"/><Relationship Id="rId1" Type="http://schemas.openxmlformats.org/officeDocument/2006/relationships/image" Target="../media/image1.jpeg"/></Relationships>
</file>

<file path=ppt/slides/_rels/slide65.xml.rels><?xml version="1.0" encoding="UTF-8" standalone="yes"?>
<Relationships xmlns="http://schemas.openxmlformats.org/package/2006/relationships"><Relationship Id="rId9" Type="http://schemas.openxmlformats.org/officeDocument/2006/relationships/tags" Target="../tags/tag663.xml"/><Relationship Id="rId8" Type="http://schemas.openxmlformats.org/officeDocument/2006/relationships/tags" Target="../tags/tag662.xml"/><Relationship Id="rId7" Type="http://schemas.openxmlformats.org/officeDocument/2006/relationships/tags" Target="../tags/tag661.xml"/><Relationship Id="rId6" Type="http://schemas.openxmlformats.org/officeDocument/2006/relationships/tags" Target="../tags/tag660.xml"/><Relationship Id="rId5" Type="http://schemas.openxmlformats.org/officeDocument/2006/relationships/tags" Target="../tags/tag659.xml"/><Relationship Id="rId4" Type="http://schemas.openxmlformats.org/officeDocument/2006/relationships/tags" Target="../tags/tag658.xml"/><Relationship Id="rId3" Type="http://schemas.openxmlformats.org/officeDocument/2006/relationships/tags" Target="../tags/tag657.xml"/><Relationship Id="rId2" Type="http://schemas.openxmlformats.org/officeDocument/2006/relationships/tags" Target="../tags/tag656.xml"/><Relationship Id="rId15" Type="http://schemas.openxmlformats.org/officeDocument/2006/relationships/slideLayout" Target="../slideLayouts/slideLayout8.xml"/><Relationship Id="rId14" Type="http://schemas.openxmlformats.org/officeDocument/2006/relationships/tags" Target="../tags/tag667.xml"/><Relationship Id="rId13" Type="http://schemas.openxmlformats.org/officeDocument/2006/relationships/image" Target="../media/image5.jpeg"/><Relationship Id="rId12" Type="http://schemas.openxmlformats.org/officeDocument/2006/relationships/tags" Target="../tags/tag666.xml"/><Relationship Id="rId11" Type="http://schemas.openxmlformats.org/officeDocument/2006/relationships/tags" Target="../tags/tag665.xml"/><Relationship Id="rId10" Type="http://schemas.openxmlformats.org/officeDocument/2006/relationships/tags" Target="../tags/tag664.xml"/><Relationship Id="rId1" Type="http://schemas.openxmlformats.org/officeDocument/2006/relationships/tags" Target="../tags/tag655.xml"/></Relationships>
</file>

<file path=ppt/slides/_rels/slide66.xml.rels><?xml version="1.0" encoding="UTF-8" standalone="yes"?>
<Relationships xmlns="http://schemas.openxmlformats.org/package/2006/relationships"><Relationship Id="rId9" Type="http://schemas.openxmlformats.org/officeDocument/2006/relationships/tags" Target="../tags/tag676.xml"/><Relationship Id="rId8" Type="http://schemas.openxmlformats.org/officeDocument/2006/relationships/tags" Target="../tags/tag675.xml"/><Relationship Id="rId7" Type="http://schemas.openxmlformats.org/officeDocument/2006/relationships/tags" Target="../tags/tag674.xml"/><Relationship Id="rId6" Type="http://schemas.openxmlformats.org/officeDocument/2006/relationships/tags" Target="../tags/tag673.xml"/><Relationship Id="rId5" Type="http://schemas.openxmlformats.org/officeDocument/2006/relationships/tags" Target="../tags/tag672.xml"/><Relationship Id="rId4" Type="http://schemas.openxmlformats.org/officeDocument/2006/relationships/tags" Target="../tags/tag671.xml"/><Relationship Id="rId3" Type="http://schemas.openxmlformats.org/officeDocument/2006/relationships/tags" Target="../tags/tag670.xml"/><Relationship Id="rId2" Type="http://schemas.openxmlformats.org/officeDocument/2006/relationships/tags" Target="../tags/tag669.xml"/><Relationship Id="rId15" Type="http://schemas.openxmlformats.org/officeDocument/2006/relationships/slideLayout" Target="../slideLayouts/slideLayout8.xml"/><Relationship Id="rId14" Type="http://schemas.openxmlformats.org/officeDocument/2006/relationships/tags" Target="../tags/tag680.xml"/><Relationship Id="rId13" Type="http://schemas.openxmlformats.org/officeDocument/2006/relationships/image" Target="../media/image5.jpeg"/><Relationship Id="rId12" Type="http://schemas.openxmlformats.org/officeDocument/2006/relationships/tags" Target="../tags/tag679.xml"/><Relationship Id="rId11" Type="http://schemas.openxmlformats.org/officeDocument/2006/relationships/tags" Target="../tags/tag678.xml"/><Relationship Id="rId10" Type="http://schemas.openxmlformats.org/officeDocument/2006/relationships/tags" Target="../tags/tag677.xml"/><Relationship Id="rId1" Type="http://schemas.openxmlformats.org/officeDocument/2006/relationships/tags" Target="../tags/tag668.xml"/></Relationships>
</file>

<file path=ppt/slides/_rels/slide67.xml.rels><?xml version="1.0" encoding="UTF-8" standalone="yes"?>
<Relationships xmlns="http://schemas.openxmlformats.org/package/2006/relationships"><Relationship Id="rId9" Type="http://schemas.openxmlformats.org/officeDocument/2006/relationships/tags" Target="../tags/tag689.xml"/><Relationship Id="rId8" Type="http://schemas.openxmlformats.org/officeDocument/2006/relationships/tags" Target="../tags/tag688.xml"/><Relationship Id="rId7" Type="http://schemas.openxmlformats.org/officeDocument/2006/relationships/tags" Target="../tags/tag687.xml"/><Relationship Id="rId6" Type="http://schemas.openxmlformats.org/officeDocument/2006/relationships/tags" Target="../tags/tag686.xml"/><Relationship Id="rId5" Type="http://schemas.openxmlformats.org/officeDocument/2006/relationships/tags" Target="../tags/tag685.xml"/><Relationship Id="rId4" Type="http://schemas.openxmlformats.org/officeDocument/2006/relationships/tags" Target="../tags/tag684.xml"/><Relationship Id="rId3" Type="http://schemas.openxmlformats.org/officeDocument/2006/relationships/tags" Target="../tags/tag683.xml"/><Relationship Id="rId2" Type="http://schemas.openxmlformats.org/officeDocument/2006/relationships/tags" Target="../tags/tag682.xml"/><Relationship Id="rId15" Type="http://schemas.openxmlformats.org/officeDocument/2006/relationships/slideLayout" Target="../slideLayouts/slideLayout8.xml"/><Relationship Id="rId14" Type="http://schemas.openxmlformats.org/officeDocument/2006/relationships/tags" Target="../tags/tag693.xml"/><Relationship Id="rId13" Type="http://schemas.openxmlformats.org/officeDocument/2006/relationships/image" Target="../media/image5.jpeg"/><Relationship Id="rId12" Type="http://schemas.openxmlformats.org/officeDocument/2006/relationships/tags" Target="../tags/tag692.xml"/><Relationship Id="rId11" Type="http://schemas.openxmlformats.org/officeDocument/2006/relationships/tags" Target="../tags/tag691.xml"/><Relationship Id="rId10" Type="http://schemas.openxmlformats.org/officeDocument/2006/relationships/tags" Target="../tags/tag690.xml"/><Relationship Id="rId1" Type="http://schemas.openxmlformats.org/officeDocument/2006/relationships/tags" Target="../tags/tag681.xml"/></Relationships>
</file>

<file path=ppt/slides/_rels/slide68.xml.rels><?xml version="1.0" encoding="UTF-8" standalone="yes"?>
<Relationships xmlns="http://schemas.openxmlformats.org/package/2006/relationships"><Relationship Id="rId9" Type="http://schemas.openxmlformats.org/officeDocument/2006/relationships/tags" Target="../tags/tag702.xml"/><Relationship Id="rId8" Type="http://schemas.openxmlformats.org/officeDocument/2006/relationships/tags" Target="../tags/tag701.xml"/><Relationship Id="rId7" Type="http://schemas.openxmlformats.org/officeDocument/2006/relationships/tags" Target="../tags/tag700.xml"/><Relationship Id="rId6" Type="http://schemas.openxmlformats.org/officeDocument/2006/relationships/tags" Target="../tags/tag699.xml"/><Relationship Id="rId5" Type="http://schemas.openxmlformats.org/officeDocument/2006/relationships/tags" Target="../tags/tag698.xml"/><Relationship Id="rId4" Type="http://schemas.openxmlformats.org/officeDocument/2006/relationships/tags" Target="../tags/tag697.xml"/><Relationship Id="rId3" Type="http://schemas.openxmlformats.org/officeDocument/2006/relationships/tags" Target="../tags/tag696.xml"/><Relationship Id="rId2" Type="http://schemas.openxmlformats.org/officeDocument/2006/relationships/tags" Target="../tags/tag695.xml"/><Relationship Id="rId19" Type="http://schemas.openxmlformats.org/officeDocument/2006/relationships/slideLayout" Target="../slideLayouts/slideLayout4.xml"/><Relationship Id="rId18" Type="http://schemas.openxmlformats.org/officeDocument/2006/relationships/tags" Target="../tags/tag711.xml"/><Relationship Id="rId17" Type="http://schemas.openxmlformats.org/officeDocument/2006/relationships/tags" Target="../tags/tag710.xml"/><Relationship Id="rId16" Type="http://schemas.openxmlformats.org/officeDocument/2006/relationships/tags" Target="../tags/tag709.xml"/><Relationship Id="rId15" Type="http://schemas.openxmlformats.org/officeDocument/2006/relationships/tags" Target="../tags/tag708.xml"/><Relationship Id="rId14" Type="http://schemas.openxmlformats.org/officeDocument/2006/relationships/tags" Target="../tags/tag707.xml"/><Relationship Id="rId13" Type="http://schemas.openxmlformats.org/officeDocument/2006/relationships/tags" Target="../tags/tag706.xml"/><Relationship Id="rId12" Type="http://schemas.openxmlformats.org/officeDocument/2006/relationships/tags" Target="../tags/tag705.xml"/><Relationship Id="rId11" Type="http://schemas.openxmlformats.org/officeDocument/2006/relationships/tags" Target="../tags/tag704.xml"/><Relationship Id="rId10" Type="http://schemas.openxmlformats.org/officeDocument/2006/relationships/tags" Target="../tags/tag703.xml"/><Relationship Id="rId1" Type="http://schemas.openxmlformats.org/officeDocument/2006/relationships/tags" Target="../tags/tag694.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9" Type="http://schemas.openxmlformats.org/officeDocument/2006/relationships/tags" Target="../tags/tag55.xml"/><Relationship Id="rId8" Type="http://schemas.openxmlformats.org/officeDocument/2006/relationships/tags" Target="../tags/tag54.xml"/><Relationship Id="rId7" Type="http://schemas.openxmlformats.org/officeDocument/2006/relationships/tags" Target="../tags/tag53.xml"/><Relationship Id="rId6" Type="http://schemas.openxmlformats.org/officeDocument/2006/relationships/tags" Target="../tags/tag52.xml"/><Relationship Id="rId5" Type="http://schemas.openxmlformats.org/officeDocument/2006/relationships/tags" Target="../tags/tag51.xml"/><Relationship Id="rId4" Type="http://schemas.openxmlformats.org/officeDocument/2006/relationships/tags" Target="../tags/tag50.xml"/><Relationship Id="rId3" Type="http://schemas.openxmlformats.org/officeDocument/2006/relationships/tags" Target="../tags/tag49.xml"/><Relationship Id="rId22" Type="http://schemas.openxmlformats.org/officeDocument/2006/relationships/slideLayout" Target="../slideLayouts/slideLayout4.xml"/><Relationship Id="rId21" Type="http://schemas.openxmlformats.org/officeDocument/2006/relationships/tags" Target="../tags/tag67.xml"/><Relationship Id="rId20" Type="http://schemas.openxmlformats.org/officeDocument/2006/relationships/tags" Target="../tags/tag66.xml"/><Relationship Id="rId2" Type="http://schemas.openxmlformats.org/officeDocument/2006/relationships/tags" Target="../tags/tag48.xml"/><Relationship Id="rId19" Type="http://schemas.openxmlformats.org/officeDocument/2006/relationships/tags" Target="../tags/tag65.xml"/><Relationship Id="rId18" Type="http://schemas.openxmlformats.org/officeDocument/2006/relationships/tags" Target="../tags/tag64.xml"/><Relationship Id="rId17" Type="http://schemas.openxmlformats.org/officeDocument/2006/relationships/tags" Target="../tags/tag63.xml"/><Relationship Id="rId16" Type="http://schemas.openxmlformats.org/officeDocument/2006/relationships/tags" Target="../tags/tag62.xml"/><Relationship Id="rId15" Type="http://schemas.openxmlformats.org/officeDocument/2006/relationships/tags" Target="../tags/tag61.xml"/><Relationship Id="rId14" Type="http://schemas.openxmlformats.org/officeDocument/2006/relationships/tags" Target="../tags/tag60.xml"/><Relationship Id="rId13" Type="http://schemas.openxmlformats.org/officeDocument/2006/relationships/tags" Target="../tags/tag59.xml"/><Relationship Id="rId12" Type="http://schemas.openxmlformats.org/officeDocument/2006/relationships/tags" Target="../tags/tag58.xml"/><Relationship Id="rId11" Type="http://schemas.openxmlformats.org/officeDocument/2006/relationships/tags" Target="../tags/tag57.xml"/><Relationship Id="rId10" Type="http://schemas.openxmlformats.org/officeDocument/2006/relationships/tags" Target="../tags/tag56.xml"/><Relationship Id="rId1" Type="http://schemas.openxmlformats.org/officeDocument/2006/relationships/tags" Target="../tags/tag47.xml"/></Relationships>
</file>

<file path=ppt/slides/_rels/slide70.xml.rels><?xml version="1.0" encoding="UTF-8" standalone="yes"?>
<Relationships xmlns="http://schemas.openxmlformats.org/package/2006/relationships"><Relationship Id="rId9" Type="http://schemas.openxmlformats.org/officeDocument/2006/relationships/tags" Target="../tags/tag720.xml"/><Relationship Id="rId8" Type="http://schemas.openxmlformats.org/officeDocument/2006/relationships/tags" Target="../tags/tag719.xml"/><Relationship Id="rId7" Type="http://schemas.openxmlformats.org/officeDocument/2006/relationships/tags" Target="../tags/tag718.xml"/><Relationship Id="rId6" Type="http://schemas.openxmlformats.org/officeDocument/2006/relationships/tags" Target="../tags/tag717.xml"/><Relationship Id="rId5" Type="http://schemas.openxmlformats.org/officeDocument/2006/relationships/tags" Target="../tags/tag716.xml"/><Relationship Id="rId49" Type="http://schemas.openxmlformats.org/officeDocument/2006/relationships/notesSlide" Target="../notesSlides/notesSlide21.xml"/><Relationship Id="rId48" Type="http://schemas.openxmlformats.org/officeDocument/2006/relationships/slideLayout" Target="../slideLayouts/slideLayout8.xml"/><Relationship Id="rId47" Type="http://schemas.openxmlformats.org/officeDocument/2006/relationships/tags" Target="../tags/tag757.xml"/><Relationship Id="rId46" Type="http://schemas.openxmlformats.org/officeDocument/2006/relationships/tags" Target="../tags/tag756.xml"/><Relationship Id="rId45" Type="http://schemas.openxmlformats.org/officeDocument/2006/relationships/tags" Target="../tags/tag755.xml"/><Relationship Id="rId44" Type="http://schemas.openxmlformats.org/officeDocument/2006/relationships/tags" Target="../tags/tag754.xml"/><Relationship Id="rId43" Type="http://schemas.openxmlformats.org/officeDocument/2006/relationships/image" Target="../media/image6.png"/><Relationship Id="rId42" Type="http://schemas.openxmlformats.org/officeDocument/2006/relationships/tags" Target="../tags/tag753.xml"/><Relationship Id="rId41" Type="http://schemas.openxmlformats.org/officeDocument/2006/relationships/tags" Target="../tags/tag752.xml"/><Relationship Id="rId40" Type="http://schemas.openxmlformats.org/officeDocument/2006/relationships/tags" Target="../tags/tag751.xml"/><Relationship Id="rId4" Type="http://schemas.openxmlformats.org/officeDocument/2006/relationships/tags" Target="../tags/tag715.xml"/><Relationship Id="rId39" Type="http://schemas.openxmlformats.org/officeDocument/2006/relationships/tags" Target="../tags/tag750.xml"/><Relationship Id="rId38" Type="http://schemas.openxmlformats.org/officeDocument/2006/relationships/tags" Target="../tags/tag749.xml"/><Relationship Id="rId37" Type="http://schemas.openxmlformats.org/officeDocument/2006/relationships/tags" Target="../tags/tag748.xml"/><Relationship Id="rId36" Type="http://schemas.openxmlformats.org/officeDocument/2006/relationships/tags" Target="../tags/tag747.xml"/><Relationship Id="rId35" Type="http://schemas.openxmlformats.org/officeDocument/2006/relationships/tags" Target="../tags/tag746.xml"/><Relationship Id="rId34" Type="http://schemas.openxmlformats.org/officeDocument/2006/relationships/tags" Target="../tags/tag745.xml"/><Relationship Id="rId33" Type="http://schemas.openxmlformats.org/officeDocument/2006/relationships/tags" Target="../tags/tag744.xml"/><Relationship Id="rId32" Type="http://schemas.openxmlformats.org/officeDocument/2006/relationships/tags" Target="../tags/tag743.xml"/><Relationship Id="rId31" Type="http://schemas.openxmlformats.org/officeDocument/2006/relationships/tags" Target="../tags/tag742.xml"/><Relationship Id="rId30" Type="http://schemas.openxmlformats.org/officeDocument/2006/relationships/tags" Target="../tags/tag741.xml"/><Relationship Id="rId3" Type="http://schemas.openxmlformats.org/officeDocument/2006/relationships/tags" Target="../tags/tag714.xml"/><Relationship Id="rId29" Type="http://schemas.openxmlformats.org/officeDocument/2006/relationships/tags" Target="../tags/tag740.xml"/><Relationship Id="rId28" Type="http://schemas.openxmlformats.org/officeDocument/2006/relationships/tags" Target="../tags/tag739.xml"/><Relationship Id="rId27" Type="http://schemas.openxmlformats.org/officeDocument/2006/relationships/tags" Target="../tags/tag738.xml"/><Relationship Id="rId26" Type="http://schemas.openxmlformats.org/officeDocument/2006/relationships/tags" Target="../tags/tag737.xml"/><Relationship Id="rId25" Type="http://schemas.openxmlformats.org/officeDocument/2006/relationships/tags" Target="../tags/tag736.xml"/><Relationship Id="rId24" Type="http://schemas.openxmlformats.org/officeDocument/2006/relationships/tags" Target="../tags/tag735.xml"/><Relationship Id="rId23" Type="http://schemas.openxmlformats.org/officeDocument/2006/relationships/tags" Target="../tags/tag734.xml"/><Relationship Id="rId22" Type="http://schemas.openxmlformats.org/officeDocument/2006/relationships/tags" Target="../tags/tag733.xml"/><Relationship Id="rId21" Type="http://schemas.openxmlformats.org/officeDocument/2006/relationships/tags" Target="../tags/tag732.xml"/><Relationship Id="rId20" Type="http://schemas.openxmlformats.org/officeDocument/2006/relationships/tags" Target="../tags/tag731.xml"/><Relationship Id="rId2" Type="http://schemas.openxmlformats.org/officeDocument/2006/relationships/tags" Target="../tags/tag713.xml"/><Relationship Id="rId19" Type="http://schemas.openxmlformats.org/officeDocument/2006/relationships/tags" Target="../tags/tag730.xml"/><Relationship Id="rId18" Type="http://schemas.openxmlformats.org/officeDocument/2006/relationships/tags" Target="../tags/tag729.xml"/><Relationship Id="rId17" Type="http://schemas.openxmlformats.org/officeDocument/2006/relationships/tags" Target="../tags/tag728.xml"/><Relationship Id="rId16" Type="http://schemas.openxmlformats.org/officeDocument/2006/relationships/tags" Target="../tags/tag727.xml"/><Relationship Id="rId15" Type="http://schemas.openxmlformats.org/officeDocument/2006/relationships/tags" Target="../tags/tag726.xml"/><Relationship Id="rId14" Type="http://schemas.openxmlformats.org/officeDocument/2006/relationships/tags" Target="../tags/tag725.xml"/><Relationship Id="rId13" Type="http://schemas.openxmlformats.org/officeDocument/2006/relationships/tags" Target="../tags/tag724.xml"/><Relationship Id="rId12" Type="http://schemas.openxmlformats.org/officeDocument/2006/relationships/tags" Target="../tags/tag723.xml"/><Relationship Id="rId11" Type="http://schemas.openxmlformats.org/officeDocument/2006/relationships/tags" Target="../tags/tag722.xml"/><Relationship Id="rId10" Type="http://schemas.openxmlformats.org/officeDocument/2006/relationships/tags" Target="../tags/tag721.xml"/><Relationship Id="rId1" Type="http://schemas.openxmlformats.org/officeDocument/2006/relationships/tags" Target="../tags/tag712.xml"/></Relationships>
</file>

<file path=ppt/slides/_rels/slide71.xml.rels><?xml version="1.0" encoding="UTF-8" standalone="yes"?>
<Relationships xmlns="http://schemas.openxmlformats.org/package/2006/relationships"><Relationship Id="rId9" Type="http://schemas.openxmlformats.org/officeDocument/2006/relationships/tags" Target="../tags/tag766.xml"/><Relationship Id="rId8" Type="http://schemas.openxmlformats.org/officeDocument/2006/relationships/tags" Target="../tags/tag765.xml"/><Relationship Id="rId7" Type="http://schemas.openxmlformats.org/officeDocument/2006/relationships/tags" Target="../tags/tag764.xml"/><Relationship Id="rId6" Type="http://schemas.openxmlformats.org/officeDocument/2006/relationships/tags" Target="../tags/tag763.xml"/><Relationship Id="rId5" Type="http://schemas.openxmlformats.org/officeDocument/2006/relationships/tags" Target="../tags/tag762.xml"/><Relationship Id="rId49" Type="http://schemas.openxmlformats.org/officeDocument/2006/relationships/notesSlide" Target="../notesSlides/notesSlide22.xml"/><Relationship Id="rId48" Type="http://schemas.openxmlformats.org/officeDocument/2006/relationships/slideLayout" Target="../slideLayouts/slideLayout8.xml"/><Relationship Id="rId47" Type="http://schemas.openxmlformats.org/officeDocument/2006/relationships/tags" Target="../tags/tag803.xml"/><Relationship Id="rId46" Type="http://schemas.openxmlformats.org/officeDocument/2006/relationships/tags" Target="../tags/tag802.xml"/><Relationship Id="rId45" Type="http://schemas.openxmlformats.org/officeDocument/2006/relationships/tags" Target="../tags/tag801.xml"/><Relationship Id="rId44" Type="http://schemas.openxmlformats.org/officeDocument/2006/relationships/tags" Target="../tags/tag800.xml"/><Relationship Id="rId43" Type="http://schemas.openxmlformats.org/officeDocument/2006/relationships/image" Target="../media/image6.png"/><Relationship Id="rId42" Type="http://schemas.openxmlformats.org/officeDocument/2006/relationships/tags" Target="../tags/tag799.xml"/><Relationship Id="rId41" Type="http://schemas.openxmlformats.org/officeDocument/2006/relationships/tags" Target="../tags/tag798.xml"/><Relationship Id="rId40" Type="http://schemas.openxmlformats.org/officeDocument/2006/relationships/tags" Target="../tags/tag797.xml"/><Relationship Id="rId4" Type="http://schemas.openxmlformats.org/officeDocument/2006/relationships/tags" Target="../tags/tag761.xml"/><Relationship Id="rId39" Type="http://schemas.openxmlformats.org/officeDocument/2006/relationships/tags" Target="../tags/tag796.xml"/><Relationship Id="rId38" Type="http://schemas.openxmlformats.org/officeDocument/2006/relationships/tags" Target="../tags/tag795.xml"/><Relationship Id="rId37" Type="http://schemas.openxmlformats.org/officeDocument/2006/relationships/tags" Target="../tags/tag794.xml"/><Relationship Id="rId36" Type="http://schemas.openxmlformats.org/officeDocument/2006/relationships/tags" Target="../tags/tag793.xml"/><Relationship Id="rId35" Type="http://schemas.openxmlformats.org/officeDocument/2006/relationships/tags" Target="../tags/tag792.xml"/><Relationship Id="rId34" Type="http://schemas.openxmlformats.org/officeDocument/2006/relationships/tags" Target="../tags/tag791.xml"/><Relationship Id="rId33" Type="http://schemas.openxmlformats.org/officeDocument/2006/relationships/tags" Target="../tags/tag790.xml"/><Relationship Id="rId32" Type="http://schemas.openxmlformats.org/officeDocument/2006/relationships/tags" Target="../tags/tag789.xml"/><Relationship Id="rId31" Type="http://schemas.openxmlformats.org/officeDocument/2006/relationships/tags" Target="../tags/tag788.xml"/><Relationship Id="rId30" Type="http://schemas.openxmlformats.org/officeDocument/2006/relationships/tags" Target="../tags/tag787.xml"/><Relationship Id="rId3" Type="http://schemas.openxmlformats.org/officeDocument/2006/relationships/tags" Target="../tags/tag760.xml"/><Relationship Id="rId29" Type="http://schemas.openxmlformats.org/officeDocument/2006/relationships/tags" Target="../tags/tag786.xml"/><Relationship Id="rId28" Type="http://schemas.openxmlformats.org/officeDocument/2006/relationships/tags" Target="../tags/tag785.xml"/><Relationship Id="rId27" Type="http://schemas.openxmlformats.org/officeDocument/2006/relationships/tags" Target="../tags/tag784.xml"/><Relationship Id="rId26" Type="http://schemas.openxmlformats.org/officeDocument/2006/relationships/tags" Target="../tags/tag783.xml"/><Relationship Id="rId25" Type="http://schemas.openxmlformats.org/officeDocument/2006/relationships/tags" Target="../tags/tag782.xml"/><Relationship Id="rId24" Type="http://schemas.openxmlformats.org/officeDocument/2006/relationships/tags" Target="../tags/tag781.xml"/><Relationship Id="rId23" Type="http://schemas.openxmlformats.org/officeDocument/2006/relationships/tags" Target="../tags/tag780.xml"/><Relationship Id="rId22" Type="http://schemas.openxmlformats.org/officeDocument/2006/relationships/tags" Target="../tags/tag779.xml"/><Relationship Id="rId21" Type="http://schemas.openxmlformats.org/officeDocument/2006/relationships/tags" Target="../tags/tag778.xml"/><Relationship Id="rId20" Type="http://schemas.openxmlformats.org/officeDocument/2006/relationships/tags" Target="../tags/tag777.xml"/><Relationship Id="rId2" Type="http://schemas.openxmlformats.org/officeDocument/2006/relationships/tags" Target="../tags/tag759.xml"/><Relationship Id="rId19" Type="http://schemas.openxmlformats.org/officeDocument/2006/relationships/tags" Target="../tags/tag776.xml"/><Relationship Id="rId18" Type="http://schemas.openxmlformats.org/officeDocument/2006/relationships/tags" Target="../tags/tag775.xml"/><Relationship Id="rId17" Type="http://schemas.openxmlformats.org/officeDocument/2006/relationships/tags" Target="../tags/tag774.xml"/><Relationship Id="rId16" Type="http://schemas.openxmlformats.org/officeDocument/2006/relationships/tags" Target="../tags/tag773.xml"/><Relationship Id="rId15" Type="http://schemas.openxmlformats.org/officeDocument/2006/relationships/tags" Target="../tags/tag772.xml"/><Relationship Id="rId14" Type="http://schemas.openxmlformats.org/officeDocument/2006/relationships/tags" Target="../tags/tag771.xml"/><Relationship Id="rId13" Type="http://schemas.openxmlformats.org/officeDocument/2006/relationships/tags" Target="../tags/tag770.xml"/><Relationship Id="rId12" Type="http://schemas.openxmlformats.org/officeDocument/2006/relationships/tags" Target="../tags/tag769.xml"/><Relationship Id="rId11" Type="http://schemas.openxmlformats.org/officeDocument/2006/relationships/tags" Target="../tags/tag768.xml"/><Relationship Id="rId10" Type="http://schemas.openxmlformats.org/officeDocument/2006/relationships/tags" Target="../tags/tag767.xml"/><Relationship Id="rId1" Type="http://schemas.openxmlformats.org/officeDocument/2006/relationships/tags" Target="../tags/tag758.xml"/></Relationships>
</file>

<file path=ppt/slides/_rels/slide72.xml.rels><?xml version="1.0" encoding="UTF-8" standalone="yes"?>
<Relationships xmlns="http://schemas.openxmlformats.org/package/2006/relationships"><Relationship Id="rId9" Type="http://schemas.openxmlformats.org/officeDocument/2006/relationships/tags" Target="../tags/tag812.xml"/><Relationship Id="rId8" Type="http://schemas.openxmlformats.org/officeDocument/2006/relationships/tags" Target="../tags/tag811.xml"/><Relationship Id="rId7" Type="http://schemas.openxmlformats.org/officeDocument/2006/relationships/tags" Target="../tags/tag810.xml"/><Relationship Id="rId6" Type="http://schemas.openxmlformats.org/officeDocument/2006/relationships/tags" Target="../tags/tag809.xml"/><Relationship Id="rId5" Type="http://schemas.openxmlformats.org/officeDocument/2006/relationships/tags" Target="../tags/tag808.xml"/><Relationship Id="rId49" Type="http://schemas.openxmlformats.org/officeDocument/2006/relationships/notesSlide" Target="../notesSlides/notesSlide23.xml"/><Relationship Id="rId48" Type="http://schemas.openxmlformats.org/officeDocument/2006/relationships/slideLayout" Target="../slideLayouts/slideLayout8.xml"/><Relationship Id="rId47" Type="http://schemas.openxmlformats.org/officeDocument/2006/relationships/tags" Target="../tags/tag849.xml"/><Relationship Id="rId46" Type="http://schemas.openxmlformats.org/officeDocument/2006/relationships/tags" Target="../tags/tag848.xml"/><Relationship Id="rId45" Type="http://schemas.openxmlformats.org/officeDocument/2006/relationships/tags" Target="../tags/tag847.xml"/><Relationship Id="rId44" Type="http://schemas.openxmlformats.org/officeDocument/2006/relationships/tags" Target="../tags/tag846.xml"/><Relationship Id="rId43" Type="http://schemas.openxmlformats.org/officeDocument/2006/relationships/image" Target="../media/image6.png"/><Relationship Id="rId42" Type="http://schemas.openxmlformats.org/officeDocument/2006/relationships/tags" Target="../tags/tag845.xml"/><Relationship Id="rId41" Type="http://schemas.openxmlformats.org/officeDocument/2006/relationships/tags" Target="../tags/tag844.xml"/><Relationship Id="rId40" Type="http://schemas.openxmlformats.org/officeDocument/2006/relationships/tags" Target="../tags/tag843.xml"/><Relationship Id="rId4" Type="http://schemas.openxmlformats.org/officeDocument/2006/relationships/tags" Target="../tags/tag807.xml"/><Relationship Id="rId39" Type="http://schemas.openxmlformats.org/officeDocument/2006/relationships/tags" Target="../tags/tag842.xml"/><Relationship Id="rId38" Type="http://schemas.openxmlformats.org/officeDocument/2006/relationships/tags" Target="../tags/tag841.xml"/><Relationship Id="rId37" Type="http://schemas.openxmlformats.org/officeDocument/2006/relationships/tags" Target="../tags/tag840.xml"/><Relationship Id="rId36" Type="http://schemas.openxmlformats.org/officeDocument/2006/relationships/tags" Target="../tags/tag839.xml"/><Relationship Id="rId35" Type="http://schemas.openxmlformats.org/officeDocument/2006/relationships/tags" Target="../tags/tag838.xml"/><Relationship Id="rId34" Type="http://schemas.openxmlformats.org/officeDocument/2006/relationships/tags" Target="../tags/tag837.xml"/><Relationship Id="rId33" Type="http://schemas.openxmlformats.org/officeDocument/2006/relationships/tags" Target="../tags/tag836.xml"/><Relationship Id="rId32" Type="http://schemas.openxmlformats.org/officeDocument/2006/relationships/tags" Target="../tags/tag835.xml"/><Relationship Id="rId31" Type="http://schemas.openxmlformats.org/officeDocument/2006/relationships/tags" Target="../tags/tag834.xml"/><Relationship Id="rId30" Type="http://schemas.openxmlformats.org/officeDocument/2006/relationships/tags" Target="../tags/tag833.xml"/><Relationship Id="rId3" Type="http://schemas.openxmlformats.org/officeDocument/2006/relationships/tags" Target="../tags/tag806.xml"/><Relationship Id="rId29" Type="http://schemas.openxmlformats.org/officeDocument/2006/relationships/tags" Target="../tags/tag832.xml"/><Relationship Id="rId28" Type="http://schemas.openxmlformats.org/officeDocument/2006/relationships/tags" Target="../tags/tag831.xml"/><Relationship Id="rId27" Type="http://schemas.openxmlformats.org/officeDocument/2006/relationships/tags" Target="../tags/tag830.xml"/><Relationship Id="rId26" Type="http://schemas.openxmlformats.org/officeDocument/2006/relationships/tags" Target="../tags/tag829.xml"/><Relationship Id="rId25" Type="http://schemas.openxmlformats.org/officeDocument/2006/relationships/tags" Target="../tags/tag828.xml"/><Relationship Id="rId24" Type="http://schemas.openxmlformats.org/officeDocument/2006/relationships/tags" Target="../tags/tag827.xml"/><Relationship Id="rId23" Type="http://schemas.openxmlformats.org/officeDocument/2006/relationships/tags" Target="../tags/tag826.xml"/><Relationship Id="rId22" Type="http://schemas.openxmlformats.org/officeDocument/2006/relationships/tags" Target="../tags/tag825.xml"/><Relationship Id="rId21" Type="http://schemas.openxmlformats.org/officeDocument/2006/relationships/tags" Target="../tags/tag824.xml"/><Relationship Id="rId20" Type="http://schemas.openxmlformats.org/officeDocument/2006/relationships/tags" Target="../tags/tag823.xml"/><Relationship Id="rId2" Type="http://schemas.openxmlformats.org/officeDocument/2006/relationships/tags" Target="../tags/tag805.xml"/><Relationship Id="rId19" Type="http://schemas.openxmlformats.org/officeDocument/2006/relationships/tags" Target="../tags/tag822.xml"/><Relationship Id="rId18" Type="http://schemas.openxmlformats.org/officeDocument/2006/relationships/tags" Target="../tags/tag821.xml"/><Relationship Id="rId17" Type="http://schemas.openxmlformats.org/officeDocument/2006/relationships/tags" Target="../tags/tag820.xml"/><Relationship Id="rId16" Type="http://schemas.openxmlformats.org/officeDocument/2006/relationships/tags" Target="../tags/tag819.xml"/><Relationship Id="rId15" Type="http://schemas.openxmlformats.org/officeDocument/2006/relationships/tags" Target="../tags/tag818.xml"/><Relationship Id="rId14" Type="http://schemas.openxmlformats.org/officeDocument/2006/relationships/tags" Target="../tags/tag817.xml"/><Relationship Id="rId13" Type="http://schemas.openxmlformats.org/officeDocument/2006/relationships/tags" Target="../tags/tag816.xml"/><Relationship Id="rId12" Type="http://schemas.openxmlformats.org/officeDocument/2006/relationships/tags" Target="../tags/tag815.xml"/><Relationship Id="rId11" Type="http://schemas.openxmlformats.org/officeDocument/2006/relationships/tags" Target="../tags/tag814.xml"/><Relationship Id="rId10" Type="http://schemas.openxmlformats.org/officeDocument/2006/relationships/tags" Target="../tags/tag813.xml"/><Relationship Id="rId1" Type="http://schemas.openxmlformats.org/officeDocument/2006/relationships/tags" Target="../tags/tag804.xml"/></Relationships>
</file>

<file path=ppt/slides/_rels/slide73.xml.rels><?xml version="1.0" encoding="UTF-8" standalone="yes"?>
<Relationships xmlns="http://schemas.openxmlformats.org/package/2006/relationships"><Relationship Id="rId9" Type="http://schemas.openxmlformats.org/officeDocument/2006/relationships/tags" Target="../tags/tag858.xml"/><Relationship Id="rId8" Type="http://schemas.openxmlformats.org/officeDocument/2006/relationships/tags" Target="../tags/tag857.xml"/><Relationship Id="rId7" Type="http://schemas.openxmlformats.org/officeDocument/2006/relationships/tags" Target="../tags/tag856.xml"/><Relationship Id="rId6" Type="http://schemas.openxmlformats.org/officeDocument/2006/relationships/tags" Target="../tags/tag855.xml"/><Relationship Id="rId5" Type="http://schemas.openxmlformats.org/officeDocument/2006/relationships/tags" Target="../tags/tag854.xml"/><Relationship Id="rId49" Type="http://schemas.openxmlformats.org/officeDocument/2006/relationships/notesSlide" Target="../notesSlides/notesSlide24.xml"/><Relationship Id="rId48" Type="http://schemas.openxmlformats.org/officeDocument/2006/relationships/slideLayout" Target="../slideLayouts/slideLayout8.xml"/><Relationship Id="rId47" Type="http://schemas.openxmlformats.org/officeDocument/2006/relationships/tags" Target="../tags/tag895.xml"/><Relationship Id="rId46" Type="http://schemas.openxmlformats.org/officeDocument/2006/relationships/tags" Target="../tags/tag894.xml"/><Relationship Id="rId45" Type="http://schemas.openxmlformats.org/officeDocument/2006/relationships/tags" Target="../tags/tag893.xml"/><Relationship Id="rId44" Type="http://schemas.openxmlformats.org/officeDocument/2006/relationships/tags" Target="../tags/tag892.xml"/><Relationship Id="rId43" Type="http://schemas.openxmlformats.org/officeDocument/2006/relationships/image" Target="../media/image6.png"/><Relationship Id="rId42" Type="http://schemas.openxmlformats.org/officeDocument/2006/relationships/tags" Target="../tags/tag891.xml"/><Relationship Id="rId41" Type="http://schemas.openxmlformats.org/officeDocument/2006/relationships/tags" Target="../tags/tag890.xml"/><Relationship Id="rId40" Type="http://schemas.openxmlformats.org/officeDocument/2006/relationships/tags" Target="../tags/tag889.xml"/><Relationship Id="rId4" Type="http://schemas.openxmlformats.org/officeDocument/2006/relationships/tags" Target="../tags/tag853.xml"/><Relationship Id="rId39" Type="http://schemas.openxmlformats.org/officeDocument/2006/relationships/tags" Target="../tags/tag888.xml"/><Relationship Id="rId38" Type="http://schemas.openxmlformats.org/officeDocument/2006/relationships/tags" Target="../tags/tag887.xml"/><Relationship Id="rId37" Type="http://schemas.openxmlformats.org/officeDocument/2006/relationships/tags" Target="../tags/tag886.xml"/><Relationship Id="rId36" Type="http://schemas.openxmlformats.org/officeDocument/2006/relationships/tags" Target="../tags/tag885.xml"/><Relationship Id="rId35" Type="http://schemas.openxmlformats.org/officeDocument/2006/relationships/tags" Target="../tags/tag884.xml"/><Relationship Id="rId34" Type="http://schemas.openxmlformats.org/officeDocument/2006/relationships/tags" Target="../tags/tag883.xml"/><Relationship Id="rId33" Type="http://schemas.openxmlformats.org/officeDocument/2006/relationships/tags" Target="../tags/tag882.xml"/><Relationship Id="rId32" Type="http://schemas.openxmlformats.org/officeDocument/2006/relationships/tags" Target="../tags/tag881.xml"/><Relationship Id="rId31" Type="http://schemas.openxmlformats.org/officeDocument/2006/relationships/tags" Target="../tags/tag880.xml"/><Relationship Id="rId30" Type="http://schemas.openxmlformats.org/officeDocument/2006/relationships/tags" Target="../tags/tag879.xml"/><Relationship Id="rId3" Type="http://schemas.openxmlformats.org/officeDocument/2006/relationships/tags" Target="../tags/tag852.xml"/><Relationship Id="rId29" Type="http://schemas.openxmlformats.org/officeDocument/2006/relationships/tags" Target="../tags/tag878.xml"/><Relationship Id="rId28" Type="http://schemas.openxmlformats.org/officeDocument/2006/relationships/tags" Target="../tags/tag877.xml"/><Relationship Id="rId27" Type="http://schemas.openxmlformats.org/officeDocument/2006/relationships/tags" Target="../tags/tag876.xml"/><Relationship Id="rId26" Type="http://schemas.openxmlformats.org/officeDocument/2006/relationships/tags" Target="../tags/tag875.xml"/><Relationship Id="rId25" Type="http://schemas.openxmlformats.org/officeDocument/2006/relationships/tags" Target="../tags/tag874.xml"/><Relationship Id="rId24" Type="http://schemas.openxmlformats.org/officeDocument/2006/relationships/tags" Target="../tags/tag873.xml"/><Relationship Id="rId23" Type="http://schemas.openxmlformats.org/officeDocument/2006/relationships/tags" Target="../tags/tag872.xml"/><Relationship Id="rId22" Type="http://schemas.openxmlformats.org/officeDocument/2006/relationships/tags" Target="../tags/tag871.xml"/><Relationship Id="rId21" Type="http://schemas.openxmlformats.org/officeDocument/2006/relationships/tags" Target="../tags/tag870.xml"/><Relationship Id="rId20" Type="http://schemas.openxmlformats.org/officeDocument/2006/relationships/tags" Target="../tags/tag869.xml"/><Relationship Id="rId2" Type="http://schemas.openxmlformats.org/officeDocument/2006/relationships/tags" Target="../tags/tag851.xml"/><Relationship Id="rId19" Type="http://schemas.openxmlformats.org/officeDocument/2006/relationships/tags" Target="../tags/tag868.xml"/><Relationship Id="rId18" Type="http://schemas.openxmlformats.org/officeDocument/2006/relationships/tags" Target="../tags/tag867.xml"/><Relationship Id="rId17" Type="http://schemas.openxmlformats.org/officeDocument/2006/relationships/tags" Target="../tags/tag866.xml"/><Relationship Id="rId16" Type="http://schemas.openxmlformats.org/officeDocument/2006/relationships/tags" Target="../tags/tag865.xml"/><Relationship Id="rId15" Type="http://schemas.openxmlformats.org/officeDocument/2006/relationships/tags" Target="../tags/tag864.xml"/><Relationship Id="rId14" Type="http://schemas.openxmlformats.org/officeDocument/2006/relationships/tags" Target="../tags/tag863.xml"/><Relationship Id="rId13" Type="http://schemas.openxmlformats.org/officeDocument/2006/relationships/tags" Target="../tags/tag862.xml"/><Relationship Id="rId12" Type="http://schemas.openxmlformats.org/officeDocument/2006/relationships/tags" Target="../tags/tag861.xml"/><Relationship Id="rId11" Type="http://schemas.openxmlformats.org/officeDocument/2006/relationships/tags" Target="../tags/tag860.xml"/><Relationship Id="rId10" Type="http://schemas.openxmlformats.org/officeDocument/2006/relationships/tags" Target="../tags/tag859.xml"/><Relationship Id="rId1" Type="http://schemas.openxmlformats.org/officeDocument/2006/relationships/tags" Target="../tags/tag850.xml"/></Relationships>
</file>

<file path=ppt/slides/_rels/slide74.xml.rels><?xml version="1.0" encoding="UTF-8" standalone="yes"?>
<Relationships xmlns="http://schemas.openxmlformats.org/package/2006/relationships"><Relationship Id="rId9" Type="http://schemas.openxmlformats.org/officeDocument/2006/relationships/tags" Target="../tags/tag904.xml"/><Relationship Id="rId8" Type="http://schemas.openxmlformats.org/officeDocument/2006/relationships/tags" Target="../tags/tag903.xml"/><Relationship Id="rId7" Type="http://schemas.openxmlformats.org/officeDocument/2006/relationships/tags" Target="../tags/tag902.xml"/><Relationship Id="rId6" Type="http://schemas.openxmlformats.org/officeDocument/2006/relationships/tags" Target="../tags/tag901.xml"/><Relationship Id="rId5" Type="http://schemas.openxmlformats.org/officeDocument/2006/relationships/tags" Target="../tags/tag900.xml"/><Relationship Id="rId49" Type="http://schemas.openxmlformats.org/officeDocument/2006/relationships/notesSlide" Target="../notesSlides/notesSlide25.xml"/><Relationship Id="rId48" Type="http://schemas.openxmlformats.org/officeDocument/2006/relationships/slideLayout" Target="../slideLayouts/slideLayout8.xml"/><Relationship Id="rId47" Type="http://schemas.openxmlformats.org/officeDocument/2006/relationships/tags" Target="../tags/tag941.xml"/><Relationship Id="rId46" Type="http://schemas.openxmlformats.org/officeDocument/2006/relationships/tags" Target="../tags/tag940.xml"/><Relationship Id="rId45" Type="http://schemas.openxmlformats.org/officeDocument/2006/relationships/tags" Target="../tags/tag939.xml"/><Relationship Id="rId44" Type="http://schemas.openxmlformats.org/officeDocument/2006/relationships/tags" Target="../tags/tag938.xml"/><Relationship Id="rId43" Type="http://schemas.openxmlformats.org/officeDocument/2006/relationships/image" Target="../media/image6.png"/><Relationship Id="rId42" Type="http://schemas.openxmlformats.org/officeDocument/2006/relationships/tags" Target="../tags/tag937.xml"/><Relationship Id="rId41" Type="http://schemas.openxmlformats.org/officeDocument/2006/relationships/tags" Target="../tags/tag936.xml"/><Relationship Id="rId40" Type="http://schemas.openxmlformats.org/officeDocument/2006/relationships/tags" Target="../tags/tag935.xml"/><Relationship Id="rId4" Type="http://schemas.openxmlformats.org/officeDocument/2006/relationships/tags" Target="../tags/tag899.xml"/><Relationship Id="rId39" Type="http://schemas.openxmlformats.org/officeDocument/2006/relationships/tags" Target="../tags/tag934.xml"/><Relationship Id="rId38" Type="http://schemas.openxmlformats.org/officeDocument/2006/relationships/tags" Target="../tags/tag933.xml"/><Relationship Id="rId37" Type="http://schemas.openxmlformats.org/officeDocument/2006/relationships/tags" Target="../tags/tag932.xml"/><Relationship Id="rId36" Type="http://schemas.openxmlformats.org/officeDocument/2006/relationships/tags" Target="../tags/tag931.xml"/><Relationship Id="rId35" Type="http://schemas.openxmlformats.org/officeDocument/2006/relationships/tags" Target="../tags/tag930.xml"/><Relationship Id="rId34" Type="http://schemas.openxmlformats.org/officeDocument/2006/relationships/tags" Target="../tags/tag929.xml"/><Relationship Id="rId33" Type="http://schemas.openxmlformats.org/officeDocument/2006/relationships/tags" Target="../tags/tag928.xml"/><Relationship Id="rId32" Type="http://schemas.openxmlformats.org/officeDocument/2006/relationships/tags" Target="../tags/tag927.xml"/><Relationship Id="rId31" Type="http://schemas.openxmlformats.org/officeDocument/2006/relationships/tags" Target="../tags/tag926.xml"/><Relationship Id="rId30" Type="http://schemas.openxmlformats.org/officeDocument/2006/relationships/tags" Target="../tags/tag925.xml"/><Relationship Id="rId3" Type="http://schemas.openxmlformats.org/officeDocument/2006/relationships/tags" Target="../tags/tag898.xml"/><Relationship Id="rId29" Type="http://schemas.openxmlformats.org/officeDocument/2006/relationships/tags" Target="../tags/tag924.xml"/><Relationship Id="rId28" Type="http://schemas.openxmlformats.org/officeDocument/2006/relationships/tags" Target="../tags/tag923.xml"/><Relationship Id="rId27" Type="http://schemas.openxmlformats.org/officeDocument/2006/relationships/tags" Target="../tags/tag922.xml"/><Relationship Id="rId26" Type="http://schemas.openxmlformats.org/officeDocument/2006/relationships/tags" Target="../tags/tag921.xml"/><Relationship Id="rId25" Type="http://schemas.openxmlformats.org/officeDocument/2006/relationships/tags" Target="../tags/tag920.xml"/><Relationship Id="rId24" Type="http://schemas.openxmlformats.org/officeDocument/2006/relationships/tags" Target="../tags/tag919.xml"/><Relationship Id="rId23" Type="http://schemas.openxmlformats.org/officeDocument/2006/relationships/tags" Target="../tags/tag918.xml"/><Relationship Id="rId22" Type="http://schemas.openxmlformats.org/officeDocument/2006/relationships/tags" Target="../tags/tag917.xml"/><Relationship Id="rId21" Type="http://schemas.openxmlformats.org/officeDocument/2006/relationships/tags" Target="../tags/tag916.xml"/><Relationship Id="rId20" Type="http://schemas.openxmlformats.org/officeDocument/2006/relationships/tags" Target="../tags/tag915.xml"/><Relationship Id="rId2" Type="http://schemas.openxmlformats.org/officeDocument/2006/relationships/tags" Target="../tags/tag897.xml"/><Relationship Id="rId19" Type="http://schemas.openxmlformats.org/officeDocument/2006/relationships/tags" Target="../tags/tag914.xml"/><Relationship Id="rId18" Type="http://schemas.openxmlformats.org/officeDocument/2006/relationships/tags" Target="../tags/tag913.xml"/><Relationship Id="rId17" Type="http://schemas.openxmlformats.org/officeDocument/2006/relationships/tags" Target="../tags/tag912.xml"/><Relationship Id="rId16" Type="http://schemas.openxmlformats.org/officeDocument/2006/relationships/tags" Target="../tags/tag911.xml"/><Relationship Id="rId15" Type="http://schemas.openxmlformats.org/officeDocument/2006/relationships/tags" Target="../tags/tag910.xml"/><Relationship Id="rId14" Type="http://schemas.openxmlformats.org/officeDocument/2006/relationships/tags" Target="../tags/tag909.xml"/><Relationship Id="rId13" Type="http://schemas.openxmlformats.org/officeDocument/2006/relationships/tags" Target="../tags/tag908.xml"/><Relationship Id="rId12" Type="http://schemas.openxmlformats.org/officeDocument/2006/relationships/tags" Target="../tags/tag907.xml"/><Relationship Id="rId11" Type="http://schemas.openxmlformats.org/officeDocument/2006/relationships/tags" Target="../tags/tag906.xml"/><Relationship Id="rId10" Type="http://schemas.openxmlformats.org/officeDocument/2006/relationships/tags" Target="../tags/tag905.xml"/><Relationship Id="rId1" Type="http://schemas.openxmlformats.org/officeDocument/2006/relationships/tags" Target="../tags/tag896.xml"/></Relationships>
</file>

<file path=ppt/slides/_rels/slide75.xml.rels><?xml version="1.0" encoding="UTF-8" standalone="yes"?>
<Relationships xmlns="http://schemas.openxmlformats.org/package/2006/relationships"><Relationship Id="rId9" Type="http://schemas.openxmlformats.org/officeDocument/2006/relationships/tags" Target="../tags/tag950.xml"/><Relationship Id="rId8" Type="http://schemas.openxmlformats.org/officeDocument/2006/relationships/tags" Target="../tags/tag949.xml"/><Relationship Id="rId7" Type="http://schemas.openxmlformats.org/officeDocument/2006/relationships/tags" Target="../tags/tag948.xml"/><Relationship Id="rId6" Type="http://schemas.openxmlformats.org/officeDocument/2006/relationships/tags" Target="../tags/tag947.xml"/><Relationship Id="rId5" Type="http://schemas.openxmlformats.org/officeDocument/2006/relationships/tags" Target="../tags/tag946.xml"/><Relationship Id="rId49" Type="http://schemas.openxmlformats.org/officeDocument/2006/relationships/notesSlide" Target="../notesSlides/notesSlide26.xml"/><Relationship Id="rId48" Type="http://schemas.openxmlformats.org/officeDocument/2006/relationships/slideLayout" Target="../slideLayouts/slideLayout8.xml"/><Relationship Id="rId47" Type="http://schemas.openxmlformats.org/officeDocument/2006/relationships/tags" Target="../tags/tag987.xml"/><Relationship Id="rId46" Type="http://schemas.openxmlformats.org/officeDocument/2006/relationships/tags" Target="../tags/tag986.xml"/><Relationship Id="rId45" Type="http://schemas.openxmlformats.org/officeDocument/2006/relationships/tags" Target="../tags/tag985.xml"/><Relationship Id="rId44" Type="http://schemas.openxmlformats.org/officeDocument/2006/relationships/tags" Target="../tags/tag984.xml"/><Relationship Id="rId43" Type="http://schemas.openxmlformats.org/officeDocument/2006/relationships/image" Target="../media/image6.png"/><Relationship Id="rId42" Type="http://schemas.openxmlformats.org/officeDocument/2006/relationships/tags" Target="../tags/tag983.xml"/><Relationship Id="rId41" Type="http://schemas.openxmlformats.org/officeDocument/2006/relationships/tags" Target="../tags/tag982.xml"/><Relationship Id="rId40" Type="http://schemas.openxmlformats.org/officeDocument/2006/relationships/tags" Target="../tags/tag981.xml"/><Relationship Id="rId4" Type="http://schemas.openxmlformats.org/officeDocument/2006/relationships/tags" Target="../tags/tag945.xml"/><Relationship Id="rId39" Type="http://schemas.openxmlformats.org/officeDocument/2006/relationships/tags" Target="../tags/tag980.xml"/><Relationship Id="rId38" Type="http://schemas.openxmlformats.org/officeDocument/2006/relationships/tags" Target="../tags/tag979.xml"/><Relationship Id="rId37" Type="http://schemas.openxmlformats.org/officeDocument/2006/relationships/tags" Target="../tags/tag978.xml"/><Relationship Id="rId36" Type="http://schemas.openxmlformats.org/officeDocument/2006/relationships/tags" Target="../tags/tag977.xml"/><Relationship Id="rId35" Type="http://schemas.openxmlformats.org/officeDocument/2006/relationships/tags" Target="../tags/tag976.xml"/><Relationship Id="rId34" Type="http://schemas.openxmlformats.org/officeDocument/2006/relationships/tags" Target="../tags/tag975.xml"/><Relationship Id="rId33" Type="http://schemas.openxmlformats.org/officeDocument/2006/relationships/tags" Target="../tags/tag974.xml"/><Relationship Id="rId32" Type="http://schemas.openxmlformats.org/officeDocument/2006/relationships/tags" Target="../tags/tag973.xml"/><Relationship Id="rId31" Type="http://schemas.openxmlformats.org/officeDocument/2006/relationships/tags" Target="../tags/tag972.xml"/><Relationship Id="rId30" Type="http://schemas.openxmlformats.org/officeDocument/2006/relationships/tags" Target="../tags/tag971.xml"/><Relationship Id="rId3" Type="http://schemas.openxmlformats.org/officeDocument/2006/relationships/tags" Target="../tags/tag944.xml"/><Relationship Id="rId29" Type="http://schemas.openxmlformats.org/officeDocument/2006/relationships/tags" Target="../tags/tag970.xml"/><Relationship Id="rId28" Type="http://schemas.openxmlformats.org/officeDocument/2006/relationships/tags" Target="../tags/tag969.xml"/><Relationship Id="rId27" Type="http://schemas.openxmlformats.org/officeDocument/2006/relationships/tags" Target="../tags/tag968.xml"/><Relationship Id="rId26" Type="http://schemas.openxmlformats.org/officeDocument/2006/relationships/tags" Target="../tags/tag967.xml"/><Relationship Id="rId25" Type="http://schemas.openxmlformats.org/officeDocument/2006/relationships/tags" Target="../tags/tag966.xml"/><Relationship Id="rId24" Type="http://schemas.openxmlformats.org/officeDocument/2006/relationships/tags" Target="../tags/tag965.xml"/><Relationship Id="rId23" Type="http://schemas.openxmlformats.org/officeDocument/2006/relationships/tags" Target="../tags/tag964.xml"/><Relationship Id="rId22" Type="http://schemas.openxmlformats.org/officeDocument/2006/relationships/tags" Target="../tags/tag963.xml"/><Relationship Id="rId21" Type="http://schemas.openxmlformats.org/officeDocument/2006/relationships/tags" Target="../tags/tag962.xml"/><Relationship Id="rId20" Type="http://schemas.openxmlformats.org/officeDocument/2006/relationships/tags" Target="../tags/tag961.xml"/><Relationship Id="rId2" Type="http://schemas.openxmlformats.org/officeDocument/2006/relationships/tags" Target="../tags/tag943.xml"/><Relationship Id="rId19" Type="http://schemas.openxmlformats.org/officeDocument/2006/relationships/tags" Target="../tags/tag960.xml"/><Relationship Id="rId18" Type="http://schemas.openxmlformats.org/officeDocument/2006/relationships/tags" Target="../tags/tag959.xml"/><Relationship Id="rId17" Type="http://schemas.openxmlformats.org/officeDocument/2006/relationships/tags" Target="../tags/tag958.xml"/><Relationship Id="rId16" Type="http://schemas.openxmlformats.org/officeDocument/2006/relationships/tags" Target="../tags/tag957.xml"/><Relationship Id="rId15" Type="http://schemas.openxmlformats.org/officeDocument/2006/relationships/tags" Target="../tags/tag956.xml"/><Relationship Id="rId14" Type="http://schemas.openxmlformats.org/officeDocument/2006/relationships/tags" Target="../tags/tag955.xml"/><Relationship Id="rId13" Type="http://schemas.openxmlformats.org/officeDocument/2006/relationships/tags" Target="../tags/tag954.xml"/><Relationship Id="rId12" Type="http://schemas.openxmlformats.org/officeDocument/2006/relationships/tags" Target="../tags/tag953.xml"/><Relationship Id="rId11" Type="http://schemas.openxmlformats.org/officeDocument/2006/relationships/tags" Target="../tags/tag952.xml"/><Relationship Id="rId10" Type="http://schemas.openxmlformats.org/officeDocument/2006/relationships/tags" Target="../tags/tag951.xml"/><Relationship Id="rId1" Type="http://schemas.openxmlformats.org/officeDocument/2006/relationships/tags" Target="../tags/tag942.xml"/></Relationships>
</file>

<file path=ppt/slides/_rels/slide76.xml.rels><?xml version="1.0" encoding="UTF-8" standalone="yes"?>
<Relationships xmlns="http://schemas.openxmlformats.org/package/2006/relationships"><Relationship Id="rId9" Type="http://schemas.openxmlformats.org/officeDocument/2006/relationships/tags" Target="../tags/tag996.xml"/><Relationship Id="rId8" Type="http://schemas.openxmlformats.org/officeDocument/2006/relationships/tags" Target="../tags/tag995.xml"/><Relationship Id="rId7" Type="http://schemas.openxmlformats.org/officeDocument/2006/relationships/tags" Target="../tags/tag994.xml"/><Relationship Id="rId6" Type="http://schemas.openxmlformats.org/officeDocument/2006/relationships/tags" Target="../tags/tag993.xml"/><Relationship Id="rId5" Type="http://schemas.openxmlformats.org/officeDocument/2006/relationships/tags" Target="../tags/tag992.xml"/><Relationship Id="rId4" Type="http://schemas.openxmlformats.org/officeDocument/2006/relationships/tags" Target="../tags/tag991.xml"/><Relationship Id="rId3" Type="http://schemas.openxmlformats.org/officeDocument/2006/relationships/tags" Target="../tags/tag990.xml"/><Relationship Id="rId24" Type="http://schemas.openxmlformats.org/officeDocument/2006/relationships/notesSlide" Target="../notesSlides/notesSlide27.xml"/><Relationship Id="rId23" Type="http://schemas.openxmlformats.org/officeDocument/2006/relationships/slideLayout" Target="../slideLayouts/slideLayout8.xml"/><Relationship Id="rId22" Type="http://schemas.openxmlformats.org/officeDocument/2006/relationships/tags" Target="../tags/tag1009.xml"/><Relationship Id="rId21" Type="http://schemas.openxmlformats.org/officeDocument/2006/relationships/tags" Target="../tags/tag1008.xml"/><Relationship Id="rId20" Type="http://schemas.openxmlformats.org/officeDocument/2006/relationships/tags" Target="../tags/tag1007.xml"/><Relationship Id="rId2" Type="http://schemas.openxmlformats.org/officeDocument/2006/relationships/tags" Target="../tags/tag989.xml"/><Relationship Id="rId19" Type="http://schemas.openxmlformats.org/officeDocument/2006/relationships/tags" Target="../tags/tag1006.xml"/><Relationship Id="rId18" Type="http://schemas.openxmlformats.org/officeDocument/2006/relationships/tags" Target="../tags/tag1005.xml"/><Relationship Id="rId17" Type="http://schemas.openxmlformats.org/officeDocument/2006/relationships/tags" Target="../tags/tag1004.xml"/><Relationship Id="rId16" Type="http://schemas.openxmlformats.org/officeDocument/2006/relationships/tags" Target="../tags/tag1003.xml"/><Relationship Id="rId15" Type="http://schemas.openxmlformats.org/officeDocument/2006/relationships/tags" Target="../tags/tag1002.xml"/><Relationship Id="rId14" Type="http://schemas.openxmlformats.org/officeDocument/2006/relationships/tags" Target="../tags/tag1001.xml"/><Relationship Id="rId13" Type="http://schemas.openxmlformats.org/officeDocument/2006/relationships/tags" Target="../tags/tag1000.xml"/><Relationship Id="rId12" Type="http://schemas.openxmlformats.org/officeDocument/2006/relationships/tags" Target="../tags/tag999.xml"/><Relationship Id="rId11" Type="http://schemas.openxmlformats.org/officeDocument/2006/relationships/tags" Target="../tags/tag998.xml"/><Relationship Id="rId10" Type="http://schemas.openxmlformats.org/officeDocument/2006/relationships/tags" Target="../tags/tag997.xml"/><Relationship Id="rId1" Type="http://schemas.openxmlformats.org/officeDocument/2006/relationships/tags" Target="../tags/tag988.xml"/></Relationships>
</file>

<file path=ppt/slides/_rels/slide77.xml.rels><?xml version="1.0" encoding="UTF-8" standalone="yes"?>
<Relationships xmlns="http://schemas.openxmlformats.org/package/2006/relationships"><Relationship Id="rId9" Type="http://schemas.openxmlformats.org/officeDocument/2006/relationships/tags" Target="../tags/tag1018.xml"/><Relationship Id="rId8" Type="http://schemas.openxmlformats.org/officeDocument/2006/relationships/tags" Target="../tags/tag1017.xml"/><Relationship Id="rId7" Type="http://schemas.openxmlformats.org/officeDocument/2006/relationships/tags" Target="../tags/tag1016.xml"/><Relationship Id="rId6" Type="http://schemas.openxmlformats.org/officeDocument/2006/relationships/tags" Target="../tags/tag1015.xml"/><Relationship Id="rId5" Type="http://schemas.openxmlformats.org/officeDocument/2006/relationships/tags" Target="../tags/tag1014.xml"/><Relationship Id="rId49" Type="http://schemas.openxmlformats.org/officeDocument/2006/relationships/notesSlide" Target="../notesSlides/notesSlide28.xml"/><Relationship Id="rId48" Type="http://schemas.openxmlformats.org/officeDocument/2006/relationships/slideLayout" Target="../slideLayouts/slideLayout8.xml"/><Relationship Id="rId47" Type="http://schemas.openxmlformats.org/officeDocument/2006/relationships/tags" Target="../tags/tag1055.xml"/><Relationship Id="rId46" Type="http://schemas.openxmlformats.org/officeDocument/2006/relationships/tags" Target="../tags/tag1054.xml"/><Relationship Id="rId45" Type="http://schemas.openxmlformats.org/officeDocument/2006/relationships/tags" Target="../tags/tag1053.xml"/><Relationship Id="rId44" Type="http://schemas.openxmlformats.org/officeDocument/2006/relationships/tags" Target="../tags/tag1052.xml"/><Relationship Id="rId43" Type="http://schemas.openxmlformats.org/officeDocument/2006/relationships/image" Target="../media/image6.png"/><Relationship Id="rId42" Type="http://schemas.openxmlformats.org/officeDocument/2006/relationships/tags" Target="../tags/tag1051.xml"/><Relationship Id="rId41" Type="http://schemas.openxmlformats.org/officeDocument/2006/relationships/tags" Target="../tags/tag1050.xml"/><Relationship Id="rId40" Type="http://schemas.openxmlformats.org/officeDocument/2006/relationships/tags" Target="../tags/tag1049.xml"/><Relationship Id="rId4" Type="http://schemas.openxmlformats.org/officeDocument/2006/relationships/tags" Target="../tags/tag1013.xml"/><Relationship Id="rId39" Type="http://schemas.openxmlformats.org/officeDocument/2006/relationships/tags" Target="../tags/tag1048.xml"/><Relationship Id="rId38" Type="http://schemas.openxmlformats.org/officeDocument/2006/relationships/tags" Target="../tags/tag1047.xml"/><Relationship Id="rId37" Type="http://schemas.openxmlformats.org/officeDocument/2006/relationships/tags" Target="../tags/tag1046.xml"/><Relationship Id="rId36" Type="http://schemas.openxmlformats.org/officeDocument/2006/relationships/tags" Target="../tags/tag1045.xml"/><Relationship Id="rId35" Type="http://schemas.openxmlformats.org/officeDocument/2006/relationships/tags" Target="../tags/tag1044.xml"/><Relationship Id="rId34" Type="http://schemas.openxmlformats.org/officeDocument/2006/relationships/tags" Target="../tags/tag1043.xml"/><Relationship Id="rId33" Type="http://schemas.openxmlformats.org/officeDocument/2006/relationships/tags" Target="../tags/tag1042.xml"/><Relationship Id="rId32" Type="http://schemas.openxmlformats.org/officeDocument/2006/relationships/tags" Target="../tags/tag1041.xml"/><Relationship Id="rId31" Type="http://schemas.openxmlformats.org/officeDocument/2006/relationships/tags" Target="../tags/tag1040.xml"/><Relationship Id="rId30" Type="http://schemas.openxmlformats.org/officeDocument/2006/relationships/tags" Target="../tags/tag1039.xml"/><Relationship Id="rId3" Type="http://schemas.openxmlformats.org/officeDocument/2006/relationships/tags" Target="../tags/tag1012.xml"/><Relationship Id="rId29" Type="http://schemas.openxmlformats.org/officeDocument/2006/relationships/tags" Target="../tags/tag1038.xml"/><Relationship Id="rId28" Type="http://schemas.openxmlformats.org/officeDocument/2006/relationships/tags" Target="../tags/tag1037.xml"/><Relationship Id="rId27" Type="http://schemas.openxmlformats.org/officeDocument/2006/relationships/tags" Target="../tags/tag1036.xml"/><Relationship Id="rId26" Type="http://schemas.openxmlformats.org/officeDocument/2006/relationships/tags" Target="../tags/tag1035.xml"/><Relationship Id="rId25" Type="http://schemas.openxmlformats.org/officeDocument/2006/relationships/tags" Target="../tags/tag1034.xml"/><Relationship Id="rId24" Type="http://schemas.openxmlformats.org/officeDocument/2006/relationships/tags" Target="../tags/tag1033.xml"/><Relationship Id="rId23" Type="http://schemas.openxmlformats.org/officeDocument/2006/relationships/tags" Target="../tags/tag1032.xml"/><Relationship Id="rId22" Type="http://schemas.openxmlformats.org/officeDocument/2006/relationships/tags" Target="../tags/tag1031.xml"/><Relationship Id="rId21" Type="http://schemas.openxmlformats.org/officeDocument/2006/relationships/tags" Target="../tags/tag1030.xml"/><Relationship Id="rId20" Type="http://schemas.openxmlformats.org/officeDocument/2006/relationships/tags" Target="../tags/tag1029.xml"/><Relationship Id="rId2" Type="http://schemas.openxmlformats.org/officeDocument/2006/relationships/tags" Target="../tags/tag1011.xml"/><Relationship Id="rId19" Type="http://schemas.openxmlformats.org/officeDocument/2006/relationships/tags" Target="../tags/tag1028.xml"/><Relationship Id="rId18" Type="http://schemas.openxmlformats.org/officeDocument/2006/relationships/tags" Target="../tags/tag1027.xml"/><Relationship Id="rId17" Type="http://schemas.openxmlformats.org/officeDocument/2006/relationships/tags" Target="../tags/tag1026.xml"/><Relationship Id="rId16" Type="http://schemas.openxmlformats.org/officeDocument/2006/relationships/tags" Target="../tags/tag1025.xml"/><Relationship Id="rId15" Type="http://schemas.openxmlformats.org/officeDocument/2006/relationships/tags" Target="../tags/tag1024.xml"/><Relationship Id="rId14" Type="http://schemas.openxmlformats.org/officeDocument/2006/relationships/tags" Target="../tags/tag1023.xml"/><Relationship Id="rId13" Type="http://schemas.openxmlformats.org/officeDocument/2006/relationships/tags" Target="../tags/tag1022.xml"/><Relationship Id="rId12" Type="http://schemas.openxmlformats.org/officeDocument/2006/relationships/tags" Target="../tags/tag1021.xml"/><Relationship Id="rId11" Type="http://schemas.openxmlformats.org/officeDocument/2006/relationships/tags" Target="../tags/tag1020.xml"/><Relationship Id="rId10" Type="http://schemas.openxmlformats.org/officeDocument/2006/relationships/tags" Target="../tags/tag1019.xml"/><Relationship Id="rId1" Type="http://schemas.openxmlformats.org/officeDocument/2006/relationships/tags" Target="../tags/tag1010.xml"/></Relationships>
</file>

<file path=ppt/slides/_rels/slide78.xml.rels><?xml version="1.0" encoding="UTF-8" standalone="yes"?>
<Relationships xmlns="http://schemas.openxmlformats.org/package/2006/relationships"><Relationship Id="rId9" Type="http://schemas.openxmlformats.org/officeDocument/2006/relationships/tags" Target="../tags/tag1064.xml"/><Relationship Id="rId8" Type="http://schemas.openxmlformats.org/officeDocument/2006/relationships/tags" Target="../tags/tag1063.xml"/><Relationship Id="rId7" Type="http://schemas.openxmlformats.org/officeDocument/2006/relationships/tags" Target="../tags/tag1062.xml"/><Relationship Id="rId6" Type="http://schemas.openxmlformats.org/officeDocument/2006/relationships/tags" Target="../tags/tag1061.xml"/><Relationship Id="rId5" Type="http://schemas.openxmlformats.org/officeDocument/2006/relationships/tags" Target="../tags/tag1060.xml"/><Relationship Id="rId49" Type="http://schemas.openxmlformats.org/officeDocument/2006/relationships/notesSlide" Target="../notesSlides/notesSlide29.xml"/><Relationship Id="rId48" Type="http://schemas.openxmlformats.org/officeDocument/2006/relationships/slideLayout" Target="../slideLayouts/slideLayout8.xml"/><Relationship Id="rId47" Type="http://schemas.openxmlformats.org/officeDocument/2006/relationships/tags" Target="../tags/tag1101.xml"/><Relationship Id="rId46" Type="http://schemas.openxmlformats.org/officeDocument/2006/relationships/tags" Target="../tags/tag1100.xml"/><Relationship Id="rId45" Type="http://schemas.openxmlformats.org/officeDocument/2006/relationships/tags" Target="../tags/tag1099.xml"/><Relationship Id="rId44" Type="http://schemas.openxmlformats.org/officeDocument/2006/relationships/tags" Target="../tags/tag1098.xml"/><Relationship Id="rId43" Type="http://schemas.openxmlformats.org/officeDocument/2006/relationships/image" Target="../media/image6.png"/><Relationship Id="rId42" Type="http://schemas.openxmlformats.org/officeDocument/2006/relationships/tags" Target="../tags/tag1097.xml"/><Relationship Id="rId41" Type="http://schemas.openxmlformats.org/officeDocument/2006/relationships/tags" Target="../tags/tag1096.xml"/><Relationship Id="rId40" Type="http://schemas.openxmlformats.org/officeDocument/2006/relationships/tags" Target="../tags/tag1095.xml"/><Relationship Id="rId4" Type="http://schemas.openxmlformats.org/officeDocument/2006/relationships/tags" Target="../tags/tag1059.xml"/><Relationship Id="rId39" Type="http://schemas.openxmlformats.org/officeDocument/2006/relationships/tags" Target="../tags/tag1094.xml"/><Relationship Id="rId38" Type="http://schemas.openxmlformats.org/officeDocument/2006/relationships/tags" Target="../tags/tag1093.xml"/><Relationship Id="rId37" Type="http://schemas.openxmlformats.org/officeDocument/2006/relationships/tags" Target="../tags/tag1092.xml"/><Relationship Id="rId36" Type="http://schemas.openxmlformats.org/officeDocument/2006/relationships/tags" Target="../tags/tag1091.xml"/><Relationship Id="rId35" Type="http://schemas.openxmlformats.org/officeDocument/2006/relationships/tags" Target="../tags/tag1090.xml"/><Relationship Id="rId34" Type="http://schemas.openxmlformats.org/officeDocument/2006/relationships/tags" Target="../tags/tag1089.xml"/><Relationship Id="rId33" Type="http://schemas.openxmlformats.org/officeDocument/2006/relationships/tags" Target="../tags/tag1088.xml"/><Relationship Id="rId32" Type="http://schemas.openxmlformats.org/officeDocument/2006/relationships/tags" Target="../tags/tag1087.xml"/><Relationship Id="rId31" Type="http://schemas.openxmlformats.org/officeDocument/2006/relationships/tags" Target="../tags/tag1086.xml"/><Relationship Id="rId30" Type="http://schemas.openxmlformats.org/officeDocument/2006/relationships/tags" Target="../tags/tag1085.xml"/><Relationship Id="rId3" Type="http://schemas.openxmlformats.org/officeDocument/2006/relationships/tags" Target="../tags/tag1058.xml"/><Relationship Id="rId29" Type="http://schemas.openxmlformats.org/officeDocument/2006/relationships/tags" Target="../tags/tag1084.xml"/><Relationship Id="rId28" Type="http://schemas.openxmlformats.org/officeDocument/2006/relationships/tags" Target="../tags/tag1083.xml"/><Relationship Id="rId27" Type="http://schemas.openxmlformats.org/officeDocument/2006/relationships/tags" Target="../tags/tag1082.xml"/><Relationship Id="rId26" Type="http://schemas.openxmlformats.org/officeDocument/2006/relationships/tags" Target="../tags/tag1081.xml"/><Relationship Id="rId25" Type="http://schemas.openxmlformats.org/officeDocument/2006/relationships/tags" Target="../tags/tag1080.xml"/><Relationship Id="rId24" Type="http://schemas.openxmlformats.org/officeDocument/2006/relationships/tags" Target="../tags/tag1079.xml"/><Relationship Id="rId23" Type="http://schemas.openxmlformats.org/officeDocument/2006/relationships/tags" Target="../tags/tag1078.xml"/><Relationship Id="rId22" Type="http://schemas.openxmlformats.org/officeDocument/2006/relationships/tags" Target="../tags/tag1077.xml"/><Relationship Id="rId21" Type="http://schemas.openxmlformats.org/officeDocument/2006/relationships/tags" Target="../tags/tag1076.xml"/><Relationship Id="rId20" Type="http://schemas.openxmlformats.org/officeDocument/2006/relationships/tags" Target="../tags/tag1075.xml"/><Relationship Id="rId2" Type="http://schemas.openxmlformats.org/officeDocument/2006/relationships/tags" Target="../tags/tag1057.xml"/><Relationship Id="rId19" Type="http://schemas.openxmlformats.org/officeDocument/2006/relationships/tags" Target="../tags/tag1074.xml"/><Relationship Id="rId18" Type="http://schemas.openxmlformats.org/officeDocument/2006/relationships/tags" Target="../tags/tag1073.xml"/><Relationship Id="rId17" Type="http://schemas.openxmlformats.org/officeDocument/2006/relationships/tags" Target="../tags/tag1072.xml"/><Relationship Id="rId16" Type="http://schemas.openxmlformats.org/officeDocument/2006/relationships/tags" Target="../tags/tag1071.xml"/><Relationship Id="rId15" Type="http://schemas.openxmlformats.org/officeDocument/2006/relationships/tags" Target="../tags/tag1070.xml"/><Relationship Id="rId14" Type="http://schemas.openxmlformats.org/officeDocument/2006/relationships/tags" Target="../tags/tag1069.xml"/><Relationship Id="rId13" Type="http://schemas.openxmlformats.org/officeDocument/2006/relationships/tags" Target="../tags/tag1068.xml"/><Relationship Id="rId12" Type="http://schemas.openxmlformats.org/officeDocument/2006/relationships/tags" Target="../tags/tag1067.xml"/><Relationship Id="rId11" Type="http://schemas.openxmlformats.org/officeDocument/2006/relationships/tags" Target="../tags/tag1066.xml"/><Relationship Id="rId10" Type="http://schemas.openxmlformats.org/officeDocument/2006/relationships/tags" Target="../tags/tag1065.xml"/><Relationship Id="rId1" Type="http://schemas.openxmlformats.org/officeDocument/2006/relationships/tags" Target="../tags/tag1056.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9" Type="http://schemas.openxmlformats.org/officeDocument/2006/relationships/tags" Target="../tags/tag76.xml"/><Relationship Id="rId8" Type="http://schemas.openxmlformats.org/officeDocument/2006/relationships/tags" Target="../tags/tag75.xml"/><Relationship Id="rId7" Type="http://schemas.openxmlformats.org/officeDocument/2006/relationships/tags" Target="../tags/tag74.xml"/><Relationship Id="rId6" Type="http://schemas.openxmlformats.org/officeDocument/2006/relationships/tags" Target="../tags/tag73.xml"/><Relationship Id="rId5" Type="http://schemas.openxmlformats.org/officeDocument/2006/relationships/tags" Target="../tags/tag72.xml"/><Relationship Id="rId4" Type="http://schemas.openxmlformats.org/officeDocument/2006/relationships/tags" Target="../tags/tag71.xml"/><Relationship Id="rId3" Type="http://schemas.openxmlformats.org/officeDocument/2006/relationships/tags" Target="../tags/tag70.xml"/><Relationship Id="rId29" Type="http://schemas.openxmlformats.org/officeDocument/2006/relationships/notesSlide" Target="../notesSlides/notesSlide3.xml"/><Relationship Id="rId28" Type="http://schemas.openxmlformats.org/officeDocument/2006/relationships/slideLayout" Target="../slideLayouts/slideLayout3.xml"/><Relationship Id="rId27" Type="http://schemas.openxmlformats.org/officeDocument/2006/relationships/tags" Target="../tags/tag94.xml"/><Relationship Id="rId26" Type="http://schemas.openxmlformats.org/officeDocument/2006/relationships/tags" Target="../tags/tag93.xml"/><Relationship Id="rId25" Type="http://schemas.openxmlformats.org/officeDocument/2006/relationships/tags" Target="../tags/tag92.xml"/><Relationship Id="rId24" Type="http://schemas.openxmlformats.org/officeDocument/2006/relationships/tags" Target="../tags/tag91.xml"/><Relationship Id="rId23" Type="http://schemas.openxmlformats.org/officeDocument/2006/relationships/tags" Target="../tags/tag90.xml"/><Relationship Id="rId22" Type="http://schemas.openxmlformats.org/officeDocument/2006/relationships/tags" Target="../tags/tag89.xml"/><Relationship Id="rId21" Type="http://schemas.openxmlformats.org/officeDocument/2006/relationships/tags" Target="../tags/tag88.xml"/><Relationship Id="rId20" Type="http://schemas.openxmlformats.org/officeDocument/2006/relationships/tags" Target="../tags/tag87.xml"/><Relationship Id="rId2" Type="http://schemas.openxmlformats.org/officeDocument/2006/relationships/tags" Target="../tags/tag69.xml"/><Relationship Id="rId19" Type="http://schemas.openxmlformats.org/officeDocument/2006/relationships/tags" Target="../tags/tag86.xml"/><Relationship Id="rId18" Type="http://schemas.openxmlformats.org/officeDocument/2006/relationships/tags" Target="../tags/tag85.xml"/><Relationship Id="rId17" Type="http://schemas.openxmlformats.org/officeDocument/2006/relationships/tags" Target="../tags/tag84.xml"/><Relationship Id="rId16" Type="http://schemas.openxmlformats.org/officeDocument/2006/relationships/tags" Target="../tags/tag83.xml"/><Relationship Id="rId15" Type="http://schemas.openxmlformats.org/officeDocument/2006/relationships/tags" Target="../tags/tag82.xml"/><Relationship Id="rId14" Type="http://schemas.openxmlformats.org/officeDocument/2006/relationships/tags" Target="../tags/tag81.xml"/><Relationship Id="rId13" Type="http://schemas.openxmlformats.org/officeDocument/2006/relationships/tags" Target="../tags/tag80.xml"/><Relationship Id="rId12" Type="http://schemas.openxmlformats.org/officeDocument/2006/relationships/tags" Target="../tags/tag79.xml"/><Relationship Id="rId11" Type="http://schemas.openxmlformats.org/officeDocument/2006/relationships/tags" Target="../tags/tag78.xml"/><Relationship Id="rId10" Type="http://schemas.openxmlformats.org/officeDocument/2006/relationships/tags" Target="../tags/tag77.xml"/><Relationship Id="rId1" Type="http://schemas.openxmlformats.org/officeDocument/2006/relationships/tags" Target="../tags/tag68.xml"/></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4.xml"/></Relationships>
</file>

<file path=ppt/slides/_rels/slide81.xml.rels><?xml version="1.0" encoding="UTF-8" standalone="yes"?>
<Relationships xmlns="http://schemas.openxmlformats.org/package/2006/relationships"><Relationship Id="rId9" Type="http://schemas.openxmlformats.org/officeDocument/2006/relationships/tags" Target="../tags/tag1110.xml"/><Relationship Id="rId8" Type="http://schemas.openxmlformats.org/officeDocument/2006/relationships/tags" Target="../tags/tag1109.xml"/><Relationship Id="rId7" Type="http://schemas.openxmlformats.org/officeDocument/2006/relationships/tags" Target="../tags/tag1108.xml"/><Relationship Id="rId6" Type="http://schemas.openxmlformats.org/officeDocument/2006/relationships/tags" Target="../tags/tag1107.xml"/><Relationship Id="rId5" Type="http://schemas.openxmlformats.org/officeDocument/2006/relationships/tags" Target="../tags/tag1106.xml"/><Relationship Id="rId4" Type="http://schemas.openxmlformats.org/officeDocument/2006/relationships/tags" Target="../tags/tag1105.xml"/><Relationship Id="rId3" Type="http://schemas.openxmlformats.org/officeDocument/2006/relationships/tags" Target="../tags/tag1104.xml"/><Relationship Id="rId22" Type="http://schemas.openxmlformats.org/officeDocument/2006/relationships/slideLayout" Target="../slideLayouts/slideLayout8.xml"/><Relationship Id="rId21" Type="http://schemas.openxmlformats.org/officeDocument/2006/relationships/tags" Target="../tags/tag1122.xml"/><Relationship Id="rId20" Type="http://schemas.openxmlformats.org/officeDocument/2006/relationships/tags" Target="../tags/tag1121.xml"/><Relationship Id="rId2" Type="http://schemas.openxmlformats.org/officeDocument/2006/relationships/tags" Target="../tags/tag1103.xml"/><Relationship Id="rId19" Type="http://schemas.openxmlformats.org/officeDocument/2006/relationships/tags" Target="../tags/tag1120.xml"/><Relationship Id="rId18" Type="http://schemas.openxmlformats.org/officeDocument/2006/relationships/tags" Target="../tags/tag1119.xml"/><Relationship Id="rId17" Type="http://schemas.openxmlformats.org/officeDocument/2006/relationships/tags" Target="../tags/tag1118.xml"/><Relationship Id="rId16" Type="http://schemas.openxmlformats.org/officeDocument/2006/relationships/tags" Target="../tags/tag1117.xml"/><Relationship Id="rId15" Type="http://schemas.openxmlformats.org/officeDocument/2006/relationships/tags" Target="../tags/tag1116.xml"/><Relationship Id="rId14" Type="http://schemas.openxmlformats.org/officeDocument/2006/relationships/tags" Target="../tags/tag1115.xml"/><Relationship Id="rId13" Type="http://schemas.openxmlformats.org/officeDocument/2006/relationships/tags" Target="../tags/tag1114.xml"/><Relationship Id="rId12" Type="http://schemas.openxmlformats.org/officeDocument/2006/relationships/tags" Target="../tags/tag1113.xml"/><Relationship Id="rId11" Type="http://schemas.openxmlformats.org/officeDocument/2006/relationships/tags" Target="../tags/tag1112.xml"/><Relationship Id="rId10" Type="http://schemas.openxmlformats.org/officeDocument/2006/relationships/tags" Target="../tags/tag1111.xml"/><Relationship Id="rId1" Type="http://schemas.openxmlformats.org/officeDocument/2006/relationships/tags" Target="../tags/tag1102.xml"/></Relationships>
</file>

<file path=ppt/slides/_rels/slide82.xml.rels><?xml version="1.0" encoding="UTF-8" standalone="yes"?>
<Relationships xmlns="http://schemas.openxmlformats.org/package/2006/relationships"><Relationship Id="rId9" Type="http://schemas.openxmlformats.org/officeDocument/2006/relationships/tags" Target="../tags/tag1131.xml"/><Relationship Id="rId8" Type="http://schemas.openxmlformats.org/officeDocument/2006/relationships/tags" Target="../tags/tag1130.xml"/><Relationship Id="rId7" Type="http://schemas.openxmlformats.org/officeDocument/2006/relationships/tags" Target="../tags/tag1129.xml"/><Relationship Id="rId6" Type="http://schemas.openxmlformats.org/officeDocument/2006/relationships/tags" Target="../tags/tag1128.xml"/><Relationship Id="rId5" Type="http://schemas.openxmlformats.org/officeDocument/2006/relationships/tags" Target="../tags/tag1127.xml"/><Relationship Id="rId4" Type="http://schemas.openxmlformats.org/officeDocument/2006/relationships/tags" Target="../tags/tag1126.xml"/><Relationship Id="rId3" Type="http://schemas.openxmlformats.org/officeDocument/2006/relationships/tags" Target="../tags/tag1125.xml"/><Relationship Id="rId22" Type="http://schemas.openxmlformats.org/officeDocument/2006/relationships/slideLayout" Target="../slideLayouts/slideLayout8.xml"/><Relationship Id="rId21" Type="http://schemas.openxmlformats.org/officeDocument/2006/relationships/tags" Target="../tags/tag1143.xml"/><Relationship Id="rId20" Type="http://schemas.openxmlformats.org/officeDocument/2006/relationships/tags" Target="../tags/tag1142.xml"/><Relationship Id="rId2" Type="http://schemas.openxmlformats.org/officeDocument/2006/relationships/tags" Target="../tags/tag1124.xml"/><Relationship Id="rId19" Type="http://schemas.openxmlformats.org/officeDocument/2006/relationships/tags" Target="../tags/tag1141.xml"/><Relationship Id="rId18" Type="http://schemas.openxmlformats.org/officeDocument/2006/relationships/tags" Target="../tags/tag1140.xml"/><Relationship Id="rId17" Type="http://schemas.openxmlformats.org/officeDocument/2006/relationships/tags" Target="../tags/tag1139.xml"/><Relationship Id="rId16" Type="http://schemas.openxmlformats.org/officeDocument/2006/relationships/tags" Target="../tags/tag1138.xml"/><Relationship Id="rId15" Type="http://schemas.openxmlformats.org/officeDocument/2006/relationships/tags" Target="../tags/tag1137.xml"/><Relationship Id="rId14" Type="http://schemas.openxmlformats.org/officeDocument/2006/relationships/tags" Target="../tags/tag1136.xml"/><Relationship Id="rId13" Type="http://schemas.openxmlformats.org/officeDocument/2006/relationships/tags" Target="../tags/tag1135.xml"/><Relationship Id="rId12" Type="http://schemas.openxmlformats.org/officeDocument/2006/relationships/tags" Target="../tags/tag1134.xml"/><Relationship Id="rId11" Type="http://schemas.openxmlformats.org/officeDocument/2006/relationships/tags" Target="../tags/tag1133.xml"/><Relationship Id="rId10" Type="http://schemas.openxmlformats.org/officeDocument/2006/relationships/tags" Target="../tags/tag1132.xml"/><Relationship Id="rId1" Type="http://schemas.openxmlformats.org/officeDocument/2006/relationships/tags" Target="../tags/tag1123.xml"/></Relationships>
</file>

<file path=ppt/slides/_rels/slide83.xml.rels><?xml version="1.0" encoding="UTF-8" standalone="yes"?>
<Relationships xmlns="http://schemas.openxmlformats.org/package/2006/relationships"><Relationship Id="rId9" Type="http://schemas.openxmlformats.org/officeDocument/2006/relationships/tags" Target="../tags/tag1152.xml"/><Relationship Id="rId8" Type="http://schemas.openxmlformats.org/officeDocument/2006/relationships/tags" Target="../tags/tag1151.xml"/><Relationship Id="rId7" Type="http://schemas.openxmlformats.org/officeDocument/2006/relationships/tags" Target="../tags/tag1150.xml"/><Relationship Id="rId6" Type="http://schemas.openxmlformats.org/officeDocument/2006/relationships/tags" Target="../tags/tag1149.xml"/><Relationship Id="rId5" Type="http://schemas.openxmlformats.org/officeDocument/2006/relationships/tags" Target="../tags/tag1148.xml"/><Relationship Id="rId41" Type="http://schemas.openxmlformats.org/officeDocument/2006/relationships/notesSlide" Target="../notesSlides/notesSlide32.xml"/><Relationship Id="rId40" Type="http://schemas.openxmlformats.org/officeDocument/2006/relationships/slideLayout" Target="../slideLayouts/slideLayout8.xml"/><Relationship Id="rId4" Type="http://schemas.openxmlformats.org/officeDocument/2006/relationships/tags" Target="../tags/tag1147.xml"/><Relationship Id="rId39" Type="http://schemas.openxmlformats.org/officeDocument/2006/relationships/tags" Target="../tags/tag1181.xml"/><Relationship Id="rId38" Type="http://schemas.openxmlformats.org/officeDocument/2006/relationships/tags" Target="../tags/tag1180.xml"/><Relationship Id="rId37" Type="http://schemas.openxmlformats.org/officeDocument/2006/relationships/tags" Target="../tags/tag1179.xml"/><Relationship Id="rId36" Type="http://schemas.openxmlformats.org/officeDocument/2006/relationships/tags" Target="../tags/tag1178.xml"/><Relationship Id="rId35" Type="http://schemas.openxmlformats.org/officeDocument/2006/relationships/tags" Target="../tags/tag1177.xml"/><Relationship Id="rId34" Type="http://schemas.openxmlformats.org/officeDocument/2006/relationships/tags" Target="../tags/tag1176.xml"/><Relationship Id="rId33" Type="http://schemas.openxmlformats.org/officeDocument/2006/relationships/tags" Target="../tags/tag1175.xml"/><Relationship Id="rId32" Type="http://schemas.openxmlformats.org/officeDocument/2006/relationships/tags" Target="../tags/tag1174.xml"/><Relationship Id="rId31" Type="http://schemas.openxmlformats.org/officeDocument/2006/relationships/image" Target="../media/image7.png"/><Relationship Id="rId30" Type="http://schemas.openxmlformats.org/officeDocument/2006/relationships/tags" Target="../tags/tag1173.xml"/><Relationship Id="rId3" Type="http://schemas.openxmlformats.org/officeDocument/2006/relationships/tags" Target="../tags/tag1146.xml"/><Relationship Id="rId29" Type="http://schemas.openxmlformats.org/officeDocument/2006/relationships/tags" Target="../tags/tag1172.xml"/><Relationship Id="rId28" Type="http://schemas.openxmlformats.org/officeDocument/2006/relationships/tags" Target="../tags/tag1171.xml"/><Relationship Id="rId27" Type="http://schemas.openxmlformats.org/officeDocument/2006/relationships/tags" Target="../tags/tag1170.xml"/><Relationship Id="rId26" Type="http://schemas.openxmlformats.org/officeDocument/2006/relationships/tags" Target="../tags/tag1169.xml"/><Relationship Id="rId25" Type="http://schemas.openxmlformats.org/officeDocument/2006/relationships/tags" Target="../tags/tag1168.xml"/><Relationship Id="rId24" Type="http://schemas.openxmlformats.org/officeDocument/2006/relationships/tags" Target="../tags/tag1167.xml"/><Relationship Id="rId23" Type="http://schemas.openxmlformats.org/officeDocument/2006/relationships/tags" Target="../tags/tag1166.xml"/><Relationship Id="rId22" Type="http://schemas.openxmlformats.org/officeDocument/2006/relationships/tags" Target="../tags/tag1165.xml"/><Relationship Id="rId21" Type="http://schemas.openxmlformats.org/officeDocument/2006/relationships/tags" Target="../tags/tag1164.xml"/><Relationship Id="rId20" Type="http://schemas.openxmlformats.org/officeDocument/2006/relationships/tags" Target="../tags/tag1163.xml"/><Relationship Id="rId2" Type="http://schemas.openxmlformats.org/officeDocument/2006/relationships/tags" Target="../tags/tag1145.xml"/><Relationship Id="rId19" Type="http://schemas.openxmlformats.org/officeDocument/2006/relationships/tags" Target="../tags/tag1162.xml"/><Relationship Id="rId18" Type="http://schemas.openxmlformats.org/officeDocument/2006/relationships/tags" Target="../tags/tag1161.xml"/><Relationship Id="rId17" Type="http://schemas.openxmlformats.org/officeDocument/2006/relationships/tags" Target="../tags/tag1160.xml"/><Relationship Id="rId16" Type="http://schemas.openxmlformats.org/officeDocument/2006/relationships/tags" Target="../tags/tag1159.xml"/><Relationship Id="rId15" Type="http://schemas.openxmlformats.org/officeDocument/2006/relationships/tags" Target="../tags/tag1158.xml"/><Relationship Id="rId14" Type="http://schemas.openxmlformats.org/officeDocument/2006/relationships/tags" Target="../tags/tag1157.xml"/><Relationship Id="rId13" Type="http://schemas.openxmlformats.org/officeDocument/2006/relationships/tags" Target="../tags/tag1156.xml"/><Relationship Id="rId12" Type="http://schemas.openxmlformats.org/officeDocument/2006/relationships/tags" Target="../tags/tag1155.xml"/><Relationship Id="rId11" Type="http://schemas.openxmlformats.org/officeDocument/2006/relationships/tags" Target="../tags/tag1154.xml"/><Relationship Id="rId10" Type="http://schemas.openxmlformats.org/officeDocument/2006/relationships/tags" Target="../tags/tag1153.xml"/><Relationship Id="rId1" Type="http://schemas.openxmlformats.org/officeDocument/2006/relationships/tags" Target="../tags/tag1144.xml"/></Relationships>
</file>

<file path=ppt/slides/_rels/slide84.xml.rels><?xml version="1.0" encoding="UTF-8" standalone="yes"?>
<Relationships xmlns="http://schemas.openxmlformats.org/package/2006/relationships"><Relationship Id="rId9" Type="http://schemas.openxmlformats.org/officeDocument/2006/relationships/image" Target="../media/image8.png"/><Relationship Id="rId8" Type="http://schemas.openxmlformats.org/officeDocument/2006/relationships/tags" Target="../tags/tag1189.xml"/><Relationship Id="rId7" Type="http://schemas.openxmlformats.org/officeDocument/2006/relationships/tags" Target="../tags/tag1188.xml"/><Relationship Id="rId6" Type="http://schemas.openxmlformats.org/officeDocument/2006/relationships/tags" Target="../tags/tag1187.xml"/><Relationship Id="rId5" Type="http://schemas.openxmlformats.org/officeDocument/2006/relationships/tags" Target="../tags/tag1186.xml"/><Relationship Id="rId4" Type="http://schemas.openxmlformats.org/officeDocument/2006/relationships/tags" Target="../tags/tag1185.xml"/><Relationship Id="rId3" Type="http://schemas.openxmlformats.org/officeDocument/2006/relationships/tags" Target="../tags/tag1184.xml"/><Relationship Id="rId2" Type="http://schemas.openxmlformats.org/officeDocument/2006/relationships/tags" Target="../tags/tag1183.xml"/><Relationship Id="rId18" Type="http://schemas.openxmlformats.org/officeDocument/2006/relationships/slideLayout" Target="../slideLayouts/slideLayout8.xml"/><Relationship Id="rId17" Type="http://schemas.openxmlformats.org/officeDocument/2006/relationships/tags" Target="../tags/tag1197.xml"/><Relationship Id="rId16" Type="http://schemas.openxmlformats.org/officeDocument/2006/relationships/tags" Target="../tags/tag1196.xml"/><Relationship Id="rId15" Type="http://schemas.openxmlformats.org/officeDocument/2006/relationships/tags" Target="../tags/tag1195.xml"/><Relationship Id="rId14" Type="http://schemas.openxmlformats.org/officeDocument/2006/relationships/tags" Target="../tags/tag1194.xml"/><Relationship Id="rId13" Type="http://schemas.openxmlformats.org/officeDocument/2006/relationships/tags" Target="../tags/tag1193.xml"/><Relationship Id="rId12" Type="http://schemas.openxmlformats.org/officeDocument/2006/relationships/tags" Target="../tags/tag1192.xml"/><Relationship Id="rId11" Type="http://schemas.openxmlformats.org/officeDocument/2006/relationships/tags" Target="../tags/tag1191.xml"/><Relationship Id="rId10" Type="http://schemas.openxmlformats.org/officeDocument/2006/relationships/tags" Target="../tags/tag1190.xml"/><Relationship Id="rId1" Type="http://schemas.openxmlformats.org/officeDocument/2006/relationships/tags" Target="../tags/tag1182.xml"/></Relationships>
</file>

<file path=ppt/slides/_rels/slide85.xml.rels><?xml version="1.0" encoding="UTF-8" standalone="yes"?>
<Relationships xmlns="http://schemas.openxmlformats.org/package/2006/relationships"><Relationship Id="rId9" Type="http://schemas.openxmlformats.org/officeDocument/2006/relationships/tags" Target="../tags/tag1205.xml"/><Relationship Id="rId8" Type="http://schemas.openxmlformats.org/officeDocument/2006/relationships/tags" Target="../tags/tag1204.xml"/><Relationship Id="rId7" Type="http://schemas.openxmlformats.org/officeDocument/2006/relationships/tags" Target="../tags/tag1203.xml"/><Relationship Id="rId6" Type="http://schemas.openxmlformats.org/officeDocument/2006/relationships/tags" Target="../tags/tag1202.xml"/><Relationship Id="rId5" Type="http://schemas.openxmlformats.org/officeDocument/2006/relationships/tags" Target="../tags/tag1201.xml"/><Relationship Id="rId4" Type="http://schemas.openxmlformats.org/officeDocument/2006/relationships/tags" Target="../tags/tag1200.xml"/><Relationship Id="rId3" Type="http://schemas.openxmlformats.org/officeDocument/2006/relationships/tags" Target="../tags/tag1199.xml"/><Relationship Id="rId2" Type="http://schemas.openxmlformats.org/officeDocument/2006/relationships/tags" Target="../tags/tag1198.xml"/><Relationship Id="rId11" Type="http://schemas.openxmlformats.org/officeDocument/2006/relationships/slideLayout" Target="../slideLayouts/slideLayout8.xml"/><Relationship Id="rId10" Type="http://schemas.openxmlformats.org/officeDocument/2006/relationships/tags" Target="../tags/tag1206.xml"/><Relationship Id="rId1" Type="http://schemas.openxmlformats.org/officeDocument/2006/relationships/image" Target="../media/image9.jpeg"/></Relationships>
</file>

<file path=ppt/slides/_rels/slide86.xml.rels><?xml version="1.0" encoding="UTF-8" standalone="yes"?>
<Relationships xmlns="http://schemas.openxmlformats.org/package/2006/relationships"><Relationship Id="rId9" Type="http://schemas.openxmlformats.org/officeDocument/2006/relationships/tags" Target="../tags/tag1213.xml"/><Relationship Id="rId8" Type="http://schemas.openxmlformats.org/officeDocument/2006/relationships/image" Target="../media/image11.jpeg"/><Relationship Id="rId7" Type="http://schemas.openxmlformats.org/officeDocument/2006/relationships/tags" Target="../tags/tag1212.xml"/><Relationship Id="rId6" Type="http://schemas.openxmlformats.org/officeDocument/2006/relationships/image" Target="../media/image10.jpeg"/><Relationship Id="rId5" Type="http://schemas.openxmlformats.org/officeDocument/2006/relationships/tags" Target="../tags/tag1211.xml"/><Relationship Id="rId4" Type="http://schemas.openxmlformats.org/officeDocument/2006/relationships/tags" Target="../tags/tag1210.xml"/><Relationship Id="rId3" Type="http://schemas.openxmlformats.org/officeDocument/2006/relationships/tags" Target="../tags/tag1209.xml"/><Relationship Id="rId2" Type="http://schemas.openxmlformats.org/officeDocument/2006/relationships/tags" Target="../tags/tag1208.xml"/><Relationship Id="rId10" Type="http://schemas.openxmlformats.org/officeDocument/2006/relationships/slideLayout" Target="../slideLayouts/slideLayout8.xml"/><Relationship Id="rId1" Type="http://schemas.openxmlformats.org/officeDocument/2006/relationships/tags" Target="../tags/tag1207.xml"/></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4.xml"/></Relationships>
</file>

<file path=ppt/slides/_rels/slide88.xml.rels><?xml version="1.0" encoding="UTF-8" standalone="yes"?>
<Relationships xmlns="http://schemas.openxmlformats.org/package/2006/relationships"><Relationship Id="rId9" Type="http://schemas.openxmlformats.org/officeDocument/2006/relationships/tags" Target="../tags/tag1221.xml"/><Relationship Id="rId8" Type="http://schemas.openxmlformats.org/officeDocument/2006/relationships/tags" Target="../tags/tag1220.xml"/><Relationship Id="rId7" Type="http://schemas.openxmlformats.org/officeDocument/2006/relationships/tags" Target="../tags/tag1219.xml"/><Relationship Id="rId6" Type="http://schemas.openxmlformats.org/officeDocument/2006/relationships/tags" Target="../tags/tag1218.xml"/><Relationship Id="rId5" Type="http://schemas.openxmlformats.org/officeDocument/2006/relationships/tags" Target="../tags/tag1217.xml"/><Relationship Id="rId4" Type="http://schemas.openxmlformats.org/officeDocument/2006/relationships/tags" Target="../tags/tag1216.xml"/><Relationship Id="rId3" Type="http://schemas.openxmlformats.org/officeDocument/2006/relationships/tags" Target="../tags/tag1215.xml"/><Relationship Id="rId2" Type="http://schemas.openxmlformats.org/officeDocument/2006/relationships/tags" Target="../tags/tag1214.xml"/><Relationship Id="rId11" Type="http://schemas.openxmlformats.org/officeDocument/2006/relationships/slideLayout" Target="../slideLayouts/slideLayout8.xml"/><Relationship Id="rId10" Type="http://schemas.openxmlformats.org/officeDocument/2006/relationships/tags" Target="../tags/tag1222.xml"/><Relationship Id="rId1" Type="http://schemas.openxmlformats.org/officeDocument/2006/relationships/image" Target="../media/image9.jpeg"/></Relationships>
</file>

<file path=ppt/slides/_rels/slide89.xml.rels><?xml version="1.0" encoding="UTF-8" standalone="yes"?>
<Relationships xmlns="http://schemas.openxmlformats.org/package/2006/relationships"><Relationship Id="rId9" Type="http://schemas.openxmlformats.org/officeDocument/2006/relationships/tags" Target="../tags/tag1231.xml"/><Relationship Id="rId8" Type="http://schemas.openxmlformats.org/officeDocument/2006/relationships/tags" Target="../tags/tag1230.xml"/><Relationship Id="rId7" Type="http://schemas.openxmlformats.org/officeDocument/2006/relationships/tags" Target="../tags/tag1229.xml"/><Relationship Id="rId6" Type="http://schemas.openxmlformats.org/officeDocument/2006/relationships/tags" Target="../tags/tag1228.xml"/><Relationship Id="rId5" Type="http://schemas.openxmlformats.org/officeDocument/2006/relationships/tags" Target="../tags/tag1227.xml"/><Relationship Id="rId4" Type="http://schemas.openxmlformats.org/officeDocument/2006/relationships/tags" Target="../tags/tag1226.xml"/><Relationship Id="rId3" Type="http://schemas.openxmlformats.org/officeDocument/2006/relationships/tags" Target="../tags/tag1225.xml"/><Relationship Id="rId22" Type="http://schemas.openxmlformats.org/officeDocument/2006/relationships/slideLayout" Target="../slideLayouts/slideLayout3.xml"/><Relationship Id="rId21" Type="http://schemas.openxmlformats.org/officeDocument/2006/relationships/tags" Target="../tags/tag1237.xml"/><Relationship Id="rId20" Type="http://schemas.openxmlformats.org/officeDocument/2006/relationships/image" Target="../media/image17.svg"/><Relationship Id="rId2" Type="http://schemas.openxmlformats.org/officeDocument/2006/relationships/tags" Target="../tags/tag1224.xml"/><Relationship Id="rId19" Type="http://schemas.openxmlformats.org/officeDocument/2006/relationships/image" Target="../media/image16.png"/><Relationship Id="rId18" Type="http://schemas.openxmlformats.org/officeDocument/2006/relationships/tags" Target="../tags/tag1236.xml"/><Relationship Id="rId17" Type="http://schemas.openxmlformats.org/officeDocument/2006/relationships/image" Target="../media/image15.svg"/><Relationship Id="rId16" Type="http://schemas.openxmlformats.org/officeDocument/2006/relationships/image" Target="../media/image14.png"/><Relationship Id="rId15" Type="http://schemas.openxmlformats.org/officeDocument/2006/relationships/tags" Target="../tags/tag1235.xml"/><Relationship Id="rId14" Type="http://schemas.openxmlformats.org/officeDocument/2006/relationships/image" Target="../media/image13.svg"/><Relationship Id="rId13" Type="http://schemas.openxmlformats.org/officeDocument/2006/relationships/image" Target="../media/image12.png"/><Relationship Id="rId12" Type="http://schemas.openxmlformats.org/officeDocument/2006/relationships/tags" Target="../tags/tag1234.xml"/><Relationship Id="rId11" Type="http://schemas.openxmlformats.org/officeDocument/2006/relationships/tags" Target="../tags/tag1233.xml"/><Relationship Id="rId10" Type="http://schemas.openxmlformats.org/officeDocument/2006/relationships/tags" Target="../tags/tag1232.xml"/><Relationship Id="rId1" Type="http://schemas.openxmlformats.org/officeDocument/2006/relationships/tags" Target="../tags/tag1223.xml"/></Relationships>
</file>

<file path=ppt/slides/_rels/slide9.xml.rels><?xml version="1.0" encoding="UTF-8" standalone="yes"?>
<Relationships xmlns="http://schemas.openxmlformats.org/package/2006/relationships"><Relationship Id="rId9" Type="http://schemas.openxmlformats.org/officeDocument/2006/relationships/tags" Target="../tags/tag103.xml"/><Relationship Id="rId8" Type="http://schemas.openxmlformats.org/officeDocument/2006/relationships/tags" Target="../tags/tag102.xml"/><Relationship Id="rId7" Type="http://schemas.openxmlformats.org/officeDocument/2006/relationships/tags" Target="../tags/tag101.xml"/><Relationship Id="rId6" Type="http://schemas.openxmlformats.org/officeDocument/2006/relationships/tags" Target="../tags/tag100.xml"/><Relationship Id="rId5" Type="http://schemas.openxmlformats.org/officeDocument/2006/relationships/tags" Target="../tags/tag99.xml"/><Relationship Id="rId4" Type="http://schemas.openxmlformats.org/officeDocument/2006/relationships/tags" Target="../tags/tag98.xml"/><Relationship Id="rId3" Type="http://schemas.openxmlformats.org/officeDocument/2006/relationships/tags" Target="../tags/tag97.xml"/><Relationship Id="rId2" Type="http://schemas.openxmlformats.org/officeDocument/2006/relationships/tags" Target="../tags/tag96.xml"/><Relationship Id="rId13" Type="http://schemas.openxmlformats.org/officeDocument/2006/relationships/slideLayout" Target="../slideLayouts/slideLayout8.xml"/><Relationship Id="rId12" Type="http://schemas.openxmlformats.org/officeDocument/2006/relationships/tags" Target="../tags/tag106.xml"/><Relationship Id="rId11" Type="http://schemas.openxmlformats.org/officeDocument/2006/relationships/tags" Target="../tags/tag105.xml"/><Relationship Id="rId10" Type="http://schemas.openxmlformats.org/officeDocument/2006/relationships/tags" Target="../tags/tag104.xml"/><Relationship Id="rId1" Type="http://schemas.openxmlformats.org/officeDocument/2006/relationships/tags" Target="../tags/tag95.xml"/></Relationships>
</file>

<file path=ppt/slides/_rels/slide90.xml.rels><?xml version="1.0" encoding="UTF-8" standalone="yes"?>
<Relationships xmlns="http://schemas.openxmlformats.org/package/2006/relationships"><Relationship Id="rId9" Type="http://schemas.openxmlformats.org/officeDocument/2006/relationships/tags" Target="../tags/tag1246.xml"/><Relationship Id="rId8" Type="http://schemas.openxmlformats.org/officeDocument/2006/relationships/tags" Target="../tags/tag1245.xml"/><Relationship Id="rId7" Type="http://schemas.openxmlformats.org/officeDocument/2006/relationships/tags" Target="../tags/tag1244.xml"/><Relationship Id="rId6" Type="http://schemas.openxmlformats.org/officeDocument/2006/relationships/tags" Target="../tags/tag1243.xml"/><Relationship Id="rId5" Type="http://schemas.openxmlformats.org/officeDocument/2006/relationships/tags" Target="../tags/tag1242.xml"/><Relationship Id="rId4" Type="http://schemas.openxmlformats.org/officeDocument/2006/relationships/tags" Target="../tags/tag1241.xml"/><Relationship Id="rId33" Type="http://schemas.openxmlformats.org/officeDocument/2006/relationships/slideLayout" Target="../slideLayouts/slideLayout3.xml"/><Relationship Id="rId32" Type="http://schemas.openxmlformats.org/officeDocument/2006/relationships/tags" Target="../tags/tag1269.xml"/><Relationship Id="rId31" Type="http://schemas.openxmlformats.org/officeDocument/2006/relationships/tags" Target="../tags/tag1268.xml"/><Relationship Id="rId30" Type="http://schemas.openxmlformats.org/officeDocument/2006/relationships/tags" Target="../tags/tag1267.xml"/><Relationship Id="rId3" Type="http://schemas.openxmlformats.org/officeDocument/2006/relationships/tags" Target="../tags/tag1240.xml"/><Relationship Id="rId29" Type="http://schemas.openxmlformats.org/officeDocument/2006/relationships/tags" Target="../tags/tag1266.xml"/><Relationship Id="rId28" Type="http://schemas.openxmlformats.org/officeDocument/2006/relationships/tags" Target="../tags/tag1265.xml"/><Relationship Id="rId27" Type="http://schemas.openxmlformats.org/officeDocument/2006/relationships/tags" Target="../tags/tag1264.xml"/><Relationship Id="rId26" Type="http://schemas.openxmlformats.org/officeDocument/2006/relationships/tags" Target="../tags/tag1263.xml"/><Relationship Id="rId25" Type="http://schemas.openxmlformats.org/officeDocument/2006/relationships/tags" Target="../tags/tag1262.xml"/><Relationship Id="rId24" Type="http://schemas.openxmlformats.org/officeDocument/2006/relationships/tags" Target="../tags/tag1261.xml"/><Relationship Id="rId23" Type="http://schemas.openxmlformats.org/officeDocument/2006/relationships/tags" Target="../tags/tag1260.xml"/><Relationship Id="rId22" Type="http://schemas.openxmlformats.org/officeDocument/2006/relationships/tags" Target="../tags/tag1259.xml"/><Relationship Id="rId21" Type="http://schemas.openxmlformats.org/officeDocument/2006/relationships/tags" Target="../tags/tag1258.xml"/><Relationship Id="rId20" Type="http://schemas.openxmlformats.org/officeDocument/2006/relationships/tags" Target="../tags/tag1257.xml"/><Relationship Id="rId2" Type="http://schemas.openxmlformats.org/officeDocument/2006/relationships/tags" Target="../tags/tag1239.xml"/><Relationship Id="rId19" Type="http://schemas.openxmlformats.org/officeDocument/2006/relationships/tags" Target="../tags/tag1256.xml"/><Relationship Id="rId18" Type="http://schemas.openxmlformats.org/officeDocument/2006/relationships/tags" Target="../tags/tag1255.xml"/><Relationship Id="rId17" Type="http://schemas.openxmlformats.org/officeDocument/2006/relationships/tags" Target="../tags/tag1254.xml"/><Relationship Id="rId16" Type="http://schemas.openxmlformats.org/officeDocument/2006/relationships/tags" Target="../tags/tag1253.xml"/><Relationship Id="rId15" Type="http://schemas.openxmlformats.org/officeDocument/2006/relationships/tags" Target="../tags/tag1252.xml"/><Relationship Id="rId14" Type="http://schemas.openxmlformats.org/officeDocument/2006/relationships/tags" Target="../tags/tag1251.xml"/><Relationship Id="rId13" Type="http://schemas.openxmlformats.org/officeDocument/2006/relationships/tags" Target="../tags/tag1250.xml"/><Relationship Id="rId12" Type="http://schemas.openxmlformats.org/officeDocument/2006/relationships/tags" Target="../tags/tag1249.xml"/><Relationship Id="rId11" Type="http://schemas.openxmlformats.org/officeDocument/2006/relationships/tags" Target="../tags/tag1248.xml"/><Relationship Id="rId10" Type="http://schemas.openxmlformats.org/officeDocument/2006/relationships/tags" Target="../tags/tag1247.xml"/><Relationship Id="rId1" Type="http://schemas.openxmlformats.org/officeDocument/2006/relationships/tags" Target="../tags/tag1238.xml"/></Relationships>
</file>

<file path=ppt/slides/_rels/slide91.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4.xml"/></Relationships>
</file>

<file path=ppt/slides/_rels/slide92.xml.rels><?xml version="1.0" encoding="UTF-8" standalone="yes"?>
<Relationships xmlns="http://schemas.openxmlformats.org/package/2006/relationships"><Relationship Id="rId9" Type="http://schemas.openxmlformats.org/officeDocument/2006/relationships/tags" Target="../tags/tag1278.xml"/><Relationship Id="rId8" Type="http://schemas.openxmlformats.org/officeDocument/2006/relationships/tags" Target="../tags/tag1277.xml"/><Relationship Id="rId7" Type="http://schemas.openxmlformats.org/officeDocument/2006/relationships/tags" Target="../tags/tag1276.xml"/><Relationship Id="rId6" Type="http://schemas.openxmlformats.org/officeDocument/2006/relationships/tags" Target="../tags/tag1275.xml"/><Relationship Id="rId5" Type="http://schemas.openxmlformats.org/officeDocument/2006/relationships/tags" Target="../tags/tag1274.xml"/><Relationship Id="rId4" Type="http://schemas.openxmlformats.org/officeDocument/2006/relationships/tags" Target="../tags/tag1273.xml"/><Relationship Id="rId3" Type="http://schemas.openxmlformats.org/officeDocument/2006/relationships/tags" Target="../tags/tag1272.xml"/><Relationship Id="rId28" Type="http://schemas.openxmlformats.org/officeDocument/2006/relationships/slideLayout" Target="../slideLayouts/slideLayout3.xml"/><Relationship Id="rId27" Type="http://schemas.openxmlformats.org/officeDocument/2006/relationships/tags" Target="../tags/tag1296.xml"/><Relationship Id="rId26" Type="http://schemas.openxmlformats.org/officeDocument/2006/relationships/tags" Target="../tags/tag1295.xml"/><Relationship Id="rId25" Type="http://schemas.openxmlformats.org/officeDocument/2006/relationships/tags" Target="../tags/tag1294.xml"/><Relationship Id="rId24" Type="http://schemas.openxmlformats.org/officeDocument/2006/relationships/tags" Target="../tags/tag1293.xml"/><Relationship Id="rId23" Type="http://schemas.openxmlformats.org/officeDocument/2006/relationships/tags" Target="../tags/tag1292.xml"/><Relationship Id="rId22" Type="http://schemas.openxmlformats.org/officeDocument/2006/relationships/tags" Target="../tags/tag1291.xml"/><Relationship Id="rId21" Type="http://schemas.openxmlformats.org/officeDocument/2006/relationships/tags" Target="../tags/tag1290.xml"/><Relationship Id="rId20" Type="http://schemas.openxmlformats.org/officeDocument/2006/relationships/tags" Target="../tags/tag1289.xml"/><Relationship Id="rId2" Type="http://schemas.openxmlformats.org/officeDocument/2006/relationships/tags" Target="../tags/tag1271.xml"/><Relationship Id="rId19" Type="http://schemas.openxmlformats.org/officeDocument/2006/relationships/tags" Target="../tags/tag1288.xml"/><Relationship Id="rId18" Type="http://schemas.openxmlformats.org/officeDocument/2006/relationships/tags" Target="../tags/tag1287.xml"/><Relationship Id="rId17" Type="http://schemas.openxmlformats.org/officeDocument/2006/relationships/tags" Target="../tags/tag1286.xml"/><Relationship Id="rId16" Type="http://schemas.openxmlformats.org/officeDocument/2006/relationships/tags" Target="../tags/tag1285.xml"/><Relationship Id="rId15" Type="http://schemas.openxmlformats.org/officeDocument/2006/relationships/tags" Target="../tags/tag1284.xml"/><Relationship Id="rId14" Type="http://schemas.openxmlformats.org/officeDocument/2006/relationships/tags" Target="../tags/tag1283.xml"/><Relationship Id="rId13" Type="http://schemas.openxmlformats.org/officeDocument/2006/relationships/tags" Target="../tags/tag1282.xml"/><Relationship Id="rId12" Type="http://schemas.openxmlformats.org/officeDocument/2006/relationships/tags" Target="../tags/tag1281.xml"/><Relationship Id="rId11" Type="http://schemas.openxmlformats.org/officeDocument/2006/relationships/tags" Target="../tags/tag1280.xml"/><Relationship Id="rId10" Type="http://schemas.openxmlformats.org/officeDocument/2006/relationships/tags" Target="../tags/tag1279.xml"/><Relationship Id="rId1" Type="http://schemas.openxmlformats.org/officeDocument/2006/relationships/tags" Target="../tags/tag1270.xml"/></Relationships>
</file>

<file path=ppt/slides/_rels/slide93.xml.rels><?xml version="1.0" encoding="UTF-8" standalone="yes"?>
<Relationships xmlns="http://schemas.openxmlformats.org/package/2006/relationships"><Relationship Id="rId9" Type="http://schemas.openxmlformats.org/officeDocument/2006/relationships/tags" Target="../tags/tag1305.xml"/><Relationship Id="rId8" Type="http://schemas.openxmlformats.org/officeDocument/2006/relationships/tags" Target="../tags/tag1304.xml"/><Relationship Id="rId7" Type="http://schemas.openxmlformats.org/officeDocument/2006/relationships/tags" Target="../tags/tag1303.xml"/><Relationship Id="rId6" Type="http://schemas.openxmlformats.org/officeDocument/2006/relationships/tags" Target="../tags/tag1302.xml"/><Relationship Id="rId5" Type="http://schemas.openxmlformats.org/officeDocument/2006/relationships/tags" Target="../tags/tag1301.xml"/><Relationship Id="rId4" Type="http://schemas.openxmlformats.org/officeDocument/2006/relationships/tags" Target="../tags/tag1300.xml"/><Relationship Id="rId3" Type="http://schemas.openxmlformats.org/officeDocument/2006/relationships/tags" Target="../tags/tag1299.xml"/><Relationship Id="rId24" Type="http://schemas.openxmlformats.org/officeDocument/2006/relationships/slideLayout" Target="../slideLayouts/slideLayout3.xml"/><Relationship Id="rId23" Type="http://schemas.openxmlformats.org/officeDocument/2006/relationships/tags" Target="../tags/tag1319.xml"/><Relationship Id="rId22" Type="http://schemas.openxmlformats.org/officeDocument/2006/relationships/tags" Target="../tags/tag1318.xml"/><Relationship Id="rId21" Type="http://schemas.openxmlformats.org/officeDocument/2006/relationships/tags" Target="../tags/tag1317.xml"/><Relationship Id="rId20" Type="http://schemas.openxmlformats.org/officeDocument/2006/relationships/tags" Target="../tags/tag1316.xml"/><Relationship Id="rId2" Type="http://schemas.openxmlformats.org/officeDocument/2006/relationships/tags" Target="../tags/tag1298.xml"/><Relationship Id="rId19" Type="http://schemas.openxmlformats.org/officeDocument/2006/relationships/tags" Target="../tags/tag1315.xml"/><Relationship Id="rId18" Type="http://schemas.openxmlformats.org/officeDocument/2006/relationships/tags" Target="../tags/tag1314.xml"/><Relationship Id="rId17" Type="http://schemas.openxmlformats.org/officeDocument/2006/relationships/tags" Target="../tags/tag1313.xml"/><Relationship Id="rId16" Type="http://schemas.openxmlformats.org/officeDocument/2006/relationships/tags" Target="../tags/tag1312.xml"/><Relationship Id="rId15" Type="http://schemas.openxmlformats.org/officeDocument/2006/relationships/tags" Target="../tags/tag1311.xml"/><Relationship Id="rId14" Type="http://schemas.openxmlformats.org/officeDocument/2006/relationships/tags" Target="../tags/tag1310.xml"/><Relationship Id="rId13" Type="http://schemas.openxmlformats.org/officeDocument/2006/relationships/tags" Target="../tags/tag1309.xml"/><Relationship Id="rId12" Type="http://schemas.openxmlformats.org/officeDocument/2006/relationships/tags" Target="../tags/tag1308.xml"/><Relationship Id="rId11" Type="http://schemas.openxmlformats.org/officeDocument/2006/relationships/tags" Target="../tags/tag1307.xml"/><Relationship Id="rId10" Type="http://schemas.openxmlformats.org/officeDocument/2006/relationships/tags" Target="../tags/tag1306.xml"/><Relationship Id="rId1" Type="http://schemas.openxmlformats.org/officeDocument/2006/relationships/tags" Target="../tags/tag1297.xml"/></Relationships>
</file>

<file path=ppt/slides/_rels/slide94.xml.rels><?xml version="1.0" encoding="UTF-8" standalone="yes"?>
<Relationships xmlns="http://schemas.openxmlformats.org/package/2006/relationships"><Relationship Id="rId9" Type="http://schemas.openxmlformats.org/officeDocument/2006/relationships/tags" Target="../tags/tag1328.xml"/><Relationship Id="rId87" Type="http://schemas.openxmlformats.org/officeDocument/2006/relationships/notesSlide" Target="../notesSlides/notesSlide35.xml"/><Relationship Id="rId86" Type="http://schemas.openxmlformats.org/officeDocument/2006/relationships/slideLayout" Target="../slideLayouts/slideLayout3.xml"/><Relationship Id="rId85" Type="http://schemas.openxmlformats.org/officeDocument/2006/relationships/tags" Target="../tags/tag1402.xml"/><Relationship Id="rId84" Type="http://schemas.openxmlformats.org/officeDocument/2006/relationships/tags" Target="../tags/tag1401.xml"/><Relationship Id="rId83" Type="http://schemas.openxmlformats.org/officeDocument/2006/relationships/tags" Target="../tags/tag1400.xml"/><Relationship Id="rId82" Type="http://schemas.openxmlformats.org/officeDocument/2006/relationships/tags" Target="../tags/tag1399.xml"/><Relationship Id="rId81" Type="http://schemas.openxmlformats.org/officeDocument/2006/relationships/tags" Target="../tags/tag1398.xml"/><Relationship Id="rId80" Type="http://schemas.openxmlformats.org/officeDocument/2006/relationships/tags" Target="../tags/tag1397.xml"/><Relationship Id="rId8" Type="http://schemas.openxmlformats.org/officeDocument/2006/relationships/tags" Target="../tags/tag1327.xml"/><Relationship Id="rId79" Type="http://schemas.openxmlformats.org/officeDocument/2006/relationships/tags" Target="../tags/tag1396.xml"/><Relationship Id="rId78" Type="http://schemas.openxmlformats.org/officeDocument/2006/relationships/image" Target="../media/image19.png"/><Relationship Id="rId77" Type="http://schemas.openxmlformats.org/officeDocument/2006/relationships/tags" Target="../tags/tag1395.xml"/><Relationship Id="rId76" Type="http://schemas.openxmlformats.org/officeDocument/2006/relationships/tags" Target="../tags/tag1394.xml"/><Relationship Id="rId75" Type="http://schemas.openxmlformats.org/officeDocument/2006/relationships/tags" Target="../tags/tag1393.xml"/><Relationship Id="rId74" Type="http://schemas.openxmlformats.org/officeDocument/2006/relationships/tags" Target="../tags/tag1392.xml"/><Relationship Id="rId73" Type="http://schemas.openxmlformats.org/officeDocument/2006/relationships/image" Target="../media/image18.png"/><Relationship Id="rId72" Type="http://schemas.openxmlformats.org/officeDocument/2006/relationships/tags" Target="../tags/tag1391.xml"/><Relationship Id="rId71" Type="http://schemas.openxmlformats.org/officeDocument/2006/relationships/tags" Target="../tags/tag1390.xml"/><Relationship Id="rId70" Type="http://schemas.openxmlformats.org/officeDocument/2006/relationships/tags" Target="../tags/tag1389.xml"/><Relationship Id="rId7" Type="http://schemas.openxmlformats.org/officeDocument/2006/relationships/tags" Target="../tags/tag1326.xml"/><Relationship Id="rId69" Type="http://schemas.openxmlformats.org/officeDocument/2006/relationships/tags" Target="../tags/tag1388.xml"/><Relationship Id="rId68" Type="http://schemas.openxmlformats.org/officeDocument/2006/relationships/tags" Target="../tags/tag1387.xml"/><Relationship Id="rId67" Type="http://schemas.openxmlformats.org/officeDocument/2006/relationships/tags" Target="../tags/tag1386.xml"/><Relationship Id="rId66" Type="http://schemas.openxmlformats.org/officeDocument/2006/relationships/tags" Target="../tags/tag1385.xml"/><Relationship Id="rId65" Type="http://schemas.openxmlformats.org/officeDocument/2006/relationships/tags" Target="../tags/tag1384.xml"/><Relationship Id="rId64" Type="http://schemas.openxmlformats.org/officeDocument/2006/relationships/tags" Target="../tags/tag1383.xml"/><Relationship Id="rId63" Type="http://schemas.openxmlformats.org/officeDocument/2006/relationships/tags" Target="../tags/tag1382.xml"/><Relationship Id="rId62" Type="http://schemas.openxmlformats.org/officeDocument/2006/relationships/tags" Target="../tags/tag1381.xml"/><Relationship Id="rId61" Type="http://schemas.openxmlformats.org/officeDocument/2006/relationships/tags" Target="../tags/tag1380.xml"/><Relationship Id="rId60" Type="http://schemas.openxmlformats.org/officeDocument/2006/relationships/tags" Target="../tags/tag1379.xml"/><Relationship Id="rId6" Type="http://schemas.openxmlformats.org/officeDocument/2006/relationships/tags" Target="../tags/tag1325.xml"/><Relationship Id="rId59" Type="http://schemas.openxmlformats.org/officeDocument/2006/relationships/tags" Target="../tags/tag1378.xml"/><Relationship Id="rId58" Type="http://schemas.openxmlformats.org/officeDocument/2006/relationships/tags" Target="../tags/tag1377.xml"/><Relationship Id="rId57" Type="http://schemas.openxmlformats.org/officeDocument/2006/relationships/tags" Target="../tags/tag1376.xml"/><Relationship Id="rId56" Type="http://schemas.openxmlformats.org/officeDocument/2006/relationships/tags" Target="../tags/tag1375.xml"/><Relationship Id="rId55" Type="http://schemas.openxmlformats.org/officeDocument/2006/relationships/tags" Target="../tags/tag1374.xml"/><Relationship Id="rId54" Type="http://schemas.openxmlformats.org/officeDocument/2006/relationships/tags" Target="../tags/tag1373.xml"/><Relationship Id="rId53" Type="http://schemas.openxmlformats.org/officeDocument/2006/relationships/tags" Target="../tags/tag1372.xml"/><Relationship Id="rId52" Type="http://schemas.openxmlformats.org/officeDocument/2006/relationships/tags" Target="../tags/tag1371.xml"/><Relationship Id="rId51" Type="http://schemas.openxmlformats.org/officeDocument/2006/relationships/tags" Target="../tags/tag1370.xml"/><Relationship Id="rId50" Type="http://schemas.openxmlformats.org/officeDocument/2006/relationships/tags" Target="../tags/tag1369.xml"/><Relationship Id="rId5" Type="http://schemas.openxmlformats.org/officeDocument/2006/relationships/tags" Target="../tags/tag1324.xml"/><Relationship Id="rId49" Type="http://schemas.openxmlformats.org/officeDocument/2006/relationships/tags" Target="../tags/tag1368.xml"/><Relationship Id="rId48" Type="http://schemas.openxmlformats.org/officeDocument/2006/relationships/tags" Target="../tags/tag1367.xml"/><Relationship Id="rId47" Type="http://schemas.openxmlformats.org/officeDocument/2006/relationships/tags" Target="../tags/tag1366.xml"/><Relationship Id="rId46" Type="http://schemas.openxmlformats.org/officeDocument/2006/relationships/tags" Target="../tags/tag1365.xml"/><Relationship Id="rId45" Type="http://schemas.openxmlformats.org/officeDocument/2006/relationships/tags" Target="../tags/tag1364.xml"/><Relationship Id="rId44" Type="http://schemas.openxmlformats.org/officeDocument/2006/relationships/tags" Target="../tags/tag1363.xml"/><Relationship Id="rId43" Type="http://schemas.openxmlformats.org/officeDocument/2006/relationships/tags" Target="../tags/tag1362.xml"/><Relationship Id="rId42" Type="http://schemas.openxmlformats.org/officeDocument/2006/relationships/tags" Target="../tags/tag1361.xml"/><Relationship Id="rId41" Type="http://schemas.openxmlformats.org/officeDocument/2006/relationships/tags" Target="../tags/tag1360.xml"/><Relationship Id="rId40" Type="http://schemas.openxmlformats.org/officeDocument/2006/relationships/tags" Target="../tags/tag1359.xml"/><Relationship Id="rId4" Type="http://schemas.openxmlformats.org/officeDocument/2006/relationships/tags" Target="../tags/tag1323.xml"/><Relationship Id="rId39" Type="http://schemas.openxmlformats.org/officeDocument/2006/relationships/tags" Target="../tags/tag1358.xml"/><Relationship Id="rId38" Type="http://schemas.openxmlformats.org/officeDocument/2006/relationships/tags" Target="../tags/tag1357.xml"/><Relationship Id="rId37" Type="http://schemas.openxmlformats.org/officeDocument/2006/relationships/tags" Target="../tags/tag1356.xml"/><Relationship Id="rId36" Type="http://schemas.openxmlformats.org/officeDocument/2006/relationships/tags" Target="../tags/tag1355.xml"/><Relationship Id="rId35" Type="http://schemas.openxmlformats.org/officeDocument/2006/relationships/tags" Target="../tags/tag1354.xml"/><Relationship Id="rId34" Type="http://schemas.openxmlformats.org/officeDocument/2006/relationships/tags" Target="../tags/tag1353.xml"/><Relationship Id="rId33" Type="http://schemas.openxmlformats.org/officeDocument/2006/relationships/tags" Target="../tags/tag1352.xml"/><Relationship Id="rId32" Type="http://schemas.openxmlformats.org/officeDocument/2006/relationships/tags" Target="../tags/tag1351.xml"/><Relationship Id="rId31" Type="http://schemas.openxmlformats.org/officeDocument/2006/relationships/tags" Target="../tags/tag1350.xml"/><Relationship Id="rId30" Type="http://schemas.openxmlformats.org/officeDocument/2006/relationships/tags" Target="../tags/tag1349.xml"/><Relationship Id="rId3" Type="http://schemas.openxmlformats.org/officeDocument/2006/relationships/tags" Target="../tags/tag1322.xml"/><Relationship Id="rId29" Type="http://schemas.openxmlformats.org/officeDocument/2006/relationships/tags" Target="../tags/tag1348.xml"/><Relationship Id="rId28" Type="http://schemas.openxmlformats.org/officeDocument/2006/relationships/tags" Target="../tags/tag1347.xml"/><Relationship Id="rId27" Type="http://schemas.openxmlformats.org/officeDocument/2006/relationships/tags" Target="../tags/tag1346.xml"/><Relationship Id="rId26" Type="http://schemas.openxmlformats.org/officeDocument/2006/relationships/tags" Target="../tags/tag1345.xml"/><Relationship Id="rId25" Type="http://schemas.openxmlformats.org/officeDocument/2006/relationships/tags" Target="../tags/tag1344.xml"/><Relationship Id="rId24" Type="http://schemas.openxmlformats.org/officeDocument/2006/relationships/tags" Target="../tags/tag1343.xml"/><Relationship Id="rId23" Type="http://schemas.openxmlformats.org/officeDocument/2006/relationships/tags" Target="../tags/tag1342.xml"/><Relationship Id="rId22" Type="http://schemas.openxmlformats.org/officeDocument/2006/relationships/tags" Target="../tags/tag1341.xml"/><Relationship Id="rId21" Type="http://schemas.openxmlformats.org/officeDocument/2006/relationships/tags" Target="../tags/tag1340.xml"/><Relationship Id="rId20" Type="http://schemas.openxmlformats.org/officeDocument/2006/relationships/tags" Target="../tags/tag1339.xml"/><Relationship Id="rId2" Type="http://schemas.openxmlformats.org/officeDocument/2006/relationships/tags" Target="../tags/tag1321.xml"/><Relationship Id="rId19" Type="http://schemas.openxmlformats.org/officeDocument/2006/relationships/tags" Target="../tags/tag1338.xml"/><Relationship Id="rId18" Type="http://schemas.openxmlformats.org/officeDocument/2006/relationships/tags" Target="../tags/tag1337.xml"/><Relationship Id="rId17" Type="http://schemas.openxmlformats.org/officeDocument/2006/relationships/tags" Target="../tags/tag1336.xml"/><Relationship Id="rId16" Type="http://schemas.openxmlformats.org/officeDocument/2006/relationships/tags" Target="../tags/tag1335.xml"/><Relationship Id="rId15" Type="http://schemas.openxmlformats.org/officeDocument/2006/relationships/tags" Target="../tags/tag1334.xml"/><Relationship Id="rId14" Type="http://schemas.openxmlformats.org/officeDocument/2006/relationships/tags" Target="../tags/tag1333.xml"/><Relationship Id="rId13" Type="http://schemas.openxmlformats.org/officeDocument/2006/relationships/tags" Target="../tags/tag1332.xml"/><Relationship Id="rId12" Type="http://schemas.openxmlformats.org/officeDocument/2006/relationships/tags" Target="../tags/tag1331.xml"/><Relationship Id="rId11" Type="http://schemas.openxmlformats.org/officeDocument/2006/relationships/tags" Target="../tags/tag1330.xml"/><Relationship Id="rId10" Type="http://schemas.openxmlformats.org/officeDocument/2006/relationships/tags" Target="../tags/tag1329.xml"/><Relationship Id="rId1" Type="http://schemas.openxmlformats.org/officeDocument/2006/relationships/tags" Target="../tags/tag1320.xml"/></Relationships>
</file>

<file path=ppt/slides/_rels/slide95.xml.rels><?xml version="1.0" encoding="UTF-8" standalone="yes"?>
<Relationships xmlns="http://schemas.openxmlformats.org/package/2006/relationships"><Relationship Id="rId9" Type="http://schemas.openxmlformats.org/officeDocument/2006/relationships/tags" Target="../tags/tag1411.xml"/><Relationship Id="rId8" Type="http://schemas.openxmlformats.org/officeDocument/2006/relationships/tags" Target="../tags/tag1410.xml"/><Relationship Id="rId7" Type="http://schemas.openxmlformats.org/officeDocument/2006/relationships/tags" Target="../tags/tag1409.xml"/><Relationship Id="rId6" Type="http://schemas.openxmlformats.org/officeDocument/2006/relationships/tags" Target="../tags/tag1408.xml"/><Relationship Id="rId5" Type="http://schemas.openxmlformats.org/officeDocument/2006/relationships/tags" Target="../tags/tag1407.xml"/><Relationship Id="rId4" Type="http://schemas.openxmlformats.org/officeDocument/2006/relationships/tags" Target="../tags/tag1406.xml"/><Relationship Id="rId3" Type="http://schemas.openxmlformats.org/officeDocument/2006/relationships/tags" Target="../tags/tag1405.xml"/><Relationship Id="rId24" Type="http://schemas.openxmlformats.org/officeDocument/2006/relationships/slideLayout" Target="../slideLayouts/slideLayout3.xml"/><Relationship Id="rId23" Type="http://schemas.openxmlformats.org/officeDocument/2006/relationships/tags" Target="../tags/tag1425.xml"/><Relationship Id="rId22" Type="http://schemas.openxmlformats.org/officeDocument/2006/relationships/tags" Target="../tags/tag1424.xml"/><Relationship Id="rId21" Type="http://schemas.openxmlformats.org/officeDocument/2006/relationships/tags" Target="../tags/tag1423.xml"/><Relationship Id="rId20" Type="http://schemas.openxmlformats.org/officeDocument/2006/relationships/tags" Target="../tags/tag1422.xml"/><Relationship Id="rId2" Type="http://schemas.openxmlformats.org/officeDocument/2006/relationships/tags" Target="../tags/tag1404.xml"/><Relationship Id="rId19" Type="http://schemas.openxmlformats.org/officeDocument/2006/relationships/tags" Target="../tags/tag1421.xml"/><Relationship Id="rId18" Type="http://schemas.openxmlformats.org/officeDocument/2006/relationships/tags" Target="../tags/tag1420.xml"/><Relationship Id="rId17" Type="http://schemas.openxmlformats.org/officeDocument/2006/relationships/tags" Target="../tags/tag1419.xml"/><Relationship Id="rId16" Type="http://schemas.openxmlformats.org/officeDocument/2006/relationships/tags" Target="../tags/tag1418.xml"/><Relationship Id="rId15" Type="http://schemas.openxmlformats.org/officeDocument/2006/relationships/tags" Target="../tags/tag1417.xml"/><Relationship Id="rId14" Type="http://schemas.openxmlformats.org/officeDocument/2006/relationships/tags" Target="../tags/tag1416.xml"/><Relationship Id="rId13" Type="http://schemas.openxmlformats.org/officeDocument/2006/relationships/tags" Target="../tags/tag1415.xml"/><Relationship Id="rId12" Type="http://schemas.openxmlformats.org/officeDocument/2006/relationships/tags" Target="../tags/tag1414.xml"/><Relationship Id="rId11" Type="http://schemas.openxmlformats.org/officeDocument/2006/relationships/tags" Target="../tags/tag1413.xml"/><Relationship Id="rId10" Type="http://schemas.openxmlformats.org/officeDocument/2006/relationships/tags" Target="../tags/tag1412.xml"/><Relationship Id="rId1" Type="http://schemas.openxmlformats.org/officeDocument/2006/relationships/tags" Target="../tags/tag1403.xml"/></Relationships>
</file>

<file path=ppt/slides/_rels/slide96.xml.rels><?xml version="1.0" encoding="UTF-8" standalone="yes"?>
<Relationships xmlns="http://schemas.openxmlformats.org/package/2006/relationships"><Relationship Id="rId9" Type="http://schemas.openxmlformats.org/officeDocument/2006/relationships/tags" Target="../tags/tag1434.xml"/><Relationship Id="rId8" Type="http://schemas.openxmlformats.org/officeDocument/2006/relationships/tags" Target="../tags/tag1433.xml"/><Relationship Id="rId7" Type="http://schemas.openxmlformats.org/officeDocument/2006/relationships/tags" Target="../tags/tag1432.xml"/><Relationship Id="rId6" Type="http://schemas.openxmlformats.org/officeDocument/2006/relationships/tags" Target="../tags/tag1431.xml"/><Relationship Id="rId5" Type="http://schemas.openxmlformats.org/officeDocument/2006/relationships/tags" Target="../tags/tag1430.xml"/><Relationship Id="rId4" Type="http://schemas.openxmlformats.org/officeDocument/2006/relationships/tags" Target="../tags/tag1429.xml"/><Relationship Id="rId37" Type="http://schemas.openxmlformats.org/officeDocument/2006/relationships/slideLayout" Target="../slideLayouts/slideLayout3.xml"/><Relationship Id="rId36" Type="http://schemas.openxmlformats.org/officeDocument/2006/relationships/tags" Target="../tags/tag1461.xml"/><Relationship Id="rId35" Type="http://schemas.openxmlformats.org/officeDocument/2006/relationships/tags" Target="../tags/tag1460.xml"/><Relationship Id="rId34" Type="http://schemas.openxmlformats.org/officeDocument/2006/relationships/tags" Target="../tags/tag1459.xml"/><Relationship Id="rId33" Type="http://schemas.openxmlformats.org/officeDocument/2006/relationships/tags" Target="../tags/tag1458.xml"/><Relationship Id="rId32" Type="http://schemas.openxmlformats.org/officeDocument/2006/relationships/tags" Target="../tags/tag1457.xml"/><Relationship Id="rId31" Type="http://schemas.openxmlformats.org/officeDocument/2006/relationships/tags" Target="../tags/tag1456.xml"/><Relationship Id="rId30" Type="http://schemas.openxmlformats.org/officeDocument/2006/relationships/tags" Target="../tags/tag1455.xml"/><Relationship Id="rId3" Type="http://schemas.openxmlformats.org/officeDocument/2006/relationships/tags" Target="../tags/tag1428.xml"/><Relationship Id="rId29" Type="http://schemas.openxmlformats.org/officeDocument/2006/relationships/tags" Target="../tags/tag1454.xml"/><Relationship Id="rId28" Type="http://schemas.openxmlformats.org/officeDocument/2006/relationships/tags" Target="../tags/tag1453.xml"/><Relationship Id="rId27" Type="http://schemas.openxmlformats.org/officeDocument/2006/relationships/tags" Target="../tags/tag1452.xml"/><Relationship Id="rId26" Type="http://schemas.openxmlformats.org/officeDocument/2006/relationships/tags" Target="../tags/tag1451.xml"/><Relationship Id="rId25" Type="http://schemas.openxmlformats.org/officeDocument/2006/relationships/tags" Target="../tags/tag1450.xml"/><Relationship Id="rId24" Type="http://schemas.openxmlformats.org/officeDocument/2006/relationships/tags" Target="../tags/tag1449.xml"/><Relationship Id="rId23" Type="http://schemas.openxmlformats.org/officeDocument/2006/relationships/tags" Target="../tags/tag1448.xml"/><Relationship Id="rId22" Type="http://schemas.openxmlformats.org/officeDocument/2006/relationships/tags" Target="../tags/tag1447.xml"/><Relationship Id="rId21" Type="http://schemas.openxmlformats.org/officeDocument/2006/relationships/tags" Target="../tags/tag1446.xml"/><Relationship Id="rId20" Type="http://schemas.openxmlformats.org/officeDocument/2006/relationships/tags" Target="../tags/tag1445.xml"/><Relationship Id="rId2" Type="http://schemas.openxmlformats.org/officeDocument/2006/relationships/tags" Target="../tags/tag1427.xml"/><Relationship Id="rId19" Type="http://schemas.openxmlformats.org/officeDocument/2006/relationships/tags" Target="../tags/tag1444.xml"/><Relationship Id="rId18" Type="http://schemas.openxmlformats.org/officeDocument/2006/relationships/tags" Target="../tags/tag1443.xml"/><Relationship Id="rId17" Type="http://schemas.openxmlformats.org/officeDocument/2006/relationships/tags" Target="../tags/tag1442.xml"/><Relationship Id="rId16" Type="http://schemas.openxmlformats.org/officeDocument/2006/relationships/tags" Target="../tags/tag1441.xml"/><Relationship Id="rId15" Type="http://schemas.openxmlformats.org/officeDocument/2006/relationships/tags" Target="../tags/tag1440.xml"/><Relationship Id="rId14" Type="http://schemas.openxmlformats.org/officeDocument/2006/relationships/tags" Target="../tags/tag1439.xml"/><Relationship Id="rId13" Type="http://schemas.openxmlformats.org/officeDocument/2006/relationships/tags" Target="../tags/tag1438.xml"/><Relationship Id="rId12" Type="http://schemas.openxmlformats.org/officeDocument/2006/relationships/tags" Target="../tags/tag1437.xml"/><Relationship Id="rId11" Type="http://schemas.openxmlformats.org/officeDocument/2006/relationships/tags" Target="../tags/tag1436.xml"/><Relationship Id="rId10" Type="http://schemas.openxmlformats.org/officeDocument/2006/relationships/tags" Target="../tags/tag1435.xml"/><Relationship Id="rId1" Type="http://schemas.openxmlformats.org/officeDocument/2006/relationships/tags" Target="../tags/tag1426.xml"/></Relationships>
</file>

<file path=ppt/slides/_rels/slide97.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tags" Target="../tags/tag1464.xml"/><Relationship Id="rId2" Type="http://schemas.openxmlformats.org/officeDocument/2006/relationships/tags" Target="../tags/tag1463.xml"/><Relationship Id="rId1" Type="http://schemas.openxmlformats.org/officeDocument/2006/relationships/tags" Target="../tags/tag1462.xml"/></Relationships>
</file>

<file path=ppt/slides/_rels/slide98.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tags" Target="../tags/tag1467.xml"/><Relationship Id="rId3" Type="http://schemas.openxmlformats.org/officeDocument/2006/relationships/image" Target="../media/image5.jpeg"/><Relationship Id="rId2" Type="http://schemas.openxmlformats.org/officeDocument/2006/relationships/tags" Target="../tags/tag1466.xml"/><Relationship Id="rId1" Type="http://schemas.openxmlformats.org/officeDocument/2006/relationships/tags" Target="../tags/tag1465.xml"/></Relationships>
</file>

<file path=ppt/slides/_rels/slide99.xml.rels><?xml version="1.0" encoding="UTF-8" standalone="yes"?>
<Relationships xmlns="http://schemas.openxmlformats.org/package/2006/relationships"><Relationship Id="rId8" Type="http://schemas.openxmlformats.org/officeDocument/2006/relationships/slideLayout" Target="../slideLayouts/slideLayout3.xml"/><Relationship Id="rId7" Type="http://schemas.openxmlformats.org/officeDocument/2006/relationships/tags" Target="../tags/tag1473.xml"/><Relationship Id="rId6" Type="http://schemas.openxmlformats.org/officeDocument/2006/relationships/image" Target="../media/image20.jpeg"/><Relationship Id="rId5" Type="http://schemas.openxmlformats.org/officeDocument/2006/relationships/tags" Target="../tags/tag1472.xml"/><Relationship Id="rId4" Type="http://schemas.openxmlformats.org/officeDocument/2006/relationships/tags" Target="../tags/tag1471.xml"/><Relationship Id="rId3" Type="http://schemas.openxmlformats.org/officeDocument/2006/relationships/tags" Target="../tags/tag1470.xml"/><Relationship Id="rId2" Type="http://schemas.openxmlformats.org/officeDocument/2006/relationships/tags" Target="../tags/tag1469.xml"/><Relationship Id="rId1" Type="http://schemas.openxmlformats.org/officeDocument/2006/relationships/tags" Target="../tags/tag146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1"/>
          <p:cNvSpPr txBox="1"/>
          <p:nvPr/>
        </p:nvSpPr>
        <p:spPr>
          <a:xfrm>
            <a:off x="3670298" y="4051651"/>
            <a:ext cx="4851402" cy="583565"/>
          </a:xfrm>
          <a:prstGeom prst="rect">
            <a:avLst/>
          </a:prstGeom>
          <a:noFill/>
        </p:spPr>
        <p:txBody>
          <a:bodyPr wrap="squar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sz="3200" b="0" i="0" u="none" strike="noStrike" kern="1200" cap="none" spc="600" normalizeH="0" baseline="0" noProof="0" dirty="0">
                <a:ln>
                  <a:noFill/>
                </a:ln>
                <a:solidFill>
                  <a:schemeClr val="tx1">
                    <a:lumMod val="85000"/>
                    <a:lumOff val="15000"/>
                  </a:schemeClr>
                </a:solidFill>
                <a:effectLst/>
                <a:uLnTx/>
                <a:uFillTx/>
                <a:latin typeface="方正大标宋简体" panose="02010601030101010101" charset="-122"/>
                <a:ea typeface="方正大标宋简体" panose="02010601030101010101" charset="-122"/>
                <a:cs typeface="+mn-ea"/>
                <a:sym typeface="+mn-lt"/>
              </a:rPr>
              <a:t>轨道交通类专业教材</a:t>
            </a:r>
            <a:endParaRPr kumimoji="0" lang="zh-CN" sz="3200" b="0" i="0" u="none" strike="noStrike" kern="1200" cap="none" spc="600" normalizeH="0" baseline="0" noProof="0" dirty="0">
              <a:ln>
                <a:noFill/>
              </a:ln>
              <a:solidFill>
                <a:schemeClr val="tx1">
                  <a:lumMod val="85000"/>
                  <a:lumOff val="15000"/>
                </a:schemeClr>
              </a:solidFill>
              <a:effectLst/>
              <a:uLnTx/>
              <a:uFillTx/>
              <a:latin typeface="方正大标宋简体" panose="02010601030101010101" charset="-122"/>
              <a:ea typeface="方正大标宋简体" panose="02010601030101010101" charset="-122"/>
              <a:cs typeface="+mn-ea"/>
              <a:sym typeface="+mn-lt"/>
            </a:endParaRPr>
          </a:p>
        </p:txBody>
      </p:sp>
      <p:sp>
        <p:nvSpPr>
          <p:cNvPr id="5" name="TextBox 2"/>
          <p:cNvSpPr txBox="1"/>
          <p:nvPr/>
        </p:nvSpPr>
        <p:spPr>
          <a:xfrm>
            <a:off x="1016000" y="4567555"/>
            <a:ext cx="10161270" cy="1198880"/>
          </a:xfrm>
          <a:prstGeom prst="rect">
            <a:avLst/>
          </a:prstGeom>
          <a:noFill/>
        </p:spPr>
        <p:txBody>
          <a:bodyPr wrap="square" rtlCol="0">
            <a:spAutoFit/>
            <a:scene3d>
              <a:camera prst="orthographicFront"/>
              <a:lightRig rig="threePt" dir="t"/>
            </a:scene3d>
            <a:sp3d contourW="12700"/>
          </a:bodyPr>
          <a:lstStyle/>
          <a:p>
            <a:pPr marL="0" marR="0" lvl="0" indent="0" algn="dist" defTabSz="914400" rtl="0" eaLnBrk="1" fontAlgn="auto" latinLnBrk="0" hangingPunct="1">
              <a:lnSpc>
                <a:spcPct val="100000"/>
              </a:lnSpc>
              <a:spcBef>
                <a:spcPts val="0"/>
              </a:spcBef>
              <a:spcAft>
                <a:spcPts val="0"/>
              </a:spcAft>
              <a:buClrTx/>
              <a:buSzTx/>
              <a:buFontTx/>
              <a:buNone/>
              <a:defRPr/>
            </a:pPr>
            <a:r>
              <a:rPr lang="zh-CN" altLang="en-US" sz="7200" spc="600" dirty="0">
                <a:solidFill>
                  <a:schemeClr val="tx1">
                    <a:lumMod val="85000"/>
                    <a:lumOff val="15000"/>
                  </a:schemeClr>
                </a:solidFill>
                <a:latin typeface="方正大黑简体" panose="02000000000000000000" charset="-122"/>
                <a:ea typeface="方正大黑简体" panose="02000000000000000000" charset="-122"/>
                <a:cs typeface="+mn-ea"/>
                <a:sym typeface="+mn-lt"/>
              </a:rPr>
              <a:t>城市轨道交通法律法规</a:t>
            </a:r>
            <a:endParaRPr kumimoji="0" lang="zh-CN" altLang="en-US" sz="7200" i="0" u="none" strike="noStrike" kern="1200" cap="none" spc="600" normalizeH="0" baseline="0" noProof="0" dirty="0">
              <a:ln>
                <a:noFill/>
              </a:ln>
              <a:solidFill>
                <a:schemeClr val="tx1">
                  <a:lumMod val="85000"/>
                  <a:lumOff val="15000"/>
                </a:schemeClr>
              </a:solidFill>
              <a:uLnTx/>
              <a:uFillTx/>
              <a:latin typeface="方正大黑简体" panose="02000000000000000000" charset="-122"/>
              <a:ea typeface="方正大黑简体" panose="02000000000000000000" charset="-122"/>
              <a:cs typeface="+mn-ea"/>
              <a:sym typeface="+mn-lt"/>
            </a:endParaRPr>
          </a:p>
        </p:txBody>
      </p:sp>
      <p:sp>
        <p:nvSpPr>
          <p:cNvPr id="6" name="TextBox 3"/>
          <p:cNvSpPr txBox="1"/>
          <p:nvPr/>
        </p:nvSpPr>
        <p:spPr>
          <a:xfrm>
            <a:off x="1763208" y="5547411"/>
            <a:ext cx="8665582" cy="368300"/>
          </a:xfrm>
          <a:prstGeom prst="rect">
            <a:avLst/>
          </a:prstGeom>
          <a:noFill/>
        </p:spPr>
        <p:txBody>
          <a:bodyPr wrap="square" rtlCol="0">
            <a:spAutoFit/>
            <a:scene3d>
              <a:camera prst="orthographicFront"/>
              <a:lightRig rig="threePt" dir="t"/>
            </a:scene3d>
            <a:sp3d contourW="12700"/>
          </a:bodyPr>
          <a:lstStyle/>
          <a:p>
            <a:pPr marL="0" marR="0" lvl="0" indent="0" algn="ctr" defTabSz="914400" rtl="0" eaLnBrk="1" fontAlgn="auto" latinLnBrk="0" hangingPunct="1">
              <a:lnSpc>
                <a:spcPct val="150000"/>
              </a:lnSpc>
              <a:spcBef>
                <a:spcPts val="0"/>
              </a:spcBef>
              <a:spcAft>
                <a:spcPts val="0"/>
              </a:spcAft>
              <a:buClrTx/>
              <a:buSzTx/>
              <a:buFontTx/>
              <a:buNone/>
              <a:defRPr/>
            </a:pPr>
            <a:r>
              <a:rPr kumimoji="0" lang="en-US" sz="1200" b="0" i="0" u="none" strike="noStrike" kern="1200" cap="none" spc="0" normalizeH="0" baseline="0" noProof="0" dirty="0">
                <a:ln>
                  <a:noFill/>
                </a:ln>
                <a:solidFill>
                  <a:schemeClr val="tx1">
                    <a:lumMod val="85000"/>
                    <a:lumOff val="15000"/>
                  </a:schemeClr>
                </a:solidFill>
                <a:effectLst/>
                <a:uLnTx/>
                <a:uFillTx/>
                <a:latin typeface="HanWangZonYi" panose="02000500000000000000" charset="-120"/>
                <a:ea typeface="HanWangZonYi" panose="02000500000000000000" charset="-120"/>
                <a:cs typeface="+mn-ea"/>
                <a:sym typeface="+mn-lt"/>
              </a:rPr>
              <a:t>CHENGSHI GUIDAO JIAOTONG FALÜ FAGUI</a:t>
            </a:r>
            <a:endParaRPr kumimoji="0" lang="en-US" sz="1200" b="0" i="0" u="none" strike="noStrike" kern="1200" cap="none" spc="0" normalizeH="0" baseline="0" noProof="0" dirty="0">
              <a:ln>
                <a:noFill/>
              </a:ln>
              <a:solidFill>
                <a:schemeClr val="tx1">
                  <a:lumMod val="85000"/>
                  <a:lumOff val="15000"/>
                </a:schemeClr>
              </a:solidFill>
              <a:effectLst/>
              <a:uLnTx/>
              <a:uFillTx/>
              <a:latin typeface="HanWangZonYi" panose="02000500000000000000" charset="-120"/>
              <a:ea typeface="HanWangZonYi" panose="02000500000000000000" charset="-120"/>
              <a:cs typeface="+mn-ea"/>
              <a:sym typeface="+mn-lt"/>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slow" p14:dur="1500" advClick="0" advTm="0">
        <p:split orient="vert"/>
      </p:transition>
    </mc:Choice>
    <mc:Fallback>
      <p:transition spd="slow" advClick="0" advTm="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500" fill="hold"/>
                                        <p:tgtEl>
                                          <p:spTgt spid="5"/>
                                        </p:tgtEl>
                                        <p:attrNameLst>
                                          <p:attrName>ppt_w</p:attrName>
                                        </p:attrNameLst>
                                      </p:cBhvr>
                                      <p:tavLst>
                                        <p:tav tm="0">
                                          <p:val>
                                            <p:fltVal val="0"/>
                                          </p:val>
                                        </p:tav>
                                        <p:tav tm="100000">
                                          <p:val>
                                            <p:strVal val="#ppt_w"/>
                                          </p:val>
                                        </p:tav>
                                      </p:tavLst>
                                    </p:anim>
                                    <p:anim calcmode="lin" valueType="num">
                                      <p:cBhvr>
                                        <p:cTn id="14" dur="500" fill="hold"/>
                                        <p:tgtEl>
                                          <p:spTgt spid="5"/>
                                        </p:tgtEl>
                                        <p:attrNameLst>
                                          <p:attrName>ppt_h</p:attrName>
                                        </p:attrNameLst>
                                      </p:cBhvr>
                                      <p:tavLst>
                                        <p:tav tm="0">
                                          <p:val>
                                            <p:fltVal val="0"/>
                                          </p:val>
                                        </p:tav>
                                        <p:tav tm="100000">
                                          <p:val>
                                            <p:strVal val="#ppt_h"/>
                                          </p:val>
                                        </p:tav>
                                      </p:tavLst>
                                    </p:anim>
                                    <p:animEffect transition="in" filter="fade">
                                      <p:cBhvr>
                                        <p:cTn id="15" dur="500"/>
                                        <p:tgtEl>
                                          <p:spTgt spid="5"/>
                                        </p:tgtEl>
                                      </p:cBhvr>
                                    </p:animEffect>
                                  </p:childTnLst>
                                </p:cTn>
                              </p:par>
                            </p:childTnLst>
                          </p:cTn>
                        </p:par>
                        <p:par>
                          <p:cTn id="16" fill="hold">
                            <p:stCondLst>
                              <p:cond delay="1500"/>
                            </p:stCondLst>
                            <p:childTnLst>
                              <p:par>
                                <p:cTn id="17" presetID="14" presetClass="entr" presetSubtype="10"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randombar(horizontal)">
                                      <p:cBhvr>
                                        <p:cTn id="19"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 name="平行四边形 10"/>
          <p:cNvSpPr/>
          <p:nvPr>
            <p:custDataLst>
              <p:tags r:id="rId1"/>
            </p:custDataLst>
          </p:nvPr>
        </p:nvSpPr>
        <p:spPr>
          <a:xfrm>
            <a:off x="6578600" y="0"/>
            <a:ext cx="3218689" cy="6858000"/>
          </a:xfrm>
          <a:prstGeom prst="parallelogram">
            <a:avLst>
              <a:gd name="adj" fmla="val 93597"/>
            </a:avLst>
          </a:prstGeom>
          <a:solidFill>
            <a:schemeClr val="bg2"/>
          </a:solidFill>
          <a:ln>
            <a:noFill/>
          </a:ln>
        </p:spPr>
        <p:style>
          <a:lnRef idx="2">
            <a:srgbClr val="D6DCE4">
              <a:shade val="50000"/>
            </a:srgbClr>
          </a:lnRef>
          <a:fillRef idx="1">
            <a:srgbClr val="D6DCE4"/>
          </a:fillRef>
          <a:effectRef idx="0">
            <a:srgbClr val="D6DCE4"/>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2" name="平行四边形 11"/>
          <p:cNvSpPr/>
          <p:nvPr>
            <p:custDataLst>
              <p:tags r:id="rId2"/>
            </p:custDataLst>
          </p:nvPr>
        </p:nvSpPr>
        <p:spPr>
          <a:xfrm>
            <a:off x="7183372" y="0"/>
            <a:ext cx="4495800" cy="6858000"/>
          </a:xfrm>
          <a:prstGeom prst="parallelogram">
            <a:avLst>
              <a:gd name="adj" fmla="val 65395"/>
            </a:avLst>
          </a:prstGeom>
          <a:solidFill>
            <a:schemeClr val="bg2"/>
          </a:solidFill>
          <a:ln>
            <a:noFill/>
          </a:ln>
        </p:spPr>
        <p:style>
          <a:lnRef idx="2">
            <a:srgbClr val="D6DCE4">
              <a:shade val="50000"/>
            </a:srgbClr>
          </a:lnRef>
          <a:fillRef idx="1">
            <a:srgbClr val="D6DCE4"/>
          </a:fillRef>
          <a:effectRef idx="0">
            <a:srgbClr val="D6DCE4"/>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3" name="任意多边形: 形状 12"/>
          <p:cNvSpPr/>
          <p:nvPr>
            <p:custDataLst>
              <p:tags r:id="rId3"/>
            </p:custDataLst>
          </p:nvPr>
        </p:nvSpPr>
        <p:spPr>
          <a:xfrm>
            <a:off x="1" y="1"/>
            <a:ext cx="1103575" cy="2417361"/>
          </a:xfrm>
          <a:custGeom>
            <a:avLst/>
            <a:gdLst>
              <a:gd name="connsiteX0" fmla="*/ 1015705 w 1103575"/>
              <a:gd name="connsiteY0" fmla="*/ 0 h 2417361"/>
              <a:gd name="connsiteX1" fmla="*/ 1103575 w 1103575"/>
              <a:gd name="connsiteY1" fmla="*/ 0 h 2417361"/>
              <a:gd name="connsiteX2" fmla="*/ 0 w 1103575"/>
              <a:gd name="connsiteY2" fmla="*/ 2417361 h 2417361"/>
              <a:gd name="connsiteX3" fmla="*/ 0 w 1103575"/>
              <a:gd name="connsiteY3" fmla="*/ 2224883 h 2417361"/>
            </a:gdLst>
            <a:ahLst/>
            <a:cxnLst>
              <a:cxn ang="0">
                <a:pos x="connsiteX0" y="connsiteY0"/>
              </a:cxn>
              <a:cxn ang="0">
                <a:pos x="connsiteX1" y="connsiteY1"/>
              </a:cxn>
              <a:cxn ang="0">
                <a:pos x="connsiteX2" y="connsiteY2"/>
              </a:cxn>
              <a:cxn ang="0">
                <a:pos x="connsiteX3" y="connsiteY3"/>
              </a:cxn>
            </a:cxnLst>
            <a:rect l="l" t="t" r="r" b="b"/>
            <a:pathLst>
              <a:path w="1103575" h="2417361">
                <a:moveTo>
                  <a:pt x="1015705" y="0"/>
                </a:moveTo>
                <a:lnTo>
                  <a:pt x="1103575" y="0"/>
                </a:lnTo>
                <a:lnTo>
                  <a:pt x="0" y="2417361"/>
                </a:lnTo>
                <a:lnTo>
                  <a:pt x="0" y="2224883"/>
                </a:lnTo>
                <a:close/>
              </a:path>
            </a:pathLst>
          </a:custGeom>
          <a:solidFill>
            <a:schemeClr val="bg2"/>
          </a:solidFill>
          <a:ln>
            <a:noFill/>
          </a:ln>
        </p:spPr>
        <p:style>
          <a:lnRef idx="2">
            <a:srgbClr val="D6DCE4">
              <a:shade val="50000"/>
            </a:srgbClr>
          </a:lnRef>
          <a:fillRef idx="1">
            <a:srgbClr val="D6DCE4"/>
          </a:fillRef>
          <a:effectRef idx="0">
            <a:srgbClr val="D6DCE4"/>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3" name="矩形 2"/>
          <p:cNvSpPr/>
          <p:nvPr>
            <p:custDataLst>
              <p:tags r:id="rId4"/>
            </p:custDataLst>
          </p:nvPr>
        </p:nvSpPr>
        <p:spPr>
          <a:xfrm>
            <a:off x="550327" y="2455125"/>
            <a:ext cx="11462493" cy="3947885"/>
          </a:xfrm>
          <a:prstGeom prst="rect">
            <a:avLst/>
          </a:prstGeom>
          <a:solidFill>
            <a:srgbClr val="FFFFFF"/>
          </a:solidFill>
          <a:ln>
            <a:noFill/>
          </a:ln>
        </p:spPr>
        <p:style>
          <a:lnRef idx="2">
            <a:srgbClr val="D6DCE4">
              <a:shade val="50000"/>
            </a:srgbClr>
          </a:lnRef>
          <a:fillRef idx="1">
            <a:srgbClr val="D6DCE4"/>
          </a:fillRef>
          <a:effectRef idx="0">
            <a:srgbClr val="D6DCE4"/>
          </a:effectRef>
          <a:fontRef idx="minor">
            <a:srgbClr val="FFFFFF"/>
          </a:fontRef>
        </p:style>
        <p:txBody>
          <a:bodyPr rtlCol="0" anchor="ctr"/>
          <a:lstStyle/>
          <a:p>
            <a:pPr algn="ctr"/>
            <a:endParaRPr kumimoji="1" lang="zh-CN" altLang="en-US" sz="1600" b="1">
              <a:solidFill>
                <a:srgbClr val="FFFFFF"/>
              </a:solidFill>
              <a:latin typeface="微软雅黑" panose="020B0503020204020204" charset="-122"/>
            </a:endParaRPr>
          </a:p>
        </p:txBody>
      </p:sp>
      <p:sp>
        <p:nvSpPr>
          <p:cNvPr id="5" name="任意多边形: 形状 4"/>
          <p:cNvSpPr/>
          <p:nvPr>
            <p:custDataLst>
              <p:tags r:id="rId5"/>
            </p:custDataLst>
          </p:nvPr>
        </p:nvSpPr>
        <p:spPr>
          <a:xfrm>
            <a:off x="357022" y="2235683"/>
            <a:ext cx="11523355" cy="654488"/>
          </a:xfrm>
          <a:custGeom>
            <a:avLst/>
            <a:gdLst>
              <a:gd name="connsiteX0" fmla="*/ 0 w 8575304"/>
              <a:gd name="connsiteY0" fmla="*/ 0 h 497113"/>
              <a:gd name="connsiteX1" fmla="*/ 8575304 w 8575304"/>
              <a:gd name="connsiteY1" fmla="*/ 0 h 497113"/>
              <a:gd name="connsiteX2" fmla="*/ 8575304 w 8575304"/>
              <a:gd name="connsiteY2" fmla="*/ 497113 h 497113"/>
              <a:gd name="connsiteX3" fmla="*/ 8505371 w 8575304"/>
              <a:gd name="connsiteY3" fmla="*/ 497113 h 497113"/>
              <a:gd name="connsiteX4" fmla="*/ 8505371 w 8575304"/>
              <a:gd name="connsiteY4" fmla="*/ 72983 h 497113"/>
              <a:gd name="connsiteX5" fmla="*/ 81177 w 8575304"/>
              <a:gd name="connsiteY5" fmla="*/ 72983 h 497113"/>
              <a:gd name="connsiteX6" fmla="*/ 81177 w 8575304"/>
              <a:gd name="connsiteY6" fmla="*/ 73656 h 497113"/>
              <a:gd name="connsiteX7" fmla="*/ 76555 w 8575304"/>
              <a:gd name="connsiteY7" fmla="*/ 73656 h 497113"/>
              <a:gd name="connsiteX8" fmla="*/ 76555 w 8575304"/>
              <a:gd name="connsiteY8" fmla="*/ 497113 h 497113"/>
              <a:gd name="connsiteX9" fmla="*/ 0 w 8575304"/>
              <a:gd name="connsiteY9" fmla="*/ 497113 h 4971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575304" h="497113">
                <a:moveTo>
                  <a:pt x="0" y="0"/>
                </a:moveTo>
                <a:lnTo>
                  <a:pt x="8575304" y="0"/>
                </a:lnTo>
                <a:lnTo>
                  <a:pt x="8575304" y="497113"/>
                </a:lnTo>
                <a:lnTo>
                  <a:pt x="8505371" y="497113"/>
                </a:lnTo>
                <a:lnTo>
                  <a:pt x="8505371" y="72983"/>
                </a:lnTo>
                <a:lnTo>
                  <a:pt x="81177" y="72983"/>
                </a:lnTo>
                <a:lnTo>
                  <a:pt x="81177" y="73656"/>
                </a:lnTo>
                <a:lnTo>
                  <a:pt x="76555" y="73656"/>
                </a:lnTo>
                <a:lnTo>
                  <a:pt x="76555" y="497113"/>
                </a:lnTo>
                <a:lnTo>
                  <a:pt x="0" y="497113"/>
                </a:lnTo>
                <a:close/>
              </a:path>
            </a:pathLst>
          </a:custGeom>
          <a:solidFill>
            <a:schemeClr val="bg2"/>
          </a:solidFill>
          <a:ln>
            <a:noFill/>
          </a:ln>
        </p:spPr>
        <p:style>
          <a:lnRef idx="2">
            <a:srgbClr val="D6DCE4">
              <a:shade val="50000"/>
            </a:srgbClr>
          </a:lnRef>
          <a:fillRef idx="1">
            <a:srgbClr val="D6DCE4"/>
          </a:fillRef>
          <a:effectRef idx="0">
            <a:srgbClr val="D6DCE4"/>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6" name="任意多边形: 形状 5"/>
          <p:cNvSpPr/>
          <p:nvPr>
            <p:custDataLst>
              <p:tags r:id="rId6"/>
            </p:custDataLst>
          </p:nvPr>
        </p:nvSpPr>
        <p:spPr>
          <a:xfrm flipV="1">
            <a:off x="357022" y="5606335"/>
            <a:ext cx="11523355" cy="654488"/>
          </a:xfrm>
          <a:custGeom>
            <a:avLst/>
            <a:gdLst>
              <a:gd name="connsiteX0" fmla="*/ 0 w 8575304"/>
              <a:gd name="connsiteY0" fmla="*/ 497113 h 497113"/>
              <a:gd name="connsiteX1" fmla="*/ 76555 w 8575304"/>
              <a:gd name="connsiteY1" fmla="*/ 497113 h 497113"/>
              <a:gd name="connsiteX2" fmla="*/ 76555 w 8575304"/>
              <a:gd name="connsiteY2" fmla="*/ 74415 h 497113"/>
              <a:gd name="connsiteX3" fmla="*/ 81177 w 8575304"/>
              <a:gd name="connsiteY3" fmla="*/ 74415 h 497113"/>
              <a:gd name="connsiteX4" fmla="*/ 81177 w 8575304"/>
              <a:gd name="connsiteY4" fmla="*/ 72983 h 497113"/>
              <a:gd name="connsiteX5" fmla="*/ 8505371 w 8575304"/>
              <a:gd name="connsiteY5" fmla="*/ 72983 h 497113"/>
              <a:gd name="connsiteX6" fmla="*/ 8505371 w 8575304"/>
              <a:gd name="connsiteY6" fmla="*/ 497113 h 497113"/>
              <a:gd name="connsiteX7" fmla="*/ 8575304 w 8575304"/>
              <a:gd name="connsiteY7" fmla="*/ 497113 h 497113"/>
              <a:gd name="connsiteX8" fmla="*/ 8575304 w 8575304"/>
              <a:gd name="connsiteY8" fmla="*/ 0 h 497113"/>
              <a:gd name="connsiteX9" fmla="*/ 0 w 8575304"/>
              <a:gd name="connsiteY9" fmla="*/ 0 h 4971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575304" h="497113">
                <a:moveTo>
                  <a:pt x="0" y="497113"/>
                </a:moveTo>
                <a:lnTo>
                  <a:pt x="76555" y="497113"/>
                </a:lnTo>
                <a:lnTo>
                  <a:pt x="76555" y="74415"/>
                </a:lnTo>
                <a:lnTo>
                  <a:pt x="81177" y="74415"/>
                </a:lnTo>
                <a:lnTo>
                  <a:pt x="81177" y="72983"/>
                </a:lnTo>
                <a:lnTo>
                  <a:pt x="8505371" y="72983"/>
                </a:lnTo>
                <a:lnTo>
                  <a:pt x="8505371" y="497113"/>
                </a:lnTo>
                <a:lnTo>
                  <a:pt x="8575304" y="497113"/>
                </a:lnTo>
                <a:lnTo>
                  <a:pt x="8575304" y="0"/>
                </a:lnTo>
                <a:lnTo>
                  <a:pt x="0" y="0"/>
                </a:lnTo>
                <a:close/>
              </a:path>
            </a:pathLst>
          </a:custGeom>
          <a:solidFill>
            <a:schemeClr val="bg2"/>
          </a:solidFill>
          <a:ln>
            <a:noFill/>
          </a:ln>
        </p:spPr>
        <p:style>
          <a:lnRef idx="2">
            <a:srgbClr val="D6DCE4">
              <a:shade val="50000"/>
            </a:srgbClr>
          </a:lnRef>
          <a:fillRef idx="1">
            <a:srgbClr val="D6DCE4"/>
          </a:fillRef>
          <a:effectRef idx="0">
            <a:srgbClr val="D6DCE4"/>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grpSp>
        <p:nvGrpSpPr>
          <p:cNvPr id="16" name="组合 15"/>
          <p:cNvGrpSpPr/>
          <p:nvPr>
            <p:custDataLst>
              <p:tags r:id="rId7"/>
            </p:custDataLst>
          </p:nvPr>
        </p:nvGrpSpPr>
        <p:grpSpPr>
          <a:xfrm>
            <a:off x="395520" y="2595470"/>
            <a:ext cx="11425224" cy="3277861"/>
            <a:chOff x="305985" y="1705916"/>
            <a:chExt cx="11425224" cy="4266806"/>
          </a:xfrm>
        </p:grpSpPr>
        <p:cxnSp>
          <p:nvCxnSpPr>
            <p:cNvPr id="7" name="直接连接符 6"/>
            <p:cNvCxnSpPr/>
            <p:nvPr>
              <p:custDataLst>
                <p:tags r:id="rId8"/>
              </p:custDataLst>
            </p:nvPr>
          </p:nvCxnSpPr>
          <p:spPr>
            <a:xfrm>
              <a:off x="305985" y="1705916"/>
              <a:ext cx="0" cy="4266806"/>
            </a:xfrm>
            <a:prstGeom prst="line">
              <a:avLst/>
            </a:prstGeom>
            <a:solidFill>
              <a:srgbClr val="FFFFFF">
                <a:lumMod val="65000"/>
              </a:srgbClr>
            </a:solidFill>
            <a:ln w="6350">
              <a:solidFill>
                <a:srgbClr val="FFFFFF">
                  <a:lumMod val="65000"/>
                </a:srgbClr>
              </a:solidFill>
              <a:prstDash val="dash"/>
            </a:ln>
          </p:spPr>
          <p:style>
            <a:lnRef idx="1">
              <a:srgbClr val="D6DCE4"/>
            </a:lnRef>
            <a:fillRef idx="0">
              <a:srgbClr val="D6DCE4"/>
            </a:fillRef>
            <a:effectRef idx="0">
              <a:srgbClr val="D6DCE4"/>
            </a:effectRef>
            <a:fontRef idx="minor">
              <a:srgbClr val="000000"/>
            </a:fontRef>
          </p:style>
        </p:cxnSp>
        <p:cxnSp>
          <p:nvCxnSpPr>
            <p:cNvPr id="8" name="直接连接符 7"/>
            <p:cNvCxnSpPr/>
            <p:nvPr>
              <p:custDataLst>
                <p:tags r:id="rId9"/>
              </p:custDataLst>
            </p:nvPr>
          </p:nvCxnSpPr>
          <p:spPr>
            <a:xfrm>
              <a:off x="11731209" y="1705916"/>
              <a:ext cx="0" cy="4266806"/>
            </a:xfrm>
            <a:prstGeom prst="line">
              <a:avLst/>
            </a:prstGeom>
            <a:solidFill>
              <a:srgbClr val="FFFFFF">
                <a:lumMod val="65000"/>
              </a:srgbClr>
            </a:solidFill>
            <a:ln w="6350">
              <a:solidFill>
                <a:srgbClr val="FFFFFF">
                  <a:lumMod val="65000"/>
                </a:srgbClr>
              </a:solidFill>
              <a:prstDash val="dash"/>
            </a:ln>
          </p:spPr>
          <p:style>
            <a:lnRef idx="1">
              <a:srgbClr val="D6DCE4"/>
            </a:lnRef>
            <a:fillRef idx="0">
              <a:srgbClr val="D6DCE4"/>
            </a:fillRef>
            <a:effectRef idx="0">
              <a:srgbClr val="D6DCE4"/>
            </a:effectRef>
            <a:fontRef idx="minor">
              <a:srgbClr val="000000"/>
            </a:fontRef>
          </p:style>
        </p:cxnSp>
      </p:grpSp>
      <p:sp>
        <p:nvSpPr>
          <p:cNvPr id="17" name="文本框 16"/>
          <p:cNvSpPr txBox="1"/>
          <p:nvPr>
            <p:custDataLst>
              <p:tags r:id="rId10"/>
            </p:custDataLst>
          </p:nvPr>
        </p:nvSpPr>
        <p:spPr>
          <a:xfrm>
            <a:off x="459646" y="1172498"/>
            <a:ext cx="10566484" cy="629920"/>
          </a:xfrm>
          <a:prstGeom prst="rect">
            <a:avLst/>
          </a:prstGeom>
          <a:noFill/>
        </p:spPr>
        <p:txBody>
          <a:bodyPr wrap="square" lIns="101600" tIns="38100" rIns="63500" bIns="38100" rtlCol="0">
            <a:normAutofit fontScale="90000"/>
          </a:bodyPr>
          <a:lstStyle/>
          <a:p>
            <a:r>
              <a:rPr lang="zh-CN" altLang="en-US" sz="3600" b="1" spc="300" dirty="0">
                <a:solidFill>
                  <a:srgbClr val="000000">
                    <a:lumMod val="75000"/>
                    <a:lumOff val="25000"/>
                  </a:srgbClr>
                </a:solidFill>
                <a:latin typeface="Arial" panose="020B0604020202020204" pitchFamily="34" charset="0"/>
                <a:ea typeface="微软雅黑" panose="020B0503020204020204" charset="-122"/>
              </a:rPr>
              <a:t>事故调查组的组成原则和组成人员</a:t>
            </a:r>
            <a:endParaRPr lang="zh-CN" altLang="en-US" sz="3600" b="1" spc="300" dirty="0">
              <a:solidFill>
                <a:srgbClr val="000000">
                  <a:lumMod val="75000"/>
                  <a:lumOff val="25000"/>
                </a:srgbClr>
              </a:solidFill>
              <a:latin typeface="Arial" panose="020B0604020202020204" pitchFamily="34" charset="0"/>
              <a:ea typeface="微软雅黑" panose="020B0503020204020204" charset="-122"/>
            </a:endParaRPr>
          </a:p>
        </p:txBody>
      </p:sp>
      <p:sp>
        <p:nvSpPr>
          <p:cNvPr id="2" name="文本框 1"/>
          <p:cNvSpPr txBox="1"/>
          <p:nvPr>
            <p:custDataLst>
              <p:tags r:id="rId11"/>
            </p:custDataLst>
          </p:nvPr>
        </p:nvSpPr>
        <p:spPr>
          <a:xfrm>
            <a:off x="1157511" y="2859045"/>
            <a:ext cx="4680000" cy="2961005"/>
          </a:xfrm>
          <a:prstGeom prst="rect">
            <a:avLst/>
          </a:prstGeom>
          <a:noFill/>
        </p:spPr>
        <p:txBody>
          <a:bodyPr wrap="square" lIns="101600" tIns="0" rIns="82550" bIns="0" rtlCol="0" anchor="ctr" anchorCtr="0">
            <a:spAutoFit/>
          </a:bodyPr>
          <a:lstStyle>
            <a:defPPr>
              <a:defRPr lang="zh-CN"/>
            </a:defPPr>
            <a:lvl1pPr fontAlgn="auto">
              <a:lnSpc>
                <a:spcPct val="130000"/>
              </a:lnSpc>
              <a:spcAft>
                <a:spcPts val="1000"/>
              </a:spcAft>
              <a:defRPr sz="1600" spc="150"/>
            </a:lvl1pPr>
          </a:lstStyle>
          <a:p>
            <a:pPr marL="360045" lvl="1" indent="-360045" fontAlgn="ctr">
              <a:lnSpc>
                <a:spcPct val="130000"/>
              </a:lnSpc>
              <a:spcBef>
                <a:spcPts val="1000"/>
              </a:spcBef>
              <a:buClr>
                <a:srgbClr val="000000">
                  <a:lumMod val="50000"/>
                  <a:lumOff val="50000"/>
                </a:srgbClr>
              </a:buClr>
              <a:buSzPct val="100000"/>
              <a:buFont typeface="Wingdings" panose="05000000000000000000" pitchFamily="2" charset="2"/>
              <a:buChar char="n"/>
            </a:pPr>
            <a:r>
              <a:rPr lang="zh-CN" altLang="en-US" sz="2000" b="1" spc="150" dirty="0">
                <a:solidFill>
                  <a:srgbClr val="00B050"/>
                </a:solidFill>
                <a:uFillTx/>
                <a:latin typeface="Arial" panose="020B0604020202020204" pitchFamily="34" charset="0"/>
                <a:ea typeface="微软雅黑" panose="020B0503020204020204" charset="-122"/>
                <a:sym typeface="微软雅黑" panose="020B0503020204020204" charset="-122"/>
              </a:rPr>
              <a:t>事故调查组的职责</a:t>
            </a:r>
            <a:endParaRPr lang="zh-CN" altLang="en-US" sz="1600" spc="150" dirty="0">
              <a:solidFill>
                <a:srgbClr val="000000">
                  <a:lumMod val="75000"/>
                  <a:lumOff val="25000"/>
                </a:srgbClr>
              </a:solidFill>
              <a:uFillTx/>
              <a:latin typeface="Arial" panose="020B0604020202020204" pitchFamily="34" charset="0"/>
              <a:ea typeface="微软雅黑" panose="020B0503020204020204" charset="-122"/>
              <a:sym typeface="微软雅黑" panose="020B0503020204020204" charset="-122"/>
            </a:endParaRPr>
          </a:p>
          <a:p>
            <a:pPr marL="360045" lvl="1" indent="-360045" fontAlgn="ctr">
              <a:lnSpc>
                <a:spcPct val="130000"/>
              </a:lnSpc>
              <a:spcBef>
                <a:spcPts val="1000"/>
              </a:spcBef>
              <a:buClr>
                <a:srgbClr val="000000">
                  <a:lumMod val="50000"/>
                  <a:lumOff val="50000"/>
                </a:srgbClr>
              </a:buClr>
              <a:buSzPct val="100000"/>
              <a:buFont typeface="Wingdings" panose="05000000000000000000" pitchFamily="2" charset="2"/>
              <a:buChar char="n"/>
            </a:pPr>
            <a:r>
              <a:rPr lang="zh-CN" altLang="en-US" sz="1600" spc="150" dirty="0">
                <a:solidFill>
                  <a:srgbClr val="000000">
                    <a:lumMod val="75000"/>
                    <a:lumOff val="25000"/>
                  </a:srgbClr>
                </a:solidFill>
                <a:uFillTx/>
                <a:latin typeface="Arial" panose="020B0604020202020204" pitchFamily="34" charset="0"/>
                <a:ea typeface="微软雅黑" panose="020B0503020204020204" charset="-122"/>
                <a:sym typeface="微软雅黑" panose="020B0503020204020204" charset="-122"/>
              </a:rPr>
              <a:t>（1）查明事故发生的经过、原因、人员伤亡情况及直接经济损失；</a:t>
            </a:r>
            <a:endParaRPr lang="zh-CN" altLang="en-US" sz="1600" spc="150" dirty="0">
              <a:solidFill>
                <a:srgbClr val="000000">
                  <a:lumMod val="75000"/>
                  <a:lumOff val="25000"/>
                </a:srgbClr>
              </a:solidFill>
              <a:uFillTx/>
              <a:latin typeface="Arial" panose="020B0604020202020204" pitchFamily="34" charset="0"/>
              <a:ea typeface="微软雅黑" panose="020B0503020204020204" charset="-122"/>
              <a:sym typeface="微软雅黑" panose="020B0503020204020204" charset="-122"/>
            </a:endParaRPr>
          </a:p>
          <a:p>
            <a:pPr marL="360045" lvl="1" indent="-360045" fontAlgn="ctr">
              <a:lnSpc>
                <a:spcPct val="130000"/>
              </a:lnSpc>
              <a:spcBef>
                <a:spcPts val="1000"/>
              </a:spcBef>
              <a:buClr>
                <a:srgbClr val="000000">
                  <a:lumMod val="50000"/>
                  <a:lumOff val="50000"/>
                </a:srgbClr>
              </a:buClr>
              <a:buSzPct val="100000"/>
              <a:buFont typeface="Wingdings" panose="05000000000000000000" pitchFamily="2" charset="2"/>
              <a:buChar char="n"/>
            </a:pPr>
            <a:r>
              <a:rPr lang="zh-CN" altLang="en-US" sz="1600" spc="150" dirty="0">
                <a:solidFill>
                  <a:srgbClr val="000000">
                    <a:lumMod val="75000"/>
                    <a:lumOff val="25000"/>
                  </a:srgbClr>
                </a:solidFill>
                <a:uFillTx/>
                <a:latin typeface="Arial" panose="020B0604020202020204" pitchFamily="34" charset="0"/>
                <a:ea typeface="微软雅黑" panose="020B0503020204020204" charset="-122"/>
                <a:sym typeface="微软雅黑" panose="020B0503020204020204" charset="-122"/>
              </a:rPr>
              <a:t>（2）认定事故的性质和事故责任；</a:t>
            </a:r>
            <a:endParaRPr lang="zh-CN" altLang="en-US" sz="1600" spc="150" dirty="0">
              <a:solidFill>
                <a:srgbClr val="000000">
                  <a:lumMod val="75000"/>
                  <a:lumOff val="25000"/>
                </a:srgbClr>
              </a:solidFill>
              <a:uFillTx/>
              <a:latin typeface="Arial" panose="020B0604020202020204" pitchFamily="34" charset="0"/>
              <a:ea typeface="微软雅黑" panose="020B0503020204020204" charset="-122"/>
              <a:sym typeface="微软雅黑" panose="020B0503020204020204" charset="-122"/>
            </a:endParaRPr>
          </a:p>
          <a:p>
            <a:pPr marL="360045" lvl="1" indent="-360045" fontAlgn="ctr">
              <a:lnSpc>
                <a:spcPct val="130000"/>
              </a:lnSpc>
              <a:spcBef>
                <a:spcPts val="1000"/>
              </a:spcBef>
              <a:buClr>
                <a:srgbClr val="000000">
                  <a:lumMod val="50000"/>
                  <a:lumOff val="50000"/>
                </a:srgbClr>
              </a:buClr>
              <a:buSzPct val="100000"/>
              <a:buFont typeface="Wingdings" panose="05000000000000000000" pitchFamily="2" charset="2"/>
              <a:buChar char="n"/>
            </a:pPr>
            <a:r>
              <a:rPr lang="zh-CN" altLang="en-US" sz="1600" spc="150" dirty="0">
                <a:solidFill>
                  <a:srgbClr val="000000">
                    <a:lumMod val="75000"/>
                    <a:lumOff val="25000"/>
                  </a:srgbClr>
                </a:solidFill>
                <a:uFillTx/>
                <a:latin typeface="Arial" panose="020B0604020202020204" pitchFamily="34" charset="0"/>
                <a:ea typeface="微软雅黑" panose="020B0503020204020204" charset="-122"/>
                <a:sym typeface="微软雅黑" panose="020B0503020204020204" charset="-122"/>
              </a:rPr>
              <a:t>（3）提出对事故责任者的处理建议；</a:t>
            </a:r>
            <a:endParaRPr lang="zh-CN" altLang="en-US" sz="1600" spc="150" dirty="0">
              <a:solidFill>
                <a:srgbClr val="000000">
                  <a:lumMod val="75000"/>
                  <a:lumOff val="25000"/>
                </a:srgbClr>
              </a:solidFill>
              <a:uFillTx/>
              <a:latin typeface="Arial" panose="020B0604020202020204" pitchFamily="34" charset="0"/>
              <a:ea typeface="微软雅黑" panose="020B0503020204020204" charset="-122"/>
              <a:sym typeface="微软雅黑" panose="020B0503020204020204" charset="-122"/>
            </a:endParaRPr>
          </a:p>
          <a:p>
            <a:pPr marL="360045" lvl="1" indent="-360045" fontAlgn="ctr">
              <a:lnSpc>
                <a:spcPct val="130000"/>
              </a:lnSpc>
              <a:spcBef>
                <a:spcPts val="1000"/>
              </a:spcBef>
              <a:buClr>
                <a:srgbClr val="000000">
                  <a:lumMod val="50000"/>
                  <a:lumOff val="50000"/>
                </a:srgbClr>
              </a:buClr>
              <a:buSzPct val="100000"/>
              <a:buFont typeface="Wingdings" panose="05000000000000000000" pitchFamily="2" charset="2"/>
              <a:buChar char="n"/>
            </a:pPr>
            <a:r>
              <a:rPr lang="zh-CN" altLang="en-US" sz="1600" spc="150" dirty="0">
                <a:solidFill>
                  <a:srgbClr val="000000">
                    <a:lumMod val="75000"/>
                    <a:lumOff val="25000"/>
                  </a:srgbClr>
                </a:solidFill>
                <a:uFillTx/>
                <a:latin typeface="Arial" panose="020B0604020202020204" pitchFamily="34" charset="0"/>
                <a:ea typeface="微软雅黑" panose="020B0503020204020204" charset="-122"/>
                <a:sym typeface="微软雅黑" panose="020B0503020204020204" charset="-122"/>
              </a:rPr>
              <a:t>（4）总结事故教训，提出防范和整改措施；</a:t>
            </a:r>
            <a:endParaRPr lang="zh-CN" altLang="en-US" sz="1600" spc="150" dirty="0">
              <a:solidFill>
                <a:srgbClr val="000000">
                  <a:lumMod val="75000"/>
                  <a:lumOff val="25000"/>
                </a:srgbClr>
              </a:solidFill>
              <a:uFillTx/>
              <a:latin typeface="Arial" panose="020B0604020202020204" pitchFamily="34" charset="0"/>
              <a:ea typeface="微软雅黑" panose="020B0503020204020204" charset="-122"/>
              <a:sym typeface="微软雅黑" panose="020B0503020204020204" charset="-122"/>
            </a:endParaRPr>
          </a:p>
          <a:p>
            <a:pPr marL="360045" lvl="1" indent="-360045" fontAlgn="ctr">
              <a:lnSpc>
                <a:spcPct val="130000"/>
              </a:lnSpc>
              <a:spcBef>
                <a:spcPts val="1000"/>
              </a:spcBef>
              <a:buClr>
                <a:srgbClr val="000000">
                  <a:lumMod val="50000"/>
                  <a:lumOff val="50000"/>
                </a:srgbClr>
              </a:buClr>
              <a:buSzPct val="100000"/>
              <a:buFont typeface="Wingdings" panose="05000000000000000000" pitchFamily="2" charset="2"/>
              <a:buChar char="n"/>
            </a:pPr>
            <a:r>
              <a:rPr lang="zh-CN" altLang="en-US" sz="1600" spc="150" dirty="0">
                <a:solidFill>
                  <a:srgbClr val="000000">
                    <a:lumMod val="75000"/>
                    <a:lumOff val="25000"/>
                  </a:srgbClr>
                </a:solidFill>
                <a:uFillTx/>
                <a:latin typeface="Arial" panose="020B0604020202020204" pitchFamily="34" charset="0"/>
                <a:ea typeface="微软雅黑" panose="020B0503020204020204" charset="-122"/>
                <a:sym typeface="微软雅黑" panose="020B0503020204020204" charset="-122"/>
              </a:rPr>
              <a:t>（5）提交事故调查报告。</a:t>
            </a:r>
            <a:endParaRPr lang="zh-CN" altLang="en-US" sz="1600" spc="150" dirty="0">
              <a:solidFill>
                <a:srgbClr val="000000">
                  <a:lumMod val="75000"/>
                  <a:lumOff val="25000"/>
                </a:srgbClr>
              </a:solidFill>
              <a:uFillTx/>
              <a:latin typeface="Arial" panose="020B0604020202020204" pitchFamily="34" charset="0"/>
              <a:ea typeface="微软雅黑" panose="020B0503020204020204" charset="-122"/>
              <a:sym typeface="微软雅黑" panose="020B0503020204020204" charset="-122"/>
            </a:endParaRPr>
          </a:p>
        </p:txBody>
      </p:sp>
      <p:sp>
        <p:nvSpPr>
          <p:cNvPr id="18" name="文本框 17"/>
          <p:cNvSpPr txBox="1"/>
          <p:nvPr>
            <p:custDataLst>
              <p:tags r:id="rId12"/>
            </p:custDataLst>
          </p:nvPr>
        </p:nvSpPr>
        <p:spPr>
          <a:xfrm>
            <a:off x="6368610" y="2634890"/>
            <a:ext cx="4680000" cy="3409315"/>
          </a:xfrm>
          <a:prstGeom prst="rect">
            <a:avLst/>
          </a:prstGeom>
          <a:noFill/>
        </p:spPr>
        <p:txBody>
          <a:bodyPr wrap="square" lIns="101600" tIns="0" rIns="82550" bIns="0" rtlCol="0" anchor="ctr" anchorCtr="0">
            <a:spAutoFit/>
          </a:bodyPr>
          <a:lstStyle>
            <a:defPPr>
              <a:defRPr lang="zh-CN"/>
            </a:defPPr>
            <a:lvl1pPr fontAlgn="auto">
              <a:lnSpc>
                <a:spcPct val="130000"/>
              </a:lnSpc>
              <a:spcAft>
                <a:spcPts val="1000"/>
              </a:spcAft>
              <a:defRPr sz="1600" spc="150"/>
            </a:lvl1pPr>
          </a:lstStyle>
          <a:p>
            <a:pPr marL="360045" lvl="1" indent="-360045" fontAlgn="ctr">
              <a:lnSpc>
                <a:spcPct val="130000"/>
              </a:lnSpc>
              <a:spcBef>
                <a:spcPts val="1000"/>
              </a:spcBef>
              <a:buClr>
                <a:srgbClr val="000000">
                  <a:lumMod val="50000"/>
                  <a:lumOff val="50000"/>
                </a:srgbClr>
              </a:buClr>
              <a:buSzPct val="100000"/>
              <a:buFont typeface="Wingdings" panose="05000000000000000000" pitchFamily="2" charset="2"/>
              <a:buChar char="n"/>
            </a:pPr>
            <a:r>
              <a:rPr lang="zh-CN" altLang="en-US" sz="2000" b="1" spc="150" dirty="0">
                <a:solidFill>
                  <a:srgbClr val="00B050"/>
                </a:solidFill>
                <a:uFillTx/>
                <a:latin typeface="Arial" panose="020B0604020202020204" pitchFamily="34" charset="0"/>
                <a:ea typeface="微软雅黑" panose="020B0503020204020204" charset="-122"/>
                <a:sym typeface="微软雅黑" panose="020B0503020204020204" charset="-122"/>
              </a:rPr>
              <a:t>事故调查报告的内容</a:t>
            </a:r>
            <a:endParaRPr lang="zh-CN" altLang="en-US" sz="1600" spc="150" dirty="0">
              <a:solidFill>
                <a:srgbClr val="000000">
                  <a:lumMod val="75000"/>
                  <a:lumOff val="25000"/>
                </a:srgbClr>
              </a:solidFill>
              <a:uFillTx/>
              <a:latin typeface="Arial" panose="020B0604020202020204" pitchFamily="34" charset="0"/>
              <a:ea typeface="微软雅黑" panose="020B0503020204020204" charset="-122"/>
              <a:sym typeface="微软雅黑" panose="020B0503020204020204" charset="-122"/>
            </a:endParaRPr>
          </a:p>
          <a:p>
            <a:pPr marL="360045" lvl="1" indent="-360045" fontAlgn="ctr">
              <a:lnSpc>
                <a:spcPct val="130000"/>
              </a:lnSpc>
              <a:spcBef>
                <a:spcPts val="1000"/>
              </a:spcBef>
              <a:buClr>
                <a:srgbClr val="000000">
                  <a:lumMod val="50000"/>
                  <a:lumOff val="50000"/>
                </a:srgbClr>
              </a:buClr>
              <a:buSzPct val="100000"/>
              <a:buFont typeface="Wingdings" panose="05000000000000000000" pitchFamily="2" charset="2"/>
              <a:buChar char="n"/>
            </a:pPr>
            <a:r>
              <a:rPr lang="zh-CN" altLang="en-US" sz="1600" spc="150" dirty="0">
                <a:solidFill>
                  <a:srgbClr val="000000">
                    <a:lumMod val="75000"/>
                    <a:lumOff val="25000"/>
                  </a:srgbClr>
                </a:solidFill>
                <a:uFillTx/>
                <a:latin typeface="Arial" panose="020B0604020202020204" pitchFamily="34" charset="0"/>
                <a:ea typeface="微软雅黑" panose="020B0503020204020204" charset="-122"/>
                <a:sym typeface="微软雅黑" panose="020B0503020204020204" charset="-122"/>
              </a:rPr>
              <a:t>（1）事故发生单位概况；</a:t>
            </a:r>
            <a:endParaRPr lang="zh-CN" altLang="en-US" sz="1600" spc="150" dirty="0">
              <a:solidFill>
                <a:srgbClr val="000000">
                  <a:lumMod val="75000"/>
                  <a:lumOff val="25000"/>
                </a:srgbClr>
              </a:solidFill>
              <a:uFillTx/>
              <a:latin typeface="Arial" panose="020B0604020202020204" pitchFamily="34" charset="0"/>
              <a:ea typeface="微软雅黑" panose="020B0503020204020204" charset="-122"/>
              <a:sym typeface="微软雅黑" panose="020B0503020204020204" charset="-122"/>
            </a:endParaRPr>
          </a:p>
          <a:p>
            <a:pPr marL="360045" lvl="1" indent="-360045" fontAlgn="ctr">
              <a:lnSpc>
                <a:spcPct val="130000"/>
              </a:lnSpc>
              <a:spcBef>
                <a:spcPts val="1000"/>
              </a:spcBef>
              <a:buClr>
                <a:srgbClr val="000000">
                  <a:lumMod val="50000"/>
                  <a:lumOff val="50000"/>
                </a:srgbClr>
              </a:buClr>
              <a:buSzPct val="100000"/>
              <a:buFont typeface="Wingdings" panose="05000000000000000000" pitchFamily="2" charset="2"/>
              <a:buChar char="n"/>
            </a:pPr>
            <a:r>
              <a:rPr lang="zh-CN" altLang="en-US" sz="1600" spc="150" dirty="0">
                <a:solidFill>
                  <a:srgbClr val="000000">
                    <a:lumMod val="75000"/>
                    <a:lumOff val="25000"/>
                  </a:srgbClr>
                </a:solidFill>
                <a:uFillTx/>
                <a:latin typeface="Arial" panose="020B0604020202020204" pitchFamily="34" charset="0"/>
                <a:ea typeface="微软雅黑" panose="020B0503020204020204" charset="-122"/>
                <a:sym typeface="微软雅黑" panose="020B0503020204020204" charset="-122"/>
              </a:rPr>
              <a:t>（2）事故发生经过和事故救援情况；</a:t>
            </a:r>
            <a:endParaRPr lang="zh-CN" altLang="en-US" sz="1600" spc="150" dirty="0">
              <a:solidFill>
                <a:srgbClr val="000000">
                  <a:lumMod val="75000"/>
                  <a:lumOff val="25000"/>
                </a:srgbClr>
              </a:solidFill>
              <a:uFillTx/>
              <a:latin typeface="Arial" panose="020B0604020202020204" pitchFamily="34" charset="0"/>
              <a:ea typeface="微软雅黑" panose="020B0503020204020204" charset="-122"/>
              <a:sym typeface="微软雅黑" panose="020B0503020204020204" charset="-122"/>
            </a:endParaRPr>
          </a:p>
          <a:p>
            <a:pPr marL="360045" lvl="1" indent="-360045" fontAlgn="ctr">
              <a:lnSpc>
                <a:spcPct val="130000"/>
              </a:lnSpc>
              <a:spcBef>
                <a:spcPts val="1000"/>
              </a:spcBef>
              <a:buClr>
                <a:srgbClr val="000000">
                  <a:lumMod val="50000"/>
                  <a:lumOff val="50000"/>
                </a:srgbClr>
              </a:buClr>
              <a:buSzPct val="100000"/>
              <a:buFont typeface="Wingdings" panose="05000000000000000000" pitchFamily="2" charset="2"/>
              <a:buChar char="n"/>
            </a:pPr>
            <a:r>
              <a:rPr lang="zh-CN" altLang="en-US" sz="1600" spc="150" dirty="0">
                <a:solidFill>
                  <a:srgbClr val="000000">
                    <a:lumMod val="75000"/>
                    <a:lumOff val="25000"/>
                  </a:srgbClr>
                </a:solidFill>
                <a:uFillTx/>
                <a:latin typeface="Arial" panose="020B0604020202020204" pitchFamily="34" charset="0"/>
                <a:ea typeface="微软雅黑" panose="020B0503020204020204" charset="-122"/>
                <a:sym typeface="微软雅黑" panose="020B0503020204020204" charset="-122"/>
              </a:rPr>
              <a:t>（3）事故造成的人员伤亡和直接经济损失；</a:t>
            </a:r>
            <a:endParaRPr lang="zh-CN" altLang="en-US" sz="1600" spc="150" dirty="0">
              <a:solidFill>
                <a:srgbClr val="000000">
                  <a:lumMod val="75000"/>
                  <a:lumOff val="25000"/>
                </a:srgbClr>
              </a:solidFill>
              <a:uFillTx/>
              <a:latin typeface="Arial" panose="020B0604020202020204" pitchFamily="34" charset="0"/>
              <a:ea typeface="微软雅黑" panose="020B0503020204020204" charset="-122"/>
              <a:sym typeface="微软雅黑" panose="020B0503020204020204" charset="-122"/>
            </a:endParaRPr>
          </a:p>
          <a:p>
            <a:pPr marL="360045" lvl="1" indent="-360045" fontAlgn="ctr">
              <a:lnSpc>
                <a:spcPct val="130000"/>
              </a:lnSpc>
              <a:spcBef>
                <a:spcPts val="1000"/>
              </a:spcBef>
              <a:buClr>
                <a:srgbClr val="000000">
                  <a:lumMod val="50000"/>
                  <a:lumOff val="50000"/>
                </a:srgbClr>
              </a:buClr>
              <a:buSzPct val="100000"/>
              <a:buFont typeface="Wingdings" panose="05000000000000000000" pitchFamily="2" charset="2"/>
              <a:buChar char="n"/>
            </a:pPr>
            <a:r>
              <a:rPr lang="zh-CN" altLang="en-US" sz="1600" spc="150" dirty="0">
                <a:solidFill>
                  <a:srgbClr val="000000">
                    <a:lumMod val="75000"/>
                    <a:lumOff val="25000"/>
                  </a:srgbClr>
                </a:solidFill>
                <a:uFillTx/>
                <a:latin typeface="Arial" panose="020B0604020202020204" pitchFamily="34" charset="0"/>
                <a:ea typeface="微软雅黑" panose="020B0503020204020204" charset="-122"/>
                <a:sym typeface="微软雅黑" panose="020B0503020204020204" charset="-122"/>
              </a:rPr>
              <a:t>（4）事故发生的原因和事故性质；</a:t>
            </a:r>
            <a:endParaRPr lang="zh-CN" altLang="en-US" sz="1600" spc="150" dirty="0">
              <a:solidFill>
                <a:srgbClr val="000000">
                  <a:lumMod val="75000"/>
                  <a:lumOff val="25000"/>
                </a:srgbClr>
              </a:solidFill>
              <a:uFillTx/>
              <a:latin typeface="Arial" panose="020B0604020202020204" pitchFamily="34" charset="0"/>
              <a:ea typeface="微软雅黑" panose="020B0503020204020204" charset="-122"/>
              <a:sym typeface="微软雅黑" panose="020B0503020204020204" charset="-122"/>
            </a:endParaRPr>
          </a:p>
          <a:p>
            <a:pPr marL="360045" lvl="1" indent="-360045" fontAlgn="ctr">
              <a:lnSpc>
                <a:spcPct val="130000"/>
              </a:lnSpc>
              <a:spcBef>
                <a:spcPts val="1000"/>
              </a:spcBef>
              <a:buClr>
                <a:srgbClr val="000000">
                  <a:lumMod val="50000"/>
                  <a:lumOff val="50000"/>
                </a:srgbClr>
              </a:buClr>
              <a:buSzPct val="100000"/>
              <a:buFont typeface="Wingdings" panose="05000000000000000000" pitchFamily="2" charset="2"/>
              <a:buChar char="n"/>
            </a:pPr>
            <a:r>
              <a:rPr lang="zh-CN" altLang="en-US" sz="1600" spc="150" dirty="0">
                <a:solidFill>
                  <a:srgbClr val="000000">
                    <a:lumMod val="75000"/>
                    <a:lumOff val="25000"/>
                  </a:srgbClr>
                </a:solidFill>
                <a:uFillTx/>
                <a:latin typeface="Arial" panose="020B0604020202020204" pitchFamily="34" charset="0"/>
                <a:ea typeface="微软雅黑" panose="020B0503020204020204" charset="-122"/>
                <a:sym typeface="微软雅黑" panose="020B0503020204020204" charset="-122"/>
              </a:rPr>
              <a:t>（5）事故责任的认定以及对事故责任者的处理建议；</a:t>
            </a:r>
            <a:endParaRPr lang="zh-CN" altLang="en-US" sz="1600" spc="150" dirty="0">
              <a:solidFill>
                <a:srgbClr val="000000">
                  <a:lumMod val="75000"/>
                  <a:lumOff val="25000"/>
                </a:srgbClr>
              </a:solidFill>
              <a:uFillTx/>
              <a:latin typeface="Arial" panose="020B0604020202020204" pitchFamily="34" charset="0"/>
              <a:ea typeface="微软雅黑" panose="020B0503020204020204" charset="-122"/>
              <a:sym typeface="微软雅黑" panose="020B0503020204020204" charset="-122"/>
            </a:endParaRPr>
          </a:p>
          <a:p>
            <a:pPr marL="360045" lvl="1" indent="-360045" fontAlgn="ctr">
              <a:lnSpc>
                <a:spcPct val="130000"/>
              </a:lnSpc>
              <a:spcBef>
                <a:spcPts val="1000"/>
              </a:spcBef>
              <a:buClr>
                <a:srgbClr val="000000">
                  <a:lumMod val="50000"/>
                  <a:lumOff val="50000"/>
                </a:srgbClr>
              </a:buClr>
              <a:buSzPct val="100000"/>
              <a:buFont typeface="Wingdings" panose="05000000000000000000" pitchFamily="2" charset="2"/>
              <a:buChar char="n"/>
            </a:pPr>
            <a:r>
              <a:rPr lang="zh-CN" altLang="en-US" sz="1600" spc="150" dirty="0">
                <a:solidFill>
                  <a:srgbClr val="000000">
                    <a:lumMod val="75000"/>
                    <a:lumOff val="25000"/>
                  </a:srgbClr>
                </a:solidFill>
                <a:uFillTx/>
                <a:latin typeface="Arial" panose="020B0604020202020204" pitchFamily="34" charset="0"/>
                <a:ea typeface="微软雅黑" panose="020B0503020204020204" charset="-122"/>
                <a:sym typeface="微软雅黑" panose="020B0503020204020204" charset="-122"/>
              </a:rPr>
              <a:t>（6）事故防范和整改措施。</a:t>
            </a:r>
            <a:endParaRPr lang="zh-CN" altLang="en-US" sz="1600" spc="150" dirty="0">
              <a:solidFill>
                <a:srgbClr val="000000">
                  <a:lumMod val="75000"/>
                  <a:lumOff val="25000"/>
                </a:srgbClr>
              </a:solidFill>
              <a:uFillTx/>
              <a:latin typeface="Arial" panose="020B0604020202020204" pitchFamily="34" charset="0"/>
              <a:ea typeface="微软雅黑" panose="020B0503020204020204" charset="-122"/>
              <a:sym typeface="微软雅黑" panose="020B0503020204020204" charset="-122"/>
            </a:endParaRPr>
          </a:p>
        </p:txBody>
      </p:sp>
    </p:spTree>
    <p:custDataLst>
      <p:tags r:id="rId13"/>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100.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p:sp>
        <p:nvSpPr>
          <p:cNvPr id="7" name="矩形 6"/>
          <p:cNvSpPr/>
          <p:nvPr>
            <p:custDataLst>
              <p:tags r:id="rId1"/>
            </p:custDataLst>
          </p:nvPr>
        </p:nvSpPr>
        <p:spPr>
          <a:xfrm>
            <a:off x="4480800" y="1224720"/>
            <a:ext cx="7711200" cy="4500000"/>
          </a:xfrm>
          <a:prstGeom prst="rect">
            <a:avLst/>
          </a:prstGeom>
          <a:solidFill>
            <a:srgbClr val="CCCCCC">
              <a:lumMod val="75000"/>
            </a:srgbClr>
          </a:solidFill>
          <a:ln>
            <a:noFill/>
          </a:ln>
        </p:spPr>
        <p:style>
          <a:lnRef idx="2">
            <a:srgbClr val="CCCCCC">
              <a:shade val="50000"/>
            </a:srgbClr>
          </a:lnRef>
          <a:fillRef idx="1">
            <a:srgbClr val="CCCCCC"/>
          </a:fillRef>
          <a:effectRef idx="0">
            <a:srgbClr val="CCCCCC"/>
          </a:effectRef>
          <a:fontRef idx="minor">
            <a:sysClr val="window" lastClr="FFFFFF"/>
          </a:fontRef>
        </p:style>
        <p:txBody>
          <a:bodyPr rtlCol="0" anchor="ctr">
            <a:noAutofit/>
          </a:bodyPr>
          <a:lstStyle/>
          <a:p>
            <a:pPr algn="ctr"/>
            <a:endParaRPr lang="zh-CN" altLang="en-US"/>
          </a:p>
        </p:txBody>
      </p:sp>
      <p:sp>
        <p:nvSpPr>
          <p:cNvPr id="4" name="文本框 3"/>
          <p:cNvSpPr txBox="1"/>
          <p:nvPr>
            <p:custDataLst>
              <p:tags r:id="rId2"/>
            </p:custDataLst>
          </p:nvPr>
        </p:nvSpPr>
        <p:spPr>
          <a:xfrm>
            <a:off x="4797425" y="2292350"/>
            <a:ext cx="7078345" cy="7556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22860" rIns="22860">
            <a:spAutoFit/>
          </a:bodyPr>
          <a:lstStyle>
            <a:defPPr>
              <a:defRPr lang="zh-CN"/>
            </a:defPPr>
            <a:lvl1pPr marR="0" lvl="0" indent="0" fontAlgn="auto">
              <a:lnSpc>
                <a:spcPct val="120000"/>
              </a:lnSpc>
              <a:spcBef>
                <a:spcPts val="0"/>
              </a:spcBef>
              <a:spcAft>
                <a:spcPts val="0"/>
              </a:spcAft>
              <a:buClrTx/>
              <a:buSzTx/>
              <a:buFontTx/>
              <a:buNone/>
              <a:defRPr kumimoji="0" sz="3600" b="1" i="0" u="none" strike="noStrike" cap="none" spc="300" normalizeH="0" baseline="0">
                <a:ln>
                  <a:noFill/>
                </a:ln>
                <a:solidFill>
                  <a:prstClr val="white"/>
                </a:solidFill>
                <a:effectLst/>
                <a:uLnTx/>
                <a:uFillTx/>
                <a:latin typeface="微软雅黑" panose="020B0503020204020204" charset="-122"/>
                <a:ea typeface="微软雅黑" panose="020B0503020204020204" charset="-122"/>
                <a:cs typeface="Calibri" panose="020F0502020204030204" pitchFamily="34" charset="0"/>
              </a:defRPr>
            </a:lvl1pPr>
            <a:lvl2pPr marL="742950" indent="-285750">
              <a:defRPr sz="4800">
                <a:solidFill>
                  <a:srgbClr val="27282D"/>
                </a:solidFill>
                <a:latin typeface="Calibri" panose="020F0502020204030204" pitchFamily="34" charset="0"/>
                <a:cs typeface="Calibri" panose="020F0502020204030204" pitchFamily="34" charset="0"/>
              </a:defRPr>
            </a:lvl2pPr>
            <a:lvl3pPr marL="1143000" indent="-228600">
              <a:defRPr sz="4800">
                <a:solidFill>
                  <a:srgbClr val="27282D"/>
                </a:solidFill>
                <a:latin typeface="Calibri" panose="020F0502020204030204" pitchFamily="34" charset="0"/>
                <a:cs typeface="Calibri" panose="020F0502020204030204" pitchFamily="34" charset="0"/>
              </a:defRPr>
            </a:lvl3pPr>
            <a:lvl4pPr marL="1600200" indent="-228600">
              <a:defRPr sz="4800">
                <a:solidFill>
                  <a:srgbClr val="27282D"/>
                </a:solidFill>
                <a:latin typeface="Calibri" panose="020F0502020204030204" pitchFamily="34" charset="0"/>
                <a:cs typeface="Calibri" panose="020F0502020204030204" pitchFamily="34" charset="0"/>
              </a:defRPr>
            </a:lvl4pPr>
            <a:lvl5pPr marL="2057400" indent="-228600">
              <a:defRPr sz="4800">
                <a:solidFill>
                  <a:srgbClr val="27282D"/>
                </a:solidFill>
                <a:latin typeface="Calibri" panose="020F0502020204030204" pitchFamily="34" charset="0"/>
                <a:cs typeface="Calibri" panose="020F0502020204030204" pitchFamily="34" charset="0"/>
              </a:defRPr>
            </a:lvl5pPr>
            <a:lvl6pPr marL="2514600" indent="-228600" defTabSz="2436495" eaLnBrk="0" fontAlgn="base" hangingPunct="0">
              <a:spcBef>
                <a:spcPct val="0"/>
              </a:spcBef>
              <a:spcAft>
                <a:spcPct val="0"/>
              </a:spcAft>
              <a:defRPr sz="4800">
                <a:solidFill>
                  <a:srgbClr val="27282D"/>
                </a:solidFill>
                <a:latin typeface="Calibri" panose="020F0502020204030204" pitchFamily="34" charset="0"/>
                <a:cs typeface="Calibri" panose="020F0502020204030204" pitchFamily="34" charset="0"/>
              </a:defRPr>
            </a:lvl6pPr>
            <a:lvl7pPr marL="2971800" indent="-228600" defTabSz="2436495" eaLnBrk="0" fontAlgn="base" hangingPunct="0">
              <a:spcBef>
                <a:spcPct val="0"/>
              </a:spcBef>
              <a:spcAft>
                <a:spcPct val="0"/>
              </a:spcAft>
              <a:defRPr sz="4800">
                <a:solidFill>
                  <a:srgbClr val="27282D"/>
                </a:solidFill>
                <a:latin typeface="Calibri" panose="020F0502020204030204" pitchFamily="34" charset="0"/>
                <a:cs typeface="Calibri" panose="020F0502020204030204" pitchFamily="34" charset="0"/>
              </a:defRPr>
            </a:lvl7pPr>
            <a:lvl8pPr marL="3429000" indent="-228600" defTabSz="2436495" eaLnBrk="0" fontAlgn="base" hangingPunct="0">
              <a:spcBef>
                <a:spcPct val="0"/>
              </a:spcBef>
              <a:spcAft>
                <a:spcPct val="0"/>
              </a:spcAft>
              <a:defRPr sz="4800">
                <a:solidFill>
                  <a:srgbClr val="27282D"/>
                </a:solidFill>
                <a:latin typeface="Calibri" panose="020F0502020204030204" pitchFamily="34" charset="0"/>
                <a:cs typeface="Calibri" panose="020F0502020204030204" pitchFamily="34" charset="0"/>
              </a:defRPr>
            </a:lvl8pPr>
            <a:lvl9pPr marL="3886200" indent="-228600" defTabSz="2436495" eaLnBrk="0" fontAlgn="base" hangingPunct="0">
              <a:spcBef>
                <a:spcPct val="0"/>
              </a:spcBef>
              <a:spcAft>
                <a:spcPct val="0"/>
              </a:spcAft>
              <a:defRPr sz="4800">
                <a:solidFill>
                  <a:srgbClr val="27282D"/>
                </a:solidFill>
                <a:latin typeface="Calibri" panose="020F0502020204030204" pitchFamily="34" charset="0"/>
                <a:cs typeface="Calibri" panose="020F0502020204030204" pitchFamily="34" charset="0"/>
              </a:defRPr>
            </a:lvl9pPr>
          </a:lstStyle>
          <a:p>
            <a:r>
              <a:rPr lang="zh-CN" altLang="en-US">
                <a:solidFill>
                  <a:sysClr val="window" lastClr="FFFFFF"/>
                </a:solidFill>
                <a:latin typeface="Arial" panose="020B0604020202020204" pitchFamily="34" charset="0"/>
              </a:rPr>
              <a:t>《广州市城市轨道交通管理条例》</a:t>
            </a:r>
            <a:endParaRPr lang="zh-CN" altLang="en-US">
              <a:solidFill>
                <a:sysClr val="window" lastClr="FFFFFF"/>
              </a:solidFill>
              <a:latin typeface="Arial" panose="020B0604020202020204" pitchFamily="34" charset="0"/>
            </a:endParaRPr>
          </a:p>
        </p:txBody>
      </p:sp>
      <p:sp>
        <p:nvSpPr>
          <p:cNvPr id="5" name="文本框 4"/>
          <p:cNvSpPr txBox="1"/>
          <p:nvPr>
            <p:custDataLst>
              <p:tags r:id="rId3"/>
            </p:custDataLst>
          </p:nvPr>
        </p:nvSpPr>
        <p:spPr>
          <a:xfrm>
            <a:off x="5040630" y="3300730"/>
            <a:ext cx="6631940" cy="959485"/>
          </a:xfrm>
          <a:prstGeom prst="rect">
            <a:avLst/>
          </a:prstGeom>
          <a:noFill/>
        </p:spPr>
        <p:txBody>
          <a:bodyPr wrap="square" lIns="101600" tIns="0" rIns="82550" bIns="0" rtlCol="0">
            <a:spAutoFit/>
          </a:bodyPr>
          <a:lstStyle>
            <a:defPPr>
              <a:defRPr lang="zh-CN"/>
            </a:defPPr>
            <a:lvl1pPr marR="0" lvl="0" indent="0" algn="just" fontAlgn="auto">
              <a:lnSpc>
                <a:spcPct val="130000"/>
              </a:lnSpc>
              <a:spcBef>
                <a:spcPts val="0"/>
              </a:spcBef>
              <a:spcAft>
                <a:spcPts val="1000"/>
              </a:spcAft>
              <a:buClrTx/>
              <a:buSzTx/>
              <a:buFontTx/>
              <a:buNone/>
              <a:defRPr kumimoji="0" sz="1600" b="0" i="0" u="none" strike="noStrike" cap="none" spc="150" normalizeH="0" baseline="0">
                <a:ln>
                  <a:noFill/>
                </a:ln>
                <a:solidFill>
                  <a:prstClr val="white"/>
                </a:solidFill>
                <a:effectLst/>
                <a:uLnTx/>
                <a:uFillTx/>
                <a:latin typeface="微软雅黑" panose="020B0503020204020204" charset="-122"/>
                <a:ea typeface="微软雅黑" panose="020B0503020204020204" charset="-122"/>
                <a:cs typeface="Calibri" panose="020F0502020204030204"/>
              </a:defRPr>
            </a:lvl1pPr>
          </a:lstStyle>
          <a:p>
            <a:r>
              <a:rPr lang="zh-CN" altLang="en-US">
                <a:solidFill>
                  <a:sysClr val="window" lastClr="FFFFFF"/>
                </a:solidFill>
                <a:latin typeface="Arial" panose="020B0604020202020204" pitchFamily="34" charset="0"/>
              </a:rPr>
              <a:t>为了规范城市轨道交通管理，保障城市轨道交通建设的顺利进行和安全运营，维护乘客的合法权益，根据有关法律、法规，结合本市实际，制定本条例。</a:t>
            </a:r>
            <a:endParaRPr lang="zh-CN" altLang="en-US">
              <a:solidFill>
                <a:sysClr val="window" lastClr="FFFFFF"/>
              </a:solidFill>
              <a:latin typeface="Arial" panose="020B0604020202020204" pitchFamily="34" charset="0"/>
            </a:endParaRPr>
          </a:p>
        </p:txBody>
      </p:sp>
      <p:pic>
        <p:nvPicPr>
          <p:cNvPr id="8" name="PA-组合 1" descr="E:\桌面临时文件\@课件制作-材料\1陈晓宇制作\978-7-200-14983-8《城市轨道交通法律法规》PPT模板修改\4.jpg4"/>
          <p:cNvPicPr/>
          <p:nvPr>
            <p:custDataLst>
              <p:tags r:id="rId4"/>
            </p:custDataLst>
          </p:nvPr>
        </p:nvPicPr>
        <p:blipFill>
          <a:blip r:embed="rId5"/>
          <a:srcRect l="28750" r="28750"/>
          <a:stretch>
            <a:fillRect/>
          </a:stretch>
        </p:blipFill>
        <p:spPr>
          <a:xfrm>
            <a:off x="-5715" y="1216660"/>
            <a:ext cx="4516120" cy="4516120"/>
          </a:xfrm>
          <a:prstGeom prst="rect">
            <a:avLst/>
          </a:prstGeom>
        </p:spPr>
      </p:pic>
    </p:spTree>
    <p:custDataLst>
      <p:tags r:id="rId6"/>
    </p:custDataLst>
  </p:cSld>
  <p:clrMapOvr>
    <a:masterClrMapping/>
  </p:clrMapOvr>
  <mc:AlternateContent xmlns:mc="http://schemas.openxmlformats.org/markup-compatibility/2006">
    <mc:Choice xmlns:p14="http://schemas.microsoft.com/office/powerpoint/2010/main" Requires="p14">
      <p:transition spd="med" p14:dur="750"/>
    </mc:Choice>
    <mc:Fallback>
      <p:transition spd="med"/>
    </mc:Fallback>
  </mc:AlternateContent>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7" name="图片 16" descr="E:\桌面临时文件\@课件制作-材料\1陈晓宇制作\978-7-200-14983-8《城市轨道交通法律法规》PPT模板修改\1.jpg1"/>
          <p:cNvPicPr>
            <a:picLocks noChangeAspect="1"/>
          </p:cNvPicPr>
          <p:nvPr>
            <p:custDataLst>
              <p:tags r:id="rId1"/>
            </p:custDataLst>
          </p:nvPr>
        </p:nvPicPr>
        <p:blipFill rotWithShape="1">
          <a:blip r:embed="rId2"/>
          <a:srcRect l="17286" r="17286"/>
          <a:stretch>
            <a:fillRect/>
          </a:stretch>
        </p:blipFill>
        <p:spPr>
          <a:xfrm>
            <a:off x="7872653" y="1257205"/>
            <a:ext cx="3420716" cy="4344130"/>
          </a:xfrm>
          <a:prstGeom prst="rect">
            <a:avLst/>
          </a:prstGeom>
        </p:spPr>
      </p:pic>
      <p:sp>
        <p:nvSpPr>
          <p:cNvPr id="3" name="文本框 2"/>
          <p:cNvSpPr txBox="1"/>
          <p:nvPr>
            <p:custDataLst>
              <p:tags r:id="rId3"/>
            </p:custDataLst>
          </p:nvPr>
        </p:nvSpPr>
        <p:spPr>
          <a:xfrm>
            <a:off x="2640965" y="470535"/>
            <a:ext cx="6910705" cy="584835"/>
          </a:xfrm>
          <a:prstGeom prst="rect">
            <a:avLst/>
          </a:prstGeom>
          <a:noFill/>
        </p:spPr>
        <p:txBody>
          <a:bodyPr wrap="square" lIns="90000" tIns="46800" rIns="90000" bIns="46800" rtlCol="0" anchor="b">
            <a:spAutoFit/>
          </a:bodyPr>
          <a:p>
            <a:pPr algn="ctr"/>
            <a:r>
              <a:rPr lang="zh-CN" altLang="en-US" sz="3200" b="1" dirty="0">
                <a:latin typeface="微软雅黑" panose="020B0503020204020204" charset="-122"/>
                <a:ea typeface="微软雅黑" panose="020B0503020204020204" charset="-122"/>
                <a:sym typeface="+mn-ea"/>
              </a:rPr>
              <a:t>规划与建设管理</a:t>
            </a:r>
            <a:endParaRPr lang="zh-CN" altLang="en-US" sz="3200" b="1" dirty="0">
              <a:latin typeface="微软雅黑" panose="020B0503020204020204" charset="-122"/>
              <a:ea typeface="微软雅黑" panose="020B0503020204020204" charset="-122"/>
              <a:sym typeface="+mn-ea"/>
            </a:endParaRPr>
          </a:p>
        </p:txBody>
      </p:sp>
      <p:sp>
        <p:nvSpPr>
          <p:cNvPr id="5" name="文本框 4"/>
          <p:cNvSpPr txBox="1"/>
          <p:nvPr/>
        </p:nvSpPr>
        <p:spPr>
          <a:xfrm>
            <a:off x="812800" y="1257300"/>
            <a:ext cx="6744335" cy="4792345"/>
          </a:xfrm>
          <a:prstGeom prst="rect">
            <a:avLst/>
          </a:prstGeom>
        </p:spPr>
        <p:txBody>
          <a:bodyPr wrap="square">
            <a:spAutoFit/>
          </a:bodyPr>
          <a:p>
            <a:pPr marL="285750" indent="-285750" algn="just">
              <a:lnSpc>
                <a:spcPct val="130000"/>
              </a:lnSpc>
              <a:spcAft>
                <a:spcPts val="1000"/>
              </a:spcAft>
              <a:buClrTx/>
              <a:buSzTx/>
              <a:buFont typeface="Wingdings" panose="05000000000000000000" charset="0"/>
              <a:buChar char="u"/>
            </a:pPr>
            <a:r>
              <a:rPr lang="zh-CN" altLang="zh-CN" sz="1800" spc="150" dirty="0">
                <a:latin typeface="微软雅黑" panose="020B0503020204020204" charset="-122"/>
                <a:ea typeface="微软雅黑" panose="020B0503020204020204" charset="-122"/>
              </a:rPr>
              <a:t>市发展改革部门和市财政部门负责政府投资的城市轨道交通建设资金的筹集和管理。</a:t>
            </a:r>
            <a:endParaRPr lang="zh-CN" altLang="zh-CN" sz="1800" spc="150" dirty="0">
              <a:latin typeface="微软雅黑" panose="020B0503020204020204" charset="-122"/>
              <a:ea typeface="微软雅黑" panose="020B0503020204020204" charset="-122"/>
            </a:endParaRPr>
          </a:p>
          <a:p>
            <a:pPr marL="285750" indent="-285750" algn="just">
              <a:lnSpc>
                <a:spcPct val="130000"/>
              </a:lnSpc>
              <a:spcAft>
                <a:spcPts val="1000"/>
              </a:spcAft>
              <a:buClrTx/>
              <a:buSzTx/>
              <a:buFont typeface="Wingdings" panose="05000000000000000000" charset="0"/>
              <a:buChar char="u"/>
            </a:pPr>
            <a:r>
              <a:rPr lang="zh-CN" altLang="zh-CN" sz="1800" spc="150" dirty="0">
                <a:latin typeface="微软雅黑" panose="020B0503020204020204" charset="-122"/>
                <a:ea typeface="微软雅黑" panose="020B0503020204020204" charset="-122"/>
              </a:rPr>
              <a:t>城市轨道交通经营单位和作业单位应当建立并执行城市轨道交通工程建设过程动态安全监测制度，完善安全风险分级管控和隐患排查治理双重预防工作机制，及时消除安全隐患，保证工程安全。</a:t>
            </a:r>
            <a:endParaRPr lang="zh-CN" altLang="zh-CN" sz="1800" spc="150" dirty="0">
              <a:latin typeface="微软雅黑" panose="020B0503020204020204" charset="-122"/>
              <a:ea typeface="微软雅黑" panose="020B0503020204020204" charset="-122"/>
            </a:endParaRPr>
          </a:p>
          <a:p>
            <a:pPr marL="285750" indent="-285750" algn="just">
              <a:lnSpc>
                <a:spcPct val="130000"/>
              </a:lnSpc>
              <a:spcAft>
                <a:spcPts val="1000"/>
              </a:spcAft>
              <a:buClrTx/>
              <a:buSzTx/>
              <a:buFont typeface="Wingdings" panose="05000000000000000000" charset="0"/>
              <a:buChar char="u"/>
            </a:pPr>
            <a:r>
              <a:rPr lang="zh-CN" altLang="zh-CN" sz="1800" spc="150" dirty="0">
                <a:latin typeface="微软雅黑" panose="020B0503020204020204" charset="-122"/>
                <a:ea typeface="微软雅黑" panose="020B0503020204020204" charset="-122"/>
              </a:rPr>
              <a:t>城市轨道交通建设使用地面以下空间的，不受其上方土地使用权的限制，但不得损害已设立的物权。</a:t>
            </a:r>
            <a:endParaRPr lang="zh-CN" altLang="zh-CN" sz="1800" spc="150" dirty="0">
              <a:latin typeface="微软雅黑" panose="020B0503020204020204" charset="-122"/>
              <a:ea typeface="微软雅黑" panose="020B0503020204020204" charset="-122"/>
            </a:endParaRPr>
          </a:p>
          <a:p>
            <a:pPr marL="285750" indent="-285750" algn="just">
              <a:lnSpc>
                <a:spcPct val="130000"/>
              </a:lnSpc>
              <a:spcAft>
                <a:spcPts val="1000"/>
              </a:spcAft>
              <a:buClrTx/>
              <a:buSzTx/>
              <a:buFont typeface="Wingdings" panose="05000000000000000000" charset="0"/>
              <a:buChar char="u"/>
            </a:pPr>
            <a:r>
              <a:rPr lang="zh-CN" altLang="zh-CN" sz="1800" spc="150" dirty="0">
                <a:latin typeface="微软雅黑" panose="020B0503020204020204" charset="-122"/>
                <a:ea typeface="微软雅黑" panose="020B0503020204020204" charset="-122"/>
              </a:rPr>
              <a:t>在城市轨道交通工程建设期间，城市轨道交通经营单位和作业单位应当对城市轨道交通沿线已有建（构）筑物进行调查、记录和动态监测，采取措施防止和减少对上方和周边建（构）筑物以及其他设施的不利影响。</a:t>
            </a:r>
            <a:endParaRPr lang="zh-CN" altLang="zh-CN" sz="1800" spc="150" dirty="0">
              <a:latin typeface="微软雅黑" panose="020B0503020204020204" charset="-122"/>
              <a:ea typeface="微软雅黑" panose="020B0503020204020204" charset="-122"/>
            </a:endParaRPr>
          </a:p>
        </p:txBody>
      </p:sp>
    </p:spTree>
    <p:custDataLst>
      <p:tags r:id="rId4"/>
    </p:custDataLst>
  </p:cSld>
  <p:clrMapOvr>
    <a:masterClrMapping/>
  </p:clrMapOvr>
  <mc:AlternateContent xmlns:mc="http://schemas.openxmlformats.org/markup-compatibility/2006">
    <mc:Choice xmlns:p14="http://schemas.microsoft.com/office/powerpoint/2010/main" Requires="p14">
      <p:transition spd="slow" p14:dur="1000">
        <p:push dir="u"/>
      </p:transition>
    </mc:Choice>
    <mc:Fallback>
      <p:transition spd="slow">
        <p:push dir="u"/>
      </p:transition>
    </mc:Fallback>
  </mc:AlternateContent>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矩形 6"/>
          <p:cNvSpPr/>
          <p:nvPr>
            <p:custDataLst>
              <p:tags r:id="rId1"/>
            </p:custDataLst>
          </p:nvPr>
        </p:nvSpPr>
        <p:spPr bwMode="auto">
          <a:xfrm>
            <a:off x="-635" y="3121660"/>
            <a:ext cx="12192635" cy="3173095"/>
          </a:xfrm>
          <a:prstGeom prst="rect">
            <a:avLst/>
          </a:prstGeom>
          <a:solidFill>
            <a:srgbClr val="333333">
              <a:lumMod val="60000"/>
              <a:lumOff val="40000"/>
            </a:srgbClr>
          </a:solidFill>
          <a:ln w="25400" cap="flat" cmpd="sng" algn="ctr">
            <a:noFill/>
            <a:prstDash val="solid"/>
            <a:round/>
            <a:headEnd type="none" w="med" len="med"/>
            <a:tailEnd type="none" w="med" len="med"/>
          </a:ln>
          <a:effectLst/>
        </p:spPr>
        <p:txBody>
          <a:bodyPr vert="horz" wrap="square" lIns="45720" tIns="45720" rIns="45720" bIns="45720" numCol="1" rtlCol="0" anchor="t" anchorCtr="0" compatLnSpc="1">
            <a:noAutofit/>
          </a:bodyPr>
          <a:lstStyle/>
          <a:p>
            <a:pPr marL="0" marR="0" lvl="0" indent="0" algn="l" defTabSz="2436495" rtl="0" eaLnBrk="1" fontAlgn="base" latinLnBrk="0" hangingPunct="0">
              <a:lnSpc>
                <a:spcPct val="100000"/>
              </a:lnSpc>
              <a:spcBef>
                <a:spcPct val="0"/>
              </a:spcBef>
              <a:spcAft>
                <a:spcPct val="0"/>
              </a:spcAft>
              <a:buClrTx/>
              <a:buSzTx/>
              <a:buFontTx/>
              <a:buNone/>
              <a:defRPr/>
            </a:pPr>
            <a:endParaRPr kumimoji="0" lang="zh-CN" altLang="en-US" sz="4800" b="0" i="0" u="none" strike="noStrike" kern="1200" cap="none" spc="0" normalizeH="0" baseline="0" noProof="0">
              <a:ln>
                <a:noFill/>
              </a:ln>
              <a:solidFill>
                <a:srgbClr val="27282D"/>
              </a:solidFill>
              <a:effectLst/>
              <a:uLnTx/>
              <a:uFillTx/>
              <a:latin typeface="Calibri" panose="020F0502020204030204" pitchFamily="34" charset="0"/>
              <a:ea typeface="等线" panose="02010600030101010101" charset="-122"/>
              <a:cs typeface="Calibri" panose="020F0502020204030204" pitchFamily="34" charset="0"/>
              <a:sym typeface="Calibri" panose="020F0502020204030204" pitchFamily="34" charset="0"/>
            </a:endParaRPr>
          </a:p>
        </p:txBody>
      </p:sp>
      <p:sp>
        <p:nvSpPr>
          <p:cNvPr id="9" name="矩形 8"/>
          <p:cNvSpPr/>
          <p:nvPr>
            <p:custDataLst>
              <p:tags r:id="rId2"/>
            </p:custDataLst>
          </p:nvPr>
        </p:nvSpPr>
        <p:spPr bwMode="auto">
          <a:xfrm rot="10800000">
            <a:off x="0" y="760584"/>
            <a:ext cx="74477" cy="829945"/>
          </a:xfrm>
          <a:prstGeom prst="rect">
            <a:avLst/>
          </a:prstGeom>
          <a:solidFill>
            <a:srgbClr val="575757"/>
          </a:solidFill>
          <a:ln w="25400" cap="flat" cmpd="sng" algn="ctr">
            <a:noFill/>
            <a:prstDash val="solid"/>
            <a:round/>
            <a:headEnd type="none" w="med" len="med"/>
            <a:tailEnd type="none" w="med" len="med"/>
          </a:ln>
          <a:effectLst/>
        </p:spPr>
        <p:txBody>
          <a:bodyPr vert="horz" wrap="square" lIns="45720" tIns="45720" rIns="45720" bIns="45720" numCol="1" rtlCol="0" anchor="t" anchorCtr="0" compatLnSpc="1">
            <a:spAutoFit/>
          </a:bodyPr>
          <a:lstStyle/>
          <a:p>
            <a:pPr marL="0" marR="0" lvl="0" indent="0" algn="l" defTabSz="2436495" rtl="0" eaLnBrk="1" fontAlgn="base" latinLnBrk="0" hangingPunct="0">
              <a:lnSpc>
                <a:spcPct val="100000"/>
              </a:lnSpc>
              <a:spcBef>
                <a:spcPct val="0"/>
              </a:spcBef>
              <a:spcAft>
                <a:spcPct val="0"/>
              </a:spcAft>
              <a:buClrTx/>
              <a:buSzTx/>
              <a:buFontTx/>
              <a:buNone/>
              <a:defRPr/>
            </a:pPr>
            <a:endParaRPr kumimoji="0" lang="zh-CN" altLang="en-US" sz="4800" b="0" i="0" u="none" strike="noStrike" kern="1200" cap="none" spc="0" normalizeH="0" baseline="0" noProof="0">
              <a:ln>
                <a:noFill/>
              </a:ln>
              <a:solidFill>
                <a:srgbClr val="27282D"/>
              </a:solidFill>
              <a:effectLst/>
              <a:uLnTx/>
              <a:uFillTx/>
              <a:latin typeface="Calibri" panose="020F0502020204030204" pitchFamily="34" charset="0"/>
              <a:ea typeface="等线" panose="02010600030101010101" charset="-122"/>
              <a:cs typeface="Calibri" panose="020F0502020204030204" pitchFamily="34" charset="0"/>
              <a:sym typeface="Calibri" panose="020F0502020204030204" pitchFamily="34" charset="0"/>
            </a:endParaRPr>
          </a:p>
        </p:txBody>
      </p:sp>
      <p:sp>
        <p:nvSpPr>
          <p:cNvPr id="2" name="文本框 1"/>
          <p:cNvSpPr txBox="1"/>
          <p:nvPr>
            <p:custDataLst>
              <p:tags r:id="rId3"/>
            </p:custDataLst>
          </p:nvPr>
        </p:nvSpPr>
        <p:spPr>
          <a:xfrm>
            <a:off x="74295" y="3203258"/>
            <a:ext cx="6181725" cy="3091815"/>
          </a:xfrm>
          <a:prstGeom prst="rect">
            <a:avLst/>
          </a:prstGeom>
          <a:noFill/>
        </p:spPr>
        <p:txBody>
          <a:bodyPr wrap="square" lIns="91440" tIns="45720" rIns="91440" bIns="45720" rtlCol="0" anchor="ctr" anchorCtr="0">
            <a:spAutoFit/>
          </a:bodyPr>
          <a:lstStyle>
            <a:defPPr>
              <a:defRPr lang="zh-CN"/>
            </a:defPPr>
            <a:lvl1pPr marR="0" lvl="0" indent="0" fontAlgn="auto">
              <a:lnSpc>
                <a:spcPct val="130000"/>
              </a:lnSpc>
              <a:spcBef>
                <a:spcPts val="0"/>
              </a:spcBef>
              <a:spcAft>
                <a:spcPts val="1000"/>
              </a:spcAft>
              <a:buClrTx/>
              <a:buSzTx/>
              <a:buFontTx/>
              <a:buNone/>
              <a:defRPr kumimoji="0" sz="1300" b="0" i="0" u="none" strike="noStrike" cap="none" spc="150" normalizeH="0" baseline="0">
                <a:ln>
                  <a:noFill/>
                </a:ln>
                <a:solidFill>
                  <a:prstClr val="white"/>
                </a:solidFill>
                <a:effectLst/>
                <a:uLnTx/>
                <a:uFillTx/>
                <a:latin typeface="微软雅黑" panose="020B0503020204020204" charset="-122"/>
                <a:ea typeface="微软雅黑" panose="020B0503020204020204" charset="-122"/>
                <a:cs typeface="Calibri" panose="020F0502020204030204"/>
              </a:defRPr>
            </a:lvl1pPr>
          </a:lstStyle>
          <a:p>
            <a:pPr>
              <a:lnSpc>
                <a:spcPct val="120000"/>
              </a:lnSpc>
            </a:pPr>
            <a:r>
              <a:rPr lang="zh-CN" altLang="en-US" sz="1600" dirty="0">
                <a:solidFill>
                  <a:sysClr val="window" lastClr="FFFFFF">
                    <a:lumMod val="95000"/>
                  </a:sysClr>
                </a:solidFill>
                <a:latin typeface="Arial" panose="020B0604020202020204" pitchFamily="34" charset="0"/>
              </a:rPr>
              <a:t>城市轨道交通沿线设立城市轨道交通控制保护区，其范围包括以下几个方面。</a:t>
            </a:r>
            <a:endParaRPr lang="zh-CN" altLang="en-US" sz="1600" dirty="0">
              <a:solidFill>
                <a:sysClr val="window" lastClr="FFFFFF">
                  <a:lumMod val="95000"/>
                </a:sysClr>
              </a:solidFill>
              <a:latin typeface="Arial" panose="020B0604020202020204" pitchFamily="34" charset="0"/>
            </a:endParaRPr>
          </a:p>
          <a:p>
            <a:pPr>
              <a:lnSpc>
                <a:spcPct val="120000"/>
              </a:lnSpc>
            </a:pPr>
            <a:r>
              <a:rPr lang="zh-CN" altLang="en-US" sz="1600" dirty="0">
                <a:solidFill>
                  <a:sysClr val="window" lastClr="FFFFFF">
                    <a:lumMod val="95000"/>
                  </a:sysClr>
                </a:solidFill>
                <a:latin typeface="Arial" panose="020B0604020202020204" pitchFamily="34" charset="0"/>
              </a:rPr>
              <a:t>（</a:t>
            </a:r>
            <a:r>
              <a:rPr lang="en-US" altLang="zh-CN" sz="1600" dirty="0">
                <a:solidFill>
                  <a:sysClr val="window" lastClr="FFFFFF">
                    <a:lumMod val="95000"/>
                  </a:sysClr>
                </a:solidFill>
                <a:latin typeface="Arial" panose="020B0604020202020204" pitchFamily="34" charset="0"/>
              </a:rPr>
              <a:t>1</a:t>
            </a:r>
            <a:r>
              <a:rPr lang="zh-CN" altLang="en-US" sz="1600" dirty="0">
                <a:solidFill>
                  <a:sysClr val="window" lastClr="FFFFFF">
                    <a:lumMod val="95000"/>
                  </a:sysClr>
                </a:solidFill>
                <a:latin typeface="Arial" panose="020B0604020202020204" pitchFamily="34" charset="0"/>
              </a:rPr>
              <a:t>）地下车站与隧道结构外边线外侧五十米内。</a:t>
            </a:r>
            <a:endParaRPr lang="zh-CN" altLang="en-US" sz="1600" dirty="0">
              <a:solidFill>
                <a:sysClr val="window" lastClr="FFFFFF">
                  <a:lumMod val="95000"/>
                </a:sysClr>
              </a:solidFill>
              <a:latin typeface="Arial" panose="020B0604020202020204" pitchFamily="34" charset="0"/>
            </a:endParaRPr>
          </a:p>
          <a:p>
            <a:pPr>
              <a:lnSpc>
                <a:spcPct val="120000"/>
              </a:lnSpc>
            </a:pPr>
            <a:r>
              <a:rPr lang="zh-CN" altLang="en-US" sz="1600" dirty="0">
                <a:solidFill>
                  <a:sysClr val="window" lastClr="FFFFFF">
                    <a:lumMod val="95000"/>
                  </a:sysClr>
                </a:solidFill>
                <a:latin typeface="Arial" panose="020B0604020202020204" pitchFamily="34" charset="0"/>
              </a:rPr>
              <a:t>（</a:t>
            </a:r>
            <a:r>
              <a:rPr lang="en-US" altLang="zh-CN" sz="1600" dirty="0">
                <a:solidFill>
                  <a:sysClr val="window" lastClr="FFFFFF">
                    <a:lumMod val="95000"/>
                  </a:sysClr>
                </a:solidFill>
                <a:latin typeface="Arial" panose="020B0604020202020204" pitchFamily="34" charset="0"/>
              </a:rPr>
              <a:t>2</a:t>
            </a:r>
            <a:r>
              <a:rPr lang="zh-CN" altLang="en-US" sz="1600" dirty="0">
                <a:solidFill>
                  <a:sysClr val="window" lastClr="FFFFFF">
                    <a:lumMod val="95000"/>
                  </a:sysClr>
                </a:solidFill>
                <a:latin typeface="Arial" panose="020B0604020202020204" pitchFamily="34" charset="0"/>
              </a:rPr>
              <a:t>）地面和高架车站以及线路轨道结构外边线外侧三十米内。</a:t>
            </a:r>
            <a:endParaRPr lang="zh-CN" altLang="en-US" sz="1600" dirty="0">
              <a:solidFill>
                <a:sysClr val="window" lastClr="FFFFFF">
                  <a:lumMod val="95000"/>
                </a:sysClr>
              </a:solidFill>
              <a:latin typeface="Arial" panose="020B0604020202020204" pitchFamily="34" charset="0"/>
            </a:endParaRPr>
          </a:p>
          <a:p>
            <a:pPr>
              <a:lnSpc>
                <a:spcPct val="120000"/>
              </a:lnSpc>
            </a:pPr>
            <a:r>
              <a:rPr lang="zh-CN" altLang="en-US" sz="1600" dirty="0">
                <a:solidFill>
                  <a:sysClr val="window" lastClr="FFFFFF">
                    <a:lumMod val="95000"/>
                  </a:sysClr>
                </a:solidFill>
                <a:latin typeface="Arial" panose="020B0604020202020204" pitchFamily="34" charset="0"/>
              </a:rPr>
              <a:t>（</a:t>
            </a:r>
            <a:r>
              <a:rPr lang="en-US" altLang="zh-CN" sz="1600" dirty="0">
                <a:solidFill>
                  <a:sysClr val="window" lastClr="FFFFFF">
                    <a:lumMod val="95000"/>
                  </a:sysClr>
                </a:solidFill>
                <a:latin typeface="Arial" panose="020B0604020202020204" pitchFamily="34" charset="0"/>
              </a:rPr>
              <a:t>3</a:t>
            </a:r>
            <a:r>
              <a:rPr lang="zh-CN" altLang="en-US" sz="1600" dirty="0">
                <a:solidFill>
                  <a:sysClr val="window" lastClr="FFFFFF">
                    <a:lumMod val="95000"/>
                  </a:sysClr>
                </a:solidFill>
                <a:latin typeface="Arial" panose="020B0604020202020204" pitchFamily="34" charset="0"/>
              </a:rPr>
              <a:t>）出入口、通风亭、车辆基地、控制中心、变电站、高压供电电缆通道、集中供</a:t>
            </a:r>
            <a:endParaRPr lang="zh-CN" altLang="en-US" sz="1600" dirty="0">
              <a:solidFill>
                <a:sysClr val="window" lastClr="FFFFFF">
                  <a:lumMod val="95000"/>
                </a:sysClr>
              </a:solidFill>
              <a:latin typeface="Arial" panose="020B0604020202020204" pitchFamily="34" charset="0"/>
            </a:endParaRPr>
          </a:p>
          <a:p>
            <a:pPr>
              <a:lnSpc>
                <a:spcPct val="120000"/>
              </a:lnSpc>
            </a:pPr>
            <a:r>
              <a:rPr lang="zh-CN" altLang="en-US" sz="1600" dirty="0">
                <a:solidFill>
                  <a:sysClr val="window" lastClr="FFFFFF">
                    <a:lumMod val="95000"/>
                  </a:sysClr>
                </a:solidFill>
                <a:latin typeface="Arial" panose="020B0604020202020204" pitchFamily="34" charset="0"/>
              </a:rPr>
              <a:t>冷站等建（构）筑物结构外边线外侧十米内。</a:t>
            </a:r>
            <a:endParaRPr lang="zh-CN" altLang="en-US" sz="1600" dirty="0">
              <a:solidFill>
                <a:sysClr val="window" lastClr="FFFFFF">
                  <a:lumMod val="95000"/>
                </a:sysClr>
              </a:solidFill>
              <a:latin typeface="Arial" panose="020B0604020202020204" pitchFamily="34" charset="0"/>
            </a:endParaRPr>
          </a:p>
          <a:p>
            <a:pPr>
              <a:lnSpc>
                <a:spcPct val="120000"/>
              </a:lnSpc>
            </a:pPr>
            <a:r>
              <a:rPr lang="zh-CN" altLang="en-US" sz="1600" dirty="0">
                <a:solidFill>
                  <a:sysClr val="window" lastClr="FFFFFF">
                    <a:lumMod val="95000"/>
                  </a:sysClr>
                </a:solidFill>
                <a:latin typeface="Arial" panose="020B0604020202020204" pitchFamily="34" charset="0"/>
              </a:rPr>
              <a:t>（</a:t>
            </a:r>
            <a:r>
              <a:rPr lang="en-US" altLang="zh-CN" sz="1600" dirty="0">
                <a:solidFill>
                  <a:sysClr val="window" lastClr="FFFFFF">
                    <a:lumMod val="95000"/>
                  </a:sysClr>
                </a:solidFill>
                <a:latin typeface="Arial" panose="020B0604020202020204" pitchFamily="34" charset="0"/>
              </a:rPr>
              <a:t>4</a:t>
            </a:r>
            <a:r>
              <a:rPr lang="zh-CN" altLang="en-US" sz="1600" dirty="0">
                <a:solidFill>
                  <a:sysClr val="window" lastClr="FFFFFF">
                    <a:lumMod val="95000"/>
                  </a:sysClr>
                </a:solidFill>
                <a:latin typeface="Arial" panose="020B0604020202020204" pitchFamily="34" charset="0"/>
              </a:rPr>
              <a:t>）过江隧道、跨江桥梁结构外边线外侧一百米内。</a:t>
            </a:r>
            <a:endParaRPr lang="zh-CN" altLang="en-US" sz="1600" dirty="0">
              <a:solidFill>
                <a:sysClr val="window" lastClr="FFFFFF">
                  <a:lumMod val="95000"/>
                </a:sysClr>
              </a:solidFill>
              <a:latin typeface="Arial" panose="020B0604020202020204" pitchFamily="34" charset="0"/>
            </a:endParaRPr>
          </a:p>
        </p:txBody>
      </p:sp>
      <p:sp>
        <p:nvSpPr>
          <p:cNvPr id="3" name="文本框 2"/>
          <p:cNvSpPr txBox="1"/>
          <p:nvPr>
            <p:custDataLst>
              <p:tags r:id="rId4"/>
            </p:custDataLst>
          </p:nvPr>
        </p:nvSpPr>
        <p:spPr>
          <a:xfrm>
            <a:off x="402502" y="791192"/>
            <a:ext cx="4788000" cy="87432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91440" tIns="45720" rIns="91440" bIns="45720" anchor="ctr">
            <a:normAutofit/>
          </a:bodyPr>
          <a:lstStyle>
            <a:defPPr>
              <a:defRPr lang="zh-CN"/>
            </a:defPPr>
            <a:lvl1pPr marR="0" lvl="0" indent="0" fontAlgn="auto">
              <a:lnSpc>
                <a:spcPct val="120000"/>
              </a:lnSpc>
              <a:spcBef>
                <a:spcPts val="0"/>
              </a:spcBef>
              <a:spcAft>
                <a:spcPts val="0"/>
              </a:spcAft>
              <a:buClrTx/>
              <a:buSzTx/>
              <a:buFontTx/>
              <a:buNone/>
              <a:defRPr kumimoji="0" sz="4000" b="1" i="0" u="none" strike="noStrike" cap="none" spc="0" normalizeH="0" baseline="0">
                <a:ln>
                  <a:noFill/>
                </a:ln>
                <a:solidFill>
                  <a:prstClr val="black">
                    <a:lumMod val="75000"/>
                    <a:lumOff val="25000"/>
                  </a:prstClr>
                </a:solidFill>
                <a:effectLst/>
                <a:uLnTx/>
                <a:uFillTx/>
                <a:latin typeface="微软雅黑" panose="020B0503020204020204" charset="-122"/>
                <a:ea typeface="微软雅黑" panose="020B0503020204020204" charset="-122"/>
                <a:cs typeface="Calibri" panose="020F0502020204030204" pitchFamily="34" charset="0"/>
              </a:defRPr>
            </a:lvl1pPr>
            <a:lvl2pPr marL="742950" indent="-285750">
              <a:defRPr sz="4800">
                <a:solidFill>
                  <a:srgbClr val="27282D"/>
                </a:solidFill>
                <a:latin typeface="Calibri" panose="020F0502020204030204" pitchFamily="34" charset="0"/>
                <a:cs typeface="Calibri" panose="020F0502020204030204" pitchFamily="34" charset="0"/>
              </a:defRPr>
            </a:lvl2pPr>
            <a:lvl3pPr marL="1143000" indent="-228600">
              <a:defRPr sz="4800">
                <a:solidFill>
                  <a:srgbClr val="27282D"/>
                </a:solidFill>
                <a:latin typeface="Calibri" panose="020F0502020204030204" pitchFamily="34" charset="0"/>
                <a:cs typeface="Calibri" panose="020F0502020204030204" pitchFamily="34" charset="0"/>
              </a:defRPr>
            </a:lvl3pPr>
            <a:lvl4pPr marL="1600200" indent="-228600">
              <a:defRPr sz="4800">
                <a:solidFill>
                  <a:srgbClr val="27282D"/>
                </a:solidFill>
                <a:latin typeface="Calibri" panose="020F0502020204030204" pitchFamily="34" charset="0"/>
                <a:cs typeface="Calibri" panose="020F0502020204030204" pitchFamily="34" charset="0"/>
              </a:defRPr>
            </a:lvl4pPr>
            <a:lvl5pPr marL="2057400" indent="-228600">
              <a:defRPr sz="4800">
                <a:solidFill>
                  <a:srgbClr val="27282D"/>
                </a:solidFill>
                <a:latin typeface="Calibri" panose="020F0502020204030204" pitchFamily="34" charset="0"/>
                <a:cs typeface="Calibri" panose="020F0502020204030204" pitchFamily="34" charset="0"/>
              </a:defRPr>
            </a:lvl5pPr>
            <a:lvl6pPr marL="2514600" indent="-228600" defTabSz="2436495" eaLnBrk="0" fontAlgn="base" hangingPunct="0">
              <a:spcBef>
                <a:spcPct val="0"/>
              </a:spcBef>
              <a:spcAft>
                <a:spcPct val="0"/>
              </a:spcAft>
              <a:defRPr sz="4800">
                <a:solidFill>
                  <a:srgbClr val="27282D"/>
                </a:solidFill>
                <a:latin typeface="Calibri" panose="020F0502020204030204" pitchFamily="34" charset="0"/>
                <a:cs typeface="Calibri" panose="020F0502020204030204" pitchFamily="34" charset="0"/>
              </a:defRPr>
            </a:lvl6pPr>
            <a:lvl7pPr marL="2971800" indent="-228600" defTabSz="2436495" eaLnBrk="0" fontAlgn="base" hangingPunct="0">
              <a:spcBef>
                <a:spcPct val="0"/>
              </a:spcBef>
              <a:spcAft>
                <a:spcPct val="0"/>
              </a:spcAft>
              <a:defRPr sz="4800">
                <a:solidFill>
                  <a:srgbClr val="27282D"/>
                </a:solidFill>
                <a:latin typeface="Calibri" panose="020F0502020204030204" pitchFamily="34" charset="0"/>
                <a:cs typeface="Calibri" panose="020F0502020204030204" pitchFamily="34" charset="0"/>
              </a:defRPr>
            </a:lvl7pPr>
            <a:lvl8pPr marL="3429000" indent="-228600" defTabSz="2436495" eaLnBrk="0" fontAlgn="base" hangingPunct="0">
              <a:spcBef>
                <a:spcPct val="0"/>
              </a:spcBef>
              <a:spcAft>
                <a:spcPct val="0"/>
              </a:spcAft>
              <a:defRPr sz="4800">
                <a:solidFill>
                  <a:srgbClr val="27282D"/>
                </a:solidFill>
                <a:latin typeface="Calibri" panose="020F0502020204030204" pitchFamily="34" charset="0"/>
                <a:cs typeface="Calibri" panose="020F0502020204030204" pitchFamily="34" charset="0"/>
              </a:defRPr>
            </a:lvl8pPr>
            <a:lvl9pPr marL="3886200" indent="-228600" defTabSz="2436495" eaLnBrk="0" fontAlgn="base" hangingPunct="0">
              <a:spcBef>
                <a:spcPct val="0"/>
              </a:spcBef>
              <a:spcAft>
                <a:spcPct val="0"/>
              </a:spcAft>
              <a:defRPr sz="4800">
                <a:solidFill>
                  <a:srgbClr val="27282D"/>
                </a:solidFill>
                <a:latin typeface="Calibri" panose="020F0502020204030204" pitchFamily="34" charset="0"/>
                <a:cs typeface="Calibri" panose="020F0502020204030204" pitchFamily="34" charset="0"/>
              </a:defRPr>
            </a:lvl9pPr>
          </a:lstStyle>
          <a:p>
            <a:r>
              <a:rPr lang="zh-CN" altLang="en-US" spc="300" dirty="0">
                <a:solidFill>
                  <a:sysClr val="windowText" lastClr="000000">
                    <a:lumMod val="75000"/>
                    <a:lumOff val="25000"/>
                  </a:sysClr>
                </a:solidFill>
                <a:latin typeface="Arial" panose="020B0604020202020204" pitchFamily="34" charset="0"/>
              </a:rPr>
              <a:t>设施保护</a:t>
            </a:r>
            <a:endParaRPr lang="zh-CN" altLang="en-US" spc="300" dirty="0">
              <a:solidFill>
                <a:sysClr val="windowText" lastClr="000000">
                  <a:lumMod val="75000"/>
                  <a:lumOff val="25000"/>
                </a:sysClr>
              </a:solidFill>
              <a:latin typeface="Arial" panose="020B0604020202020204" pitchFamily="34" charset="0"/>
            </a:endParaRPr>
          </a:p>
        </p:txBody>
      </p:sp>
      <p:pic>
        <p:nvPicPr>
          <p:cNvPr id="10" name="PA-组合 5" descr="E:\桌面临时文件\@课件制作-材料\1陈晓宇制作\978-7-200-14983-8《城市轨道交通法律法规》PPT模板修改\6.jpg6"/>
          <p:cNvPicPr/>
          <p:nvPr>
            <p:custDataLst>
              <p:tags r:id="rId5"/>
            </p:custDataLst>
          </p:nvPr>
        </p:nvPicPr>
        <p:blipFill>
          <a:blip r:embed="rId6"/>
          <a:srcRect l="16636" r="16636"/>
          <a:stretch>
            <a:fillRect/>
          </a:stretch>
        </p:blipFill>
        <p:spPr>
          <a:xfrm>
            <a:off x="6256020" y="490855"/>
            <a:ext cx="5526405" cy="5875655"/>
          </a:xfrm>
          <a:prstGeom prst="rect">
            <a:avLst/>
          </a:prstGeom>
        </p:spPr>
      </p:pic>
    </p:spTree>
    <p:custDataLst>
      <p:tags r:id="rId7"/>
    </p:custDataLst>
  </p:cSld>
  <p:clrMapOvr>
    <a:masterClrMapping/>
  </p:clrMapOvr>
  <mc:AlternateContent xmlns:mc="http://schemas.openxmlformats.org/markup-compatibility/2006">
    <mc:Choice xmlns:p14="http://schemas.microsoft.com/office/powerpoint/2010/main" Requires="p14">
      <p:transition spd="med" p14:dur="750"/>
    </mc:Choice>
    <mc:Fallback>
      <p:transition spd="med"/>
    </mc:Fallback>
  </mc:AlternateContent>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 name="任意多边形: 形状 13"/>
          <p:cNvSpPr/>
          <p:nvPr>
            <p:custDataLst>
              <p:tags r:id="rId1"/>
            </p:custDataLst>
          </p:nvPr>
        </p:nvSpPr>
        <p:spPr>
          <a:xfrm>
            <a:off x="666955" y="6496160"/>
            <a:ext cx="723683" cy="361841"/>
          </a:xfrm>
          <a:custGeom>
            <a:avLst/>
            <a:gdLst>
              <a:gd name="connsiteX0" fmla="*/ 361842 w 723683"/>
              <a:gd name="connsiteY0" fmla="*/ 0 h 361841"/>
              <a:gd name="connsiteX1" fmla="*/ 723683 w 723683"/>
              <a:gd name="connsiteY1" fmla="*/ 361841 h 361841"/>
              <a:gd name="connsiteX2" fmla="*/ 0 w 723683"/>
              <a:gd name="connsiteY2" fmla="*/ 361841 h 361841"/>
              <a:gd name="connsiteX3" fmla="*/ 361842 w 723683"/>
              <a:gd name="connsiteY3" fmla="*/ 0 h 361841"/>
            </a:gdLst>
            <a:ahLst/>
            <a:cxnLst>
              <a:cxn ang="0">
                <a:pos x="connsiteX0" y="connsiteY0"/>
              </a:cxn>
              <a:cxn ang="0">
                <a:pos x="connsiteX1" y="connsiteY1"/>
              </a:cxn>
              <a:cxn ang="0">
                <a:pos x="connsiteX2" y="connsiteY2"/>
              </a:cxn>
              <a:cxn ang="0">
                <a:pos x="connsiteX3" y="connsiteY3"/>
              </a:cxn>
            </a:cxnLst>
            <a:rect l="l" t="t" r="r" b="b"/>
            <a:pathLst>
              <a:path w="723683" h="361841">
                <a:moveTo>
                  <a:pt x="361842" y="0"/>
                </a:moveTo>
                <a:lnTo>
                  <a:pt x="723683" y="361841"/>
                </a:lnTo>
                <a:lnTo>
                  <a:pt x="0" y="361841"/>
                </a:lnTo>
                <a:lnTo>
                  <a:pt x="361842" y="0"/>
                </a:lnTo>
                <a:close/>
              </a:path>
            </a:pathLst>
          </a:custGeom>
          <a:solidFill>
            <a:schemeClr val="accent2"/>
          </a:solidFill>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lang="zh-CN" altLang="en-US"/>
          </a:p>
        </p:txBody>
      </p:sp>
      <p:sp>
        <p:nvSpPr>
          <p:cNvPr id="49" name="Freeform 39"/>
          <p:cNvSpPr/>
          <p:nvPr/>
        </p:nvSpPr>
        <p:spPr bwMode="auto">
          <a:xfrm>
            <a:off x="4355197" y="3384663"/>
            <a:ext cx="3444870" cy="897190"/>
          </a:xfrm>
          <a:custGeom>
            <a:avLst/>
            <a:gdLst>
              <a:gd name="T0" fmla="*/ 868 w 998"/>
              <a:gd name="T1" fmla="*/ 0 h 260"/>
              <a:gd name="T2" fmla="*/ 130 w 998"/>
              <a:gd name="T3" fmla="*/ 0 h 260"/>
              <a:gd name="T4" fmla="*/ 0 w 998"/>
              <a:gd name="T5" fmla="*/ 130 h 260"/>
              <a:gd name="T6" fmla="*/ 130 w 998"/>
              <a:gd name="T7" fmla="*/ 260 h 260"/>
              <a:gd name="T8" fmla="*/ 868 w 998"/>
              <a:gd name="T9" fmla="*/ 260 h 260"/>
              <a:gd name="T10" fmla="*/ 998 w 998"/>
              <a:gd name="T11" fmla="*/ 130 h 260"/>
              <a:gd name="T12" fmla="*/ 868 w 998"/>
              <a:gd name="T13" fmla="*/ 0 h 260"/>
            </a:gdLst>
            <a:ahLst/>
            <a:cxnLst>
              <a:cxn ang="0">
                <a:pos x="T0" y="T1"/>
              </a:cxn>
              <a:cxn ang="0">
                <a:pos x="T2" y="T3"/>
              </a:cxn>
              <a:cxn ang="0">
                <a:pos x="T4" y="T5"/>
              </a:cxn>
              <a:cxn ang="0">
                <a:pos x="T6" y="T7"/>
              </a:cxn>
              <a:cxn ang="0">
                <a:pos x="T8" y="T9"/>
              </a:cxn>
              <a:cxn ang="0">
                <a:pos x="T10" y="T11"/>
              </a:cxn>
              <a:cxn ang="0">
                <a:pos x="T12" y="T13"/>
              </a:cxn>
            </a:cxnLst>
            <a:rect l="0" t="0" r="r" b="b"/>
            <a:pathLst>
              <a:path w="998" h="260">
                <a:moveTo>
                  <a:pt x="868" y="0"/>
                </a:moveTo>
                <a:cubicBezTo>
                  <a:pt x="130" y="0"/>
                  <a:pt x="130" y="0"/>
                  <a:pt x="130" y="0"/>
                </a:cubicBezTo>
                <a:cubicBezTo>
                  <a:pt x="58" y="0"/>
                  <a:pt x="0" y="58"/>
                  <a:pt x="0" y="130"/>
                </a:cubicBezTo>
                <a:cubicBezTo>
                  <a:pt x="0" y="202"/>
                  <a:pt x="58" y="260"/>
                  <a:pt x="130" y="260"/>
                </a:cubicBezTo>
                <a:cubicBezTo>
                  <a:pt x="868" y="260"/>
                  <a:pt x="868" y="260"/>
                  <a:pt x="868" y="260"/>
                </a:cubicBezTo>
                <a:cubicBezTo>
                  <a:pt x="940" y="260"/>
                  <a:pt x="998" y="202"/>
                  <a:pt x="998" y="130"/>
                </a:cubicBezTo>
                <a:cubicBezTo>
                  <a:pt x="998" y="58"/>
                  <a:pt x="940" y="0"/>
                  <a:pt x="868" y="0"/>
                </a:cubicBezTo>
                <a:close/>
              </a:path>
            </a:pathLst>
          </a:custGeom>
          <a:noFill/>
          <a:ln w="6350" cap="flat" cmpd="sng" algn="ctr">
            <a:solidFill>
              <a:schemeClr val="tx1"/>
            </a:solidFill>
            <a:prstDash val="dash"/>
          </a:ln>
          <a:effectLst/>
        </p:spPr>
        <p:txBody>
          <a:bodyPr rtlCol="0" anchor="ctr"/>
          <a:p>
            <a:pPr algn="ctr">
              <a:defRPr/>
            </a:pPr>
            <a:endParaRPr lang="zh-CN" altLang="en-US" sz="2000" kern="0">
              <a:solidFill>
                <a:prstClr val="white"/>
              </a:solidFill>
              <a:cs typeface="+mn-ea"/>
              <a:sym typeface="+mn-lt"/>
            </a:endParaRPr>
          </a:p>
        </p:txBody>
      </p:sp>
      <p:sp>
        <p:nvSpPr>
          <p:cNvPr id="50" name="Freeform 41"/>
          <p:cNvSpPr/>
          <p:nvPr/>
        </p:nvSpPr>
        <p:spPr bwMode="auto">
          <a:xfrm>
            <a:off x="4355197" y="1947890"/>
            <a:ext cx="3444870" cy="897190"/>
          </a:xfrm>
          <a:custGeom>
            <a:avLst/>
            <a:gdLst>
              <a:gd name="T0" fmla="*/ 868 w 998"/>
              <a:gd name="T1" fmla="*/ 0 h 260"/>
              <a:gd name="T2" fmla="*/ 130 w 998"/>
              <a:gd name="T3" fmla="*/ 0 h 260"/>
              <a:gd name="T4" fmla="*/ 0 w 998"/>
              <a:gd name="T5" fmla="*/ 130 h 260"/>
              <a:gd name="T6" fmla="*/ 130 w 998"/>
              <a:gd name="T7" fmla="*/ 260 h 260"/>
              <a:gd name="T8" fmla="*/ 868 w 998"/>
              <a:gd name="T9" fmla="*/ 260 h 260"/>
              <a:gd name="T10" fmla="*/ 998 w 998"/>
              <a:gd name="T11" fmla="*/ 130 h 260"/>
              <a:gd name="T12" fmla="*/ 868 w 998"/>
              <a:gd name="T13" fmla="*/ 0 h 260"/>
            </a:gdLst>
            <a:ahLst/>
            <a:cxnLst>
              <a:cxn ang="0">
                <a:pos x="T0" y="T1"/>
              </a:cxn>
              <a:cxn ang="0">
                <a:pos x="T2" y="T3"/>
              </a:cxn>
              <a:cxn ang="0">
                <a:pos x="T4" y="T5"/>
              </a:cxn>
              <a:cxn ang="0">
                <a:pos x="T6" y="T7"/>
              </a:cxn>
              <a:cxn ang="0">
                <a:pos x="T8" y="T9"/>
              </a:cxn>
              <a:cxn ang="0">
                <a:pos x="T10" y="T11"/>
              </a:cxn>
              <a:cxn ang="0">
                <a:pos x="T12" y="T13"/>
              </a:cxn>
            </a:cxnLst>
            <a:rect l="0" t="0" r="r" b="b"/>
            <a:pathLst>
              <a:path w="998" h="260">
                <a:moveTo>
                  <a:pt x="868" y="0"/>
                </a:moveTo>
                <a:cubicBezTo>
                  <a:pt x="130" y="0"/>
                  <a:pt x="130" y="0"/>
                  <a:pt x="130" y="0"/>
                </a:cubicBezTo>
                <a:cubicBezTo>
                  <a:pt x="58" y="0"/>
                  <a:pt x="0" y="58"/>
                  <a:pt x="0" y="130"/>
                </a:cubicBezTo>
                <a:cubicBezTo>
                  <a:pt x="0" y="202"/>
                  <a:pt x="58" y="260"/>
                  <a:pt x="130" y="260"/>
                </a:cubicBezTo>
                <a:cubicBezTo>
                  <a:pt x="868" y="260"/>
                  <a:pt x="868" y="260"/>
                  <a:pt x="868" y="260"/>
                </a:cubicBezTo>
                <a:cubicBezTo>
                  <a:pt x="940" y="260"/>
                  <a:pt x="998" y="202"/>
                  <a:pt x="998" y="130"/>
                </a:cubicBezTo>
                <a:cubicBezTo>
                  <a:pt x="998" y="58"/>
                  <a:pt x="940" y="0"/>
                  <a:pt x="868" y="0"/>
                </a:cubicBezTo>
                <a:close/>
              </a:path>
            </a:pathLst>
          </a:custGeom>
          <a:noFill/>
          <a:ln w="6350" cap="flat" cmpd="sng" algn="ctr">
            <a:solidFill>
              <a:schemeClr val="tx1"/>
            </a:solidFill>
            <a:prstDash val="dash"/>
          </a:ln>
          <a:effectLst/>
        </p:spPr>
        <p:txBody>
          <a:bodyPr rtlCol="0" anchor="ctr"/>
          <a:p>
            <a:pPr algn="ctr">
              <a:defRPr/>
            </a:pPr>
            <a:endParaRPr lang="zh-CN" altLang="en-US" sz="2000" kern="0">
              <a:solidFill>
                <a:prstClr val="white"/>
              </a:solidFill>
              <a:cs typeface="+mn-ea"/>
              <a:sym typeface="+mn-lt"/>
            </a:endParaRPr>
          </a:p>
        </p:txBody>
      </p:sp>
      <p:sp>
        <p:nvSpPr>
          <p:cNvPr id="51" name="Freeform 47"/>
          <p:cNvSpPr/>
          <p:nvPr/>
        </p:nvSpPr>
        <p:spPr bwMode="auto">
          <a:xfrm>
            <a:off x="4355197" y="4821438"/>
            <a:ext cx="3444870" cy="897190"/>
          </a:xfrm>
          <a:custGeom>
            <a:avLst/>
            <a:gdLst>
              <a:gd name="T0" fmla="*/ 868 w 998"/>
              <a:gd name="T1" fmla="*/ 0 h 260"/>
              <a:gd name="T2" fmla="*/ 130 w 998"/>
              <a:gd name="T3" fmla="*/ 0 h 260"/>
              <a:gd name="T4" fmla="*/ 0 w 998"/>
              <a:gd name="T5" fmla="*/ 130 h 260"/>
              <a:gd name="T6" fmla="*/ 130 w 998"/>
              <a:gd name="T7" fmla="*/ 260 h 260"/>
              <a:gd name="T8" fmla="*/ 868 w 998"/>
              <a:gd name="T9" fmla="*/ 260 h 260"/>
              <a:gd name="T10" fmla="*/ 998 w 998"/>
              <a:gd name="T11" fmla="*/ 130 h 260"/>
              <a:gd name="T12" fmla="*/ 868 w 998"/>
              <a:gd name="T13" fmla="*/ 0 h 260"/>
            </a:gdLst>
            <a:ahLst/>
            <a:cxnLst>
              <a:cxn ang="0">
                <a:pos x="T0" y="T1"/>
              </a:cxn>
              <a:cxn ang="0">
                <a:pos x="T2" y="T3"/>
              </a:cxn>
              <a:cxn ang="0">
                <a:pos x="T4" y="T5"/>
              </a:cxn>
              <a:cxn ang="0">
                <a:pos x="T6" y="T7"/>
              </a:cxn>
              <a:cxn ang="0">
                <a:pos x="T8" y="T9"/>
              </a:cxn>
              <a:cxn ang="0">
                <a:pos x="T10" y="T11"/>
              </a:cxn>
              <a:cxn ang="0">
                <a:pos x="T12" y="T13"/>
              </a:cxn>
            </a:cxnLst>
            <a:rect l="0" t="0" r="r" b="b"/>
            <a:pathLst>
              <a:path w="998" h="260">
                <a:moveTo>
                  <a:pt x="868" y="0"/>
                </a:moveTo>
                <a:cubicBezTo>
                  <a:pt x="130" y="0"/>
                  <a:pt x="130" y="0"/>
                  <a:pt x="130" y="0"/>
                </a:cubicBezTo>
                <a:cubicBezTo>
                  <a:pt x="58" y="0"/>
                  <a:pt x="0" y="58"/>
                  <a:pt x="0" y="130"/>
                </a:cubicBezTo>
                <a:cubicBezTo>
                  <a:pt x="0" y="202"/>
                  <a:pt x="58" y="260"/>
                  <a:pt x="130" y="260"/>
                </a:cubicBezTo>
                <a:cubicBezTo>
                  <a:pt x="868" y="260"/>
                  <a:pt x="868" y="260"/>
                  <a:pt x="868" y="260"/>
                </a:cubicBezTo>
                <a:cubicBezTo>
                  <a:pt x="940" y="260"/>
                  <a:pt x="998" y="202"/>
                  <a:pt x="998" y="130"/>
                </a:cubicBezTo>
                <a:cubicBezTo>
                  <a:pt x="998" y="58"/>
                  <a:pt x="940" y="0"/>
                  <a:pt x="868" y="0"/>
                </a:cubicBezTo>
                <a:close/>
              </a:path>
            </a:pathLst>
          </a:custGeom>
          <a:noFill/>
          <a:ln w="6350" cap="flat" cmpd="sng" algn="ctr">
            <a:solidFill>
              <a:schemeClr val="tx1"/>
            </a:solidFill>
            <a:prstDash val="dash"/>
          </a:ln>
          <a:effectLst/>
        </p:spPr>
        <p:txBody>
          <a:bodyPr rtlCol="0" anchor="ctr"/>
          <a:p>
            <a:pPr algn="ctr">
              <a:defRPr/>
            </a:pPr>
            <a:endParaRPr lang="zh-CN" altLang="en-US" sz="2000" kern="0">
              <a:solidFill>
                <a:prstClr val="white"/>
              </a:solidFill>
              <a:cs typeface="+mn-ea"/>
              <a:sym typeface="+mn-lt"/>
            </a:endParaRPr>
          </a:p>
        </p:txBody>
      </p:sp>
      <p:sp>
        <p:nvSpPr>
          <p:cNvPr id="58" name="Freeform 38"/>
          <p:cNvSpPr/>
          <p:nvPr/>
        </p:nvSpPr>
        <p:spPr bwMode="auto">
          <a:xfrm>
            <a:off x="4355198" y="3384665"/>
            <a:ext cx="897190" cy="2333964"/>
          </a:xfrm>
          <a:custGeom>
            <a:avLst/>
            <a:gdLst>
              <a:gd name="T0" fmla="*/ 130 w 260"/>
              <a:gd name="T1" fmla="*/ 0 h 676"/>
              <a:gd name="T2" fmla="*/ 0 w 260"/>
              <a:gd name="T3" fmla="*/ 130 h 676"/>
              <a:gd name="T4" fmla="*/ 0 w 260"/>
              <a:gd name="T5" fmla="*/ 546 h 676"/>
              <a:gd name="T6" fmla="*/ 130 w 260"/>
              <a:gd name="T7" fmla="*/ 676 h 676"/>
              <a:gd name="T8" fmla="*/ 260 w 260"/>
              <a:gd name="T9" fmla="*/ 546 h 676"/>
              <a:gd name="T10" fmla="*/ 260 w 260"/>
              <a:gd name="T11" fmla="*/ 130 h 676"/>
              <a:gd name="T12" fmla="*/ 130 w 260"/>
              <a:gd name="T13" fmla="*/ 0 h 676"/>
            </a:gdLst>
            <a:ahLst/>
            <a:cxnLst>
              <a:cxn ang="0">
                <a:pos x="T0" y="T1"/>
              </a:cxn>
              <a:cxn ang="0">
                <a:pos x="T2" y="T3"/>
              </a:cxn>
              <a:cxn ang="0">
                <a:pos x="T4" y="T5"/>
              </a:cxn>
              <a:cxn ang="0">
                <a:pos x="T6" y="T7"/>
              </a:cxn>
              <a:cxn ang="0">
                <a:pos x="T8" y="T9"/>
              </a:cxn>
              <a:cxn ang="0">
                <a:pos x="T10" y="T11"/>
              </a:cxn>
              <a:cxn ang="0">
                <a:pos x="T12" y="T13"/>
              </a:cxn>
            </a:cxnLst>
            <a:rect l="0" t="0" r="r" b="b"/>
            <a:pathLst>
              <a:path w="260" h="676">
                <a:moveTo>
                  <a:pt x="130" y="0"/>
                </a:moveTo>
                <a:cubicBezTo>
                  <a:pt x="58" y="0"/>
                  <a:pt x="0" y="58"/>
                  <a:pt x="0" y="130"/>
                </a:cubicBezTo>
                <a:cubicBezTo>
                  <a:pt x="0" y="546"/>
                  <a:pt x="0" y="546"/>
                  <a:pt x="0" y="546"/>
                </a:cubicBezTo>
                <a:cubicBezTo>
                  <a:pt x="0" y="618"/>
                  <a:pt x="58" y="676"/>
                  <a:pt x="130" y="676"/>
                </a:cubicBezTo>
                <a:cubicBezTo>
                  <a:pt x="202" y="676"/>
                  <a:pt x="260" y="618"/>
                  <a:pt x="260" y="546"/>
                </a:cubicBezTo>
                <a:cubicBezTo>
                  <a:pt x="260" y="130"/>
                  <a:pt x="260" y="130"/>
                  <a:pt x="260" y="130"/>
                </a:cubicBezTo>
                <a:cubicBezTo>
                  <a:pt x="260" y="58"/>
                  <a:pt x="202" y="0"/>
                  <a:pt x="130" y="0"/>
                </a:cubicBezTo>
                <a:close/>
              </a:path>
            </a:pathLst>
          </a:custGeom>
          <a:noFill/>
          <a:ln w="6350" cap="flat" cmpd="sng" algn="ctr">
            <a:solidFill>
              <a:schemeClr val="tx1"/>
            </a:solidFill>
            <a:prstDash val="dash"/>
          </a:ln>
          <a:effectLst/>
        </p:spPr>
        <p:txBody>
          <a:bodyPr rtlCol="0" anchor="ctr"/>
          <a:p>
            <a:pPr algn="ctr">
              <a:defRPr/>
            </a:pPr>
            <a:endParaRPr lang="zh-CN" altLang="en-US" sz="2000" b="1" kern="0">
              <a:solidFill>
                <a:schemeClr val="bg1"/>
              </a:solidFill>
              <a:latin typeface="微软雅黑" panose="020B0503020204020204" charset="-122"/>
              <a:ea typeface="微软雅黑" panose="020B0503020204020204" charset="-122"/>
              <a:cs typeface="+mn-ea"/>
              <a:sym typeface="+mn-lt"/>
            </a:endParaRPr>
          </a:p>
        </p:txBody>
      </p:sp>
      <p:sp>
        <p:nvSpPr>
          <p:cNvPr id="59" name="Freeform 40"/>
          <p:cNvSpPr/>
          <p:nvPr/>
        </p:nvSpPr>
        <p:spPr bwMode="auto">
          <a:xfrm>
            <a:off x="6902879" y="1947891"/>
            <a:ext cx="897190" cy="2333962"/>
          </a:xfrm>
          <a:custGeom>
            <a:avLst/>
            <a:gdLst>
              <a:gd name="T0" fmla="*/ 130 w 260"/>
              <a:gd name="T1" fmla="*/ 0 h 676"/>
              <a:gd name="T2" fmla="*/ 0 w 260"/>
              <a:gd name="T3" fmla="*/ 130 h 676"/>
              <a:gd name="T4" fmla="*/ 0 w 260"/>
              <a:gd name="T5" fmla="*/ 546 h 676"/>
              <a:gd name="T6" fmla="*/ 130 w 260"/>
              <a:gd name="T7" fmla="*/ 676 h 676"/>
              <a:gd name="T8" fmla="*/ 260 w 260"/>
              <a:gd name="T9" fmla="*/ 546 h 676"/>
              <a:gd name="T10" fmla="*/ 260 w 260"/>
              <a:gd name="T11" fmla="*/ 130 h 676"/>
              <a:gd name="T12" fmla="*/ 130 w 260"/>
              <a:gd name="T13" fmla="*/ 0 h 676"/>
            </a:gdLst>
            <a:ahLst/>
            <a:cxnLst>
              <a:cxn ang="0">
                <a:pos x="T0" y="T1"/>
              </a:cxn>
              <a:cxn ang="0">
                <a:pos x="T2" y="T3"/>
              </a:cxn>
              <a:cxn ang="0">
                <a:pos x="T4" y="T5"/>
              </a:cxn>
              <a:cxn ang="0">
                <a:pos x="T6" y="T7"/>
              </a:cxn>
              <a:cxn ang="0">
                <a:pos x="T8" y="T9"/>
              </a:cxn>
              <a:cxn ang="0">
                <a:pos x="T10" y="T11"/>
              </a:cxn>
              <a:cxn ang="0">
                <a:pos x="T12" y="T13"/>
              </a:cxn>
            </a:cxnLst>
            <a:rect l="0" t="0" r="r" b="b"/>
            <a:pathLst>
              <a:path w="260" h="676">
                <a:moveTo>
                  <a:pt x="130" y="0"/>
                </a:moveTo>
                <a:cubicBezTo>
                  <a:pt x="58" y="0"/>
                  <a:pt x="0" y="58"/>
                  <a:pt x="0" y="130"/>
                </a:cubicBezTo>
                <a:cubicBezTo>
                  <a:pt x="0" y="546"/>
                  <a:pt x="0" y="546"/>
                  <a:pt x="0" y="546"/>
                </a:cubicBezTo>
                <a:cubicBezTo>
                  <a:pt x="0" y="618"/>
                  <a:pt x="58" y="676"/>
                  <a:pt x="130" y="676"/>
                </a:cubicBezTo>
                <a:cubicBezTo>
                  <a:pt x="202" y="676"/>
                  <a:pt x="260" y="618"/>
                  <a:pt x="260" y="546"/>
                </a:cubicBezTo>
                <a:cubicBezTo>
                  <a:pt x="260" y="130"/>
                  <a:pt x="260" y="130"/>
                  <a:pt x="260" y="130"/>
                </a:cubicBezTo>
                <a:cubicBezTo>
                  <a:pt x="260" y="58"/>
                  <a:pt x="202" y="0"/>
                  <a:pt x="130" y="0"/>
                </a:cubicBezTo>
                <a:close/>
              </a:path>
            </a:pathLst>
          </a:custGeom>
          <a:noFill/>
          <a:ln w="6350" cap="flat" cmpd="sng" algn="ctr">
            <a:solidFill>
              <a:schemeClr val="tx1"/>
            </a:solidFill>
            <a:prstDash val="dash"/>
          </a:ln>
          <a:effectLst/>
        </p:spPr>
        <p:txBody>
          <a:bodyPr rtlCol="0" anchor="ctr"/>
          <a:p>
            <a:pPr algn="ctr">
              <a:defRPr/>
            </a:pPr>
            <a:endParaRPr lang="zh-CN" altLang="en-US" sz="2000" b="1" kern="0">
              <a:solidFill>
                <a:prstClr val="white"/>
              </a:solidFill>
              <a:latin typeface="微软雅黑" panose="020B0503020204020204" charset="-122"/>
              <a:ea typeface="微软雅黑" panose="020B0503020204020204" charset="-122"/>
              <a:cs typeface="+mn-ea"/>
              <a:sym typeface="+mn-lt"/>
            </a:endParaRPr>
          </a:p>
        </p:txBody>
      </p:sp>
      <p:grpSp>
        <p:nvGrpSpPr>
          <p:cNvPr id="60" name="组合 59"/>
          <p:cNvGrpSpPr/>
          <p:nvPr/>
        </p:nvGrpSpPr>
        <p:grpSpPr>
          <a:xfrm>
            <a:off x="4444070" y="2038881"/>
            <a:ext cx="717328" cy="717329"/>
            <a:chOff x="3348038" y="1616075"/>
            <a:chExt cx="538162" cy="538163"/>
          </a:xfrm>
          <a:solidFill>
            <a:srgbClr val="F20517"/>
          </a:solidFill>
        </p:grpSpPr>
        <p:sp>
          <p:nvSpPr>
            <p:cNvPr id="61" name="Oval 42"/>
            <p:cNvSpPr>
              <a:spLocks noChangeArrowheads="1"/>
            </p:cNvSpPr>
            <p:nvPr/>
          </p:nvSpPr>
          <p:spPr bwMode="auto">
            <a:xfrm>
              <a:off x="3412331" y="1679575"/>
              <a:ext cx="414338" cy="414338"/>
            </a:xfrm>
            <a:prstGeom prst="ellipse">
              <a:avLst/>
            </a:prstGeom>
            <a:grpFill/>
            <a:ln w="25400" cap="flat" cmpd="sng" algn="ctr">
              <a:solidFill>
                <a:schemeClr val="bg1"/>
              </a:solidFill>
              <a:prstDash val="solid"/>
            </a:ln>
            <a:effectLst>
              <a:innerShdw blurRad="88900" dir="13500000">
                <a:prstClr val="black">
                  <a:alpha val="51000"/>
                </a:prstClr>
              </a:innerShdw>
            </a:effectLst>
          </p:spPr>
          <p:txBody>
            <a:bodyPr rtlCol="0" anchor="ctr"/>
            <a:p>
              <a:pPr algn="ctr">
                <a:defRPr/>
              </a:pPr>
              <a:endParaRPr lang="zh-CN" altLang="en-US" sz="2000" b="1" kern="0">
                <a:solidFill>
                  <a:schemeClr val="bg1"/>
                </a:solidFill>
                <a:latin typeface="微软雅黑" panose="020B0503020204020204" charset="-122"/>
                <a:ea typeface="微软雅黑" panose="020B0503020204020204" charset="-122"/>
                <a:cs typeface="+mn-ea"/>
                <a:sym typeface="+mn-lt"/>
              </a:endParaRPr>
            </a:p>
          </p:txBody>
        </p:sp>
        <p:sp>
          <p:nvSpPr>
            <p:cNvPr id="62" name="Oval 42"/>
            <p:cNvSpPr>
              <a:spLocks noChangeArrowheads="1"/>
            </p:cNvSpPr>
            <p:nvPr/>
          </p:nvSpPr>
          <p:spPr bwMode="auto">
            <a:xfrm>
              <a:off x="3348038" y="1616075"/>
              <a:ext cx="538162" cy="538163"/>
            </a:xfrm>
            <a:prstGeom prst="ellipse">
              <a:avLst/>
            </a:prstGeom>
            <a:solidFill>
              <a:schemeClr val="accent2"/>
            </a:solidFill>
            <a:ln w="25400" cap="flat" cmpd="sng" algn="ctr">
              <a:solidFill>
                <a:schemeClr val="bg1"/>
              </a:solidFill>
              <a:prstDash val="solid"/>
            </a:ln>
            <a:effectLst>
              <a:innerShdw blurRad="88900" dir="13500000">
                <a:prstClr val="black">
                  <a:alpha val="51000"/>
                </a:prstClr>
              </a:innerShdw>
            </a:effectLst>
          </p:spPr>
          <p:txBody>
            <a:bodyPr rtlCol="0" anchor="ctr"/>
            <a:p>
              <a:pPr algn="ctr">
                <a:defRPr/>
              </a:pPr>
              <a:r>
                <a:rPr lang="en-US" altLang="zh-CN" sz="2000" b="1" kern="0">
                  <a:solidFill>
                    <a:schemeClr val="bg1"/>
                  </a:solidFill>
                  <a:latin typeface="微软雅黑" panose="020B0503020204020204" charset="-122"/>
                  <a:ea typeface="微软雅黑" panose="020B0503020204020204" charset="-122"/>
                  <a:cs typeface="+mn-ea"/>
                  <a:sym typeface="+mn-lt"/>
                </a:rPr>
                <a:t>1</a:t>
              </a:r>
              <a:endParaRPr lang="en-US" altLang="zh-CN" sz="2000" b="1" kern="0">
                <a:solidFill>
                  <a:schemeClr val="bg1"/>
                </a:solidFill>
                <a:latin typeface="微软雅黑" panose="020B0503020204020204" charset="-122"/>
                <a:ea typeface="微软雅黑" panose="020B0503020204020204" charset="-122"/>
                <a:cs typeface="+mn-ea"/>
                <a:sym typeface="+mn-lt"/>
              </a:endParaRPr>
            </a:p>
          </p:txBody>
        </p:sp>
      </p:grpSp>
      <p:grpSp>
        <p:nvGrpSpPr>
          <p:cNvPr id="63" name="组合 62"/>
          <p:cNvGrpSpPr/>
          <p:nvPr/>
        </p:nvGrpSpPr>
        <p:grpSpPr>
          <a:xfrm>
            <a:off x="4444070" y="3475654"/>
            <a:ext cx="717328" cy="717328"/>
            <a:chOff x="3348038" y="2693988"/>
            <a:chExt cx="538162" cy="538162"/>
          </a:xfrm>
          <a:solidFill>
            <a:srgbClr val="F20517"/>
          </a:solidFill>
        </p:grpSpPr>
        <p:sp>
          <p:nvSpPr>
            <p:cNvPr id="64" name="Oval 42"/>
            <p:cNvSpPr>
              <a:spLocks noChangeArrowheads="1"/>
            </p:cNvSpPr>
            <p:nvPr/>
          </p:nvSpPr>
          <p:spPr bwMode="auto">
            <a:xfrm>
              <a:off x="3412331" y="2760662"/>
              <a:ext cx="414338" cy="414338"/>
            </a:xfrm>
            <a:prstGeom prst="ellipse">
              <a:avLst/>
            </a:prstGeom>
            <a:grpFill/>
            <a:ln w="25400" cap="flat" cmpd="sng" algn="ctr">
              <a:solidFill>
                <a:schemeClr val="bg1"/>
              </a:solidFill>
              <a:prstDash val="solid"/>
            </a:ln>
            <a:effectLst>
              <a:innerShdw blurRad="88900" dir="13500000">
                <a:prstClr val="black">
                  <a:alpha val="51000"/>
                </a:prstClr>
              </a:innerShdw>
            </a:effectLst>
          </p:spPr>
          <p:txBody>
            <a:bodyPr rtlCol="0" anchor="ctr"/>
            <a:p>
              <a:pPr algn="ctr">
                <a:defRPr/>
              </a:pPr>
              <a:endParaRPr lang="zh-CN" altLang="en-US" sz="2000" b="1" kern="0">
                <a:solidFill>
                  <a:schemeClr val="bg1"/>
                </a:solidFill>
                <a:latin typeface="微软雅黑" panose="020B0503020204020204" charset="-122"/>
                <a:ea typeface="微软雅黑" panose="020B0503020204020204" charset="-122"/>
                <a:cs typeface="+mn-ea"/>
                <a:sym typeface="+mn-lt"/>
              </a:endParaRPr>
            </a:p>
          </p:txBody>
        </p:sp>
        <p:sp>
          <p:nvSpPr>
            <p:cNvPr id="65" name="Oval 43"/>
            <p:cNvSpPr>
              <a:spLocks noChangeArrowheads="1"/>
            </p:cNvSpPr>
            <p:nvPr/>
          </p:nvSpPr>
          <p:spPr bwMode="auto">
            <a:xfrm>
              <a:off x="3348038" y="2693988"/>
              <a:ext cx="538162" cy="538162"/>
            </a:xfrm>
            <a:prstGeom prst="ellipse">
              <a:avLst/>
            </a:prstGeom>
            <a:solidFill>
              <a:schemeClr val="accent1"/>
            </a:solidFill>
            <a:ln w="25400" cap="flat" cmpd="sng" algn="ctr">
              <a:solidFill>
                <a:schemeClr val="bg1"/>
              </a:solidFill>
              <a:prstDash val="solid"/>
            </a:ln>
            <a:effectLst>
              <a:innerShdw blurRad="88900" dir="13500000">
                <a:prstClr val="black">
                  <a:alpha val="51000"/>
                </a:prstClr>
              </a:innerShdw>
            </a:effectLst>
          </p:spPr>
          <p:txBody>
            <a:bodyPr rtlCol="0" anchor="ctr"/>
            <a:p>
              <a:pPr algn="ctr">
                <a:defRPr/>
              </a:pPr>
              <a:r>
                <a:rPr lang="en-US" altLang="zh-CN" sz="2000" b="1" kern="0">
                  <a:solidFill>
                    <a:schemeClr val="bg1"/>
                  </a:solidFill>
                  <a:latin typeface="微软雅黑" panose="020B0503020204020204" charset="-122"/>
                  <a:ea typeface="微软雅黑" panose="020B0503020204020204" charset="-122"/>
                  <a:cs typeface="+mn-ea"/>
                  <a:sym typeface="+mn-lt"/>
                </a:rPr>
                <a:t>4</a:t>
              </a:r>
              <a:endParaRPr lang="en-US" altLang="zh-CN" sz="2000" b="1" kern="0">
                <a:solidFill>
                  <a:schemeClr val="bg1"/>
                </a:solidFill>
                <a:latin typeface="微软雅黑" panose="020B0503020204020204" charset="-122"/>
                <a:ea typeface="微软雅黑" panose="020B0503020204020204" charset="-122"/>
                <a:cs typeface="+mn-ea"/>
                <a:sym typeface="+mn-lt"/>
              </a:endParaRPr>
            </a:p>
          </p:txBody>
        </p:sp>
      </p:grpSp>
      <p:grpSp>
        <p:nvGrpSpPr>
          <p:cNvPr id="66" name="组合 65"/>
          <p:cNvGrpSpPr/>
          <p:nvPr/>
        </p:nvGrpSpPr>
        <p:grpSpPr>
          <a:xfrm>
            <a:off x="6991752" y="2038881"/>
            <a:ext cx="717328" cy="717329"/>
            <a:chOff x="5259388" y="1616075"/>
            <a:chExt cx="538162" cy="538163"/>
          </a:xfrm>
          <a:solidFill>
            <a:srgbClr val="F20517"/>
          </a:solidFill>
        </p:grpSpPr>
        <p:sp>
          <p:nvSpPr>
            <p:cNvPr id="67" name="Oval 42"/>
            <p:cNvSpPr>
              <a:spLocks noChangeArrowheads="1"/>
            </p:cNvSpPr>
            <p:nvPr/>
          </p:nvSpPr>
          <p:spPr bwMode="auto">
            <a:xfrm>
              <a:off x="5326856" y="1679575"/>
              <a:ext cx="414338" cy="414338"/>
            </a:xfrm>
            <a:prstGeom prst="ellipse">
              <a:avLst/>
            </a:prstGeom>
            <a:grpFill/>
            <a:ln w="25400" cap="flat" cmpd="sng" algn="ctr">
              <a:solidFill>
                <a:schemeClr val="bg1"/>
              </a:solidFill>
              <a:prstDash val="solid"/>
            </a:ln>
            <a:effectLst>
              <a:innerShdw blurRad="88900" dir="13500000">
                <a:prstClr val="black">
                  <a:alpha val="51000"/>
                </a:prstClr>
              </a:innerShdw>
            </a:effectLst>
          </p:spPr>
          <p:txBody>
            <a:bodyPr rtlCol="0" anchor="ctr"/>
            <a:p>
              <a:pPr algn="ctr">
                <a:defRPr/>
              </a:pPr>
              <a:endParaRPr lang="zh-CN" altLang="en-US" sz="2000" b="1" kern="0">
                <a:solidFill>
                  <a:prstClr val="white"/>
                </a:solidFill>
                <a:latin typeface="微软雅黑" panose="020B0503020204020204" charset="-122"/>
                <a:ea typeface="微软雅黑" panose="020B0503020204020204" charset="-122"/>
                <a:cs typeface="+mn-ea"/>
                <a:sym typeface="+mn-lt"/>
              </a:endParaRPr>
            </a:p>
          </p:txBody>
        </p:sp>
        <p:sp>
          <p:nvSpPr>
            <p:cNvPr id="68" name="Oval 44"/>
            <p:cNvSpPr>
              <a:spLocks noChangeArrowheads="1"/>
            </p:cNvSpPr>
            <p:nvPr/>
          </p:nvSpPr>
          <p:spPr bwMode="auto">
            <a:xfrm>
              <a:off x="5259388" y="1616075"/>
              <a:ext cx="538162" cy="538163"/>
            </a:xfrm>
            <a:prstGeom prst="ellipse">
              <a:avLst/>
            </a:prstGeom>
            <a:solidFill>
              <a:schemeClr val="accent2"/>
            </a:solidFill>
            <a:ln w="25400" cap="flat" cmpd="sng" algn="ctr">
              <a:solidFill>
                <a:schemeClr val="bg1"/>
              </a:solidFill>
              <a:prstDash val="solid"/>
            </a:ln>
            <a:effectLst>
              <a:innerShdw blurRad="88900" dir="13500000">
                <a:prstClr val="black">
                  <a:alpha val="51000"/>
                </a:prstClr>
              </a:innerShdw>
            </a:effectLst>
          </p:spPr>
          <p:txBody>
            <a:bodyPr rtlCol="0" anchor="ctr"/>
            <a:p>
              <a:pPr algn="ctr">
                <a:defRPr/>
              </a:pPr>
              <a:r>
                <a:rPr lang="en-US" altLang="zh-CN" sz="2000" b="1" kern="0">
                  <a:solidFill>
                    <a:prstClr val="white"/>
                  </a:solidFill>
                  <a:latin typeface="微软雅黑" panose="020B0503020204020204" charset="-122"/>
                  <a:ea typeface="微软雅黑" panose="020B0503020204020204" charset="-122"/>
                  <a:cs typeface="+mn-ea"/>
                  <a:sym typeface="+mn-lt"/>
                </a:rPr>
                <a:t>2</a:t>
              </a:r>
              <a:endParaRPr lang="en-US" altLang="zh-CN" sz="2000" b="1" kern="0">
                <a:solidFill>
                  <a:prstClr val="white"/>
                </a:solidFill>
                <a:latin typeface="微软雅黑" panose="020B0503020204020204" charset="-122"/>
                <a:ea typeface="微软雅黑" panose="020B0503020204020204" charset="-122"/>
                <a:cs typeface="+mn-ea"/>
                <a:sym typeface="+mn-lt"/>
              </a:endParaRPr>
            </a:p>
          </p:txBody>
        </p:sp>
      </p:grpSp>
      <p:grpSp>
        <p:nvGrpSpPr>
          <p:cNvPr id="69" name="组合 68"/>
          <p:cNvGrpSpPr/>
          <p:nvPr/>
        </p:nvGrpSpPr>
        <p:grpSpPr>
          <a:xfrm>
            <a:off x="6991752" y="3475654"/>
            <a:ext cx="717328" cy="717328"/>
            <a:chOff x="5259388" y="2693988"/>
            <a:chExt cx="538162" cy="538162"/>
          </a:xfrm>
          <a:solidFill>
            <a:srgbClr val="F20517"/>
          </a:solidFill>
        </p:grpSpPr>
        <p:sp>
          <p:nvSpPr>
            <p:cNvPr id="70" name="Oval 42"/>
            <p:cNvSpPr>
              <a:spLocks noChangeArrowheads="1"/>
            </p:cNvSpPr>
            <p:nvPr/>
          </p:nvSpPr>
          <p:spPr bwMode="auto">
            <a:xfrm>
              <a:off x="5326856" y="2760662"/>
              <a:ext cx="414338" cy="414338"/>
            </a:xfrm>
            <a:prstGeom prst="ellipse">
              <a:avLst/>
            </a:prstGeom>
            <a:grpFill/>
            <a:ln w="25400" cap="flat" cmpd="sng" algn="ctr">
              <a:solidFill>
                <a:schemeClr val="bg1"/>
              </a:solidFill>
              <a:prstDash val="solid"/>
            </a:ln>
            <a:effectLst>
              <a:innerShdw blurRad="88900" dir="13500000">
                <a:prstClr val="black">
                  <a:alpha val="51000"/>
                </a:prstClr>
              </a:innerShdw>
            </a:effectLst>
          </p:spPr>
          <p:txBody>
            <a:bodyPr rtlCol="0" anchor="ctr"/>
            <a:p>
              <a:pPr algn="ctr">
                <a:defRPr/>
              </a:pPr>
              <a:endParaRPr lang="zh-CN" altLang="en-US" sz="2000" b="1" kern="0">
                <a:solidFill>
                  <a:prstClr val="white"/>
                </a:solidFill>
                <a:latin typeface="微软雅黑" panose="020B0503020204020204" charset="-122"/>
                <a:ea typeface="微软雅黑" panose="020B0503020204020204" charset="-122"/>
                <a:cs typeface="+mn-ea"/>
                <a:sym typeface="+mn-lt"/>
              </a:endParaRPr>
            </a:p>
          </p:txBody>
        </p:sp>
        <p:sp>
          <p:nvSpPr>
            <p:cNvPr id="71" name="Oval 45"/>
            <p:cNvSpPr>
              <a:spLocks noChangeArrowheads="1"/>
            </p:cNvSpPr>
            <p:nvPr/>
          </p:nvSpPr>
          <p:spPr bwMode="auto">
            <a:xfrm>
              <a:off x="5259388" y="2693988"/>
              <a:ext cx="538162" cy="538162"/>
            </a:xfrm>
            <a:prstGeom prst="ellipse">
              <a:avLst/>
            </a:prstGeom>
            <a:solidFill>
              <a:schemeClr val="accent3"/>
            </a:solidFill>
            <a:ln w="25400" cap="flat" cmpd="sng" algn="ctr">
              <a:solidFill>
                <a:schemeClr val="bg1"/>
              </a:solidFill>
              <a:prstDash val="solid"/>
            </a:ln>
            <a:effectLst>
              <a:innerShdw blurRad="88900" dir="13500000">
                <a:prstClr val="black">
                  <a:alpha val="51000"/>
                </a:prstClr>
              </a:innerShdw>
            </a:effectLst>
          </p:spPr>
          <p:txBody>
            <a:bodyPr rtlCol="0" anchor="ctr"/>
            <a:p>
              <a:pPr algn="ctr">
                <a:defRPr/>
              </a:pPr>
              <a:r>
                <a:rPr lang="en-US" altLang="zh-CN" sz="2000" b="1" kern="0">
                  <a:solidFill>
                    <a:prstClr val="white"/>
                  </a:solidFill>
                  <a:latin typeface="微软雅黑" panose="020B0503020204020204" charset="-122"/>
                  <a:ea typeface="微软雅黑" panose="020B0503020204020204" charset="-122"/>
                  <a:cs typeface="+mn-ea"/>
                  <a:sym typeface="+mn-lt"/>
                </a:rPr>
                <a:t>3</a:t>
              </a:r>
              <a:endParaRPr lang="en-US" altLang="zh-CN" sz="2000" b="1" kern="0">
                <a:solidFill>
                  <a:prstClr val="white"/>
                </a:solidFill>
                <a:latin typeface="微软雅黑" panose="020B0503020204020204" charset="-122"/>
                <a:ea typeface="微软雅黑" panose="020B0503020204020204" charset="-122"/>
                <a:cs typeface="+mn-ea"/>
                <a:sym typeface="+mn-lt"/>
              </a:endParaRPr>
            </a:p>
          </p:txBody>
        </p:sp>
      </p:grpSp>
      <p:grpSp>
        <p:nvGrpSpPr>
          <p:cNvPr id="72" name="组合 71"/>
          <p:cNvGrpSpPr/>
          <p:nvPr/>
        </p:nvGrpSpPr>
        <p:grpSpPr>
          <a:xfrm>
            <a:off x="4444070" y="4910311"/>
            <a:ext cx="717328" cy="717328"/>
            <a:chOff x="3348038" y="3770313"/>
            <a:chExt cx="538162" cy="538162"/>
          </a:xfrm>
          <a:solidFill>
            <a:srgbClr val="F20517"/>
          </a:solidFill>
        </p:grpSpPr>
        <p:sp>
          <p:nvSpPr>
            <p:cNvPr id="73" name="Oval 42"/>
            <p:cNvSpPr>
              <a:spLocks noChangeArrowheads="1"/>
            </p:cNvSpPr>
            <p:nvPr/>
          </p:nvSpPr>
          <p:spPr bwMode="auto">
            <a:xfrm>
              <a:off x="3412331" y="3836987"/>
              <a:ext cx="414338" cy="414338"/>
            </a:xfrm>
            <a:prstGeom prst="ellipse">
              <a:avLst/>
            </a:prstGeom>
            <a:grpFill/>
            <a:ln w="25400" cap="flat" cmpd="sng" algn="ctr">
              <a:solidFill>
                <a:schemeClr val="bg1"/>
              </a:solidFill>
              <a:prstDash val="solid"/>
            </a:ln>
            <a:effectLst>
              <a:innerShdw blurRad="88900" dir="13500000">
                <a:prstClr val="black">
                  <a:alpha val="51000"/>
                </a:prstClr>
              </a:innerShdw>
            </a:effectLst>
          </p:spPr>
          <p:txBody>
            <a:bodyPr rtlCol="0" anchor="ctr"/>
            <a:p>
              <a:pPr algn="ctr">
                <a:defRPr/>
              </a:pPr>
              <a:endParaRPr lang="zh-CN" altLang="en-US" sz="2000" b="1" kern="0">
                <a:solidFill>
                  <a:schemeClr val="bg1"/>
                </a:solidFill>
                <a:latin typeface="微软雅黑" panose="020B0503020204020204" charset="-122"/>
                <a:ea typeface="微软雅黑" panose="020B0503020204020204" charset="-122"/>
                <a:cs typeface="+mn-ea"/>
                <a:sym typeface="+mn-lt"/>
              </a:endParaRPr>
            </a:p>
          </p:txBody>
        </p:sp>
        <p:sp>
          <p:nvSpPr>
            <p:cNvPr id="74" name="Oval 48"/>
            <p:cNvSpPr>
              <a:spLocks noChangeArrowheads="1"/>
            </p:cNvSpPr>
            <p:nvPr/>
          </p:nvSpPr>
          <p:spPr bwMode="auto">
            <a:xfrm>
              <a:off x="3348038" y="3770313"/>
              <a:ext cx="538162" cy="538162"/>
            </a:xfrm>
            <a:prstGeom prst="ellipse">
              <a:avLst/>
            </a:prstGeom>
            <a:solidFill>
              <a:schemeClr val="accent2"/>
            </a:solidFill>
            <a:ln w="25400" cap="flat" cmpd="sng" algn="ctr">
              <a:solidFill>
                <a:schemeClr val="bg1"/>
              </a:solidFill>
              <a:prstDash val="solid"/>
            </a:ln>
            <a:effectLst>
              <a:innerShdw blurRad="88900" dir="13500000">
                <a:prstClr val="black">
                  <a:alpha val="51000"/>
                </a:prstClr>
              </a:innerShdw>
            </a:effectLst>
          </p:spPr>
          <p:txBody>
            <a:bodyPr rtlCol="0" anchor="ctr"/>
            <a:p>
              <a:pPr algn="ctr">
                <a:defRPr/>
              </a:pPr>
              <a:r>
                <a:rPr lang="en-US" altLang="zh-CN" sz="2000" b="1" kern="0">
                  <a:solidFill>
                    <a:schemeClr val="bg1"/>
                  </a:solidFill>
                  <a:latin typeface="微软雅黑" panose="020B0503020204020204" charset="-122"/>
                  <a:ea typeface="微软雅黑" panose="020B0503020204020204" charset="-122"/>
                  <a:cs typeface="+mn-ea"/>
                  <a:sym typeface="+mn-lt"/>
                </a:rPr>
                <a:t>5</a:t>
              </a:r>
              <a:endParaRPr lang="en-US" altLang="zh-CN" sz="2000" b="1" kern="0">
                <a:solidFill>
                  <a:schemeClr val="bg1"/>
                </a:solidFill>
                <a:latin typeface="微软雅黑" panose="020B0503020204020204" charset="-122"/>
                <a:ea typeface="微软雅黑" panose="020B0503020204020204" charset="-122"/>
                <a:cs typeface="+mn-ea"/>
                <a:sym typeface="+mn-lt"/>
              </a:endParaRPr>
            </a:p>
          </p:txBody>
        </p:sp>
      </p:grpSp>
      <p:grpSp>
        <p:nvGrpSpPr>
          <p:cNvPr id="80" name="组合 79"/>
          <p:cNvGrpSpPr/>
          <p:nvPr/>
        </p:nvGrpSpPr>
        <p:grpSpPr>
          <a:xfrm>
            <a:off x="6991752" y="4910311"/>
            <a:ext cx="717328" cy="717328"/>
            <a:chOff x="5259388" y="3770313"/>
            <a:chExt cx="538162" cy="538162"/>
          </a:xfrm>
          <a:solidFill>
            <a:srgbClr val="F20517"/>
          </a:solidFill>
        </p:grpSpPr>
        <p:sp>
          <p:nvSpPr>
            <p:cNvPr id="81" name="Oval 42"/>
            <p:cNvSpPr>
              <a:spLocks noChangeArrowheads="1"/>
            </p:cNvSpPr>
            <p:nvPr/>
          </p:nvSpPr>
          <p:spPr bwMode="auto">
            <a:xfrm>
              <a:off x="5326856" y="3836987"/>
              <a:ext cx="414338" cy="414338"/>
            </a:xfrm>
            <a:prstGeom prst="ellipse">
              <a:avLst/>
            </a:prstGeom>
            <a:grpFill/>
            <a:ln w="25400" cap="flat" cmpd="sng" algn="ctr">
              <a:solidFill>
                <a:schemeClr val="bg1"/>
              </a:solidFill>
              <a:prstDash val="solid"/>
            </a:ln>
            <a:effectLst>
              <a:innerShdw blurRad="88900" dir="13500000">
                <a:prstClr val="black">
                  <a:alpha val="51000"/>
                </a:prstClr>
              </a:innerShdw>
            </a:effectLst>
          </p:spPr>
          <p:txBody>
            <a:bodyPr rtlCol="0" anchor="ctr"/>
            <a:p>
              <a:pPr algn="ctr">
                <a:defRPr/>
              </a:pPr>
              <a:endParaRPr lang="zh-CN" altLang="en-US" sz="2000" b="1" kern="0">
                <a:solidFill>
                  <a:prstClr val="white"/>
                </a:solidFill>
                <a:latin typeface="微软雅黑" panose="020B0503020204020204" charset="-122"/>
                <a:ea typeface="微软雅黑" panose="020B0503020204020204" charset="-122"/>
                <a:cs typeface="+mn-ea"/>
                <a:sym typeface="+mn-lt"/>
              </a:endParaRPr>
            </a:p>
          </p:txBody>
        </p:sp>
        <p:sp>
          <p:nvSpPr>
            <p:cNvPr id="82" name="Oval 49"/>
            <p:cNvSpPr>
              <a:spLocks noChangeArrowheads="1"/>
            </p:cNvSpPr>
            <p:nvPr/>
          </p:nvSpPr>
          <p:spPr bwMode="auto">
            <a:xfrm>
              <a:off x="5259388" y="3770313"/>
              <a:ext cx="538162" cy="538162"/>
            </a:xfrm>
            <a:prstGeom prst="ellipse">
              <a:avLst/>
            </a:prstGeom>
            <a:solidFill>
              <a:schemeClr val="accent2"/>
            </a:solidFill>
            <a:ln w="25400" cap="flat" cmpd="sng" algn="ctr">
              <a:solidFill>
                <a:schemeClr val="bg1"/>
              </a:solidFill>
              <a:prstDash val="solid"/>
            </a:ln>
            <a:effectLst>
              <a:innerShdw blurRad="88900" dir="13500000">
                <a:prstClr val="black">
                  <a:alpha val="51000"/>
                </a:prstClr>
              </a:innerShdw>
            </a:effectLst>
          </p:spPr>
          <p:txBody>
            <a:bodyPr rtlCol="0" anchor="ctr"/>
            <a:p>
              <a:pPr algn="ctr">
                <a:defRPr/>
              </a:pPr>
              <a:r>
                <a:rPr lang="en-US" altLang="zh-CN" sz="2000" b="1" kern="0">
                  <a:solidFill>
                    <a:prstClr val="white"/>
                  </a:solidFill>
                  <a:latin typeface="微软雅黑" panose="020B0503020204020204" charset="-122"/>
                  <a:ea typeface="微软雅黑" panose="020B0503020204020204" charset="-122"/>
                  <a:cs typeface="+mn-ea"/>
                  <a:sym typeface="+mn-lt"/>
                </a:rPr>
                <a:t>6</a:t>
              </a:r>
              <a:endParaRPr lang="en-US" altLang="zh-CN" sz="2000" b="1" kern="0">
                <a:solidFill>
                  <a:prstClr val="white"/>
                </a:solidFill>
                <a:latin typeface="微软雅黑" panose="020B0503020204020204" charset="-122"/>
                <a:ea typeface="微软雅黑" panose="020B0503020204020204" charset="-122"/>
                <a:cs typeface="+mn-ea"/>
                <a:sym typeface="+mn-lt"/>
              </a:endParaRPr>
            </a:p>
          </p:txBody>
        </p:sp>
      </p:grpSp>
      <p:sp>
        <p:nvSpPr>
          <p:cNvPr id="39" name="TextBox 16"/>
          <p:cNvSpPr txBox="1"/>
          <p:nvPr/>
        </p:nvSpPr>
        <p:spPr>
          <a:xfrm>
            <a:off x="929231" y="2245424"/>
            <a:ext cx="2321560" cy="309245"/>
          </a:xfrm>
          <a:prstGeom prst="rect">
            <a:avLst/>
          </a:prstGeom>
          <a:noFill/>
        </p:spPr>
        <p:txBody>
          <a:bodyPr wrap="none" lIns="94085" tIns="47043" rIns="94085" bIns="47043" rtlCol="0">
            <a:spAutoFit/>
          </a:bodyPr>
          <a:p>
            <a:pPr algn="l"/>
            <a:r>
              <a:rPr lang="zh-CN" altLang="en-US" sz="1400" b="1" dirty="0">
                <a:solidFill>
                  <a:schemeClr val="tx1">
                    <a:lumMod val="75000"/>
                    <a:lumOff val="25000"/>
                  </a:schemeClr>
                </a:solidFill>
                <a:latin typeface="微软雅黑" panose="020B0503020204020204" charset="-122"/>
                <a:ea typeface="微软雅黑" panose="020B0503020204020204" charset="-122"/>
                <a:cs typeface="+mn-ea"/>
                <a:sym typeface="+mn-lt"/>
              </a:rPr>
              <a:t>建造、拆卸建（构）筑物。</a:t>
            </a:r>
            <a:endParaRPr lang="zh-CN" altLang="en-US" sz="1400" b="1" dirty="0">
              <a:solidFill>
                <a:schemeClr val="tx1">
                  <a:lumMod val="75000"/>
                  <a:lumOff val="25000"/>
                </a:schemeClr>
              </a:solidFill>
              <a:latin typeface="微软雅黑" panose="020B0503020204020204" charset="-122"/>
              <a:ea typeface="微软雅黑" panose="020B0503020204020204" charset="-122"/>
              <a:cs typeface="+mn-ea"/>
              <a:sym typeface="+mn-lt"/>
            </a:endParaRPr>
          </a:p>
        </p:txBody>
      </p:sp>
      <p:sp>
        <p:nvSpPr>
          <p:cNvPr id="41" name="TextBox 16"/>
          <p:cNvSpPr txBox="1"/>
          <p:nvPr/>
        </p:nvSpPr>
        <p:spPr>
          <a:xfrm>
            <a:off x="8350250" y="2123440"/>
            <a:ext cx="3643630" cy="524510"/>
          </a:xfrm>
          <a:prstGeom prst="rect">
            <a:avLst/>
          </a:prstGeom>
          <a:noFill/>
        </p:spPr>
        <p:txBody>
          <a:bodyPr wrap="square" lIns="94085" tIns="47043" rIns="94085" bIns="47043" rtlCol="0">
            <a:spAutoFit/>
          </a:bodyPr>
          <a:p>
            <a:pPr algn="l"/>
            <a:r>
              <a:rPr lang="zh-CN" altLang="en-US" sz="1400" b="1" dirty="0">
                <a:solidFill>
                  <a:schemeClr val="tx1">
                    <a:lumMod val="75000"/>
                    <a:lumOff val="25000"/>
                  </a:schemeClr>
                </a:solidFill>
                <a:latin typeface="微软雅黑" panose="020B0503020204020204" charset="-122"/>
                <a:ea typeface="微软雅黑" panose="020B0503020204020204" charset="-122"/>
                <a:cs typeface="+mn-ea"/>
                <a:sym typeface="+mn-lt"/>
              </a:rPr>
              <a:t>取土、地面堆载、钻探作业、基坑开挖、爆破、桩基础施工、顶进、灌浆、锚杆作业。</a:t>
            </a:r>
            <a:endParaRPr lang="zh-CN" altLang="en-US" sz="1400" b="1" dirty="0">
              <a:solidFill>
                <a:schemeClr val="tx1">
                  <a:lumMod val="75000"/>
                  <a:lumOff val="25000"/>
                </a:schemeClr>
              </a:solidFill>
              <a:latin typeface="微软雅黑" panose="020B0503020204020204" charset="-122"/>
              <a:ea typeface="微软雅黑" panose="020B0503020204020204" charset="-122"/>
              <a:cs typeface="+mn-ea"/>
              <a:sym typeface="+mn-lt"/>
            </a:endParaRPr>
          </a:p>
        </p:txBody>
      </p:sp>
      <p:sp>
        <p:nvSpPr>
          <p:cNvPr id="43" name="TextBox 16"/>
          <p:cNvSpPr txBox="1"/>
          <p:nvPr/>
        </p:nvSpPr>
        <p:spPr>
          <a:xfrm>
            <a:off x="929231" y="3706403"/>
            <a:ext cx="3032760" cy="309245"/>
          </a:xfrm>
          <a:prstGeom prst="rect">
            <a:avLst/>
          </a:prstGeom>
          <a:noFill/>
        </p:spPr>
        <p:txBody>
          <a:bodyPr wrap="none" lIns="94085" tIns="47043" rIns="94085" bIns="47043" rtlCol="0">
            <a:spAutoFit/>
          </a:bodyPr>
          <a:p>
            <a:pPr algn="l"/>
            <a:r>
              <a:rPr lang="zh-CN" altLang="en-US" sz="1400" b="1" dirty="0">
                <a:solidFill>
                  <a:schemeClr val="tx1">
                    <a:lumMod val="75000"/>
                    <a:lumOff val="25000"/>
                  </a:schemeClr>
                </a:solidFill>
                <a:latin typeface="微软雅黑" panose="020B0503020204020204" charset="-122"/>
                <a:ea typeface="微软雅黑" panose="020B0503020204020204" charset="-122"/>
                <a:cs typeface="+mn-ea"/>
                <a:sym typeface="+mn-lt"/>
              </a:rPr>
              <a:t>敷设管线或者设置跨线等架空作业。</a:t>
            </a:r>
            <a:endParaRPr lang="zh-CN" altLang="en-US" sz="1400" b="1" dirty="0">
              <a:solidFill>
                <a:schemeClr val="tx1">
                  <a:lumMod val="75000"/>
                  <a:lumOff val="25000"/>
                </a:schemeClr>
              </a:solidFill>
              <a:latin typeface="微软雅黑" panose="020B0503020204020204" charset="-122"/>
              <a:ea typeface="微软雅黑" panose="020B0503020204020204" charset="-122"/>
              <a:cs typeface="+mn-ea"/>
              <a:sym typeface="+mn-lt"/>
            </a:endParaRPr>
          </a:p>
        </p:txBody>
      </p:sp>
      <p:sp>
        <p:nvSpPr>
          <p:cNvPr id="45" name="TextBox 16"/>
          <p:cNvSpPr txBox="1"/>
          <p:nvPr/>
        </p:nvSpPr>
        <p:spPr>
          <a:xfrm>
            <a:off x="8350250" y="3564255"/>
            <a:ext cx="3643630" cy="524510"/>
          </a:xfrm>
          <a:prstGeom prst="rect">
            <a:avLst/>
          </a:prstGeom>
          <a:noFill/>
        </p:spPr>
        <p:txBody>
          <a:bodyPr wrap="square" lIns="94085" tIns="47043" rIns="94085" bIns="47043" rtlCol="0">
            <a:spAutoFit/>
          </a:bodyPr>
          <a:p>
            <a:pPr algn="l"/>
            <a:r>
              <a:rPr lang="zh-CN" altLang="en-US" sz="1400" b="1" dirty="0">
                <a:solidFill>
                  <a:schemeClr val="tx1">
                    <a:lumMod val="75000"/>
                    <a:lumOff val="25000"/>
                  </a:schemeClr>
                </a:solidFill>
                <a:latin typeface="微软雅黑" panose="020B0503020204020204" charset="-122"/>
                <a:ea typeface="微软雅黑" panose="020B0503020204020204" charset="-122"/>
                <a:cs typeface="+mn-ea"/>
                <a:sym typeface="+mn-lt"/>
              </a:rPr>
              <a:t>修建塘堰、开挖河道水渠、采石挖砂、打井取水。</a:t>
            </a:r>
            <a:endParaRPr lang="zh-CN" altLang="en-US" sz="1400" b="1" dirty="0">
              <a:solidFill>
                <a:schemeClr val="tx1">
                  <a:lumMod val="75000"/>
                  <a:lumOff val="25000"/>
                </a:schemeClr>
              </a:solidFill>
              <a:latin typeface="微软雅黑" panose="020B0503020204020204" charset="-122"/>
              <a:ea typeface="微软雅黑" panose="020B0503020204020204" charset="-122"/>
              <a:cs typeface="+mn-ea"/>
              <a:sym typeface="+mn-lt"/>
            </a:endParaRPr>
          </a:p>
        </p:txBody>
      </p:sp>
      <p:sp>
        <p:nvSpPr>
          <p:cNvPr id="48" name="TextBox 16"/>
          <p:cNvSpPr txBox="1"/>
          <p:nvPr/>
        </p:nvSpPr>
        <p:spPr>
          <a:xfrm>
            <a:off x="929231" y="4990337"/>
            <a:ext cx="2143760" cy="309245"/>
          </a:xfrm>
          <a:prstGeom prst="rect">
            <a:avLst/>
          </a:prstGeom>
          <a:noFill/>
        </p:spPr>
        <p:txBody>
          <a:bodyPr wrap="none" lIns="94085" tIns="47043" rIns="94085" bIns="47043" rtlCol="0">
            <a:spAutoFit/>
          </a:bodyPr>
          <a:p>
            <a:pPr algn="l"/>
            <a:r>
              <a:rPr lang="zh-CN" altLang="en-US" sz="1400" b="1" dirty="0">
                <a:solidFill>
                  <a:schemeClr val="tx1">
                    <a:lumMod val="75000"/>
                    <a:lumOff val="25000"/>
                  </a:schemeClr>
                </a:solidFill>
                <a:latin typeface="微软雅黑" panose="020B0503020204020204" charset="-122"/>
                <a:ea typeface="微软雅黑" panose="020B0503020204020204" charset="-122"/>
                <a:cs typeface="+mn-ea"/>
                <a:sym typeface="+mn-lt"/>
              </a:rPr>
              <a:t>在过江隧道段疏浚河道。</a:t>
            </a:r>
            <a:endParaRPr lang="zh-CN" altLang="en-US" sz="1400" b="1" dirty="0">
              <a:solidFill>
                <a:schemeClr val="tx1">
                  <a:lumMod val="75000"/>
                  <a:lumOff val="25000"/>
                </a:schemeClr>
              </a:solidFill>
              <a:latin typeface="微软雅黑" panose="020B0503020204020204" charset="-122"/>
              <a:ea typeface="微软雅黑" panose="020B0503020204020204" charset="-122"/>
              <a:cs typeface="+mn-ea"/>
              <a:sym typeface="+mn-lt"/>
            </a:endParaRPr>
          </a:p>
        </p:txBody>
      </p:sp>
      <p:sp>
        <p:nvSpPr>
          <p:cNvPr id="85" name="TextBox 16"/>
          <p:cNvSpPr txBox="1"/>
          <p:nvPr/>
        </p:nvSpPr>
        <p:spPr>
          <a:xfrm>
            <a:off x="8350250" y="5120830"/>
            <a:ext cx="3617595" cy="309245"/>
          </a:xfrm>
          <a:prstGeom prst="rect">
            <a:avLst/>
          </a:prstGeom>
          <a:noFill/>
        </p:spPr>
        <p:txBody>
          <a:bodyPr wrap="square" lIns="94085" tIns="47043" rIns="94085" bIns="47043" rtlCol="0">
            <a:spAutoFit/>
          </a:bodyPr>
          <a:p>
            <a:pPr algn="l"/>
            <a:r>
              <a:rPr lang="zh-CN" altLang="en-US" sz="1400" b="1" dirty="0">
                <a:solidFill>
                  <a:schemeClr val="tx1">
                    <a:lumMod val="75000"/>
                    <a:lumOff val="25000"/>
                  </a:schemeClr>
                </a:solidFill>
                <a:latin typeface="微软雅黑" panose="020B0503020204020204" charset="-122"/>
                <a:ea typeface="微软雅黑" panose="020B0503020204020204" charset="-122"/>
                <a:cs typeface="+mn-ea"/>
                <a:sym typeface="+mn-lt"/>
              </a:rPr>
              <a:t>其他可能危害城市轨道交通设施的作业。</a:t>
            </a:r>
            <a:endParaRPr lang="zh-CN" altLang="en-US" sz="1400" b="1" dirty="0">
              <a:solidFill>
                <a:schemeClr val="tx1">
                  <a:lumMod val="75000"/>
                  <a:lumOff val="25000"/>
                </a:schemeClr>
              </a:solidFill>
              <a:latin typeface="微软雅黑" panose="020B0503020204020204" charset="-122"/>
              <a:ea typeface="微软雅黑" panose="020B0503020204020204" charset="-122"/>
              <a:cs typeface="+mn-ea"/>
              <a:sym typeface="+mn-lt"/>
            </a:endParaRPr>
          </a:p>
        </p:txBody>
      </p:sp>
      <p:sp>
        <p:nvSpPr>
          <p:cNvPr id="2" name="TextBox 16"/>
          <p:cNvSpPr txBox="1"/>
          <p:nvPr/>
        </p:nvSpPr>
        <p:spPr>
          <a:xfrm>
            <a:off x="914400" y="701040"/>
            <a:ext cx="10361930" cy="924560"/>
          </a:xfrm>
          <a:prstGeom prst="rect">
            <a:avLst/>
          </a:prstGeom>
          <a:noFill/>
        </p:spPr>
        <p:txBody>
          <a:bodyPr wrap="square" lIns="94085" tIns="47043" rIns="94085" bIns="47043" rtlCol="0">
            <a:spAutoFit/>
          </a:bodyPr>
          <a:p>
            <a:pPr algn="l"/>
            <a:r>
              <a:rPr lang="zh-CN" altLang="en-US" b="1" dirty="0">
                <a:solidFill>
                  <a:schemeClr val="tx1">
                    <a:lumMod val="75000"/>
                    <a:lumOff val="25000"/>
                  </a:schemeClr>
                </a:solidFill>
                <a:latin typeface="微软雅黑" panose="020B0503020204020204" charset="-122"/>
                <a:ea typeface="微软雅黑" panose="020B0503020204020204" charset="-122"/>
                <a:cs typeface="+mn-ea"/>
                <a:sym typeface="+mn-lt"/>
              </a:rPr>
              <a:t>在城市轨道交通控制保护区内进行下列活动的，有关部门依照法律、法规实施行政许可时，应当书面征求城市轨道交通经营单位的意见。城市轨道交通经营单位应当自收到征求意见之日起十五日内给予书面答复。</a:t>
            </a:r>
            <a:endParaRPr lang="zh-CN" altLang="en-US" b="1" dirty="0">
              <a:solidFill>
                <a:schemeClr val="tx1">
                  <a:lumMod val="75000"/>
                  <a:lumOff val="25000"/>
                </a:schemeClr>
              </a:solidFill>
              <a:latin typeface="微软雅黑" panose="020B0503020204020204" charset="-122"/>
              <a:ea typeface="微软雅黑" panose="020B0503020204020204" charset="-122"/>
              <a:cs typeface="+mn-ea"/>
              <a:sym typeface="+mn-lt"/>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600"/>
                                  </p:stCondLst>
                                  <p:childTnLst>
                                    <p:set>
                                      <p:cBhvr>
                                        <p:cTn id="6" dur="1" fill="hold">
                                          <p:stCondLst>
                                            <p:cond delay="0"/>
                                          </p:stCondLst>
                                        </p:cTn>
                                        <p:tgtEl>
                                          <p:spTgt spid="60"/>
                                        </p:tgtEl>
                                        <p:attrNameLst>
                                          <p:attrName>style.visibility</p:attrName>
                                        </p:attrNameLst>
                                      </p:cBhvr>
                                      <p:to>
                                        <p:strVal val="visible"/>
                                      </p:to>
                                    </p:set>
                                    <p:anim calcmode="lin" valueType="num">
                                      <p:cBhvr>
                                        <p:cTn id="7" dur="300" fill="hold"/>
                                        <p:tgtEl>
                                          <p:spTgt spid="60"/>
                                        </p:tgtEl>
                                        <p:attrNameLst>
                                          <p:attrName>ppt_w</p:attrName>
                                        </p:attrNameLst>
                                      </p:cBhvr>
                                      <p:tavLst>
                                        <p:tav tm="0">
                                          <p:val>
                                            <p:fltVal val="0"/>
                                          </p:val>
                                        </p:tav>
                                        <p:tav tm="100000">
                                          <p:val>
                                            <p:strVal val="#ppt_w"/>
                                          </p:val>
                                        </p:tav>
                                      </p:tavLst>
                                    </p:anim>
                                    <p:anim calcmode="lin" valueType="num">
                                      <p:cBhvr>
                                        <p:cTn id="8" dur="300" fill="hold"/>
                                        <p:tgtEl>
                                          <p:spTgt spid="60"/>
                                        </p:tgtEl>
                                        <p:attrNameLst>
                                          <p:attrName>ppt_h</p:attrName>
                                        </p:attrNameLst>
                                      </p:cBhvr>
                                      <p:tavLst>
                                        <p:tav tm="0">
                                          <p:val>
                                            <p:fltVal val="0"/>
                                          </p:val>
                                        </p:tav>
                                        <p:tav tm="100000">
                                          <p:val>
                                            <p:strVal val="#ppt_h"/>
                                          </p:val>
                                        </p:tav>
                                      </p:tavLst>
                                    </p:anim>
                                    <p:animEffect transition="in" filter="fade">
                                      <p:cBhvr>
                                        <p:cTn id="9" dur="300"/>
                                        <p:tgtEl>
                                          <p:spTgt spid="60"/>
                                        </p:tgtEl>
                                      </p:cBhvr>
                                    </p:animEffect>
                                  </p:childTnLst>
                                </p:cTn>
                              </p:par>
                              <p:par>
                                <p:cTn id="10" presetID="6" presetClass="emph" presetSubtype="0" autoRev="1" fill="hold" nodeType="withEffect">
                                  <p:stCondLst>
                                    <p:cond delay="900"/>
                                  </p:stCondLst>
                                  <p:childTnLst>
                                    <p:animScale>
                                      <p:cBhvr>
                                        <p:cTn id="11" dur="150" fill="hold"/>
                                        <p:tgtEl>
                                          <p:spTgt spid="60"/>
                                        </p:tgtEl>
                                      </p:cBhvr>
                                      <p:by x="110000" y="110000"/>
                                    </p:animScale>
                                  </p:childTnLst>
                                </p:cTn>
                              </p:par>
                              <p:par>
                                <p:cTn id="12" presetID="22" presetClass="entr" presetSubtype="8" fill="hold" grpId="0" nodeType="withEffect">
                                  <p:stCondLst>
                                    <p:cond delay="1000"/>
                                  </p:stCondLst>
                                  <p:childTnLst>
                                    <p:set>
                                      <p:cBhvr>
                                        <p:cTn id="13" dur="1" fill="hold">
                                          <p:stCondLst>
                                            <p:cond delay="0"/>
                                          </p:stCondLst>
                                        </p:cTn>
                                        <p:tgtEl>
                                          <p:spTgt spid="50"/>
                                        </p:tgtEl>
                                        <p:attrNameLst>
                                          <p:attrName>style.visibility</p:attrName>
                                        </p:attrNameLst>
                                      </p:cBhvr>
                                      <p:to>
                                        <p:strVal val="visible"/>
                                      </p:to>
                                    </p:set>
                                    <p:animEffect transition="in" filter="wipe(left)">
                                      <p:cBhvr>
                                        <p:cTn id="14" dur="500"/>
                                        <p:tgtEl>
                                          <p:spTgt spid="50"/>
                                        </p:tgtEl>
                                      </p:cBhvr>
                                    </p:animEffect>
                                  </p:childTnLst>
                                </p:cTn>
                              </p:par>
                              <p:par>
                                <p:cTn id="15" presetID="53" presetClass="entr" presetSubtype="16" fill="hold" nodeType="withEffect">
                                  <p:stCondLst>
                                    <p:cond delay="1500"/>
                                  </p:stCondLst>
                                  <p:childTnLst>
                                    <p:set>
                                      <p:cBhvr>
                                        <p:cTn id="16" dur="1" fill="hold">
                                          <p:stCondLst>
                                            <p:cond delay="0"/>
                                          </p:stCondLst>
                                        </p:cTn>
                                        <p:tgtEl>
                                          <p:spTgt spid="66"/>
                                        </p:tgtEl>
                                        <p:attrNameLst>
                                          <p:attrName>style.visibility</p:attrName>
                                        </p:attrNameLst>
                                      </p:cBhvr>
                                      <p:to>
                                        <p:strVal val="visible"/>
                                      </p:to>
                                    </p:set>
                                    <p:anim calcmode="lin" valueType="num">
                                      <p:cBhvr>
                                        <p:cTn id="17" dur="300" fill="hold"/>
                                        <p:tgtEl>
                                          <p:spTgt spid="66"/>
                                        </p:tgtEl>
                                        <p:attrNameLst>
                                          <p:attrName>ppt_w</p:attrName>
                                        </p:attrNameLst>
                                      </p:cBhvr>
                                      <p:tavLst>
                                        <p:tav tm="0">
                                          <p:val>
                                            <p:fltVal val="0"/>
                                          </p:val>
                                        </p:tav>
                                        <p:tav tm="100000">
                                          <p:val>
                                            <p:strVal val="#ppt_w"/>
                                          </p:val>
                                        </p:tav>
                                      </p:tavLst>
                                    </p:anim>
                                    <p:anim calcmode="lin" valueType="num">
                                      <p:cBhvr>
                                        <p:cTn id="18" dur="300" fill="hold"/>
                                        <p:tgtEl>
                                          <p:spTgt spid="66"/>
                                        </p:tgtEl>
                                        <p:attrNameLst>
                                          <p:attrName>ppt_h</p:attrName>
                                        </p:attrNameLst>
                                      </p:cBhvr>
                                      <p:tavLst>
                                        <p:tav tm="0">
                                          <p:val>
                                            <p:fltVal val="0"/>
                                          </p:val>
                                        </p:tav>
                                        <p:tav tm="100000">
                                          <p:val>
                                            <p:strVal val="#ppt_h"/>
                                          </p:val>
                                        </p:tav>
                                      </p:tavLst>
                                    </p:anim>
                                    <p:animEffect transition="in" filter="fade">
                                      <p:cBhvr>
                                        <p:cTn id="19" dur="300"/>
                                        <p:tgtEl>
                                          <p:spTgt spid="66"/>
                                        </p:tgtEl>
                                      </p:cBhvr>
                                    </p:animEffect>
                                  </p:childTnLst>
                                </p:cTn>
                              </p:par>
                              <p:par>
                                <p:cTn id="20" presetID="6" presetClass="emph" presetSubtype="0" autoRev="1" fill="hold" nodeType="withEffect">
                                  <p:stCondLst>
                                    <p:cond delay="1800"/>
                                  </p:stCondLst>
                                  <p:childTnLst>
                                    <p:animScale>
                                      <p:cBhvr>
                                        <p:cTn id="21" dur="150" fill="hold"/>
                                        <p:tgtEl>
                                          <p:spTgt spid="66"/>
                                        </p:tgtEl>
                                      </p:cBhvr>
                                      <p:by x="110000" y="110000"/>
                                    </p:animScale>
                                  </p:childTnLst>
                                </p:cTn>
                              </p:par>
                              <p:par>
                                <p:cTn id="22" presetID="22" presetClass="entr" presetSubtype="1" fill="hold" grpId="0" nodeType="withEffect">
                                  <p:stCondLst>
                                    <p:cond delay="1900"/>
                                  </p:stCondLst>
                                  <p:childTnLst>
                                    <p:set>
                                      <p:cBhvr>
                                        <p:cTn id="23" dur="1" fill="hold">
                                          <p:stCondLst>
                                            <p:cond delay="0"/>
                                          </p:stCondLst>
                                        </p:cTn>
                                        <p:tgtEl>
                                          <p:spTgt spid="59"/>
                                        </p:tgtEl>
                                        <p:attrNameLst>
                                          <p:attrName>style.visibility</p:attrName>
                                        </p:attrNameLst>
                                      </p:cBhvr>
                                      <p:to>
                                        <p:strVal val="visible"/>
                                      </p:to>
                                    </p:set>
                                    <p:animEffect transition="in" filter="wipe(up)">
                                      <p:cBhvr>
                                        <p:cTn id="24" dur="500"/>
                                        <p:tgtEl>
                                          <p:spTgt spid="59"/>
                                        </p:tgtEl>
                                      </p:cBhvr>
                                    </p:animEffect>
                                  </p:childTnLst>
                                </p:cTn>
                              </p:par>
                              <p:par>
                                <p:cTn id="25" presetID="53" presetClass="entr" presetSubtype="16" fill="hold" nodeType="withEffect">
                                  <p:stCondLst>
                                    <p:cond delay="2400"/>
                                  </p:stCondLst>
                                  <p:childTnLst>
                                    <p:set>
                                      <p:cBhvr>
                                        <p:cTn id="26" dur="1" fill="hold">
                                          <p:stCondLst>
                                            <p:cond delay="0"/>
                                          </p:stCondLst>
                                        </p:cTn>
                                        <p:tgtEl>
                                          <p:spTgt spid="69"/>
                                        </p:tgtEl>
                                        <p:attrNameLst>
                                          <p:attrName>style.visibility</p:attrName>
                                        </p:attrNameLst>
                                      </p:cBhvr>
                                      <p:to>
                                        <p:strVal val="visible"/>
                                      </p:to>
                                    </p:set>
                                    <p:anim calcmode="lin" valueType="num">
                                      <p:cBhvr>
                                        <p:cTn id="27" dur="300" fill="hold"/>
                                        <p:tgtEl>
                                          <p:spTgt spid="69"/>
                                        </p:tgtEl>
                                        <p:attrNameLst>
                                          <p:attrName>ppt_w</p:attrName>
                                        </p:attrNameLst>
                                      </p:cBhvr>
                                      <p:tavLst>
                                        <p:tav tm="0">
                                          <p:val>
                                            <p:fltVal val="0"/>
                                          </p:val>
                                        </p:tav>
                                        <p:tav tm="100000">
                                          <p:val>
                                            <p:strVal val="#ppt_w"/>
                                          </p:val>
                                        </p:tav>
                                      </p:tavLst>
                                    </p:anim>
                                    <p:anim calcmode="lin" valueType="num">
                                      <p:cBhvr>
                                        <p:cTn id="28" dur="300" fill="hold"/>
                                        <p:tgtEl>
                                          <p:spTgt spid="69"/>
                                        </p:tgtEl>
                                        <p:attrNameLst>
                                          <p:attrName>ppt_h</p:attrName>
                                        </p:attrNameLst>
                                      </p:cBhvr>
                                      <p:tavLst>
                                        <p:tav tm="0">
                                          <p:val>
                                            <p:fltVal val="0"/>
                                          </p:val>
                                        </p:tav>
                                        <p:tav tm="100000">
                                          <p:val>
                                            <p:strVal val="#ppt_h"/>
                                          </p:val>
                                        </p:tav>
                                      </p:tavLst>
                                    </p:anim>
                                    <p:animEffect transition="in" filter="fade">
                                      <p:cBhvr>
                                        <p:cTn id="29" dur="300"/>
                                        <p:tgtEl>
                                          <p:spTgt spid="69"/>
                                        </p:tgtEl>
                                      </p:cBhvr>
                                    </p:animEffect>
                                  </p:childTnLst>
                                </p:cTn>
                              </p:par>
                              <p:par>
                                <p:cTn id="30" presetID="6" presetClass="emph" presetSubtype="0" autoRev="1" fill="hold" nodeType="withEffect">
                                  <p:stCondLst>
                                    <p:cond delay="2700"/>
                                  </p:stCondLst>
                                  <p:childTnLst>
                                    <p:animScale>
                                      <p:cBhvr>
                                        <p:cTn id="31" dur="150" fill="hold"/>
                                        <p:tgtEl>
                                          <p:spTgt spid="69"/>
                                        </p:tgtEl>
                                      </p:cBhvr>
                                      <p:by x="110000" y="110000"/>
                                    </p:animScale>
                                  </p:childTnLst>
                                </p:cTn>
                              </p:par>
                              <p:par>
                                <p:cTn id="32" presetID="22" presetClass="entr" presetSubtype="2" fill="hold" grpId="0" nodeType="withEffect">
                                  <p:stCondLst>
                                    <p:cond delay="2800"/>
                                  </p:stCondLst>
                                  <p:childTnLst>
                                    <p:set>
                                      <p:cBhvr>
                                        <p:cTn id="33" dur="1" fill="hold">
                                          <p:stCondLst>
                                            <p:cond delay="0"/>
                                          </p:stCondLst>
                                        </p:cTn>
                                        <p:tgtEl>
                                          <p:spTgt spid="49"/>
                                        </p:tgtEl>
                                        <p:attrNameLst>
                                          <p:attrName>style.visibility</p:attrName>
                                        </p:attrNameLst>
                                      </p:cBhvr>
                                      <p:to>
                                        <p:strVal val="visible"/>
                                      </p:to>
                                    </p:set>
                                    <p:animEffect transition="in" filter="wipe(right)">
                                      <p:cBhvr>
                                        <p:cTn id="34" dur="500"/>
                                        <p:tgtEl>
                                          <p:spTgt spid="49"/>
                                        </p:tgtEl>
                                      </p:cBhvr>
                                    </p:animEffect>
                                  </p:childTnLst>
                                </p:cTn>
                              </p:par>
                              <p:par>
                                <p:cTn id="35" presetID="53" presetClass="entr" presetSubtype="16" fill="hold" nodeType="withEffect">
                                  <p:stCondLst>
                                    <p:cond delay="3300"/>
                                  </p:stCondLst>
                                  <p:childTnLst>
                                    <p:set>
                                      <p:cBhvr>
                                        <p:cTn id="36" dur="1" fill="hold">
                                          <p:stCondLst>
                                            <p:cond delay="0"/>
                                          </p:stCondLst>
                                        </p:cTn>
                                        <p:tgtEl>
                                          <p:spTgt spid="63"/>
                                        </p:tgtEl>
                                        <p:attrNameLst>
                                          <p:attrName>style.visibility</p:attrName>
                                        </p:attrNameLst>
                                      </p:cBhvr>
                                      <p:to>
                                        <p:strVal val="visible"/>
                                      </p:to>
                                    </p:set>
                                    <p:anim calcmode="lin" valueType="num">
                                      <p:cBhvr>
                                        <p:cTn id="37" dur="300" fill="hold"/>
                                        <p:tgtEl>
                                          <p:spTgt spid="63"/>
                                        </p:tgtEl>
                                        <p:attrNameLst>
                                          <p:attrName>ppt_w</p:attrName>
                                        </p:attrNameLst>
                                      </p:cBhvr>
                                      <p:tavLst>
                                        <p:tav tm="0">
                                          <p:val>
                                            <p:fltVal val="0"/>
                                          </p:val>
                                        </p:tav>
                                        <p:tav tm="100000">
                                          <p:val>
                                            <p:strVal val="#ppt_w"/>
                                          </p:val>
                                        </p:tav>
                                      </p:tavLst>
                                    </p:anim>
                                    <p:anim calcmode="lin" valueType="num">
                                      <p:cBhvr>
                                        <p:cTn id="38" dur="300" fill="hold"/>
                                        <p:tgtEl>
                                          <p:spTgt spid="63"/>
                                        </p:tgtEl>
                                        <p:attrNameLst>
                                          <p:attrName>ppt_h</p:attrName>
                                        </p:attrNameLst>
                                      </p:cBhvr>
                                      <p:tavLst>
                                        <p:tav tm="0">
                                          <p:val>
                                            <p:fltVal val="0"/>
                                          </p:val>
                                        </p:tav>
                                        <p:tav tm="100000">
                                          <p:val>
                                            <p:strVal val="#ppt_h"/>
                                          </p:val>
                                        </p:tav>
                                      </p:tavLst>
                                    </p:anim>
                                    <p:animEffect transition="in" filter="fade">
                                      <p:cBhvr>
                                        <p:cTn id="39" dur="300"/>
                                        <p:tgtEl>
                                          <p:spTgt spid="63"/>
                                        </p:tgtEl>
                                      </p:cBhvr>
                                    </p:animEffect>
                                  </p:childTnLst>
                                </p:cTn>
                              </p:par>
                              <p:par>
                                <p:cTn id="40" presetID="6" presetClass="emph" presetSubtype="0" autoRev="1" fill="hold" nodeType="withEffect">
                                  <p:stCondLst>
                                    <p:cond delay="3600"/>
                                  </p:stCondLst>
                                  <p:childTnLst>
                                    <p:animScale>
                                      <p:cBhvr>
                                        <p:cTn id="41" dur="150" fill="hold"/>
                                        <p:tgtEl>
                                          <p:spTgt spid="63"/>
                                        </p:tgtEl>
                                      </p:cBhvr>
                                      <p:by x="110000" y="110000"/>
                                    </p:animScale>
                                  </p:childTnLst>
                                </p:cTn>
                              </p:par>
                              <p:par>
                                <p:cTn id="42" presetID="22" presetClass="entr" presetSubtype="1" fill="hold" grpId="0" nodeType="withEffect">
                                  <p:stCondLst>
                                    <p:cond delay="3700"/>
                                  </p:stCondLst>
                                  <p:childTnLst>
                                    <p:set>
                                      <p:cBhvr>
                                        <p:cTn id="43" dur="1" fill="hold">
                                          <p:stCondLst>
                                            <p:cond delay="0"/>
                                          </p:stCondLst>
                                        </p:cTn>
                                        <p:tgtEl>
                                          <p:spTgt spid="58"/>
                                        </p:tgtEl>
                                        <p:attrNameLst>
                                          <p:attrName>style.visibility</p:attrName>
                                        </p:attrNameLst>
                                      </p:cBhvr>
                                      <p:to>
                                        <p:strVal val="visible"/>
                                      </p:to>
                                    </p:set>
                                    <p:animEffect transition="in" filter="wipe(up)">
                                      <p:cBhvr>
                                        <p:cTn id="44" dur="500"/>
                                        <p:tgtEl>
                                          <p:spTgt spid="58"/>
                                        </p:tgtEl>
                                      </p:cBhvr>
                                    </p:animEffect>
                                  </p:childTnLst>
                                </p:cTn>
                              </p:par>
                              <p:par>
                                <p:cTn id="45" presetID="53" presetClass="entr" presetSubtype="16" fill="hold" nodeType="withEffect">
                                  <p:stCondLst>
                                    <p:cond delay="4200"/>
                                  </p:stCondLst>
                                  <p:childTnLst>
                                    <p:set>
                                      <p:cBhvr>
                                        <p:cTn id="46" dur="1" fill="hold">
                                          <p:stCondLst>
                                            <p:cond delay="0"/>
                                          </p:stCondLst>
                                        </p:cTn>
                                        <p:tgtEl>
                                          <p:spTgt spid="72"/>
                                        </p:tgtEl>
                                        <p:attrNameLst>
                                          <p:attrName>style.visibility</p:attrName>
                                        </p:attrNameLst>
                                      </p:cBhvr>
                                      <p:to>
                                        <p:strVal val="visible"/>
                                      </p:to>
                                    </p:set>
                                    <p:anim calcmode="lin" valueType="num">
                                      <p:cBhvr>
                                        <p:cTn id="47" dur="300" fill="hold"/>
                                        <p:tgtEl>
                                          <p:spTgt spid="72"/>
                                        </p:tgtEl>
                                        <p:attrNameLst>
                                          <p:attrName>ppt_w</p:attrName>
                                        </p:attrNameLst>
                                      </p:cBhvr>
                                      <p:tavLst>
                                        <p:tav tm="0">
                                          <p:val>
                                            <p:fltVal val="0"/>
                                          </p:val>
                                        </p:tav>
                                        <p:tav tm="100000">
                                          <p:val>
                                            <p:strVal val="#ppt_w"/>
                                          </p:val>
                                        </p:tav>
                                      </p:tavLst>
                                    </p:anim>
                                    <p:anim calcmode="lin" valueType="num">
                                      <p:cBhvr>
                                        <p:cTn id="48" dur="300" fill="hold"/>
                                        <p:tgtEl>
                                          <p:spTgt spid="72"/>
                                        </p:tgtEl>
                                        <p:attrNameLst>
                                          <p:attrName>ppt_h</p:attrName>
                                        </p:attrNameLst>
                                      </p:cBhvr>
                                      <p:tavLst>
                                        <p:tav tm="0">
                                          <p:val>
                                            <p:fltVal val="0"/>
                                          </p:val>
                                        </p:tav>
                                        <p:tav tm="100000">
                                          <p:val>
                                            <p:strVal val="#ppt_h"/>
                                          </p:val>
                                        </p:tav>
                                      </p:tavLst>
                                    </p:anim>
                                    <p:animEffect transition="in" filter="fade">
                                      <p:cBhvr>
                                        <p:cTn id="49" dur="300"/>
                                        <p:tgtEl>
                                          <p:spTgt spid="72"/>
                                        </p:tgtEl>
                                      </p:cBhvr>
                                    </p:animEffect>
                                  </p:childTnLst>
                                </p:cTn>
                              </p:par>
                              <p:par>
                                <p:cTn id="50" presetID="6" presetClass="emph" presetSubtype="0" autoRev="1" fill="hold" nodeType="withEffect">
                                  <p:stCondLst>
                                    <p:cond delay="4500"/>
                                  </p:stCondLst>
                                  <p:childTnLst>
                                    <p:animScale>
                                      <p:cBhvr>
                                        <p:cTn id="51" dur="150" fill="hold"/>
                                        <p:tgtEl>
                                          <p:spTgt spid="72"/>
                                        </p:tgtEl>
                                      </p:cBhvr>
                                      <p:by x="110000" y="110000"/>
                                    </p:animScale>
                                  </p:childTnLst>
                                </p:cTn>
                              </p:par>
                              <p:par>
                                <p:cTn id="52" presetID="22" presetClass="entr" presetSubtype="8" fill="hold" grpId="0" nodeType="withEffect">
                                  <p:stCondLst>
                                    <p:cond delay="4600"/>
                                  </p:stCondLst>
                                  <p:childTnLst>
                                    <p:set>
                                      <p:cBhvr>
                                        <p:cTn id="53" dur="1" fill="hold">
                                          <p:stCondLst>
                                            <p:cond delay="0"/>
                                          </p:stCondLst>
                                        </p:cTn>
                                        <p:tgtEl>
                                          <p:spTgt spid="51"/>
                                        </p:tgtEl>
                                        <p:attrNameLst>
                                          <p:attrName>style.visibility</p:attrName>
                                        </p:attrNameLst>
                                      </p:cBhvr>
                                      <p:to>
                                        <p:strVal val="visible"/>
                                      </p:to>
                                    </p:set>
                                    <p:animEffect transition="in" filter="wipe(left)">
                                      <p:cBhvr>
                                        <p:cTn id="54" dur="500"/>
                                        <p:tgtEl>
                                          <p:spTgt spid="51"/>
                                        </p:tgtEl>
                                      </p:cBhvr>
                                    </p:animEffect>
                                  </p:childTnLst>
                                </p:cTn>
                              </p:par>
                              <p:par>
                                <p:cTn id="55" presetID="53" presetClass="entr" presetSubtype="16" fill="hold" nodeType="withEffect">
                                  <p:stCondLst>
                                    <p:cond delay="5100"/>
                                  </p:stCondLst>
                                  <p:childTnLst>
                                    <p:set>
                                      <p:cBhvr>
                                        <p:cTn id="56" dur="1" fill="hold">
                                          <p:stCondLst>
                                            <p:cond delay="0"/>
                                          </p:stCondLst>
                                        </p:cTn>
                                        <p:tgtEl>
                                          <p:spTgt spid="80"/>
                                        </p:tgtEl>
                                        <p:attrNameLst>
                                          <p:attrName>style.visibility</p:attrName>
                                        </p:attrNameLst>
                                      </p:cBhvr>
                                      <p:to>
                                        <p:strVal val="visible"/>
                                      </p:to>
                                    </p:set>
                                    <p:anim calcmode="lin" valueType="num">
                                      <p:cBhvr>
                                        <p:cTn id="57" dur="300" fill="hold"/>
                                        <p:tgtEl>
                                          <p:spTgt spid="80"/>
                                        </p:tgtEl>
                                        <p:attrNameLst>
                                          <p:attrName>ppt_w</p:attrName>
                                        </p:attrNameLst>
                                      </p:cBhvr>
                                      <p:tavLst>
                                        <p:tav tm="0">
                                          <p:val>
                                            <p:fltVal val="0"/>
                                          </p:val>
                                        </p:tav>
                                        <p:tav tm="100000">
                                          <p:val>
                                            <p:strVal val="#ppt_w"/>
                                          </p:val>
                                        </p:tav>
                                      </p:tavLst>
                                    </p:anim>
                                    <p:anim calcmode="lin" valueType="num">
                                      <p:cBhvr>
                                        <p:cTn id="58" dur="300" fill="hold"/>
                                        <p:tgtEl>
                                          <p:spTgt spid="80"/>
                                        </p:tgtEl>
                                        <p:attrNameLst>
                                          <p:attrName>ppt_h</p:attrName>
                                        </p:attrNameLst>
                                      </p:cBhvr>
                                      <p:tavLst>
                                        <p:tav tm="0">
                                          <p:val>
                                            <p:fltVal val="0"/>
                                          </p:val>
                                        </p:tav>
                                        <p:tav tm="100000">
                                          <p:val>
                                            <p:strVal val="#ppt_h"/>
                                          </p:val>
                                        </p:tav>
                                      </p:tavLst>
                                    </p:anim>
                                    <p:animEffect transition="in" filter="fade">
                                      <p:cBhvr>
                                        <p:cTn id="59" dur="300"/>
                                        <p:tgtEl>
                                          <p:spTgt spid="80"/>
                                        </p:tgtEl>
                                      </p:cBhvr>
                                    </p:animEffect>
                                  </p:childTnLst>
                                </p:cTn>
                              </p:par>
                              <p:par>
                                <p:cTn id="60" presetID="6" presetClass="emph" presetSubtype="0" autoRev="1" fill="hold" nodeType="withEffect">
                                  <p:stCondLst>
                                    <p:cond delay="5400"/>
                                  </p:stCondLst>
                                  <p:childTnLst>
                                    <p:animScale>
                                      <p:cBhvr>
                                        <p:cTn id="61" dur="150" fill="hold"/>
                                        <p:tgtEl>
                                          <p:spTgt spid="80"/>
                                        </p:tgtEl>
                                      </p:cBhvr>
                                      <p:by x="110000" y="110000"/>
                                    </p:animScale>
                                  </p:childTnLst>
                                </p:cTn>
                              </p:par>
                            </p:childTnLst>
                          </p:cTn>
                        </p:par>
                        <p:par>
                          <p:cTn id="62" fill="hold">
                            <p:stCondLst>
                              <p:cond delay="1100"/>
                            </p:stCondLst>
                            <p:childTnLst>
                              <p:par>
                                <p:cTn id="63" presetID="17" presetClass="entr" presetSubtype="1" fill="hold" grpId="0" nodeType="afterEffect">
                                  <p:stCondLst>
                                    <p:cond delay="0"/>
                                  </p:stCondLst>
                                  <p:iterate type="lt">
                                    <p:tmPct val="40000"/>
                                  </p:iterate>
                                  <p:childTnLst>
                                    <p:set>
                                      <p:cBhvr>
                                        <p:cTn id="64" dur="1" fill="hold">
                                          <p:stCondLst>
                                            <p:cond delay="0"/>
                                          </p:stCondLst>
                                        </p:cTn>
                                        <p:tgtEl>
                                          <p:spTgt spid="39"/>
                                        </p:tgtEl>
                                        <p:attrNameLst>
                                          <p:attrName>style.visibility</p:attrName>
                                        </p:attrNameLst>
                                      </p:cBhvr>
                                      <p:to>
                                        <p:strVal val="visible"/>
                                      </p:to>
                                    </p:set>
                                    <p:anim calcmode="lin" valueType="num">
                                      <p:cBhvr>
                                        <p:cTn id="65" dur="250" fill="hold"/>
                                        <p:tgtEl>
                                          <p:spTgt spid="39"/>
                                        </p:tgtEl>
                                        <p:attrNameLst>
                                          <p:attrName>ppt_x</p:attrName>
                                        </p:attrNameLst>
                                      </p:cBhvr>
                                      <p:tavLst>
                                        <p:tav tm="0">
                                          <p:val>
                                            <p:strVal val="#ppt_x"/>
                                          </p:val>
                                        </p:tav>
                                        <p:tav tm="100000">
                                          <p:val>
                                            <p:strVal val="#ppt_x"/>
                                          </p:val>
                                        </p:tav>
                                      </p:tavLst>
                                    </p:anim>
                                    <p:anim calcmode="lin" valueType="num">
                                      <p:cBhvr>
                                        <p:cTn id="66" dur="250" fill="hold"/>
                                        <p:tgtEl>
                                          <p:spTgt spid="39"/>
                                        </p:tgtEl>
                                        <p:attrNameLst>
                                          <p:attrName>ppt_y</p:attrName>
                                        </p:attrNameLst>
                                      </p:cBhvr>
                                      <p:tavLst>
                                        <p:tav tm="0">
                                          <p:val>
                                            <p:strVal val="#ppt_y-#ppt_h/2"/>
                                          </p:val>
                                        </p:tav>
                                        <p:tav tm="100000">
                                          <p:val>
                                            <p:strVal val="#ppt_y"/>
                                          </p:val>
                                        </p:tav>
                                      </p:tavLst>
                                    </p:anim>
                                    <p:anim calcmode="lin" valueType="num">
                                      <p:cBhvr>
                                        <p:cTn id="67" dur="250" fill="hold"/>
                                        <p:tgtEl>
                                          <p:spTgt spid="39"/>
                                        </p:tgtEl>
                                        <p:attrNameLst>
                                          <p:attrName>ppt_w</p:attrName>
                                        </p:attrNameLst>
                                      </p:cBhvr>
                                      <p:tavLst>
                                        <p:tav tm="0">
                                          <p:val>
                                            <p:strVal val="#ppt_w"/>
                                          </p:val>
                                        </p:tav>
                                        <p:tav tm="100000">
                                          <p:val>
                                            <p:strVal val="#ppt_w"/>
                                          </p:val>
                                        </p:tav>
                                      </p:tavLst>
                                    </p:anim>
                                    <p:anim calcmode="lin" valueType="num">
                                      <p:cBhvr>
                                        <p:cTn id="68" dur="250" fill="hold"/>
                                        <p:tgtEl>
                                          <p:spTgt spid="39"/>
                                        </p:tgtEl>
                                        <p:attrNameLst>
                                          <p:attrName>ppt_h</p:attrName>
                                        </p:attrNameLst>
                                      </p:cBhvr>
                                      <p:tavLst>
                                        <p:tav tm="0">
                                          <p:val>
                                            <p:fltVal val="0"/>
                                          </p:val>
                                        </p:tav>
                                        <p:tav tm="100000">
                                          <p:val>
                                            <p:strVal val="#ppt_h"/>
                                          </p:val>
                                        </p:tav>
                                      </p:tavLst>
                                    </p:anim>
                                  </p:childTnLst>
                                </p:cTn>
                              </p:par>
                            </p:childTnLst>
                          </p:cTn>
                        </p:par>
                        <p:par>
                          <p:cTn id="69" fill="hold">
                            <p:stCondLst>
                              <p:cond delay="1350"/>
                            </p:stCondLst>
                            <p:childTnLst>
                              <p:par>
                                <p:cTn id="70" presetID="17" presetClass="entr" presetSubtype="1" fill="hold" grpId="0" nodeType="afterEffect">
                                  <p:stCondLst>
                                    <p:cond delay="0"/>
                                  </p:stCondLst>
                                  <p:iterate type="lt">
                                    <p:tmPct val="40000"/>
                                  </p:iterate>
                                  <p:childTnLst>
                                    <p:set>
                                      <p:cBhvr>
                                        <p:cTn id="71" dur="1" fill="hold">
                                          <p:stCondLst>
                                            <p:cond delay="0"/>
                                          </p:stCondLst>
                                        </p:cTn>
                                        <p:tgtEl>
                                          <p:spTgt spid="41"/>
                                        </p:tgtEl>
                                        <p:attrNameLst>
                                          <p:attrName>style.visibility</p:attrName>
                                        </p:attrNameLst>
                                      </p:cBhvr>
                                      <p:to>
                                        <p:strVal val="visible"/>
                                      </p:to>
                                    </p:set>
                                    <p:anim calcmode="lin" valueType="num">
                                      <p:cBhvr>
                                        <p:cTn id="72" dur="250" fill="hold"/>
                                        <p:tgtEl>
                                          <p:spTgt spid="41"/>
                                        </p:tgtEl>
                                        <p:attrNameLst>
                                          <p:attrName>ppt_x</p:attrName>
                                        </p:attrNameLst>
                                      </p:cBhvr>
                                      <p:tavLst>
                                        <p:tav tm="0">
                                          <p:val>
                                            <p:strVal val="#ppt_x"/>
                                          </p:val>
                                        </p:tav>
                                        <p:tav tm="100000">
                                          <p:val>
                                            <p:strVal val="#ppt_x"/>
                                          </p:val>
                                        </p:tav>
                                      </p:tavLst>
                                    </p:anim>
                                    <p:anim calcmode="lin" valueType="num">
                                      <p:cBhvr>
                                        <p:cTn id="73" dur="250" fill="hold"/>
                                        <p:tgtEl>
                                          <p:spTgt spid="41"/>
                                        </p:tgtEl>
                                        <p:attrNameLst>
                                          <p:attrName>ppt_y</p:attrName>
                                        </p:attrNameLst>
                                      </p:cBhvr>
                                      <p:tavLst>
                                        <p:tav tm="0">
                                          <p:val>
                                            <p:strVal val="#ppt_y-#ppt_h/2"/>
                                          </p:val>
                                        </p:tav>
                                        <p:tav tm="100000">
                                          <p:val>
                                            <p:strVal val="#ppt_y"/>
                                          </p:val>
                                        </p:tav>
                                      </p:tavLst>
                                    </p:anim>
                                    <p:anim calcmode="lin" valueType="num">
                                      <p:cBhvr>
                                        <p:cTn id="74" dur="250" fill="hold"/>
                                        <p:tgtEl>
                                          <p:spTgt spid="41"/>
                                        </p:tgtEl>
                                        <p:attrNameLst>
                                          <p:attrName>ppt_w</p:attrName>
                                        </p:attrNameLst>
                                      </p:cBhvr>
                                      <p:tavLst>
                                        <p:tav tm="0">
                                          <p:val>
                                            <p:strVal val="#ppt_w"/>
                                          </p:val>
                                        </p:tav>
                                        <p:tav tm="100000">
                                          <p:val>
                                            <p:strVal val="#ppt_w"/>
                                          </p:val>
                                        </p:tav>
                                      </p:tavLst>
                                    </p:anim>
                                    <p:anim calcmode="lin" valueType="num">
                                      <p:cBhvr>
                                        <p:cTn id="75" dur="250" fill="hold"/>
                                        <p:tgtEl>
                                          <p:spTgt spid="41"/>
                                        </p:tgtEl>
                                        <p:attrNameLst>
                                          <p:attrName>ppt_h</p:attrName>
                                        </p:attrNameLst>
                                      </p:cBhvr>
                                      <p:tavLst>
                                        <p:tav tm="0">
                                          <p:val>
                                            <p:fltVal val="0"/>
                                          </p:val>
                                        </p:tav>
                                        <p:tav tm="100000">
                                          <p:val>
                                            <p:strVal val="#ppt_h"/>
                                          </p:val>
                                        </p:tav>
                                      </p:tavLst>
                                    </p:anim>
                                  </p:childTnLst>
                                </p:cTn>
                              </p:par>
                            </p:childTnLst>
                          </p:cTn>
                        </p:par>
                        <p:par>
                          <p:cTn id="76" fill="hold">
                            <p:stCondLst>
                              <p:cond delay="5300"/>
                            </p:stCondLst>
                            <p:childTnLst>
                              <p:par>
                                <p:cTn id="77" presetID="17" presetClass="entr" presetSubtype="1" fill="hold" grpId="0" nodeType="afterEffect">
                                  <p:stCondLst>
                                    <p:cond delay="0"/>
                                  </p:stCondLst>
                                  <p:iterate type="lt">
                                    <p:tmPct val="40000"/>
                                  </p:iterate>
                                  <p:childTnLst>
                                    <p:set>
                                      <p:cBhvr>
                                        <p:cTn id="78" dur="1" fill="hold">
                                          <p:stCondLst>
                                            <p:cond delay="0"/>
                                          </p:stCondLst>
                                        </p:cTn>
                                        <p:tgtEl>
                                          <p:spTgt spid="43"/>
                                        </p:tgtEl>
                                        <p:attrNameLst>
                                          <p:attrName>style.visibility</p:attrName>
                                        </p:attrNameLst>
                                      </p:cBhvr>
                                      <p:to>
                                        <p:strVal val="visible"/>
                                      </p:to>
                                    </p:set>
                                    <p:anim calcmode="lin" valueType="num">
                                      <p:cBhvr>
                                        <p:cTn id="79" dur="250" fill="hold"/>
                                        <p:tgtEl>
                                          <p:spTgt spid="43"/>
                                        </p:tgtEl>
                                        <p:attrNameLst>
                                          <p:attrName>ppt_x</p:attrName>
                                        </p:attrNameLst>
                                      </p:cBhvr>
                                      <p:tavLst>
                                        <p:tav tm="0">
                                          <p:val>
                                            <p:strVal val="#ppt_x"/>
                                          </p:val>
                                        </p:tav>
                                        <p:tav tm="100000">
                                          <p:val>
                                            <p:strVal val="#ppt_x"/>
                                          </p:val>
                                        </p:tav>
                                      </p:tavLst>
                                    </p:anim>
                                    <p:anim calcmode="lin" valueType="num">
                                      <p:cBhvr>
                                        <p:cTn id="80" dur="250" fill="hold"/>
                                        <p:tgtEl>
                                          <p:spTgt spid="43"/>
                                        </p:tgtEl>
                                        <p:attrNameLst>
                                          <p:attrName>ppt_y</p:attrName>
                                        </p:attrNameLst>
                                      </p:cBhvr>
                                      <p:tavLst>
                                        <p:tav tm="0">
                                          <p:val>
                                            <p:strVal val="#ppt_y-#ppt_h/2"/>
                                          </p:val>
                                        </p:tav>
                                        <p:tav tm="100000">
                                          <p:val>
                                            <p:strVal val="#ppt_y"/>
                                          </p:val>
                                        </p:tav>
                                      </p:tavLst>
                                    </p:anim>
                                    <p:anim calcmode="lin" valueType="num">
                                      <p:cBhvr>
                                        <p:cTn id="81" dur="250" fill="hold"/>
                                        <p:tgtEl>
                                          <p:spTgt spid="43"/>
                                        </p:tgtEl>
                                        <p:attrNameLst>
                                          <p:attrName>ppt_w</p:attrName>
                                        </p:attrNameLst>
                                      </p:cBhvr>
                                      <p:tavLst>
                                        <p:tav tm="0">
                                          <p:val>
                                            <p:strVal val="#ppt_w"/>
                                          </p:val>
                                        </p:tav>
                                        <p:tav tm="100000">
                                          <p:val>
                                            <p:strVal val="#ppt_w"/>
                                          </p:val>
                                        </p:tav>
                                      </p:tavLst>
                                    </p:anim>
                                    <p:anim calcmode="lin" valueType="num">
                                      <p:cBhvr>
                                        <p:cTn id="82" dur="250" fill="hold"/>
                                        <p:tgtEl>
                                          <p:spTgt spid="43"/>
                                        </p:tgtEl>
                                        <p:attrNameLst>
                                          <p:attrName>ppt_h</p:attrName>
                                        </p:attrNameLst>
                                      </p:cBhvr>
                                      <p:tavLst>
                                        <p:tav tm="0">
                                          <p:val>
                                            <p:fltVal val="0"/>
                                          </p:val>
                                        </p:tav>
                                        <p:tav tm="100000">
                                          <p:val>
                                            <p:strVal val="#ppt_h"/>
                                          </p:val>
                                        </p:tav>
                                      </p:tavLst>
                                    </p:anim>
                                  </p:childTnLst>
                                </p:cTn>
                              </p:par>
                            </p:childTnLst>
                          </p:cTn>
                        </p:par>
                        <p:par>
                          <p:cTn id="83" fill="hold">
                            <p:stCondLst>
                              <p:cond delay="7049"/>
                            </p:stCondLst>
                            <p:childTnLst>
                              <p:par>
                                <p:cTn id="84" presetID="17" presetClass="entr" presetSubtype="1" fill="hold" grpId="0" nodeType="afterEffect">
                                  <p:stCondLst>
                                    <p:cond delay="0"/>
                                  </p:stCondLst>
                                  <p:iterate type="lt">
                                    <p:tmPct val="40000"/>
                                  </p:iterate>
                                  <p:childTnLst>
                                    <p:set>
                                      <p:cBhvr>
                                        <p:cTn id="85" dur="1" fill="hold">
                                          <p:stCondLst>
                                            <p:cond delay="0"/>
                                          </p:stCondLst>
                                        </p:cTn>
                                        <p:tgtEl>
                                          <p:spTgt spid="45"/>
                                        </p:tgtEl>
                                        <p:attrNameLst>
                                          <p:attrName>style.visibility</p:attrName>
                                        </p:attrNameLst>
                                      </p:cBhvr>
                                      <p:to>
                                        <p:strVal val="visible"/>
                                      </p:to>
                                    </p:set>
                                    <p:anim calcmode="lin" valueType="num">
                                      <p:cBhvr>
                                        <p:cTn id="86" dur="250" fill="hold"/>
                                        <p:tgtEl>
                                          <p:spTgt spid="45"/>
                                        </p:tgtEl>
                                        <p:attrNameLst>
                                          <p:attrName>ppt_x</p:attrName>
                                        </p:attrNameLst>
                                      </p:cBhvr>
                                      <p:tavLst>
                                        <p:tav tm="0">
                                          <p:val>
                                            <p:strVal val="#ppt_x"/>
                                          </p:val>
                                        </p:tav>
                                        <p:tav tm="100000">
                                          <p:val>
                                            <p:strVal val="#ppt_x"/>
                                          </p:val>
                                        </p:tav>
                                      </p:tavLst>
                                    </p:anim>
                                    <p:anim calcmode="lin" valueType="num">
                                      <p:cBhvr>
                                        <p:cTn id="87" dur="250" fill="hold"/>
                                        <p:tgtEl>
                                          <p:spTgt spid="45"/>
                                        </p:tgtEl>
                                        <p:attrNameLst>
                                          <p:attrName>ppt_y</p:attrName>
                                        </p:attrNameLst>
                                      </p:cBhvr>
                                      <p:tavLst>
                                        <p:tav tm="0">
                                          <p:val>
                                            <p:strVal val="#ppt_y-#ppt_h/2"/>
                                          </p:val>
                                        </p:tav>
                                        <p:tav tm="100000">
                                          <p:val>
                                            <p:strVal val="#ppt_y"/>
                                          </p:val>
                                        </p:tav>
                                      </p:tavLst>
                                    </p:anim>
                                    <p:anim calcmode="lin" valueType="num">
                                      <p:cBhvr>
                                        <p:cTn id="88" dur="250" fill="hold"/>
                                        <p:tgtEl>
                                          <p:spTgt spid="45"/>
                                        </p:tgtEl>
                                        <p:attrNameLst>
                                          <p:attrName>ppt_w</p:attrName>
                                        </p:attrNameLst>
                                      </p:cBhvr>
                                      <p:tavLst>
                                        <p:tav tm="0">
                                          <p:val>
                                            <p:strVal val="#ppt_w"/>
                                          </p:val>
                                        </p:tav>
                                        <p:tav tm="100000">
                                          <p:val>
                                            <p:strVal val="#ppt_w"/>
                                          </p:val>
                                        </p:tav>
                                      </p:tavLst>
                                    </p:anim>
                                    <p:anim calcmode="lin" valueType="num">
                                      <p:cBhvr>
                                        <p:cTn id="89" dur="250" fill="hold"/>
                                        <p:tgtEl>
                                          <p:spTgt spid="45"/>
                                        </p:tgtEl>
                                        <p:attrNameLst>
                                          <p:attrName>ppt_h</p:attrName>
                                        </p:attrNameLst>
                                      </p:cBhvr>
                                      <p:tavLst>
                                        <p:tav tm="0">
                                          <p:val>
                                            <p:fltVal val="0"/>
                                          </p:val>
                                        </p:tav>
                                        <p:tav tm="100000">
                                          <p:val>
                                            <p:strVal val="#ppt_h"/>
                                          </p:val>
                                        </p:tav>
                                      </p:tavLst>
                                    </p:anim>
                                  </p:childTnLst>
                                </p:cTn>
                              </p:par>
                            </p:childTnLst>
                          </p:cTn>
                        </p:par>
                        <p:par>
                          <p:cTn id="90" fill="hold">
                            <p:stCondLst>
                              <p:cond delay="9400"/>
                            </p:stCondLst>
                            <p:childTnLst>
                              <p:par>
                                <p:cTn id="91" presetID="17" presetClass="entr" presetSubtype="1" fill="hold" grpId="0" nodeType="afterEffect">
                                  <p:stCondLst>
                                    <p:cond delay="0"/>
                                  </p:stCondLst>
                                  <p:iterate type="lt">
                                    <p:tmPct val="40000"/>
                                  </p:iterate>
                                  <p:childTnLst>
                                    <p:set>
                                      <p:cBhvr>
                                        <p:cTn id="92" dur="1" fill="hold">
                                          <p:stCondLst>
                                            <p:cond delay="0"/>
                                          </p:stCondLst>
                                        </p:cTn>
                                        <p:tgtEl>
                                          <p:spTgt spid="48"/>
                                        </p:tgtEl>
                                        <p:attrNameLst>
                                          <p:attrName>style.visibility</p:attrName>
                                        </p:attrNameLst>
                                      </p:cBhvr>
                                      <p:to>
                                        <p:strVal val="visible"/>
                                      </p:to>
                                    </p:set>
                                    <p:anim calcmode="lin" valueType="num">
                                      <p:cBhvr>
                                        <p:cTn id="93" dur="250" fill="hold"/>
                                        <p:tgtEl>
                                          <p:spTgt spid="48"/>
                                        </p:tgtEl>
                                        <p:attrNameLst>
                                          <p:attrName>ppt_x</p:attrName>
                                        </p:attrNameLst>
                                      </p:cBhvr>
                                      <p:tavLst>
                                        <p:tav tm="0">
                                          <p:val>
                                            <p:strVal val="#ppt_x"/>
                                          </p:val>
                                        </p:tav>
                                        <p:tav tm="100000">
                                          <p:val>
                                            <p:strVal val="#ppt_x"/>
                                          </p:val>
                                        </p:tav>
                                      </p:tavLst>
                                    </p:anim>
                                    <p:anim calcmode="lin" valueType="num">
                                      <p:cBhvr>
                                        <p:cTn id="94" dur="250" fill="hold"/>
                                        <p:tgtEl>
                                          <p:spTgt spid="48"/>
                                        </p:tgtEl>
                                        <p:attrNameLst>
                                          <p:attrName>ppt_y</p:attrName>
                                        </p:attrNameLst>
                                      </p:cBhvr>
                                      <p:tavLst>
                                        <p:tav tm="0">
                                          <p:val>
                                            <p:strVal val="#ppt_y-#ppt_h/2"/>
                                          </p:val>
                                        </p:tav>
                                        <p:tav tm="100000">
                                          <p:val>
                                            <p:strVal val="#ppt_y"/>
                                          </p:val>
                                        </p:tav>
                                      </p:tavLst>
                                    </p:anim>
                                    <p:anim calcmode="lin" valueType="num">
                                      <p:cBhvr>
                                        <p:cTn id="95" dur="250" fill="hold"/>
                                        <p:tgtEl>
                                          <p:spTgt spid="48"/>
                                        </p:tgtEl>
                                        <p:attrNameLst>
                                          <p:attrName>ppt_w</p:attrName>
                                        </p:attrNameLst>
                                      </p:cBhvr>
                                      <p:tavLst>
                                        <p:tav tm="0">
                                          <p:val>
                                            <p:strVal val="#ppt_w"/>
                                          </p:val>
                                        </p:tav>
                                        <p:tav tm="100000">
                                          <p:val>
                                            <p:strVal val="#ppt_w"/>
                                          </p:val>
                                        </p:tav>
                                      </p:tavLst>
                                    </p:anim>
                                    <p:anim calcmode="lin" valueType="num">
                                      <p:cBhvr>
                                        <p:cTn id="96" dur="250" fill="hold"/>
                                        <p:tgtEl>
                                          <p:spTgt spid="48"/>
                                        </p:tgtEl>
                                        <p:attrNameLst>
                                          <p:attrName>ppt_h</p:attrName>
                                        </p:attrNameLst>
                                      </p:cBhvr>
                                      <p:tavLst>
                                        <p:tav tm="0">
                                          <p:val>
                                            <p:fltVal val="0"/>
                                          </p:val>
                                        </p:tav>
                                        <p:tav tm="100000">
                                          <p:val>
                                            <p:strVal val="#ppt_h"/>
                                          </p:val>
                                        </p:tav>
                                      </p:tavLst>
                                    </p:anim>
                                  </p:childTnLst>
                                </p:cTn>
                              </p:par>
                            </p:childTnLst>
                          </p:cTn>
                        </p:par>
                        <p:par>
                          <p:cTn id="97" fill="hold">
                            <p:stCondLst>
                              <p:cond delay="10650"/>
                            </p:stCondLst>
                            <p:childTnLst>
                              <p:par>
                                <p:cTn id="98" presetID="17" presetClass="entr" presetSubtype="1" fill="hold" grpId="0" nodeType="afterEffect">
                                  <p:stCondLst>
                                    <p:cond delay="0"/>
                                  </p:stCondLst>
                                  <p:iterate type="lt">
                                    <p:tmPct val="40000"/>
                                  </p:iterate>
                                  <p:childTnLst>
                                    <p:set>
                                      <p:cBhvr>
                                        <p:cTn id="99" dur="1" fill="hold">
                                          <p:stCondLst>
                                            <p:cond delay="0"/>
                                          </p:stCondLst>
                                        </p:cTn>
                                        <p:tgtEl>
                                          <p:spTgt spid="85"/>
                                        </p:tgtEl>
                                        <p:attrNameLst>
                                          <p:attrName>style.visibility</p:attrName>
                                        </p:attrNameLst>
                                      </p:cBhvr>
                                      <p:to>
                                        <p:strVal val="visible"/>
                                      </p:to>
                                    </p:set>
                                    <p:anim calcmode="lin" valueType="num">
                                      <p:cBhvr>
                                        <p:cTn id="100" dur="250" fill="hold"/>
                                        <p:tgtEl>
                                          <p:spTgt spid="85"/>
                                        </p:tgtEl>
                                        <p:attrNameLst>
                                          <p:attrName>ppt_x</p:attrName>
                                        </p:attrNameLst>
                                      </p:cBhvr>
                                      <p:tavLst>
                                        <p:tav tm="0">
                                          <p:val>
                                            <p:strVal val="#ppt_x"/>
                                          </p:val>
                                        </p:tav>
                                        <p:tav tm="100000">
                                          <p:val>
                                            <p:strVal val="#ppt_x"/>
                                          </p:val>
                                        </p:tav>
                                      </p:tavLst>
                                    </p:anim>
                                    <p:anim calcmode="lin" valueType="num">
                                      <p:cBhvr>
                                        <p:cTn id="101" dur="250" fill="hold"/>
                                        <p:tgtEl>
                                          <p:spTgt spid="85"/>
                                        </p:tgtEl>
                                        <p:attrNameLst>
                                          <p:attrName>ppt_y</p:attrName>
                                        </p:attrNameLst>
                                      </p:cBhvr>
                                      <p:tavLst>
                                        <p:tav tm="0">
                                          <p:val>
                                            <p:strVal val="#ppt_y-#ppt_h/2"/>
                                          </p:val>
                                        </p:tav>
                                        <p:tav tm="100000">
                                          <p:val>
                                            <p:strVal val="#ppt_y"/>
                                          </p:val>
                                        </p:tav>
                                      </p:tavLst>
                                    </p:anim>
                                    <p:anim calcmode="lin" valueType="num">
                                      <p:cBhvr>
                                        <p:cTn id="102" dur="250" fill="hold"/>
                                        <p:tgtEl>
                                          <p:spTgt spid="85"/>
                                        </p:tgtEl>
                                        <p:attrNameLst>
                                          <p:attrName>ppt_w</p:attrName>
                                        </p:attrNameLst>
                                      </p:cBhvr>
                                      <p:tavLst>
                                        <p:tav tm="0">
                                          <p:val>
                                            <p:strVal val="#ppt_w"/>
                                          </p:val>
                                        </p:tav>
                                        <p:tav tm="100000">
                                          <p:val>
                                            <p:strVal val="#ppt_w"/>
                                          </p:val>
                                        </p:tav>
                                      </p:tavLst>
                                    </p:anim>
                                    <p:anim calcmode="lin" valueType="num">
                                      <p:cBhvr>
                                        <p:cTn id="103" dur="250" fill="hold"/>
                                        <p:tgtEl>
                                          <p:spTgt spid="85"/>
                                        </p:tgtEl>
                                        <p:attrNameLst>
                                          <p:attrName>ppt_h</p:attrName>
                                        </p:attrNameLst>
                                      </p:cBhvr>
                                      <p:tavLst>
                                        <p:tav tm="0">
                                          <p:val>
                                            <p:fltVal val="0"/>
                                          </p:val>
                                        </p:tav>
                                        <p:tav tm="100000">
                                          <p:val>
                                            <p:strVal val="#ppt_h"/>
                                          </p:val>
                                        </p:tav>
                                      </p:tavLst>
                                    </p:anim>
                                  </p:childTnLst>
                                </p:cTn>
                              </p:par>
                            </p:childTnLst>
                          </p:cTn>
                        </p:par>
                        <p:par>
                          <p:cTn id="104" fill="hold">
                            <p:stCondLst>
                              <p:cond delay="12600"/>
                            </p:stCondLst>
                            <p:childTnLst>
                              <p:par>
                                <p:cTn id="105" presetID="17" presetClass="entr" presetSubtype="1" fill="hold" grpId="0" nodeType="afterEffect">
                                  <p:stCondLst>
                                    <p:cond delay="0"/>
                                  </p:stCondLst>
                                  <p:iterate type="lt">
                                    <p:tmPct val="40000"/>
                                  </p:iterate>
                                  <p:childTnLst>
                                    <p:set>
                                      <p:cBhvr>
                                        <p:cTn id="106" dur="1" fill="hold">
                                          <p:stCondLst>
                                            <p:cond delay="0"/>
                                          </p:stCondLst>
                                        </p:cTn>
                                        <p:tgtEl>
                                          <p:spTgt spid="2"/>
                                        </p:tgtEl>
                                        <p:attrNameLst>
                                          <p:attrName>style.visibility</p:attrName>
                                        </p:attrNameLst>
                                      </p:cBhvr>
                                      <p:to>
                                        <p:strVal val="visible"/>
                                      </p:to>
                                    </p:set>
                                    <p:anim calcmode="lin" valueType="num">
                                      <p:cBhvr>
                                        <p:cTn id="107" dur="250" fill="hold"/>
                                        <p:tgtEl>
                                          <p:spTgt spid="2"/>
                                        </p:tgtEl>
                                        <p:attrNameLst>
                                          <p:attrName>ppt_x</p:attrName>
                                        </p:attrNameLst>
                                      </p:cBhvr>
                                      <p:tavLst>
                                        <p:tav tm="0">
                                          <p:val>
                                            <p:strVal val="#ppt_x"/>
                                          </p:val>
                                        </p:tav>
                                        <p:tav tm="100000">
                                          <p:val>
                                            <p:strVal val="#ppt_x"/>
                                          </p:val>
                                        </p:tav>
                                      </p:tavLst>
                                    </p:anim>
                                    <p:anim calcmode="lin" valueType="num">
                                      <p:cBhvr>
                                        <p:cTn id="108" dur="250" fill="hold"/>
                                        <p:tgtEl>
                                          <p:spTgt spid="2"/>
                                        </p:tgtEl>
                                        <p:attrNameLst>
                                          <p:attrName>ppt_y</p:attrName>
                                        </p:attrNameLst>
                                      </p:cBhvr>
                                      <p:tavLst>
                                        <p:tav tm="0">
                                          <p:val>
                                            <p:strVal val="#ppt_y-#ppt_h/2"/>
                                          </p:val>
                                        </p:tav>
                                        <p:tav tm="100000">
                                          <p:val>
                                            <p:strVal val="#ppt_y"/>
                                          </p:val>
                                        </p:tav>
                                      </p:tavLst>
                                    </p:anim>
                                    <p:anim calcmode="lin" valueType="num">
                                      <p:cBhvr>
                                        <p:cTn id="109" dur="250" fill="hold"/>
                                        <p:tgtEl>
                                          <p:spTgt spid="2"/>
                                        </p:tgtEl>
                                        <p:attrNameLst>
                                          <p:attrName>ppt_w</p:attrName>
                                        </p:attrNameLst>
                                      </p:cBhvr>
                                      <p:tavLst>
                                        <p:tav tm="0">
                                          <p:val>
                                            <p:strVal val="#ppt_w"/>
                                          </p:val>
                                        </p:tav>
                                        <p:tav tm="100000">
                                          <p:val>
                                            <p:strVal val="#ppt_w"/>
                                          </p:val>
                                        </p:tav>
                                      </p:tavLst>
                                    </p:anim>
                                    <p:anim calcmode="lin" valueType="num">
                                      <p:cBhvr>
                                        <p:cTn id="110" dur="250" fill="hold"/>
                                        <p:tgtEl>
                                          <p:spTgt spid="2"/>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bldLvl="0" animBg="1"/>
      <p:bldP spid="50" grpId="0" bldLvl="0" animBg="1"/>
      <p:bldP spid="51" grpId="0" bldLvl="0" animBg="1"/>
      <p:bldP spid="58" grpId="0" bldLvl="0" animBg="1"/>
      <p:bldP spid="59" grpId="0" bldLvl="0" animBg="1"/>
      <p:bldP spid="39" grpId="0"/>
      <p:bldP spid="41" grpId="0"/>
      <p:bldP spid="43" grpId="0"/>
      <p:bldP spid="45" grpId="0"/>
      <p:bldP spid="48" grpId="0"/>
      <p:bldP spid="85" grpId="0"/>
      <p:bldP spid="2" grpId="0"/>
    </p:bld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 name="文本框 18"/>
          <p:cNvSpPr txBox="1"/>
          <p:nvPr>
            <p:custDataLst>
              <p:tags r:id="rId1"/>
            </p:custDataLst>
          </p:nvPr>
        </p:nvSpPr>
        <p:spPr>
          <a:xfrm>
            <a:off x="572493" y="638859"/>
            <a:ext cx="4455885" cy="64516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3600" b="1" spc="150" noProof="0">
                <a:ln>
                  <a:noFill/>
                </a:ln>
                <a:solidFill>
                  <a:srgbClr val="000000">
                    <a:lumMod val="75000"/>
                    <a:lumOff val="25000"/>
                  </a:srgbClr>
                </a:solidFill>
                <a:effectLst/>
                <a:uLnTx/>
                <a:uFillTx/>
                <a:latin typeface="Arial" panose="020B0604020202020204" pitchFamily="34" charset="0"/>
                <a:ea typeface="微软雅黑" panose="020B0503020204020204" charset="-122"/>
                <a:cs typeface="+mn-ea"/>
                <a:sym typeface="+mn-ea"/>
              </a:rPr>
              <a:t>运营服务与管理</a:t>
            </a:r>
            <a:endParaRPr kumimoji="0" lang="zh-CN" altLang="en-US" sz="3600" b="1" i="0" u="none" strike="noStrike" kern="1200" cap="none" spc="150" normalizeH="0" baseline="0" noProof="0">
              <a:ln>
                <a:noFill/>
              </a:ln>
              <a:solidFill>
                <a:srgbClr val="000000">
                  <a:lumMod val="75000"/>
                  <a:lumOff val="25000"/>
                </a:srgbClr>
              </a:solidFill>
              <a:effectLst/>
              <a:uLnTx/>
              <a:uFillTx/>
              <a:latin typeface="微软雅黑" panose="020B0503020204020204" charset="-122"/>
              <a:ea typeface="微软雅黑" panose="020B0503020204020204" charset="-122"/>
              <a:cs typeface="+mn-ea"/>
            </a:endParaRPr>
          </a:p>
        </p:txBody>
      </p:sp>
      <p:sp>
        <p:nvSpPr>
          <p:cNvPr id="20" name="矩形 19"/>
          <p:cNvSpPr/>
          <p:nvPr>
            <p:custDataLst>
              <p:tags r:id="rId2"/>
            </p:custDataLst>
          </p:nvPr>
        </p:nvSpPr>
        <p:spPr>
          <a:xfrm>
            <a:off x="0" y="714375"/>
            <a:ext cx="64008" cy="495300"/>
          </a:xfrm>
          <a:prstGeom prst="rect">
            <a:avLst/>
          </a:prstGeom>
          <a:solidFill>
            <a:sysClr val="window" lastClr="FFFFFF">
              <a:lumMod val="50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charset="-122"/>
              <a:cs typeface="+mn-ea"/>
            </a:endParaRPr>
          </a:p>
        </p:txBody>
      </p:sp>
      <p:sp>
        <p:nvSpPr>
          <p:cNvPr id="37" name="Line 16"/>
          <p:cNvSpPr>
            <a:spLocks noChangeShapeType="1"/>
          </p:cNvSpPr>
          <p:nvPr>
            <p:custDataLst>
              <p:tags r:id="rId3"/>
            </p:custDataLst>
          </p:nvPr>
        </p:nvSpPr>
        <p:spPr bwMode="auto">
          <a:xfrm flipH="1">
            <a:off x="10880139" y="827383"/>
            <a:ext cx="420495" cy="0"/>
          </a:xfrm>
          <a:prstGeom prst="line">
            <a:avLst/>
          </a:prstGeom>
          <a:noFill/>
          <a:ln w="38100" cap="flat">
            <a:solidFill>
              <a:sysClr val="window" lastClr="FFFFFF">
                <a:lumMod val="85000"/>
              </a:sys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dirty="0">
              <a:ln>
                <a:noFill/>
              </a:ln>
              <a:solidFill>
                <a:srgbClr val="000000"/>
              </a:solidFill>
              <a:effectLst/>
              <a:uLnTx/>
              <a:uFillTx/>
              <a:latin typeface="Calibri" panose="020F0502020204030204"/>
              <a:ea typeface="+mn-ea"/>
              <a:cs typeface="+mn-ea"/>
            </a:endParaRPr>
          </a:p>
        </p:txBody>
      </p:sp>
      <p:sp>
        <p:nvSpPr>
          <p:cNvPr id="38" name="Line 17"/>
          <p:cNvSpPr>
            <a:spLocks noChangeShapeType="1"/>
          </p:cNvSpPr>
          <p:nvPr>
            <p:custDataLst>
              <p:tags r:id="rId4"/>
            </p:custDataLst>
          </p:nvPr>
        </p:nvSpPr>
        <p:spPr bwMode="auto">
          <a:xfrm flipH="1">
            <a:off x="11106562" y="962024"/>
            <a:ext cx="194072" cy="0"/>
          </a:xfrm>
          <a:prstGeom prst="line">
            <a:avLst/>
          </a:prstGeom>
          <a:noFill/>
          <a:ln w="38100" cap="flat">
            <a:solidFill>
              <a:sysClr val="window" lastClr="FFFFFF">
                <a:lumMod val="85000"/>
              </a:sys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dirty="0">
              <a:ln>
                <a:noFill/>
              </a:ln>
              <a:solidFill>
                <a:srgbClr val="000000"/>
              </a:solidFill>
              <a:effectLst/>
              <a:uLnTx/>
              <a:uFillTx/>
              <a:latin typeface="Calibri" panose="020F0502020204030204"/>
              <a:ea typeface="+mn-ea"/>
              <a:cs typeface="+mn-ea"/>
            </a:endParaRPr>
          </a:p>
        </p:txBody>
      </p:sp>
      <p:sp>
        <p:nvSpPr>
          <p:cNvPr id="39" name="Line 18"/>
          <p:cNvSpPr>
            <a:spLocks noChangeShapeType="1"/>
          </p:cNvSpPr>
          <p:nvPr>
            <p:custDataLst>
              <p:tags r:id="rId5"/>
            </p:custDataLst>
          </p:nvPr>
        </p:nvSpPr>
        <p:spPr bwMode="auto">
          <a:xfrm flipH="1">
            <a:off x="10999009" y="1096665"/>
            <a:ext cx="301625" cy="0"/>
          </a:xfrm>
          <a:prstGeom prst="line">
            <a:avLst/>
          </a:prstGeom>
          <a:noFill/>
          <a:ln w="38100" cap="flat">
            <a:solidFill>
              <a:sysClr val="window" lastClr="FFFFFF">
                <a:lumMod val="85000"/>
              </a:sys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000000"/>
              </a:solidFill>
              <a:effectLst/>
              <a:uLnTx/>
              <a:uFillTx/>
              <a:latin typeface="Calibri" panose="020F0502020204030204"/>
              <a:ea typeface="+mn-ea"/>
              <a:cs typeface="+mn-ea"/>
            </a:endParaRPr>
          </a:p>
        </p:txBody>
      </p:sp>
      <p:sp>
        <p:nvSpPr>
          <p:cNvPr id="54" name="文本框 53"/>
          <p:cNvSpPr txBox="1"/>
          <p:nvPr>
            <p:custDataLst>
              <p:tags r:id="rId6"/>
            </p:custDataLst>
          </p:nvPr>
        </p:nvSpPr>
        <p:spPr>
          <a:xfrm>
            <a:off x="1973580" y="3046730"/>
            <a:ext cx="2499360" cy="461645"/>
          </a:xfrm>
          <a:prstGeom prst="rect">
            <a:avLst/>
          </a:prstGeom>
          <a:noFill/>
        </p:spPr>
        <p:txBody>
          <a:bodyPr wrap="square" lIns="90000" tIns="46800" rIns="90000" bIns="46800" anchor="b" anchorCtr="0">
            <a:spAutoFit/>
          </a:bodyPr>
          <a:lstStyle>
            <a:defPPr>
              <a:defRPr lang="zh-CN"/>
            </a:defPPr>
            <a:lvl1pPr marL="0" algn="l" defTabSz="913765" rtl="0" eaLnBrk="1" latinLnBrk="0" hangingPunct="1">
              <a:defRPr sz="1800" kern="1200">
                <a:solidFill>
                  <a:srgbClr val="000000"/>
                </a:solidFill>
                <a:latin typeface="Calibri" panose="020F0502020204030204" pitchFamily="34" charset="0"/>
                <a:ea typeface="+mn-ea"/>
                <a:cs typeface="+mn-ea"/>
              </a:defRPr>
            </a:lvl1pPr>
            <a:lvl2pPr marL="457200" algn="l" defTabSz="913765" rtl="0" eaLnBrk="1" latinLnBrk="0" hangingPunct="1">
              <a:defRPr sz="1800" kern="1200">
                <a:solidFill>
                  <a:srgbClr val="000000"/>
                </a:solidFill>
                <a:latin typeface="Calibri" panose="020F0502020204030204" pitchFamily="34" charset="0"/>
                <a:ea typeface="+mn-ea"/>
                <a:cs typeface="+mn-ea"/>
              </a:defRPr>
            </a:lvl2pPr>
            <a:lvl3pPr marL="914400" algn="l" defTabSz="913765" rtl="0" eaLnBrk="1" latinLnBrk="0" hangingPunct="1">
              <a:defRPr sz="1800" kern="1200">
                <a:solidFill>
                  <a:srgbClr val="000000"/>
                </a:solidFill>
                <a:latin typeface="Calibri" panose="020F0502020204030204" pitchFamily="34" charset="0"/>
                <a:ea typeface="+mn-ea"/>
                <a:cs typeface="+mn-ea"/>
              </a:defRPr>
            </a:lvl3pPr>
            <a:lvl4pPr marL="1371600" algn="l" defTabSz="913765" rtl="0" eaLnBrk="1" latinLnBrk="0" hangingPunct="1">
              <a:defRPr sz="1800" kern="1200">
                <a:solidFill>
                  <a:srgbClr val="000000"/>
                </a:solidFill>
                <a:latin typeface="Calibri" panose="020F0502020204030204" pitchFamily="34" charset="0"/>
                <a:ea typeface="+mn-ea"/>
                <a:cs typeface="+mn-ea"/>
              </a:defRPr>
            </a:lvl4pPr>
            <a:lvl5pPr marL="1828800" algn="l" defTabSz="913765" rtl="0" eaLnBrk="1" latinLnBrk="0" hangingPunct="1">
              <a:defRPr sz="1800" kern="1200">
                <a:solidFill>
                  <a:srgbClr val="000000"/>
                </a:solidFill>
                <a:latin typeface="Calibri" panose="020F0502020204030204" pitchFamily="34" charset="0"/>
                <a:ea typeface="+mn-ea"/>
                <a:cs typeface="+mn-ea"/>
              </a:defRPr>
            </a:lvl5pPr>
            <a:lvl6pPr marL="2286000" algn="l" defTabSz="913765" rtl="0" eaLnBrk="1" latinLnBrk="0" hangingPunct="1">
              <a:defRPr sz="1800" kern="1200">
                <a:solidFill>
                  <a:srgbClr val="000000"/>
                </a:solidFill>
                <a:latin typeface="Calibri" panose="020F0502020204030204" pitchFamily="34" charset="0"/>
                <a:ea typeface="+mn-ea"/>
                <a:cs typeface="+mn-ea"/>
              </a:defRPr>
            </a:lvl6pPr>
            <a:lvl7pPr marL="2743200" algn="l" defTabSz="913765" rtl="0" eaLnBrk="1" latinLnBrk="0" hangingPunct="1">
              <a:defRPr sz="1800" kern="1200">
                <a:solidFill>
                  <a:srgbClr val="000000"/>
                </a:solidFill>
                <a:latin typeface="Calibri" panose="020F0502020204030204" pitchFamily="34" charset="0"/>
                <a:ea typeface="+mn-ea"/>
                <a:cs typeface="+mn-ea"/>
              </a:defRPr>
            </a:lvl7pPr>
            <a:lvl8pPr marL="3200400" algn="l" defTabSz="913765" rtl="0" eaLnBrk="1" latinLnBrk="0" hangingPunct="1">
              <a:defRPr sz="1800" kern="1200">
                <a:solidFill>
                  <a:srgbClr val="000000"/>
                </a:solidFill>
                <a:latin typeface="Calibri" panose="020F0502020204030204" pitchFamily="34" charset="0"/>
                <a:ea typeface="+mn-ea"/>
                <a:cs typeface="+mn-ea"/>
              </a:defRPr>
            </a:lvl8pPr>
            <a:lvl9pPr marL="3657600" algn="l" defTabSz="913765" rtl="0" eaLnBrk="1" latinLnBrk="0" hangingPunct="1">
              <a:defRPr sz="1800" kern="1200">
                <a:solidFill>
                  <a:srgbClr val="000000"/>
                </a:solidFill>
                <a:latin typeface="Calibri" panose="020F0502020204030204" pitchFamily="34" charset="0"/>
                <a:ea typeface="+mn-ea"/>
                <a:cs typeface="+mn-ea"/>
              </a:defRPr>
            </a:lvl9pPr>
          </a:lstStyle>
          <a:p>
            <a:pPr algn="ctr">
              <a:lnSpc>
                <a:spcPct val="120000"/>
              </a:lnSpc>
            </a:pPr>
            <a:r>
              <a:rPr lang="zh-CN" altLang="en-US" sz="2000" b="1" spc="300" dirty="0">
                <a:solidFill>
                  <a:schemeClr val="tx1">
                    <a:lumMod val="85000"/>
                    <a:lumOff val="15000"/>
                  </a:schemeClr>
                </a:solidFill>
                <a:latin typeface="微软雅黑" panose="020B0503020204020204" charset="-122"/>
                <a:ea typeface="微软雅黑" panose="020B0503020204020204" charset="-122"/>
                <a:cs typeface="+mn-ea"/>
                <a:sym typeface="+mn-ea"/>
              </a:rPr>
              <a:t>主体责任与义务</a:t>
            </a:r>
            <a:endParaRPr lang="zh-CN" altLang="en-US" sz="2000" b="1" spc="300" dirty="0">
              <a:solidFill>
                <a:schemeClr val="tx1">
                  <a:lumMod val="85000"/>
                  <a:lumOff val="15000"/>
                </a:schemeClr>
              </a:solidFill>
              <a:latin typeface="微软雅黑" panose="020B0503020204020204" charset="-122"/>
              <a:ea typeface="微软雅黑" panose="020B0503020204020204" charset="-122"/>
              <a:cs typeface="+mn-ea"/>
              <a:sym typeface="+mn-ea"/>
            </a:endParaRPr>
          </a:p>
        </p:txBody>
      </p:sp>
      <p:sp>
        <p:nvSpPr>
          <p:cNvPr id="55" name="文本框 54"/>
          <p:cNvSpPr txBox="1"/>
          <p:nvPr>
            <p:custDataLst>
              <p:tags r:id="rId7"/>
            </p:custDataLst>
          </p:nvPr>
        </p:nvSpPr>
        <p:spPr>
          <a:xfrm>
            <a:off x="1789430" y="3598545"/>
            <a:ext cx="2867660" cy="2110740"/>
          </a:xfrm>
          <a:prstGeom prst="rect">
            <a:avLst/>
          </a:prstGeom>
          <a:noFill/>
        </p:spPr>
        <p:txBody>
          <a:bodyPr wrap="square" lIns="90000" tIns="0" rIns="90000" bIns="46800">
            <a:spAutoFit/>
          </a:bodyPr>
          <a:lstStyle>
            <a:defPPr>
              <a:defRPr lang="zh-CN"/>
            </a:defPPr>
            <a:lvl1pPr marL="0" algn="l" defTabSz="913765" rtl="0" eaLnBrk="1" latinLnBrk="0" hangingPunct="1">
              <a:defRPr sz="1800" kern="1200">
                <a:solidFill>
                  <a:srgbClr val="000000"/>
                </a:solidFill>
                <a:latin typeface="Calibri" panose="020F0502020204030204" pitchFamily="34" charset="0"/>
                <a:ea typeface="+mn-ea"/>
                <a:cs typeface="+mn-ea"/>
              </a:defRPr>
            </a:lvl1pPr>
            <a:lvl2pPr marL="457200" algn="l" defTabSz="913765" rtl="0" eaLnBrk="1" latinLnBrk="0" hangingPunct="1">
              <a:defRPr sz="1800" kern="1200">
                <a:solidFill>
                  <a:srgbClr val="000000"/>
                </a:solidFill>
                <a:latin typeface="Calibri" panose="020F0502020204030204" pitchFamily="34" charset="0"/>
                <a:ea typeface="+mn-ea"/>
                <a:cs typeface="+mn-ea"/>
              </a:defRPr>
            </a:lvl2pPr>
            <a:lvl3pPr marL="914400" algn="l" defTabSz="913765" rtl="0" eaLnBrk="1" latinLnBrk="0" hangingPunct="1">
              <a:defRPr sz="1800" kern="1200">
                <a:solidFill>
                  <a:srgbClr val="000000"/>
                </a:solidFill>
                <a:latin typeface="Calibri" panose="020F0502020204030204" pitchFamily="34" charset="0"/>
                <a:ea typeface="+mn-ea"/>
                <a:cs typeface="+mn-ea"/>
              </a:defRPr>
            </a:lvl3pPr>
            <a:lvl4pPr marL="1371600" algn="l" defTabSz="913765" rtl="0" eaLnBrk="1" latinLnBrk="0" hangingPunct="1">
              <a:defRPr sz="1800" kern="1200">
                <a:solidFill>
                  <a:srgbClr val="000000"/>
                </a:solidFill>
                <a:latin typeface="Calibri" panose="020F0502020204030204" pitchFamily="34" charset="0"/>
                <a:ea typeface="+mn-ea"/>
                <a:cs typeface="+mn-ea"/>
              </a:defRPr>
            </a:lvl4pPr>
            <a:lvl5pPr marL="1828800" algn="l" defTabSz="913765" rtl="0" eaLnBrk="1" latinLnBrk="0" hangingPunct="1">
              <a:defRPr sz="1800" kern="1200">
                <a:solidFill>
                  <a:srgbClr val="000000"/>
                </a:solidFill>
                <a:latin typeface="Calibri" panose="020F0502020204030204" pitchFamily="34" charset="0"/>
                <a:ea typeface="+mn-ea"/>
                <a:cs typeface="+mn-ea"/>
              </a:defRPr>
            </a:lvl5pPr>
            <a:lvl6pPr marL="2286000" algn="l" defTabSz="913765" rtl="0" eaLnBrk="1" latinLnBrk="0" hangingPunct="1">
              <a:defRPr sz="1800" kern="1200">
                <a:solidFill>
                  <a:srgbClr val="000000"/>
                </a:solidFill>
                <a:latin typeface="Calibri" panose="020F0502020204030204" pitchFamily="34" charset="0"/>
                <a:ea typeface="+mn-ea"/>
                <a:cs typeface="+mn-ea"/>
              </a:defRPr>
            </a:lvl6pPr>
            <a:lvl7pPr marL="2743200" algn="l" defTabSz="913765" rtl="0" eaLnBrk="1" latinLnBrk="0" hangingPunct="1">
              <a:defRPr sz="1800" kern="1200">
                <a:solidFill>
                  <a:srgbClr val="000000"/>
                </a:solidFill>
                <a:latin typeface="Calibri" panose="020F0502020204030204" pitchFamily="34" charset="0"/>
                <a:ea typeface="+mn-ea"/>
                <a:cs typeface="+mn-ea"/>
              </a:defRPr>
            </a:lvl7pPr>
            <a:lvl8pPr marL="3200400" algn="l" defTabSz="913765" rtl="0" eaLnBrk="1" latinLnBrk="0" hangingPunct="1">
              <a:defRPr sz="1800" kern="1200">
                <a:solidFill>
                  <a:srgbClr val="000000"/>
                </a:solidFill>
                <a:latin typeface="Calibri" panose="020F0502020204030204" pitchFamily="34" charset="0"/>
                <a:ea typeface="+mn-ea"/>
                <a:cs typeface="+mn-ea"/>
              </a:defRPr>
            </a:lvl8pPr>
            <a:lvl9pPr marL="3657600" algn="l" defTabSz="913765" rtl="0" eaLnBrk="1" latinLnBrk="0" hangingPunct="1">
              <a:defRPr sz="1800" kern="1200">
                <a:solidFill>
                  <a:srgbClr val="000000"/>
                </a:solidFill>
                <a:latin typeface="Calibri" panose="020F0502020204030204" pitchFamily="34" charset="0"/>
                <a:ea typeface="+mn-ea"/>
                <a:cs typeface="+mn-ea"/>
              </a:defRPr>
            </a:lvl9pPr>
          </a:lstStyle>
          <a:p>
            <a:pPr algn="just">
              <a:lnSpc>
                <a:spcPct val="120000"/>
              </a:lnSpc>
            </a:pPr>
            <a:r>
              <a:rPr lang="zh-CN" altLang="en-US" sz="1600" spc="150" dirty="0">
                <a:solidFill>
                  <a:schemeClr val="tx1">
                    <a:lumMod val="65000"/>
                    <a:lumOff val="35000"/>
                  </a:schemeClr>
                </a:solidFill>
                <a:latin typeface="微软雅黑" panose="020B0503020204020204" charset="-122"/>
                <a:ea typeface="微软雅黑" panose="020B0503020204020204" charset="-122"/>
                <a:sym typeface="+mn-ea"/>
              </a:rPr>
              <a:t>市交通运输行政主管部门应当依照法律、法规制定城市轨道交通运营服务规范和乘客守则，并向社会公布。城市轨道交通经营单位应当对不遵守城市轨道交通乘客守</a:t>
            </a:r>
            <a:endParaRPr lang="zh-CN" altLang="en-US" sz="1600" spc="150" dirty="0">
              <a:solidFill>
                <a:schemeClr val="tx1">
                  <a:lumMod val="65000"/>
                  <a:lumOff val="35000"/>
                </a:schemeClr>
              </a:solidFill>
              <a:latin typeface="微软雅黑" panose="020B0503020204020204" charset="-122"/>
              <a:ea typeface="微软雅黑" panose="020B0503020204020204" charset="-122"/>
              <a:sym typeface="+mn-ea"/>
            </a:endParaRPr>
          </a:p>
          <a:p>
            <a:pPr algn="just">
              <a:lnSpc>
                <a:spcPct val="120000"/>
              </a:lnSpc>
            </a:pPr>
            <a:r>
              <a:rPr lang="zh-CN" altLang="en-US" sz="1600" spc="150" dirty="0">
                <a:solidFill>
                  <a:schemeClr val="tx1">
                    <a:lumMod val="65000"/>
                    <a:lumOff val="35000"/>
                  </a:schemeClr>
                </a:solidFill>
                <a:latin typeface="微软雅黑" panose="020B0503020204020204" charset="-122"/>
                <a:ea typeface="微软雅黑" panose="020B0503020204020204" charset="-122"/>
                <a:sym typeface="+mn-ea"/>
              </a:rPr>
              <a:t>则的行为进行劝阻和制止。</a:t>
            </a:r>
            <a:endParaRPr lang="zh-CN" altLang="en-US" sz="1600" spc="150" dirty="0">
              <a:solidFill>
                <a:schemeClr val="tx1">
                  <a:lumMod val="65000"/>
                  <a:lumOff val="35000"/>
                </a:schemeClr>
              </a:solidFill>
              <a:latin typeface="微软雅黑" panose="020B0503020204020204" charset="-122"/>
              <a:ea typeface="微软雅黑" panose="020B0503020204020204" charset="-122"/>
              <a:sym typeface="+mn-ea"/>
            </a:endParaRPr>
          </a:p>
        </p:txBody>
      </p:sp>
      <p:sp>
        <p:nvSpPr>
          <p:cNvPr id="57" name="文本框 56"/>
          <p:cNvSpPr txBox="1"/>
          <p:nvPr>
            <p:custDataLst>
              <p:tags r:id="rId8"/>
            </p:custDataLst>
          </p:nvPr>
        </p:nvSpPr>
        <p:spPr>
          <a:xfrm>
            <a:off x="7363460" y="3046730"/>
            <a:ext cx="3205480" cy="461645"/>
          </a:xfrm>
          <a:prstGeom prst="rect">
            <a:avLst/>
          </a:prstGeom>
          <a:noFill/>
        </p:spPr>
        <p:txBody>
          <a:bodyPr wrap="square" lIns="90000" tIns="46800" rIns="90000" bIns="46800" anchor="b" anchorCtr="0">
            <a:spAutoFit/>
          </a:bodyPr>
          <a:lstStyle>
            <a:defPPr>
              <a:defRPr lang="zh-CN"/>
            </a:defPPr>
            <a:lvl1pPr marL="0" algn="l" defTabSz="913765" rtl="0" eaLnBrk="1" latinLnBrk="0" hangingPunct="1">
              <a:defRPr sz="1800" kern="1200">
                <a:solidFill>
                  <a:srgbClr val="000000"/>
                </a:solidFill>
                <a:latin typeface="Calibri" panose="020F0502020204030204" pitchFamily="34" charset="0"/>
                <a:ea typeface="+mn-ea"/>
                <a:cs typeface="+mn-ea"/>
              </a:defRPr>
            </a:lvl1pPr>
            <a:lvl2pPr marL="457200" algn="l" defTabSz="913765" rtl="0" eaLnBrk="1" latinLnBrk="0" hangingPunct="1">
              <a:defRPr sz="1800" kern="1200">
                <a:solidFill>
                  <a:srgbClr val="000000"/>
                </a:solidFill>
                <a:latin typeface="Calibri" panose="020F0502020204030204" pitchFamily="34" charset="0"/>
                <a:ea typeface="+mn-ea"/>
                <a:cs typeface="+mn-ea"/>
              </a:defRPr>
            </a:lvl2pPr>
            <a:lvl3pPr marL="914400" algn="l" defTabSz="913765" rtl="0" eaLnBrk="1" latinLnBrk="0" hangingPunct="1">
              <a:defRPr sz="1800" kern="1200">
                <a:solidFill>
                  <a:srgbClr val="000000"/>
                </a:solidFill>
                <a:latin typeface="Calibri" panose="020F0502020204030204" pitchFamily="34" charset="0"/>
                <a:ea typeface="+mn-ea"/>
                <a:cs typeface="+mn-ea"/>
              </a:defRPr>
            </a:lvl3pPr>
            <a:lvl4pPr marL="1371600" algn="l" defTabSz="913765" rtl="0" eaLnBrk="1" latinLnBrk="0" hangingPunct="1">
              <a:defRPr sz="1800" kern="1200">
                <a:solidFill>
                  <a:srgbClr val="000000"/>
                </a:solidFill>
                <a:latin typeface="Calibri" panose="020F0502020204030204" pitchFamily="34" charset="0"/>
                <a:ea typeface="+mn-ea"/>
                <a:cs typeface="+mn-ea"/>
              </a:defRPr>
            </a:lvl4pPr>
            <a:lvl5pPr marL="1828800" algn="l" defTabSz="913765" rtl="0" eaLnBrk="1" latinLnBrk="0" hangingPunct="1">
              <a:defRPr sz="1800" kern="1200">
                <a:solidFill>
                  <a:srgbClr val="000000"/>
                </a:solidFill>
                <a:latin typeface="Calibri" panose="020F0502020204030204" pitchFamily="34" charset="0"/>
                <a:ea typeface="+mn-ea"/>
                <a:cs typeface="+mn-ea"/>
              </a:defRPr>
            </a:lvl5pPr>
            <a:lvl6pPr marL="2286000" algn="l" defTabSz="913765" rtl="0" eaLnBrk="1" latinLnBrk="0" hangingPunct="1">
              <a:defRPr sz="1800" kern="1200">
                <a:solidFill>
                  <a:srgbClr val="000000"/>
                </a:solidFill>
                <a:latin typeface="Calibri" panose="020F0502020204030204" pitchFamily="34" charset="0"/>
                <a:ea typeface="+mn-ea"/>
                <a:cs typeface="+mn-ea"/>
              </a:defRPr>
            </a:lvl6pPr>
            <a:lvl7pPr marL="2743200" algn="l" defTabSz="913765" rtl="0" eaLnBrk="1" latinLnBrk="0" hangingPunct="1">
              <a:defRPr sz="1800" kern="1200">
                <a:solidFill>
                  <a:srgbClr val="000000"/>
                </a:solidFill>
                <a:latin typeface="Calibri" panose="020F0502020204030204" pitchFamily="34" charset="0"/>
                <a:ea typeface="+mn-ea"/>
                <a:cs typeface="+mn-ea"/>
              </a:defRPr>
            </a:lvl7pPr>
            <a:lvl8pPr marL="3200400" algn="l" defTabSz="913765" rtl="0" eaLnBrk="1" latinLnBrk="0" hangingPunct="1">
              <a:defRPr sz="1800" kern="1200">
                <a:solidFill>
                  <a:srgbClr val="000000"/>
                </a:solidFill>
                <a:latin typeface="Calibri" panose="020F0502020204030204" pitchFamily="34" charset="0"/>
                <a:ea typeface="+mn-ea"/>
                <a:cs typeface="+mn-ea"/>
              </a:defRPr>
            </a:lvl8pPr>
            <a:lvl9pPr marL="3657600" algn="l" defTabSz="913765" rtl="0" eaLnBrk="1" latinLnBrk="0" hangingPunct="1">
              <a:defRPr sz="1800" kern="1200">
                <a:solidFill>
                  <a:srgbClr val="000000"/>
                </a:solidFill>
                <a:latin typeface="Calibri" panose="020F0502020204030204" pitchFamily="34" charset="0"/>
                <a:ea typeface="+mn-ea"/>
                <a:cs typeface="+mn-ea"/>
              </a:defRPr>
            </a:lvl9pPr>
          </a:lstStyle>
          <a:p>
            <a:pPr algn="ctr">
              <a:lnSpc>
                <a:spcPct val="120000"/>
              </a:lnSpc>
            </a:pPr>
            <a:r>
              <a:rPr lang="zh-CN" altLang="en-US" sz="2000" b="1" spc="300" dirty="0">
                <a:solidFill>
                  <a:schemeClr val="tx1">
                    <a:lumMod val="85000"/>
                    <a:lumOff val="15000"/>
                  </a:schemeClr>
                </a:solidFill>
                <a:latin typeface="微软雅黑" panose="020B0503020204020204" charset="-122"/>
                <a:ea typeface="微软雅黑" panose="020B0503020204020204" charset="-122"/>
                <a:cs typeface="+mn-ea"/>
                <a:sym typeface="+mn-ea"/>
              </a:rPr>
              <a:t>服务评价与投诉处理</a:t>
            </a:r>
            <a:endParaRPr lang="zh-CN" altLang="en-US" sz="2000" b="1" spc="300" dirty="0">
              <a:solidFill>
                <a:schemeClr val="tx1">
                  <a:lumMod val="85000"/>
                  <a:lumOff val="15000"/>
                </a:schemeClr>
              </a:solidFill>
              <a:latin typeface="微软雅黑" panose="020B0503020204020204" charset="-122"/>
              <a:ea typeface="微软雅黑" panose="020B0503020204020204" charset="-122"/>
              <a:cs typeface="+mn-ea"/>
              <a:sym typeface="+mn-ea"/>
            </a:endParaRPr>
          </a:p>
        </p:txBody>
      </p:sp>
      <p:sp>
        <p:nvSpPr>
          <p:cNvPr id="58" name="文本框 57"/>
          <p:cNvSpPr txBox="1"/>
          <p:nvPr>
            <p:custDataLst>
              <p:tags r:id="rId9"/>
            </p:custDataLst>
          </p:nvPr>
        </p:nvSpPr>
        <p:spPr>
          <a:xfrm>
            <a:off x="7701915" y="3598545"/>
            <a:ext cx="2527935" cy="1520825"/>
          </a:xfrm>
          <a:prstGeom prst="rect">
            <a:avLst/>
          </a:prstGeom>
          <a:noFill/>
        </p:spPr>
        <p:txBody>
          <a:bodyPr wrap="square" lIns="90000" tIns="0" rIns="90000" bIns="46800">
            <a:spAutoFit/>
          </a:bodyPr>
          <a:lstStyle>
            <a:defPPr>
              <a:defRPr lang="zh-CN"/>
            </a:defPPr>
            <a:lvl1pPr marL="0" algn="l" defTabSz="913765" rtl="0" eaLnBrk="1" latinLnBrk="0" hangingPunct="1">
              <a:defRPr sz="1800" kern="1200">
                <a:solidFill>
                  <a:srgbClr val="000000"/>
                </a:solidFill>
                <a:latin typeface="Calibri" panose="020F0502020204030204" pitchFamily="34" charset="0"/>
                <a:ea typeface="+mn-ea"/>
                <a:cs typeface="+mn-ea"/>
              </a:defRPr>
            </a:lvl1pPr>
            <a:lvl2pPr marL="457200" algn="l" defTabSz="913765" rtl="0" eaLnBrk="1" latinLnBrk="0" hangingPunct="1">
              <a:defRPr sz="1800" kern="1200">
                <a:solidFill>
                  <a:srgbClr val="000000"/>
                </a:solidFill>
                <a:latin typeface="Calibri" panose="020F0502020204030204" pitchFamily="34" charset="0"/>
                <a:ea typeface="+mn-ea"/>
                <a:cs typeface="+mn-ea"/>
              </a:defRPr>
            </a:lvl2pPr>
            <a:lvl3pPr marL="914400" algn="l" defTabSz="913765" rtl="0" eaLnBrk="1" latinLnBrk="0" hangingPunct="1">
              <a:defRPr sz="1800" kern="1200">
                <a:solidFill>
                  <a:srgbClr val="000000"/>
                </a:solidFill>
                <a:latin typeface="Calibri" panose="020F0502020204030204" pitchFamily="34" charset="0"/>
                <a:ea typeface="+mn-ea"/>
                <a:cs typeface="+mn-ea"/>
              </a:defRPr>
            </a:lvl3pPr>
            <a:lvl4pPr marL="1371600" algn="l" defTabSz="913765" rtl="0" eaLnBrk="1" latinLnBrk="0" hangingPunct="1">
              <a:defRPr sz="1800" kern="1200">
                <a:solidFill>
                  <a:srgbClr val="000000"/>
                </a:solidFill>
                <a:latin typeface="Calibri" panose="020F0502020204030204" pitchFamily="34" charset="0"/>
                <a:ea typeface="+mn-ea"/>
                <a:cs typeface="+mn-ea"/>
              </a:defRPr>
            </a:lvl4pPr>
            <a:lvl5pPr marL="1828800" algn="l" defTabSz="913765" rtl="0" eaLnBrk="1" latinLnBrk="0" hangingPunct="1">
              <a:defRPr sz="1800" kern="1200">
                <a:solidFill>
                  <a:srgbClr val="000000"/>
                </a:solidFill>
                <a:latin typeface="Calibri" panose="020F0502020204030204" pitchFamily="34" charset="0"/>
                <a:ea typeface="+mn-ea"/>
                <a:cs typeface="+mn-ea"/>
              </a:defRPr>
            </a:lvl5pPr>
            <a:lvl6pPr marL="2286000" algn="l" defTabSz="913765" rtl="0" eaLnBrk="1" latinLnBrk="0" hangingPunct="1">
              <a:defRPr sz="1800" kern="1200">
                <a:solidFill>
                  <a:srgbClr val="000000"/>
                </a:solidFill>
                <a:latin typeface="Calibri" panose="020F0502020204030204" pitchFamily="34" charset="0"/>
                <a:ea typeface="+mn-ea"/>
                <a:cs typeface="+mn-ea"/>
              </a:defRPr>
            </a:lvl6pPr>
            <a:lvl7pPr marL="2743200" algn="l" defTabSz="913765" rtl="0" eaLnBrk="1" latinLnBrk="0" hangingPunct="1">
              <a:defRPr sz="1800" kern="1200">
                <a:solidFill>
                  <a:srgbClr val="000000"/>
                </a:solidFill>
                <a:latin typeface="Calibri" panose="020F0502020204030204" pitchFamily="34" charset="0"/>
                <a:ea typeface="+mn-ea"/>
                <a:cs typeface="+mn-ea"/>
              </a:defRPr>
            </a:lvl7pPr>
            <a:lvl8pPr marL="3200400" algn="l" defTabSz="913765" rtl="0" eaLnBrk="1" latinLnBrk="0" hangingPunct="1">
              <a:defRPr sz="1800" kern="1200">
                <a:solidFill>
                  <a:srgbClr val="000000"/>
                </a:solidFill>
                <a:latin typeface="Calibri" panose="020F0502020204030204" pitchFamily="34" charset="0"/>
                <a:ea typeface="+mn-ea"/>
                <a:cs typeface="+mn-ea"/>
              </a:defRPr>
            </a:lvl8pPr>
            <a:lvl9pPr marL="3657600" algn="l" defTabSz="913765" rtl="0" eaLnBrk="1" latinLnBrk="0" hangingPunct="1">
              <a:defRPr sz="1800" kern="1200">
                <a:solidFill>
                  <a:srgbClr val="000000"/>
                </a:solidFill>
                <a:latin typeface="Calibri" panose="020F0502020204030204" pitchFamily="34" charset="0"/>
                <a:ea typeface="+mn-ea"/>
                <a:cs typeface="+mn-ea"/>
              </a:defRPr>
            </a:lvl9pPr>
          </a:lstStyle>
          <a:p>
            <a:pPr algn="just">
              <a:lnSpc>
                <a:spcPct val="120000"/>
              </a:lnSpc>
            </a:pPr>
            <a:r>
              <a:rPr lang="zh-CN" altLang="en-US" sz="1600" spc="150" dirty="0">
                <a:solidFill>
                  <a:schemeClr val="tx1">
                    <a:lumMod val="65000"/>
                    <a:lumOff val="35000"/>
                  </a:schemeClr>
                </a:solidFill>
                <a:latin typeface="微软雅黑" panose="020B0503020204020204" charset="-122"/>
                <a:ea typeface="微软雅黑" panose="020B0503020204020204" charset="-122"/>
                <a:sym typeface="+mn-ea"/>
              </a:rPr>
              <a:t>城市轨道交通经营单位应当建立投诉受理制度，公布受理方式、渠道，便于乘客对违反运营服务规范的行为投诉。</a:t>
            </a:r>
            <a:endParaRPr lang="zh-CN" altLang="en-US" sz="1600" spc="150" dirty="0">
              <a:solidFill>
                <a:schemeClr val="tx1">
                  <a:lumMod val="65000"/>
                  <a:lumOff val="35000"/>
                </a:schemeClr>
              </a:solidFill>
              <a:latin typeface="微软雅黑" panose="020B0503020204020204" charset="-122"/>
              <a:ea typeface="微软雅黑" panose="020B0503020204020204" charset="-122"/>
              <a:sym typeface="+mn-ea"/>
            </a:endParaRPr>
          </a:p>
        </p:txBody>
      </p:sp>
      <p:pic>
        <p:nvPicPr>
          <p:cNvPr id="2" name="图形 1"/>
          <p:cNvPicPr>
            <a:picLocks noChangeAspect="1"/>
          </p:cNvPicPr>
          <p:nvPr>
            <p:custDataLst>
              <p:tags r:id="rId10"/>
            </p:custDataLst>
          </p:nvPr>
        </p:nvPicPr>
        <p:blipFill>
          <a:blip r:embed="rId11">
            <a:extLst>
              <a:ext uri="{96DAC541-7B7A-43D3-8B79-37D633B846F1}">
                <asvg:svgBlip xmlns:asvg="http://schemas.microsoft.com/office/drawing/2016/SVG/main" r:embed="rId12"/>
              </a:ext>
            </a:extLst>
          </a:blip>
          <a:stretch>
            <a:fillRect/>
          </a:stretch>
        </p:blipFill>
        <p:spPr>
          <a:xfrm>
            <a:off x="2518351" y="2192907"/>
            <a:ext cx="1200150" cy="600075"/>
          </a:xfrm>
          <a:prstGeom prst="rect">
            <a:avLst/>
          </a:prstGeom>
        </p:spPr>
      </p:pic>
      <p:pic>
        <p:nvPicPr>
          <p:cNvPr id="3" name="图形 2"/>
          <p:cNvPicPr>
            <a:picLocks noChangeAspect="1"/>
          </p:cNvPicPr>
          <p:nvPr>
            <p:custDataLst>
              <p:tags r:id="rId13"/>
            </p:custDataLst>
          </p:nvPr>
        </p:nvPicPr>
        <p:blipFill>
          <a:blip r:embed="rId14">
            <a:extLst>
              <a:ext uri="{96DAC541-7B7A-43D3-8B79-37D633B846F1}">
                <asvg:svgBlip xmlns:asvg="http://schemas.microsoft.com/office/drawing/2016/SVG/main" r:embed="rId15"/>
              </a:ext>
            </a:extLst>
          </a:blip>
          <a:stretch>
            <a:fillRect/>
          </a:stretch>
        </p:blipFill>
        <p:spPr>
          <a:xfrm>
            <a:off x="8270702" y="2192906"/>
            <a:ext cx="1390650" cy="600075"/>
          </a:xfrm>
          <a:prstGeom prst="rect">
            <a:avLst/>
          </a:prstGeom>
        </p:spPr>
      </p:pic>
    </p:spTree>
    <p:custDataLst>
      <p:tags r:id="rId16"/>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 name="圆角矩形 46"/>
          <p:cNvSpPr/>
          <p:nvPr/>
        </p:nvSpPr>
        <p:spPr>
          <a:xfrm rot="2382488">
            <a:off x="4148589" y="4797437"/>
            <a:ext cx="733436" cy="1645000"/>
          </a:xfrm>
          <a:prstGeom prst="roundRect">
            <a:avLst>
              <a:gd name="adj" fmla="val 50000"/>
            </a:avLst>
          </a:prstGeom>
          <a:gradFill flip="none" rotWithShape="1">
            <a:gsLst>
              <a:gs pos="0">
                <a:sysClr val="window" lastClr="FFFFFF">
                  <a:lumMod val="73000"/>
                </a:sysClr>
              </a:gs>
              <a:gs pos="60000">
                <a:sysClr val="window" lastClr="FFFFFF">
                  <a:lumMod val="85000"/>
                  <a:alpha val="0"/>
                </a:sysClr>
              </a:gs>
            </a:gsLst>
            <a:lin ang="5400000" scaled="0"/>
            <a:tileRect/>
          </a:gradFill>
          <a:ln w="25400" cap="flat" cmpd="sng" algn="ctr">
            <a:noFill/>
            <a:prstDash val="solid"/>
          </a:ln>
          <a:effectLst/>
        </p:spPr>
        <p:txBody>
          <a:bodyPr rtlCol="0" anchor="ctr"/>
          <a:lstStyle/>
          <a:p>
            <a:pPr algn="ctr">
              <a:defRPr/>
            </a:pPr>
            <a:endParaRPr lang="zh-CN" altLang="en-US" sz="2000" kern="0">
              <a:solidFill>
                <a:prstClr val="white"/>
              </a:solidFill>
              <a:cs typeface="+mn-ea"/>
              <a:sym typeface="+mn-lt"/>
            </a:endParaRPr>
          </a:p>
        </p:txBody>
      </p:sp>
      <p:sp>
        <p:nvSpPr>
          <p:cNvPr id="49" name="Freeform 39"/>
          <p:cNvSpPr/>
          <p:nvPr/>
        </p:nvSpPr>
        <p:spPr bwMode="auto">
          <a:xfrm>
            <a:off x="4355197" y="3384663"/>
            <a:ext cx="3444870" cy="897190"/>
          </a:xfrm>
          <a:custGeom>
            <a:avLst/>
            <a:gdLst>
              <a:gd name="T0" fmla="*/ 868 w 998"/>
              <a:gd name="T1" fmla="*/ 0 h 260"/>
              <a:gd name="T2" fmla="*/ 130 w 998"/>
              <a:gd name="T3" fmla="*/ 0 h 260"/>
              <a:gd name="T4" fmla="*/ 0 w 998"/>
              <a:gd name="T5" fmla="*/ 130 h 260"/>
              <a:gd name="T6" fmla="*/ 130 w 998"/>
              <a:gd name="T7" fmla="*/ 260 h 260"/>
              <a:gd name="T8" fmla="*/ 868 w 998"/>
              <a:gd name="T9" fmla="*/ 260 h 260"/>
              <a:gd name="T10" fmla="*/ 998 w 998"/>
              <a:gd name="T11" fmla="*/ 130 h 260"/>
              <a:gd name="T12" fmla="*/ 868 w 998"/>
              <a:gd name="T13" fmla="*/ 0 h 260"/>
            </a:gdLst>
            <a:ahLst/>
            <a:cxnLst>
              <a:cxn ang="0">
                <a:pos x="T0" y="T1"/>
              </a:cxn>
              <a:cxn ang="0">
                <a:pos x="T2" y="T3"/>
              </a:cxn>
              <a:cxn ang="0">
                <a:pos x="T4" y="T5"/>
              </a:cxn>
              <a:cxn ang="0">
                <a:pos x="T6" y="T7"/>
              </a:cxn>
              <a:cxn ang="0">
                <a:pos x="T8" y="T9"/>
              </a:cxn>
              <a:cxn ang="0">
                <a:pos x="T10" y="T11"/>
              </a:cxn>
              <a:cxn ang="0">
                <a:pos x="T12" y="T13"/>
              </a:cxn>
            </a:cxnLst>
            <a:rect l="0" t="0" r="r" b="b"/>
            <a:pathLst>
              <a:path w="998" h="260">
                <a:moveTo>
                  <a:pt x="868" y="0"/>
                </a:moveTo>
                <a:cubicBezTo>
                  <a:pt x="130" y="0"/>
                  <a:pt x="130" y="0"/>
                  <a:pt x="130" y="0"/>
                </a:cubicBezTo>
                <a:cubicBezTo>
                  <a:pt x="58" y="0"/>
                  <a:pt x="0" y="58"/>
                  <a:pt x="0" y="130"/>
                </a:cubicBezTo>
                <a:cubicBezTo>
                  <a:pt x="0" y="202"/>
                  <a:pt x="58" y="260"/>
                  <a:pt x="130" y="260"/>
                </a:cubicBezTo>
                <a:cubicBezTo>
                  <a:pt x="868" y="260"/>
                  <a:pt x="868" y="260"/>
                  <a:pt x="868" y="260"/>
                </a:cubicBezTo>
                <a:cubicBezTo>
                  <a:pt x="940" y="260"/>
                  <a:pt x="998" y="202"/>
                  <a:pt x="998" y="130"/>
                </a:cubicBezTo>
                <a:cubicBezTo>
                  <a:pt x="998" y="58"/>
                  <a:pt x="940" y="0"/>
                  <a:pt x="868" y="0"/>
                </a:cubicBezTo>
                <a:close/>
              </a:path>
            </a:pathLst>
          </a:custGeom>
          <a:noFill/>
          <a:ln w="6350" cap="flat" cmpd="sng" algn="ctr">
            <a:solidFill>
              <a:schemeClr val="tx1"/>
            </a:solidFill>
            <a:prstDash val="dash"/>
          </a:ln>
          <a:effectLst/>
        </p:spPr>
        <p:txBody>
          <a:bodyPr rtlCol="0" anchor="ctr"/>
          <a:lstStyle/>
          <a:p>
            <a:pPr algn="ctr">
              <a:defRPr/>
            </a:pPr>
            <a:endParaRPr lang="zh-CN" altLang="en-US" sz="2000" kern="0">
              <a:solidFill>
                <a:prstClr val="white"/>
              </a:solidFill>
              <a:cs typeface="+mn-ea"/>
              <a:sym typeface="+mn-lt"/>
            </a:endParaRPr>
          </a:p>
        </p:txBody>
      </p:sp>
      <p:sp>
        <p:nvSpPr>
          <p:cNvPr id="50" name="Freeform 41"/>
          <p:cNvSpPr/>
          <p:nvPr/>
        </p:nvSpPr>
        <p:spPr bwMode="auto">
          <a:xfrm>
            <a:off x="4355197" y="1947890"/>
            <a:ext cx="3444870" cy="897190"/>
          </a:xfrm>
          <a:custGeom>
            <a:avLst/>
            <a:gdLst>
              <a:gd name="T0" fmla="*/ 868 w 998"/>
              <a:gd name="T1" fmla="*/ 0 h 260"/>
              <a:gd name="T2" fmla="*/ 130 w 998"/>
              <a:gd name="T3" fmla="*/ 0 h 260"/>
              <a:gd name="T4" fmla="*/ 0 w 998"/>
              <a:gd name="T5" fmla="*/ 130 h 260"/>
              <a:gd name="T6" fmla="*/ 130 w 998"/>
              <a:gd name="T7" fmla="*/ 260 h 260"/>
              <a:gd name="T8" fmla="*/ 868 w 998"/>
              <a:gd name="T9" fmla="*/ 260 h 260"/>
              <a:gd name="T10" fmla="*/ 998 w 998"/>
              <a:gd name="T11" fmla="*/ 130 h 260"/>
              <a:gd name="T12" fmla="*/ 868 w 998"/>
              <a:gd name="T13" fmla="*/ 0 h 260"/>
            </a:gdLst>
            <a:ahLst/>
            <a:cxnLst>
              <a:cxn ang="0">
                <a:pos x="T0" y="T1"/>
              </a:cxn>
              <a:cxn ang="0">
                <a:pos x="T2" y="T3"/>
              </a:cxn>
              <a:cxn ang="0">
                <a:pos x="T4" y="T5"/>
              </a:cxn>
              <a:cxn ang="0">
                <a:pos x="T6" y="T7"/>
              </a:cxn>
              <a:cxn ang="0">
                <a:pos x="T8" y="T9"/>
              </a:cxn>
              <a:cxn ang="0">
                <a:pos x="T10" y="T11"/>
              </a:cxn>
              <a:cxn ang="0">
                <a:pos x="T12" y="T13"/>
              </a:cxn>
            </a:cxnLst>
            <a:rect l="0" t="0" r="r" b="b"/>
            <a:pathLst>
              <a:path w="998" h="260">
                <a:moveTo>
                  <a:pt x="868" y="0"/>
                </a:moveTo>
                <a:cubicBezTo>
                  <a:pt x="130" y="0"/>
                  <a:pt x="130" y="0"/>
                  <a:pt x="130" y="0"/>
                </a:cubicBezTo>
                <a:cubicBezTo>
                  <a:pt x="58" y="0"/>
                  <a:pt x="0" y="58"/>
                  <a:pt x="0" y="130"/>
                </a:cubicBezTo>
                <a:cubicBezTo>
                  <a:pt x="0" y="202"/>
                  <a:pt x="58" y="260"/>
                  <a:pt x="130" y="260"/>
                </a:cubicBezTo>
                <a:cubicBezTo>
                  <a:pt x="868" y="260"/>
                  <a:pt x="868" y="260"/>
                  <a:pt x="868" y="260"/>
                </a:cubicBezTo>
                <a:cubicBezTo>
                  <a:pt x="940" y="260"/>
                  <a:pt x="998" y="202"/>
                  <a:pt x="998" y="130"/>
                </a:cubicBezTo>
                <a:cubicBezTo>
                  <a:pt x="998" y="58"/>
                  <a:pt x="940" y="0"/>
                  <a:pt x="868" y="0"/>
                </a:cubicBezTo>
                <a:close/>
              </a:path>
            </a:pathLst>
          </a:custGeom>
          <a:noFill/>
          <a:ln w="6350" cap="flat" cmpd="sng" algn="ctr">
            <a:solidFill>
              <a:schemeClr val="tx1"/>
            </a:solidFill>
            <a:prstDash val="dash"/>
          </a:ln>
          <a:effectLst/>
        </p:spPr>
        <p:txBody>
          <a:bodyPr rtlCol="0" anchor="ctr"/>
          <a:lstStyle/>
          <a:p>
            <a:pPr algn="ctr">
              <a:defRPr/>
            </a:pPr>
            <a:endParaRPr lang="zh-CN" altLang="en-US" sz="2000" kern="0">
              <a:solidFill>
                <a:prstClr val="white"/>
              </a:solidFill>
              <a:cs typeface="+mn-ea"/>
              <a:sym typeface="+mn-lt"/>
            </a:endParaRPr>
          </a:p>
        </p:txBody>
      </p:sp>
      <p:sp>
        <p:nvSpPr>
          <p:cNvPr id="51" name="Freeform 47"/>
          <p:cNvSpPr/>
          <p:nvPr/>
        </p:nvSpPr>
        <p:spPr bwMode="auto">
          <a:xfrm>
            <a:off x="4355197" y="4821438"/>
            <a:ext cx="3444870" cy="897190"/>
          </a:xfrm>
          <a:custGeom>
            <a:avLst/>
            <a:gdLst>
              <a:gd name="T0" fmla="*/ 868 w 998"/>
              <a:gd name="T1" fmla="*/ 0 h 260"/>
              <a:gd name="T2" fmla="*/ 130 w 998"/>
              <a:gd name="T3" fmla="*/ 0 h 260"/>
              <a:gd name="T4" fmla="*/ 0 w 998"/>
              <a:gd name="T5" fmla="*/ 130 h 260"/>
              <a:gd name="T6" fmla="*/ 130 w 998"/>
              <a:gd name="T7" fmla="*/ 260 h 260"/>
              <a:gd name="T8" fmla="*/ 868 w 998"/>
              <a:gd name="T9" fmla="*/ 260 h 260"/>
              <a:gd name="T10" fmla="*/ 998 w 998"/>
              <a:gd name="T11" fmla="*/ 130 h 260"/>
              <a:gd name="T12" fmla="*/ 868 w 998"/>
              <a:gd name="T13" fmla="*/ 0 h 260"/>
            </a:gdLst>
            <a:ahLst/>
            <a:cxnLst>
              <a:cxn ang="0">
                <a:pos x="T0" y="T1"/>
              </a:cxn>
              <a:cxn ang="0">
                <a:pos x="T2" y="T3"/>
              </a:cxn>
              <a:cxn ang="0">
                <a:pos x="T4" y="T5"/>
              </a:cxn>
              <a:cxn ang="0">
                <a:pos x="T6" y="T7"/>
              </a:cxn>
              <a:cxn ang="0">
                <a:pos x="T8" y="T9"/>
              </a:cxn>
              <a:cxn ang="0">
                <a:pos x="T10" y="T11"/>
              </a:cxn>
              <a:cxn ang="0">
                <a:pos x="T12" y="T13"/>
              </a:cxn>
            </a:cxnLst>
            <a:rect l="0" t="0" r="r" b="b"/>
            <a:pathLst>
              <a:path w="998" h="260">
                <a:moveTo>
                  <a:pt x="868" y="0"/>
                </a:moveTo>
                <a:cubicBezTo>
                  <a:pt x="130" y="0"/>
                  <a:pt x="130" y="0"/>
                  <a:pt x="130" y="0"/>
                </a:cubicBezTo>
                <a:cubicBezTo>
                  <a:pt x="58" y="0"/>
                  <a:pt x="0" y="58"/>
                  <a:pt x="0" y="130"/>
                </a:cubicBezTo>
                <a:cubicBezTo>
                  <a:pt x="0" y="202"/>
                  <a:pt x="58" y="260"/>
                  <a:pt x="130" y="260"/>
                </a:cubicBezTo>
                <a:cubicBezTo>
                  <a:pt x="868" y="260"/>
                  <a:pt x="868" y="260"/>
                  <a:pt x="868" y="260"/>
                </a:cubicBezTo>
                <a:cubicBezTo>
                  <a:pt x="940" y="260"/>
                  <a:pt x="998" y="202"/>
                  <a:pt x="998" y="130"/>
                </a:cubicBezTo>
                <a:cubicBezTo>
                  <a:pt x="998" y="58"/>
                  <a:pt x="940" y="0"/>
                  <a:pt x="868" y="0"/>
                </a:cubicBezTo>
                <a:close/>
              </a:path>
            </a:pathLst>
          </a:custGeom>
          <a:noFill/>
          <a:ln w="6350" cap="flat" cmpd="sng" algn="ctr">
            <a:solidFill>
              <a:schemeClr val="tx1"/>
            </a:solidFill>
            <a:prstDash val="dash"/>
          </a:ln>
          <a:effectLst/>
        </p:spPr>
        <p:txBody>
          <a:bodyPr rtlCol="0" anchor="ctr"/>
          <a:lstStyle/>
          <a:p>
            <a:pPr algn="ctr">
              <a:defRPr/>
            </a:pPr>
            <a:endParaRPr lang="zh-CN" altLang="en-US" sz="2000" kern="0">
              <a:solidFill>
                <a:prstClr val="white"/>
              </a:solidFill>
              <a:cs typeface="+mn-ea"/>
              <a:sym typeface="+mn-lt"/>
            </a:endParaRPr>
          </a:p>
        </p:txBody>
      </p:sp>
      <p:sp>
        <p:nvSpPr>
          <p:cNvPr id="58" name="Freeform 38"/>
          <p:cNvSpPr/>
          <p:nvPr/>
        </p:nvSpPr>
        <p:spPr bwMode="auto">
          <a:xfrm>
            <a:off x="4355198" y="3384665"/>
            <a:ext cx="897190" cy="2333964"/>
          </a:xfrm>
          <a:custGeom>
            <a:avLst/>
            <a:gdLst>
              <a:gd name="T0" fmla="*/ 130 w 260"/>
              <a:gd name="T1" fmla="*/ 0 h 676"/>
              <a:gd name="T2" fmla="*/ 0 w 260"/>
              <a:gd name="T3" fmla="*/ 130 h 676"/>
              <a:gd name="T4" fmla="*/ 0 w 260"/>
              <a:gd name="T5" fmla="*/ 546 h 676"/>
              <a:gd name="T6" fmla="*/ 130 w 260"/>
              <a:gd name="T7" fmla="*/ 676 h 676"/>
              <a:gd name="T8" fmla="*/ 260 w 260"/>
              <a:gd name="T9" fmla="*/ 546 h 676"/>
              <a:gd name="T10" fmla="*/ 260 w 260"/>
              <a:gd name="T11" fmla="*/ 130 h 676"/>
              <a:gd name="T12" fmla="*/ 130 w 260"/>
              <a:gd name="T13" fmla="*/ 0 h 676"/>
            </a:gdLst>
            <a:ahLst/>
            <a:cxnLst>
              <a:cxn ang="0">
                <a:pos x="T0" y="T1"/>
              </a:cxn>
              <a:cxn ang="0">
                <a:pos x="T2" y="T3"/>
              </a:cxn>
              <a:cxn ang="0">
                <a:pos x="T4" y="T5"/>
              </a:cxn>
              <a:cxn ang="0">
                <a:pos x="T6" y="T7"/>
              </a:cxn>
              <a:cxn ang="0">
                <a:pos x="T8" y="T9"/>
              </a:cxn>
              <a:cxn ang="0">
                <a:pos x="T10" y="T11"/>
              </a:cxn>
              <a:cxn ang="0">
                <a:pos x="T12" y="T13"/>
              </a:cxn>
            </a:cxnLst>
            <a:rect l="0" t="0" r="r" b="b"/>
            <a:pathLst>
              <a:path w="260" h="676">
                <a:moveTo>
                  <a:pt x="130" y="0"/>
                </a:moveTo>
                <a:cubicBezTo>
                  <a:pt x="58" y="0"/>
                  <a:pt x="0" y="58"/>
                  <a:pt x="0" y="130"/>
                </a:cubicBezTo>
                <a:cubicBezTo>
                  <a:pt x="0" y="546"/>
                  <a:pt x="0" y="546"/>
                  <a:pt x="0" y="546"/>
                </a:cubicBezTo>
                <a:cubicBezTo>
                  <a:pt x="0" y="618"/>
                  <a:pt x="58" y="676"/>
                  <a:pt x="130" y="676"/>
                </a:cubicBezTo>
                <a:cubicBezTo>
                  <a:pt x="202" y="676"/>
                  <a:pt x="260" y="618"/>
                  <a:pt x="260" y="546"/>
                </a:cubicBezTo>
                <a:cubicBezTo>
                  <a:pt x="260" y="130"/>
                  <a:pt x="260" y="130"/>
                  <a:pt x="260" y="130"/>
                </a:cubicBezTo>
                <a:cubicBezTo>
                  <a:pt x="260" y="58"/>
                  <a:pt x="202" y="0"/>
                  <a:pt x="130" y="0"/>
                </a:cubicBezTo>
                <a:close/>
              </a:path>
            </a:pathLst>
          </a:custGeom>
          <a:noFill/>
          <a:ln w="6350" cap="flat" cmpd="sng" algn="ctr">
            <a:solidFill>
              <a:schemeClr val="tx1"/>
            </a:solidFill>
            <a:prstDash val="dash"/>
          </a:ln>
          <a:effectLst/>
        </p:spPr>
        <p:txBody>
          <a:bodyPr rtlCol="0" anchor="ctr"/>
          <a:lstStyle/>
          <a:p>
            <a:pPr algn="ctr">
              <a:defRPr/>
            </a:pPr>
            <a:endParaRPr lang="zh-CN" altLang="en-US" sz="2000" kern="0">
              <a:solidFill>
                <a:prstClr val="white"/>
              </a:solidFill>
              <a:cs typeface="+mn-ea"/>
              <a:sym typeface="+mn-lt"/>
            </a:endParaRPr>
          </a:p>
        </p:txBody>
      </p:sp>
      <p:sp>
        <p:nvSpPr>
          <p:cNvPr id="59" name="Freeform 40"/>
          <p:cNvSpPr/>
          <p:nvPr/>
        </p:nvSpPr>
        <p:spPr bwMode="auto">
          <a:xfrm>
            <a:off x="6902879" y="1947891"/>
            <a:ext cx="897190" cy="2333962"/>
          </a:xfrm>
          <a:custGeom>
            <a:avLst/>
            <a:gdLst>
              <a:gd name="T0" fmla="*/ 130 w 260"/>
              <a:gd name="T1" fmla="*/ 0 h 676"/>
              <a:gd name="T2" fmla="*/ 0 w 260"/>
              <a:gd name="T3" fmla="*/ 130 h 676"/>
              <a:gd name="T4" fmla="*/ 0 w 260"/>
              <a:gd name="T5" fmla="*/ 546 h 676"/>
              <a:gd name="T6" fmla="*/ 130 w 260"/>
              <a:gd name="T7" fmla="*/ 676 h 676"/>
              <a:gd name="T8" fmla="*/ 260 w 260"/>
              <a:gd name="T9" fmla="*/ 546 h 676"/>
              <a:gd name="T10" fmla="*/ 260 w 260"/>
              <a:gd name="T11" fmla="*/ 130 h 676"/>
              <a:gd name="T12" fmla="*/ 130 w 260"/>
              <a:gd name="T13" fmla="*/ 0 h 676"/>
            </a:gdLst>
            <a:ahLst/>
            <a:cxnLst>
              <a:cxn ang="0">
                <a:pos x="T0" y="T1"/>
              </a:cxn>
              <a:cxn ang="0">
                <a:pos x="T2" y="T3"/>
              </a:cxn>
              <a:cxn ang="0">
                <a:pos x="T4" y="T5"/>
              </a:cxn>
              <a:cxn ang="0">
                <a:pos x="T6" y="T7"/>
              </a:cxn>
              <a:cxn ang="0">
                <a:pos x="T8" y="T9"/>
              </a:cxn>
              <a:cxn ang="0">
                <a:pos x="T10" y="T11"/>
              </a:cxn>
              <a:cxn ang="0">
                <a:pos x="T12" y="T13"/>
              </a:cxn>
            </a:cxnLst>
            <a:rect l="0" t="0" r="r" b="b"/>
            <a:pathLst>
              <a:path w="260" h="676">
                <a:moveTo>
                  <a:pt x="130" y="0"/>
                </a:moveTo>
                <a:cubicBezTo>
                  <a:pt x="58" y="0"/>
                  <a:pt x="0" y="58"/>
                  <a:pt x="0" y="130"/>
                </a:cubicBezTo>
                <a:cubicBezTo>
                  <a:pt x="0" y="546"/>
                  <a:pt x="0" y="546"/>
                  <a:pt x="0" y="546"/>
                </a:cubicBezTo>
                <a:cubicBezTo>
                  <a:pt x="0" y="618"/>
                  <a:pt x="58" y="676"/>
                  <a:pt x="130" y="676"/>
                </a:cubicBezTo>
                <a:cubicBezTo>
                  <a:pt x="202" y="676"/>
                  <a:pt x="260" y="618"/>
                  <a:pt x="260" y="546"/>
                </a:cubicBezTo>
                <a:cubicBezTo>
                  <a:pt x="260" y="130"/>
                  <a:pt x="260" y="130"/>
                  <a:pt x="260" y="130"/>
                </a:cubicBezTo>
                <a:cubicBezTo>
                  <a:pt x="260" y="58"/>
                  <a:pt x="202" y="0"/>
                  <a:pt x="130" y="0"/>
                </a:cubicBezTo>
                <a:close/>
              </a:path>
            </a:pathLst>
          </a:custGeom>
          <a:noFill/>
          <a:ln w="6350" cap="flat" cmpd="sng" algn="ctr">
            <a:solidFill>
              <a:schemeClr val="tx1"/>
            </a:solidFill>
            <a:prstDash val="dash"/>
          </a:ln>
          <a:effectLst/>
        </p:spPr>
        <p:txBody>
          <a:bodyPr rtlCol="0" anchor="ctr"/>
          <a:lstStyle/>
          <a:p>
            <a:pPr algn="ctr">
              <a:defRPr/>
            </a:pPr>
            <a:endParaRPr lang="zh-CN" altLang="en-US" sz="2000" kern="0">
              <a:solidFill>
                <a:prstClr val="white"/>
              </a:solidFill>
              <a:cs typeface="+mn-ea"/>
              <a:sym typeface="+mn-lt"/>
            </a:endParaRPr>
          </a:p>
        </p:txBody>
      </p:sp>
      <p:grpSp>
        <p:nvGrpSpPr>
          <p:cNvPr id="60" name="组合 59"/>
          <p:cNvGrpSpPr/>
          <p:nvPr/>
        </p:nvGrpSpPr>
        <p:grpSpPr>
          <a:xfrm>
            <a:off x="4444070" y="2038881"/>
            <a:ext cx="717328" cy="717329"/>
            <a:chOff x="3348038" y="1616075"/>
            <a:chExt cx="538162" cy="538163"/>
          </a:xfrm>
          <a:solidFill>
            <a:srgbClr val="F20517"/>
          </a:solidFill>
        </p:grpSpPr>
        <p:sp>
          <p:nvSpPr>
            <p:cNvPr id="61" name="Oval 42"/>
            <p:cNvSpPr>
              <a:spLocks noChangeArrowheads="1"/>
            </p:cNvSpPr>
            <p:nvPr/>
          </p:nvSpPr>
          <p:spPr bwMode="auto">
            <a:xfrm>
              <a:off x="3412331" y="1679575"/>
              <a:ext cx="414338" cy="414338"/>
            </a:xfrm>
            <a:prstGeom prst="ellipse">
              <a:avLst/>
            </a:prstGeom>
            <a:grpFill/>
            <a:ln w="25400" cap="flat" cmpd="sng" algn="ctr">
              <a:solidFill>
                <a:schemeClr val="bg1"/>
              </a:solidFill>
              <a:prstDash val="solid"/>
            </a:ln>
            <a:effectLst>
              <a:innerShdw blurRad="88900" dir="13500000">
                <a:prstClr val="black">
                  <a:alpha val="51000"/>
                </a:prstClr>
              </a:innerShdw>
            </a:effectLst>
          </p:spPr>
          <p:txBody>
            <a:bodyPr rtlCol="0" anchor="ctr"/>
            <a:lstStyle/>
            <a:p>
              <a:pPr algn="ctr">
                <a:defRPr/>
              </a:pPr>
              <a:endParaRPr lang="zh-CN" altLang="en-US" sz="2000" kern="0">
                <a:solidFill>
                  <a:prstClr val="white"/>
                </a:solidFill>
                <a:cs typeface="+mn-ea"/>
                <a:sym typeface="+mn-lt"/>
              </a:endParaRPr>
            </a:p>
          </p:txBody>
        </p:sp>
        <p:sp>
          <p:nvSpPr>
            <p:cNvPr id="62" name="Oval 42"/>
            <p:cNvSpPr>
              <a:spLocks noChangeArrowheads="1"/>
            </p:cNvSpPr>
            <p:nvPr/>
          </p:nvSpPr>
          <p:spPr bwMode="auto">
            <a:xfrm>
              <a:off x="3348038" y="1616075"/>
              <a:ext cx="538162" cy="538163"/>
            </a:xfrm>
            <a:prstGeom prst="ellipse">
              <a:avLst/>
            </a:prstGeom>
            <a:solidFill>
              <a:schemeClr val="accent2"/>
            </a:solidFill>
            <a:ln w="25400" cap="flat" cmpd="sng" algn="ctr">
              <a:solidFill>
                <a:schemeClr val="bg1"/>
              </a:solidFill>
              <a:prstDash val="solid"/>
            </a:ln>
            <a:effectLst>
              <a:innerShdw blurRad="88900" dir="13500000">
                <a:prstClr val="black">
                  <a:alpha val="51000"/>
                </a:prstClr>
              </a:innerShdw>
            </a:effectLst>
          </p:spPr>
          <p:txBody>
            <a:bodyPr rtlCol="0" anchor="ctr"/>
            <a:lstStyle/>
            <a:p>
              <a:pPr algn="ctr">
                <a:defRPr/>
              </a:pPr>
              <a:endParaRPr lang="zh-CN" altLang="en-US" sz="2000" kern="0">
                <a:solidFill>
                  <a:prstClr val="white"/>
                </a:solidFill>
                <a:cs typeface="+mn-ea"/>
                <a:sym typeface="+mn-lt"/>
              </a:endParaRPr>
            </a:p>
          </p:txBody>
        </p:sp>
      </p:grpSp>
      <p:grpSp>
        <p:nvGrpSpPr>
          <p:cNvPr id="63" name="组合 62"/>
          <p:cNvGrpSpPr/>
          <p:nvPr/>
        </p:nvGrpSpPr>
        <p:grpSpPr>
          <a:xfrm>
            <a:off x="4444070" y="3475654"/>
            <a:ext cx="717328" cy="717328"/>
            <a:chOff x="3348038" y="2693988"/>
            <a:chExt cx="538162" cy="538162"/>
          </a:xfrm>
          <a:solidFill>
            <a:srgbClr val="F20517"/>
          </a:solidFill>
        </p:grpSpPr>
        <p:sp>
          <p:nvSpPr>
            <p:cNvPr id="64" name="Oval 42"/>
            <p:cNvSpPr>
              <a:spLocks noChangeArrowheads="1"/>
            </p:cNvSpPr>
            <p:nvPr/>
          </p:nvSpPr>
          <p:spPr bwMode="auto">
            <a:xfrm>
              <a:off x="3412331" y="2760662"/>
              <a:ext cx="414338" cy="414338"/>
            </a:xfrm>
            <a:prstGeom prst="ellipse">
              <a:avLst/>
            </a:prstGeom>
            <a:grpFill/>
            <a:ln w="25400" cap="flat" cmpd="sng" algn="ctr">
              <a:solidFill>
                <a:schemeClr val="bg1"/>
              </a:solidFill>
              <a:prstDash val="solid"/>
            </a:ln>
            <a:effectLst>
              <a:innerShdw blurRad="88900" dir="13500000">
                <a:prstClr val="black">
                  <a:alpha val="51000"/>
                </a:prstClr>
              </a:innerShdw>
            </a:effectLst>
          </p:spPr>
          <p:txBody>
            <a:bodyPr rtlCol="0" anchor="ctr"/>
            <a:lstStyle/>
            <a:p>
              <a:pPr algn="ctr">
                <a:defRPr/>
              </a:pPr>
              <a:endParaRPr lang="zh-CN" altLang="en-US" sz="2000" kern="0">
                <a:solidFill>
                  <a:prstClr val="white"/>
                </a:solidFill>
                <a:cs typeface="+mn-ea"/>
                <a:sym typeface="+mn-lt"/>
              </a:endParaRPr>
            </a:p>
          </p:txBody>
        </p:sp>
        <p:sp>
          <p:nvSpPr>
            <p:cNvPr id="65" name="Oval 43"/>
            <p:cNvSpPr>
              <a:spLocks noChangeArrowheads="1"/>
            </p:cNvSpPr>
            <p:nvPr/>
          </p:nvSpPr>
          <p:spPr bwMode="auto">
            <a:xfrm>
              <a:off x="3348038" y="2693988"/>
              <a:ext cx="538162" cy="538162"/>
            </a:xfrm>
            <a:prstGeom prst="ellipse">
              <a:avLst/>
            </a:prstGeom>
            <a:solidFill>
              <a:schemeClr val="accent1"/>
            </a:solidFill>
            <a:ln w="25400" cap="flat" cmpd="sng" algn="ctr">
              <a:solidFill>
                <a:schemeClr val="bg1"/>
              </a:solidFill>
              <a:prstDash val="solid"/>
            </a:ln>
            <a:effectLst>
              <a:innerShdw blurRad="88900" dir="13500000">
                <a:prstClr val="black">
                  <a:alpha val="51000"/>
                </a:prstClr>
              </a:innerShdw>
            </a:effectLst>
          </p:spPr>
          <p:txBody>
            <a:bodyPr rtlCol="0" anchor="ctr"/>
            <a:lstStyle/>
            <a:p>
              <a:pPr algn="ctr">
                <a:defRPr/>
              </a:pPr>
              <a:endParaRPr lang="zh-CN" altLang="en-US" sz="2000" kern="0">
                <a:solidFill>
                  <a:prstClr val="white"/>
                </a:solidFill>
                <a:cs typeface="+mn-ea"/>
                <a:sym typeface="+mn-lt"/>
              </a:endParaRPr>
            </a:p>
          </p:txBody>
        </p:sp>
      </p:grpSp>
      <p:grpSp>
        <p:nvGrpSpPr>
          <p:cNvPr id="66" name="组合 65"/>
          <p:cNvGrpSpPr/>
          <p:nvPr/>
        </p:nvGrpSpPr>
        <p:grpSpPr>
          <a:xfrm>
            <a:off x="6991752" y="2038881"/>
            <a:ext cx="717328" cy="717329"/>
            <a:chOff x="5259388" y="1616075"/>
            <a:chExt cx="538162" cy="538163"/>
          </a:xfrm>
          <a:solidFill>
            <a:srgbClr val="F20517"/>
          </a:solidFill>
        </p:grpSpPr>
        <p:sp>
          <p:nvSpPr>
            <p:cNvPr id="67" name="Oval 42"/>
            <p:cNvSpPr>
              <a:spLocks noChangeArrowheads="1"/>
            </p:cNvSpPr>
            <p:nvPr/>
          </p:nvSpPr>
          <p:spPr bwMode="auto">
            <a:xfrm>
              <a:off x="5326856" y="1679575"/>
              <a:ext cx="414338" cy="414338"/>
            </a:xfrm>
            <a:prstGeom prst="ellipse">
              <a:avLst/>
            </a:prstGeom>
            <a:grpFill/>
            <a:ln w="25400" cap="flat" cmpd="sng" algn="ctr">
              <a:solidFill>
                <a:schemeClr val="bg1"/>
              </a:solidFill>
              <a:prstDash val="solid"/>
            </a:ln>
            <a:effectLst>
              <a:innerShdw blurRad="88900" dir="13500000">
                <a:prstClr val="black">
                  <a:alpha val="51000"/>
                </a:prstClr>
              </a:innerShdw>
            </a:effectLst>
          </p:spPr>
          <p:txBody>
            <a:bodyPr rtlCol="0" anchor="ctr"/>
            <a:lstStyle/>
            <a:p>
              <a:pPr algn="ctr">
                <a:defRPr/>
              </a:pPr>
              <a:endParaRPr lang="zh-CN" altLang="en-US" sz="2000" kern="0">
                <a:solidFill>
                  <a:prstClr val="white"/>
                </a:solidFill>
                <a:cs typeface="+mn-ea"/>
                <a:sym typeface="+mn-lt"/>
              </a:endParaRPr>
            </a:p>
          </p:txBody>
        </p:sp>
        <p:sp>
          <p:nvSpPr>
            <p:cNvPr id="68" name="Oval 44"/>
            <p:cNvSpPr>
              <a:spLocks noChangeArrowheads="1"/>
            </p:cNvSpPr>
            <p:nvPr/>
          </p:nvSpPr>
          <p:spPr bwMode="auto">
            <a:xfrm>
              <a:off x="5259388" y="1616075"/>
              <a:ext cx="538162" cy="538163"/>
            </a:xfrm>
            <a:prstGeom prst="ellipse">
              <a:avLst/>
            </a:prstGeom>
            <a:solidFill>
              <a:schemeClr val="accent2"/>
            </a:solidFill>
            <a:ln w="25400" cap="flat" cmpd="sng" algn="ctr">
              <a:solidFill>
                <a:schemeClr val="bg1"/>
              </a:solidFill>
              <a:prstDash val="solid"/>
            </a:ln>
            <a:effectLst>
              <a:innerShdw blurRad="88900" dir="13500000">
                <a:prstClr val="black">
                  <a:alpha val="51000"/>
                </a:prstClr>
              </a:innerShdw>
            </a:effectLst>
          </p:spPr>
          <p:txBody>
            <a:bodyPr rtlCol="0" anchor="ctr"/>
            <a:lstStyle/>
            <a:p>
              <a:pPr algn="ctr">
                <a:defRPr/>
              </a:pPr>
              <a:endParaRPr lang="zh-CN" altLang="en-US" sz="2000" kern="0">
                <a:solidFill>
                  <a:prstClr val="white"/>
                </a:solidFill>
                <a:cs typeface="+mn-ea"/>
                <a:sym typeface="+mn-lt"/>
              </a:endParaRPr>
            </a:p>
          </p:txBody>
        </p:sp>
      </p:grpSp>
      <p:grpSp>
        <p:nvGrpSpPr>
          <p:cNvPr id="69" name="组合 68"/>
          <p:cNvGrpSpPr/>
          <p:nvPr/>
        </p:nvGrpSpPr>
        <p:grpSpPr>
          <a:xfrm>
            <a:off x="6991752" y="3475654"/>
            <a:ext cx="717328" cy="717328"/>
            <a:chOff x="5259388" y="2693988"/>
            <a:chExt cx="538162" cy="538162"/>
          </a:xfrm>
          <a:solidFill>
            <a:srgbClr val="F20517"/>
          </a:solidFill>
        </p:grpSpPr>
        <p:sp>
          <p:nvSpPr>
            <p:cNvPr id="70" name="Oval 42"/>
            <p:cNvSpPr>
              <a:spLocks noChangeArrowheads="1"/>
            </p:cNvSpPr>
            <p:nvPr/>
          </p:nvSpPr>
          <p:spPr bwMode="auto">
            <a:xfrm>
              <a:off x="5326856" y="2760662"/>
              <a:ext cx="414338" cy="414338"/>
            </a:xfrm>
            <a:prstGeom prst="ellipse">
              <a:avLst/>
            </a:prstGeom>
            <a:grpFill/>
            <a:ln w="25400" cap="flat" cmpd="sng" algn="ctr">
              <a:solidFill>
                <a:schemeClr val="bg1"/>
              </a:solidFill>
              <a:prstDash val="solid"/>
            </a:ln>
            <a:effectLst>
              <a:innerShdw blurRad="88900" dir="13500000">
                <a:prstClr val="black">
                  <a:alpha val="51000"/>
                </a:prstClr>
              </a:innerShdw>
            </a:effectLst>
          </p:spPr>
          <p:txBody>
            <a:bodyPr rtlCol="0" anchor="ctr"/>
            <a:lstStyle/>
            <a:p>
              <a:pPr algn="ctr">
                <a:defRPr/>
              </a:pPr>
              <a:endParaRPr lang="zh-CN" altLang="en-US" sz="2000" kern="0">
                <a:solidFill>
                  <a:prstClr val="white"/>
                </a:solidFill>
                <a:cs typeface="+mn-ea"/>
                <a:sym typeface="+mn-lt"/>
              </a:endParaRPr>
            </a:p>
          </p:txBody>
        </p:sp>
        <p:sp>
          <p:nvSpPr>
            <p:cNvPr id="71" name="Oval 45"/>
            <p:cNvSpPr>
              <a:spLocks noChangeArrowheads="1"/>
            </p:cNvSpPr>
            <p:nvPr/>
          </p:nvSpPr>
          <p:spPr bwMode="auto">
            <a:xfrm>
              <a:off x="5259388" y="2693988"/>
              <a:ext cx="538162" cy="538162"/>
            </a:xfrm>
            <a:prstGeom prst="ellipse">
              <a:avLst/>
            </a:prstGeom>
            <a:solidFill>
              <a:schemeClr val="accent3"/>
            </a:solidFill>
            <a:ln w="25400" cap="flat" cmpd="sng" algn="ctr">
              <a:solidFill>
                <a:schemeClr val="bg1"/>
              </a:solidFill>
              <a:prstDash val="solid"/>
            </a:ln>
            <a:effectLst>
              <a:innerShdw blurRad="88900" dir="13500000">
                <a:prstClr val="black">
                  <a:alpha val="51000"/>
                </a:prstClr>
              </a:innerShdw>
            </a:effectLst>
          </p:spPr>
          <p:txBody>
            <a:bodyPr rtlCol="0" anchor="ctr"/>
            <a:lstStyle/>
            <a:p>
              <a:pPr algn="ctr">
                <a:defRPr/>
              </a:pPr>
              <a:endParaRPr lang="zh-CN" altLang="en-US" sz="2000" kern="0">
                <a:solidFill>
                  <a:prstClr val="white"/>
                </a:solidFill>
                <a:cs typeface="+mn-ea"/>
                <a:sym typeface="+mn-lt"/>
              </a:endParaRPr>
            </a:p>
          </p:txBody>
        </p:sp>
      </p:grpSp>
      <p:grpSp>
        <p:nvGrpSpPr>
          <p:cNvPr id="72" name="组合 71"/>
          <p:cNvGrpSpPr/>
          <p:nvPr/>
        </p:nvGrpSpPr>
        <p:grpSpPr>
          <a:xfrm>
            <a:off x="4444070" y="4910311"/>
            <a:ext cx="717328" cy="717328"/>
            <a:chOff x="3348038" y="3770313"/>
            <a:chExt cx="538162" cy="538162"/>
          </a:xfrm>
          <a:solidFill>
            <a:srgbClr val="F20517"/>
          </a:solidFill>
        </p:grpSpPr>
        <p:sp>
          <p:nvSpPr>
            <p:cNvPr id="73" name="Oval 42"/>
            <p:cNvSpPr>
              <a:spLocks noChangeArrowheads="1"/>
            </p:cNvSpPr>
            <p:nvPr/>
          </p:nvSpPr>
          <p:spPr bwMode="auto">
            <a:xfrm>
              <a:off x="3412331" y="3836987"/>
              <a:ext cx="414338" cy="414338"/>
            </a:xfrm>
            <a:prstGeom prst="ellipse">
              <a:avLst/>
            </a:prstGeom>
            <a:grpFill/>
            <a:ln w="25400" cap="flat" cmpd="sng" algn="ctr">
              <a:solidFill>
                <a:schemeClr val="bg1"/>
              </a:solidFill>
              <a:prstDash val="solid"/>
            </a:ln>
            <a:effectLst>
              <a:innerShdw blurRad="88900" dir="13500000">
                <a:prstClr val="black">
                  <a:alpha val="51000"/>
                </a:prstClr>
              </a:innerShdw>
            </a:effectLst>
          </p:spPr>
          <p:txBody>
            <a:bodyPr rtlCol="0" anchor="ctr"/>
            <a:lstStyle/>
            <a:p>
              <a:pPr algn="ctr">
                <a:defRPr/>
              </a:pPr>
              <a:endParaRPr lang="zh-CN" altLang="en-US" sz="2000" kern="0">
                <a:solidFill>
                  <a:prstClr val="white"/>
                </a:solidFill>
                <a:cs typeface="+mn-ea"/>
                <a:sym typeface="+mn-lt"/>
              </a:endParaRPr>
            </a:p>
          </p:txBody>
        </p:sp>
        <p:sp>
          <p:nvSpPr>
            <p:cNvPr id="74" name="Oval 48"/>
            <p:cNvSpPr>
              <a:spLocks noChangeArrowheads="1"/>
            </p:cNvSpPr>
            <p:nvPr/>
          </p:nvSpPr>
          <p:spPr bwMode="auto">
            <a:xfrm>
              <a:off x="3348038" y="3770313"/>
              <a:ext cx="538162" cy="538162"/>
            </a:xfrm>
            <a:prstGeom prst="ellipse">
              <a:avLst/>
            </a:prstGeom>
            <a:solidFill>
              <a:schemeClr val="accent2"/>
            </a:solidFill>
            <a:ln w="25400" cap="flat" cmpd="sng" algn="ctr">
              <a:solidFill>
                <a:schemeClr val="bg1"/>
              </a:solidFill>
              <a:prstDash val="solid"/>
            </a:ln>
            <a:effectLst>
              <a:innerShdw blurRad="88900" dir="13500000">
                <a:prstClr val="black">
                  <a:alpha val="51000"/>
                </a:prstClr>
              </a:innerShdw>
            </a:effectLst>
          </p:spPr>
          <p:txBody>
            <a:bodyPr rtlCol="0" anchor="ctr"/>
            <a:lstStyle/>
            <a:p>
              <a:pPr algn="ctr">
                <a:defRPr/>
              </a:pPr>
              <a:endParaRPr lang="zh-CN" altLang="en-US" sz="2000" kern="0">
                <a:solidFill>
                  <a:prstClr val="white"/>
                </a:solidFill>
                <a:cs typeface="+mn-ea"/>
                <a:sym typeface="+mn-lt"/>
              </a:endParaRPr>
            </a:p>
          </p:txBody>
        </p:sp>
      </p:grpSp>
      <p:sp>
        <p:nvSpPr>
          <p:cNvPr id="75" name="Freeform 50"/>
          <p:cNvSpPr>
            <a:spLocks noEditPoints="1"/>
          </p:cNvSpPr>
          <p:nvPr/>
        </p:nvSpPr>
        <p:spPr bwMode="auto">
          <a:xfrm>
            <a:off x="7236180" y="3706555"/>
            <a:ext cx="245396" cy="253412"/>
          </a:xfrm>
          <a:custGeom>
            <a:avLst/>
            <a:gdLst>
              <a:gd name="T0" fmla="*/ 93 w 94"/>
              <a:gd name="T1" fmla="*/ 75 h 96"/>
              <a:gd name="T2" fmla="*/ 66 w 94"/>
              <a:gd name="T3" fmla="*/ 48 h 96"/>
              <a:gd name="T4" fmla="*/ 69 w 94"/>
              <a:gd name="T5" fmla="*/ 34 h 96"/>
              <a:gd name="T6" fmla="*/ 59 w 94"/>
              <a:gd name="T7" fmla="*/ 10 h 96"/>
              <a:gd name="T8" fmla="*/ 34 w 94"/>
              <a:gd name="T9" fmla="*/ 0 h 96"/>
              <a:gd name="T10" fmla="*/ 10 w 94"/>
              <a:gd name="T11" fmla="*/ 10 h 96"/>
              <a:gd name="T12" fmla="*/ 0 w 94"/>
              <a:gd name="T13" fmla="*/ 34 h 96"/>
              <a:gd name="T14" fmla="*/ 10 w 94"/>
              <a:gd name="T15" fmla="*/ 59 h 96"/>
              <a:gd name="T16" fmla="*/ 34 w 94"/>
              <a:gd name="T17" fmla="*/ 69 h 96"/>
              <a:gd name="T18" fmla="*/ 45 w 94"/>
              <a:gd name="T19" fmla="*/ 68 h 96"/>
              <a:gd name="T20" fmla="*/ 72 w 94"/>
              <a:gd name="T21" fmla="*/ 95 h 96"/>
              <a:gd name="T22" fmla="*/ 75 w 94"/>
              <a:gd name="T23" fmla="*/ 96 h 96"/>
              <a:gd name="T24" fmla="*/ 90 w 94"/>
              <a:gd name="T25" fmla="*/ 96 h 96"/>
              <a:gd name="T26" fmla="*/ 94 w 94"/>
              <a:gd name="T27" fmla="*/ 93 h 96"/>
              <a:gd name="T28" fmla="*/ 94 w 94"/>
              <a:gd name="T29" fmla="*/ 77 h 96"/>
              <a:gd name="T30" fmla="*/ 93 w 94"/>
              <a:gd name="T31" fmla="*/ 75 h 96"/>
              <a:gd name="T32" fmla="*/ 44 w 94"/>
              <a:gd name="T33" fmla="*/ 60 h 96"/>
              <a:gd name="T34" fmla="*/ 44 w 94"/>
              <a:gd name="T35" fmla="*/ 60 h 96"/>
              <a:gd name="T36" fmla="*/ 44 w 94"/>
              <a:gd name="T37" fmla="*/ 60 h 96"/>
              <a:gd name="T38" fmla="*/ 34 w 94"/>
              <a:gd name="T39" fmla="*/ 62 h 96"/>
              <a:gd name="T40" fmla="*/ 15 w 94"/>
              <a:gd name="T41" fmla="*/ 54 h 96"/>
              <a:gd name="T42" fmla="*/ 7 w 94"/>
              <a:gd name="T43" fmla="*/ 34 h 96"/>
              <a:gd name="T44" fmla="*/ 15 w 94"/>
              <a:gd name="T45" fmla="*/ 15 h 96"/>
              <a:gd name="T46" fmla="*/ 34 w 94"/>
              <a:gd name="T47" fmla="*/ 7 h 96"/>
              <a:gd name="T48" fmla="*/ 54 w 94"/>
              <a:gd name="T49" fmla="*/ 15 h 96"/>
              <a:gd name="T50" fmla="*/ 62 w 94"/>
              <a:gd name="T51" fmla="*/ 34 h 96"/>
              <a:gd name="T52" fmla="*/ 44 w 94"/>
              <a:gd name="T53" fmla="*/ 60 h 96"/>
              <a:gd name="T54" fmla="*/ 76 w 94"/>
              <a:gd name="T55" fmla="*/ 89 h 96"/>
              <a:gd name="T56" fmla="*/ 76 w 94"/>
              <a:gd name="T57" fmla="*/ 89 h 96"/>
              <a:gd name="T58" fmla="*/ 52 w 94"/>
              <a:gd name="T59" fmla="*/ 65 h 96"/>
              <a:gd name="T60" fmla="*/ 56 w 94"/>
              <a:gd name="T61" fmla="*/ 62 h 96"/>
              <a:gd name="T62" fmla="*/ 83 w 94"/>
              <a:gd name="T63" fmla="*/ 89 h 96"/>
              <a:gd name="T64" fmla="*/ 76 w 94"/>
              <a:gd name="T65" fmla="*/ 89 h 96"/>
              <a:gd name="T66" fmla="*/ 86 w 94"/>
              <a:gd name="T67" fmla="*/ 86 h 96"/>
              <a:gd name="T68" fmla="*/ 86 w 94"/>
              <a:gd name="T69" fmla="*/ 86 h 96"/>
              <a:gd name="T70" fmla="*/ 59 w 94"/>
              <a:gd name="T71" fmla="*/ 59 h 96"/>
              <a:gd name="T72" fmla="*/ 60 w 94"/>
              <a:gd name="T73" fmla="*/ 59 h 96"/>
              <a:gd name="T74" fmla="*/ 60 w 94"/>
              <a:gd name="T75" fmla="*/ 59 h 96"/>
              <a:gd name="T76" fmla="*/ 63 w 94"/>
              <a:gd name="T77" fmla="*/ 55 h 96"/>
              <a:gd name="T78" fmla="*/ 86 w 94"/>
              <a:gd name="T79" fmla="*/ 79 h 96"/>
              <a:gd name="T80" fmla="*/ 86 w 94"/>
              <a:gd name="T81" fmla="*/ 86 h 96"/>
              <a:gd name="T82" fmla="*/ 34 w 94"/>
              <a:gd name="T83" fmla="*/ 22 h 96"/>
              <a:gd name="T84" fmla="*/ 34 w 94"/>
              <a:gd name="T85" fmla="*/ 22 h 96"/>
              <a:gd name="T86" fmla="*/ 22 w 94"/>
              <a:gd name="T87" fmla="*/ 34 h 96"/>
              <a:gd name="T88" fmla="*/ 34 w 94"/>
              <a:gd name="T89" fmla="*/ 47 h 96"/>
              <a:gd name="T90" fmla="*/ 47 w 94"/>
              <a:gd name="T91" fmla="*/ 34 h 96"/>
              <a:gd name="T92" fmla="*/ 34 w 94"/>
              <a:gd name="T93" fmla="*/ 22 h 96"/>
              <a:gd name="T94" fmla="*/ 34 w 94"/>
              <a:gd name="T95" fmla="*/ 43 h 96"/>
              <a:gd name="T96" fmla="*/ 34 w 94"/>
              <a:gd name="T97" fmla="*/ 43 h 96"/>
              <a:gd name="T98" fmla="*/ 26 w 94"/>
              <a:gd name="T99" fmla="*/ 34 h 96"/>
              <a:gd name="T100" fmla="*/ 34 w 94"/>
              <a:gd name="T101" fmla="*/ 26 h 96"/>
              <a:gd name="T102" fmla="*/ 43 w 94"/>
              <a:gd name="T103" fmla="*/ 34 h 96"/>
              <a:gd name="T104" fmla="*/ 34 w 94"/>
              <a:gd name="T105" fmla="*/ 43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94" h="96">
                <a:moveTo>
                  <a:pt x="93" y="75"/>
                </a:moveTo>
                <a:cubicBezTo>
                  <a:pt x="66" y="48"/>
                  <a:pt x="66" y="48"/>
                  <a:pt x="66" y="48"/>
                </a:cubicBezTo>
                <a:cubicBezTo>
                  <a:pt x="68" y="44"/>
                  <a:pt x="69" y="39"/>
                  <a:pt x="69" y="34"/>
                </a:cubicBezTo>
                <a:cubicBezTo>
                  <a:pt x="69" y="26"/>
                  <a:pt x="66" y="17"/>
                  <a:pt x="59" y="10"/>
                </a:cubicBezTo>
                <a:cubicBezTo>
                  <a:pt x="52" y="3"/>
                  <a:pt x="43" y="0"/>
                  <a:pt x="34" y="0"/>
                </a:cubicBezTo>
                <a:cubicBezTo>
                  <a:pt x="26" y="0"/>
                  <a:pt x="17" y="3"/>
                  <a:pt x="10" y="10"/>
                </a:cubicBezTo>
                <a:cubicBezTo>
                  <a:pt x="3" y="17"/>
                  <a:pt x="0" y="26"/>
                  <a:pt x="0" y="34"/>
                </a:cubicBezTo>
                <a:cubicBezTo>
                  <a:pt x="0" y="43"/>
                  <a:pt x="3" y="52"/>
                  <a:pt x="10" y="59"/>
                </a:cubicBezTo>
                <a:cubicBezTo>
                  <a:pt x="17" y="66"/>
                  <a:pt x="26" y="69"/>
                  <a:pt x="34" y="69"/>
                </a:cubicBezTo>
                <a:cubicBezTo>
                  <a:pt x="38" y="69"/>
                  <a:pt x="41" y="69"/>
                  <a:pt x="45" y="68"/>
                </a:cubicBezTo>
                <a:cubicBezTo>
                  <a:pt x="72" y="95"/>
                  <a:pt x="72" y="95"/>
                  <a:pt x="72" y="95"/>
                </a:cubicBezTo>
                <a:cubicBezTo>
                  <a:pt x="73" y="96"/>
                  <a:pt x="74" y="96"/>
                  <a:pt x="75" y="96"/>
                </a:cubicBezTo>
                <a:cubicBezTo>
                  <a:pt x="90" y="96"/>
                  <a:pt x="90" y="96"/>
                  <a:pt x="90" y="96"/>
                </a:cubicBezTo>
                <a:cubicBezTo>
                  <a:pt x="92" y="96"/>
                  <a:pt x="94" y="95"/>
                  <a:pt x="94" y="93"/>
                </a:cubicBezTo>
                <a:cubicBezTo>
                  <a:pt x="94" y="77"/>
                  <a:pt x="94" y="77"/>
                  <a:pt x="94" y="77"/>
                </a:cubicBezTo>
                <a:cubicBezTo>
                  <a:pt x="94" y="76"/>
                  <a:pt x="93" y="75"/>
                  <a:pt x="93" y="75"/>
                </a:cubicBezTo>
                <a:close/>
                <a:moveTo>
                  <a:pt x="44" y="60"/>
                </a:moveTo>
                <a:cubicBezTo>
                  <a:pt x="44" y="60"/>
                  <a:pt x="44" y="60"/>
                  <a:pt x="44" y="60"/>
                </a:cubicBezTo>
                <a:cubicBezTo>
                  <a:pt x="44" y="60"/>
                  <a:pt x="44" y="60"/>
                  <a:pt x="44" y="60"/>
                </a:cubicBezTo>
                <a:cubicBezTo>
                  <a:pt x="41" y="61"/>
                  <a:pt x="38" y="62"/>
                  <a:pt x="34" y="62"/>
                </a:cubicBezTo>
                <a:cubicBezTo>
                  <a:pt x="27" y="62"/>
                  <a:pt x="20" y="59"/>
                  <a:pt x="15" y="54"/>
                </a:cubicBezTo>
                <a:cubicBezTo>
                  <a:pt x="10" y="49"/>
                  <a:pt x="7" y="42"/>
                  <a:pt x="7" y="34"/>
                </a:cubicBezTo>
                <a:cubicBezTo>
                  <a:pt x="7" y="27"/>
                  <a:pt x="10" y="20"/>
                  <a:pt x="15" y="15"/>
                </a:cubicBezTo>
                <a:cubicBezTo>
                  <a:pt x="20" y="10"/>
                  <a:pt x="27" y="7"/>
                  <a:pt x="34" y="7"/>
                </a:cubicBezTo>
                <a:cubicBezTo>
                  <a:pt x="41" y="7"/>
                  <a:pt x="49" y="10"/>
                  <a:pt x="54" y="15"/>
                </a:cubicBezTo>
                <a:cubicBezTo>
                  <a:pt x="59" y="20"/>
                  <a:pt x="62" y="27"/>
                  <a:pt x="62" y="34"/>
                </a:cubicBezTo>
                <a:cubicBezTo>
                  <a:pt x="62" y="46"/>
                  <a:pt x="55" y="56"/>
                  <a:pt x="44" y="60"/>
                </a:cubicBezTo>
                <a:close/>
                <a:moveTo>
                  <a:pt x="76" y="89"/>
                </a:moveTo>
                <a:cubicBezTo>
                  <a:pt x="76" y="89"/>
                  <a:pt x="76" y="89"/>
                  <a:pt x="76" y="89"/>
                </a:cubicBezTo>
                <a:cubicBezTo>
                  <a:pt x="52" y="65"/>
                  <a:pt x="52" y="65"/>
                  <a:pt x="52" y="65"/>
                </a:cubicBezTo>
                <a:cubicBezTo>
                  <a:pt x="53" y="64"/>
                  <a:pt x="55" y="63"/>
                  <a:pt x="56" y="62"/>
                </a:cubicBezTo>
                <a:cubicBezTo>
                  <a:pt x="83" y="89"/>
                  <a:pt x="83" y="89"/>
                  <a:pt x="83" y="89"/>
                </a:cubicBezTo>
                <a:cubicBezTo>
                  <a:pt x="76" y="89"/>
                  <a:pt x="76" y="89"/>
                  <a:pt x="76" y="89"/>
                </a:cubicBezTo>
                <a:close/>
                <a:moveTo>
                  <a:pt x="86" y="86"/>
                </a:moveTo>
                <a:cubicBezTo>
                  <a:pt x="86" y="86"/>
                  <a:pt x="86" y="86"/>
                  <a:pt x="86" y="86"/>
                </a:cubicBezTo>
                <a:cubicBezTo>
                  <a:pt x="59" y="59"/>
                  <a:pt x="59" y="59"/>
                  <a:pt x="59" y="59"/>
                </a:cubicBezTo>
                <a:cubicBezTo>
                  <a:pt x="60" y="59"/>
                  <a:pt x="60" y="59"/>
                  <a:pt x="60" y="59"/>
                </a:cubicBezTo>
                <a:cubicBezTo>
                  <a:pt x="60" y="59"/>
                  <a:pt x="60" y="59"/>
                  <a:pt x="60" y="59"/>
                </a:cubicBezTo>
                <a:cubicBezTo>
                  <a:pt x="61" y="57"/>
                  <a:pt x="62" y="56"/>
                  <a:pt x="63" y="55"/>
                </a:cubicBezTo>
                <a:cubicBezTo>
                  <a:pt x="86" y="79"/>
                  <a:pt x="86" y="79"/>
                  <a:pt x="86" y="79"/>
                </a:cubicBezTo>
                <a:cubicBezTo>
                  <a:pt x="86" y="86"/>
                  <a:pt x="86" y="86"/>
                  <a:pt x="86" y="86"/>
                </a:cubicBezTo>
                <a:close/>
                <a:moveTo>
                  <a:pt x="34" y="22"/>
                </a:moveTo>
                <a:cubicBezTo>
                  <a:pt x="34" y="22"/>
                  <a:pt x="34" y="22"/>
                  <a:pt x="34" y="22"/>
                </a:cubicBezTo>
                <a:cubicBezTo>
                  <a:pt x="27" y="22"/>
                  <a:pt x="22" y="28"/>
                  <a:pt x="22" y="34"/>
                </a:cubicBezTo>
                <a:cubicBezTo>
                  <a:pt x="22" y="41"/>
                  <a:pt x="27" y="47"/>
                  <a:pt x="34" y="47"/>
                </a:cubicBezTo>
                <a:cubicBezTo>
                  <a:pt x="41" y="47"/>
                  <a:pt x="47" y="41"/>
                  <a:pt x="47" y="34"/>
                </a:cubicBezTo>
                <a:cubicBezTo>
                  <a:pt x="47" y="28"/>
                  <a:pt x="41" y="22"/>
                  <a:pt x="34" y="22"/>
                </a:cubicBezTo>
                <a:close/>
                <a:moveTo>
                  <a:pt x="34" y="43"/>
                </a:moveTo>
                <a:cubicBezTo>
                  <a:pt x="34" y="43"/>
                  <a:pt x="34" y="43"/>
                  <a:pt x="34" y="43"/>
                </a:cubicBezTo>
                <a:cubicBezTo>
                  <a:pt x="30" y="43"/>
                  <a:pt x="26" y="39"/>
                  <a:pt x="26" y="34"/>
                </a:cubicBezTo>
                <a:cubicBezTo>
                  <a:pt x="26" y="30"/>
                  <a:pt x="30" y="26"/>
                  <a:pt x="34" y="26"/>
                </a:cubicBezTo>
                <a:cubicBezTo>
                  <a:pt x="39" y="26"/>
                  <a:pt x="43" y="30"/>
                  <a:pt x="43" y="34"/>
                </a:cubicBezTo>
                <a:cubicBezTo>
                  <a:pt x="43" y="39"/>
                  <a:pt x="39" y="43"/>
                  <a:pt x="34" y="4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000">
              <a:solidFill>
                <a:prstClr val="black">
                  <a:lumMod val="65000"/>
                  <a:lumOff val="35000"/>
                </a:prstClr>
              </a:solidFill>
              <a:cs typeface="+mn-ea"/>
              <a:sym typeface="+mn-lt"/>
            </a:endParaRPr>
          </a:p>
        </p:txBody>
      </p:sp>
      <p:sp>
        <p:nvSpPr>
          <p:cNvPr id="76" name="Freeform 51"/>
          <p:cNvSpPr>
            <a:spLocks noEditPoints="1"/>
          </p:cNvSpPr>
          <p:nvPr/>
        </p:nvSpPr>
        <p:spPr bwMode="auto">
          <a:xfrm>
            <a:off x="4684013" y="3696432"/>
            <a:ext cx="243789" cy="216523"/>
          </a:xfrm>
          <a:custGeom>
            <a:avLst/>
            <a:gdLst>
              <a:gd name="T0" fmla="*/ 8 w 93"/>
              <a:gd name="T1" fmla="*/ 73 h 83"/>
              <a:gd name="T2" fmla="*/ 5 w 93"/>
              <a:gd name="T3" fmla="*/ 71 h 83"/>
              <a:gd name="T4" fmla="*/ 8 w 93"/>
              <a:gd name="T5" fmla="*/ 69 h 83"/>
              <a:gd name="T6" fmla="*/ 11 w 93"/>
              <a:gd name="T7" fmla="*/ 69 h 83"/>
              <a:gd name="T8" fmla="*/ 11 w 93"/>
              <a:gd name="T9" fmla="*/ 29 h 83"/>
              <a:gd name="T10" fmla="*/ 4 w 93"/>
              <a:gd name="T11" fmla="*/ 29 h 83"/>
              <a:gd name="T12" fmla="*/ 0 w 93"/>
              <a:gd name="T13" fmla="*/ 25 h 83"/>
              <a:gd name="T14" fmla="*/ 2 w 93"/>
              <a:gd name="T15" fmla="*/ 21 h 83"/>
              <a:gd name="T16" fmla="*/ 44 w 93"/>
              <a:gd name="T17" fmla="*/ 0 h 83"/>
              <a:gd name="T18" fmla="*/ 48 w 93"/>
              <a:gd name="T19" fmla="*/ 0 h 83"/>
              <a:gd name="T20" fmla="*/ 90 w 93"/>
              <a:gd name="T21" fmla="*/ 22 h 83"/>
              <a:gd name="T22" fmla="*/ 92 w 93"/>
              <a:gd name="T23" fmla="*/ 27 h 83"/>
              <a:gd name="T24" fmla="*/ 88 w 93"/>
              <a:gd name="T25" fmla="*/ 29 h 83"/>
              <a:gd name="T26" fmla="*/ 88 w 93"/>
              <a:gd name="T27" fmla="*/ 29 h 83"/>
              <a:gd name="T28" fmla="*/ 81 w 93"/>
              <a:gd name="T29" fmla="*/ 29 h 83"/>
              <a:gd name="T30" fmla="*/ 81 w 93"/>
              <a:gd name="T31" fmla="*/ 69 h 83"/>
              <a:gd name="T32" fmla="*/ 84 w 93"/>
              <a:gd name="T33" fmla="*/ 69 h 83"/>
              <a:gd name="T34" fmla="*/ 87 w 93"/>
              <a:gd name="T35" fmla="*/ 71 h 83"/>
              <a:gd name="T36" fmla="*/ 84 w 93"/>
              <a:gd name="T37" fmla="*/ 73 h 83"/>
              <a:gd name="T38" fmla="*/ 8 w 93"/>
              <a:gd name="T39" fmla="*/ 73 h 83"/>
              <a:gd name="T40" fmla="*/ 19 w 93"/>
              <a:gd name="T41" fmla="*/ 29 h 83"/>
              <a:gd name="T42" fmla="*/ 19 w 93"/>
              <a:gd name="T43" fmla="*/ 29 h 83"/>
              <a:gd name="T44" fmla="*/ 19 w 93"/>
              <a:gd name="T45" fmla="*/ 69 h 83"/>
              <a:gd name="T46" fmla="*/ 32 w 93"/>
              <a:gd name="T47" fmla="*/ 69 h 83"/>
              <a:gd name="T48" fmla="*/ 32 w 93"/>
              <a:gd name="T49" fmla="*/ 29 h 83"/>
              <a:gd name="T50" fmla="*/ 19 w 93"/>
              <a:gd name="T51" fmla="*/ 29 h 83"/>
              <a:gd name="T52" fmla="*/ 39 w 93"/>
              <a:gd name="T53" fmla="*/ 29 h 83"/>
              <a:gd name="T54" fmla="*/ 39 w 93"/>
              <a:gd name="T55" fmla="*/ 29 h 83"/>
              <a:gd name="T56" fmla="*/ 39 w 93"/>
              <a:gd name="T57" fmla="*/ 69 h 83"/>
              <a:gd name="T58" fmla="*/ 53 w 93"/>
              <a:gd name="T59" fmla="*/ 69 h 83"/>
              <a:gd name="T60" fmla="*/ 53 w 93"/>
              <a:gd name="T61" fmla="*/ 29 h 83"/>
              <a:gd name="T62" fmla="*/ 39 w 93"/>
              <a:gd name="T63" fmla="*/ 29 h 83"/>
              <a:gd name="T64" fmla="*/ 60 w 93"/>
              <a:gd name="T65" fmla="*/ 29 h 83"/>
              <a:gd name="T66" fmla="*/ 60 w 93"/>
              <a:gd name="T67" fmla="*/ 29 h 83"/>
              <a:gd name="T68" fmla="*/ 60 w 93"/>
              <a:gd name="T69" fmla="*/ 69 h 83"/>
              <a:gd name="T70" fmla="*/ 73 w 93"/>
              <a:gd name="T71" fmla="*/ 69 h 83"/>
              <a:gd name="T72" fmla="*/ 73 w 93"/>
              <a:gd name="T73" fmla="*/ 29 h 83"/>
              <a:gd name="T74" fmla="*/ 60 w 93"/>
              <a:gd name="T75" fmla="*/ 29 h 83"/>
              <a:gd name="T76" fmla="*/ 73 w 93"/>
              <a:gd name="T77" fmla="*/ 21 h 83"/>
              <a:gd name="T78" fmla="*/ 73 w 93"/>
              <a:gd name="T79" fmla="*/ 21 h 83"/>
              <a:gd name="T80" fmla="*/ 46 w 93"/>
              <a:gd name="T81" fmla="*/ 8 h 83"/>
              <a:gd name="T82" fmla="*/ 19 w 93"/>
              <a:gd name="T83" fmla="*/ 21 h 83"/>
              <a:gd name="T84" fmla="*/ 73 w 93"/>
              <a:gd name="T85" fmla="*/ 21 h 83"/>
              <a:gd name="T86" fmla="*/ 4 w 93"/>
              <a:gd name="T87" fmla="*/ 83 h 83"/>
              <a:gd name="T88" fmla="*/ 4 w 93"/>
              <a:gd name="T89" fmla="*/ 83 h 83"/>
              <a:gd name="T90" fmla="*/ 0 w 93"/>
              <a:gd name="T91" fmla="*/ 79 h 83"/>
              <a:gd name="T92" fmla="*/ 4 w 93"/>
              <a:gd name="T93" fmla="*/ 76 h 83"/>
              <a:gd name="T94" fmla="*/ 88 w 93"/>
              <a:gd name="T95" fmla="*/ 76 h 83"/>
              <a:gd name="T96" fmla="*/ 92 w 93"/>
              <a:gd name="T97" fmla="*/ 79 h 83"/>
              <a:gd name="T98" fmla="*/ 88 w 93"/>
              <a:gd name="T99" fmla="*/ 83 h 83"/>
              <a:gd name="T100" fmla="*/ 4 w 93"/>
              <a:gd name="T101" fmla="*/ 83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3" h="83">
                <a:moveTo>
                  <a:pt x="8" y="73"/>
                </a:moveTo>
                <a:cubicBezTo>
                  <a:pt x="6" y="73"/>
                  <a:pt x="5" y="72"/>
                  <a:pt x="5" y="71"/>
                </a:cubicBezTo>
                <a:cubicBezTo>
                  <a:pt x="5" y="70"/>
                  <a:pt x="6" y="69"/>
                  <a:pt x="8" y="69"/>
                </a:cubicBezTo>
                <a:cubicBezTo>
                  <a:pt x="11" y="69"/>
                  <a:pt x="11" y="69"/>
                  <a:pt x="11" y="69"/>
                </a:cubicBezTo>
                <a:cubicBezTo>
                  <a:pt x="11" y="29"/>
                  <a:pt x="11" y="29"/>
                  <a:pt x="11" y="29"/>
                </a:cubicBezTo>
                <a:cubicBezTo>
                  <a:pt x="4" y="29"/>
                  <a:pt x="4" y="29"/>
                  <a:pt x="4" y="29"/>
                </a:cubicBezTo>
                <a:cubicBezTo>
                  <a:pt x="2" y="29"/>
                  <a:pt x="0" y="27"/>
                  <a:pt x="0" y="25"/>
                </a:cubicBezTo>
                <a:cubicBezTo>
                  <a:pt x="0" y="23"/>
                  <a:pt x="1" y="22"/>
                  <a:pt x="2" y="21"/>
                </a:cubicBezTo>
                <a:cubicBezTo>
                  <a:pt x="44" y="0"/>
                  <a:pt x="44" y="0"/>
                  <a:pt x="44" y="0"/>
                </a:cubicBezTo>
                <a:cubicBezTo>
                  <a:pt x="45" y="0"/>
                  <a:pt x="47" y="0"/>
                  <a:pt x="48" y="0"/>
                </a:cubicBezTo>
                <a:cubicBezTo>
                  <a:pt x="90" y="22"/>
                  <a:pt x="90" y="22"/>
                  <a:pt x="90" y="22"/>
                </a:cubicBezTo>
                <a:cubicBezTo>
                  <a:pt x="92" y="23"/>
                  <a:pt x="93" y="25"/>
                  <a:pt x="92" y="27"/>
                </a:cubicBezTo>
                <a:cubicBezTo>
                  <a:pt x="91" y="28"/>
                  <a:pt x="90" y="29"/>
                  <a:pt x="88" y="29"/>
                </a:cubicBezTo>
                <a:cubicBezTo>
                  <a:pt x="88" y="29"/>
                  <a:pt x="88" y="29"/>
                  <a:pt x="88" y="29"/>
                </a:cubicBezTo>
                <a:cubicBezTo>
                  <a:pt x="81" y="29"/>
                  <a:pt x="81" y="29"/>
                  <a:pt x="81" y="29"/>
                </a:cubicBezTo>
                <a:cubicBezTo>
                  <a:pt x="81" y="69"/>
                  <a:pt x="81" y="69"/>
                  <a:pt x="81" y="69"/>
                </a:cubicBezTo>
                <a:cubicBezTo>
                  <a:pt x="84" y="69"/>
                  <a:pt x="84" y="69"/>
                  <a:pt x="84" y="69"/>
                </a:cubicBezTo>
                <a:cubicBezTo>
                  <a:pt x="86" y="69"/>
                  <a:pt x="87" y="70"/>
                  <a:pt x="87" y="71"/>
                </a:cubicBezTo>
                <a:cubicBezTo>
                  <a:pt x="87" y="72"/>
                  <a:pt x="86" y="73"/>
                  <a:pt x="84" y="73"/>
                </a:cubicBezTo>
                <a:cubicBezTo>
                  <a:pt x="8" y="73"/>
                  <a:pt x="8" y="73"/>
                  <a:pt x="8" y="73"/>
                </a:cubicBezTo>
                <a:close/>
                <a:moveTo>
                  <a:pt x="19" y="29"/>
                </a:moveTo>
                <a:cubicBezTo>
                  <a:pt x="19" y="29"/>
                  <a:pt x="19" y="29"/>
                  <a:pt x="19" y="29"/>
                </a:cubicBezTo>
                <a:cubicBezTo>
                  <a:pt x="19" y="69"/>
                  <a:pt x="19" y="69"/>
                  <a:pt x="19" y="69"/>
                </a:cubicBezTo>
                <a:cubicBezTo>
                  <a:pt x="32" y="69"/>
                  <a:pt x="32" y="69"/>
                  <a:pt x="32" y="69"/>
                </a:cubicBezTo>
                <a:cubicBezTo>
                  <a:pt x="32" y="29"/>
                  <a:pt x="32" y="29"/>
                  <a:pt x="32" y="29"/>
                </a:cubicBezTo>
                <a:cubicBezTo>
                  <a:pt x="19" y="29"/>
                  <a:pt x="19" y="29"/>
                  <a:pt x="19" y="29"/>
                </a:cubicBezTo>
                <a:close/>
                <a:moveTo>
                  <a:pt x="39" y="29"/>
                </a:moveTo>
                <a:cubicBezTo>
                  <a:pt x="39" y="29"/>
                  <a:pt x="39" y="29"/>
                  <a:pt x="39" y="29"/>
                </a:cubicBezTo>
                <a:cubicBezTo>
                  <a:pt x="39" y="69"/>
                  <a:pt x="39" y="69"/>
                  <a:pt x="39" y="69"/>
                </a:cubicBezTo>
                <a:cubicBezTo>
                  <a:pt x="53" y="69"/>
                  <a:pt x="53" y="69"/>
                  <a:pt x="53" y="69"/>
                </a:cubicBezTo>
                <a:cubicBezTo>
                  <a:pt x="53" y="29"/>
                  <a:pt x="53" y="29"/>
                  <a:pt x="53" y="29"/>
                </a:cubicBezTo>
                <a:cubicBezTo>
                  <a:pt x="39" y="29"/>
                  <a:pt x="39" y="29"/>
                  <a:pt x="39" y="29"/>
                </a:cubicBezTo>
                <a:close/>
                <a:moveTo>
                  <a:pt x="60" y="29"/>
                </a:moveTo>
                <a:cubicBezTo>
                  <a:pt x="60" y="29"/>
                  <a:pt x="60" y="29"/>
                  <a:pt x="60" y="29"/>
                </a:cubicBezTo>
                <a:cubicBezTo>
                  <a:pt x="60" y="69"/>
                  <a:pt x="60" y="69"/>
                  <a:pt x="60" y="69"/>
                </a:cubicBezTo>
                <a:cubicBezTo>
                  <a:pt x="73" y="69"/>
                  <a:pt x="73" y="69"/>
                  <a:pt x="73" y="69"/>
                </a:cubicBezTo>
                <a:cubicBezTo>
                  <a:pt x="73" y="29"/>
                  <a:pt x="73" y="29"/>
                  <a:pt x="73" y="29"/>
                </a:cubicBezTo>
                <a:cubicBezTo>
                  <a:pt x="60" y="29"/>
                  <a:pt x="60" y="29"/>
                  <a:pt x="60" y="29"/>
                </a:cubicBezTo>
                <a:close/>
                <a:moveTo>
                  <a:pt x="73" y="21"/>
                </a:moveTo>
                <a:cubicBezTo>
                  <a:pt x="73" y="21"/>
                  <a:pt x="73" y="21"/>
                  <a:pt x="73" y="21"/>
                </a:cubicBezTo>
                <a:cubicBezTo>
                  <a:pt x="46" y="8"/>
                  <a:pt x="46" y="8"/>
                  <a:pt x="46" y="8"/>
                </a:cubicBezTo>
                <a:cubicBezTo>
                  <a:pt x="19" y="21"/>
                  <a:pt x="19" y="21"/>
                  <a:pt x="19" y="21"/>
                </a:cubicBezTo>
                <a:cubicBezTo>
                  <a:pt x="73" y="21"/>
                  <a:pt x="73" y="21"/>
                  <a:pt x="73" y="21"/>
                </a:cubicBezTo>
                <a:close/>
                <a:moveTo>
                  <a:pt x="4" y="83"/>
                </a:moveTo>
                <a:cubicBezTo>
                  <a:pt x="4" y="83"/>
                  <a:pt x="4" y="83"/>
                  <a:pt x="4" y="83"/>
                </a:cubicBezTo>
                <a:cubicBezTo>
                  <a:pt x="2" y="83"/>
                  <a:pt x="0" y="81"/>
                  <a:pt x="0" y="79"/>
                </a:cubicBezTo>
                <a:cubicBezTo>
                  <a:pt x="0" y="77"/>
                  <a:pt x="2" y="76"/>
                  <a:pt x="4" y="76"/>
                </a:cubicBezTo>
                <a:cubicBezTo>
                  <a:pt x="88" y="76"/>
                  <a:pt x="88" y="76"/>
                  <a:pt x="88" y="76"/>
                </a:cubicBezTo>
                <a:cubicBezTo>
                  <a:pt x="90" y="76"/>
                  <a:pt x="92" y="77"/>
                  <a:pt x="92" y="79"/>
                </a:cubicBezTo>
                <a:cubicBezTo>
                  <a:pt x="92" y="81"/>
                  <a:pt x="90" y="83"/>
                  <a:pt x="88" y="83"/>
                </a:cubicBezTo>
                <a:cubicBezTo>
                  <a:pt x="4" y="83"/>
                  <a:pt x="4" y="83"/>
                  <a:pt x="4" y="8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000">
              <a:solidFill>
                <a:prstClr val="black">
                  <a:lumMod val="65000"/>
                  <a:lumOff val="35000"/>
                </a:prstClr>
              </a:solidFill>
              <a:cs typeface="+mn-ea"/>
              <a:sym typeface="+mn-lt"/>
            </a:endParaRPr>
          </a:p>
        </p:txBody>
      </p:sp>
      <p:sp>
        <p:nvSpPr>
          <p:cNvPr id="77" name="Freeform 52"/>
          <p:cNvSpPr>
            <a:spLocks noEditPoints="1"/>
          </p:cNvSpPr>
          <p:nvPr/>
        </p:nvSpPr>
        <p:spPr bwMode="auto">
          <a:xfrm>
            <a:off x="4677342" y="2279147"/>
            <a:ext cx="255017" cy="232563"/>
          </a:xfrm>
          <a:custGeom>
            <a:avLst/>
            <a:gdLst>
              <a:gd name="T0" fmla="*/ 7 w 97"/>
              <a:gd name="T1" fmla="*/ 55 h 89"/>
              <a:gd name="T2" fmla="*/ 52 w 97"/>
              <a:gd name="T3" fmla="*/ 55 h 89"/>
              <a:gd name="T4" fmla="*/ 56 w 97"/>
              <a:gd name="T5" fmla="*/ 59 h 89"/>
              <a:gd name="T6" fmla="*/ 56 w 97"/>
              <a:gd name="T7" fmla="*/ 59 h 89"/>
              <a:gd name="T8" fmla="*/ 56 w 97"/>
              <a:gd name="T9" fmla="*/ 77 h 89"/>
              <a:gd name="T10" fmla="*/ 87 w 97"/>
              <a:gd name="T11" fmla="*/ 45 h 89"/>
              <a:gd name="T12" fmla="*/ 56 w 97"/>
              <a:gd name="T13" fmla="*/ 13 h 89"/>
              <a:gd name="T14" fmla="*/ 56 w 97"/>
              <a:gd name="T15" fmla="*/ 31 h 89"/>
              <a:gd name="T16" fmla="*/ 52 w 97"/>
              <a:gd name="T17" fmla="*/ 35 h 89"/>
              <a:gd name="T18" fmla="*/ 52 w 97"/>
              <a:gd name="T19" fmla="*/ 35 h 89"/>
              <a:gd name="T20" fmla="*/ 7 w 97"/>
              <a:gd name="T21" fmla="*/ 35 h 89"/>
              <a:gd name="T22" fmla="*/ 7 w 97"/>
              <a:gd name="T23" fmla="*/ 55 h 89"/>
              <a:gd name="T24" fmla="*/ 48 w 97"/>
              <a:gd name="T25" fmla="*/ 63 h 89"/>
              <a:gd name="T26" fmla="*/ 48 w 97"/>
              <a:gd name="T27" fmla="*/ 63 h 89"/>
              <a:gd name="T28" fmla="*/ 3 w 97"/>
              <a:gd name="T29" fmla="*/ 63 h 89"/>
              <a:gd name="T30" fmla="*/ 0 w 97"/>
              <a:gd name="T31" fmla="*/ 59 h 89"/>
              <a:gd name="T32" fmla="*/ 0 w 97"/>
              <a:gd name="T33" fmla="*/ 31 h 89"/>
              <a:gd name="T34" fmla="*/ 0 w 97"/>
              <a:gd name="T35" fmla="*/ 31 h 89"/>
              <a:gd name="T36" fmla="*/ 3 w 97"/>
              <a:gd name="T37" fmla="*/ 27 h 89"/>
              <a:gd name="T38" fmla="*/ 48 w 97"/>
              <a:gd name="T39" fmla="*/ 27 h 89"/>
              <a:gd name="T40" fmla="*/ 48 w 97"/>
              <a:gd name="T41" fmla="*/ 4 h 89"/>
              <a:gd name="T42" fmla="*/ 49 w 97"/>
              <a:gd name="T43" fmla="*/ 2 h 89"/>
              <a:gd name="T44" fmla="*/ 55 w 97"/>
              <a:gd name="T45" fmla="*/ 2 h 89"/>
              <a:gd name="T46" fmla="*/ 95 w 97"/>
              <a:gd name="T47" fmla="*/ 42 h 89"/>
              <a:gd name="T48" fmla="*/ 95 w 97"/>
              <a:gd name="T49" fmla="*/ 42 h 89"/>
              <a:gd name="T50" fmla="*/ 95 w 97"/>
              <a:gd name="T51" fmla="*/ 42 h 89"/>
              <a:gd name="T52" fmla="*/ 95 w 97"/>
              <a:gd name="T53" fmla="*/ 48 h 89"/>
              <a:gd name="T54" fmla="*/ 55 w 97"/>
              <a:gd name="T55" fmla="*/ 88 h 89"/>
              <a:gd name="T56" fmla="*/ 52 w 97"/>
              <a:gd name="T57" fmla="*/ 89 h 89"/>
              <a:gd name="T58" fmla="*/ 48 w 97"/>
              <a:gd name="T59" fmla="*/ 86 h 89"/>
              <a:gd name="T60" fmla="*/ 48 w 97"/>
              <a:gd name="T61" fmla="*/ 63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7" h="89">
                <a:moveTo>
                  <a:pt x="7" y="55"/>
                </a:moveTo>
                <a:cubicBezTo>
                  <a:pt x="52" y="55"/>
                  <a:pt x="52" y="55"/>
                  <a:pt x="52" y="55"/>
                </a:cubicBezTo>
                <a:cubicBezTo>
                  <a:pt x="54" y="55"/>
                  <a:pt x="56" y="57"/>
                  <a:pt x="56" y="59"/>
                </a:cubicBezTo>
                <a:cubicBezTo>
                  <a:pt x="56" y="59"/>
                  <a:pt x="56" y="59"/>
                  <a:pt x="56" y="59"/>
                </a:cubicBezTo>
                <a:cubicBezTo>
                  <a:pt x="56" y="77"/>
                  <a:pt x="56" y="77"/>
                  <a:pt x="56" y="77"/>
                </a:cubicBezTo>
                <a:cubicBezTo>
                  <a:pt x="87" y="45"/>
                  <a:pt x="87" y="45"/>
                  <a:pt x="87" y="45"/>
                </a:cubicBezTo>
                <a:cubicBezTo>
                  <a:pt x="56" y="13"/>
                  <a:pt x="56" y="13"/>
                  <a:pt x="56" y="13"/>
                </a:cubicBezTo>
                <a:cubicBezTo>
                  <a:pt x="56" y="31"/>
                  <a:pt x="56" y="31"/>
                  <a:pt x="56" y="31"/>
                </a:cubicBezTo>
                <a:cubicBezTo>
                  <a:pt x="56" y="33"/>
                  <a:pt x="54" y="35"/>
                  <a:pt x="52" y="35"/>
                </a:cubicBezTo>
                <a:cubicBezTo>
                  <a:pt x="52" y="35"/>
                  <a:pt x="52" y="35"/>
                  <a:pt x="52" y="35"/>
                </a:cubicBezTo>
                <a:cubicBezTo>
                  <a:pt x="7" y="35"/>
                  <a:pt x="7" y="35"/>
                  <a:pt x="7" y="35"/>
                </a:cubicBezTo>
                <a:cubicBezTo>
                  <a:pt x="7" y="55"/>
                  <a:pt x="7" y="55"/>
                  <a:pt x="7" y="55"/>
                </a:cubicBezTo>
                <a:close/>
                <a:moveTo>
                  <a:pt x="48" y="63"/>
                </a:moveTo>
                <a:cubicBezTo>
                  <a:pt x="48" y="63"/>
                  <a:pt x="48" y="63"/>
                  <a:pt x="48" y="63"/>
                </a:cubicBezTo>
                <a:cubicBezTo>
                  <a:pt x="3" y="63"/>
                  <a:pt x="3" y="63"/>
                  <a:pt x="3" y="63"/>
                </a:cubicBezTo>
                <a:cubicBezTo>
                  <a:pt x="1" y="63"/>
                  <a:pt x="0" y="61"/>
                  <a:pt x="0" y="59"/>
                </a:cubicBezTo>
                <a:cubicBezTo>
                  <a:pt x="0" y="31"/>
                  <a:pt x="0" y="31"/>
                  <a:pt x="0" y="31"/>
                </a:cubicBezTo>
                <a:cubicBezTo>
                  <a:pt x="0" y="31"/>
                  <a:pt x="0" y="31"/>
                  <a:pt x="0" y="31"/>
                </a:cubicBezTo>
                <a:cubicBezTo>
                  <a:pt x="0" y="29"/>
                  <a:pt x="1" y="27"/>
                  <a:pt x="3" y="27"/>
                </a:cubicBezTo>
                <a:cubicBezTo>
                  <a:pt x="48" y="27"/>
                  <a:pt x="48" y="27"/>
                  <a:pt x="48" y="27"/>
                </a:cubicBezTo>
                <a:cubicBezTo>
                  <a:pt x="48" y="4"/>
                  <a:pt x="48" y="4"/>
                  <a:pt x="48" y="4"/>
                </a:cubicBezTo>
                <a:cubicBezTo>
                  <a:pt x="48" y="3"/>
                  <a:pt x="49" y="2"/>
                  <a:pt x="49" y="2"/>
                </a:cubicBezTo>
                <a:cubicBezTo>
                  <a:pt x="51" y="0"/>
                  <a:pt x="53" y="0"/>
                  <a:pt x="55" y="2"/>
                </a:cubicBezTo>
                <a:cubicBezTo>
                  <a:pt x="95" y="42"/>
                  <a:pt x="95" y="42"/>
                  <a:pt x="95" y="42"/>
                </a:cubicBezTo>
                <a:cubicBezTo>
                  <a:pt x="95" y="42"/>
                  <a:pt x="95" y="42"/>
                  <a:pt x="95" y="42"/>
                </a:cubicBezTo>
                <a:cubicBezTo>
                  <a:pt x="95" y="42"/>
                  <a:pt x="95" y="42"/>
                  <a:pt x="95" y="42"/>
                </a:cubicBezTo>
                <a:cubicBezTo>
                  <a:pt x="97" y="44"/>
                  <a:pt x="97" y="46"/>
                  <a:pt x="95" y="48"/>
                </a:cubicBezTo>
                <a:cubicBezTo>
                  <a:pt x="55" y="88"/>
                  <a:pt x="55" y="88"/>
                  <a:pt x="55" y="88"/>
                </a:cubicBezTo>
                <a:cubicBezTo>
                  <a:pt x="54" y="89"/>
                  <a:pt x="53" y="89"/>
                  <a:pt x="52" y="89"/>
                </a:cubicBezTo>
                <a:cubicBezTo>
                  <a:pt x="50" y="89"/>
                  <a:pt x="48" y="88"/>
                  <a:pt x="48" y="86"/>
                </a:cubicBezTo>
                <a:cubicBezTo>
                  <a:pt x="48" y="63"/>
                  <a:pt x="48" y="63"/>
                  <a:pt x="48" y="6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000">
              <a:solidFill>
                <a:prstClr val="black">
                  <a:lumMod val="65000"/>
                  <a:lumOff val="35000"/>
                </a:prstClr>
              </a:solidFill>
              <a:cs typeface="+mn-ea"/>
              <a:sym typeface="+mn-lt"/>
            </a:endParaRPr>
          </a:p>
        </p:txBody>
      </p:sp>
      <p:sp>
        <p:nvSpPr>
          <p:cNvPr id="78" name="Freeform 54"/>
          <p:cNvSpPr>
            <a:spLocks noEditPoints="1"/>
          </p:cNvSpPr>
          <p:nvPr/>
        </p:nvSpPr>
        <p:spPr bwMode="auto">
          <a:xfrm>
            <a:off x="7234389" y="2271641"/>
            <a:ext cx="234168" cy="251808"/>
          </a:xfrm>
          <a:custGeom>
            <a:avLst/>
            <a:gdLst>
              <a:gd name="T0" fmla="*/ 74 w 90"/>
              <a:gd name="T1" fmla="*/ 63 h 96"/>
              <a:gd name="T2" fmla="*/ 85 w 90"/>
              <a:gd name="T3" fmla="*/ 68 h 96"/>
              <a:gd name="T4" fmla="*/ 85 w 90"/>
              <a:gd name="T5" fmla="*/ 68 h 96"/>
              <a:gd name="T6" fmla="*/ 90 w 90"/>
              <a:gd name="T7" fmla="*/ 80 h 96"/>
              <a:gd name="T8" fmla="*/ 74 w 90"/>
              <a:gd name="T9" fmla="*/ 96 h 96"/>
              <a:gd name="T10" fmla="*/ 57 w 90"/>
              <a:gd name="T11" fmla="*/ 80 h 96"/>
              <a:gd name="T12" fmla="*/ 58 w 90"/>
              <a:gd name="T13" fmla="*/ 74 h 96"/>
              <a:gd name="T14" fmla="*/ 40 w 90"/>
              <a:gd name="T15" fmla="*/ 63 h 96"/>
              <a:gd name="T16" fmla="*/ 39 w 90"/>
              <a:gd name="T17" fmla="*/ 64 h 96"/>
              <a:gd name="T18" fmla="*/ 39 w 90"/>
              <a:gd name="T19" fmla="*/ 64 h 96"/>
              <a:gd name="T20" fmla="*/ 23 w 90"/>
              <a:gd name="T21" fmla="*/ 71 h 96"/>
              <a:gd name="T22" fmla="*/ 0 w 90"/>
              <a:gd name="T23" fmla="*/ 48 h 96"/>
              <a:gd name="T24" fmla="*/ 23 w 90"/>
              <a:gd name="T25" fmla="*/ 25 h 96"/>
              <a:gd name="T26" fmla="*/ 39 w 90"/>
              <a:gd name="T27" fmla="*/ 32 h 96"/>
              <a:gd name="T28" fmla="*/ 39 w 90"/>
              <a:gd name="T29" fmla="*/ 32 h 96"/>
              <a:gd name="T30" fmla="*/ 39 w 90"/>
              <a:gd name="T31" fmla="*/ 32 h 96"/>
              <a:gd name="T32" fmla="*/ 40 w 90"/>
              <a:gd name="T33" fmla="*/ 33 h 96"/>
              <a:gd name="T34" fmla="*/ 58 w 90"/>
              <a:gd name="T35" fmla="*/ 22 h 96"/>
              <a:gd name="T36" fmla="*/ 57 w 90"/>
              <a:gd name="T37" fmla="*/ 16 h 96"/>
              <a:gd name="T38" fmla="*/ 74 w 90"/>
              <a:gd name="T39" fmla="*/ 0 h 96"/>
              <a:gd name="T40" fmla="*/ 90 w 90"/>
              <a:gd name="T41" fmla="*/ 16 h 96"/>
              <a:gd name="T42" fmla="*/ 74 w 90"/>
              <a:gd name="T43" fmla="*/ 33 h 96"/>
              <a:gd name="T44" fmla="*/ 62 w 90"/>
              <a:gd name="T45" fmla="*/ 28 h 96"/>
              <a:gd name="T46" fmla="*/ 62 w 90"/>
              <a:gd name="T47" fmla="*/ 28 h 96"/>
              <a:gd name="T48" fmla="*/ 44 w 90"/>
              <a:gd name="T49" fmla="*/ 39 h 96"/>
              <a:gd name="T50" fmla="*/ 46 w 90"/>
              <a:gd name="T51" fmla="*/ 48 h 96"/>
              <a:gd name="T52" fmla="*/ 44 w 90"/>
              <a:gd name="T53" fmla="*/ 57 h 96"/>
              <a:gd name="T54" fmla="*/ 62 w 90"/>
              <a:gd name="T55" fmla="*/ 68 h 96"/>
              <a:gd name="T56" fmla="*/ 62 w 90"/>
              <a:gd name="T57" fmla="*/ 68 h 96"/>
              <a:gd name="T58" fmla="*/ 62 w 90"/>
              <a:gd name="T59" fmla="*/ 68 h 96"/>
              <a:gd name="T60" fmla="*/ 62 w 90"/>
              <a:gd name="T61" fmla="*/ 68 h 96"/>
              <a:gd name="T62" fmla="*/ 74 w 90"/>
              <a:gd name="T63" fmla="*/ 63 h 96"/>
              <a:gd name="T64" fmla="*/ 80 w 90"/>
              <a:gd name="T65" fmla="*/ 73 h 96"/>
              <a:gd name="T66" fmla="*/ 80 w 90"/>
              <a:gd name="T67" fmla="*/ 73 h 96"/>
              <a:gd name="T68" fmla="*/ 74 w 90"/>
              <a:gd name="T69" fmla="*/ 70 h 96"/>
              <a:gd name="T70" fmla="*/ 67 w 90"/>
              <a:gd name="T71" fmla="*/ 73 h 96"/>
              <a:gd name="T72" fmla="*/ 67 w 90"/>
              <a:gd name="T73" fmla="*/ 73 h 96"/>
              <a:gd name="T74" fmla="*/ 64 w 90"/>
              <a:gd name="T75" fmla="*/ 80 h 96"/>
              <a:gd name="T76" fmla="*/ 74 w 90"/>
              <a:gd name="T77" fmla="*/ 89 h 96"/>
              <a:gd name="T78" fmla="*/ 83 w 90"/>
              <a:gd name="T79" fmla="*/ 80 h 96"/>
              <a:gd name="T80" fmla="*/ 80 w 90"/>
              <a:gd name="T81" fmla="*/ 73 h 96"/>
              <a:gd name="T82" fmla="*/ 80 w 90"/>
              <a:gd name="T83" fmla="*/ 73 h 96"/>
              <a:gd name="T84" fmla="*/ 34 w 90"/>
              <a:gd name="T85" fmla="*/ 37 h 96"/>
              <a:gd name="T86" fmla="*/ 34 w 90"/>
              <a:gd name="T87" fmla="*/ 37 h 96"/>
              <a:gd name="T88" fmla="*/ 23 w 90"/>
              <a:gd name="T89" fmla="*/ 32 h 96"/>
              <a:gd name="T90" fmla="*/ 7 w 90"/>
              <a:gd name="T91" fmla="*/ 48 h 96"/>
              <a:gd name="T92" fmla="*/ 23 w 90"/>
              <a:gd name="T93" fmla="*/ 64 h 96"/>
              <a:gd name="T94" fmla="*/ 33 w 90"/>
              <a:gd name="T95" fmla="*/ 59 h 96"/>
              <a:gd name="T96" fmla="*/ 34 w 90"/>
              <a:gd name="T97" fmla="*/ 59 h 96"/>
              <a:gd name="T98" fmla="*/ 38 w 90"/>
              <a:gd name="T99" fmla="*/ 48 h 96"/>
              <a:gd name="T100" fmla="*/ 34 w 90"/>
              <a:gd name="T101" fmla="*/ 37 h 96"/>
              <a:gd name="T102" fmla="*/ 34 w 90"/>
              <a:gd name="T103" fmla="*/ 37 h 96"/>
              <a:gd name="T104" fmla="*/ 74 w 90"/>
              <a:gd name="T105" fmla="*/ 7 h 96"/>
              <a:gd name="T106" fmla="*/ 74 w 90"/>
              <a:gd name="T107" fmla="*/ 7 h 96"/>
              <a:gd name="T108" fmla="*/ 64 w 90"/>
              <a:gd name="T109" fmla="*/ 16 h 96"/>
              <a:gd name="T110" fmla="*/ 66 w 90"/>
              <a:gd name="T111" fmla="*/ 21 h 96"/>
              <a:gd name="T112" fmla="*/ 66 w 90"/>
              <a:gd name="T113" fmla="*/ 21 h 96"/>
              <a:gd name="T114" fmla="*/ 66 w 90"/>
              <a:gd name="T115" fmla="*/ 21 h 96"/>
              <a:gd name="T116" fmla="*/ 67 w 90"/>
              <a:gd name="T117" fmla="*/ 23 h 96"/>
              <a:gd name="T118" fmla="*/ 67 w 90"/>
              <a:gd name="T119" fmla="*/ 23 h 96"/>
              <a:gd name="T120" fmla="*/ 74 w 90"/>
              <a:gd name="T121" fmla="*/ 26 h 96"/>
              <a:gd name="T122" fmla="*/ 83 w 90"/>
              <a:gd name="T123" fmla="*/ 16 h 96"/>
              <a:gd name="T124" fmla="*/ 74 w 90"/>
              <a:gd name="T125" fmla="*/ 7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90" h="96">
                <a:moveTo>
                  <a:pt x="74" y="63"/>
                </a:moveTo>
                <a:cubicBezTo>
                  <a:pt x="78" y="63"/>
                  <a:pt x="82" y="65"/>
                  <a:pt x="85" y="68"/>
                </a:cubicBezTo>
                <a:cubicBezTo>
                  <a:pt x="85" y="68"/>
                  <a:pt x="85" y="68"/>
                  <a:pt x="85" y="68"/>
                </a:cubicBezTo>
                <a:cubicBezTo>
                  <a:pt x="88" y="71"/>
                  <a:pt x="90" y="75"/>
                  <a:pt x="90" y="80"/>
                </a:cubicBezTo>
                <a:cubicBezTo>
                  <a:pt x="90" y="89"/>
                  <a:pt x="83" y="96"/>
                  <a:pt x="74" y="96"/>
                </a:cubicBezTo>
                <a:cubicBezTo>
                  <a:pt x="64" y="96"/>
                  <a:pt x="57" y="89"/>
                  <a:pt x="57" y="80"/>
                </a:cubicBezTo>
                <a:cubicBezTo>
                  <a:pt x="57" y="78"/>
                  <a:pt x="57" y="76"/>
                  <a:pt x="58" y="74"/>
                </a:cubicBezTo>
                <a:cubicBezTo>
                  <a:pt x="40" y="63"/>
                  <a:pt x="40" y="63"/>
                  <a:pt x="40" y="63"/>
                </a:cubicBezTo>
                <a:cubicBezTo>
                  <a:pt x="39" y="64"/>
                  <a:pt x="39" y="64"/>
                  <a:pt x="39" y="64"/>
                </a:cubicBezTo>
                <a:cubicBezTo>
                  <a:pt x="39" y="64"/>
                  <a:pt x="39" y="64"/>
                  <a:pt x="39" y="64"/>
                </a:cubicBezTo>
                <a:cubicBezTo>
                  <a:pt x="34" y="69"/>
                  <a:pt x="29" y="71"/>
                  <a:pt x="23" y="71"/>
                </a:cubicBezTo>
                <a:cubicBezTo>
                  <a:pt x="10" y="71"/>
                  <a:pt x="0" y="61"/>
                  <a:pt x="0" y="48"/>
                </a:cubicBezTo>
                <a:cubicBezTo>
                  <a:pt x="0" y="35"/>
                  <a:pt x="10" y="25"/>
                  <a:pt x="23" y="25"/>
                </a:cubicBezTo>
                <a:cubicBezTo>
                  <a:pt x="29" y="25"/>
                  <a:pt x="35" y="28"/>
                  <a:pt x="39" y="32"/>
                </a:cubicBezTo>
                <a:cubicBezTo>
                  <a:pt x="39" y="32"/>
                  <a:pt x="39" y="32"/>
                  <a:pt x="39" y="32"/>
                </a:cubicBezTo>
                <a:cubicBezTo>
                  <a:pt x="39" y="32"/>
                  <a:pt x="39" y="32"/>
                  <a:pt x="39" y="32"/>
                </a:cubicBezTo>
                <a:cubicBezTo>
                  <a:pt x="39" y="32"/>
                  <a:pt x="39" y="32"/>
                  <a:pt x="40" y="33"/>
                </a:cubicBezTo>
                <a:cubicBezTo>
                  <a:pt x="58" y="22"/>
                  <a:pt x="58" y="22"/>
                  <a:pt x="58" y="22"/>
                </a:cubicBezTo>
                <a:cubicBezTo>
                  <a:pt x="57" y="20"/>
                  <a:pt x="57" y="18"/>
                  <a:pt x="57" y="16"/>
                </a:cubicBezTo>
                <a:cubicBezTo>
                  <a:pt x="57" y="7"/>
                  <a:pt x="64" y="0"/>
                  <a:pt x="74" y="0"/>
                </a:cubicBezTo>
                <a:cubicBezTo>
                  <a:pt x="83" y="0"/>
                  <a:pt x="90" y="7"/>
                  <a:pt x="90" y="16"/>
                </a:cubicBezTo>
                <a:cubicBezTo>
                  <a:pt x="90" y="26"/>
                  <a:pt x="83" y="33"/>
                  <a:pt x="74" y="33"/>
                </a:cubicBezTo>
                <a:cubicBezTo>
                  <a:pt x="69" y="33"/>
                  <a:pt x="65" y="31"/>
                  <a:pt x="62" y="28"/>
                </a:cubicBezTo>
                <a:cubicBezTo>
                  <a:pt x="62" y="28"/>
                  <a:pt x="62" y="28"/>
                  <a:pt x="62" y="28"/>
                </a:cubicBezTo>
                <a:cubicBezTo>
                  <a:pt x="44" y="39"/>
                  <a:pt x="44" y="39"/>
                  <a:pt x="44" y="39"/>
                </a:cubicBezTo>
                <a:cubicBezTo>
                  <a:pt x="45" y="42"/>
                  <a:pt x="46" y="45"/>
                  <a:pt x="46" y="48"/>
                </a:cubicBezTo>
                <a:cubicBezTo>
                  <a:pt x="46" y="51"/>
                  <a:pt x="45" y="54"/>
                  <a:pt x="44" y="57"/>
                </a:cubicBezTo>
                <a:cubicBezTo>
                  <a:pt x="62" y="68"/>
                  <a:pt x="62" y="68"/>
                  <a:pt x="62" y="68"/>
                </a:cubicBezTo>
                <a:cubicBezTo>
                  <a:pt x="62" y="68"/>
                  <a:pt x="62" y="68"/>
                  <a:pt x="62" y="68"/>
                </a:cubicBezTo>
                <a:cubicBezTo>
                  <a:pt x="62" y="68"/>
                  <a:pt x="62" y="68"/>
                  <a:pt x="62" y="68"/>
                </a:cubicBezTo>
                <a:cubicBezTo>
                  <a:pt x="62" y="68"/>
                  <a:pt x="62" y="68"/>
                  <a:pt x="62" y="68"/>
                </a:cubicBezTo>
                <a:cubicBezTo>
                  <a:pt x="65" y="65"/>
                  <a:pt x="69" y="63"/>
                  <a:pt x="74" y="63"/>
                </a:cubicBezTo>
                <a:close/>
                <a:moveTo>
                  <a:pt x="80" y="73"/>
                </a:moveTo>
                <a:cubicBezTo>
                  <a:pt x="80" y="73"/>
                  <a:pt x="80" y="73"/>
                  <a:pt x="80" y="73"/>
                </a:cubicBezTo>
                <a:cubicBezTo>
                  <a:pt x="79" y="71"/>
                  <a:pt x="76" y="70"/>
                  <a:pt x="74" y="70"/>
                </a:cubicBezTo>
                <a:cubicBezTo>
                  <a:pt x="71" y="70"/>
                  <a:pt x="69" y="71"/>
                  <a:pt x="67" y="73"/>
                </a:cubicBezTo>
                <a:cubicBezTo>
                  <a:pt x="67" y="73"/>
                  <a:pt x="67" y="73"/>
                  <a:pt x="67" y="73"/>
                </a:cubicBezTo>
                <a:cubicBezTo>
                  <a:pt x="65" y="75"/>
                  <a:pt x="64" y="77"/>
                  <a:pt x="64" y="80"/>
                </a:cubicBezTo>
                <a:cubicBezTo>
                  <a:pt x="64" y="85"/>
                  <a:pt x="68" y="89"/>
                  <a:pt x="74" y="89"/>
                </a:cubicBezTo>
                <a:cubicBezTo>
                  <a:pt x="79" y="89"/>
                  <a:pt x="83" y="85"/>
                  <a:pt x="83" y="80"/>
                </a:cubicBezTo>
                <a:cubicBezTo>
                  <a:pt x="83" y="77"/>
                  <a:pt x="82" y="75"/>
                  <a:pt x="80" y="73"/>
                </a:cubicBezTo>
                <a:cubicBezTo>
                  <a:pt x="80" y="73"/>
                  <a:pt x="80" y="73"/>
                  <a:pt x="80" y="73"/>
                </a:cubicBezTo>
                <a:close/>
                <a:moveTo>
                  <a:pt x="34" y="37"/>
                </a:moveTo>
                <a:cubicBezTo>
                  <a:pt x="34" y="37"/>
                  <a:pt x="34" y="37"/>
                  <a:pt x="34" y="37"/>
                </a:cubicBezTo>
                <a:cubicBezTo>
                  <a:pt x="31" y="34"/>
                  <a:pt x="27" y="32"/>
                  <a:pt x="23" y="32"/>
                </a:cubicBezTo>
                <a:cubicBezTo>
                  <a:pt x="14" y="32"/>
                  <a:pt x="7" y="39"/>
                  <a:pt x="7" y="48"/>
                </a:cubicBezTo>
                <a:cubicBezTo>
                  <a:pt x="7" y="57"/>
                  <a:pt x="14" y="64"/>
                  <a:pt x="23" y="64"/>
                </a:cubicBezTo>
                <a:cubicBezTo>
                  <a:pt x="27" y="64"/>
                  <a:pt x="31" y="62"/>
                  <a:pt x="33" y="59"/>
                </a:cubicBezTo>
                <a:cubicBezTo>
                  <a:pt x="34" y="59"/>
                  <a:pt x="34" y="59"/>
                  <a:pt x="34" y="59"/>
                </a:cubicBezTo>
                <a:cubicBezTo>
                  <a:pt x="36" y="56"/>
                  <a:pt x="38" y="52"/>
                  <a:pt x="38" y="48"/>
                </a:cubicBezTo>
                <a:cubicBezTo>
                  <a:pt x="38" y="44"/>
                  <a:pt x="36" y="40"/>
                  <a:pt x="34" y="37"/>
                </a:cubicBezTo>
                <a:cubicBezTo>
                  <a:pt x="34" y="37"/>
                  <a:pt x="34" y="37"/>
                  <a:pt x="34" y="37"/>
                </a:cubicBezTo>
                <a:close/>
                <a:moveTo>
                  <a:pt x="74" y="7"/>
                </a:moveTo>
                <a:cubicBezTo>
                  <a:pt x="74" y="7"/>
                  <a:pt x="74" y="7"/>
                  <a:pt x="74" y="7"/>
                </a:cubicBezTo>
                <a:cubicBezTo>
                  <a:pt x="68" y="7"/>
                  <a:pt x="64" y="11"/>
                  <a:pt x="64" y="16"/>
                </a:cubicBezTo>
                <a:cubicBezTo>
                  <a:pt x="64" y="18"/>
                  <a:pt x="65" y="20"/>
                  <a:pt x="66" y="21"/>
                </a:cubicBezTo>
                <a:cubicBezTo>
                  <a:pt x="66" y="21"/>
                  <a:pt x="66" y="21"/>
                  <a:pt x="66" y="21"/>
                </a:cubicBezTo>
                <a:cubicBezTo>
                  <a:pt x="66" y="21"/>
                  <a:pt x="66" y="21"/>
                  <a:pt x="66" y="21"/>
                </a:cubicBezTo>
                <a:cubicBezTo>
                  <a:pt x="66" y="22"/>
                  <a:pt x="66" y="22"/>
                  <a:pt x="67" y="23"/>
                </a:cubicBezTo>
                <a:cubicBezTo>
                  <a:pt x="67" y="23"/>
                  <a:pt x="67" y="23"/>
                  <a:pt x="67" y="23"/>
                </a:cubicBezTo>
                <a:cubicBezTo>
                  <a:pt x="69" y="25"/>
                  <a:pt x="71" y="26"/>
                  <a:pt x="74" y="26"/>
                </a:cubicBezTo>
                <a:cubicBezTo>
                  <a:pt x="79" y="26"/>
                  <a:pt x="83" y="22"/>
                  <a:pt x="83" y="16"/>
                </a:cubicBezTo>
                <a:cubicBezTo>
                  <a:pt x="83" y="11"/>
                  <a:pt x="79" y="7"/>
                  <a:pt x="74" y="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000">
              <a:solidFill>
                <a:prstClr val="black">
                  <a:lumMod val="65000"/>
                  <a:lumOff val="35000"/>
                </a:prstClr>
              </a:solidFill>
              <a:cs typeface="+mn-ea"/>
              <a:sym typeface="+mn-lt"/>
            </a:endParaRPr>
          </a:p>
        </p:txBody>
      </p:sp>
      <p:sp>
        <p:nvSpPr>
          <p:cNvPr id="79" name="Freeform 55"/>
          <p:cNvSpPr>
            <a:spLocks noEditPoints="1"/>
          </p:cNvSpPr>
          <p:nvPr/>
        </p:nvSpPr>
        <p:spPr bwMode="auto">
          <a:xfrm>
            <a:off x="4677086" y="5154297"/>
            <a:ext cx="253415" cy="229356"/>
          </a:xfrm>
          <a:custGeom>
            <a:avLst/>
            <a:gdLst>
              <a:gd name="T0" fmla="*/ 85 w 96"/>
              <a:gd name="T1" fmla="*/ 57 h 88"/>
              <a:gd name="T2" fmla="*/ 89 w 96"/>
              <a:gd name="T3" fmla="*/ 48 h 88"/>
              <a:gd name="T4" fmla="*/ 79 w 96"/>
              <a:gd name="T5" fmla="*/ 36 h 88"/>
              <a:gd name="T6" fmla="*/ 76 w 96"/>
              <a:gd name="T7" fmla="*/ 33 h 88"/>
              <a:gd name="T8" fmla="*/ 50 w 96"/>
              <a:gd name="T9" fmla="*/ 7 h 88"/>
              <a:gd name="T10" fmla="*/ 27 w 96"/>
              <a:gd name="T11" fmla="*/ 23 h 88"/>
              <a:gd name="T12" fmla="*/ 12 w 96"/>
              <a:gd name="T13" fmla="*/ 30 h 88"/>
              <a:gd name="T14" fmla="*/ 12 w 96"/>
              <a:gd name="T15" fmla="*/ 55 h 88"/>
              <a:gd name="T16" fmla="*/ 25 w 96"/>
              <a:gd name="T17" fmla="*/ 60 h 88"/>
              <a:gd name="T18" fmla="*/ 26 w 96"/>
              <a:gd name="T19" fmla="*/ 60 h 88"/>
              <a:gd name="T20" fmla="*/ 37 w 96"/>
              <a:gd name="T21" fmla="*/ 60 h 88"/>
              <a:gd name="T22" fmla="*/ 37 w 96"/>
              <a:gd name="T23" fmla="*/ 68 h 88"/>
              <a:gd name="T24" fmla="*/ 26 w 96"/>
              <a:gd name="T25" fmla="*/ 68 h 88"/>
              <a:gd name="T26" fmla="*/ 25 w 96"/>
              <a:gd name="T27" fmla="*/ 68 h 88"/>
              <a:gd name="T28" fmla="*/ 7 w 96"/>
              <a:gd name="T29" fmla="*/ 60 h 88"/>
              <a:gd name="T30" fmla="*/ 6 w 96"/>
              <a:gd name="T31" fmla="*/ 25 h 88"/>
              <a:gd name="T32" fmla="*/ 32 w 96"/>
              <a:gd name="T33" fmla="*/ 5 h 88"/>
              <a:gd name="T34" fmla="*/ 74 w 96"/>
              <a:gd name="T35" fmla="*/ 9 h 88"/>
              <a:gd name="T36" fmla="*/ 92 w 96"/>
              <a:gd name="T37" fmla="*/ 36 h 88"/>
              <a:gd name="T38" fmla="*/ 91 w 96"/>
              <a:gd name="T39" fmla="*/ 62 h 88"/>
              <a:gd name="T40" fmla="*/ 79 w 96"/>
              <a:gd name="T41" fmla="*/ 67 h 88"/>
              <a:gd name="T42" fmla="*/ 77 w 96"/>
              <a:gd name="T43" fmla="*/ 68 h 88"/>
              <a:gd name="T44" fmla="*/ 60 w 96"/>
              <a:gd name="T45" fmla="*/ 68 h 88"/>
              <a:gd name="T46" fmla="*/ 57 w 96"/>
              <a:gd name="T47" fmla="*/ 64 h 88"/>
              <a:gd name="T48" fmla="*/ 60 w 96"/>
              <a:gd name="T49" fmla="*/ 60 h 88"/>
              <a:gd name="T50" fmla="*/ 46 w 96"/>
              <a:gd name="T51" fmla="*/ 28 h 88"/>
              <a:gd name="T52" fmla="*/ 47 w 96"/>
              <a:gd name="T53" fmla="*/ 28 h 88"/>
              <a:gd name="T54" fmla="*/ 47 w 96"/>
              <a:gd name="T55" fmla="*/ 28 h 88"/>
              <a:gd name="T56" fmla="*/ 47 w 96"/>
              <a:gd name="T57" fmla="*/ 28 h 88"/>
              <a:gd name="T58" fmla="*/ 47 w 96"/>
              <a:gd name="T59" fmla="*/ 28 h 88"/>
              <a:gd name="T60" fmla="*/ 47 w 96"/>
              <a:gd name="T61" fmla="*/ 27 h 88"/>
              <a:gd name="T62" fmla="*/ 48 w 96"/>
              <a:gd name="T63" fmla="*/ 27 h 88"/>
              <a:gd name="T64" fmla="*/ 48 w 96"/>
              <a:gd name="T65" fmla="*/ 27 h 88"/>
              <a:gd name="T66" fmla="*/ 48 w 96"/>
              <a:gd name="T67" fmla="*/ 27 h 88"/>
              <a:gd name="T68" fmla="*/ 48 w 96"/>
              <a:gd name="T69" fmla="*/ 27 h 88"/>
              <a:gd name="T70" fmla="*/ 49 w 96"/>
              <a:gd name="T71" fmla="*/ 27 h 88"/>
              <a:gd name="T72" fmla="*/ 49 w 96"/>
              <a:gd name="T73" fmla="*/ 28 h 88"/>
              <a:gd name="T74" fmla="*/ 49 w 96"/>
              <a:gd name="T75" fmla="*/ 28 h 88"/>
              <a:gd name="T76" fmla="*/ 49 w 96"/>
              <a:gd name="T77" fmla="*/ 28 h 88"/>
              <a:gd name="T78" fmla="*/ 50 w 96"/>
              <a:gd name="T79" fmla="*/ 28 h 88"/>
              <a:gd name="T80" fmla="*/ 67 w 96"/>
              <a:gd name="T81" fmla="*/ 49 h 88"/>
              <a:gd name="T82" fmla="*/ 50 w 96"/>
              <a:gd name="T83" fmla="*/ 35 h 88"/>
              <a:gd name="T84" fmla="*/ 48 w 96"/>
              <a:gd name="T85" fmla="*/ 88 h 88"/>
              <a:gd name="T86" fmla="*/ 46 w 96"/>
              <a:gd name="T87" fmla="*/ 35 h 88"/>
              <a:gd name="T88" fmla="*/ 29 w 96"/>
              <a:gd name="T89" fmla="*/ 49 h 88"/>
              <a:gd name="T90" fmla="*/ 46 w 96"/>
              <a:gd name="T91" fmla="*/ 28 h 88"/>
              <a:gd name="T92" fmla="*/ 48 w 96"/>
              <a:gd name="T93" fmla="*/ 27 h 88"/>
              <a:gd name="T94" fmla="*/ 48 w 96"/>
              <a:gd name="T95" fmla="*/ 27 h 88"/>
              <a:gd name="T96" fmla="*/ 48 w 96"/>
              <a:gd name="T97" fmla="*/ 27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96" h="88">
                <a:moveTo>
                  <a:pt x="77" y="60"/>
                </a:moveTo>
                <a:cubicBezTo>
                  <a:pt x="80" y="60"/>
                  <a:pt x="83" y="59"/>
                  <a:pt x="85" y="57"/>
                </a:cubicBezTo>
                <a:cubicBezTo>
                  <a:pt x="85" y="57"/>
                  <a:pt x="85" y="57"/>
                  <a:pt x="85" y="57"/>
                </a:cubicBezTo>
                <a:cubicBezTo>
                  <a:pt x="88" y="54"/>
                  <a:pt x="89" y="51"/>
                  <a:pt x="89" y="48"/>
                </a:cubicBezTo>
                <a:cubicBezTo>
                  <a:pt x="89" y="45"/>
                  <a:pt x="88" y="42"/>
                  <a:pt x="86" y="40"/>
                </a:cubicBezTo>
                <a:cubicBezTo>
                  <a:pt x="84" y="38"/>
                  <a:pt x="82" y="37"/>
                  <a:pt x="79" y="36"/>
                </a:cubicBezTo>
                <a:cubicBezTo>
                  <a:pt x="77" y="36"/>
                  <a:pt x="76" y="35"/>
                  <a:pt x="76" y="33"/>
                </a:cubicBezTo>
                <a:cubicBezTo>
                  <a:pt x="76" y="33"/>
                  <a:pt x="76" y="33"/>
                  <a:pt x="76" y="33"/>
                </a:cubicBezTo>
                <a:cubicBezTo>
                  <a:pt x="76" y="26"/>
                  <a:pt x="73" y="19"/>
                  <a:pt x="68" y="15"/>
                </a:cubicBezTo>
                <a:cubicBezTo>
                  <a:pt x="64" y="10"/>
                  <a:pt x="57" y="7"/>
                  <a:pt x="50" y="7"/>
                </a:cubicBezTo>
                <a:cubicBezTo>
                  <a:pt x="45" y="7"/>
                  <a:pt x="40" y="9"/>
                  <a:pt x="36" y="11"/>
                </a:cubicBezTo>
                <a:cubicBezTo>
                  <a:pt x="32" y="14"/>
                  <a:pt x="29" y="18"/>
                  <a:pt x="27" y="23"/>
                </a:cubicBezTo>
                <a:cubicBezTo>
                  <a:pt x="26" y="24"/>
                  <a:pt x="25" y="25"/>
                  <a:pt x="23" y="25"/>
                </a:cubicBezTo>
                <a:cubicBezTo>
                  <a:pt x="19" y="25"/>
                  <a:pt x="15" y="27"/>
                  <a:pt x="12" y="30"/>
                </a:cubicBezTo>
                <a:cubicBezTo>
                  <a:pt x="9" y="33"/>
                  <a:pt x="7" y="38"/>
                  <a:pt x="7" y="42"/>
                </a:cubicBezTo>
                <a:cubicBezTo>
                  <a:pt x="7" y="47"/>
                  <a:pt x="9" y="52"/>
                  <a:pt x="12" y="55"/>
                </a:cubicBezTo>
                <a:cubicBezTo>
                  <a:pt x="12" y="55"/>
                  <a:pt x="12" y="55"/>
                  <a:pt x="12" y="55"/>
                </a:cubicBezTo>
                <a:cubicBezTo>
                  <a:pt x="15" y="58"/>
                  <a:pt x="20" y="60"/>
                  <a:pt x="25" y="60"/>
                </a:cubicBezTo>
                <a:cubicBezTo>
                  <a:pt x="26" y="60"/>
                  <a:pt x="26" y="60"/>
                  <a:pt x="26" y="60"/>
                </a:cubicBezTo>
                <a:cubicBezTo>
                  <a:pt x="26" y="60"/>
                  <a:pt x="26" y="60"/>
                  <a:pt x="26" y="60"/>
                </a:cubicBezTo>
                <a:cubicBezTo>
                  <a:pt x="36" y="60"/>
                  <a:pt x="36" y="60"/>
                  <a:pt x="36" y="60"/>
                </a:cubicBezTo>
                <a:cubicBezTo>
                  <a:pt x="37" y="60"/>
                  <a:pt x="37" y="60"/>
                  <a:pt x="37" y="60"/>
                </a:cubicBezTo>
                <a:cubicBezTo>
                  <a:pt x="39" y="60"/>
                  <a:pt x="41" y="62"/>
                  <a:pt x="41" y="64"/>
                </a:cubicBezTo>
                <a:cubicBezTo>
                  <a:pt x="41" y="66"/>
                  <a:pt x="39" y="68"/>
                  <a:pt x="37" y="68"/>
                </a:cubicBezTo>
                <a:cubicBezTo>
                  <a:pt x="36" y="68"/>
                  <a:pt x="36" y="68"/>
                  <a:pt x="36" y="68"/>
                </a:cubicBezTo>
                <a:cubicBezTo>
                  <a:pt x="26" y="68"/>
                  <a:pt x="26" y="68"/>
                  <a:pt x="26" y="68"/>
                </a:cubicBezTo>
                <a:cubicBezTo>
                  <a:pt x="26" y="68"/>
                  <a:pt x="26" y="68"/>
                  <a:pt x="26" y="68"/>
                </a:cubicBezTo>
                <a:cubicBezTo>
                  <a:pt x="25" y="68"/>
                  <a:pt x="25" y="68"/>
                  <a:pt x="25" y="68"/>
                </a:cubicBezTo>
                <a:cubicBezTo>
                  <a:pt x="18" y="68"/>
                  <a:pt x="11" y="65"/>
                  <a:pt x="7" y="60"/>
                </a:cubicBezTo>
                <a:cubicBezTo>
                  <a:pt x="7" y="60"/>
                  <a:pt x="7" y="60"/>
                  <a:pt x="7" y="60"/>
                </a:cubicBezTo>
                <a:cubicBezTo>
                  <a:pt x="2" y="56"/>
                  <a:pt x="0" y="49"/>
                  <a:pt x="0" y="42"/>
                </a:cubicBezTo>
                <a:cubicBezTo>
                  <a:pt x="0" y="36"/>
                  <a:pt x="2" y="30"/>
                  <a:pt x="6" y="25"/>
                </a:cubicBezTo>
                <a:cubicBezTo>
                  <a:pt x="10" y="21"/>
                  <a:pt x="15" y="19"/>
                  <a:pt x="21" y="18"/>
                </a:cubicBezTo>
                <a:cubicBezTo>
                  <a:pt x="24" y="13"/>
                  <a:pt x="27" y="8"/>
                  <a:pt x="32" y="5"/>
                </a:cubicBezTo>
                <a:cubicBezTo>
                  <a:pt x="37" y="2"/>
                  <a:pt x="44" y="0"/>
                  <a:pt x="50" y="0"/>
                </a:cubicBezTo>
                <a:cubicBezTo>
                  <a:pt x="59" y="0"/>
                  <a:pt x="68" y="3"/>
                  <a:pt x="74" y="9"/>
                </a:cubicBezTo>
                <a:cubicBezTo>
                  <a:pt x="79" y="15"/>
                  <a:pt x="83" y="22"/>
                  <a:pt x="83" y="30"/>
                </a:cubicBezTo>
                <a:cubicBezTo>
                  <a:pt x="87" y="31"/>
                  <a:pt x="90" y="33"/>
                  <a:pt x="92" y="36"/>
                </a:cubicBezTo>
                <a:cubicBezTo>
                  <a:pt x="95" y="39"/>
                  <a:pt x="96" y="43"/>
                  <a:pt x="96" y="48"/>
                </a:cubicBezTo>
                <a:cubicBezTo>
                  <a:pt x="96" y="53"/>
                  <a:pt x="94" y="58"/>
                  <a:pt x="91" y="62"/>
                </a:cubicBezTo>
                <a:cubicBezTo>
                  <a:pt x="91" y="62"/>
                  <a:pt x="91" y="62"/>
                  <a:pt x="91" y="62"/>
                </a:cubicBezTo>
                <a:cubicBezTo>
                  <a:pt x="88" y="65"/>
                  <a:pt x="84" y="67"/>
                  <a:pt x="79" y="67"/>
                </a:cubicBezTo>
                <a:cubicBezTo>
                  <a:pt x="79" y="67"/>
                  <a:pt x="78" y="68"/>
                  <a:pt x="78" y="68"/>
                </a:cubicBezTo>
                <a:cubicBezTo>
                  <a:pt x="77" y="68"/>
                  <a:pt x="77" y="68"/>
                  <a:pt x="77" y="68"/>
                </a:cubicBezTo>
                <a:cubicBezTo>
                  <a:pt x="77" y="68"/>
                  <a:pt x="77" y="68"/>
                  <a:pt x="77" y="68"/>
                </a:cubicBezTo>
                <a:cubicBezTo>
                  <a:pt x="60" y="68"/>
                  <a:pt x="60" y="68"/>
                  <a:pt x="60" y="68"/>
                </a:cubicBezTo>
                <a:cubicBezTo>
                  <a:pt x="60" y="68"/>
                  <a:pt x="60" y="68"/>
                  <a:pt x="60" y="68"/>
                </a:cubicBezTo>
                <a:cubicBezTo>
                  <a:pt x="58" y="68"/>
                  <a:pt x="57" y="66"/>
                  <a:pt x="57" y="64"/>
                </a:cubicBezTo>
                <a:cubicBezTo>
                  <a:pt x="57" y="62"/>
                  <a:pt x="58" y="60"/>
                  <a:pt x="60" y="60"/>
                </a:cubicBezTo>
                <a:cubicBezTo>
                  <a:pt x="60" y="60"/>
                  <a:pt x="60" y="60"/>
                  <a:pt x="60" y="60"/>
                </a:cubicBezTo>
                <a:cubicBezTo>
                  <a:pt x="77" y="60"/>
                  <a:pt x="77" y="60"/>
                  <a:pt x="77" y="60"/>
                </a:cubicBezTo>
                <a:close/>
                <a:moveTo>
                  <a:pt x="46" y="28"/>
                </a:moveTo>
                <a:cubicBezTo>
                  <a:pt x="46" y="28"/>
                  <a:pt x="46" y="28"/>
                  <a:pt x="46" y="28"/>
                </a:cubicBezTo>
                <a:cubicBezTo>
                  <a:pt x="47" y="28"/>
                  <a:pt x="47" y="28"/>
                  <a:pt x="47" y="28"/>
                </a:cubicBezTo>
                <a:cubicBezTo>
                  <a:pt x="47" y="28"/>
                  <a:pt x="47" y="28"/>
                  <a:pt x="47" y="28"/>
                </a:cubicBezTo>
                <a:cubicBezTo>
                  <a:pt x="47" y="28"/>
                  <a:pt x="47" y="28"/>
                  <a:pt x="47" y="28"/>
                </a:cubicBezTo>
                <a:cubicBezTo>
                  <a:pt x="47" y="28"/>
                  <a:pt x="47" y="28"/>
                  <a:pt x="47" y="28"/>
                </a:cubicBezTo>
                <a:cubicBezTo>
                  <a:pt x="47" y="28"/>
                  <a:pt x="47" y="28"/>
                  <a:pt x="47" y="28"/>
                </a:cubicBezTo>
                <a:cubicBezTo>
                  <a:pt x="47" y="28"/>
                  <a:pt x="47" y="28"/>
                  <a:pt x="47" y="28"/>
                </a:cubicBezTo>
                <a:cubicBezTo>
                  <a:pt x="47" y="28"/>
                  <a:pt x="47" y="28"/>
                  <a:pt x="47" y="28"/>
                </a:cubicBezTo>
                <a:cubicBezTo>
                  <a:pt x="47" y="28"/>
                  <a:pt x="47" y="28"/>
                  <a:pt x="47" y="28"/>
                </a:cubicBezTo>
                <a:cubicBezTo>
                  <a:pt x="47" y="27"/>
                  <a:pt x="47" y="27"/>
                  <a:pt x="47" y="27"/>
                </a:cubicBezTo>
                <a:cubicBezTo>
                  <a:pt x="47" y="27"/>
                  <a:pt x="47" y="27"/>
                  <a:pt x="47" y="27"/>
                </a:cubicBezTo>
                <a:cubicBezTo>
                  <a:pt x="48" y="27"/>
                  <a:pt x="48" y="27"/>
                  <a:pt x="48" y="27"/>
                </a:cubicBezTo>
                <a:cubicBezTo>
                  <a:pt x="48" y="27"/>
                  <a:pt x="48" y="27"/>
                  <a:pt x="48" y="27"/>
                </a:cubicBezTo>
                <a:cubicBezTo>
                  <a:pt x="48" y="27"/>
                  <a:pt x="48" y="27"/>
                  <a:pt x="48" y="27"/>
                </a:cubicBezTo>
                <a:cubicBezTo>
                  <a:pt x="48" y="27"/>
                  <a:pt x="48" y="27"/>
                  <a:pt x="48" y="27"/>
                </a:cubicBezTo>
                <a:cubicBezTo>
                  <a:pt x="48" y="27"/>
                  <a:pt x="48" y="27"/>
                  <a:pt x="48" y="27"/>
                </a:cubicBezTo>
                <a:cubicBezTo>
                  <a:pt x="48" y="27"/>
                  <a:pt x="48" y="27"/>
                  <a:pt x="48" y="27"/>
                </a:cubicBezTo>
                <a:cubicBezTo>
                  <a:pt x="48" y="27"/>
                  <a:pt x="48" y="27"/>
                  <a:pt x="48" y="27"/>
                </a:cubicBezTo>
                <a:cubicBezTo>
                  <a:pt x="49" y="27"/>
                  <a:pt x="49" y="27"/>
                  <a:pt x="49" y="27"/>
                </a:cubicBezTo>
                <a:cubicBezTo>
                  <a:pt x="49" y="27"/>
                  <a:pt x="49" y="27"/>
                  <a:pt x="49" y="27"/>
                </a:cubicBezTo>
                <a:cubicBezTo>
                  <a:pt x="49" y="27"/>
                  <a:pt x="49" y="27"/>
                  <a:pt x="49" y="28"/>
                </a:cubicBezTo>
                <a:cubicBezTo>
                  <a:pt x="49" y="28"/>
                  <a:pt x="49" y="28"/>
                  <a:pt x="49" y="28"/>
                </a:cubicBezTo>
                <a:cubicBezTo>
                  <a:pt x="49" y="28"/>
                  <a:pt x="49" y="28"/>
                  <a:pt x="49" y="28"/>
                </a:cubicBezTo>
                <a:cubicBezTo>
                  <a:pt x="49" y="28"/>
                  <a:pt x="49" y="28"/>
                  <a:pt x="49" y="28"/>
                </a:cubicBezTo>
                <a:cubicBezTo>
                  <a:pt x="49" y="28"/>
                  <a:pt x="49" y="28"/>
                  <a:pt x="49" y="28"/>
                </a:cubicBezTo>
                <a:cubicBezTo>
                  <a:pt x="49" y="28"/>
                  <a:pt x="49" y="28"/>
                  <a:pt x="49" y="28"/>
                </a:cubicBezTo>
                <a:cubicBezTo>
                  <a:pt x="50" y="28"/>
                  <a:pt x="50" y="28"/>
                  <a:pt x="50" y="28"/>
                </a:cubicBezTo>
                <a:cubicBezTo>
                  <a:pt x="50" y="28"/>
                  <a:pt x="50" y="28"/>
                  <a:pt x="50" y="28"/>
                </a:cubicBezTo>
                <a:cubicBezTo>
                  <a:pt x="67" y="46"/>
                  <a:pt x="67" y="46"/>
                  <a:pt x="67" y="46"/>
                </a:cubicBezTo>
                <a:cubicBezTo>
                  <a:pt x="68" y="47"/>
                  <a:pt x="68" y="48"/>
                  <a:pt x="67" y="49"/>
                </a:cubicBezTo>
                <a:cubicBezTo>
                  <a:pt x="67" y="50"/>
                  <a:pt x="65" y="50"/>
                  <a:pt x="64" y="49"/>
                </a:cubicBezTo>
                <a:cubicBezTo>
                  <a:pt x="50" y="35"/>
                  <a:pt x="50" y="35"/>
                  <a:pt x="50" y="35"/>
                </a:cubicBezTo>
                <a:cubicBezTo>
                  <a:pt x="50" y="86"/>
                  <a:pt x="50" y="86"/>
                  <a:pt x="50" y="86"/>
                </a:cubicBezTo>
                <a:cubicBezTo>
                  <a:pt x="50" y="87"/>
                  <a:pt x="49" y="88"/>
                  <a:pt x="48" y="88"/>
                </a:cubicBezTo>
                <a:cubicBezTo>
                  <a:pt x="47" y="88"/>
                  <a:pt x="46" y="87"/>
                  <a:pt x="46" y="86"/>
                </a:cubicBezTo>
                <a:cubicBezTo>
                  <a:pt x="46" y="35"/>
                  <a:pt x="46" y="35"/>
                  <a:pt x="46" y="35"/>
                </a:cubicBezTo>
                <a:cubicBezTo>
                  <a:pt x="32" y="49"/>
                  <a:pt x="32" y="49"/>
                  <a:pt x="32" y="49"/>
                </a:cubicBezTo>
                <a:cubicBezTo>
                  <a:pt x="31" y="50"/>
                  <a:pt x="29" y="50"/>
                  <a:pt x="29" y="49"/>
                </a:cubicBezTo>
                <a:cubicBezTo>
                  <a:pt x="28" y="48"/>
                  <a:pt x="28" y="47"/>
                  <a:pt x="29" y="46"/>
                </a:cubicBezTo>
                <a:cubicBezTo>
                  <a:pt x="46" y="28"/>
                  <a:pt x="46" y="28"/>
                  <a:pt x="46" y="28"/>
                </a:cubicBezTo>
                <a:cubicBezTo>
                  <a:pt x="46" y="28"/>
                  <a:pt x="46" y="28"/>
                  <a:pt x="46" y="28"/>
                </a:cubicBezTo>
                <a:close/>
                <a:moveTo>
                  <a:pt x="48" y="27"/>
                </a:moveTo>
                <a:cubicBezTo>
                  <a:pt x="48" y="27"/>
                  <a:pt x="48" y="27"/>
                  <a:pt x="48" y="27"/>
                </a:cubicBezTo>
                <a:cubicBezTo>
                  <a:pt x="48" y="27"/>
                  <a:pt x="48" y="27"/>
                  <a:pt x="48" y="27"/>
                </a:cubicBezTo>
                <a:cubicBezTo>
                  <a:pt x="48" y="27"/>
                  <a:pt x="48" y="27"/>
                  <a:pt x="48" y="27"/>
                </a:cubicBezTo>
                <a:cubicBezTo>
                  <a:pt x="48" y="27"/>
                  <a:pt x="48" y="27"/>
                  <a:pt x="48" y="2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000">
              <a:solidFill>
                <a:prstClr val="black">
                  <a:lumMod val="65000"/>
                  <a:lumOff val="35000"/>
                </a:prstClr>
              </a:solidFill>
              <a:cs typeface="+mn-ea"/>
              <a:sym typeface="+mn-lt"/>
            </a:endParaRPr>
          </a:p>
        </p:txBody>
      </p:sp>
      <p:grpSp>
        <p:nvGrpSpPr>
          <p:cNvPr id="80" name="组合 79"/>
          <p:cNvGrpSpPr/>
          <p:nvPr/>
        </p:nvGrpSpPr>
        <p:grpSpPr>
          <a:xfrm>
            <a:off x="6991752" y="4910311"/>
            <a:ext cx="717328" cy="717328"/>
            <a:chOff x="5259388" y="3770313"/>
            <a:chExt cx="538162" cy="538162"/>
          </a:xfrm>
          <a:solidFill>
            <a:srgbClr val="F20517"/>
          </a:solidFill>
        </p:grpSpPr>
        <p:sp>
          <p:nvSpPr>
            <p:cNvPr id="81" name="Oval 42"/>
            <p:cNvSpPr>
              <a:spLocks noChangeArrowheads="1"/>
            </p:cNvSpPr>
            <p:nvPr/>
          </p:nvSpPr>
          <p:spPr bwMode="auto">
            <a:xfrm>
              <a:off x="5326856" y="3836987"/>
              <a:ext cx="414338" cy="414338"/>
            </a:xfrm>
            <a:prstGeom prst="ellipse">
              <a:avLst/>
            </a:prstGeom>
            <a:grpFill/>
            <a:ln w="25400" cap="flat" cmpd="sng" algn="ctr">
              <a:solidFill>
                <a:schemeClr val="bg1"/>
              </a:solidFill>
              <a:prstDash val="solid"/>
            </a:ln>
            <a:effectLst>
              <a:innerShdw blurRad="88900" dir="13500000">
                <a:prstClr val="black">
                  <a:alpha val="51000"/>
                </a:prstClr>
              </a:innerShdw>
            </a:effectLst>
          </p:spPr>
          <p:txBody>
            <a:bodyPr rtlCol="0" anchor="ctr"/>
            <a:lstStyle/>
            <a:p>
              <a:pPr algn="ctr">
                <a:defRPr/>
              </a:pPr>
              <a:endParaRPr lang="zh-CN" altLang="en-US" sz="2000" kern="0">
                <a:solidFill>
                  <a:prstClr val="white"/>
                </a:solidFill>
                <a:cs typeface="+mn-ea"/>
                <a:sym typeface="+mn-lt"/>
              </a:endParaRPr>
            </a:p>
          </p:txBody>
        </p:sp>
        <p:sp>
          <p:nvSpPr>
            <p:cNvPr id="82" name="Oval 49"/>
            <p:cNvSpPr>
              <a:spLocks noChangeArrowheads="1"/>
            </p:cNvSpPr>
            <p:nvPr/>
          </p:nvSpPr>
          <p:spPr bwMode="auto">
            <a:xfrm>
              <a:off x="5259388" y="3770313"/>
              <a:ext cx="538162" cy="538162"/>
            </a:xfrm>
            <a:prstGeom prst="ellipse">
              <a:avLst/>
            </a:prstGeom>
            <a:solidFill>
              <a:schemeClr val="accent2"/>
            </a:solidFill>
            <a:ln w="25400" cap="flat" cmpd="sng" algn="ctr">
              <a:solidFill>
                <a:schemeClr val="bg1"/>
              </a:solidFill>
              <a:prstDash val="solid"/>
            </a:ln>
            <a:effectLst>
              <a:innerShdw blurRad="88900" dir="13500000">
                <a:prstClr val="black">
                  <a:alpha val="51000"/>
                </a:prstClr>
              </a:innerShdw>
            </a:effectLst>
          </p:spPr>
          <p:txBody>
            <a:bodyPr rtlCol="0" anchor="ctr"/>
            <a:lstStyle/>
            <a:p>
              <a:pPr algn="ctr">
                <a:defRPr/>
              </a:pPr>
              <a:endParaRPr lang="zh-CN" altLang="en-US" sz="2000" kern="0">
                <a:solidFill>
                  <a:prstClr val="white"/>
                </a:solidFill>
                <a:cs typeface="+mn-ea"/>
                <a:sym typeface="+mn-lt"/>
              </a:endParaRPr>
            </a:p>
          </p:txBody>
        </p:sp>
      </p:grpSp>
      <p:sp>
        <p:nvSpPr>
          <p:cNvPr id="83" name="Freeform 53"/>
          <p:cNvSpPr>
            <a:spLocks noEditPoints="1"/>
          </p:cNvSpPr>
          <p:nvPr/>
        </p:nvSpPr>
        <p:spPr bwMode="auto">
          <a:xfrm>
            <a:off x="7225022" y="5152436"/>
            <a:ext cx="255017" cy="230958"/>
          </a:xfrm>
          <a:custGeom>
            <a:avLst/>
            <a:gdLst>
              <a:gd name="T0" fmla="*/ 7 w 97"/>
              <a:gd name="T1" fmla="*/ 55 h 89"/>
              <a:gd name="T2" fmla="*/ 52 w 97"/>
              <a:gd name="T3" fmla="*/ 55 h 89"/>
              <a:gd name="T4" fmla="*/ 56 w 97"/>
              <a:gd name="T5" fmla="*/ 59 h 89"/>
              <a:gd name="T6" fmla="*/ 56 w 97"/>
              <a:gd name="T7" fmla="*/ 59 h 89"/>
              <a:gd name="T8" fmla="*/ 56 w 97"/>
              <a:gd name="T9" fmla="*/ 77 h 89"/>
              <a:gd name="T10" fmla="*/ 87 w 97"/>
              <a:gd name="T11" fmla="*/ 45 h 89"/>
              <a:gd name="T12" fmla="*/ 56 w 97"/>
              <a:gd name="T13" fmla="*/ 13 h 89"/>
              <a:gd name="T14" fmla="*/ 56 w 97"/>
              <a:gd name="T15" fmla="*/ 31 h 89"/>
              <a:gd name="T16" fmla="*/ 52 w 97"/>
              <a:gd name="T17" fmla="*/ 35 h 89"/>
              <a:gd name="T18" fmla="*/ 52 w 97"/>
              <a:gd name="T19" fmla="*/ 35 h 89"/>
              <a:gd name="T20" fmla="*/ 7 w 97"/>
              <a:gd name="T21" fmla="*/ 35 h 89"/>
              <a:gd name="T22" fmla="*/ 7 w 97"/>
              <a:gd name="T23" fmla="*/ 55 h 89"/>
              <a:gd name="T24" fmla="*/ 48 w 97"/>
              <a:gd name="T25" fmla="*/ 63 h 89"/>
              <a:gd name="T26" fmla="*/ 48 w 97"/>
              <a:gd name="T27" fmla="*/ 63 h 89"/>
              <a:gd name="T28" fmla="*/ 3 w 97"/>
              <a:gd name="T29" fmla="*/ 63 h 89"/>
              <a:gd name="T30" fmla="*/ 0 w 97"/>
              <a:gd name="T31" fmla="*/ 59 h 89"/>
              <a:gd name="T32" fmla="*/ 0 w 97"/>
              <a:gd name="T33" fmla="*/ 31 h 89"/>
              <a:gd name="T34" fmla="*/ 0 w 97"/>
              <a:gd name="T35" fmla="*/ 31 h 89"/>
              <a:gd name="T36" fmla="*/ 3 w 97"/>
              <a:gd name="T37" fmla="*/ 27 h 89"/>
              <a:gd name="T38" fmla="*/ 48 w 97"/>
              <a:gd name="T39" fmla="*/ 27 h 89"/>
              <a:gd name="T40" fmla="*/ 48 w 97"/>
              <a:gd name="T41" fmla="*/ 4 h 89"/>
              <a:gd name="T42" fmla="*/ 49 w 97"/>
              <a:gd name="T43" fmla="*/ 2 h 89"/>
              <a:gd name="T44" fmla="*/ 55 w 97"/>
              <a:gd name="T45" fmla="*/ 2 h 89"/>
              <a:gd name="T46" fmla="*/ 95 w 97"/>
              <a:gd name="T47" fmla="*/ 42 h 89"/>
              <a:gd name="T48" fmla="*/ 95 w 97"/>
              <a:gd name="T49" fmla="*/ 42 h 89"/>
              <a:gd name="T50" fmla="*/ 95 w 97"/>
              <a:gd name="T51" fmla="*/ 42 h 89"/>
              <a:gd name="T52" fmla="*/ 95 w 97"/>
              <a:gd name="T53" fmla="*/ 48 h 89"/>
              <a:gd name="T54" fmla="*/ 55 w 97"/>
              <a:gd name="T55" fmla="*/ 88 h 89"/>
              <a:gd name="T56" fmla="*/ 52 w 97"/>
              <a:gd name="T57" fmla="*/ 89 h 89"/>
              <a:gd name="T58" fmla="*/ 48 w 97"/>
              <a:gd name="T59" fmla="*/ 86 h 89"/>
              <a:gd name="T60" fmla="*/ 48 w 97"/>
              <a:gd name="T61" fmla="*/ 63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7" h="89">
                <a:moveTo>
                  <a:pt x="7" y="55"/>
                </a:moveTo>
                <a:cubicBezTo>
                  <a:pt x="52" y="55"/>
                  <a:pt x="52" y="55"/>
                  <a:pt x="52" y="55"/>
                </a:cubicBezTo>
                <a:cubicBezTo>
                  <a:pt x="54" y="55"/>
                  <a:pt x="56" y="57"/>
                  <a:pt x="56" y="59"/>
                </a:cubicBezTo>
                <a:cubicBezTo>
                  <a:pt x="56" y="59"/>
                  <a:pt x="56" y="59"/>
                  <a:pt x="56" y="59"/>
                </a:cubicBezTo>
                <a:cubicBezTo>
                  <a:pt x="56" y="77"/>
                  <a:pt x="56" y="77"/>
                  <a:pt x="56" y="77"/>
                </a:cubicBezTo>
                <a:cubicBezTo>
                  <a:pt x="87" y="45"/>
                  <a:pt x="87" y="45"/>
                  <a:pt x="87" y="45"/>
                </a:cubicBezTo>
                <a:cubicBezTo>
                  <a:pt x="56" y="13"/>
                  <a:pt x="56" y="13"/>
                  <a:pt x="56" y="13"/>
                </a:cubicBezTo>
                <a:cubicBezTo>
                  <a:pt x="56" y="31"/>
                  <a:pt x="56" y="31"/>
                  <a:pt x="56" y="31"/>
                </a:cubicBezTo>
                <a:cubicBezTo>
                  <a:pt x="56" y="33"/>
                  <a:pt x="54" y="35"/>
                  <a:pt x="52" y="35"/>
                </a:cubicBezTo>
                <a:cubicBezTo>
                  <a:pt x="52" y="35"/>
                  <a:pt x="52" y="35"/>
                  <a:pt x="52" y="35"/>
                </a:cubicBezTo>
                <a:cubicBezTo>
                  <a:pt x="7" y="35"/>
                  <a:pt x="7" y="35"/>
                  <a:pt x="7" y="35"/>
                </a:cubicBezTo>
                <a:cubicBezTo>
                  <a:pt x="7" y="55"/>
                  <a:pt x="7" y="55"/>
                  <a:pt x="7" y="55"/>
                </a:cubicBezTo>
                <a:close/>
                <a:moveTo>
                  <a:pt x="48" y="63"/>
                </a:moveTo>
                <a:cubicBezTo>
                  <a:pt x="48" y="63"/>
                  <a:pt x="48" y="63"/>
                  <a:pt x="48" y="63"/>
                </a:cubicBezTo>
                <a:cubicBezTo>
                  <a:pt x="3" y="63"/>
                  <a:pt x="3" y="63"/>
                  <a:pt x="3" y="63"/>
                </a:cubicBezTo>
                <a:cubicBezTo>
                  <a:pt x="1" y="63"/>
                  <a:pt x="0" y="61"/>
                  <a:pt x="0" y="59"/>
                </a:cubicBezTo>
                <a:cubicBezTo>
                  <a:pt x="0" y="31"/>
                  <a:pt x="0" y="31"/>
                  <a:pt x="0" y="31"/>
                </a:cubicBezTo>
                <a:cubicBezTo>
                  <a:pt x="0" y="31"/>
                  <a:pt x="0" y="31"/>
                  <a:pt x="0" y="31"/>
                </a:cubicBezTo>
                <a:cubicBezTo>
                  <a:pt x="0" y="29"/>
                  <a:pt x="1" y="27"/>
                  <a:pt x="3" y="27"/>
                </a:cubicBezTo>
                <a:cubicBezTo>
                  <a:pt x="48" y="27"/>
                  <a:pt x="48" y="27"/>
                  <a:pt x="48" y="27"/>
                </a:cubicBezTo>
                <a:cubicBezTo>
                  <a:pt x="48" y="4"/>
                  <a:pt x="48" y="4"/>
                  <a:pt x="48" y="4"/>
                </a:cubicBezTo>
                <a:cubicBezTo>
                  <a:pt x="48" y="3"/>
                  <a:pt x="49" y="3"/>
                  <a:pt x="49" y="2"/>
                </a:cubicBezTo>
                <a:cubicBezTo>
                  <a:pt x="51" y="0"/>
                  <a:pt x="53" y="0"/>
                  <a:pt x="55" y="2"/>
                </a:cubicBezTo>
                <a:cubicBezTo>
                  <a:pt x="95" y="42"/>
                  <a:pt x="95" y="42"/>
                  <a:pt x="95" y="42"/>
                </a:cubicBezTo>
                <a:cubicBezTo>
                  <a:pt x="95" y="42"/>
                  <a:pt x="95" y="42"/>
                  <a:pt x="95" y="42"/>
                </a:cubicBezTo>
                <a:cubicBezTo>
                  <a:pt x="95" y="42"/>
                  <a:pt x="95" y="42"/>
                  <a:pt x="95" y="42"/>
                </a:cubicBezTo>
                <a:cubicBezTo>
                  <a:pt x="97" y="44"/>
                  <a:pt x="97" y="46"/>
                  <a:pt x="95" y="48"/>
                </a:cubicBezTo>
                <a:cubicBezTo>
                  <a:pt x="55" y="88"/>
                  <a:pt x="55" y="88"/>
                  <a:pt x="55" y="88"/>
                </a:cubicBezTo>
                <a:cubicBezTo>
                  <a:pt x="54" y="89"/>
                  <a:pt x="53" y="89"/>
                  <a:pt x="52" y="89"/>
                </a:cubicBezTo>
                <a:cubicBezTo>
                  <a:pt x="50" y="89"/>
                  <a:pt x="48" y="88"/>
                  <a:pt x="48" y="86"/>
                </a:cubicBezTo>
                <a:cubicBezTo>
                  <a:pt x="48" y="63"/>
                  <a:pt x="48" y="63"/>
                  <a:pt x="48" y="6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000">
              <a:solidFill>
                <a:prstClr val="black">
                  <a:lumMod val="65000"/>
                  <a:lumOff val="35000"/>
                </a:prstClr>
              </a:solidFill>
              <a:cs typeface="+mn-ea"/>
              <a:sym typeface="+mn-lt"/>
            </a:endParaRPr>
          </a:p>
        </p:txBody>
      </p:sp>
      <p:sp>
        <p:nvSpPr>
          <p:cNvPr id="38" name="TextBox 15"/>
          <p:cNvSpPr txBox="1"/>
          <p:nvPr/>
        </p:nvSpPr>
        <p:spPr>
          <a:xfrm>
            <a:off x="309245" y="2381885"/>
            <a:ext cx="3914775" cy="535940"/>
          </a:xfrm>
          <a:prstGeom prst="rect">
            <a:avLst/>
          </a:prstGeom>
          <a:noFill/>
        </p:spPr>
        <p:txBody>
          <a:bodyPr wrap="square" lIns="94085" tIns="47043" rIns="94085" bIns="47043" rtlCol="0">
            <a:spAutoFit/>
          </a:bodyPr>
          <a:lstStyle/>
          <a:p>
            <a:pPr>
              <a:lnSpc>
                <a:spcPct val="120000"/>
              </a:lnSpc>
            </a:pPr>
            <a:r>
              <a:rPr lang="zh-CN" altLang="en-US" sz="12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rPr>
              <a:t>设立安全生产管理机构，配备专职安全生产管理人员，保证安全生产所必需的资金投入。</a:t>
            </a:r>
            <a:endParaRPr lang="zh-CN" altLang="en-US" sz="12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endParaRPr>
          </a:p>
        </p:txBody>
      </p:sp>
      <p:sp>
        <p:nvSpPr>
          <p:cNvPr id="39" name="TextBox 16"/>
          <p:cNvSpPr txBox="1"/>
          <p:nvPr/>
        </p:nvSpPr>
        <p:spPr>
          <a:xfrm>
            <a:off x="309245" y="2040890"/>
            <a:ext cx="3477895" cy="370840"/>
          </a:xfrm>
          <a:prstGeom prst="rect">
            <a:avLst/>
          </a:prstGeom>
          <a:noFill/>
        </p:spPr>
        <p:txBody>
          <a:bodyPr wrap="square" lIns="94085" tIns="47043" rIns="94085" bIns="47043" rtlCol="0">
            <a:spAutoFit/>
          </a:bodyPr>
          <a:lstStyle/>
          <a:p>
            <a:r>
              <a:rPr lang="zh-CN" altLang="en-US" b="1" dirty="0">
                <a:solidFill>
                  <a:schemeClr val="tx1">
                    <a:lumMod val="75000"/>
                    <a:lumOff val="25000"/>
                  </a:schemeClr>
                </a:solidFill>
                <a:latin typeface="微软雅黑" panose="020B0503020204020204" charset="-122"/>
                <a:ea typeface="微软雅黑" panose="020B0503020204020204" charset="-122"/>
                <a:cs typeface="+mn-ea"/>
                <a:sym typeface="+mn-lt"/>
              </a:rPr>
              <a:t>1. 安全管理机构</a:t>
            </a:r>
            <a:endParaRPr lang="zh-CN" altLang="en-US" b="1" dirty="0">
              <a:solidFill>
                <a:schemeClr val="tx1">
                  <a:lumMod val="75000"/>
                  <a:lumOff val="25000"/>
                </a:schemeClr>
              </a:solidFill>
              <a:latin typeface="微软雅黑" panose="020B0503020204020204" charset="-122"/>
              <a:ea typeface="微软雅黑" panose="020B0503020204020204" charset="-122"/>
              <a:cs typeface="+mn-ea"/>
              <a:sym typeface="+mn-lt"/>
            </a:endParaRPr>
          </a:p>
        </p:txBody>
      </p:sp>
      <p:sp>
        <p:nvSpPr>
          <p:cNvPr id="40" name="TextBox 15"/>
          <p:cNvSpPr txBox="1"/>
          <p:nvPr/>
        </p:nvSpPr>
        <p:spPr>
          <a:xfrm>
            <a:off x="8342630" y="2278380"/>
            <a:ext cx="3529330" cy="1199515"/>
          </a:xfrm>
          <a:prstGeom prst="rect">
            <a:avLst/>
          </a:prstGeom>
          <a:noFill/>
        </p:spPr>
        <p:txBody>
          <a:bodyPr wrap="square" lIns="94085" tIns="47043" rIns="94085" bIns="47043" rtlCol="0">
            <a:spAutoFit/>
          </a:bodyPr>
          <a:lstStyle/>
          <a:p>
            <a:pPr>
              <a:lnSpc>
                <a:spcPct val="120000"/>
              </a:lnSpc>
            </a:pPr>
            <a:r>
              <a:rPr lang="zh-CN" altLang="en-US" sz="12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rPr>
              <a:t>按照消防管理、事故救援的规定，在城市轨道交通车站及车厢内按国家相关标准配置灭火、报警、救援、疏散照明、逃生、防爆、防毒、防护监视等器材和设备，并定期检查、维护、更新，保证其完好和有效。</a:t>
            </a:r>
            <a:endParaRPr lang="zh-CN" altLang="en-US" sz="12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endParaRPr>
          </a:p>
        </p:txBody>
      </p:sp>
      <p:sp>
        <p:nvSpPr>
          <p:cNvPr id="41" name="TextBox 16"/>
          <p:cNvSpPr txBox="1"/>
          <p:nvPr/>
        </p:nvSpPr>
        <p:spPr>
          <a:xfrm>
            <a:off x="8368665" y="1948180"/>
            <a:ext cx="3521710" cy="370840"/>
          </a:xfrm>
          <a:prstGeom prst="rect">
            <a:avLst/>
          </a:prstGeom>
          <a:noFill/>
        </p:spPr>
        <p:txBody>
          <a:bodyPr wrap="square" lIns="94085" tIns="47043" rIns="94085" bIns="47043" rtlCol="0">
            <a:spAutoFit/>
          </a:bodyPr>
          <a:lstStyle/>
          <a:p>
            <a:r>
              <a:rPr lang="zh-CN" altLang="en-US" b="1" dirty="0">
                <a:solidFill>
                  <a:schemeClr val="tx1">
                    <a:lumMod val="75000"/>
                    <a:lumOff val="25000"/>
                  </a:schemeClr>
                </a:solidFill>
                <a:latin typeface="微软雅黑" panose="020B0503020204020204" charset="-122"/>
                <a:ea typeface="微软雅黑" panose="020B0503020204020204" charset="-122"/>
                <a:cs typeface="+mn-ea"/>
                <a:sym typeface="+mn-lt"/>
              </a:rPr>
              <a:t>2. 设置安全设施</a:t>
            </a:r>
            <a:endParaRPr lang="zh-CN" altLang="en-US" b="1" dirty="0">
              <a:solidFill>
                <a:schemeClr val="tx1">
                  <a:lumMod val="75000"/>
                  <a:lumOff val="25000"/>
                </a:schemeClr>
              </a:solidFill>
              <a:latin typeface="微软雅黑" panose="020B0503020204020204" charset="-122"/>
              <a:ea typeface="微软雅黑" panose="020B0503020204020204" charset="-122"/>
              <a:cs typeface="+mn-ea"/>
              <a:sym typeface="+mn-lt"/>
            </a:endParaRPr>
          </a:p>
        </p:txBody>
      </p:sp>
      <p:sp>
        <p:nvSpPr>
          <p:cNvPr id="43" name="TextBox 16"/>
          <p:cNvSpPr txBox="1"/>
          <p:nvPr/>
        </p:nvSpPr>
        <p:spPr>
          <a:xfrm>
            <a:off x="309880" y="3325495"/>
            <a:ext cx="3477260" cy="370840"/>
          </a:xfrm>
          <a:prstGeom prst="rect">
            <a:avLst/>
          </a:prstGeom>
          <a:noFill/>
        </p:spPr>
        <p:txBody>
          <a:bodyPr wrap="square" lIns="94085" tIns="47043" rIns="94085" bIns="47043" rtlCol="0">
            <a:spAutoFit/>
          </a:bodyPr>
          <a:lstStyle/>
          <a:p>
            <a:r>
              <a:rPr lang="zh-CN" altLang="en-US" b="1" dirty="0">
                <a:solidFill>
                  <a:schemeClr val="tx1">
                    <a:lumMod val="75000"/>
                    <a:lumOff val="25000"/>
                  </a:schemeClr>
                </a:solidFill>
                <a:latin typeface="微软雅黑" panose="020B0503020204020204" charset="-122"/>
                <a:ea typeface="微软雅黑" panose="020B0503020204020204" charset="-122"/>
                <a:cs typeface="+mn-ea"/>
                <a:sym typeface="+mn-lt"/>
              </a:rPr>
              <a:t>3. 落实防洪排涝责任</a:t>
            </a:r>
            <a:endParaRPr lang="zh-CN" altLang="en-US" b="1" dirty="0">
              <a:solidFill>
                <a:schemeClr val="tx1">
                  <a:lumMod val="75000"/>
                  <a:lumOff val="25000"/>
                </a:schemeClr>
              </a:solidFill>
              <a:latin typeface="微软雅黑" panose="020B0503020204020204" charset="-122"/>
              <a:ea typeface="微软雅黑" panose="020B0503020204020204" charset="-122"/>
              <a:cs typeface="+mn-ea"/>
              <a:sym typeface="+mn-lt"/>
            </a:endParaRPr>
          </a:p>
        </p:txBody>
      </p:sp>
      <p:sp>
        <p:nvSpPr>
          <p:cNvPr id="44" name="TextBox 15"/>
          <p:cNvSpPr txBox="1"/>
          <p:nvPr/>
        </p:nvSpPr>
        <p:spPr>
          <a:xfrm>
            <a:off x="8339455" y="3848735"/>
            <a:ext cx="3529330" cy="978535"/>
          </a:xfrm>
          <a:prstGeom prst="rect">
            <a:avLst/>
          </a:prstGeom>
          <a:noFill/>
        </p:spPr>
        <p:txBody>
          <a:bodyPr wrap="square" lIns="94085" tIns="47043" rIns="94085" bIns="47043" rtlCol="0">
            <a:spAutoFit/>
          </a:bodyPr>
          <a:lstStyle/>
          <a:p>
            <a:pPr>
              <a:lnSpc>
                <a:spcPct val="120000"/>
              </a:lnSpc>
            </a:pPr>
            <a:r>
              <a:rPr lang="zh-CN" altLang="en-US" sz="12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lt"/>
              </a:rPr>
              <a:t>评估城市轨道交通运行对车站、隧道、高架道路（含桥梁）等建（构）筑物的影响，定期对城市轨道交通进行安全性检查和评价，发现隐患的，应当及时消除。</a:t>
            </a:r>
            <a:endParaRPr lang="zh-CN" altLang="en-US" sz="12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lt"/>
            </a:endParaRPr>
          </a:p>
        </p:txBody>
      </p:sp>
      <p:sp>
        <p:nvSpPr>
          <p:cNvPr id="45" name="TextBox 16"/>
          <p:cNvSpPr txBox="1"/>
          <p:nvPr/>
        </p:nvSpPr>
        <p:spPr>
          <a:xfrm>
            <a:off x="8368665" y="3477895"/>
            <a:ext cx="3521710" cy="370840"/>
          </a:xfrm>
          <a:prstGeom prst="rect">
            <a:avLst/>
          </a:prstGeom>
          <a:noFill/>
        </p:spPr>
        <p:txBody>
          <a:bodyPr wrap="square" lIns="94085" tIns="47043" rIns="94085" bIns="47043" rtlCol="0">
            <a:spAutoFit/>
          </a:bodyPr>
          <a:lstStyle/>
          <a:p>
            <a:r>
              <a:rPr lang="zh-CN" altLang="en-US" b="1" dirty="0">
                <a:solidFill>
                  <a:schemeClr val="tx1">
                    <a:lumMod val="75000"/>
                    <a:lumOff val="25000"/>
                  </a:schemeClr>
                </a:solidFill>
                <a:latin typeface="微软雅黑" panose="020B0503020204020204" charset="-122"/>
                <a:ea typeface="微软雅黑" panose="020B0503020204020204" charset="-122"/>
                <a:cs typeface="+mn-ea"/>
                <a:sym typeface="+mn-lt"/>
              </a:rPr>
              <a:t>3.设置 技术保护和监测措施</a:t>
            </a:r>
            <a:endParaRPr lang="zh-CN" altLang="en-US" b="1" dirty="0">
              <a:solidFill>
                <a:schemeClr val="tx1">
                  <a:lumMod val="75000"/>
                  <a:lumOff val="25000"/>
                </a:schemeClr>
              </a:solidFill>
              <a:latin typeface="微软雅黑" panose="020B0503020204020204" charset="-122"/>
              <a:ea typeface="微软雅黑" panose="020B0503020204020204" charset="-122"/>
              <a:cs typeface="+mn-ea"/>
              <a:sym typeface="+mn-lt"/>
            </a:endParaRPr>
          </a:p>
        </p:txBody>
      </p:sp>
      <p:sp>
        <p:nvSpPr>
          <p:cNvPr id="46" name="TextBox 15"/>
          <p:cNvSpPr txBox="1"/>
          <p:nvPr/>
        </p:nvSpPr>
        <p:spPr>
          <a:xfrm>
            <a:off x="309245" y="5061585"/>
            <a:ext cx="3477260" cy="535940"/>
          </a:xfrm>
          <a:prstGeom prst="rect">
            <a:avLst/>
          </a:prstGeom>
          <a:noFill/>
        </p:spPr>
        <p:txBody>
          <a:bodyPr wrap="square" lIns="94085" tIns="47043" rIns="94085" bIns="47043" rtlCol="0">
            <a:spAutoFit/>
          </a:bodyPr>
          <a:lstStyle/>
          <a:p>
            <a:pPr>
              <a:lnSpc>
                <a:spcPct val="120000"/>
              </a:lnSpc>
            </a:pPr>
            <a:r>
              <a:rPr lang="zh-CN" altLang="en-US" sz="12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rPr>
              <a:t>落实反恐防暴责任，组织治安检查，及时发现和消除安全隐患。</a:t>
            </a:r>
            <a:endParaRPr lang="zh-CN" altLang="en-US" sz="12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endParaRPr>
          </a:p>
        </p:txBody>
      </p:sp>
      <p:sp>
        <p:nvSpPr>
          <p:cNvPr id="48" name="TextBox 16"/>
          <p:cNvSpPr txBox="1"/>
          <p:nvPr/>
        </p:nvSpPr>
        <p:spPr>
          <a:xfrm>
            <a:off x="309245" y="4720590"/>
            <a:ext cx="3477895" cy="370840"/>
          </a:xfrm>
          <a:prstGeom prst="rect">
            <a:avLst/>
          </a:prstGeom>
          <a:noFill/>
        </p:spPr>
        <p:txBody>
          <a:bodyPr wrap="square" lIns="94085" tIns="47043" rIns="94085" bIns="47043" rtlCol="0">
            <a:spAutoFit/>
          </a:bodyPr>
          <a:lstStyle/>
          <a:p>
            <a:r>
              <a:rPr lang="zh-CN" altLang="en-US" b="1" dirty="0">
                <a:solidFill>
                  <a:schemeClr val="tx1">
                    <a:lumMod val="75000"/>
                    <a:lumOff val="25000"/>
                  </a:schemeClr>
                </a:solidFill>
                <a:latin typeface="微软雅黑" panose="020B0503020204020204" charset="-122"/>
                <a:ea typeface="微软雅黑" panose="020B0503020204020204" charset="-122"/>
                <a:cs typeface="+mn-ea"/>
                <a:sym typeface="+mn-lt"/>
              </a:rPr>
              <a:t>5. 安全检查</a:t>
            </a:r>
            <a:endParaRPr lang="zh-CN" altLang="en-US" b="1" dirty="0">
              <a:solidFill>
                <a:schemeClr val="tx1">
                  <a:lumMod val="75000"/>
                  <a:lumOff val="25000"/>
                </a:schemeClr>
              </a:solidFill>
              <a:latin typeface="微软雅黑" panose="020B0503020204020204" charset="-122"/>
              <a:ea typeface="微软雅黑" panose="020B0503020204020204" charset="-122"/>
              <a:cs typeface="+mn-ea"/>
              <a:sym typeface="+mn-lt"/>
            </a:endParaRPr>
          </a:p>
        </p:txBody>
      </p:sp>
      <p:sp>
        <p:nvSpPr>
          <p:cNvPr id="85" name="TextBox 16"/>
          <p:cNvSpPr txBox="1"/>
          <p:nvPr/>
        </p:nvSpPr>
        <p:spPr>
          <a:xfrm>
            <a:off x="8318500" y="5175250"/>
            <a:ext cx="3502025" cy="370840"/>
          </a:xfrm>
          <a:prstGeom prst="rect">
            <a:avLst/>
          </a:prstGeom>
          <a:noFill/>
        </p:spPr>
        <p:txBody>
          <a:bodyPr wrap="square" lIns="94085" tIns="47043" rIns="94085" bIns="47043" rtlCol="0">
            <a:spAutoFit/>
          </a:bodyPr>
          <a:lstStyle/>
          <a:p>
            <a:r>
              <a:rPr lang="zh-CN" altLang="en-US" b="1" dirty="0">
                <a:solidFill>
                  <a:schemeClr val="tx1">
                    <a:lumMod val="75000"/>
                    <a:lumOff val="25000"/>
                  </a:schemeClr>
                </a:solidFill>
                <a:latin typeface="微软雅黑" panose="020B0503020204020204" charset="-122"/>
                <a:ea typeface="微软雅黑" panose="020B0503020204020204" charset="-122"/>
                <a:cs typeface="+mn-ea"/>
                <a:sym typeface="+mn-ea"/>
              </a:rPr>
              <a:t>6.其他安全生产职责</a:t>
            </a:r>
            <a:endParaRPr lang="zh-CN" altLang="en-US" b="1" dirty="0">
              <a:solidFill>
                <a:schemeClr val="tx1">
                  <a:lumMod val="75000"/>
                  <a:lumOff val="25000"/>
                </a:schemeClr>
              </a:solidFill>
              <a:latin typeface="微软雅黑" panose="020B0503020204020204" charset="-122"/>
              <a:ea typeface="微软雅黑" panose="020B0503020204020204" charset="-122"/>
              <a:cs typeface="+mn-ea"/>
              <a:sym typeface="+mn-ea"/>
            </a:endParaRPr>
          </a:p>
        </p:txBody>
      </p:sp>
      <p:sp>
        <p:nvSpPr>
          <p:cNvPr id="56" name="TextBox 8"/>
          <p:cNvSpPr txBox="1"/>
          <p:nvPr/>
        </p:nvSpPr>
        <p:spPr>
          <a:xfrm>
            <a:off x="4223911" y="550414"/>
            <a:ext cx="3744178" cy="430530"/>
          </a:xfrm>
          <a:prstGeom prst="rect">
            <a:avLst/>
          </a:prstGeom>
          <a:noFill/>
        </p:spPr>
        <p:txBody>
          <a:bodyPr wrap="square" lIns="0" tIns="0" rIns="0" bIns="0" rtlCol="0" anchor="ctr">
            <a:spAutoFit/>
          </a:bodyPr>
          <a:lstStyle/>
          <a:p>
            <a:pPr algn="ctr"/>
            <a:r>
              <a:rPr lang="zh-CN" altLang="en-US" sz="2800" b="1" dirty="0">
                <a:solidFill>
                  <a:schemeClr val="tx1">
                    <a:lumMod val="75000"/>
                    <a:lumOff val="25000"/>
                  </a:schemeClr>
                </a:solidFill>
                <a:latin typeface="微软雅黑" panose="020B0503020204020204" charset="-122"/>
                <a:ea typeface="微软雅黑" panose="020B0503020204020204" charset="-122"/>
                <a:cs typeface="+mn-ea"/>
                <a:sym typeface="+mn-lt"/>
              </a:rPr>
              <a:t>安全与应急管理</a:t>
            </a:r>
            <a:endParaRPr lang="zh-CN" altLang="en-US" sz="2800" b="1" dirty="0">
              <a:solidFill>
                <a:schemeClr val="tx1">
                  <a:lumMod val="75000"/>
                  <a:lumOff val="25000"/>
                </a:schemeClr>
              </a:solidFill>
              <a:latin typeface="微软雅黑" panose="020B0503020204020204" charset="-122"/>
              <a:ea typeface="微软雅黑" panose="020B0503020204020204" charset="-122"/>
              <a:cs typeface="+mn-ea"/>
              <a:sym typeface="+mn-lt"/>
            </a:endParaRPr>
          </a:p>
        </p:txBody>
      </p:sp>
      <p:sp>
        <p:nvSpPr>
          <p:cNvPr id="2" name="文本框 1"/>
          <p:cNvSpPr txBox="1"/>
          <p:nvPr/>
        </p:nvSpPr>
        <p:spPr>
          <a:xfrm>
            <a:off x="1952625" y="1296035"/>
            <a:ext cx="8881745" cy="337185"/>
          </a:xfrm>
          <a:prstGeom prst="rect">
            <a:avLst/>
          </a:prstGeom>
        </p:spPr>
        <p:txBody>
          <a:bodyPr wrap="square">
            <a:spAutoFit/>
          </a:bodyPr>
          <a:p>
            <a:r>
              <a:rPr lang="zh-CN" altLang="en-US" sz="1600">
                <a:solidFill>
                  <a:srgbClr val="231F20"/>
                </a:solidFill>
                <a:latin typeface="微软雅黑" panose="020B0503020204020204" charset="-122"/>
                <a:ea typeface="微软雅黑" panose="020B0503020204020204" charset="-122"/>
              </a:rPr>
              <a:t>城市轨道交通经营单位应当依法承担城市轨道交通运营安全生产责任，并履行以下安全生产职责。</a:t>
            </a:r>
            <a:endParaRPr lang="zh-CN" altLang="en-US" sz="1600">
              <a:solidFill>
                <a:srgbClr val="231F20"/>
              </a:solidFill>
              <a:latin typeface="微软雅黑" panose="020B0503020204020204" charset="-122"/>
              <a:ea typeface="微软雅黑" panose="020B0503020204020204" charset="-122"/>
            </a:endParaRPr>
          </a:p>
        </p:txBody>
      </p:sp>
      <p:sp>
        <p:nvSpPr>
          <p:cNvPr id="3" name="TextBox 15"/>
          <p:cNvSpPr txBox="1"/>
          <p:nvPr/>
        </p:nvSpPr>
        <p:spPr>
          <a:xfrm>
            <a:off x="309880" y="3706495"/>
            <a:ext cx="3914775" cy="757555"/>
          </a:xfrm>
          <a:prstGeom prst="rect">
            <a:avLst/>
          </a:prstGeom>
          <a:noFill/>
        </p:spPr>
        <p:txBody>
          <a:bodyPr wrap="square" lIns="94085" tIns="47043" rIns="94085" bIns="47043" rtlCol="0">
            <a:spAutoFit/>
          </a:bodyPr>
          <a:p>
            <a:pPr>
              <a:lnSpc>
                <a:spcPct val="120000"/>
              </a:lnSpc>
            </a:pPr>
            <a:r>
              <a:rPr lang="zh-CN" altLang="en-US" sz="12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rPr>
              <a:t>负责城市轨道交通相关防洪排涝设施的建设、维护，配合水务等有关部门做好防洪排涝设施的建设、维护以及防汛抢险等工作。</a:t>
            </a:r>
            <a:endParaRPr lang="zh-CN" altLang="en-US" sz="12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0">
        <p:split orient="vert"/>
      </p:transition>
    </mc:Choice>
    <mc:Fallback>
      <p:transition spd="slow" advClick="0" advTm="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600"/>
                                  </p:stCondLst>
                                  <p:childTnLst>
                                    <p:set>
                                      <p:cBhvr>
                                        <p:cTn id="6" dur="1" fill="hold">
                                          <p:stCondLst>
                                            <p:cond delay="0"/>
                                          </p:stCondLst>
                                        </p:cTn>
                                        <p:tgtEl>
                                          <p:spTgt spid="60"/>
                                        </p:tgtEl>
                                        <p:attrNameLst>
                                          <p:attrName>style.visibility</p:attrName>
                                        </p:attrNameLst>
                                      </p:cBhvr>
                                      <p:to>
                                        <p:strVal val="visible"/>
                                      </p:to>
                                    </p:set>
                                    <p:anim calcmode="lin" valueType="num">
                                      <p:cBhvr>
                                        <p:cTn id="7" dur="300" fill="hold"/>
                                        <p:tgtEl>
                                          <p:spTgt spid="60"/>
                                        </p:tgtEl>
                                        <p:attrNameLst>
                                          <p:attrName>ppt_w</p:attrName>
                                        </p:attrNameLst>
                                      </p:cBhvr>
                                      <p:tavLst>
                                        <p:tav tm="0">
                                          <p:val>
                                            <p:fltVal val="0"/>
                                          </p:val>
                                        </p:tav>
                                        <p:tav tm="100000">
                                          <p:val>
                                            <p:strVal val="#ppt_w"/>
                                          </p:val>
                                        </p:tav>
                                      </p:tavLst>
                                    </p:anim>
                                    <p:anim calcmode="lin" valueType="num">
                                      <p:cBhvr>
                                        <p:cTn id="8" dur="300" fill="hold"/>
                                        <p:tgtEl>
                                          <p:spTgt spid="60"/>
                                        </p:tgtEl>
                                        <p:attrNameLst>
                                          <p:attrName>ppt_h</p:attrName>
                                        </p:attrNameLst>
                                      </p:cBhvr>
                                      <p:tavLst>
                                        <p:tav tm="0">
                                          <p:val>
                                            <p:fltVal val="0"/>
                                          </p:val>
                                        </p:tav>
                                        <p:tav tm="100000">
                                          <p:val>
                                            <p:strVal val="#ppt_h"/>
                                          </p:val>
                                        </p:tav>
                                      </p:tavLst>
                                    </p:anim>
                                    <p:animEffect transition="in" filter="fade">
                                      <p:cBhvr>
                                        <p:cTn id="9" dur="300"/>
                                        <p:tgtEl>
                                          <p:spTgt spid="60"/>
                                        </p:tgtEl>
                                      </p:cBhvr>
                                    </p:animEffect>
                                  </p:childTnLst>
                                </p:cTn>
                              </p:par>
                              <p:par>
                                <p:cTn id="10" presetID="6" presetClass="emph" presetSubtype="0" autoRev="1" fill="hold" nodeType="withEffect">
                                  <p:stCondLst>
                                    <p:cond delay="900"/>
                                  </p:stCondLst>
                                  <p:childTnLst>
                                    <p:animScale>
                                      <p:cBhvr>
                                        <p:cTn id="11" dur="150" fill="hold"/>
                                        <p:tgtEl>
                                          <p:spTgt spid="60"/>
                                        </p:tgtEl>
                                      </p:cBhvr>
                                      <p:by x="110000" y="110000"/>
                                    </p:animScale>
                                  </p:childTnLst>
                                </p:cTn>
                              </p:par>
                              <p:par>
                                <p:cTn id="12" presetID="53" presetClass="entr" presetSubtype="16" fill="hold" grpId="0" nodeType="withEffect">
                                  <p:stCondLst>
                                    <p:cond delay="700"/>
                                  </p:stCondLst>
                                  <p:childTnLst>
                                    <p:set>
                                      <p:cBhvr>
                                        <p:cTn id="13" dur="1" fill="hold">
                                          <p:stCondLst>
                                            <p:cond delay="0"/>
                                          </p:stCondLst>
                                        </p:cTn>
                                        <p:tgtEl>
                                          <p:spTgt spid="77"/>
                                        </p:tgtEl>
                                        <p:attrNameLst>
                                          <p:attrName>style.visibility</p:attrName>
                                        </p:attrNameLst>
                                      </p:cBhvr>
                                      <p:to>
                                        <p:strVal val="visible"/>
                                      </p:to>
                                    </p:set>
                                    <p:anim calcmode="lin" valueType="num">
                                      <p:cBhvr>
                                        <p:cTn id="14" dur="300" fill="hold"/>
                                        <p:tgtEl>
                                          <p:spTgt spid="77"/>
                                        </p:tgtEl>
                                        <p:attrNameLst>
                                          <p:attrName>ppt_w</p:attrName>
                                        </p:attrNameLst>
                                      </p:cBhvr>
                                      <p:tavLst>
                                        <p:tav tm="0">
                                          <p:val>
                                            <p:fltVal val="0"/>
                                          </p:val>
                                        </p:tav>
                                        <p:tav tm="100000">
                                          <p:val>
                                            <p:strVal val="#ppt_w"/>
                                          </p:val>
                                        </p:tav>
                                      </p:tavLst>
                                    </p:anim>
                                    <p:anim calcmode="lin" valueType="num">
                                      <p:cBhvr>
                                        <p:cTn id="15" dur="300" fill="hold"/>
                                        <p:tgtEl>
                                          <p:spTgt spid="77"/>
                                        </p:tgtEl>
                                        <p:attrNameLst>
                                          <p:attrName>ppt_h</p:attrName>
                                        </p:attrNameLst>
                                      </p:cBhvr>
                                      <p:tavLst>
                                        <p:tav tm="0">
                                          <p:val>
                                            <p:fltVal val="0"/>
                                          </p:val>
                                        </p:tav>
                                        <p:tav tm="100000">
                                          <p:val>
                                            <p:strVal val="#ppt_h"/>
                                          </p:val>
                                        </p:tav>
                                      </p:tavLst>
                                    </p:anim>
                                    <p:animEffect transition="in" filter="fade">
                                      <p:cBhvr>
                                        <p:cTn id="16" dur="300"/>
                                        <p:tgtEl>
                                          <p:spTgt spid="77"/>
                                        </p:tgtEl>
                                      </p:cBhvr>
                                    </p:animEffect>
                                  </p:childTnLst>
                                </p:cTn>
                              </p:par>
                              <p:par>
                                <p:cTn id="17" presetID="6" presetClass="emph" presetSubtype="0" autoRev="1" fill="hold" grpId="1" nodeType="withEffect">
                                  <p:stCondLst>
                                    <p:cond delay="1000"/>
                                  </p:stCondLst>
                                  <p:childTnLst>
                                    <p:animScale>
                                      <p:cBhvr>
                                        <p:cTn id="18" dur="150" fill="hold"/>
                                        <p:tgtEl>
                                          <p:spTgt spid="77"/>
                                        </p:tgtEl>
                                      </p:cBhvr>
                                      <p:by x="110000" y="110000"/>
                                    </p:animScale>
                                  </p:childTnLst>
                                </p:cTn>
                              </p:par>
                              <p:par>
                                <p:cTn id="19" presetID="22" presetClass="entr" presetSubtype="8" fill="hold" grpId="0" nodeType="withEffect">
                                  <p:stCondLst>
                                    <p:cond delay="1000"/>
                                  </p:stCondLst>
                                  <p:childTnLst>
                                    <p:set>
                                      <p:cBhvr>
                                        <p:cTn id="20" dur="1" fill="hold">
                                          <p:stCondLst>
                                            <p:cond delay="0"/>
                                          </p:stCondLst>
                                        </p:cTn>
                                        <p:tgtEl>
                                          <p:spTgt spid="50"/>
                                        </p:tgtEl>
                                        <p:attrNameLst>
                                          <p:attrName>style.visibility</p:attrName>
                                        </p:attrNameLst>
                                      </p:cBhvr>
                                      <p:to>
                                        <p:strVal val="visible"/>
                                      </p:to>
                                    </p:set>
                                    <p:animEffect transition="in" filter="wipe(left)">
                                      <p:cBhvr>
                                        <p:cTn id="21" dur="500"/>
                                        <p:tgtEl>
                                          <p:spTgt spid="50"/>
                                        </p:tgtEl>
                                      </p:cBhvr>
                                    </p:animEffect>
                                  </p:childTnLst>
                                </p:cTn>
                              </p:par>
                              <p:par>
                                <p:cTn id="22" presetID="53" presetClass="entr" presetSubtype="16" fill="hold" nodeType="withEffect">
                                  <p:stCondLst>
                                    <p:cond delay="1500"/>
                                  </p:stCondLst>
                                  <p:childTnLst>
                                    <p:set>
                                      <p:cBhvr>
                                        <p:cTn id="23" dur="1" fill="hold">
                                          <p:stCondLst>
                                            <p:cond delay="0"/>
                                          </p:stCondLst>
                                        </p:cTn>
                                        <p:tgtEl>
                                          <p:spTgt spid="66"/>
                                        </p:tgtEl>
                                        <p:attrNameLst>
                                          <p:attrName>style.visibility</p:attrName>
                                        </p:attrNameLst>
                                      </p:cBhvr>
                                      <p:to>
                                        <p:strVal val="visible"/>
                                      </p:to>
                                    </p:set>
                                    <p:anim calcmode="lin" valueType="num">
                                      <p:cBhvr>
                                        <p:cTn id="24" dur="300" fill="hold"/>
                                        <p:tgtEl>
                                          <p:spTgt spid="66"/>
                                        </p:tgtEl>
                                        <p:attrNameLst>
                                          <p:attrName>ppt_w</p:attrName>
                                        </p:attrNameLst>
                                      </p:cBhvr>
                                      <p:tavLst>
                                        <p:tav tm="0">
                                          <p:val>
                                            <p:fltVal val="0"/>
                                          </p:val>
                                        </p:tav>
                                        <p:tav tm="100000">
                                          <p:val>
                                            <p:strVal val="#ppt_w"/>
                                          </p:val>
                                        </p:tav>
                                      </p:tavLst>
                                    </p:anim>
                                    <p:anim calcmode="lin" valueType="num">
                                      <p:cBhvr>
                                        <p:cTn id="25" dur="300" fill="hold"/>
                                        <p:tgtEl>
                                          <p:spTgt spid="66"/>
                                        </p:tgtEl>
                                        <p:attrNameLst>
                                          <p:attrName>ppt_h</p:attrName>
                                        </p:attrNameLst>
                                      </p:cBhvr>
                                      <p:tavLst>
                                        <p:tav tm="0">
                                          <p:val>
                                            <p:fltVal val="0"/>
                                          </p:val>
                                        </p:tav>
                                        <p:tav tm="100000">
                                          <p:val>
                                            <p:strVal val="#ppt_h"/>
                                          </p:val>
                                        </p:tav>
                                      </p:tavLst>
                                    </p:anim>
                                    <p:animEffect transition="in" filter="fade">
                                      <p:cBhvr>
                                        <p:cTn id="26" dur="300"/>
                                        <p:tgtEl>
                                          <p:spTgt spid="66"/>
                                        </p:tgtEl>
                                      </p:cBhvr>
                                    </p:animEffect>
                                  </p:childTnLst>
                                </p:cTn>
                              </p:par>
                              <p:par>
                                <p:cTn id="27" presetID="6" presetClass="emph" presetSubtype="0" autoRev="1" fill="hold" nodeType="withEffect">
                                  <p:stCondLst>
                                    <p:cond delay="1800"/>
                                  </p:stCondLst>
                                  <p:childTnLst>
                                    <p:animScale>
                                      <p:cBhvr>
                                        <p:cTn id="28" dur="150" fill="hold"/>
                                        <p:tgtEl>
                                          <p:spTgt spid="66"/>
                                        </p:tgtEl>
                                      </p:cBhvr>
                                      <p:by x="110000" y="110000"/>
                                    </p:animScale>
                                  </p:childTnLst>
                                </p:cTn>
                              </p:par>
                              <p:par>
                                <p:cTn id="29" presetID="53" presetClass="entr" presetSubtype="16" fill="hold" grpId="0" nodeType="withEffect">
                                  <p:stCondLst>
                                    <p:cond delay="1600"/>
                                  </p:stCondLst>
                                  <p:childTnLst>
                                    <p:set>
                                      <p:cBhvr>
                                        <p:cTn id="30" dur="1" fill="hold">
                                          <p:stCondLst>
                                            <p:cond delay="0"/>
                                          </p:stCondLst>
                                        </p:cTn>
                                        <p:tgtEl>
                                          <p:spTgt spid="78"/>
                                        </p:tgtEl>
                                        <p:attrNameLst>
                                          <p:attrName>style.visibility</p:attrName>
                                        </p:attrNameLst>
                                      </p:cBhvr>
                                      <p:to>
                                        <p:strVal val="visible"/>
                                      </p:to>
                                    </p:set>
                                    <p:anim calcmode="lin" valueType="num">
                                      <p:cBhvr>
                                        <p:cTn id="31" dur="300" fill="hold"/>
                                        <p:tgtEl>
                                          <p:spTgt spid="78"/>
                                        </p:tgtEl>
                                        <p:attrNameLst>
                                          <p:attrName>ppt_w</p:attrName>
                                        </p:attrNameLst>
                                      </p:cBhvr>
                                      <p:tavLst>
                                        <p:tav tm="0">
                                          <p:val>
                                            <p:fltVal val="0"/>
                                          </p:val>
                                        </p:tav>
                                        <p:tav tm="100000">
                                          <p:val>
                                            <p:strVal val="#ppt_w"/>
                                          </p:val>
                                        </p:tav>
                                      </p:tavLst>
                                    </p:anim>
                                    <p:anim calcmode="lin" valueType="num">
                                      <p:cBhvr>
                                        <p:cTn id="32" dur="300" fill="hold"/>
                                        <p:tgtEl>
                                          <p:spTgt spid="78"/>
                                        </p:tgtEl>
                                        <p:attrNameLst>
                                          <p:attrName>ppt_h</p:attrName>
                                        </p:attrNameLst>
                                      </p:cBhvr>
                                      <p:tavLst>
                                        <p:tav tm="0">
                                          <p:val>
                                            <p:fltVal val="0"/>
                                          </p:val>
                                        </p:tav>
                                        <p:tav tm="100000">
                                          <p:val>
                                            <p:strVal val="#ppt_h"/>
                                          </p:val>
                                        </p:tav>
                                      </p:tavLst>
                                    </p:anim>
                                    <p:animEffect transition="in" filter="fade">
                                      <p:cBhvr>
                                        <p:cTn id="33" dur="300"/>
                                        <p:tgtEl>
                                          <p:spTgt spid="78"/>
                                        </p:tgtEl>
                                      </p:cBhvr>
                                    </p:animEffect>
                                  </p:childTnLst>
                                </p:cTn>
                              </p:par>
                              <p:par>
                                <p:cTn id="34" presetID="6" presetClass="emph" presetSubtype="0" autoRev="1" fill="hold" grpId="1" nodeType="withEffect">
                                  <p:stCondLst>
                                    <p:cond delay="1900"/>
                                  </p:stCondLst>
                                  <p:childTnLst>
                                    <p:animScale>
                                      <p:cBhvr>
                                        <p:cTn id="35" dur="150" fill="hold"/>
                                        <p:tgtEl>
                                          <p:spTgt spid="78"/>
                                        </p:tgtEl>
                                      </p:cBhvr>
                                      <p:by x="110000" y="110000"/>
                                    </p:animScale>
                                  </p:childTnLst>
                                </p:cTn>
                              </p:par>
                              <p:par>
                                <p:cTn id="36" presetID="22" presetClass="entr" presetSubtype="1" fill="hold" grpId="0" nodeType="withEffect">
                                  <p:stCondLst>
                                    <p:cond delay="1900"/>
                                  </p:stCondLst>
                                  <p:childTnLst>
                                    <p:set>
                                      <p:cBhvr>
                                        <p:cTn id="37" dur="1" fill="hold">
                                          <p:stCondLst>
                                            <p:cond delay="0"/>
                                          </p:stCondLst>
                                        </p:cTn>
                                        <p:tgtEl>
                                          <p:spTgt spid="59"/>
                                        </p:tgtEl>
                                        <p:attrNameLst>
                                          <p:attrName>style.visibility</p:attrName>
                                        </p:attrNameLst>
                                      </p:cBhvr>
                                      <p:to>
                                        <p:strVal val="visible"/>
                                      </p:to>
                                    </p:set>
                                    <p:animEffect transition="in" filter="wipe(up)">
                                      <p:cBhvr>
                                        <p:cTn id="38" dur="500"/>
                                        <p:tgtEl>
                                          <p:spTgt spid="59"/>
                                        </p:tgtEl>
                                      </p:cBhvr>
                                    </p:animEffect>
                                  </p:childTnLst>
                                </p:cTn>
                              </p:par>
                              <p:par>
                                <p:cTn id="39" presetID="53" presetClass="entr" presetSubtype="16" fill="hold" nodeType="withEffect">
                                  <p:stCondLst>
                                    <p:cond delay="2400"/>
                                  </p:stCondLst>
                                  <p:childTnLst>
                                    <p:set>
                                      <p:cBhvr>
                                        <p:cTn id="40" dur="1" fill="hold">
                                          <p:stCondLst>
                                            <p:cond delay="0"/>
                                          </p:stCondLst>
                                        </p:cTn>
                                        <p:tgtEl>
                                          <p:spTgt spid="69"/>
                                        </p:tgtEl>
                                        <p:attrNameLst>
                                          <p:attrName>style.visibility</p:attrName>
                                        </p:attrNameLst>
                                      </p:cBhvr>
                                      <p:to>
                                        <p:strVal val="visible"/>
                                      </p:to>
                                    </p:set>
                                    <p:anim calcmode="lin" valueType="num">
                                      <p:cBhvr>
                                        <p:cTn id="41" dur="300" fill="hold"/>
                                        <p:tgtEl>
                                          <p:spTgt spid="69"/>
                                        </p:tgtEl>
                                        <p:attrNameLst>
                                          <p:attrName>ppt_w</p:attrName>
                                        </p:attrNameLst>
                                      </p:cBhvr>
                                      <p:tavLst>
                                        <p:tav tm="0">
                                          <p:val>
                                            <p:fltVal val="0"/>
                                          </p:val>
                                        </p:tav>
                                        <p:tav tm="100000">
                                          <p:val>
                                            <p:strVal val="#ppt_w"/>
                                          </p:val>
                                        </p:tav>
                                      </p:tavLst>
                                    </p:anim>
                                    <p:anim calcmode="lin" valueType="num">
                                      <p:cBhvr>
                                        <p:cTn id="42" dur="300" fill="hold"/>
                                        <p:tgtEl>
                                          <p:spTgt spid="69"/>
                                        </p:tgtEl>
                                        <p:attrNameLst>
                                          <p:attrName>ppt_h</p:attrName>
                                        </p:attrNameLst>
                                      </p:cBhvr>
                                      <p:tavLst>
                                        <p:tav tm="0">
                                          <p:val>
                                            <p:fltVal val="0"/>
                                          </p:val>
                                        </p:tav>
                                        <p:tav tm="100000">
                                          <p:val>
                                            <p:strVal val="#ppt_h"/>
                                          </p:val>
                                        </p:tav>
                                      </p:tavLst>
                                    </p:anim>
                                    <p:animEffect transition="in" filter="fade">
                                      <p:cBhvr>
                                        <p:cTn id="43" dur="300"/>
                                        <p:tgtEl>
                                          <p:spTgt spid="69"/>
                                        </p:tgtEl>
                                      </p:cBhvr>
                                    </p:animEffect>
                                  </p:childTnLst>
                                </p:cTn>
                              </p:par>
                              <p:par>
                                <p:cTn id="44" presetID="6" presetClass="emph" presetSubtype="0" autoRev="1" fill="hold" nodeType="withEffect">
                                  <p:stCondLst>
                                    <p:cond delay="2700"/>
                                  </p:stCondLst>
                                  <p:childTnLst>
                                    <p:animScale>
                                      <p:cBhvr>
                                        <p:cTn id="45" dur="150" fill="hold"/>
                                        <p:tgtEl>
                                          <p:spTgt spid="69"/>
                                        </p:tgtEl>
                                      </p:cBhvr>
                                      <p:by x="110000" y="110000"/>
                                    </p:animScale>
                                  </p:childTnLst>
                                </p:cTn>
                              </p:par>
                              <p:par>
                                <p:cTn id="46" presetID="53" presetClass="entr" presetSubtype="16" fill="hold" grpId="0" nodeType="withEffect">
                                  <p:stCondLst>
                                    <p:cond delay="2500"/>
                                  </p:stCondLst>
                                  <p:childTnLst>
                                    <p:set>
                                      <p:cBhvr>
                                        <p:cTn id="47" dur="1" fill="hold">
                                          <p:stCondLst>
                                            <p:cond delay="0"/>
                                          </p:stCondLst>
                                        </p:cTn>
                                        <p:tgtEl>
                                          <p:spTgt spid="75"/>
                                        </p:tgtEl>
                                        <p:attrNameLst>
                                          <p:attrName>style.visibility</p:attrName>
                                        </p:attrNameLst>
                                      </p:cBhvr>
                                      <p:to>
                                        <p:strVal val="visible"/>
                                      </p:to>
                                    </p:set>
                                    <p:anim calcmode="lin" valueType="num">
                                      <p:cBhvr>
                                        <p:cTn id="48" dur="300" fill="hold"/>
                                        <p:tgtEl>
                                          <p:spTgt spid="75"/>
                                        </p:tgtEl>
                                        <p:attrNameLst>
                                          <p:attrName>ppt_w</p:attrName>
                                        </p:attrNameLst>
                                      </p:cBhvr>
                                      <p:tavLst>
                                        <p:tav tm="0">
                                          <p:val>
                                            <p:fltVal val="0"/>
                                          </p:val>
                                        </p:tav>
                                        <p:tav tm="100000">
                                          <p:val>
                                            <p:strVal val="#ppt_w"/>
                                          </p:val>
                                        </p:tav>
                                      </p:tavLst>
                                    </p:anim>
                                    <p:anim calcmode="lin" valueType="num">
                                      <p:cBhvr>
                                        <p:cTn id="49" dur="300" fill="hold"/>
                                        <p:tgtEl>
                                          <p:spTgt spid="75"/>
                                        </p:tgtEl>
                                        <p:attrNameLst>
                                          <p:attrName>ppt_h</p:attrName>
                                        </p:attrNameLst>
                                      </p:cBhvr>
                                      <p:tavLst>
                                        <p:tav tm="0">
                                          <p:val>
                                            <p:fltVal val="0"/>
                                          </p:val>
                                        </p:tav>
                                        <p:tav tm="100000">
                                          <p:val>
                                            <p:strVal val="#ppt_h"/>
                                          </p:val>
                                        </p:tav>
                                      </p:tavLst>
                                    </p:anim>
                                    <p:animEffect transition="in" filter="fade">
                                      <p:cBhvr>
                                        <p:cTn id="50" dur="300"/>
                                        <p:tgtEl>
                                          <p:spTgt spid="75"/>
                                        </p:tgtEl>
                                      </p:cBhvr>
                                    </p:animEffect>
                                  </p:childTnLst>
                                </p:cTn>
                              </p:par>
                              <p:par>
                                <p:cTn id="51" presetID="6" presetClass="emph" presetSubtype="0" autoRev="1" fill="hold" grpId="1" nodeType="withEffect">
                                  <p:stCondLst>
                                    <p:cond delay="2800"/>
                                  </p:stCondLst>
                                  <p:childTnLst>
                                    <p:animScale>
                                      <p:cBhvr>
                                        <p:cTn id="52" dur="150" fill="hold"/>
                                        <p:tgtEl>
                                          <p:spTgt spid="75"/>
                                        </p:tgtEl>
                                      </p:cBhvr>
                                      <p:by x="110000" y="110000"/>
                                    </p:animScale>
                                  </p:childTnLst>
                                </p:cTn>
                              </p:par>
                              <p:par>
                                <p:cTn id="53" presetID="22" presetClass="entr" presetSubtype="2" fill="hold" grpId="0" nodeType="withEffect">
                                  <p:stCondLst>
                                    <p:cond delay="2800"/>
                                  </p:stCondLst>
                                  <p:childTnLst>
                                    <p:set>
                                      <p:cBhvr>
                                        <p:cTn id="54" dur="1" fill="hold">
                                          <p:stCondLst>
                                            <p:cond delay="0"/>
                                          </p:stCondLst>
                                        </p:cTn>
                                        <p:tgtEl>
                                          <p:spTgt spid="49"/>
                                        </p:tgtEl>
                                        <p:attrNameLst>
                                          <p:attrName>style.visibility</p:attrName>
                                        </p:attrNameLst>
                                      </p:cBhvr>
                                      <p:to>
                                        <p:strVal val="visible"/>
                                      </p:to>
                                    </p:set>
                                    <p:animEffect transition="in" filter="wipe(right)">
                                      <p:cBhvr>
                                        <p:cTn id="55" dur="500"/>
                                        <p:tgtEl>
                                          <p:spTgt spid="49"/>
                                        </p:tgtEl>
                                      </p:cBhvr>
                                    </p:animEffect>
                                  </p:childTnLst>
                                </p:cTn>
                              </p:par>
                              <p:par>
                                <p:cTn id="56" presetID="53" presetClass="entr" presetSubtype="16" fill="hold" nodeType="withEffect">
                                  <p:stCondLst>
                                    <p:cond delay="3300"/>
                                  </p:stCondLst>
                                  <p:childTnLst>
                                    <p:set>
                                      <p:cBhvr>
                                        <p:cTn id="57" dur="1" fill="hold">
                                          <p:stCondLst>
                                            <p:cond delay="0"/>
                                          </p:stCondLst>
                                        </p:cTn>
                                        <p:tgtEl>
                                          <p:spTgt spid="63"/>
                                        </p:tgtEl>
                                        <p:attrNameLst>
                                          <p:attrName>style.visibility</p:attrName>
                                        </p:attrNameLst>
                                      </p:cBhvr>
                                      <p:to>
                                        <p:strVal val="visible"/>
                                      </p:to>
                                    </p:set>
                                    <p:anim calcmode="lin" valueType="num">
                                      <p:cBhvr>
                                        <p:cTn id="58" dur="300" fill="hold"/>
                                        <p:tgtEl>
                                          <p:spTgt spid="63"/>
                                        </p:tgtEl>
                                        <p:attrNameLst>
                                          <p:attrName>ppt_w</p:attrName>
                                        </p:attrNameLst>
                                      </p:cBhvr>
                                      <p:tavLst>
                                        <p:tav tm="0">
                                          <p:val>
                                            <p:fltVal val="0"/>
                                          </p:val>
                                        </p:tav>
                                        <p:tav tm="100000">
                                          <p:val>
                                            <p:strVal val="#ppt_w"/>
                                          </p:val>
                                        </p:tav>
                                      </p:tavLst>
                                    </p:anim>
                                    <p:anim calcmode="lin" valueType="num">
                                      <p:cBhvr>
                                        <p:cTn id="59" dur="300" fill="hold"/>
                                        <p:tgtEl>
                                          <p:spTgt spid="63"/>
                                        </p:tgtEl>
                                        <p:attrNameLst>
                                          <p:attrName>ppt_h</p:attrName>
                                        </p:attrNameLst>
                                      </p:cBhvr>
                                      <p:tavLst>
                                        <p:tav tm="0">
                                          <p:val>
                                            <p:fltVal val="0"/>
                                          </p:val>
                                        </p:tav>
                                        <p:tav tm="100000">
                                          <p:val>
                                            <p:strVal val="#ppt_h"/>
                                          </p:val>
                                        </p:tav>
                                      </p:tavLst>
                                    </p:anim>
                                    <p:animEffect transition="in" filter="fade">
                                      <p:cBhvr>
                                        <p:cTn id="60" dur="300"/>
                                        <p:tgtEl>
                                          <p:spTgt spid="63"/>
                                        </p:tgtEl>
                                      </p:cBhvr>
                                    </p:animEffect>
                                  </p:childTnLst>
                                </p:cTn>
                              </p:par>
                              <p:par>
                                <p:cTn id="61" presetID="6" presetClass="emph" presetSubtype="0" autoRev="1" fill="hold" nodeType="withEffect">
                                  <p:stCondLst>
                                    <p:cond delay="3600"/>
                                  </p:stCondLst>
                                  <p:childTnLst>
                                    <p:animScale>
                                      <p:cBhvr>
                                        <p:cTn id="62" dur="150" fill="hold"/>
                                        <p:tgtEl>
                                          <p:spTgt spid="63"/>
                                        </p:tgtEl>
                                      </p:cBhvr>
                                      <p:by x="110000" y="110000"/>
                                    </p:animScale>
                                  </p:childTnLst>
                                </p:cTn>
                              </p:par>
                              <p:par>
                                <p:cTn id="63" presetID="53" presetClass="entr" presetSubtype="16" fill="hold" grpId="0" nodeType="withEffect">
                                  <p:stCondLst>
                                    <p:cond delay="3400"/>
                                  </p:stCondLst>
                                  <p:childTnLst>
                                    <p:set>
                                      <p:cBhvr>
                                        <p:cTn id="64" dur="1" fill="hold">
                                          <p:stCondLst>
                                            <p:cond delay="0"/>
                                          </p:stCondLst>
                                        </p:cTn>
                                        <p:tgtEl>
                                          <p:spTgt spid="76"/>
                                        </p:tgtEl>
                                        <p:attrNameLst>
                                          <p:attrName>style.visibility</p:attrName>
                                        </p:attrNameLst>
                                      </p:cBhvr>
                                      <p:to>
                                        <p:strVal val="visible"/>
                                      </p:to>
                                    </p:set>
                                    <p:anim calcmode="lin" valueType="num">
                                      <p:cBhvr>
                                        <p:cTn id="65" dur="300" fill="hold"/>
                                        <p:tgtEl>
                                          <p:spTgt spid="76"/>
                                        </p:tgtEl>
                                        <p:attrNameLst>
                                          <p:attrName>ppt_w</p:attrName>
                                        </p:attrNameLst>
                                      </p:cBhvr>
                                      <p:tavLst>
                                        <p:tav tm="0">
                                          <p:val>
                                            <p:fltVal val="0"/>
                                          </p:val>
                                        </p:tav>
                                        <p:tav tm="100000">
                                          <p:val>
                                            <p:strVal val="#ppt_w"/>
                                          </p:val>
                                        </p:tav>
                                      </p:tavLst>
                                    </p:anim>
                                    <p:anim calcmode="lin" valueType="num">
                                      <p:cBhvr>
                                        <p:cTn id="66" dur="300" fill="hold"/>
                                        <p:tgtEl>
                                          <p:spTgt spid="76"/>
                                        </p:tgtEl>
                                        <p:attrNameLst>
                                          <p:attrName>ppt_h</p:attrName>
                                        </p:attrNameLst>
                                      </p:cBhvr>
                                      <p:tavLst>
                                        <p:tav tm="0">
                                          <p:val>
                                            <p:fltVal val="0"/>
                                          </p:val>
                                        </p:tav>
                                        <p:tav tm="100000">
                                          <p:val>
                                            <p:strVal val="#ppt_h"/>
                                          </p:val>
                                        </p:tav>
                                      </p:tavLst>
                                    </p:anim>
                                    <p:animEffect transition="in" filter="fade">
                                      <p:cBhvr>
                                        <p:cTn id="67" dur="300"/>
                                        <p:tgtEl>
                                          <p:spTgt spid="76"/>
                                        </p:tgtEl>
                                      </p:cBhvr>
                                    </p:animEffect>
                                  </p:childTnLst>
                                </p:cTn>
                              </p:par>
                              <p:par>
                                <p:cTn id="68" presetID="6" presetClass="emph" presetSubtype="0" autoRev="1" fill="hold" grpId="1" nodeType="withEffect">
                                  <p:stCondLst>
                                    <p:cond delay="3700"/>
                                  </p:stCondLst>
                                  <p:childTnLst>
                                    <p:animScale>
                                      <p:cBhvr>
                                        <p:cTn id="69" dur="150" fill="hold"/>
                                        <p:tgtEl>
                                          <p:spTgt spid="76"/>
                                        </p:tgtEl>
                                      </p:cBhvr>
                                      <p:by x="110000" y="110000"/>
                                    </p:animScale>
                                  </p:childTnLst>
                                </p:cTn>
                              </p:par>
                              <p:par>
                                <p:cTn id="70" presetID="22" presetClass="entr" presetSubtype="1" fill="hold" grpId="0" nodeType="withEffect">
                                  <p:stCondLst>
                                    <p:cond delay="3700"/>
                                  </p:stCondLst>
                                  <p:childTnLst>
                                    <p:set>
                                      <p:cBhvr>
                                        <p:cTn id="71" dur="1" fill="hold">
                                          <p:stCondLst>
                                            <p:cond delay="0"/>
                                          </p:stCondLst>
                                        </p:cTn>
                                        <p:tgtEl>
                                          <p:spTgt spid="58"/>
                                        </p:tgtEl>
                                        <p:attrNameLst>
                                          <p:attrName>style.visibility</p:attrName>
                                        </p:attrNameLst>
                                      </p:cBhvr>
                                      <p:to>
                                        <p:strVal val="visible"/>
                                      </p:to>
                                    </p:set>
                                    <p:animEffect transition="in" filter="wipe(up)">
                                      <p:cBhvr>
                                        <p:cTn id="72" dur="500"/>
                                        <p:tgtEl>
                                          <p:spTgt spid="58"/>
                                        </p:tgtEl>
                                      </p:cBhvr>
                                    </p:animEffect>
                                  </p:childTnLst>
                                </p:cTn>
                              </p:par>
                              <p:par>
                                <p:cTn id="73" presetID="53" presetClass="entr" presetSubtype="16" fill="hold" nodeType="withEffect">
                                  <p:stCondLst>
                                    <p:cond delay="4200"/>
                                  </p:stCondLst>
                                  <p:childTnLst>
                                    <p:set>
                                      <p:cBhvr>
                                        <p:cTn id="74" dur="1" fill="hold">
                                          <p:stCondLst>
                                            <p:cond delay="0"/>
                                          </p:stCondLst>
                                        </p:cTn>
                                        <p:tgtEl>
                                          <p:spTgt spid="72"/>
                                        </p:tgtEl>
                                        <p:attrNameLst>
                                          <p:attrName>style.visibility</p:attrName>
                                        </p:attrNameLst>
                                      </p:cBhvr>
                                      <p:to>
                                        <p:strVal val="visible"/>
                                      </p:to>
                                    </p:set>
                                    <p:anim calcmode="lin" valueType="num">
                                      <p:cBhvr>
                                        <p:cTn id="75" dur="300" fill="hold"/>
                                        <p:tgtEl>
                                          <p:spTgt spid="72"/>
                                        </p:tgtEl>
                                        <p:attrNameLst>
                                          <p:attrName>ppt_w</p:attrName>
                                        </p:attrNameLst>
                                      </p:cBhvr>
                                      <p:tavLst>
                                        <p:tav tm="0">
                                          <p:val>
                                            <p:fltVal val="0"/>
                                          </p:val>
                                        </p:tav>
                                        <p:tav tm="100000">
                                          <p:val>
                                            <p:strVal val="#ppt_w"/>
                                          </p:val>
                                        </p:tav>
                                      </p:tavLst>
                                    </p:anim>
                                    <p:anim calcmode="lin" valueType="num">
                                      <p:cBhvr>
                                        <p:cTn id="76" dur="300" fill="hold"/>
                                        <p:tgtEl>
                                          <p:spTgt spid="72"/>
                                        </p:tgtEl>
                                        <p:attrNameLst>
                                          <p:attrName>ppt_h</p:attrName>
                                        </p:attrNameLst>
                                      </p:cBhvr>
                                      <p:tavLst>
                                        <p:tav tm="0">
                                          <p:val>
                                            <p:fltVal val="0"/>
                                          </p:val>
                                        </p:tav>
                                        <p:tav tm="100000">
                                          <p:val>
                                            <p:strVal val="#ppt_h"/>
                                          </p:val>
                                        </p:tav>
                                      </p:tavLst>
                                    </p:anim>
                                    <p:animEffect transition="in" filter="fade">
                                      <p:cBhvr>
                                        <p:cTn id="77" dur="300"/>
                                        <p:tgtEl>
                                          <p:spTgt spid="72"/>
                                        </p:tgtEl>
                                      </p:cBhvr>
                                    </p:animEffect>
                                  </p:childTnLst>
                                </p:cTn>
                              </p:par>
                              <p:par>
                                <p:cTn id="78" presetID="6" presetClass="emph" presetSubtype="0" autoRev="1" fill="hold" nodeType="withEffect">
                                  <p:stCondLst>
                                    <p:cond delay="4500"/>
                                  </p:stCondLst>
                                  <p:childTnLst>
                                    <p:animScale>
                                      <p:cBhvr>
                                        <p:cTn id="79" dur="150" fill="hold"/>
                                        <p:tgtEl>
                                          <p:spTgt spid="72"/>
                                        </p:tgtEl>
                                      </p:cBhvr>
                                      <p:by x="110000" y="110000"/>
                                    </p:animScale>
                                  </p:childTnLst>
                                </p:cTn>
                              </p:par>
                              <p:par>
                                <p:cTn id="80" presetID="10" presetClass="entr" presetSubtype="0" fill="hold" grpId="0" nodeType="withEffect">
                                  <p:stCondLst>
                                    <p:cond delay="4500"/>
                                  </p:stCondLst>
                                  <p:childTnLst>
                                    <p:set>
                                      <p:cBhvr>
                                        <p:cTn id="81" dur="1" fill="hold">
                                          <p:stCondLst>
                                            <p:cond delay="0"/>
                                          </p:stCondLst>
                                        </p:cTn>
                                        <p:tgtEl>
                                          <p:spTgt spid="47"/>
                                        </p:tgtEl>
                                        <p:attrNameLst>
                                          <p:attrName>style.visibility</p:attrName>
                                        </p:attrNameLst>
                                      </p:cBhvr>
                                      <p:to>
                                        <p:strVal val="visible"/>
                                      </p:to>
                                    </p:set>
                                    <p:animEffect transition="in" filter="fade">
                                      <p:cBhvr>
                                        <p:cTn id="82" dur="500"/>
                                        <p:tgtEl>
                                          <p:spTgt spid="47"/>
                                        </p:tgtEl>
                                      </p:cBhvr>
                                    </p:animEffect>
                                  </p:childTnLst>
                                </p:cTn>
                              </p:par>
                              <p:par>
                                <p:cTn id="83" presetID="53" presetClass="entr" presetSubtype="16" fill="hold" grpId="0" nodeType="withEffect">
                                  <p:stCondLst>
                                    <p:cond delay="4300"/>
                                  </p:stCondLst>
                                  <p:childTnLst>
                                    <p:set>
                                      <p:cBhvr>
                                        <p:cTn id="84" dur="1" fill="hold">
                                          <p:stCondLst>
                                            <p:cond delay="0"/>
                                          </p:stCondLst>
                                        </p:cTn>
                                        <p:tgtEl>
                                          <p:spTgt spid="79"/>
                                        </p:tgtEl>
                                        <p:attrNameLst>
                                          <p:attrName>style.visibility</p:attrName>
                                        </p:attrNameLst>
                                      </p:cBhvr>
                                      <p:to>
                                        <p:strVal val="visible"/>
                                      </p:to>
                                    </p:set>
                                    <p:anim calcmode="lin" valueType="num">
                                      <p:cBhvr>
                                        <p:cTn id="85" dur="300" fill="hold"/>
                                        <p:tgtEl>
                                          <p:spTgt spid="79"/>
                                        </p:tgtEl>
                                        <p:attrNameLst>
                                          <p:attrName>ppt_w</p:attrName>
                                        </p:attrNameLst>
                                      </p:cBhvr>
                                      <p:tavLst>
                                        <p:tav tm="0">
                                          <p:val>
                                            <p:fltVal val="0"/>
                                          </p:val>
                                        </p:tav>
                                        <p:tav tm="100000">
                                          <p:val>
                                            <p:strVal val="#ppt_w"/>
                                          </p:val>
                                        </p:tav>
                                      </p:tavLst>
                                    </p:anim>
                                    <p:anim calcmode="lin" valueType="num">
                                      <p:cBhvr>
                                        <p:cTn id="86" dur="300" fill="hold"/>
                                        <p:tgtEl>
                                          <p:spTgt spid="79"/>
                                        </p:tgtEl>
                                        <p:attrNameLst>
                                          <p:attrName>ppt_h</p:attrName>
                                        </p:attrNameLst>
                                      </p:cBhvr>
                                      <p:tavLst>
                                        <p:tav tm="0">
                                          <p:val>
                                            <p:fltVal val="0"/>
                                          </p:val>
                                        </p:tav>
                                        <p:tav tm="100000">
                                          <p:val>
                                            <p:strVal val="#ppt_h"/>
                                          </p:val>
                                        </p:tav>
                                      </p:tavLst>
                                    </p:anim>
                                    <p:animEffect transition="in" filter="fade">
                                      <p:cBhvr>
                                        <p:cTn id="87" dur="300"/>
                                        <p:tgtEl>
                                          <p:spTgt spid="79"/>
                                        </p:tgtEl>
                                      </p:cBhvr>
                                    </p:animEffect>
                                  </p:childTnLst>
                                </p:cTn>
                              </p:par>
                              <p:par>
                                <p:cTn id="88" presetID="6" presetClass="emph" presetSubtype="0" autoRev="1" fill="hold" grpId="1" nodeType="withEffect">
                                  <p:stCondLst>
                                    <p:cond delay="4600"/>
                                  </p:stCondLst>
                                  <p:childTnLst>
                                    <p:animScale>
                                      <p:cBhvr>
                                        <p:cTn id="89" dur="150" fill="hold"/>
                                        <p:tgtEl>
                                          <p:spTgt spid="79"/>
                                        </p:tgtEl>
                                      </p:cBhvr>
                                      <p:by x="110000" y="110000"/>
                                    </p:animScale>
                                  </p:childTnLst>
                                </p:cTn>
                              </p:par>
                              <p:par>
                                <p:cTn id="90" presetID="22" presetClass="entr" presetSubtype="8" fill="hold" grpId="0" nodeType="withEffect">
                                  <p:stCondLst>
                                    <p:cond delay="4600"/>
                                  </p:stCondLst>
                                  <p:childTnLst>
                                    <p:set>
                                      <p:cBhvr>
                                        <p:cTn id="91" dur="1" fill="hold">
                                          <p:stCondLst>
                                            <p:cond delay="0"/>
                                          </p:stCondLst>
                                        </p:cTn>
                                        <p:tgtEl>
                                          <p:spTgt spid="51"/>
                                        </p:tgtEl>
                                        <p:attrNameLst>
                                          <p:attrName>style.visibility</p:attrName>
                                        </p:attrNameLst>
                                      </p:cBhvr>
                                      <p:to>
                                        <p:strVal val="visible"/>
                                      </p:to>
                                    </p:set>
                                    <p:animEffect transition="in" filter="wipe(left)">
                                      <p:cBhvr>
                                        <p:cTn id="92" dur="500"/>
                                        <p:tgtEl>
                                          <p:spTgt spid="51"/>
                                        </p:tgtEl>
                                      </p:cBhvr>
                                    </p:animEffect>
                                  </p:childTnLst>
                                </p:cTn>
                              </p:par>
                              <p:par>
                                <p:cTn id="93" presetID="53" presetClass="entr" presetSubtype="16" fill="hold" nodeType="withEffect">
                                  <p:stCondLst>
                                    <p:cond delay="5100"/>
                                  </p:stCondLst>
                                  <p:childTnLst>
                                    <p:set>
                                      <p:cBhvr>
                                        <p:cTn id="94" dur="1" fill="hold">
                                          <p:stCondLst>
                                            <p:cond delay="0"/>
                                          </p:stCondLst>
                                        </p:cTn>
                                        <p:tgtEl>
                                          <p:spTgt spid="80"/>
                                        </p:tgtEl>
                                        <p:attrNameLst>
                                          <p:attrName>style.visibility</p:attrName>
                                        </p:attrNameLst>
                                      </p:cBhvr>
                                      <p:to>
                                        <p:strVal val="visible"/>
                                      </p:to>
                                    </p:set>
                                    <p:anim calcmode="lin" valueType="num">
                                      <p:cBhvr>
                                        <p:cTn id="95" dur="300" fill="hold"/>
                                        <p:tgtEl>
                                          <p:spTgt spid="80"/>
                                        </p:tgtEl>
                                        <p:attrNameLst>
                                          <p:attrName>ppt_w</p:attrName>
                                        </p:attrNameLst>
                                      </p:cBhvr>
                                      <p:tavLst>
                                        <p:tav tm="0">
                                          <p:val>
                                            <p:fltVal val="0"/>
                                          </p:val>
                                        </p:tav>
                                        <p:tav tm="100000">
                                          <p:val>
                                            <p:strVal val="#ppt_w"/>
                                          </p:val>
                                        </p:tav>
                                      </p:tavLst>
                                    </p:anim>
                                    <p:anim calcmode="lin" valueType="num">
                                      <p:cBhvr>
                                        <p:cTn id="96" dur="300" fill="hold"/>
                                        <p:tgtEl>
                                          <p:spTgt spid="80"/>
                                        </p:tgtEl>
                                        <p:attrNameLst>
                                          <p:attrName>ppt_h</p:attrName>
                                        </p:attrNameLst>
                                      </p:cBhvr>
                                      <p:tavLst>
                                        <p:tav tm="0">
                                          <p:val>
                                            <p:fltVal val="0"/>
                                          </p:val>
                                        </p:tav>
                                        <p:tav tm="100000">
                                          <p:val>
                                            <p:strVal val="#ppt_h"/>
                                          </p:val>
                                        </p:tav>
                                      </p:tavLst>
                                    </p:anim>
                                    <p:animEffect transition="in" filter="fade">
                                      <p:cBhvr>
                                        <p:cTn id="97" dur="300"/>
                                        <p:tgtEl>
                                          <p:spTgt spid="80"/>
                                        </p:tgtEl>
                                      </p:cBhvr>
                                    </p:animEffect>
                                  </p:childTnLst>
                                </p:cTn>
                              </p:par>
                              <p:par>
                                <p:cTn id="98" presetID="6" presetClass="emph" presetSubtype="0" autoRev="1" fill="hold" nodeType="withEffect">
                                  <p:stCondLst>
                                    <p:cond delay="5400"/>
                                  </p:stCondLst>
                                  <p:childTnLst>
                                    <p:animScale>
                                      <p:cBhvr>
                                        <p:cTn id="99" dur="150" fill="hold"/>
                                        <p:tgtEl>
                                          <p:spTgt spid="80"/>
                                        </p:tgtEl>
                                      </p:cBhvr>
                                      <p:by x="110000" y="110000"/>
                                    </p:animScale>
                                  </p:childTnLst>
                                </p:cTn>
                              </p:par>
                              <p:par>
                                <p:cTn id="100" presetID="53" presetClass="entr" presetSubtype="16" fill="hold" grpId="0" nodeType="withEffect">
                                  <p:stCondLst>
                                    <p:cond delay="5200"/>
                                  </p:stCondLst>
                                  <p:childTnLst>
                                    <p:set>
                                      <p:cBhvr>
                                        <p:cTn id="101" dur="1" fill="hold">
                                          <p:stCondLst>
                                            <p:cond delay="0"/>
                                          </p:stCondLst>
                                        </p:cTn>
                                        <p:tgtEl>
                                          <p:spTgt spid="83"/>
                                        </p:tgtEl>
                                        <p:attrNameLst>
                                          <p:attrName>style.visibility</p:attrName>
                                        </p:attrNameLst>
                                      </p:cBhvr>
                                      <p:to>
                                        <p:strVal val="visible"/>
                                      </p:to>
                                    </p:set>
                                    <p:anim calcmode="lin" valueType="num">
                                      <p:cBhvr>
                                        <p:cTn id="102" dur="300" fill="hold"/>
                                        <p:tgtEl>
                                          <p:spTgt spid="83"/>
                                        </p:tgtEl>
                                        <p:attrNameLst>
                                          <p:attrName>ppt_w</p:attrName>
                                        </p:attrNameLst>
                                      </p:cBhvr>
                                      <p:tavLst>
                                        <p:tav tm="0">
                                          <p:val>
                                            <p:fltVal val="0"/>
                                          </p:val>
                                        </p:tav>
                                        <p:tav tm="100000">
                                          <p:val>
                                            <p:strVal val="#ppt_w"/>
                                          </p:val>
                                        </p:tav>
                                      </p:tavLst>
                                    </p:anim>
                                    <p:anim calcmode="lin" valueType="num">
                                      <p:cBhvr>
                                        <p:cTn id="103" dur="300" fill="hold"/>
                                        <p:tgtEl>
                                          <p:spTgt spid="83"/>
                                        </p:tgtEl>
                                        <p:attrNameLst>
                                          <p:attrName>ppt_h</p:attrName>
                                        </p:attrNameLst>
                                      </p:cBhvr>
                                      <p:tavLst>
                                        <p:tav tm="0">
                                          <p:val>
                                            <p:fltVal val="0"/>
                                          </p:val>
                                        </p:tav>
                                        <p:tav tm="100000">
                                          <p:val>
                                            <p:strVal val="#ppt_h"/>
                                          </p:val>
                                        </p:tav>
                                      </p:tavLst>
                                    </p:anim>
                                    <p:animEffect transition="in" filter="fade">
                                      <p:cBhvr>
                                        <p:cTn id="104" dur="300"/>
                                        <p:tgtEl>
                                          <p:spTgt spid="83"/>
                                        </p:tgtEl>
                                      </p:cBhvr>
                                    </p:animEffect>
                                  </p:childTnLst>
                                </p:cTn>
                              </p:par>
                              <p:par>
                                <p:cTn id="105" presetID="6" presetClass="emph" presetSubtype="0" autoRev="1" fill="hold" grpId="1" nodeType="withEffect">
                                  <p:stCondLst>
                                    <p:cond delay="5500"/>
                                  </p:stCondLst>
                                  <p:childTnLst>
                                    <p:animScale>
                                      <p:cBhvr>
                                        <p:cTn id="106" dur="150" fill="hold"/>
                                        <p:tgtEl>
                                          <p:spTgt spid="83"/>
                                        </p:tgtEl>
                                      </p:cBhvr>
                                      <p:by x="110000" y="110000"/>
                                    </p:animScale>
                                  </p:childTnLst>
                                </p:cTn>
                              </p:par>
                            </p:childTnLst>
                          </p:cTn>
                        </p:par>
                        <p:par>
                          <p:cTn id="107" fill="hold">
                            <p:stCondLst>
                              <p:cond delay="1100"/>
                            </p:stCondLst>
                            <p:childTnLst>
                              <p:par>
                                <p:cTn id="108" presetID="17" presetClass="entr" presetSubtype="1" fill="hold" grpId="0" nodeType="afterEffect">
                                  <p:stCondLst>
                                    <p:cond delay="0"/>
                                  </p:stCondLst>
                                  <p:iterate type="lt">
                                    <p:tmPct val="40000"/>
                                  </p:iterate>
                                  <p:childTnLst>
                                    <p:set>
                                      <p:cBhvr>
                                        <p:cTn id="109" dur="1" fill="hold">
                                          <p:stCondLst>
                                            <p:cond delay="0"/>
                                          </p:stCondLst>
                                        </p:cTn>
                                        <p:tgtEl>
                                          <p:spTgt spid="39"/>
                                        </p:tgtEl>
                                        <p:attrNameLst>
                                          <p:attrName>style.visibility</p:attrName>
                                        </p:attrNameLst>
                                      </p:cBhvr>
                                      <p:to>
                                        <p:strVal val="visible"/>
                                      </p:to>
                                    </p:set>
                                    <p:anim calcmode="lin" valueType="num">
                                      <p:cBhvr>
                                        <p:cTn id="110" dur="250" fill="hold"/>
                                        <p:tgtEl>
                                          <p:spTgt spid="39"/>
                                        </p:tgtEl>
                                        <p:attrNameLst>
                                          <p:attrName>ppt_x</p:attrName>
                                        </p:attrNameLst>
                                      </p:cBhvr>
                                      <p:tavLst>
                                        <p:tav tm="0">
                                          <p:val>
                                            <p:strVal val="#ppt_x"/>
                                          </p:val>
                                        </p:tav>
                                        <p:tav tm="100000">
                                          <p:val>
                                            <p:strVal val="#ppt_x"/>
                                          </p:val>
                                        </p:tav>
                                      </p:tavLst>
                                    </p:anim>
                                    <p:anim calcmode="lin" valueType="num">
                                      <p:cBhvr>
                                        <p:cTn id="111" dur="250" fill="hold"/>
                                        <p:tgtEl>
                                          <p:spTgt spid="39"/>
                                        </p:tgtEl>
                                        <p:attrNameLst>
                                          <p:attrName>ppt_y</p:attrName>
                                        </p:attrNameLst>
                                      </p:cBhvr>
                                      <p:tavLst>
                                        <p:tav tm="0">
                                          <p:val>
                                            <p:strVal val="#ppt_y-#ppt_h/2"/>
                                          </p:val>
                                        </p:tav>
                                        <p:tav tm="100000">
                                          <p:val>
                                            <p:strVal val="#ppt_y"/>
                                          </p:val>
                                        </p:tav>
                                      </p:tavLst>
                                    </p:anim>
                                    <p:anim calcmode="lin" valueType="num">
                                      <p:cBhvr>
                                        <p:cTn id="112" dur="250" fill="hold"/>
                                        <p:tgtEl>
                                          <p:spTgt spid="39"/>
                                        </p:tgtEl>
                                        <p:attrNameLst>
                                          <p:attrName>ppt_w</p:attrName>
                                        </p:attrNameLst>
                                      </p:cBhvr>
                                      <p:tavLst>
                                        <p:tav tm="0">
                                          <p:val>
                                            <p:strVal val="#ppt_w"/>
                                          </p:val>
                                        </p:tav>
                                        <p:tav tm="100000">
                                          <p:val>
                                            <p:strVal val="#ppt_w"/>
                                          </p:val>
                                        </p:tav>
                                      </p:tavLst>
                                    </p:anim>
                                    <p:anim calcmode="lin" valueType="num">
                                      <p:cBhvr>
                                        <p:cTn id="113" dur="250" fill="hold"/>
                                        <p:tgtEl>
                                          <p:spTgt spid="39"/>
                                        </p:tgtEl>
                                        <p:attrNameLst>
                                          <p:attrName>ppt_h</p:attrName>
                                        </p:attrNameLst>
                                      </p:cBhvr>
                                      <p:tavLst>
                                        <p:tav tm="0">
                                          <p:val>
                                            <p:fltVal val="0"/>
                                          </p:val>
                                        </p:tav>
                                        <p:tav tm="100000">
                                          <p:val>
                                            <p:strVal val="#ppt_h"/>
                                          </p:val>
                                        </p:tav>
                                      </p:tavLst>
                                    </p:anim>
                                  </p:childTnLst>
                                </p:cTn>
                              </p:par>
                            </p:childTnLst>
                          </p:cTn>
                        </p:par>
                        <p:par>
                          <p:cTn id="114" fill="hold">
                            <p:stCondLst>
                              <p:cond delay="1049"/>
                            </p:stCondLst>
                            <p:childTnLst>
                              <p:par>
                                <p:cTn id="115" presetID="22" presetClass="entr" presetSubtype="8" fill="hold" grpId="0" nodeType="afterEffect">
                                  <p:stCondLst>
                                    <p:cond delay="0"/>
                                  </p:stCondLst>
                                  <p:childTnLst>
                                    <p:set>
                                      <p:cBhvr>
                                        <p:cTn id="116" dur="1" fill="hold">
                                          <p:stCondLst>
                                            <p:cond delay="0"/>
                                          </p:stCondLst>
                                        </p:cTn>
                                        <p:tgtEl>
                                          <p:spTgt spid="38"/>
                                        </p:tgtEl>
                                        <p:attrNameLst>
                                          <p:attrName>style.visibility</p:attrName>
                                        </p:attrNameLst>
                                      </p:cBhvr>
                                      <p:to>
                                        <p:strVal val="visible"/>
                                      </p:to>
                                    </p:set>
                                    <p:animEffect transition="in" filter="wipe(left)">
                                      <p:cBhvr>
                                        <p:cTn id="117" dur="500"/>
                                        <p:tgtEl>
                                          <p:spTgt spid="38"/>
                                        </p:tgtEl>
                                      </p:cBhvr>
                                    </p:animEffect>
                                  </p:childTnLst>
                                </p:cTn>
                              </p:par>
                            </p:childTnLst>
                          </p:cTn>
                        </p:par>
                        <p:par>
                          <p:cTn id="118" fill="hold">
                            <p:stCondLst>
                              <p:cond delay="1549"/>
                            </p:stCondLst>
                            <p:childTnLst>
                              <p:par>
                                <p:cTn id="119" presetID="17" presetClass="entr" presetSubtype="1" fill="hold" grpId="0" nodeType="afterEffect">
                                  <p:stCondLst>
                                    <p:cond delay="0"/>
                                  </p:stCondLst>
                                  <p:iterate type="lt">
                                    <p:tmPct val="40000"/>
                                  </p:iterate>
                                  <p:childTnLst>
                                    <p:set>
                                      <p:cBhvr>
                                        <p:cTn id="120" dur="1" fill="hold">
                                          <p:stCondLst>
                                            <p:cond delay="0"/>
                                          </p:stCondLst>
                                        </p:cTn>
                                        <p:tgtEl>
                                          <p:spTgt spid="41"/>
                                        </p:tgtEl>
                                        <p:attrNameLst>
                                          <p:attrName>style.visibility</p:attrName>
                                        </p:attrNameLst>
                                      </p:cBhvr>
                                      <p:to>
                                        <p:strVal val="visible"/>
                                      </p:to>
                                    </p:set>
                                    <p:anim calcmode="lin" valueType="num">
                                      <p:cBhvr>
                                        <p:cTn id="121" dur="250" fill="hold"/>
                                        <p:tgtEl>
                                          <p:spTgt spid="41"/>
                                        </p:tgtEl>
                                        <p:attrNameLst>
                                          <p:attrName>ppt_x</p:attrName>
                                        </p:attrNameLst>
                                      </p:cBhvr>
                                      <p:tavLst>
                                        <p:tav tm="0">
                                          <p:val>
                                            <p:strVal val="#ppt_x"/>
                                          </p:val>
                                        </p:tav>
                                        <p:tav tm="100000">
                                          <p:val>
                                            <p:strVal val="#ppt_x"/>
                                          </p:val>
                                        </p:tav>
                                      </p:tavLst>
                                    </p:anim>
                                    <p:anim calcmode="lin" valueType="num">
                                      <p:cBhvr>
                                        <p:cTn id="122" dur="250" fill="hold"/>
                                        <p:tgtEl>
                                          <p:spTgt spid="41"/>
                                        </p:tgtEl>
                                        <p:attrNameLst>
                                          <p:attrName>ppt_y</p:attrName>
                                        </p:attrNameLst>
                                      </p:cBhvr>
                                      <p:tavLst>
                                        <p:tav tm="0">
                                          <p:val>
                                            <p:strVal val="#ppt_y-#ppt_h/2"/>
                                          </p:val>
                                        </p:tav>
                                        <p:tav tm="100000">
                                          <p:val>
                                            <p:strVal val="#ppt_y"/>
                                          </p:val>
                                        </p:tav>
                                      </p:tavLst>
                                    </p:anim>
                                    <p:anim calcmode="lin" valueType="num">
                                      <p:cBhvr>
                                        <p:cTn id="123" dur="250" fill="hold"/>
                                        <p:tgtEl>
                                          <p:spTgt spid="41"/>
                                        </p:tgtEl>
                                        <p:attrNameLst>
                                          <p:attrName>ppt_w</p:attrName>
                                        </p:attrNameLst>
                                      </p:cBhvr>
                                      <p:tavLst>
                                        <p:tav tm="0">
                                          <p:val>
                                            <p:strVal val="#ppt_w"/>
                                          </p:val>
                                        </p:tav>
                                        <p:tav tm="100000">
                                          <p:val>
                                            <p:strVal val="#ppt_w"/>
                                          </p:val>
                                        </p:tav>
                                      </p:tavLst>
                                    </p:anim>
                                    <p:anim calcmode="lin" valueType="num">
                                      <p:cBhvr>
                                        <p:cTn id="124" dur="250" fill="hold"/>
                                        <p:tgtEl>
                                          <p:spTgt spid="41"/>
                                        </p:tgtEl>
                                        <p:attrNameLst>
                                          <p:attrName>ppt_h</p:attrName>
                                        </p:attrNameLst>
                                      </p:cBhvr>
                                      <p:tavLst>
                                        <p:tav tm="0">
                                          <p:val>
                                            <p:fltVal val="0"/>
                                          </p:val>
                                        </p:tav>
                                        <p:tav tm="100000">
                                          <p:val>
                                            <p:strVal val="#ppt_h"/>
                                          </p:val>
                                        </p:tav>
                                      </p:tavLst>
                                    </p:anim>
                                  </p:childTnLst>
                                </p:cTn>
                              </p:par>
                            </p:childTnLst>
                          </p:cTn>
                        </p:par>
                        <p:par>
                          <p:cTn id="125" fill="hold">
                            <p:stCondLst>
                              <p:cond delay="2599"/>
                            </p:stCondLst>
                            <p:childTnLst>
                              <p:par>
                                <p:cTn id="126" presetID="22" presetClass="entr" presetSubtype="8" fill="hold" grpId="0" nodeType="afterEffect">
                                  <p:stCondLst>
                                    <p:cond delay="0"/>
                                  </p:stCondLst>
                                  <p:childTnLst>
                                    <p:set>
                                      <p:cBhvr>
                                        <p:cTn id="127" dur="1" fill="hold">
                                          <p:stCondLst>
                                            <p:cond delay="0"/>
                                          </p:stCondLst>
                                        </p:cTn>
                                        <p:tgtEl>
                                          <p:spTgt spid="40"/>
                                        </p:tgtEl>
                                        <p:attrNameLst>
                                          <p:attrName>style.visibility</p:attrName>
                                        </p:attrNameLst>
                                      </p:cBhvr>
                                      <p:to>
                                        <p:strVal val="visible"/>
                                      </p:to>
                                    </p:set>
                                    <p:animEffect transition="in" filter="wipe(left)">
                                      <p:cBhvr>
                                        <p:cTn id="128" dur="500"/>
                                        <p:tgtEl>
                                          <p:spTgt spid="40"/>
                                        </p:tgtEl>
                                      </p:cBhvr>
                                    </p:animEffect>
                                  </p:childTnLst>
                                </p:cTn>
                              </p:par>
                            </p:childTnLst>
                          </p:cTn>
                        </p:par>
                        <p:par>
                          <p:cTn id="129" fill="hold">
                            <p:stCondLst>
                              <p:cond delay="3099"/>
                            </p:stCondLst>
                            <p:childTnLst>
                              <p:par>
                                <p:cTn id="130" presetID="17" presetClass="entr" presetSubtype="1" fill="hold" grpId="0" nodeType="afterEffect">
                                  <p:stCondLst>
                                    <p:cond delay="0"/>
                                  </p:stCondLst>
                                  <p:iterate type="lt">
                                    <p:tmPct val="40000"/>
                                  </p:iterate>
                                  <p:childTnLst>
                                    <p:set>
                                      <p:cBhvr>
                                        <p:cTn id="131" dur="1" fill="hold">
                                          <p:stCondLst>
                                            <p:cond delay="0"/>
                                          </p:stCondLst>
                                        </p:cTn>
                                        <p:tgtEl>
                                          <p:spTgt spid="43"/>
                                        </p:tgtEl>
                                        <p:attrNameLst>
                                          <p:attrName>style.visibility</p:attrName>
                                        </p:attrNameLst>
                                      </p:cBhvr>
                                      <p:to>
                                        <p:strVal val="visible"/>
                                      </p:to>
                                    </p:set>
                                    <p:anim calcmode="lin" valueType="num">
                                      <p:cBhvr>
                                        <p:cTn id="132" dur="250" fill="hold"/>
                                        <p:tgtEl>
                                          <p:spTgt spid="43"/>
                                        </p:tgtEl>
                                        <p:attrNameLst>
                                          <p:attrName>ppt_x</p:attrName>
                                        </p:attrNameLst>
                                      </p:cBhvr>
                                      <p:tavLst>
                                        <p:tav tm="0">
                                          <p:val>
                                            <p:strVal val="#ppt_x"/>
                                          </p:val>
                                        </p:tav>
                                        <p:tav tm="100000">
                                          <p:val>
                                            <p:strVal val="#ppt_x"/>
                                          </p:val>
                                        </p:tav>
                                      </p:tavLst>
                                    </p:anim>
                                    <p:anim calcmode="lin" valueType="num">
                                      <p:cBhvr>
                                        <p:cTn id="133" dur="250" fill="hold"/>
                                        <p:tgtEl>
                                          <p:spTgt spid="43"/>
                                        </p:tgtEl>
                                        <p:attrNameLst>
                                          <p:attrName>ppt_y</p:attrName>
                                        </p:attrNameLst>
                                      </p:cBhvr>
                                      <p:tavLst>
                                        <p:tav tm="0">
                                          <p:val>
                                            <p:strVal val="#ppt_y-#ppt_h/2"/>
                                          </p:val>
                                        </p:tav>
                                        <p:tav tm="100000">
                                          <p:val>
                                            <p:strVal val="#ppt_y"/>
                                          </p:val>
                                        </p:tav>
                                      </p:tavLst>
                                    </p:anim>
                                    <p:anim calcmode="lin" valueType="num">
                                      <p:cBhvr>
                                        <p:cTn id="134" dur="250" fill="hold"/>
                                        <p:tgtEl>
                                          <p:spTgt spid="43"/>
                                        </p:tgtEl>
                                        <p:attrNameLst>
                                          <p:attrName>ppt_w</p:attrName>
                                        </p:attrNameLst>
                                      </p:cBhvr>
                                      <p:tavLst>
                                        <p:tav tm="0">
                                          <p:val>
                                            <p:strVal val="#ppt_w"/>
                                          </p:val>
                                        </p:tav>
                                        <p:tav tm="100000">
                                          <p:val>
                                            <p:strVal val="#ppt_w"/>
                                          </p:val>
                                        </p:tav>
                                      </p:tavLst>
                                    </p:anim>
                                    <p:anim calcmode="lin" valueType="num">
                                      <p:cBhvr>
                                        <p:cTn id="135" dur="250" fill="hold"/>
                                        <p:tgtEl>
                                          <p:spTgt spid="43"/>
                                        </p:tgtEl>
                                        <p:attrNameLst>
                                          <p:attrName>ppt_h</p:attrName>
                                        </p:attrNameLst>
                                      </p:cBhvr>
                                      <p:tavLst>
                                        <p:tav tm="0">
                                          <p:val>
                                            <p:fltVal val="0"/>
                                          </p:val>
                                        </p:tav>
                                        <p:tav tm="100000">
                                          <p:val>
                                            <p:strVal val="#ppt_h"/>
                                          </p:val>
                                        </p:tav>
                                      </p:tavLst>
                                    </p:anim>
                                  </p:childTnLst>
                                </p:cTn>
                              </p:par>
                            </p:childTnLst>
                          </p:cTn>
                        </p:par>
                        <p:par>
                          <p:cTn id="136" fill="hold">
                            <p:stCondLst>
                              <p:cond delay="4349"/>
                            </p:stCondLst>
                            <p:childTnLst>
                              <p:par>
                                <p:cTn id="137" presetID="17" presetClass="entr" presetSubtype="1" fill="hold" grpId="0" nodeType="afterEffect">
                                  <p:stCondLst>
                                    <p:cond delay="0"/>
                                  </p:stCondLst>
                                  <p:iterate type="lt">
                                    <p:tmPct val="40000"/>
                                  </p:iterate>
                                  <p:childTnLst>
                                    <p:set>
                                      <p:cBhvr>
                                        <p:cTn id="138" dur="1" fill="hold">
                                          <p:stCondLst>
                                            <p:cond delay="0"/>
                                          </p:stCondLst>
                                        </p:cTn>
                                        <p:tgtEl>
                                          <p:spTgt spid="45"/>
                                        </p:tgtEl>
                                        <p:attrNameLst>
                                          <p:attrName>style.visibility</p:attrName>
                                        </p:attrNameLst>
                                      </p:cBhvr>
                                      <p:to>
                                        <p:strVal val="visible"/>
                                      </p:to>
                                    </p:set>
                                    <p:anim calcmode="lin" valueType="num">
                                      <p:cBhvr>
                                        <p:cTn id="139" dur="250" fill="hold"/>
                                        <p:tgtEl>
                                          <p:spTgt spid="45"/>
                                        </p:tgtEl>
                                        <p:attrNameLst>
                                          <p:attrName>ppt_x</p:attrName>
                                        </p:attrNameLst>
                                      </p:cBhvr>
                                      <p:tavLst>
                                        <p:tav tm="0">
                                          <p:val>
                                            <p:strVal val="#ppt_x"/>
                                          </p:val>
                                        </p:tav>
                                        <p:tav tm="100000">
                                          <p:val>
                                            <p:strVal val="#ppt_x"/>
                                          </p:val>
                                        </p:tav>
                                      </p:tavLst>
                                    </p:anim>
                                    <p:anim calcmode="lin" valueType="num">
                                      <p:cBhvr>
                                        <p:cTn id="140" dur="250" fill="hold"/>
                                        <p:tgtEl>
                                          <p:spTgt spid="45"/>
                                        </p:tgtEl>
                                        <p:attrNameLst>
                                          <p:attrName>ppt_y</p:attrName>
                                        </p:attrNameLst>
                                      </p:cBhvr>
                                      <p:tavLst>
                                        <p:tav tm="0">
                                          <p:val>
                                            <p:strVal val="#ppt_y-#ppt_h/2"/>
                                          </p:val>
                                        </p:tav>
                                        <p:tav tm="100000">
                                          <p:val>
                                            <p:strVal val="#ppt_y"/>
                                          </p:val>
                                        </p:tav>
                                      </p:tavLst>
                                    </p:anim>
                                    <p:anim calcmode="lin" valueType="num">
                                      <p:cBhvr>
                                        <p:cTn id="141" dur="250" fill="hold"/>
                                        <p:tgtEl>
                                          <p:spTgt spid="45"/>
                                        </p:tgtEl>
                                        <p:attrNameLst>
                                          <p:attrName>ppt_w</p:attrName>
                                        </p:attrNameLst>
                                      </p:cBhvr>
                                      <p:tavLst>
                                        <p:tav tm="0">
                                          <p:val>
                                            <p:strVal val="#ppt_w"/>
                                          </p:val>
                                        </p:tav>
                                        <p:tav tm="100000">
                                          <p:val>
                                            <p:strVal val="#ppt_w"/>
                                          </p:val>
                                        </p:tav>
                                      </p:tavLst>
                                    </p:anim>
                                    <p:anim calcmode="lin" valueType="num">
                                      <p:cBhvr>
                                        <p:cTn id="142" dur="250" fill="hold"/>
                                        <p:tgtEl>
                                          <p:spTgt spid="45"/>
                                        </p:tgtEl>
                                        <p:attrNameLst>
                                          <p:attrName>ppt_h</p:attrName>
                                        </p:attrNameLst>
                                      </p:cBhvr>
                                      <p:tavLst>
                                        <p:tav tm="0">
                                          <p:val>
                                            <p:fltVal val="0"/>
                                          </p:val>
                                        </p:tav>
                                        <p:tav tm="100000">
                                          <p:val>
                                            <p:strVal val="#ppt_h"/>
                                          </p:val>
                                        </p:tav>
                                      </p:tavLst>
                                    </p:anim>
                                  </p:childTnLst>
                                </p:cTn>
                              </p:par>
                            </p:childTnLst>
                          </p:cTn>
                        </p:par>
                        <p:par>
                          <p:cTn id="143" fill="hold">
                            <p:stCondLst>
                              <p:cond delay="5899"/>
                            </p:stCondLst>
                            <p:childTnLst>
                              <p:par>
                                <p:cTn id="144" presetID="22" presetClass="entr" presetSubtype="8" fill="hold" grpId="0" nodeType="afterEffect">
                                  <p:stCondLst>
                                    <p:cond delay="0"/>
                                  </p:stCondLst>
                                  <p:childTnLst>
                                    <p:set>
                                      <p:cBhvr>
                                        <p:cTn id="145" dur="1" fill="hold">
                                          <p:stCondLst>
                                            <p:cond delay="0"/>
                                          </p:stCondLst>
                                        </p:cTn>
                                        <p:tgtEl>
                                          <p:spTgt spid="44"/>
                                        </p:tgtEl>
                                        <p:attrNameLst>
                                          <p:attrName>style.visibility</p:attrName>
                                        </p:attrNameLst>
                                      </p:cBhvr>
                                      <p:to>
                                        <p:strVal val="visible"/>
                                      </p:to>
                                    </p:set>
                                    <p:animEffect transition="in" filter="wipe(left)">
                                      <p:cBhvr>
                                        <p:cTn id="146" dur="500"/>
                                        <p:tgtEl>
                                          <p:spTgt spid="44"/>
                                        </p:tgtEl>
                                      </p:cBhvr>
                                    </p:animEffect>
                                  </p:childTnLst>
                                </p:cTn>
                              </p:par>
                            </p:childTnLst>
                          </p:cTn>
                        </p:par>
                        <p:par>
                          <p:cTn id="147" fill="hold">
                            <p:stCondLst>
                              <p:cond delay="6399"/>
                            </p:stCondLst>
                            <p:childTnLst>
                              <p:par>
                                <p:cTn id="148" presetID="17" presetClass="entr" presetSubtype="1" fill="hold" grpId="0" nodeType="afterEffect">
                                  <p:stCondLst>
                                    <p:cond delay="0"/>
                                  </p:stCondLst>
                                  <p:iterate type="lt">
                                    <p:tmPct val="40000"/>
                                  </p:iterate>
                                  <p:childTnLst>
                                    <p:set>
                                      <p:cBhvr>
                                        <p:cTn id="149" dur="1" fill="hold">
                                          <p:stCondLst>
                                            <p:cond delay="0"/>
                                          </p:stCondLst>
                                        </p:cTn>
                                        <p:tgtEl>
                                          <p:spTgt spid="48"/>
                                        </p:tgtEl>
                                        <p:attrNameLst>
                                          <p:attrName>style.visibility</p:attrName>
                                        </p:attrNameLst>
                                      </p:cBhvr>
                                      <p:to>
                                        <p:strVal val="visible"/>
                                      </p:to>
                                    </p:set>
                                    <p:anim calcmode="lin" valueType="num">
                                      <p:cBhvr>
                                        <p:cTn id="150" dur="250" fill="hold"/>
                                        <p:tgtEl>
                                          <p:spTgt spid="48"/>
                                        </p:tgtEl>
                                        <p:attrNameLst>
                                          <p:attrName>ppt_x</p:attrName>
                                        </p:attrNameLst>
                                      </p:cBhvr>
                                      <p:tavLst>
                                        <p:tav tm="0">
                                          <p:val>
                                            <p:strVal val="#ppt_x"/>
                                          </p:val>
                                        </p:tav>
                                        <p:tav tm="100000">
                                          <p:val>
                                            <p:strVal val="#ppt_x"/>
                                          </p:val>
                                        </p:tav>
                                      </p:tavLst>
                                    </p:anim>
                                    <p:anim calcmode="lin" valueType="num">
                                      <p:cBhvr>
                                        <p:cTn id="151" dur="250" fill="hold"/>
                                        <p:tgtEl>
                                          <p:spTgt spid="48"/>
                                        </p:tgtEl>
                                        <p:attrNameLst>
                                          <p:attrName>ppt_y</p:attrName>
                                        </p:attrNameLst>
                                      </p:cBhvr>
                                      <p:tavLst>
                                        <p:tav tm="0">
                                          <p:val>
                                            <p:strVal val="#ppt_y-#ppt_h/2"/>
                                          </p:val>
                                        </p:tav>
                                        <p:tav tm="100000">
                                          <p:val>
                                            <p:strVal val="#ppt_y"/>
                                          </p:val>
                                        </p:tav>
                                      </p:tavLst>
                                    </p:anim>
                                    <p:anim calcmode="lin" valueType="num">
                                      <p:cBhvr>
                                        <p:cTn id="152" dur="250" fill="hold"/>
                                        <p:tgtEl>
                                          <p:spTgt spid="48"/>
                                        </p:tgtEl>
                                        <p:attrNameLst>
                                          <p:attrName>ppt_w</p:attrName>
                                        </p:attrNameLst>
                                      </p:cBhvr>
                                      <p:tavLst>
                                        <p:tav tm="0">
                                          <p:val>
                                            <p:strVal val="#ppt_w"/>
                                          </p:val>
                                        </p:tav>
                                        <p:tav tm="100000">
                                          <p:val>
                                            <p:strVal val="#ppt_w"/>
                                          </p:val>
                                        </p:tav>
                                      </p:tavLst>
                                    </p:anim>
                                    <p:anim calcmode="lin" valueType="num">
                                      <p:cBhvr>
                                        <p:cTn id="153" dur="250" fill="hold"/>
                                        <p:tgtEl>
                                          <p:spTgt spid="48"/>
                                        </p:tgtEl>
                                        <p:attrNameLst>
                                          <p:attrName>ppt_h</p:attrName>
                                        </p:attrNameLst>
                                      </p:cBhvr>
                                      <p:tavLst>
                                        <p:tav tm="0">
                                          <p:val>
                                            <p:fltVal val="0"/>
                                          </p:val>
                                        </p:tav>
                                        <p:tav tm="100000">
                                          <p:val>
                                            <p:strVal val="#ppt_h"/>
                                          </p:val>
                                        </p:tav>
                                      </p:tavLst>
                                    </p:anim>
                                  </p:childTnLst>
                                </p:cTn>
                              </p:par>
                            </p:childTnLst>
                          </p:cTn>
                        </p:par>
                        <p:par>
                          <p:cTn id="154" fill="hold">
                            <p:stCondLst>
                              <p:cond delay="7250"/>
                            </p:stCondLst>
                            <p:childTnLst>
                              <p:par>
                                <p:cTn id="155" presetID="22" presetClass="entr" presetSubtype="8" fill="hold" grpId="0" nodeType="afterEffect">
                                  <p:stCondLst>
                                    <p:cond delay="0"/>
                                  </p:stCondLst>
                                  <p:childTnLst>
                                    <p:set>
                                      <p:cBhvr>
                                        <p:cTn id="156" dur="1" fill="hold">
                                          <p:stCondLst>
                                            <p:cond delay="0"/>
                                          </p:stCondLst>
                                        </p:cTn>
                                        <p:tgtEl>
                                          <p:spTgt spid="46"/>
                                        </p:tgtEl>
                                        <p:attrNameLst>
                                          <p:attrName>style.visibility</p:attrName>
                                        </p:attrNameLst>
                                      </p:cBhvr>
                                      <p:to>
                                        <p:strVal val="visible"/>
                                      </p:to>
                                    </p:set>
                                    <p:animEffect transition="in" filter="wipe(left)">
                                      <p:cBhvr>
                                        <p:cTn id="157" dur="500"/>
                                        <p:tgtEl>
                                          <p:spTgt spid="46"/>
                                        </p:tgtEl>
                                      </p:cBhvr>
                                    </p:animEffect>
                                  </p:childTnLst>
                                </p:cTn>
                              </p:par>
                            </p:childTnLst>
                          </p:cTn>
                        </p:par>
                        <p:par>
                          <p:cTn id="158" fill="hold">
                            <p:stCondLst>
                              <p:cond delay="7750"/>
                            </p:stCondLst>
                            <p:childTnLst>
                              <p:par>
                                <p:cTn id="159" presetID="17" presetClass="entr" presetSubtype="1" fill="hold" grpId="0" nodeType="afterEffect">
                                  <p:stCondLst>
                                    <p:cond delay="0"/>
                                  </p:stCondLst>
                                  <p:iterate type="lt">
                                    <p:tmPct val="40000"/>
                                  </p:iterate>
                                  <p:childTnLst>
                                    <p:set>
                                      <p:cBhvr>
                                        <p:cTn id="160" dur="1" fill="hold">
                                          <p:stCondLst>
                                            <p:cond delay="0"/>
                                          </p:stCondLst>
                                        </p:cTn>
                                        <p:tgtEl>
                                          <p:spTgt spid="85"/>
                                        </p:tgtEl>
                                        <p:attrNameLst>
                                          <p:attrName>style.visibility</p:attrName>
                                        </p:attrNameLst>
                                      </p:cBhvr>
                                      <p:to>
                                        <p:strVal val="visible"/>
                                      </p:to>
                                    </p:set>
                                    <p:anim calcmode="lin" valueType="num">
                                      <p:cBhvr>
                                        <p:cTn id="161" dur="250" fill="hold"/>
                                        <p:tgtEl>
                                          <p:spTgt spid="85"/>
                                        </p:tgtEl>
                                        <p:attrNameLst>
                                          <p:attrName>ppt_x</p:attrName>
                                        </p:attrNameLst>
                                      </p:cBhvr>
                                      <p:tavLst>
                                        <p:tav tm="0">
                                          <p:val>
                                            <p:strVal val="#ppt_x"/>
                                          </p:val>
                                        </p:tav>
                                        <p:tav tm="100000">
                                          <p:val>
                                            <p:strVal val="#ppt_x"/>
                                          </p:val>
                                        </p:tav>
                                      </p:tavLst>
                                    </p:anim>
                                    <p:anim calcmode="lin" valueType="num">
                                      <p:cBhvr>
                                        <p:cTn id="162" dur="250" fill="hold"/>
                                        <p:tgtEl>
                                          <p:spTgt spid="85"/>
                                        </p:tgtEl>
                                        <p:attrNameLst>
                                          <p:attrName>ppt_y</p:attrName>
                                        </p:attrNameLst>
                                      </p:cBhvr>
                                      <p:tavLst>
                                        <p:tav tm="0">
                                          <p:val>
                                            <p:strVal val="#ppt_y-#ppt_h/2"/>
                                          </p:val>
                                        </p:tav>
                                        <p:tav tm="100000">
                                          <p:val>
                                            <p:strVal val="#ppt_y"/>
                                          </p:val>
                                        </p:tav>
                                      </p:tavLst>
                                    </p:anim>
                                    <p:anim calcmode="lin" valueType="num">
                                      <p:cBhvr>
                                        <p:cTn id="163" dur="250" fill="hold"/>
                                        <p:tgtEl>
                                          <p:spTgt spid="85"/>
                                        </p:tgtEl>
                                        <p:attrNameLst>
                                          <p:attrName>ppt_w</p:attrName>
                                        </p:attrNameLst>
                                      </p:cBhvr>
                                      <p:tavLst>
                                        <p:tav tm="0">
                                          <p:val>
                                            <p:strVal val="#ppt_w"/>
                                          </p:val>
                                        </p:tav>
                                        <p:tav tm="100000">
                                          <p:val>
                                            <p:strVal val="#ppt_w"/>
                                          </p:val>
                                        </p:tav>
                                      </p:tavLst>
                                    </p:anim>
                                    <p:anim calcmode="lin" valueType="num">
                                      <p:cBhvr>
                                        <p:cTn id="164" dur="250" fill="hold"/>
                                        <p:tgtEl>
                                          <p:spTgt spid="85"/>
                                        </p:tgtEl>
                                        <p:attrNameLst>
                                          <p:attrName>ppt_h</p:attrName>
                                        </p:attrNameLst>
                                      </p:cBhvr>
                                      <p:tavLst>
                                        <p:tav tm="0">
                                          <p:val>
                                            <p:fltVal val="0"/>
                                          </p:val>
                                        </p:tav>
                                        <p:tav tm="100000">
                                          <p:val>
                                            <p:strVal val="#ppt_h"/>
                                          </p:val>
                                        </p:tav>
                                      </p:tavLst>
                                    </p:anim>
                                  </p:childTnLst>
                                </p:cTn>
                              </p:par>
                            </p:childTnLst>
                          </p:cTn>
                        </p:par>
                        <p:par>
                          <p:cTn id="165" fill="hold">
                            <p:stCondLst>
                              <p:cond delay="8900"/>
                            </p:stCondLst>
                            <p:childTnLst>
                              <p:par>
                                <p:cTn id="166" presetID="22" presetClass="entr" presetSubtype="8" fill="hold" grpId="0" nodeType="afterEffect">
                                  <p:stCondLst>
                                    <p:cond delay="0"/>
                                  </p:stCondLst>
                                  <p:childTnLst>
                                    <p:set>
                                      <p:cBhvr>
                                        <p:cTn id="167" dur="1" fill="hold">
                                          <p:stCondLst>
                                            <p:cond delay="0"/>
                                          </p:stCondLst>
                                        </p:cTn>
                                        <p:tgtEl>
                                          <p:spTgt spid="3"/>
                                        </p:tgtEl>
                                        <p:attrNameLst>
                                          <p:attrName>style.visibility</p:attrName>
                                        </p:attrNameLst>
                                      </p:cBhvr>
                                      <p:to>
                                        <p:strVal val="visible"/>
                                      </p:to>
                                    </p:set>
                                    <p:animEffect transition="in" filter="wipe(left)">
                                      <p:cBhvr>
                                        <p:cTn id="168"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animBg="1"/>
      <p:bldP spid="49" grpId="0" animBg="1"/>
      <p:bldP spid="50" grpId="0" animBg="1"/>
      <p:bldP spid="51" grpId="0" animBg="1"/>
      <p:bldP spid="58" grpId="0" animBg="1"/>
      <p:bldP spid="59" grpId="0" animBg="1"/>
      <p:bldP spid="75" grpId="0" animBg="1"/>
      <p:bldP spid="75" grpId="1" animBg="1"/>
      <p:bldP spid="76" grpId="0" animBg="1"/>
      <p:bldP spid="76" grpId="1" animBg="1"/>
      <p:bldP spid="77" grpId="0" animBg="1"/>
      <p:bldP spid="77" grpId="1" animBg="1"/>
      <p:bldP spid="78" grpId="0" animBg="1"/>
      <p:bldP spid="78" grpId="1" animBg="1"/>
      <p:bldP spid="79" grpId="0" animBg="1"/>
      <p:bldP spid="79" grpId="1" animBg="1"/>
      <p:bldP spid="83" grpId="0" animBg="1"/>
      <p:bldP spid="83" grpId="1" animBg="1"/>
      <p:bldP spid="38" grpId="0"/>
      <p:bldP spid="39" grpId="0"/>
      <p:bldP spid="40" grpId="0"/>
      <p:bldP spid="41" grpId="0"/>
      <p:bldP spid="43" grpId="0"/>
      <p:bldP spid="44" grpId="0"/>
      <p:bldP spid="45" grpId="0"/>
      <p:bldP spid="46" grpId="0"/>
      <p:bldP spid="48" grpId="0"/>
      <p:bldP spid="85" grpId="0"/>
      <p:bldP spid="3" grpId="0"/>
    </p:bld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 name="Rectangle 20"/>
          <p:cNvSpPr/>
          <p:nvPr>
            <p:custDataLst>
              <p:tags r:id="rId1"/>
            </p:custDataLst>
          </p:nvPr>
        </p:nvSpPr>
        <p:spPr>
          <a:xfrm>
            <a:off x="3521710" y="4550410"/>
            <a:ext cx="3007995" cy="1383030"/>
          </a:xfrm>
          <a:prstGeom prst="rect">
            <a:avLst/>
          </a:prstGeom>
        </p:spPr>
        <p:txBody>
          <a:bodyPr wrap="square">
            <a:spAutoFit/>
          </a:bodyPr>
          <a:p>
            <a:pPr marL="0" marR="0" lvl="0" indent="0" defTabSz="904240" rtl="0" eaLnBrk="1" fontAlgn="auto" latinLnBrk="0" hangingPunct="1">
              <a:lnSpc>
                <a:spcPct val="120000"/>
              </a:lnSpc>
              <a:spcBef>
                <a:spcPts val="0"/>
              </a:spcBef>
              <a:spcAft>
                <a:spcPts val="0"/>
              </a:spcAft>
              <a:buClrTx/>
              <a:buSzTx/>
              <a:buFontTx/>
              <a:buNone/>
              <a:defRPr/>
            </a:pPr>
            <a:r>
              <a:rPr kumimoji="0" lang="zh-CN" altLang="en-US" sz="1400" b="0" i="0" u="none" strike="noStrike" kern="1200" cap="none" spc="0" normalizeH="0" baseline="0" noProof="0" dirty="0">
                <a:ln>
                  <a:noFill/>
                </a:ln>
                <a:solidFill>
                  <a:srgbClr val="2B2E36">
                    <a:lumMod val="75000"/>
                    <a:lumOff val="25000"/>
                  </a:srgbClr>
                </a:solidFill>
                <a:effectLst/>
                <a:uLnTx/>
                <a:uFillTx/>
                <a:latin typeface="Arial" panose="020B0604020202020204" pitchFamily="34" charset="0"/>
                <a:ea typeface="微软雅黑" panose="020B0503020204020204" charset="-122"/>
                <a:sym typeface="Arial" panose="020B0604020202020204" pitchFamily="34" charset="0"/>
              </a:rPr>
              <a:t>市人民政府应当积极推动粤港澳大湾区轨道交通的互联互通，编制本市城市轨道交通线网规划时应当与相邻城市协调衔接方案，根据实际需要征求相关城市人民政府意见。</a:t>
            </a:r>
            <a:endParaRPr kumimoji="0" lang="zh-CN" altLang="en-US" sz="1400" b="0" i="0" u="none" strike="noStrike" kern="1200" cap="none" spc="0" normalizeH="0" baseline="0" noProof="0" dirty="0">
              <a:ln>
                <a:noFill/>
              </a:ln>
              <a:solidFill>
                <a:srgbClr val="2B2E36">
                  <a:lumMod val="75000"/>
                  <a:lumOff val="25000"/>
                </a:srgbClr>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22" name="Rectangle 21"/>
          <p:cNvSpPr/>
          <p:nvPr>
            <p:custDataLst>
              <p:tags r:id="rId2"/>
            </p:custDataLst>
          </p:nvPr>
        </p:nvSpPr>
        <p:spPr>
          <a:xfrm>
            <a:off x="5876290" y="3441065"/>
            <a:ext cx="2052955" cy="1124585"/>
          </a:xfrm>
          <a:prstGeom prst="rect">
            <a:avLst/>
          </a:prstGeom>
        </p:spPr>
        <p:txBody>
          <a:bodyPr wrap="square">
            <a:spAutoFit/>
          </a:bodyPr>
          <a:p>
            <a:pPr marL="0" marR="0" lvl="0" indent="0" defTabSz="904240" rtl="0" eaLnBrk="1" fontAlgn="auto" latinLnBrk="0" hangingPunct="1">
              <a:lnSpc>
                <a:spcPct val="120000"/>
              </a:lnSpc>
              <a:spcBef>
                <a:spcPts val="0"/>
              </a:spcBef>
              <a:spcAft>
                <a:spcPts val="0"/>
              </a:spcAft>
              <a:buClrTx/>
              <a:buSzTx/>
              <a:buFontTx/>
              <a:buNone/>
              <a:defRPr/>
            </a:pPr>
            <a:r>
              <a:rPr kumimoji="0" lang="zh-CN" altLang="en-US" sz="1400" b="0" i="0" u="none" strike="noStrike" kern="1200" cap="none" spc="0" normalizeH="0" baseline="0" noProof="0" dirty="0">
                <a:ln>
                  <a:noFill/>
                </a:ln>
                <a:solidFill>
                  <a:srgbClr val="2B2E36">
                    <a:lumMod val="75000"/>
                    <a:lumOff val="25000"/>
                  </a:srgbClr>
                </a:solidFill>
                <a:effectLst/>
                <a:uLnTx/>
                <a:uFillTx/>
                <a:latin typeface="Arial" panose="020B0604020202020204" pitchFamily="34" charset="0"/>
                <a:ea typeface="微软雅黑" panose="020B0503020204020204" charset="-122"/>
                <a:sym typeface="Arial" panose="020B0604020202020204" pitchFamily="34" charset="0"/>
              </a:rPr>
              <a:t>跨市城市轨道交通线路建设模式实行属地建设，项目建设技术标准全线统一。</a:t>
            </a:r>
            <a:endParaRPr kumimoji="0" lang="zh-CN" altLang="en-US" sz="1400" b="0" i="0" u="none" strike="noStrike" kern="1200" cap="none" spc="0" normalizeH="0" baseline="0" noProof="0" dirty="0">
              <a:ln>
                <a:noFill/>
              </a:ln>
              <a:solidFill>
                <a:srgbClr val="2B2E36">
                  <a:lumMod val="75000"/>
                  <a:lumOff val="25000"/>
                </a:srgbClr>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23" name="Rectangle 22"/>
          <p:cNvSpPr/>
          <p:nvPr>
            <p:custDataLst>
              <p:tags r:id="rId3"/>
            </p:custDataLst>
          </p:nvPr>
        </p:nvSpPr>
        <p:spPr>
          <a:xfrm>
            <a:off x="8206740" y="2373630"/>
            <a:ext cx="2164080" cy="1383030"/>
          </a:xfrm>
          <a:prstGeom prst="rect">
            <a:avLst/>
          </a:prstGeom>
        </p:spPr>
        <p:txBody>
          <a:bodyPr wrap="square">
            <a:spAutoFit/>
          </a:bodyPr>
          <a:p>
            <a:pPr marL="0" marR="0" lvl="0" indent="0" defTabSz="904240" rtl="0" eaLnBrk="1" fontAlgn="auto" latinLnBrk="0" hangingPunct="1">
              <a:lnSpc>
                <a:spcPct val="120000"/>
              </a:lnSpc>
              <a:spcBef>
                <a:spcPts val="0"/>
              </a:spcBef>
              <a:spcAft>
                <a:spcPts val="0"/>
              </a:spcAft>
              <a:buClrTx/>
              <a:buSzTx/>
              <a:buFontTx/>
              <a:buNone/>
              <a:defRPr/>
            </a:pPr>
            <a:r>
              <a:rPr kumimoji="0" lang="zh-CN" altLang="en-US" sz="1400" b="0" i="0" u="none" strike="noStrike" kern="1200" cap="none" spc="0" normalizeH="0" baseline="0" noProof="0" dirty="0">
                <a:ln>
                  <a:noFill/>
                </a:ln>
                <a:solidFill>
                  <a:srgbClr val="2B2E36">
                    <a:lumMod val="75000"/>
                    <a:lumOff val="25000"/>
                  </a:srgbClr>
                </a:solidFill>
                <a:effectLst/>
                <a:uLnTx/>
                <a:uFillTx/>
                <a:latin typeface="Arial" panose="020B0604020202020204" pitchFamily="34" charset="0"/>
                <a:ea typeface="微软雅黑" panose="020B0503020204020204" charset="-122"/>
                <a:sym typeface="Arial" panose="020B0604020202020204" pitchFamily="34" charset="0"/>
              </a:rPr>
              <a:t>本市城市轨道交通经营单位应当与相关城市轨道交通经营单位协商建立健全跨区域联动的乘客服务标准和各项工作协调机制</a:t>
            </a:r>
            <a:endParaRPr kumimoji="0" lang="zh-CN" altLang="en-US" sz="1400" b="0" i="0" u="none" strike="noStrike" kern="1200" cap="none" spc="0" normalizeH="0" baseline="0" noProof="0" dirty="0">
              <a:ln>
                <a:noFill/>
              </a:ln>
              <a:solidFill>
                <a:srgbClr val="2B2E36">
                  <a:lumMod val="75000"/>
                  <a:lumOff val="25000"/>
                </a:srgbClr>
              </a:solidFill>
              <a:effectLst/>
              <a:uLnTx/>
              <a:uFillTx/>
              <a:latin typeface="Arial" panose="020B0604020202020204" pitchFamily="34" charset="0"/>
              <a:ea typeface="微软雅黑" panose="020B0503020204020204" charset="-122"/>
              <a:sym typeface="Arial" panose="020B0604020202020204" pitchFamily="34" charset="0"/>
            </a:endParaRPr>
          </a:p>
        </p:txBody>
      </p:sp>
      <p:grpSp>
        <p:nvGrpSpPr>
          <p:cNvPr id="2" name="Group 1"/>
          <p:cNvGrpSpPr/>
          <p:nvPr>
            <p:custDataLst>
              <p:tags r:id="rId4"/>
            </p:custDataLst>
          </p:nvPr>
        </p:nvGrpSpPr>
        <p:grpSpPr>
          <a:xfrm>
            <a:off x="1596044" y="4258121"/>
            <a:ext cx="1925762" cy="817376"/>
            <a:chOff x="1030288" y="3184525"/>
            <a:chExt cx="1922463" cy="815975"/>
          </a:xfrm>
        </p:grpSpPr>
        <p:sp>
          <p:nvSpPr>
            <p:cNvPr id="3" name="Freeform 5"/>
            <p:cNvSpPr/>
            <p:nvPr>
              <p:custDataLst>
                <p:tags r:id="rId5"/>
              </p:custDataLst>
            </p:nvPr>
          </p:nvSpPr>
          <p:spPr bwMode="auto">
            <a:xfrm>
              <a:off x="1030288" y="3184525"/>
              <a:ext cx="1922463" cy="650875"/>
            </a:xfrm>
            <a:custGeom>
              <a:avLst/>
              <a:gdLst>
                <a:gd name="T0" fmla="*/ 1211 w 1211"/>
                <a:gd name="T1" fmla="*/ 0 h 410"/>
                <a:gd name="T2" fmla="*/ 1035 w 1211"/>
                <a:gd name="T3" fmla="*/ 410 h 410"/>
                <a:gd name="T4" fmla="*/ 0 w 1211"/>
                <a:gd name="T5" fmla="*/ 410 h 410"/>
                <a:gd name="T6" fmla="*/ 329 w 1211"/>
                <a:gd name="T7" fmla="*/ 0 h 410"/>
                <a:gd name="T8" fmla="*/ 1211 w 1211"/>
                <a:gd name="T9" fmla="*/ 0 h 410"/>
              </a:gdLst>
              <a:ahLst/>
              <a:cxnLst>
                <a:cxn ang="0">
                  <a:pos x="T0" y="T1"/>
                </a:cxn>
                <a:cxn ang="0">
                  <a:pos x="T2" y="T3"/>
                </a:cxn>
                <a:cxn ang="0">
                  <a:pos x="T4" y="T5"/>
                </a:cxn>
                <a:cxn ang="0">
                  <a:pos x="T6" y="T7"/>
                </a:cxn>
                <a:cxn ang="0">
                  <a:pos x="T8" y="T9"/>
                </a:cxn>
              </a:cxnLst>
              <a:rect l="0" t="0" r="r" b="b"/>
              <a:pathLst>
                <a:path w="1211" h="410">
                  <a:moveTo>
                    <a:pt x="1211" y="0"/>
                  </a:moveTo>
                  <a:lnTo>
                    <a:pt x="1035" y="410"/>
                  </a:lnTo>
                  <a:lnTo>
                    <a:pt x="0" y="410"/>
                  </a:lnTo>
                  <a:lnTo>
                    <a:pt x="329" y="0"/>
                  </a:lnTo>
                  <a:lnTo>
                    <a:pt x="1211" y="0"/>
                  </a:lnTo>
                  <a:close/>
                </a:path>
              </a:pathLst>
            </a:custGeom>
            <a:solidFill>
              <a:srgbClr val="1F74AD"/>
            </a:solidFill>
            <a:ln>
              <a:noFill/>
            </a:ln>
            <a:extLst>
              <a:ext uri="{91240B29-F687-4F45-9708-019B960494DF}">
                <a14:hiddenLine xmlns:a14="http://schemas.microsoft.com/office/drawing/2010/main" w="9525">
                  <a:solidFill>
                    <a:srgbClr val="000000"/>
                  </a:solidFill>
                  <a:round/>
                </a14:hiddenLine>
              </a:ext>
            </a:extLst>
          </p:spPr>
          <p:txBody>
            <a:bodyPr vert="horz" wrap="square" lIns="73891" tIns="36945" rIns="73891" bIns="36945" numCol="1" anchor="t" anchorCtr="0" compatLnSpc="1"/>
            <a:p>
              <a:pPr marL="0" marR="0" lvl="0" indent="0" algn="l" defTabSz="904240" rtl="0" eaLnBrk="1" fontAlgn="auto" latinLnBrk="0" hangingPunct="1">
                <a:lnSpc>
                  <a:spcPct val="100000"/>
                </a:lnSpc>
                <a:spcBef>
                  <a:spcPts val="0"/>
                </a:spcBef>
                <a:spcAft>
                  <a:spcPts val="0"/>
                </a:spcAft>
                <a:buClrTx/>
                <a:buSzTx/>
                <a:buFontTx/>
                <a:buNone/>
                <a:defRPr/>
              </a:pPr>
              <a:endParaRPr kumimoji="0" lang="en-US" sz="194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4" name="Rectangle 6"/>
            <p:cNvSpPr>
              <a:spLocks noChangeArrowheads="1"/>
            </p:cNvSpPr>
            <p:nvPr>
              <p:custDataLst>
                <p:tags r:id="rId6"/>
              </p:custDataLst>
            </p:nvPr>
          </p:nvSpPr>
          <p:spPr bwMode="auto">
            <a:xfrm>
              <a:off x="1039797" y="3825891"/>
              <a:ext cx="1643063" cy="165100"/>
            </a:xfrm>
            <a:prstGeom prst="rect">
              <a:avLst/>
            </a:prstGeom>
            <a:solidFill>
              <a:srgbClr val="1F74AD">
                <a:lumMod val="7500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3891" tIns="36945" rIns="73891" bIns="36945" numCol="1" anchor="t" anchorCtr="0" compatLnSpc="1"/>
            <a:p>
              <a:pPr marL="0" marR="0" lvl="0" indent="0" algn="l" defTabSz="904240" rtl="0" eaLnBrk="1" fontAlgn="auto" latinLnBrk="0" hangingPunct="1">
                <a:lnSpc>
                  <a:spcPct val="100000"/>
                </a:lnSpc>
                <a:spcBef>
                  <a:spcPts val="0"/>
                </a:spcBef>
                <a:spcAft>
                  <a:spcPts val="0"/>
                </a:spcAft>
                <a:buClrTx/>
                <a:buSzTx/>
                <a:buFontTx/>
                <a:buNone/>
                <a:defRPr/>
              </a:pPr>
              <a:endParaRPr kumimoji="0" lang="en-US" sz="194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5" name="Freeform 7"/>
            <p:cNvSpPr/>
            <p:nvPr>
              <p:custDataLst>
                <p:tags r:id="rId7"/>
              </p:custDataLst>
            </p:nvPr>
          </p:nvSpPr>
          <p:spPr bwMode="auto">
            <a:xfrm>
              <a:off x="2673351" y="3184525"/>
              <a:ext cx="279400" cy="815975"/>
            </a:xfrm>
            <a:custGeom>
              <a:avLst/>
              <a:gdLst>
                <a:gd name="T0" fmla="*/ 0 w 176"/>
                <a:gd name="T1" fmla="*/ 410 h 514"/>
                <a:gd name="T2" fmla="*/ 0 w 176"/>
                <a:gd name="T3" fmla="*/ 514 h 514"/>
                <a:gd name="T4" fmla="*/ 176 w 176"/>
                <a:gd name="T5" fmla="*/ 99 h 514"/>
                <a:gd name="T6" fmla="*/ 176 w 176"/>
                <a:gd name="T7" fmla="*/ 0 h 514"/>
                <a:gd name="T8" fmla="*/ 0 w 176"/>
                <a:gd name="T9" fmla="*/ 410 h 514"/>
              </a:gdLst>
              <a:ahLst/>
              <a:cxnLst>
                <a:cxn ang="0">
                  <a:pos x="T0" y="T1"/>
                </a:cxn>
                <a:cxn ang="0">
                  <a:pos x="T2" y="T3"/>
                </a:cxn>
                <a:cxn ang="0">
                  <a:pos x="T4" y="T5"/>
                </a:cxn>
                <a:cxn ang="0">
                  <a:pos x="T6" y="T7"/>
                </a:cxn>
                <a:cxn ang="0">
                  <a:pos x="T8" y="T9"/>
                </a:cxn>
              </a:cxnLst>
              <a:rect l="0" t="0" r="r" b="b"/>
              <a:pathLst>
                <a:path w="176" h="514">
                  <a:moveTo>
                    <a:pt x="0" y="410"/>
                  </a:moveTo>
                  <a:lnTo>
                    <a:pt x="0" y="514"/>
                  </a:lnTo>
                  <a:lnTo>
                    <a:pt x="176" y="99"/>
                  </a:lnTo>
                  <a:lnTo>
                    <a:pt x="176" y="0"/>
                  </a:lnTo>
                  <a:lnTo>
                    <a:pt x="0" y="410"/>
                  </a:lnTo>
                  <a:close/>
                </a:path>
              </a:pathLst>
            </a:custGeom>
            <a:solidFill>
              <a:srgbClr val="1F74AD">
                <a:lumMod val="50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73891" tIns="36945" rIns="73891" bIns="36945" numCol="1" anchor="t" anchorCtr="0" compatLnSpc="1"/>
            <a:p>
              <a:pPr marL="0" marR="0" lvl="0" indent="0" algn="l" defTabSz="904240" rtl="0" eaLnBrk="1" fontAlgn="auto" latinLnBrk="0" hangingPunct="1">
                <a:lnSpc>
                  <a:spcPct val="100000"/>
                </a:lnSpc>
                <a:spcBef>
                  <a:spcPts val="0"/>
                </a:spcBef>
                <a:spcAft>
                  <a:spcPts val="0"/>
                </a:spcAft>
                <a:buClrTx/>
                <a:buSzTx/>
                <a:buFontTx/>
                <a:buNone/>
                <a:defRPr/>
              </a:pPr>
              <a:endParaRPr kumimoji="0" lang="en-US" sz="194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charset="-122"/>
                <a:sym typeface="Arial" panose="020B0604020202020204" pitchFamily="34" charset="0"/>
              </a:endParaRPr>
            </a:p>
          </p:txBody>
        </p:sp>
      </p:grpSp>
      <p:sp>
        <p:nvSpPr>
          <p:cNvPr id="34" name="Freeform 52"/>
          <p:cNvSpPr>
            <a:spLocks noEditPoints="1"/>
          </p:cNvSpPr>
          <p:nvPr>
            <p:custDataLst>
              <p:tags r:id="rId8"/>
            </p:custDataLst>
          </p:nvPr>
        </p:nvSpPr>
        <p:spPr bwMode="auto">
          <a:xfrm>
            <a:off x="2471223" y="4423816"/>
            <a:ext cx="290439" cy="290439"/>
          </a:xfrm>
          <a:custGeom>
            <a:avLst/>
            <a:gdLst/>
            <a:ahLst/>
            <a:cxnLst>
              <a:cxn ang="0">
                <a:pos x="224" y="12"/>
              </a:cxn>
              <a:cxn ang="0">
                <a:pos x="188" y="0"/>
              </a:cxn>
              <a:cxn ang="0">
                <a:pos x="168" y="4"/>
              </a:cxn>
              <a:cxn ang="0">
                <a:pos x="112" y="54"/>
              </a:cxn>
              <a:cxn ang="0">
                <a:pos x="110" y="54"/>
              </a:cxn>
              <a:cxn ang="0">
                <a:pos x="28" y="138"/>
              </a:cxn>
              <a:cxn ang="0">
                <a:pos x="20" y="152"/>
              </a:cxn>
              <a:cxn ang="0">
                <a:pos x="0" y="228"/>
              </a:cxn>
              <a:cxn ang="0">
                <a:pos x="8" y="248"/>
              </a:cxn>
              <a:cxn ang="0">
                <a:pos x="28" y="256"/>
              </a:cxn>
              <a:cxn ang="0">
                <a:pos x="106" y="236"/>
              </a:cxn>
              <a:cxn ang="0">
                <a:pos x="240" y="106"/>
              </a:cxn>
              <a:cxn ang="0">
                <a:pos x="252" y="86"/>
              </a:cxn>
              <a:cxn ang="0">
                <a:pos x="254" y="52"/>
              </a:cxn>
              <a:cxn ang="0">
                <a:pos x="236" y="20"/>
              </a:cxn>
              <a:cxn ang="0">
                <a:pos x="126" y="180"/>
              </a:cxn>
              <a:cxn ang="0">
                <a:pos x="198" y="94"/>
              </a:cxn>
              <a:cxn ang="0">
                <a:pos x="196" y="126"/>
              </a:cxn>
              <a:cxn ang="0">
                <a:pos x="190" y="134"/>
              </a:cxn>
              <a:cxn ang="0">
                <a:pos x="128" y="196"/>
              </a:cxn>
              <a:cxn ang="0">
                <a:pos x="118" y="162"/>
              </a:cxn>
              <a:cxn ang="0">
                <a:pos x="100" y="142"/>
              </a:cxn>
              <a:cxn ang="0">
                <a:pos x="168" y="60"/>
              </a:cxn>
              <a:cxn ang="0">
                <a:pos x="184" y="72"/>
              </a:cxn>
              <a:cxn ang="0">
                <a:pos x="118" y="162"/>
              </a:cxn>
              <a:cxn ang="0">
                <a:pos x="72" y="130"/>
              </a:cxn>
              <a:cxn ang="0">
                <a:pos x="122" y="66"/>
              </a:cxn>
              <a:cxn ang="0">
                <a:pos x="150" y="56"/>
              </a:cxn>
              <a:cxn ang="0">
                <a:pos x="34" y="238"/>
              </a:cxn>
              <a:cxn ang="0">
                <a:pos x="28" y="240"/>
              </a:cxn>
              <a:cxn ang="0">
                <a:pos x="16" y="232"/>
              </a:cxn>
              <a:cxn ang="0">
                <a:pos x="16" y="224"/>
              </a:cxn>
              <a:cxn ang="0">
                <a:pos x="32" y="194"/>
              </a:cxn>
              <a:cxn ang="0">
                <a:pos x="52" y="204"/>
              </a:cxn>
              <a:cxn ang="0">
                <a:pos x="60" y="218"/>
              </a:cxn>
              <a:cxn ang="0">
                <a:pos x="34" y="238"/>
              </a:cxn>
              <a:cxn ang="0">
                <a:pos x="70" y="222"/>
              </a:cxn>
              <a:cxn ang="0">
                <a:pos x="58" y="198"/>
              </a:cxn>
              <a:cxn ang="0">
                <a:pos x="44" y="188"/>
              </a:cxn>
              <a:cxn ang="0">
                <a:pos x="36" y="156"/>
              </a:cxn>
              <a:cxn ang="0">
                <a:pos x="38" y="150"/>
              </a:cxn>
              <a:cxn ang="0">
                <a:pos x="60" y="144"/>
              </a:cxn>
              <a:cxn ang="0">
                <a:pos x="82" y="150"/>
              </a:cxn>
              <a:cxn ang="0">
                <a:pos x="96" y="160"/>
              </a:cxn>
              <a:cxn ang="0">
                <a:pos x="110" y="182"/>
              </a:cxn>
              <a:cxn ang="0">
                <a:pos x="110" y="206"/>
              </a:cxn>
              <a:cxn ang="0">
                <a:pos x="104" y="220"/>
              </a:cxn>
              <a:cxn ang="0">
                <a:pos x="230" y="94"/>
              </a:cxn>
              <a:cxn ang="0">
                <a:pos x="216" y="102"/>
              </a:cxn>
              <a:cxn ang="0">
                <a:pos x="210" y="80"/>
              </a:cxn>
              <a:cxn ang="0">
                <a:pos x="196" y="60"/>
              </a:cxn>
              <a:cxn ang="0">
                <a:pos x="162" y="42"/>
              </a:cxn>
              <a:cxn ang="0">
                <a:pos x="162" y="26"/>
              </a:cxn>
              <a:cxn ang="0">
                <a:pos x="180" y="16"/>
              </a:cxn>
              <a:cxn ang="0">
                <a:pos x="198" y="18"/>
              </a:cxn>
              <a:cxn ang="0">
                <a:pos x="224" y="32"/>
              </a:cxn>
              <a:cxn ang="0">
                <a:pos x="236" y="48"/>
              </a:cxn>
              <a:cxn ang="0">
                <a:pos x="240" y="66"/>
              </a:cxn>
              <a:cxn ang="0">
                <a:pos x="234" y="88"/>
              </a:cxn>
            </a:cxnLst>
            <a:rect l="0" t="0" r="r" b="b"/>
            <a:pathLst>
              <a:path w="256" h="256">
                <a:moveTo>
                  <a:pt x="236" y="20"/>
                </a:moveTo>
                <a:lnTo>
                  <a:pt x="236" y="20"/>
                </a:lnTo>
                <a:lnTo>
                  <a:pt x="224" y="12"/>
                </a:lnTo>
                <a:lnTo>
                  <a:pt x="212" y="6"/>
                </a:lnTo>
                <a:lnTo>
                  <a:pt x="200" y="2"/>
                </a:lnTo>
                <a:lnTo>
                  <a:pt x="188" y="0"/>
                </a:lnTo>
                <a:lnTo>
                  <a:pt x="188" y="0"/>
                </a:lnTo>
                <a:lnTo>
                  <a:pt x="178" y="0"/>
                </a:lnTo>
                <a:lnTo>
                  <a:pt x="168" y="4"/>
                </a:lnTo>
                <a:lnTo>
                  <a:pt x="158" y="8"/>
                </a:lnTo>
                <a:lnTo>
                  <a:pt x="150" y="16"/>
                </a:lnTo>
                <a:lnTo>
                  <a:pt x="112" y="54"/>
                </a:lnTo>
                <a:lnTo>
                  <a:pt x="112" y="54"/>
                </a:lnTo>
                <a:lnTo>
                  <a:pt x="110" y="54"/>
                </a:lnTo>
                <a:lnTo>
                  <a:pt x="110" y="54"/>
                </a:lnTo>
                <a:lnTo>
                  <a:pt x="110" y="54"/>
                </a:lnTo>
                <a:lnTo>
                  <a:pt x="110" y="54"/>
                </a:lnTo>
                <a:lnTo>
                  <a:pt x="28" y="138"/>
                </a:lnTo>
                <a:lnTo>
                  <a:pt x="28" y="138"/>
                </a:lnTo>
                <a:lnTo>
                  <a:pt x="24" y="144"/>
                </a:lnTo>
                <a:lnTo>
                  <a:pt x="20" y="152"/>
                </a:lnTo>
                <a:lnTo>
                  <a:pt x="2" y="220"/>
                </a:lnTo>
                <a:lnTo>
                  <a:pt x="2" y="220"/>
                </a:lnTo>
                <a:lnTo>
                  <a:pt x="0" y="228"/>
                </a:lnTo>
                <a:lnTo>
                  <a:pt x="0" y="228"/>
                </a:lnTo>
                <a:lnTo>
                  <a:pt x="2" y="238"/>
                </a:lnTo>
                <a:lnTo>
                  <a:pt x="8" y="248"/>
                </a:lnTo>
                <a:lnTo>
                  <a:pt x="18" y="254"/>
                </a:lnTo>
                <a:lnTo>
                  <a:pt x="28" y="256"/>
                </a:lnTo>
                <a:lnTo>
                  <a:pt x="28" y="256"/>
                </a:lnTo>
                <a:lnTo>
                  <a:pt x="38" y="254"/>
                </a:lnTo>
                <a:lnTo>
                  <a:pt x="106" y="236"/>
                </a:lnTo>
                <a:lnTo>
                  <a:pt x="106" y="236"/>
                </a:lnTo>
                <a:lnTo>
                  <a:pt x="112" y="234"/>
                </a:lnTo>
                <a:lnTo>
                  <a:pt x="118" y="228"/>
                </a:lnTo>
                <a:lnTo>
                  <a:pt x="240" y="106"/>
                </a:lnTo>
                <a:lnTo>
                  <a:pt x="240" y="106"/>
                </a:lnTo>
                <a:lnTo>
                  <a:pt x="248" y="96"/>
                </a:lnTo>
                <a:lnTo>
                  <a:pt x="252" y="86"/>
                </a:lnTo>
                <a:lnTo>
                  <a:pt x="256" y="76"/>
                </a:lnTo>
                <a:lnTo>
                  <a:pt x="256" y="64"/>
                </a:lnTo>
                <a:lnTo>
                  <a:pt x="254" y="52"/>
                </a:lnTo>
                <a:lnTo>
                  <a:pt x="250" y="42"/>
                </a:lnTo>
                <a:lnTo>
                  <a:pt x="244" y="30"/>
                </a:lnTo>
                <a:lnTo>
                  <a:pt x="236" y="20"/>
                </a:lnTo>
                <a:close/>
                <a:moveTo>
                  <a:pt x="128" y="190"/>
                </a:moveTo>
                <a:lnTo>
                  <a:pt x="128" y="190"/>
                </a:lnTo>
                <a:lnTo>
                  <a:pt x="126" y="180"/>
                </a:lnTo>
                <a:lnTo>
                  <a:pt x="122" y="170"/>
                </a:lnTo>
                <a:lnTo>
                  <a:pt x="198" y="94"/>
                </a:lnTo>
                <a:lnTo>
                  <a:pt x="198" y="94"/>
                </a:lnTo>
                <a:lnTo>
                  <a:pt x="200" y="104"/>
                </a:lnTo>
                <a:lnTo>
                  <a:pt x="200" y="116"/>
                </a:lnTo>
                <a:lnTo>
                  <a:pt x="196" y="126"/>
                </a:lnTo>
                <a:lnTo>
                  <a:pt x="190" y="134"/>
                </a:lnTo>
                <a:lnTo>
                  <a:pt x="190" y="134"/>
                </a:lnTo>
                <a:lnTo>
                  <a:pt x="190" y="134"/>
                </a:lnTo>
                <a:lnTo>
                  <a:pt x="190" y="134"/>
                </a:lnTo>
                <a:lnTo>
                  <a:pt x="128" y="196"/>
                </a:lnTo>
                <a:lnTo>
                  <a:pt x="128" y="196"/>
                </a:lnTo>
                <a:lnTo>
                  <a:pt x="128" y="190"/>
                </a:lnTo>
                <a:close/>
                <a:moveTo>
                  <a:pt x="118" y="162"/>
                </a:moveTo>
                <a:lnTo>
                  <a:pt x="118" y="162"/>
                </a:lnTo>
                <a:lnTo>
                  <a:pt x="108" y="148"/>
                </a:lnTo>
                <a:lnTo>
                  <a:pt x="108" y="148"/>
                </a:lnTo>
                <a:lnTo>
                  <a:pt x="100" y="142"/>
                </a:lnTo>
                <a:lnTo>
                  <a:pt x="92" y="136"/>
                </a:lnTo>
                <a:lnTo>
                  <a:pt x="168" y="60"/>
                </a:lnTo>
                <a:lnTo>
                  <a:pt x="168" y="60"/>
                </a:lnTo>
                <a:lnTo>
                  <a:pt x="176" y="64"/>
                </a:lnTo>
                <a:lnTo>
                  <a:pt x="184" y="72"/>
                </a:lnTo>
                <a:lnTo>
                  <a:pt x="184" y="72"/>
                </a:lnTo>
                <a:lnTo>
                  <a:pt x="190" y="78"/>
                </a:lnTo>
                <a:lnTo>
                  <a:pt x="194" y="86"/>
                </a:lnTo>
                <a:lnTo>
                  <a:pt x="118" y="162"/>
                </a:lnTo>
                <a:close/>
                <a:moveTo>
                  <a:pt x="84" y="132"/>
                </a:moveTo>
                <a:lnTo>
                  <a:pt x="84" y="132"/>
                </a:lnTo>
                <a:lnTo>
                  <a:pt x="72" y="130"/>
                </a:lnTo>
                <a:lnTo>
                  <a:pt x="60" y="128"/>
                </a:lnTo>
                <a:lnTo>
                  <a:pt x="122" y="66"/>
                </a:lnTo>
                <a:lnTo>
                  <a:pt x="122" y="66"/>
                </a:lnTo>
                <a:lnTo>
                  <a:pt x="130" y="60"/>
                </a:lnTo>
                <a:lnTo>
                  <a:pt x="140" y="56"/>
                </a:lnTo>
                <a:lnTo>
                  <a:pt x="150" y="56"/>
                </a:lnTo>
                <a:lnTo>
                  <a:pt x="160" y="58"/>
                </a:lnTo>
                <a:lnTo>
                  <a:pt x="84" y="132"/>
                </a:lnTo>
                <a:close/>
                <a:moveTo>
                  <a:pt x="34" y="238"/>
                </a:moveTo>
                <a:lnTo>
                  <a:pt x="34" y="238"/>
                </a:lnTo>
                <a:lnTo>
                  <a:pt x="28" y="240"/>
                </a:lnTo>
                <a:lnTo>
                  <a:pt x="28" y="240"/>
                </a:lnTo>
                <a:lnTo>
                  <a:pt x="24" y="240"/>
                </a:lnTo>
                <a:lnTo>
                  <a:pt x="20" y="236"/>
                </a:lnTo>
                <a:lnTo>
                  <a:pt x="16" y="232"/>
                </a:lnTo>
                <a:lnTo>
                  <a:pt x="16" y="228"/>
                </a:lnTo>
                <a:lnTo>
                  <a:pt x="16" y="228"/>
                </a:lnTo>
                <a:lnTo>
                  <a:pt x="16" y="224"/>
                </a:lnTo>
                <a:lnTo>
                  <a:pt x="26" y="192"/>
                </a:lnTo>
                <a:lnTo>
                  <a:pt x="26" y="192"/>
                </a:lnTo>
                <a:lnTo>
                  <a:pt x="32" y="194"/>
                </a:lnTo>
                <a:lnTo>
                  <a:pt x="40" y="196"/>
                </a:lnTo>
                <a:lnTo>
                  <a:pt x="46" y="200"/>
                </a:lnTo>
                <a:lnTo>
                  <a:pt x="52" y="204"/>
                </a:lnTo>
                <a:lnTo>
                  <a:pt x="52" y="204"/>
                </a:lnTo>
                <a:lnTo>
                  <a:pt x="58" y="210"/>
                </a:lnTo>
                <a:lnTo>
                  <a:pt x="60" y="218"/>
                </a:lnTo>
                <a:lnTo>
                  <a:pt x="62" y="224"/>
                </a:lnTo>
                <a:lnTo>
                  <a:pt x="64" y="232"/>
                </a:lnTo>
                <a:lnTo>
                  <a:pt x="34" y="238"/>
                </a:lnTo>
                <a:close/>
                <a:moveTo>
                  <a:pt x="70" y="230"/>
                </a:moveTo>
                <a:lnTo>
                  <a:pt x="70" y="230"/>
                </a:lnTo>
                <a:lnTo>
                  <a:pt x="70" y="222"/>
                </a:lnTo>
                <a:lnTo>
                  <a:pt x="68" y="214"/>
                </a:lnTo>
                <a:lnTo>
                  <a:pt x="64" y="206"/>
                </a:lnTo>
                <a:lnTo>
                  <a:pt x="58" y="198"/>
                </a:lnTo>
                <a:lnTo>
                  <a:pt x="58" y="198"/>
                </a:lnTo>
                <a:lnTo>
                  <a:pt x="50" y="192"/>
                </a:lnTo>
                <a:lnTo>
                  <a:pt x="44" y="188"/>
                </a:lnTo>
                <a:lnTo>
                  <a:pt x="36" y="186"/>
                </a:lnTo>
                <a:lnTo>
                  <a:pt x="28" y="184"/>
                </a:lnTo>
                <a:lnTo>
                  <a:pt x="36" y="156"/>
                </a:lnTo>
                <a:lnTo>
                  <a:pt x="36" y="156"/>
                </a:lnTo>
                <a:lnTo>
                  <a:pt x="38" y="150"/>
                </a:lnTo>
                <a:lnTo>
                  <a:pt x="38" y="150"/>
                </a:lnTo>
                <a:lnTo>
                  <a:pt x="44" y="146"/>
                </a:lnTo>
                <a:lnTo>
                  <a:pt x="52" y="144"/>
                </a:lnTo>
                <a:lnTo>
                  <a:pt x="60" y="144"/>
                </a:lnTo>
                <a:lnTo>
                  <a:pt x="68" y="144"/>
                </a:lnTo>
                <a:lnTo>
                  <a:pt x="74" y="146"/>
                </a:lnTo>
                <a:lnTo>
                  <a:pt x="82" y="150"/>
                </a:lnTo>
                <a:lnTo>
                  <a:pt x="90" y="154"/>
                </a:lnTo>
                <a:lnTo>
                  <a:pt x="96" y="160"/>
                </a:lnTo>
                <a:lnTo>
                  <a:pt x="96" y="160"/>
                </a:lnTo>
                <a:lnTo>
                  <a:pt x="102" y="166"/>
                </a:lnTo>
                <a:lnTo>
                  <a:pt x="108" y="174"/>
                </a:lnTo>
                <a:lnTo>
                  <a:pt x="110" y="182"/>
                </a:lnTo>
                <a:lnTo>
                  <a:pt x="112" y="190"/>
                </a:lnTo>
                <a:lnTo>
                  <a:pt x="112" y="198"/>
                </a:lnTo>
                <a:lnTo>
                  <a:pt x="110" y="206"/>
                </a:lnTo>
                <a:lnTo>
                  <a:pt x="108" y="214"/>
                </a:lnTo>
                <a:lnTo>
                  <a:pt x="104" y="220"/>
                </a:lnTo>
                <a:lnTo>
                  <a:pt x="104" y="220"/>
                </a:lnTo>
                <a:lnTo>
                  <a:pt x="100" y="222"/>
                </a:lnTo>
                <a:lnTo>
                  <a:pt x="70" y="230"/>
                </a:lnTo>
                <a:close/>
                <a:moveTo>
                  <a:pt x="230" y="94"/>
                </a:moveTo>
                <a:lnTo>
                  <a:pt x="216" y="108"/>
                </a:lnTo>
                <a:lnTo>
                  <a:pt x="216" y="108"/>
                </a:lnTo>
                <a:lnTo>
                  <a:pt x="216" y="102"/>
                </a:lnTo>
                <a:lnTo>
                  <a:pt x="216" y="102"/>
                </a:lnTo>
                <a:lnTo>
                  <a:pt x="214" y="90"/>
                </a:lnTo>
                <a:lnTo>
                  <a:pt x="210" y="80"/>
                </a:lnTo>
                <a:lnTo>
                  <a:pt x="204" y="70"/>
                </a:lnTo>
                <a:lnTo>
                  <a:pt x="196" y="60"/>
                </a:lnTo>
                <a:lnTo>
                  <a:pt x="196" y="60"/>
                </a:lnTo>
                <a:lnTo>
                  <a:pt x="186" y="52"/>
                </a:lnTo>
                <a:lnTo>
                  <a:pt x="174" y="46"/>
                </a:lnTo>
                <a:lnTo>
                  <a:pt x="162" y="42"/>
                </a:lnTo>
                <a:lnTo>
                  <a:pt x="148" y="40"/>
                </a:lnTo>
                <a:lnTo>
                  <a:pt x="162" y="26"/>
                </a:lnTo>
                <a:lnTo>
                  <a:pt x="162" y="26"/>
                </a:lnTo>
                <a:lnTo>
                  <a:pt x="168" y="22"/>
                </a:lnTo>
                <a:lnTo>
                  <a:pt x="174" y="18"/>
                </a:lnTo>
                <a:lnTo>
                  <a:pt x="180" y="16"/>
                </a:lnTo>
                <a:lnTo>
                  <a:pt x="188" y="16"/>
                </a:lnTo>
                <a:lnTo>
                  <a:pt x="188" y="16"/>
                </a:lnTo>
                <a:lnTo>
                  <a:pt x="198" y="18"/>
                </a:lnTo>
                <a:lnTo>
                  <a:pt x="206" y="20"/>
                </a:lnTo>
                <a:lnTo>
                  <a:pt x="216" y="26"/>
                </a:lnTo>
                <a:lnTo>
                  <a:pt x="224" y="32"/>
                </a:lnTo>
                <a:lnTo>
                  <a:pt x="224" y="32"/>
                </a:lnTo>
                <a:lnTo>
                  <a:pt x="230" y="40"/>
                </a:lnTo>
                <a:lnTo>
                  <a:pt x="236" y="48"/>
                </a:lnTo>
                <a:lnTo>
                  <a:pt x="238" y="56"/>
                </a:lnTo>
                <a:lnTo>
                  <a:pt x="240" y="66"/>
                </a:lnTo>
                <a:lnTo>
                  <a:pt x="240" y="66"/>
                </a:lnTo>
                <a:lnTo>
                  <a:pt x="240" y="74"/>
                </a:lnTo>
                <a:lnTo>
                  <a:pt x="238" y="82"/>
                </a:lnTo>
                <a:lnTo>
                  <a:pt x="234" y="88"/>
                </a:lnTo>
                <a:lnTo>
                  <a:pt x="230" y="94"/>
                </a:lnTo>
                <a:close/>
              </a:path>
            </a:pathLst>
          </a:custGeom>
          <a:solidFill>
            <a:sysClr val="window" lastClr="FFFFFF"/>
          </a:solidFill>
          <a:ln w="9525">
            <a:noFill/>
            <a:round/>
          </a:ln>
          <a:effectLst>
            <a:outerShdw blurRad="76200" dir="18900000" sy="23000" kx="-1200000" algn="bl" rotWithShape="0">
              <a:prstClr val="black">
                <a:alpha val="20000"/>
              </a:prstClr>
            </a:outerShdw>
          </a:effectLst>
        </p:spPr>
        <p:txBody>
          <a:bodyPr vert="horz" wrap="square" lIns="55418" tIns="27709" rIns="55418" bIns="27709" numCol="1" anchor="t" anchorCtr="0" compatLnSpc="1"/>
          <a:p>
            <a:pPr marL="0" marR="0" lvl="0" indent="0" algn="l" defTabSz="904240" rtl="0" eaLnBrk="1" fontAlgn="auto" latinLnBrk="0" hangingPunct="1">
              <a:lnSpc>
                <a:spcPct val="100000"/>
              </a:lnSpc>
              <a:spcBef>
                <a:spcPts val="0"/>
              </a:spcBef>
              <a:spcAft>
                <a:spcPts val="0"/>
              </a:spcAft>
              <a:buClrTx/>
              <a:buSzTx/>
              <a:buFontTx/>
              <a:buNone/>
              <a:defRPr/>
            </a:pPr>
            <a:endParaRPr kumimoji="0" lang="ar-SA" sz="178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grpSp>
        <p:nvGrpSpPr>
          <p:cNvPr id="6" name="Group 5"/>
          <p:cNvGrpSpPr/>
          <p:nvPr>
            <p:custDataLst>
              <p:tags r:id="rId9"/>
            </p:custDataLst>
          </p:nvPr>
        </p:nvGrpSpPr>
        <p:grpSpPr>
          <a:xfrm>
            <a:off x="4074267" y="3246817"/>
            <a:ext cx="1631570" cy="731502"/>
            <a:chOff x="2867026" y="2582863"/>
            <a:chExt cx="1628775" cy="730249"/>
          </a:xfrm>
        </p:grpSpPr>
        <p:sp>
          <p:nvSpPr>
            <p:cNvPr id="7" name="Freeform 8"/>
            <p:cNvSpPr/>
            <p:nvPr>
              <p:custDataLst>
                <p:tags r:id="rId10"/>
              </p:custDataLst>
            </p:nvPr>
          </p:nvSpPr>
          <p:spPr bwMode="auto">
            <a:xfrm>
              <a:off x="2867026" y="2582863"/>
              <a:ext cx="1628775" cy="579437"/>
            </a:xfrm>
            <a:custGeom>
              <a:avLst/>
              <a:gdLst>
                <a:gd name="T0" fmla="*/ 1026 w 1026"/>
                <a:gd name="T1" fmla="*/ 0 h 365"/>
                <a:gd name="T2" fmla="*/ 1026 w 1026"/>
                <a:gd name="T3" fmla="*/ 365 h 365"/>
                <a:gd name="T4" fmla="*/ 0 w 1026"/>
                <a:gd name="T5" fmla="*/ 365 h 365"/>
                <a:gd name="T6" fmla="*/ 153 w 1026"/>
                <a:gd name="T7" fmla="*/ 0 h 365"/>
                <a:gd name="T8" fmla="*/ 1026 w 1026"/>
                <a:gd name="T9" fmla="*/ 0 h 365"/>
              </a:gdLst>
              <a:ahLst/>
              <a:cxnLst>
                <a:cxn ang="0">
                  <a:pos x="T0" y="T1"/>
                </a:cxn>
                <a:cxn ang="0">
                  <a:pos x="T2" y="T3"/>
                </a:cxn>
                <a:cxn ang="0">
                  <a:pos x="T4" y="T5"/>
                </a:cxn>
                <a:cxn ang="0">
                  <a:pos x="T6" y="T7"/>
                </a:cxn>
                <a:cxn ang="0">
                  <a:pos x="T8" y="T9"/>
                </a:cxn>
              </a:cxnLst>
              <a:rect l="0" t="0" r="r" b="b"/>
              <a:pathLst>
                <a:path w="1026" h="365">
                  <a:moveTo>
                    <a:pt x="1026" y="0"/>
                  </a:moveTo>
                  <a:lnTo>
                    <a:pt x="1026" y="365"/>
                  </a:lnTo>
                  <a:lnTo>
                    <a:pt x="0" y="365"/>
                  </a:lnTo>
                  <a:lnTo>
                    <a:pt x="153" y="0"/>
                  </a:lnTo>
                  <a:lnTo>
                    <a:pt x="1026" y="0"/>
                  </a:lnTo>
                  <a:close/>
                </a:path>
              </a:pathLst>
            </a:custGeom>
            <a:solidFill>
              <a:srgbClr val="1AA3AA"/>
            </a:solidFill>
            <a:ln>
              <a:noFill/>
            </a:ln>
            <a:extLst>
              <a:ext uri="{91240B29-F687-4F45-9708-019B960494DF}">
                <a14:hiddenLine xmlns:a14="http://schemas.microsoft.com/office/drawing/2010/main" w="9525">
                  <a:solidFill>
                    <a:srgbClr val="000000"/>
                  </a:solidFill>
                  <a:round/>
                </a14:hiddenLine>
              </a:ext>
            </a:extLst>
          </p:spPr>
          <p:txBody>
            <a:bodyPr vert="horz" wrap="square" lIns="73891" tIns="36945" rIns="73891" bIns="36945" numCol="1" anchor="t" anchorCtr="0" compatLnSpc="1"/>
            <a:p>
              <a:pPr marL="0" marR="0" lvl="0" indent="0" algn="l" defTabSz="904240" rtl="0" eaLnBrk="1" fontAlgn="auto" latinLnBrk="0" hangingPunct="1">
                <a:lnSpc>
                  <a:spcPct val="100000"/>
                </a:lnSpc>
                <a:spcBef>
                  <a:spcPts val="0"/>
                </a:spcBef>
                <a:spcAft>
                  <a:spcPts val="0"/>
                </a:spcAft>
                <a:buClrTx/>
                <a:buSzTx/>
                <a:buFontTx/>
                <a:buNone/>
                <a:defRPr/>
              </a:pPr>
              <a:endParaRPr kumimoji="0" lang="en-US" sz="194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8" name="Rectangle 9"/>
            <p:cNvSpPr>
              <a:spLocks noChangeArrowheads="1"/>
            </p:cNvSpPr>
            <p:nvPr>
              <p:custDataLst>
                <p:tags r:id="rId11"/>
              </p:custDataLst>
            </p:nvPr>
          </p:nvSpPr>
          <p:spPr bwMode="auto">
            <a:xfrm>
              <a:off x="2867026" y="3162300"/>
              <a:ext cx="1628775" cy="150812"/>
            </a:xfrm>
            <a:prstGeom prst="rect">
              <a:avLst/>
            </a:prstGeom>
            <a:solidFill>
              <a:srgbClr val="1AA3AA">
                <a:lumMod val="7500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3891" tIns="36945" rIns="73891" bIns="36945" numCol="1" anchor="t" anchorCtr="0" compatLnSpc="1"/>
            <a:p>
              <a:pPr marL="0" marR="0" lvl="0" indent="0" algn="l" defTabSz="904240" rtl="0" eaLnBrk="1" fontAlgn="auto" latinLnBrk="0" hangingPunct="1">
                <a:lnSpc>
                  <a:spcPct val="100000"/>
                </a:lnSpc>
                <a:spcBef>
                  <a:spcPts val="0"/>
                </a:spcBef>
                <a:spcAft>
                  <a:spcPts val="0"/>
                </a:spcAft>
                <a:buClrTx/>
                <a:buSzTx/>
                <a:buFontTx/>
                <a:buNone/>
                <a:defRPr/>
              </a:pPr>
              <a:endParaRPr kumimoji="0" lang="en-US" sz="194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charset="-122"/>
                <a:sym typeface="Arial" panose="020B0604020202020204" pitchFamily="34" charset="0"/>
              </a:endParaRPr>
            </a:p>
          </p:txBody>
        </p:sp>
      </p:grpSp>
      <p:grpSp>
        <p:nvGrpSpPr>
          <p:cNvPr id="35" name="Group 34"/>
          <p:cNvGrpSpPr/>
          <p:nvPr>
            <p:custDataLst>
              <p:tags r:id="rId12"/>
            </p:custDataLst>
          </p:nvPr>
        </p:nvGrpSpPr>
        <p:grpSpPr>
          <a:xfrm>
            <a:off x="4818826" y="3365631"/>
            <a:ext cx="199677" cy="290439"/>
            <a:chOff x="4838700" y="2774950"/>
            <a:chExt cx="279400" cy="406400"/>
          </a:xfrm>
          <a:solidFill>
            <a:sysClr val="window" lastClr="FFFFFF"/>
          </a:solidFill>
        </p:grpSpPr>
        <p:sp>
          <p:nvSpPr>
            <p:cNvPr id="36" name="Freeform 60"/>
            <p:cNvSpPr>
              <a:spLocks noEditPoints="1"/>
            </p:cNvSpPr>
            <p:nvPr>
              <p:custDataLst>
                <p:tags r:id="rId13"/>
              </p:custDataLst>
            </p:nvPr>
          </p:nvSpPr>
          <p:spPr bwMode="auto">
            <a:xfrm>
              <a:off x="4838700" y="2774950"/>
              <a:ext cx="279400" cy="406400"/>
            </a:xfrm>
            <a:custGeom>
              <a:avLst/>
              <a:gdLst/>
              <a:ahLst/>
              <a:cxnLst>
                <a:cxn ang="0">
                  <a:pos x="88" y="0"/>
                </a:cxn>
                <a:cxn ang="0">
                  <a:pos x="54" y="6"/>
                </a:cxn>
                <a:cxn ang="0">
                  <a:pos x="26" y="26"/>
                </a:cxn>
                <a:cxn ang="0">
                  <a:pos x="6" y="54"/>
                </a:cxn>
                <a:cxn ang="0">
                  <a:pos x="0" y="88"/>
                </a:cxn>
                <a:cxn ang="0">
                  <a:pos x="2" y="100"/>
                </a:cxn>
                <a:cxn ang="0">
                  <a:pos x="16" y="138"/>
                </a:cxn>
                <a:cxn ang="0">
                  <a:pos x="40" y="184"/>
                </a:cxn>
                <a:cxn ang="0">
                  <a:pos x="50" y="214"/>
                </a:cxn>
                <a:cxn ang="0">
                  <a:pos x="62" y="246"/>
                </a:cxn>
                <a:cxn ang="0">
                  <a:pos x="76" y="254"/>
                </a:cxn>
                <a:cxn ang="0">
                  <a:pos x="88" y="256"/>
                </a:cxn>
                <a:cxn ang="0">
                  <a:pos x="108" y="252"/>
                </a:cxn>
                <a:cxn ang="0">
                  <a:pos x="118" y="238"/>
                </a:cxn>
                <a:cxn ang="0">
                  <a:pos x="136" y="184"/>
                </a:cxn>
                <a:cxn ang="0">
                  <a:pos x="146" y="162"/>
                </a:cxn>
                <a:cxn ang="0">
                  <a:pos x="172" y="112"/>
                </a:cxn>
                <a:cxn ang="0">
                  <a:pos x="176" y="88"/>
                </a:cxn>
                <a:cxn ang="0">
                  <a:pos x="174" y="70"/>
                </a:cxn>
                <a:cxn ang="0">
                  <a:pos x="160" y="38"/>
                </a:cxn>
                <a:cxn ang="0">
                  <a:pos x="138" y="16"/>
                </a:cxn>
                <a:cxn ang="0">
                  <a:pos x="106" y="2"/>
                </a:cxn>
                <a:cxn ang="0">
                  <a:pos x="108" y="218"/>
                </a:cxn>
                <a:cxn ang="0">
                  <a:pos x="70" y="222"/>
                </a:cxn>
                <a:cxn ang="0">
                  <a:pos x="64" y="208"/>
                </a:cxn>
                <a:cxn ang="0">
                  <a:pos x="114" y="200"/>
                </a:cxn>
                <a:cxn ang="0">
                  <a:pos x="112" y="208"/>
                </a:cxn>
                <a:cxn ang="0">
                  <a:pos x="108" y="218"/>
                </a:cxn>
                <a:cxn ang="0">
                  <a:pos x="62" y="200"/>
                </a:cxn>
                <a:cxn ang="0">
                  <a:pos x="120" y="184"/>
                </a:cxn>
                <a:cxn ang="0">
                  <a:pos x="116" y="192"/>
                </a:cxn>
                <a:cxn ang="0">
                  <a:pos x="88" y="240"/>
                </a:cxn>
                <a:cxn ang="0">
                  <a:pos x="82" y="240"/>
                </a:cxn>
                <a:cxn ang="0">
                  <a:pos x="76" y="236"/>
                </a:cxn>
                <a:cxn ang="0">
                  <a:pos x="106" y="226"/>
                </a:cxn>
                <a:cxn ang="0">
                  <a:pos x="102" y="234"/>
                </a:cxn>
                <a:cxn ang="0">
                  <a:pos x="94" y="240"/>
                </a:cxn>
                <a:cxn ang="0">
                  <a:pos x="126" y="168"/>
                </a:cxn>
                <a:cxn ang="0">
                  <a:pos x="50" y="168"/>
                </a:cxn>
                <a:cxn ang="0">
                  <a:pos x="38" y="142"/>
                </a:cxn>
                <a:cxn ang="0">
                  <a:pos x="18" y="100"/>
                </a:cxn>
                <a:cxn ang="0">
                  <a:pos x="16" y="88"/>
                </a:cxn>
                <a:cxn ang="0">
                  <a:pos x="22" y="60"/>
                </a:cxn>
                <a:cxn ang="0">
                  <a:pos x="38" y="38"/>
                </a:cxn>
                <a:cxn ang="0">
                  <a:pos x="60" y="22"/>
                </a:cxn>
                <a:cxn ang="0">
                  <a:pos x="88" y="16"/>
                </a:cxn>
                <a:cxn ang="0">
                  <a:pos x="102" y="18"/>
                </a:cxn>
                <a:cxn ang="0">
                  <a:pos x="128" y="28"/>
                </a:cxn>
                <a:cxn ang="0">
                  <a:pos x="148" y="48"/>
                </a:cxn>
                <a:cxn ang="0">
                  <a:pos x="158" y="74"/>
                </a:cxn>
                <a:cxn ang="0">
                  <a:pos x="160" y="88"/>
                </a:cxn>
                <a:cxn ang="0">
                  <a:pos x="154" y="114"/>
                </a:cxn>
                <a:cxn ang="0">
                  <a:pos x="138" y="142"/>
                </a:cxn>
              </a:cxnLst>
              <a:rect l="0" t="0" r="r" b="b"/>
              <a:pathLst>
                <a:path w="176" h="256">
                  <a:moveTo>
                    <a:pt x="88" y="0"/>
                  </a:moveTo>
                  <a:lnTo>
                    <a:pt x="88" y="0"/>
                  </a:lnTo>
                  <a:lnTo>
                    <a:pt x="70" y="2"/>
                  </a:lnTo>
                  <a:lnTo>
                    <a:pt x="54" y="6"/>
                  </a:lnTo>
                  <a:lnTo>
                    <a:pt x="38" y="16"/>
                  </a:lnTo>
                  <a:lnTo>
                    <a:pt x="26" y="26"/>
                  </a:lnTo>
                  <a:lnTo>
                    <a:pt x="16" y="38"/>
                  </a:lnTo>
                  <a:lnTo>
                    <a:pt x="6" y="54"/>
                  </a:lnTo>
                  <a:lnTo>
                    <a:pt x="2" y="70"/>
                  </a:lnTo>
                  <a:lnTo>
                    <a:pt x="0" y="88"/>
                  </a:lnTo>
                  <a:lnTo>
                    <a:pt x="0" y="88"/>
                  </a:lnTo>
                  <a:lnTo>
                    <a:pt x="2" y="100"/>
                  </a:lnTo>
                  <a:lnTo>
                    <a:pt x="4" y="112"/>
                  </a:lnTo>
                  <a:lnTo>
                    <a:pt x="16" y="138"/>
                  </a:lnTo>
                  <a:lnTo>
                    <a:pt x="30" y="162"/>
                  </a:lnTo>
                  <a:lnTo>
                    <a:pt x="40" y="184"/>
                  </a:lnTo>
                  <a:lnTo>
                    <a:pt x="40" y="184"/>
                  </a:lnTo>
                  <a:lnTo>
                    <a:pt x="50" y="214"/>
                  </a:lnTo>
                  <a:lnTo>
                    <a:pt x="58" y="238"/>
                  </a:lnTo>
                  <a:lnTo>
                    <a:pt x="62" y="246"/>
                  </a:lnTo>
                  <a:lnTo>
                    <a:pt x="68" y="252"/>
                  </a:lnTo>
                  <a:lnTo>
                    <a:pt x="76" y="254"/>
                  </a:lnTo>
                  <a:lnTo>
                    <a:pt x="88" y="256"/>
                  </a:lnTo>
                  <a:lnTo>
                    <a:pt x="88" y="256"/>
                  </a:lnTo>
                  <a:lnTo>
                    <a:pt x="100" y="254"/>
                  </a:lnTo>
                  <a:lnTo>
                    <a:pt x="108" y="252"/>
                  </a:lnTo>
                  <a:lnTo>
                    <a:pt x="114" y="246"/>
                  </a:lnTo>
                  <a:lnTo>
                    <a:pt x="118" y="238"/>
                  </a:lnTo>
                  <a:lnTo>
                    <a:pt x="126" y="214"/>
                  </a:lnTo>
                  <a:lnTo>
                    <a:pt x="136" y="184"/>
                  </a:lnTo>
                  <a:lnTo>
                    <a:pt x="136" y="184"/>
                  </a:lnTo>
                  <a:lnTo>
                    <a:pt x="146" y="162"/>
                  </a:lnTo>
                  <a:lnTo>
                    <a:pt x="160" y="138"/>
                  </a:lnTo>
                  <a:lnTo>
                    <a:pt x="172" y="112"/>
                  </a:lnTo>
                  <a:lnTo>
                    <a:pt x="174" y="100"/>
                  </a:lnTo>
                  <a:lnTo>
                    <a:pt x="176" y="88"/>
                  </a:lnTo>
                  <a:lnTo>
                    <a:pt x="176" y="88"/>
                  </a:lnTo>
                  <a:lnTo>
                    <a:pt x="174" y="70"/>
                  </a:lnTo>
                  <a:lnTo>
                    <a:pt x="170" y="54"/>
                  </a:lnTo>
                  <a:lnTo>
                    <a:pt x="160" y="38"/>
                  </a:lnTo>
                  <a:lnTo>
                    <a:pt x="150" y="26"/>
                  </a:lnTo>
                  <a:lnTo>
                    <a:pt x="138" y="16"/>
                  </a:lnTo>
                  <a:lnTo>
                    <a:pt x="122" y="6"/>
                  </a:lnTo>
                  <a:lnTo>
                    <a:pt x="106" y="2"/>
                  </a:lnTo>
                  <a:lnTo>
                    <a:pt x="88" y="0"/>
                  </a:lnTo>
                  <a:close/>
                  <a:moveTo>
                    <a:pt x="108" y="218"/>
                  </a:moveTo>
                  <a:lnTo>
                    <a:pt x="70" y="222"/>
                  </a:lnTo>
                  <a:lnTo>
                    <a:pt x="70" y="222"/>
                  </a:lnTo>
                  <a:lnTo>
                    <a:pt x="64" y="208"/>
                  </a:lnTo>
                  <a:lnTo>
                    <a:pt x="64" y="208"/>
                  </a:lnTo>
                  <a:lnTo>
                    <a:pt x="64" y="206"/>
                  </a:lnTo>
                  <a:lnTo>
                    <a:pt x="114" y="200"/>
                  </a:lnTo>
                  <a:lnTo>
                    <a:pt x="114" y="200"/>
                  </a:lnTo>
                  <a:lnTo>
                    <a:pt x="112" y="208"/>
                  </a:lnTo>
                  <a:lnTo>
                    <a:pt x="112" y="208"/>
                  </a:lnTo>
                  <a:lnTo>
                    <a:pt x="108" y="218"/>
                  </a:lnTo>
                  <a:close/>
                  <a:moveTo>
                    <a:pt x="62" y="200"/>
                  </a:moveTo>
                  <a:lnTo>
                    <a:pt x="62" y="200"/>
                  </a:lnTo>
                  <a:lnTo>
                    <a:pt x="56" y="184"/>
                  </a:lnTo>
                  <a:lnTo>
                    <a:pt x="120" y="184"/>
                  </a:lnTo>
                  <a:lnTo>
                    <a:pt x="120" y="184"/>
                  </a:lnTo>
                  <a:lnTo>
                    <a:pt x="116" y="192"/>
                  </a:lnTo>
                  <a:lnTo>
                    <a:pt x="62" y="200"/>
                  </a:lnTo>
                  <a:close/>
                  <a:moveTo>
                    <a:pt x="88" y="240"/>
                  </a:moveTo>
                  <a:lnTo>
                    <a:pt x="88" y="240"/>
                  </a:lnTo>
                  <a:lnTo>
                    <a:pt x="82" y="240"/>
                  </a:lnTo>
                  <a:lnTo>
                    <a:pt x="78" y="238"/>
                  </a:lnTo>
                  <a:lnTo>
                    <a:pt x="76" y="236"/>
                  </a:lnTo>
                  <a:lnTo>
                    <a:pt x="72" y="230"/>
                  </a:lnTo>
                  <a:lnTo>
                    <a:pt x="106" y="226"/>
                  </a:lnTo>
                  <a:lnTo>
                    <a:pt x="106" y="226"/>
                  </a:lnTo>
                  <a:lnTo>
                    <a:pt x="102" y="234"/>
                  </a:lnTo>
                  <a:lnTo>
                    <a:pt x="98" y="238"/>
                  </a:lnTo>
                  <a:lnTo>
                    <a:pt x="94" y="240"/>
                  </a:lnTo>
                  <a:lnTo>
                    <a:pt x="88" y="240"/>
                  </a:lnTo>
                  <a:close/>
                  <a:moveTo>
                    <a:pt x="126" y="168"/>
                  </a:moveTo>
                  <a:lnTo>
                    <a:pt x="50" y="168"/>
                  </a:lnTo>
                  <a:lnTo>
                    <a:pt x="50" y="168"/>
                  </a:lnTo>
                  <a:lnTo>
                    <a:pt x="38" y="142"/>
                  </a:lnTo>
                  <a:lnTo>
                    <a:pt x="38" y="142"/>
                  </a:lnTo>
                  <a:lnTo>
                    <a:pt x="22" y="114"/>
                  </a:lnTo>
                  <a:lnTo>
                    <a:pt x="18" y="100"/>
                  </a:lnTo>
                  <a:lnTo>
                    <a:pt x="16" y="88"/>
                  </a:lnTo>
                  <a:lnTo>
                    <a:pt x="16" y="88"/>
                  </a:lnTo>
                  <a:lnTo>
                    <a:pt x="18" y="74"/>
                  </a:lnTo>
                  <a:lnTo>
                    <a:pt x="22" y="60"/>
                  </a:lnTo>
                  <a:lnTo>
                    <a:pt x="28" y="48"/>
                  </a:lnTo>
                  <a:lnTo>
                    <a:pt x="38" y="38"/>
                  </a:lnTo>
                  <a:lnTo>
                    <a:pt x="48" y="28"/>
                  </a:lnTo>
                  <a:lnTo>
                    <a:pt x="60" y="22"/>
                  </a:lnTo>
                  <a:lnTo>
                    <a:pt x="74" y="18"/>
                  </a:lnTo>
                  <a:lnTo>
                    <a:pt x="88" y="16"/>
                  </a:lnTo>
                  <a:lnTo>
                    <a:pt x="88" y="16"/>
                  </a:lnTo>
                  <a:lnTo>
                    <a:pt x="102" y="18"/>
                  </a:lnTo>
                  <a:lnTo>
                    <a:pt x="116" y="22"/>
                  </a:lnTo>
                  <a:lnTo>
                    <a:pt x="128" y="28"/>
                  </a:lnTo>
                  <a:lnTo>
                    <a:pt x="138" y="38"/>
                  </a:lnTo>
                  <a:lnTo>
                    <a:pt x="148" y="48"/>
                  </a:lnTo>
                  <a:lnTo>
                    <a:pt x="154" y="60"/>
                  </a:lnTo>
                  <a:lnTo>
                    <a:pt x="158" y="74"/>
                  </a:lnTo>
                  <a:lnTo>
                    <a:pt x="160" y="88"/>
                  </a:lnTo>
                  <a:lnTo>
                    <a:pt x="160" y="88"/>
                  </a:lnTo>
                  <a:lnTo>
                    <a:pt x="158" y="100"/>
                  </a:lnTo>
                  <a:lnTo>
                    <a:pt x="154" y="114"/>
                  </a:lnTo>
                  <a:lnTo>
                    <a:pt x="138" y="142"/>
                  </a:lnTo>
                  <a:lnTo>
                    <a:pt x="138" y="142"/>
                  </a:lnTo>
                  <a:lnTo>
                    <a:pt x="126" y="168"/>
                  </a:lnTo>
                  <a:close/>
                </a:path>
              </a:pathLst>
            </a:custGeom>
            <a:grpFill/>
            <a:ln w="9525">
              <a:noFill/>
              <a:round/>
            </a:ln>
          </p:spPr>
          <p:txBody>
            <a:bodyPr vert="horz" wrap="square" lIns="55418" tIns="27709" rIns="55418" bIns="27709" numCol="1" anchor="t" anchorCtr="0" compatLnSpc="1"/>
            <a:p>
              <a:pPr marL="0" marR="0" lvl="0" indent="0" algn="l" defTabSz="904240" rtl="0" eaLnBrk="1" fontAlgn="auto" latinLnBrk="0" hangingPunct="1">
                <a:lnSpc>
                  <a:spcPct val="100000"/>
                </a:lnSpc>
                <a:spcBef>
                  <a:spcPts val="0"/>
                </a:spcBef>
                <a:spcAft>
                  <a:spcPts val="0"/>
                </a:spcAft>
                <a:buClrTx/>
                <a:buSzTx/>
                <a:buFontTx/>
                <a:buNone/>
                <a:defRPr/>
              </a:pPr>
              <a:endParaRPr kumimoji="0" lang="ar-SA" sz="178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sp>
          <p:nvSpPr>
            <p:cNvPr id="37" name="Freeform 66"/>
            <p:cNvSpPr/>
            <p:nvPr>
              <p:custDataLst>
                <p:tags r:id="rId14"/>
              </p:custDataLst>
            </p:nvPr>
          </p:nvSpPr>
          <p:spPr bwMode="auto">
            <a:xfrm>
              <a:off x="4902200" y="2838450"/>
              <a:ext cx="82550" cy="82550"/>
            </a:xfrm>
            <a:custGeom>
              <a:avLst/>
              <a:gdLst/>
              <a:ahLst/>
              <a:cxnLst>
                <a:cxn ang="0">
                  <a:pos x="48" y="0"/>
                </a:cxn>
                <a:cxn ang="0">
                  <a:pos x="48" y="0"/>
                </a:cxn>
                <a:cxn ang="0">
                  <a:pos x="38" y="0"/>
                </a:cxn>
                <a:cxn ang="0">
                  <a:pos x="30" y="4"/>
                </a:cxn>
                <a:cxn ang="0">
                  <a:pos x="22" y="8"/>
                </a:cxn>
                <a:cxn ang="0">
                  <a:pos x="14" y="14"/>
                </a:cxn>
                <a:cxn ang="0">
                  <a:pos x="8" y="22"/>
                </a:cxn>
                <a:cxn ang="0">
                  <a:pos x="4" y="30"/>
                </a:cxn>
                <a:cxn ang="0">
                  <a:pos x="0" y="38"/>
                </a:cxn>
                <a:cxn ang="0">
                  <a:pos x="0" y="48"/>
                </a:cxn>
                <a:cxn ang="0">
                  <a:pos x="0" y="48"/>
                </a:cxn>
                <a:cxn ang="0">
                  <a:pos x="2" y="50"/>
                </a:cxn>
                <a:cxn ang="0">
                  <a:pos x="4" y="52"/>
                </a:cxn>
                <a:cxn ang="0">
                  <a:pos x="4" y="52"/>
                </a:cxn>
                <a:cxn ang="0">
                  <a:pos x="6" y="50"/>
                </a:cxn>
                <a:cxn ang="0">
                  <a:pos x="8" y="48"/>
                </a:cxn>
                <a:cxn ang="0">
                  <a:pos x="8" y="48"/>
                </a:cxn>
                <a:cxn ang="0">
                  <a:pos x="8" y="40"/>
                </a:cxn>
                <a:cxn ang="0">
                  <a:pos x="12" y="32"/>
                </a:cxn>
                <a:cxn ang="0">
                  <a:pos x="14" y="26"/>
                </a:cxn>
                <a:cxn ang="0">
                  <a:pos x="20" y="20"/>
                </a:cxn>
                <a:cxn ang="0">
                  <a:pos x="26" y="14"/>
                </a:cxn>
                <a:cxn ang="0">
                  <a:pos x="32" y="12"/>
                </a:cxn>
                <a:cxn ang="0">
                  <a:pos x="40" y="8"/>
                </a:cxn>
                <a:cxn ang="0">
                  <a:pos x="48" y="8"/>
                </a:cxn>
                <a:cxn ang="0">
                  <a:pos x="48" y="8"/>
                </a:cxn>
                <a:cxn ang="0">
                  <a:pos x="50" y="6"/>
                </a:cxn>
                <a:cxn ang="0">
                  <a:pos x="52" y="4"/>
                </a:cxn>
                <a:cxn ang="0">
                  <a:pos x="52" y="4"/>
                </a:cxn>
                <a:cxn ang="0">
                  <a:pos x="50" y="2"/>
                </a:cxn>
                <a:cxn ang="0">
                  <a:pos x="48" y="0"/>
                </a:cxn>
              </a:cxnLst>
              <a:rect l="0" t="0" r="r" b="b"/>
              <a:pathLst>
                <a:path w="52" h="52">
                  <a:moveTo>
                    <a:pt x="48" y="0"/>
                  </a:moveTo>
                  <a:lnTo>
                    <a:pt x="48" y="0"/>
                  </a:lnTo>
                  <a:lnTo>
                    <a:pt x="38" y="0"/>
                  </a:lnTo>
                  <a:lnTo>
                    <a:pt x="30" y="4"/>
                  </a:lnTo>
                  <a:lnTo>
                    <a:pt x="22" y="8"/>
                  </a:lnTo>
                  <a:lnTo>
                    <a:pt x="14" y="14"/>
                  </a:lnTo>
                  <a:lnTo>
                    <a:pt x="8" y="22"/>
                  </a:lnTo>
                  <a:lnTo>
                    <a:pt x="4" y="30"/>
                  </a:lnTo>
                  <a:lnTo>
                    <a:pt x="0" y="38"/>
                  </a:lnTo>
                  <a:lnTo>
                    <a:pt x="0" y="48"/>
                  </a:lnTo>
                  <a:lnTo>
                    <a:pt x="0" y="48"/>
                  </a:lnTo>
                  <a:lnTo>
                    <a:pt x="2" y="50"/>
                  </a:lnTo>
                  <a:lnTo>
                    <a:pt x="4" y="52"/>
                  </a:lnTo>
                  <a:lnTo>
                    <a:pt x="4" y="52"/>
                  </a:lnTo>
                  <a:lnTo>
                    <a:pt x="6" y="50"/>
                  </a:lnTo>
                  <a:lnTo>
                    <a:pt x="8" y="48"/>
                  </a:lnTo>
                  <a:lnTo>
                    <a:pt x="8" y="48"/>
                  </a:lnTo>
                  <a:lnTo>
                    <a:pt x="8" y="40"/>
                  </a:lnTo>
                  <a:lnTo>
                    <a:pt x="12" y="32"/>
                  </a:lnTo>
                  <a:lnTo>
                    <a:pt x="14" y="26"/>
                  </a:lnTo>
                  <a:lnTo>
                    <a:pt x="20" y="20"/>
                  </a:lnTo>
                  <a:lnTo>
                    <a:pt x="26" y="14"/>
                  </a:lnTo>
                  <a:lnTo>
                    <a:pt x="32" y="12"/>
                  </a:lnTo>
                  <a:lnTo>
                    <a:pt x="40" y="8"/>
                  </a:lnTo>
                  <a:lnTo>
                    <a:pt x="48" y="8"/>
                  </a:lnTo>
                  <a:lnTo>
                    <a:pt x="48" y="8"/>
                  </a:lnTo>
                  <a:lnTo>
                    <a:pt x="50" y="6"/>
                  </a:lnTo>
                  <a:lnTo>
                    <a:pt x="52" y="4"/>
                  </a:lnTo>
                  <a:lnTo>
                    <a:pt x="52" y="4"/>
                  </a:lnTo>
                  <a:lnTo>
                    <a:pt x="50" y="2"/>
                  </a:lnTo>
                  <a:lnTo>
                    <a:pt x="48" y="0"/>
                  </a:lnTo>
                  <a:close/>
                </a:path>
              </a:pathLst>
            </a:custGeom>
            <a:grpFill/>
            <a:ln w="9525">
              <a:noFill/>
              <a:round/>
            </a:ln>
          </p:spPr>
          <p:txBody>
            <a:bodyPr vert="horz" wrap="square" lIns="55418" tIns="27709" rIns="55418" bIns="27709" numCol="1" anchor="t" anchorCtr="0" compatLnSpc="1"/>
            <a:p>
              <a:pPr marL="0" marR="0" lvl="0" indent="0" algn="l" defTabSz="904240" rtl="0" eaLnBrk="1" fontAlgn="auto" latinLnBrk="0" hangingPunct="1">
                <a:lnSpc>
                  <a:spcPct val="100000"/>
                </a:lnSpc>
                <a:spcBef>
                  <a:spcPts val="0"/>
                </a:spcBef>
                <a:spcAft>
                  <a:spcPts val="0"/>
                </a:spcAft>
                <a:buClrTx/>
                <a:buSzTx/>
                <a:buFontTx/>
                <a:buNone/>
                <a:defRPr/>
              </a:pPr>
              <a:endParaRPr kumimoji="0" lang="ar-SA" sz="178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sp>
          <p:nvSpPr>
            <p:cNvPr id="38" name="Freeform 67"/>
            <p:cNvSpPr/>
            <p:nvPr>
              <p:custDataLst>
                <p:tags r:id="rId15"/>
              </p:custDataLst>
            </p:nvPr>
          </p:nvSpPr>
          <p:spPr bwMode="auto">
            <a:xfrm>
              <a:off x="4902200" y="2838450"/>
              <a:ext cx="82550" cy="82550"/>
            </a:xfrm>
            <a:custGeom>
              <a:avLst/>
              <a:gdLst/>
              <a:ahLst/>
              <a:cxnLst>
                <a:cxn ang="0">
                  <a:pos x="48" y="0"/>
                </a:cxn>
                <a:cxn ang="0">
                  <a:pos x="48" y="0"/>
                </a:cxn>
                <a:cxn ang="0">
                  <a:pos x="38" y="0"/>
                </a:cxn>
                <a:cxn ang="0">
                  <a:pos x="30" y="4"/>
                </a:cxn>
                <a:cxn ang="0">
                  <a:pos x="22" y="8"/>
                </a:cxn>
                <a:cxn ang="0">
                  <a:pos x="14" y="14"/>
                </a:cxn>
                <a:cxn ang="0">
                  <a:pos x="8" y="22"/>
                </a:cxn>
                <a:cxn ang="0">
                  <a:pos x="4" y="30"/>
                </a:cxn>
                <a:cxn ang="0">
                  <a:pos x="0" y="38"/>
                </a:cxn>
                <a:cxn ang="0">
                  <a:pos x="0" y="48"/>
                </a:cxn>
                <a:cxn ang="0">
                  <a:pos x="0" y="48"/>
                </a:cxn>
                <a:cxn ang="0">
                  <a:pos x="2" y="50"/>
                </a:cxn>
                <a:cxn ang="0">
                  <a:pos x="4" y="52"/>
                </a:cxn>
                <a:cxn ang="0">
                  <a:pos x="4" y="52"/>
                </a:cxn>
                <a:cxn ang="0">
                  <a:pos x="6" y="50"/>
                </a:cxn>
                <a:cxn ang="0">
                  <a:pos x="8" y="48"/>
                </a:cxn>
                <a:cxn ang="0">
                  <a:pos x="8" y="48"/>
                </a:cxn>
                <a:cxn ang="0">
                  <a:pos x="8" y="40"/>
                </a:cxn>
                <a:cxn ang="0">
                  <a:pos x="12" y="32"/>
                </a:cxn>
                <a:cxn ang="0">
                  <a:pos x="14" y="26"/>
                </a:cxn>
                <a:cxn ang="0">
                  <a:pos x="20" y="20"/>
                </a:cxn>
                <a:cxn ang="0">
                  <a:pos x="26" y="14"/>
                </a:cxn>
                <a:cxn ang="0">
                  <a:pos x="32" y="12"/>
                </a:cxn>
                <a:cxn ang="0">
                  <a:pos x="40" y="8"/>
                </a:cxn>
                <a:cxn ang="0">
                  <a:pos x="48" y="8"/>
                </a:cxn>
                <a:cxn ang="0">
                  <a:pos x="48" y="8"/>
                </a:cxn>
                <a:cxn ang="0">
                  <a:pos x="50" y="6"/>
                </a:cxn>
                <a:cxn ang="0">
                  <a:pos x="52" y="4"/>
                </a:cxn>
                <a:cxn ang="0">
                  <a:pos x="52" y="4"/>
                </a:cxn>
                <a:cxn ang="0">
                  <a:pos x="50" y="2"/>
                </a:cxn>
                <a:cxn ang="0">
                  <a:pos x="48" y="0"/>
                </a:cxn>
              </a:cxnLst>
              <a:rect l="0" t="0" r="r" b="b"/>
              <a:pathLst>
                <a:path w="52" h="52">
                  <a:moveTo>
                    <a:pt x="48" y="0"/>
                  </a:moveTo>
                  <a:lnTo>
                    <a:pt x="48" y="0"/>
                  </a:lnTo>
                  <a:lnTo>
                    <a:pt x="38" y="0"/>
                  </a:lnTo>
                  <a:lnTo>
                    <a:pt x="30" y="4"/>
                  </a:lnTo>
                  <a:lnTo>
                    <a:pt x="22" y="8"/>
                  </a:lnTo>
                  <a:lnTo>
                    <a:pt x="14" y="14"/>
                  </a:lnTo>
                  <a:lnTo>
                    <a:pt x="8" y="22"/>
                  </a:lnTo>
                  <a:lnTo>
                    <a:pt x="4" y="30"/>
                  </a:lnTo>
                  <a:lnTo>
                    <a:pt x="0" y="38"/>
                  </a:lnTo>
                  <a:lnTo>
                    <a:pt x="0" y="48"/>
                  </a:lnTo>
                  <a:lnTo>
                    <a:pt x="0" y="48"/>
                  </a:lnTo>
                  <a:lnTo>
                    <a:pt x="2" y="50"/>
                  </a:lnTo>
                  <a:lnTo>
                    <a:pt x="4" y="52"/>
                  </a:lnTo>
                  <a:lnTo>
                    <a:pt x="4" y="52"/>
                  </a:lnTo>
                  <a:lnTo>
                    <a:pt x="6" y="50"/>
                  </a:lnTo>
                  <a:lnTo>
                    <a:pt x="8" y="48"/>
                  </a:lnTo>
                  <a:lnTo>
                    <a:pt x="8" y="48"/>
                  </a:lnTo>
                  <a:lnTo>
                    <a:pt x="8" y="40"/>
                  </a:lnTo>
                  <a:lnTo>
                    <a:pt x="12" y="32"/>
                  </a:lnTo>
                  <a:lnTo>
                    <a:pt x="14" y="26"/>
                  </a:lnTo>
                  <a:lnTo>
                    <a:pt x="20" y="20"/>
                  </a:lnTo>
                  <a:lnTo>
                    <a:pt x="26" y="14"/>
                  </a:lnTo>
                  <a:lnTo>
                    <a:pt x="32" y="12"/>
                  </a:lnTo>
                  <a:lnTo>
                    <a:pt x="40" y="8"/>
                  </a:lnTo>
                  <a:lnTo>
                    <a:pt x="48" y="8"/>
                  </a:lnTo>
                  <a:lnTo>
                    <a:pt x="48" y="8"/>
                  </a:lnTo>
                  <a:lnTo>
                    <a:pt x="50" y="6"/>
                  </a:lnTo>
                  <a:lnTo>
                    <a:pt x="52" y="4"/>
                  </a:lnTo>
                  <a:lnTo>
                    <a:pt x="52" y="4"/>
                  </a:lnTo>
                  <a:lnTo>
                    <a:pt x="50" y="2"/>
                  </a:lnTo>
                  <a:lnTo>
                    <a:pt x="48" y="0"/>
                  </a:lnTo>
                </a:path>
              </a:pathLst>
            </a:custGeom>
            <a:grpFill/>
            <a:ln w="9525">
              <a:noFill/>
              <a:round/>
            </a:ln>
          </p:spPr>
          <p:txBody>
            <a:bodyPr vert="horz" wrap="square" lIns="55418" tIns="27709" rIns="55418" bIns="27709" numCol="1" anchor="t" anchorCtr="0" compatLnSpc="1"/>
            <a:p>
              <a:pPr marL="0" marR="0" lvl="0" indent="0" algn="l" defTabSz="904240" rtl="0" eaLnBrk="1" fontAlgn="auto" latinLnBrk="0" hangingPunct="1">
                <a:lnSpc>
                  <a:spcPct val="100000"/>
                </a:lnSpc>
                <a:spcBef>
                  <a:spcPts val="0"/>
                </a:spcBef>
                <a:spcAft>
                  <a:spcPts val="0"/>
                </a:spcAft>
                <a:buClrTx/>
                <a:buSzTx/>
                <a:buFontTx/>
                <a:buNone/>
                <a:defRPr/>
              </a:pPr>
              <a:endParaRPr kumimoji="0" lang="ar-SA" sz="178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grpSp>
      <p:grpSp>
        <p:nvGrpSpPr>
          <p:cNvPr id="13" name="Group 12"/>
          <p:cNvGrpSpPr/>
          <p:nvPr>
            <p:custDataLst>
              <p:tags r:id="rId16"/>
            </p:custDataLst>
          </p:nvPr>
        </p:nvGrpSpPr>
        <p:grpSpPr>
          <a:xfrm>
            <a:off x="6380217" y="2187578"/>
            <a:ext cx="1633161" cy="697188"/>
            <a:chOff x="4638676" y="2123406"/>
            <a:chExt cx="1630363" cy="695994"/>
          </a:xfrm>
        </p:grpSpPr>
        <p:sp>
          <p:nvSpPr>
            <p:cNvPr id="14" name="Freeform 13"/>
            <p:cNvSpPr/>
            <p:nvPr>
              <p:custDataLst>
                <p:tags r:id="rId17"/>
              </p:custDataLst>
            </p:nvPr>
          </p:nvSpPr>
          <p:spPr bwMode="auto">
            <a:xfrm>
              <a:off x="4638676" y="2123406"/>
              <a:ext cx="1630363" cy="550862"/>
            </a:xfrm>
            <a:custGeom>
              <a:avLst/>
              <a:gdLst>
                <a:gd name="T0" fmla="*/ 0 w 1027"/>
                <a:gd name="T1" fmla="*/ 0 h 347"/>
                <a:gd name="T2" fmla="*/ 0 w 1027"/>
                <a:gd name="T3" fmla="*/ 347 h 347"/>
                <a:gd name="T4" fmla="*/ 1027 w 1027"/>
                <a:gd name="T5" fmla="*/ 347 h 347"/>
                <a:gd name="T6" fmla="*/ 869 w 1027"/>
                <a:gd name="T7" fmla="*/ 0 h 347"/>
                <a:gd name="T8" fmla="*/ 0 w 1027"/>
                <a:gd name="T9" fmla="*/ 0 h 347"/>
              </a:gdLst>
              <a:ahLst/>
              <a:cxnLst>
                <a:cxn ang="0">
                  <a:pos x="T0" y="T1"/>
                </a:cxn>
                <a:cxn ang="0">
                  <a:pos x="T2" y="T3"/>
                </a:cxn>
                <a:cxn ang="0">
                  <a:pos x="T4" y="T5"/>
                </a:cxn>
                <a:cxn ang="0">
                  <a:pos x="T6" y="T7"/>
                </a:cxn>
                <a:cxn ang="0">
                  <a:pos x="T8" y="T9"/>
                </a:cxn>
              </a:cxnLst>
              <a:rect l="0" t="0" r="r" b="b"/>
              <a:pathLst>
                <a:path w="1027" h="347">
                  <a:moveTo>
                    <a:pt x="0" y="0"/>
                  </a:moveTo>
                  <a:lnTo>
                    <a:pt x="0" y="347"/>
                  </a:lnTo>
                  <a:lnTo>
                    <a:pt x="1027" y="347"/>
                  </a:lnTo>
                  <a:lnTo>
                    <a:pt x="869" y="0"/>
                  </a:lnTo>
                  <a:lnTo>
                    <a:pt x="0" y="0"/>
                  </a:lnTo>
                  <a:close/>
                </a:path>
              </a:pathLst>
            </a:custGeom>
            <a:solidFill>
              <a:srgbClr val="9BBB59"/>
            </a:solidFill>
            <a:ln>
              <a:noFill/>
            </a:ln>
            <a:extLst>
              <a:ext uri="{91240B29-F687-4F45-9708-019B960494DF}">
                <a14:hiddenLine xmlns:a14="http://schemas.microsoft.com/office/drawing/2010/main" w="9525">
                  <a:solidFill>
                    <a:srgbClr val="000000"/>
                  </a:solidFill>
                  <a:round/>
                </a14:hiddenLine>
              </a:ext>
            </a:extLst>
          </p:spPr>
          <p:txBody>
            <a:bodyPr vert="horz" wrap="square" lIns="73891" tIns="36945" rIns="73891" bIns="36945" numCol="1" anchor="t" anchorCtr="0" compatLnSpc="1"/>
            <a:p>
              <a:pPr marL="0" marR="0" lvl="0" indent="0" algn="l" defTabSz="904240" rtl="0" eaLnBrk="1" fontAlgn="auto" latinLnBrk="0" hangingPunct="1">
                <a:lnSpc>
                  <a:spcPct val="100000"/>
                </a:lnSpc>
                <a:spcBef>
                  <a:spcPts val="0"/>
                </a:spcBef>
                <a:spcAft>
                  <a:spcPts val="0"/>
                </a:spcAft>
                <a:buClrTx/>
                <a:buSzTx/>
                <a:buFontTx/>
                <a:buNone/>
                <a:defRPr/>
              </a:pPr>
              <a:endParaRPr kumimoji="0" lang="en-US" sz="194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15" name="Rectangle 14"/>
            <p:cNvSpPr>
              <a:spLocks noChangeArrowheads="1"/>
            </p:cNvSpPr>
            <p:nvPr>
              <p:custDataLst>
                <p:tags r:id="rId18"/>
              </p:custDataLst>
            </p:nvPr>
          </p:nvSpPr>
          <p:spPr bwMode="auto">
            <a:xfrm>
              <a:off x="4638676" y="2668588"/>
              <a:ext cx="1630363" cy="150812"/>
            </a:xfrm>
            <a:prstGeom prst="rect">
              <a:avLst/>
            </a:prstGeom>
            <a:solidFill>
              <a:srgbClr val="9BBB59">
                <a:lumMod val="7500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3891" tIns="36945" rIns="73891" bIns="36945" numCol="1" anchor="t" anchorCtr="0" compatLnSpc="1"/>
            <a:p>
              <a:pPr marL="0" marR="0" lvl="0" indent="0" algn="l" defTabSz="904240" rtl="0" eaLnBrk="1" fontAlgn="auto" latinLnBrk="0" hangingPunct="1">
                <a:lnSpc>
                  <a:spcPct val="100000"/>
                </a:lnSpc>
                <a:spcBef>
                  <a:spcPts val="0"/>
                </a:spcBef>
                <a:spcAft>
                  <a:spcPts val="0"/>
                </a:spcAft>
                <a:buClrTx/>
                <a:buSzTx/>
                <a:buFontTx/>
                <a:buNone/>
                <a:defRPr/>
              </a:pPr>
              <a:endParaRPr kumimoji="0" lang="en-US" sz="194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charset="-122"/>
                <a:sym typeface="Arial" panose="020B0604020202020204" pitchFamily="34" charset="0"/>
              </a:endParaRPr>
            </a:p>
          </p:txBody>
        </p:sp>
      </p:grpSp>
      <p:grpSp>
        <p:nvGrpSpPr>
          <p:cNvPr id="39" name="Group 38"/>
          <p:cNvGrpSpPr/>
          <p:nvPr>
            <p:custDataLst>
              <p:tags r:id="rId19"/>
            </p:custDataLst>
          </p:nvPr>
        </p:nvGrpSpPr>
        <p:grpSpPr>
          <a:xfrm>
            <a:off x="7051577" y="2301166"/>
            <a:ext cx="290439" cy="290439"/>
            <a:chOff x="3149600" y="2774950"/>
            <a:chExt cx="406400" cy="406400"/>
          </a:xfrm>
          <a:solidFill>
            <a:sysClr val="window" lastClr="FFFFFF"/>
          </a:solidFill>
        </p:grpSpPr>
        <p:sp>
          <p:nvSpPr>
            <p:cNvPr id="40" name="Freeform 110"/>
            <p:cNvSpPr>
              <a:spLocks noEditPoints="1"/>
            </p:cNvSpPr>
            <p:nvPr>
              <p:custDataLst>
                <p:tags r:id="rId20"/>
              </p:custDataLst>
            </p:nvPr>
          </p:nvSpPr>
          <p:spPr bwMode="auto">
            <a:xfrm>
              <a:off x="3327400" y="2978150"/>
              <a:ext cx="63500" cy="63500"/>
            </a:xfrm>
            <a:custGeom>
              <a:avLst/>
              <a:gdLst/>
              <a:ahLst/>
              <a:cxnLst>
                <a:cxn ang="0">
                  <a:pos x="20" y="40"/>
                </a:cxn>
                <a:cxn ang="0">
                  <a:pos x="20" y="40"/>
                </a:cxn>
                <a:cxn ang="0">
                  <a:pos x="28" y="38"/>
                </a:cxn>
                <a:cxn ang="0">
                  <a:pos x="34" y="34"/>
                </a:cxn>
                <a:cxn ang="0">
                  <a:pos x="38" y="28"/>
                </a:cxn>
                <a:cxn ang="0">
                  <a:pos x="40" y="20"/>
                </a:cxn>
                <a:cxn ang="0">
                  <a:pos x="40" y="20"/>
                </a:cxn>
                <a:cxn ang="0">
                  <a:pos x="38" y="12"/>
                </a:cxn>
                <a:cxn ang="0">
                  <a:pos x="34" y="6"/>
                </a:cxn>
                <a:cxn ang="0">
                  <a:pos x="28" y="2"/>
                </a:cxn>
                <a:cxn ang="0">
                  <a:pos x="20" y="0"/>
                </a:cxn>
                <a:cxn ang="0">
                  <a:pos x="20" y="0"/>
                </a:cxn>
                <a:cxn ang="0">
                  <a:pos x="12" y="2"/>
                </a:cxn>
                <a:cxn ang="0">
                  <a:pos x="6" y="6"/>
                </a:cxn>
                <a:cxn ang="0">
                  <a:pos x="2" y="12"/>
                </a:cxn>
                <a:cxn ang="0">
                  <a:pos x="0" y="20"/>
                </a:cxn>
                <a:cxn ang="0">
                  <a:pos x="0" y="20"/>
                </a:cxn>
                <a:cxn ang="0">
                  <a:pos x="2" y="28"/>
                </a:cxn>
                <a:cxn ang="0">
                  <a:pos x="6" y="34"/>
                </a:cxn>
                <a:cxn ang="0">
                  <a:pos x="12" y="38"/>
                </a:cxn>
                <a:cxn ang="0">
                  <a:pos x="20" y="40"/>
                </a:cxn>
                <a:cxn ang="0">
                  <a:pos x="20" y="8"/>
                </a:cxn>
                <a:cxn ang="0">
                  <a:pos x="20" y="8"/>
                </a:cxn>
                <a:cxn ang="0">
                  <a:pos x="24" y="8"/>
                </a:cxn>
                <a:cxn ang="0">
                  <a:pos x="28" y="12"/>
                </a:cxn>
                <a:cxn ang="0">
                  <a:pos x="32" y="16"/>
                </a:cxn>
                <a:cxn ang="0">
                  <a:pos x="32" y="20"/>
                </a:cxn>
                <a:cxn ang="0">
                  <a:pos x="32" y="20"/>
                </a:cxn>
                <a:cxn ang="0">
                  <a:pos x="32" y="24"/>
                </a:cxn>
                <a:cxn ang="0">
                  <a:pos x="28" y="28"/>
                </a:cxn>
                <a:cxn ang="0">
                  <a:pos x="24" y="32"/>
                </a:cxn>
                <a:cxn ang="0">
                  <a:pos x="20" y="32"/>
                </a:cxn>
                <a:cxn ang="0">
                  <a:pos x="20" y="32"/>
                </a:cxn>
                <a:cxn ang="0">
                  <a:pos x="16" y="32"/>
                </a:cxn>
                <a:cxn ang="0">
                  <a:pos x="12" y="28"/>
                </a:cxn>
                <a:cxn ang="0">
                  <a:pos x="8" y="24"/>
                </a:cxn>
                <a:cxn ang="0">
                  <a:pos x="8" y="20"/>
                </a:cxn>
                <a:cxn ang="0">
                  <a:pos x="8" y="20"/>
                </a:cxn>
                <a:cxn ang="0">
                  <a:pos x="8" y="16"/>
                </a:cxn>
                <a:cxn ang="0">
                  <a:pos x="12" y="12"/>
                </a:cxn>
                <a:cxn ang="0">
                  <a:pos x="16" y="8"/>
                </a:cxn>
                <a:cxn ang="0">
                  <a:pos x="20" y="8"/>
                </a:cxn>
              </a:cxnLst>
              <a:rect l="0" t="0" r="r" b="b"/>
              <a:pathLst>
                <a:path w="40" h="40">
                  <a:moveTo>
                    <a:pt x="20" y="40"/>
                  </a:moveTo>
                  <a:lnTo>
                    <a:pt x="20" y="40"/>
                  </a:lnTo>
                  <a:lnTo>
                    <a:pt x="28" y="38"/>
                  </a:lnTo>
                  <a:lnTo>
                    <a:pt x="34" y="34"/>
                  </a:lnTo>
                  <a:lnTo>
                    <a:pt x="38" y="28"/>
                  </a:lnTo>
                  <a:lnTo>
                    <a:pt x="40" y="20"/>
                  </a:lnTo>
                  <a:lnTo>
                    <a:pt x="40" y="20"/>
                  </a:lnTo>
                  <a:lnTo>
                    <a:pt x="38" y="12"/>
                  </a:lnTo>
                  <a:lnTo>
                    <a:pt x="34" y="6"/>
                  </a:lnTo>
                  <a:lnTo>
                    <a:pt x="28" y="2"/>
                  </a:lnTo>
                  <a:lnTo>
                    <a:pt x="20" y="0"/>
                  </a:lnTo>
                  <a:lnTo>
                    <a:pt x="20" y="0"/>
                  </a:lnTo>
                  <a:lnTo>
                    <a:pt x="12" y="2"/>
                  </a:lnTo>
                  <a:lnTo>
                    <a:pt x="6" y="6"/>
                  </a:lnTo>
                  <a:lnTo>
                    <a:pt x="2" y="12"/>
                  </a:lnTo>
                  <a:lnTo>
                    <a:pt x="0" y="20"/>
                  </a:lnTo>
                  <a:lnTo>
                    <a:pt x="0" y="20"/>
                  </a:lnTo>
                  <a:lnTo>
                    <a:pt x="2" y="28"/>
                  </a:lnTo>
                  <a:lnTo>
                    <a:pt x="6" y="34"/>
                  </a:lnTo>
                  <a:lnTo>
                    <a:pt x="12" y="38"/>
                  </a:lnTo>
                  <a:lnTo>
                    <a:pt x="20" y="40"/>
                  </a:lnTo>
                  <a:close/>
                  <a:moveTo>
                    <a:pt x="20" y="8"/>
                  </a:moveTo>
                  <a:lnTo>
                    <a:pt x="20" y="8"/>
                  </a:lnTo>
                  <a:lnTo>
                    <a:pt x="24" y="8"/>
                  </a:lnTo>
                  <a:lnTo>
                    <a:pt x="28" y="12"/>
                  </a:lnTo>
                  <a:lnTo>
                    <a:pt x="32" y="16"/>
                  </a:lnTo>
                  <a:lnTo>
                    <a:pt x="32" y="20"/>
                  </a:lnTo>
                  <a:lnTo>
                    <a:pt x="32" y="20"/>
                  </a:lnTo>
                  <a:lnTo>
                    <a:pt x="32" y="24"/>
                  </a:lnTo>
                  <a:lnTo>
                    <a:pt x="28" y="28"/>
                  </a:lnTo>
                  <a:lnTo>
                    <a:pt x="24" y="32"/>
                  </a:lnTo>
                  <a:lnTo>
                    <a:pt x="20" y="32"/>
                  </a:lnTo>
                  <a:lnTo>
                    <a:pt x="20" y="32"/>
                  </a:lnTo>
                  <a:lnTo>
                    <a:pt x="16" y="32"/>
                  </a:lnTo>
                  <a:lnTo>
                    <a:pt x="12" y="28"/>
                  </a:lnTo>
                  <a:lnTo>
                    <a:pt x="8" y="24"/>
                  </a:lnTo>
                  <a:lnTo>
                    <a:pt x="8" y="20"/>
                  </a:lnTo>
                  <a:lnTo>
                    <a:pt x="8" y="20"/>
                  </a:lnTo>
                  <a:lnTo>
                    <a:pt x="8" y="16"/>
                  </a:lnTo>
                  <a:lnTo>
                    <a:pt x="12" y="12"/>
                  </a:lnTo>
                  <a:lnTo>
                    <a:pt x="16" y="8"/>
                  </a:lnTo>
                  <a:lnTo>
                    <a:pt x="20" y="8"/>
                  </a:lnTo>
                  <a:close/>
                </a:path>
              </a:pathLst>
            </a:custGeom>
            <a:grpFill/>
            <a:ln w="9525">
              <a:noFill/>
              <a:round/>
            </a:ln>
          </p:spPr>
          <p:txBody>
            <a:bodyPr vert="horz" wrap="square" lIns="55418" tIns="27709" rIns="55418" bIns="27709" numCol="1" anchor="t" anchorCtr="0" compatLnSpc="1"/>
            <a:p>
              <a:pPr marL="0" marR="0" lvl="0" indent="0" algn="l" defTabSz="904240" rtl="0" eaLnBrk="1" fontAlgn="auto" latinLnBrk="0" hangingPunct="1">
                <a:lnSpc>
                  <a:spcPct val="100000"/>
                </a:lnSpc>
                <a:spcBef>
                  <a:spcPts val="0"/>
                </a:spcBef>
                <a:spcAft>
                  <a:spcPts val="0"/>
                </a:spcAft>
                <a:buClrTx/>
                <a:buSzTx/>
                <a:buFontTx/>
                <a:buNone/>
                <a:defRPr/>
              </a:pPr>
              <a:endParaRPr kumimoji="0" lang="ar-SA" sz="178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sp>
          <p:nvSpPr>
            <p:cNvPr id="41" name="Freeform 113"/>
            <p:cNvSpPr>
              <a:spLocks noEditPoints="1"/>
            </p:cNvSpPr>
            <p:nvPr>
              <p:custDataLst>
                <p:tags r:id="rId21"/>
              </p:custDataLst>
            </p:nvPr>
          </p:nvSpPr>
          <p:spPr bwMode="auto">
            <a:xfrm>
              <a:off x="3492500" y="2774950"/>
              <a:ext cx="63500" cy="63500"/>
            </a:xfrm>
            <a:custGeom>
              <a:avLst/>
              <a:gdLst/>
              <a:ahLst/>
              <a:cxnLst>
                <a:cxn ang="0">
                  <a:pos x="20" y="0"/>
                </a:cxn>
                <a:cxn ang="0">
                  <a:pos x="20" y="0"/>
                </a:cxn>
                <a:cxn ang="0">
                  <a:pos x="12" y="2"/>
                </a:cxn>
                <a:cxn ang="0">
                  <a:pos x="6" y="6"/>
                </a:cxn>
                <a:cxn ang="0">
                  <a:pos x="2" y="12"/>
                </a:cxn>
                <a:cxn ang="0">
                  <a:pos x="0" y="20"/>
                </a:cxn>
                <a:cxn ang="0">
                  <a:pos x="0" y="20"/>
                </a:cxn>
                <a:cxn ang="0">
                  <a:pos x="2" y="28"/>
                </a:cxn>
                <a:cxn ang="0">
                  <a:pos x="6" y="34"/>
                </a:cxn>
                <a:cxn ang="0">
                  <a:pos x="12" y="38"/>
                </a:cxn>
                <a:cxn ang="0">
                  <a:pos x="20" y="40"/>
                </a:cxn>
                <a:cxn ang="0">
                  <a:pos x="20" y="40"/>
                </a:cxn>
                <a:cxn ang="0">
                  <a:pos x="28" y="38"/>
                </a:cxn>
                <a:cxn ang="0">
                  <a:pos x="34" y="34"/>
                </a:cxn>
                <a:cxn ang="0">
                  <a:pos x="38" y="28"/>
                </a:cxn>
                <a:cxn ang="0">
                  <a:pos x="40" y="20"/>
                </a:cxn>
                <a:cxn ang="0">
                  <a:pos x="40" y="20"/>
                </a:cxn>
                <a:cxn ang="0">
                  <a:pos x="38" y="12"/>
                </a:cxn>
                <a:cxn ang="0">
                  <a:pos x="34" y="6"/>
                </a:cxn>
                <a:cxn ang="0">
                  <a:pos x="28" y="2"/>
                </a:cxn>
                <a:cxn ang="0">
                  <a:pos x="20" y="0"/>
                </a:cxn>
                <a:cxn ang="0">
                  <a:pos x="20" y="32"/>
                </a:cxn>
                <a:cxn ang="0">
                  <a:pos x="20" y="32"/>
                </a:cxn>
                <a:cxn ang="0">
                  <a:pos x="16" y="32"/>
                </a:cxn>
                <a:cxn ang="0">
                  <a:pos x="12" y="28"/>
                </a:cxn>
                <a:cxn ang="0">
                  <a:pos x="8" y="24"/>
                </a:cxn>
                <a:cxn ang="0">
                  <a:pos x="8" y="20"/>
                </a:cxn>
                <a:cxn ang="0">
                  <a:pos x="8" y="20"/>
                </a:cxn>
                <a:cxn ang="0">
                  <a:pos x="8" y="16"/>
                </a:cxn>
                <a:cxn ang="0">
                  <a:pos x="12" y="12"/>
                </a:cxn>
                <a:cxn ang="0">
                  <a:pos x="16" y="8"/>
                </a:cxn>
                <a:cxn ang="0">
                  <a:pos x="20" y="8"/>
                </a:cxn>
                <a:cxn ang="0">
                  <a:pos x="20" y="8"/>
                </a:cxn>
                <a:cxn ang="0">
                  <a:pos x="24" y="8"/>
                </a:cxn>
                <a:cxn ang="0">
                  <a:pos x="28" y="12"/>
                </a:cxn>
                <a:cxn ang="0">
                  <a:pos x="32" y="16"/>
                </a:cxn>
                <a:cxn ang="0">
                  <a:pos x="32" y="20"/>
                </a:cxn>
                <a:cxn ang="0">
                  <a:pos x="32" y="20"/>
                </a:cxn>
                <a:cxn ang="0">
                  <a:pos x="32" y="24"/>
                </a:cxn>
                <a:cxn ang="0">
                  <a:pos x="28" y="28"/>
                </a:cxn>
                <a:cxn ang="0">
                  <a:pos x="24" y="32"/>
                </a:cxn>
                <a:cxn ang="0">
                  <a:pos x="20" y="32"/>
                </a:cxn>
              </a:cxnLst>
              <a:rect l="0" t="0" r="r" b="b"/>
              <a:pathLst>
                <a:path w="40" h="40">
                  <a:moveTo>
                    <a:pt x="20" y="0"/>
                  </a:moveTo>
                  <a:lnTo>
                    <a:pt x="20" y="0"/>
                  </a:lnTo>
                  <a:lnTo>
                    <a:pt x="12" y="2"/>
                  </a:lnTo>
                  <a:lnTo>
                    <a:pt x="6" y="6"/>
                  </a:lnTo>
                  <a:lnTo>
                    <a:pt x="2" y="12"/>
                  </a:lnTo>
                  <a:lnTo>
                    <a:pt x="0" y="20"/>
                  </a:lnTo>
                  <a:lnTo>
                    <a:pt x="0" y="20"/>
                  </a:lnTo>
                  <a:lnTo>
                    <a:pt x="2" y="28"/>
                  </a:lnTo>
                  <a:lnTo>
                    <a:pt x="6" y="34"/>
                  </a:lnTo>
                  <a:lnTo>
                    <a:pt x="12" y="38"/>
                  </a:lnTo>
                  <a:lnTo>
                    <a:pt x="20" y="40"/>
                  </a:lnTo>
                  <a:lnTo>
                    <a:pt x="20" y="40"/>
                  </a:lnTo>
                  <a:lnTo>
                    <a:pt x="28" y="38"/>
                  </a:lnTo>
                  <a:lnTo>
                    <a:pt x="34" y="34"/>
                  </a:lnTo>
                  <a:lnTo>
                    <a:pt x="38" y="28"/>
                  </a:lnTo>
                  <a:lnTo>
                    <a:pt x="40" y="20"/>
                  </a:lnTo>
                  <a:lnTo>
                    <a:pt x="40" y="20"/>
                  </a:lnTo>
                  <a:lnTo>
                    <a:pt x="38" y="12"/>
                  </a:lnTo>
                  <a:lnTo>
                    <a:pt x="34" y="6"/>
                  </a:lnTo>
                  <a:lnTo>
                    <a:pt x="28" y="2"/>
                  </a:lnTo>
                  <a:lnTo>
                    <a:pt x="20" y="0"/>
                  </a:lnTo>
                  <a:close/>
                  <a:moveTo>
                    <a:pt x="20" y="32"/>
                  </a:moveTo>
                  <a:lnTo>
                    <a:pt x="20" y="32"/>
                  </a:lnTo>
                  <a:lnTo>
                    <a:pt x="16" y="32"/>
                  </a:lnTo>
                  <a:lnTo>
                    <a:pt x="12" y="28"/>
                  </a:lnTo>
                  <a:lnTo>
                    <a:pt x="8" y="24"/>
                  </a:lnTo>
                  <a:lnTo>
                    <a:pt x="8" y="20"/>
                  </a:lnTo>
                  <a:lnTo>
                    <a:pt x="8" y="20"/>
                  </a:lnTo>
                  <a:lnTo>
                    <a:pt x="8" y="16"/>
                  </a:lnTo>
                  <a:lnTo>
                    <a:pt x="12" y="12"/>
                  </a:lnTo>
                  <a:lnTo>
                    <a:pt x="16" y="8"/>
                  </a:lnTo>
                  <a:lnTo>
                    <a:pt x="20" y="8"/>
                  </a:lnTo>
                  <a:lnTo>
                    <a:pt x="20" y="8"/>
                  </a:lnTo>
                  <a:lnTo>
                    <a:pt x="24" y="8"/>
                  </a:lnTo>
                  <a:lnTo>
                    <a:pt x="28" y="12"/>
                  </a:lnTo>
                  <a:lnTo>
                    <a:pt x="32" y="16"/>
                  </a:lnTo>
                  <a:lnTo>
                    <a:pt x="32" y="20"/>
                  </a:lnTo>
                  <a:lnTo>
                    <a:pt x="32" y="20"/>
                  </a:lnTo>
                  <a:lnTo>
                    <a:pt x="32" y="24"/>
                  </a:lnTo>
                  <a:lnTo>
                    <a:pt x="28" y="28"/>
                  </a:lnTo>
                  <a:lnTo>
                    <a:pt x="24" y="32"/>
                  </a:lnTo>
                  <a:lnTo>
                    <a:pt x="20" y="32"/>
                  </a:lnTo>
                  <a:close/>
                </a:path>
              </a:pathLst>
            </a:custGeom>
            <a:grpFill/>
            <a:ln w="9525">
              <a:noFill/>
              <a:round/>
            </a:ln>
          </p:spPr>
          <p:txBody>
            <a:bodyPr vert="horz" wrap="square" lIns="55418" tIns="27709" rIns="55418" bIns="27709" numCol="1" anchor="t" anchorCtr="0" compatLnSpc="1"/>
            <a:p>
              <a:pPr marL="0" marR="0" lvl="0" indent="0" algn="l" defTabSz="904240" rtl="0" eaLnBrk="1" fontAlgn="auto" latinLnBrk="0" hangingPunct="1">
                <a:lnSpc>
                  <a:spcPct val="100000"/>
                </a:lnSpc>
                <a:spcBef>
                  <a:spcPts val="0"/>
                </a:spcBef>
                <a:spcAft>
                  <a:spcPts val="0"/>
                </a:spcAft>
                <a:buClrTx/>
                <a:buSzTx/>
                <a:buFontTx/>
                <a:buNone/>
                <a:defRPr/>
              </a:pPr>
              <a:endParaRPr kumimoji="0" lang="ar-SA" sz="178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sp>
          <p:nvSpPr>
            <p:cNvPr id="42" name="Freeform 116"/>
            <p:cNvSpPr>
              <a:spLocks noEditPoints="1"/>
            </p:cNvSpPr>
            <p:nvPr>
              <p:custDataLst>
                <p:tags r:id="rId22"/>
              </p:custDataLst>
            </p:nvPr>
          </p:nvSpPr>
          <p:spPr bwMode="auto">
            <a:xfrm>
              <a:off x="3251200" y="2965450"/>
              <a:ext cx="50800" cy="50800"/>
            </a:xfrm>
            <a:custGeom>
              <a:avLst/>
              <a:gdLst/>
              <a:ahLst/>
              <a:cxnLst>
                <a:cxn ang="0">
                  <a:pos x="0" y="16"/>
                </a:cxn>
                <a:cxn ang="0">
                  <a:pos x="0" y="16"/>
                </a:cxn>
                <a:cxn ang="0">
                  <a:pos x="2" y="22"/>
                </a:cxn>
                <a:cxn ang="0">
                  <a:pos x="4" y="28"/>
                </a:cxn>
                <a:cxn ang="0">
                  <a:pos x="10" y="30"/>
                </a:cxn>
                <a:cxn ang="0">
                  <a:pos x="16" y="32"/>
                </a:cxn>
                <a:cxn ang="0">
                  <a:pos x="16" y="32"/>
                </a:cxn>
                <a:cxn ang="0">
                  <a:pos x="22" y="30"/>
                </a:cxn>
                <a:cxn ang="0">
                  <a:pos x="28" y="28"/>
                </a:cxn>
                <a:cxn ang="0">
                  <a:pos x="30" y="22"/>
                </a:cxn>
                <a:cxn ang="0">
                  <a:pos x="32" y="16"/>
                </a:cxn>
                <a:cxn ang="0">
                  <a:pos x="32" y="16"/>
                </a:cxn>
                <a:cxn ang="0">
                  <a:pos x="30" y="10"/>
                </a:cxn>
                <a:cxn ang="0">
                  <a:pos x="28" y="4"/>
                </a:cxn>
                <a:cxn ang="0">
                  <a:pos x="22" y="2"/>
                </a:cxn>
                <a:cxn ang="0">
                  <a:pos x="16" y="0"/>
                </a:cxn>
                <a:cxn ang="0">
                  <a:pos x="16" y="0"/>
                </a:cxn>
                <a:cxn ang="0">
                  <a:pos x="10" y="2"/>
                </a:cxn>
                <a:cxn ang="0">
                  <a:pos x="4" y="4"/>
                </a:cxn>
                <a:cxn ang="0">
                  <a:pos x="2" y="10"/>
                </a:cxn>
                <a:cxn ang="0">
                  <a:pos x="0" y="16"/>
                </a:cxn>
                <a:cxn ang="0">
                  <a:pos x="16" y="8"/>
                </a:cxn>
                <a:cxn ang="0">
                  <a:pos x="16" y="8"/>
                </a:cxn>
                <a:cxn ang="0">
                  <a:pos x="20" y="8"/>
                </a:cxn>
                <a:cxn ang="0">
                  <a:pos x="22" y="10"/>
                </a:cxn>
                <a:cxn ang="0">
                  <a:pos x="24" y="12"/>
                </a:cxn>
                <a:cxn ang="0">
                  <a:pos x="24" y="16"/>
                </a:cxn>
                <a:cxn ang="0">
                  <a:pos x="24" y="16"/>
                </a:cxn>
                <a:cxn ang="0">
                  <a:pos x="24" y="20"/>
                </a:cxn>
                <a:cxn ang="0">
                  <a:pos x="22" y="22"/>
                </a:cxn>
                <a:cxn ang="0">
                  <a:pos x="20" y="24"/>
                </a:cxn>
                <a:cxn ang="0">
                  <a:pos x="16" y="24"/>
                </a:cxn>
                <a:cxn ang="0">
                  <a:pos x="16" y="24"/>
                </a:cxn>
                <a:cxn ang="0">
                  <a:pos x="12" y="24"/>
                </a:cxn>
                <a:cxn ang="0">
                  <a:pos x="10" y="22"/>
                </a:cxn>
                <a:cxn ang="0">
                  <a:pos x="8" y="20"/>
                </a:cxn>
                <a:cxn ang="0">
                  <a:pos x="8" y="16"/>
                </a:cxn>
                <a:cxn ang="0">
                  <a:pos x="8" y="16"/>
                </a:cxn>
                <a:cxn ang="0">
                  <a:pos x="8" y="12"/>
                </a:cxn>
                <a:cxn ang="0">
                  <a:pos x="10" y="10"/>
                </a:cxn>
                <a:cxn ang="0">
                  <a:pos x="12" y="8"/>
                </a:cxn>
                <a:cxn ang="0">
                  <a:pos x="16" y="8"/>
                </a:cxn>
              </a:cxnLst>
              <a:rect l="0" t="0" r="r" b="b"/>
              <a:pathLst>
                <a:path w="32" h="32">
                  <a:moveTo>
                    <a:pt x="0" y="16"/>
                  </a:moveTo>
                  <a:lnTo>
                    <a:pt x="0" y="16"/>
                  </a:lnTo>
                  <a:lnTo>
                    <a:pt x="2" y="22"/>
                  </a:lnTo>
                  <a:lnTo>
                    <a:pt x="4" y="28"/>
                  </a:lnTo>
                  <a:lnTo>
                    <a:pt x="10" y="30"/>
                  </a:lnTo>
                  <a:lnTo>
                    <a:pt x="16" y="32"/>
                  </a:lnTo>
                  <a:lnTo>
                    <a:pt x="16" y="32"/>
                  </a:lnTo>
                  <a:lnTo>
                    <a:pt x="22" y="30"/>
                  </a:lnTo>
                  <a:lnTo>
                    <a:pt x="28" y="28"/>
                  </a:lnTo>
                  <a:lnTo>
                    <a:pt x="30" y="22"/>
                  </a:lnTo>
                  <a:lnTo>
                    <a:pt x="32" y="16"/>
                  </a:lnTo>
                  <a:lnTo>
                    <a:pt x="32" y="16"/>
                  </a:lnTo>
                  <a:lnTo>
                    <a:pt x="30" y="10"/>
                  </a:lnTo>
                  <a:lnTo>
                    <a:pt x="28" y="4"/>
                  </a:lnTo>
                  <a:lnTo>
                    <a:pt x="22" y="2"/>
                  </a:lnTo>
                  <a:lnTo>
                    <a:pt x="16" y="0"/>
                  </a:lnTo>
                  <a:lnTo>
                    <a:pt x="16" y="0"/>
                  </a:lnTo>
                  <a:lnTo>
                    <a:pt x="10" y="2"/>
                  </a:lnTo>
                  <a:lnTo>
                    <a:pt x="4" y="4"/>
                  </a:lnTo>
                  <a:lnTo>
                    <a:pt x="2" y="10"/>
                  </a:lnTo>
                  <a:lnTo>
                    <a:pt x="0" y="16"/>
                  </a:lnTo>
                  <a:close/>
                  <a:moveTo>
                    <a:pt x="16" y="8"/>
                  </a:moveTo>
                  <a:lnTo>
                    <a:pt x="16" y="8"/>
                  </a:lnTo>
                  <a:lnTo>
                    <a:pt x="20" y="8"/>
                  </a:lnTo>
                  <a:lnTo>
                    <a:pt x="22" y="10"/>
                  </a:lnTo>
                  <a:lnTo>
                    <a:pt x="24" y="12"/>
                  </a:lnTo>
                  <a:lnTo>
                    <a:pt x="24" y="16"/>
                  </a:lnTo>
                  <a:lnTo>
                    <a:pt x="24" y="16"/>
                  </a:lnTo>
                  <a:lnTo>
                    <a:pt x="24" y="20"/>
                  </a:lnTo>
                  <a:lnTo>
                    <a:pt x="22" y="22"/>
                  </a:lnTo>
                  <a:lnTo>
                    <a:pt x="20" y="24"/>
                  </a:lnTo>
                  <a:lnTo>
                    <a:pt x="16" y="24"/>
                  </a:lnTo>
                  <a:lnTo>
                    <a:pt x="16" y="24"/>
                  </a:lnTo>
                  <a:lnTo>
                    <a:pt x="12" y="24"/>
                  </a:lnTo>
                  <a:lnTo>
                    <a:pt x="10" y="22"/>
                  </a:lnTo>
                  <a:lnTo>
                    <a:pt x="8" y="20"/>
                  </a:lnTo>
                  <a:lnTo>
                    <a:pt x="8" y="16"/>
                  </a:lnTo>
                  <a:lnTo>
                    <a:pt x="8" y="16"/>
                  </a:lnTo>
                  <a:lnTo>
                    <a:pt x="8" y="12"/>
                  </a:lnTo>
                  <a:lnTo>
                    <a:pt x="10" y="10"/>
                  </a:lnTo>
                  <a:lnTo>
                    <a:pt x="12" y="8"/>
                  </a:lnTo>
                  <a:lnTo>
                    <a:pt x="16" y="8"/>
                  </a:lnTo>
                  <a:close/>
                </a:path>
              </a:pathLst>
            </a:custGeom>
            <a:grpFill/>
            <a:ln w="9525">
              <a:noFill/>
              <a:round/>
            </a:ln>
          </p:spPr>
          <p:txBody>
            <a:bodyPr vert="horz" wrap="square" lIns="55418" tIns="27709" rIns="55418" bIns="27709" numCol="1" anchor="t" anchorCtr="0" compatLnSpc="1"/>
            <a:p>
              <a:pPr marL="0" marR="0" lvl="0" indent="0" algn="l" defTabSz="904240" rtl="0" eaLnBrk="1" fontAlgn="auto" latinLnBrk="0" hangingPunct="1">
                <a:lnSpc>
                  <a:spcPct val="100000"/>
                </a:lnSpc>
                <a:spcBef>
                  <a:spcPts val="0"/>
                </a:spcBef>
                <a:spcAft>
                  <a:spcPts val="0"/>
                </a:spcAft>
                <a:buClrTx/>
                <a:buSzTx/>
                <a:buFontTx/>
                <a:buNone/>
                <a:defRPr/>
              </a:pPr>
              <a:endParaRPr kumimoji="0" lang="ar-SA" sz="178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sp>
          <p:nvSpPr>
            <p:cNvPr id="43" name="Freeform 119"/>
            <p:cNvSpPr/>
            <p:nvPr>
              <p:custDataLst>
                <p:tags r:id="rId23"/>
              </p:custDataLst>
            </p:nvPr>
          </p:nvSpPr>
          <p:spPr bwMode="auto">
            <a:xfrm>
              <a:off x="3302000" y="3054350"/>
              <a:ext cx="25400" cy="25400"/>
            </a:xfrm>
            <a:custGeom>
              <a:avLst/>
              <a:gdLst/>
              <a:ahLst/>
              <a:cxnLst>
                <a:cxn ang="0">
                  <a:pos x="8" y="16"/>
                </a:cxn>
                <a:cxn ang="0">
                  <a:pos x="8" y="16"/>
                </a:cxn>
                <a:cxn ang="0">
                  <a:pos x="12" y="16"/>
                </a:cxn>
                <a:cxn ang="0">
                  <a:pos x="14" y="14"/>
                </a:cxn>
                <a:cxn ang="0">
                  <a:pos x="16" y="12"/>
                </a:cxn>
                <a:cxn ang="0">
                  <a:pos x="16" y="8"/>
                </a:cxn>
                <a:cxn ang="0">
                  <a:pos x="16" y="8"/>
                </a:cxn>
                <a:cxn ang="0">
                  <a:pos x="16" y="4"/>
                </a:cxn>
                <a:cxn ang="0">
                  <a:pos x="14" y="2"/>
                </a:cxn>
                <a:cxn ang="0">
                  <a:pos x="12" y="0"/>
                </a:cxn>
                <a:cxn ang="0">
                  <a:pos x="8" y="0"/>
                </a:cxn>
                <a:cxn ang="0">
                  <a:pos x="8" y="0"/>
                </a:cxn>
                <a:cxn ang="0">
                  <a:pos x="4" y="0"/>
                </a:cxn>
                <a:cxn ang="0">
                  <a:pos x="2" y="2"/>
                </a:cxn>
                <a:cxn ang="0">
                  <a:pos x="0" y="4"/>
                </a:cxn>
                <a:cxn ang="0">
                  <a:pos x="0" y="8"/>
                </a:cxn>
                <a:cxn ang="0">
                  <a:pos x="0" y="8"/>
                </a:cxn>
                <a:cxn ang="0">
                  <a:pos x="0" y="12"/>
                </a:cxn>
                <a:cxn ang="0">
                  <a:pos x="2" y="14"/>
                </a:cxn>
                <a:cxn ang="0">
                  <a:pos x="4" y="16"/>
                </a:cxn>
                <a:cxn ang="0">
                  <a:pos x="8" y="16"/>
                </a:cxn>
              </a:cxnLst>
              <a:rect l="0" t="0" r="r" b="b"/>
              <a:pathLst>
                <a:path w="16" h="16">
                  <a:moveTo>
                    <a:pt x="8" y="16"/>
                  </a:moveTo>
                  <a:lnTo>
                    <a:pt x="8" y="16"/>
                  </a:lnTo>
                  <a:lnTo>
                    <a:pt x="12" y="16"/>
                  </a:lnTo>
                  <a:lnTo>
                    <a:pt x="14" y="14"/>
                  </a:lnTo>
                  <a:lnTo>
                    <a:pt x="16" y="12"/>
                  </a:lnTo>
                  <a:lnTo>
                    <a:pt x="16" y="8"/>
                  </a:lnTo>
                  <a:lnTo>
                    <a:pt x="16" y="8"/>
                  </a:lnTo>
                  <a:lnTo>
                    <a:pt x="16" y="4"/>
                  </a:lnTo>
                  <a:lnTo>
                    <a:pt x="14" y="2"/>
                  </a:lnTo>
                  <a:lnTo>
                    <a:pt x="12" y="0"/>
                  </a:lnTo>
                  <a:lnTo>
                    <a:pt x="8" y="0"/>
                  </a:lnTo>
                  <a:lnTo>
                    <a:pt x="8" y="0"/>
                  </a:lnTo>
                  <a:lnTo>
                    <a:pt x="4" y="0"/>
                  </a:lnTo>
                  <a:lnTo>
                    <a:pt x="2" y="2"/>
                  </a:lnTo>
                  <a:lnTo>
                    <a:pt x="0" y="4"/>
                  </a:lnTo>
                  <a:lnTo>
                    <a:pt x="0" y="8"/>
                  </a:lnTo>
                  <a:lnTo>
                    <a:pt x="0" y="8"/>
                  </a:lnTo>
                  <a:lnTo>
                    <a:pt x="0" y="12"/>
                  </a:lnTo>
                  <a:lnTo>
                    <a:pt x="2" y="14"/>
                  </a:lnTo>
                  <a:lnTo>
                    <a:pt x="4" y="16"/>
                  </a:lnTo>
                  <a:lnTo>
                    <a:pt x="8" y="16"/>
                  </a:lnTo>
                  <a:close/>
                </a:path>
              </a:pathLst>
            </a:custGeom>
            <a:grpFill/>
            <a:ln w="9525">
              <a:noFill/>
              <a:round/>
            </a:ln>
          </p:spPr>
          <p:txBody>
            <a:bodyPr vert="horz" wrap="square" lIns="55418" tIns="27709" rIns="55418" bIns="27709" numCol="1" anchor="t" anchorCtr="0" compatLnSpc="1"/>
            <a:p>
              <a:pPr marL="0" marR="0" lvl="0" indent="0" algn="l" defTabSz="904240" rtl="0" eaLnBrk="1" fontAlgn="auto" latinLnBrk="0" hangingPunct="1">
                <a:lnSpc>
                  <a:spcPct val="100000"/>
                </a:lnSpc>
                <a:spcBef>
                  <a:spcPts val="0"/>
                </a:spcBef>
                <a:spcAft>
                  <a:spcPts val="0"/>
                </a:spcAft>
                <a:buClrTx/>
                <a:buSzTx/>
                <a:buFontTx/>
                <a:buNone/>
                <a:defRPr/>
              </a:pPr>
              <a:endParaRPr kumimoji="0" lang="ar-SA" sz="178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sp>
          <p:nvSpPr>
            <p:cNvPr id="44" name="Freeform 121"/>
            <p:cNvSpPr/>
            <p:nvPr>
              <p:custDataLst>
                <p:tags r:id="rId24"/>
              </p:custDataLst>
            </p:nvPr>
          </p:nvSpPr>
          <p:spPr bwMode="auto">
            <a:xfrm>
              <a:off x="3505200" y="2863850"/>
              <a:ext cx="25400" cy="25400"/>
            </a:xfrm>
            <a:custGeom>
              <a:avLst/>
              <a:gdLst/>
              <a:ahLst/>
              <a:cxnLst>
                <a:cxn ang="0">
                  <a:pos x="8" y="0"/>
                </a:cxn>
                <a:cxn ang="0">
                  <a:pos x="8" y="0"/>
                </a:cxn>
                <a:cxn ang="0">
                  <a:pos x="4" y="0"/>
                </a:cxn>
                <a:cxn ang="0">
                  <a:pos x="2" y="2"/>
                </a:cxn>
                <a:cxn ang="0">
                  <a:pos x="0" y="4"/>
                </a:cxn>
                <a:cxn ang="0">
                  <a:pos x="0" y="8"/>
                </a:cxn>
                <a:cxn ang="0">
                  <a:pos x="0" y="8"/>
                </a:cxn>
                <a:cxn ang="0">
                  <a:pos x="0" y="12"/>
                </a:cxn>
                <a:cxn ang="0">
                  <a:pos x="2" y="14"/>
                </a:cxn>
                <a:cxn ang="0">
                  <a:pos x="4" y="16"/>
                </a:cxn>
                <a:cxn ang="0">
                  <a:pos x="8" y="16"/>
                </a:cxn>
                <a:cxn ang="0">
                  <a:pos x="8" y="16"/>
                </a:cxn>
                <a:cxn ang="0">
                  <a:pos x="12" y="16"/>
                </a:cxn>
                <a:cxn ang="0">
                  <a:pos x="14" y="14"/>
                </a:cxn>
                <a:cxn ang="0">
                  <a:pos x="16" y="12"/>
                </a:cxn>
                <a:cxn ang="0">
                  <a:pos x="16" y="8"/>
                </a:cxn>
                <a:cxn ang="0">
                  <a:pos x="16" y="8"/>
                </a:cxn>
                <a:cxn ang="0">
                  <a:pos x="16" y="4"/>
                </a:cxn>
                <a:cxn ang="0">
                  <a:pos x="14" y="2"/>
                </a:cxn>
                <a:cxn ang="0">
                  <a:pos x="12" y="0"/>
                </a:cxn>
                <a:cxn ang="0">
                  <a:pos x="8" y="0"/>
                </a:cxn>
              </a:cxnLst>
              <a:rect l="0" t="0" r="r" b="b"/>
              <a:pathLst>
                <a:path w="16" h="16">
                  <a:moveTo>
                    <a:pt x="8" y="0"/>
                  </a:moveTo>
                  <a:lnTo>
                    <a:pt x="8" y="0"/>
                  </a:lnTo>
                  <a:lnTo>
                    <a:pt x="4" y="0"/>
                  </a:lnTo>
                  <a:lnTo>
                    <a:pt x="2" y="2"/>
                  </a:lnTo>
                  <a:lnTo>
                    <a:pt x="0" y="4"/>
                  </a:lnTo>
                  <a:lnTo>
                    <a:pt x="0" y="8"/>
                  </a:lnTo>
                  <a:lnTo>
                    <a:pt x="0" y="8"/>
                  </a:lnTo>
                  <a:lnTo>
                    <a:pt x="0" y="12"/>
                  </a:lnTo>
                  <a:lnTo>
                    <a:pt x="2" y="14"/>
                  </a:lnTo>
                  <a:lnTo>
                    <a:pt x="4" y="16"/>
                  </a:lnTo>
                  <a:lnTo>
                    <a:pt x="8" y="16"/>
                  </a:lnTo>
                  <a:lnTo>
                    <a:pt x="8" y="16"/>
                  </a:lnTo>
                  <a:lnTo>
                    <a:pt x="12" y="16"/>
                  </a:lnTo>
                  <a:lnTo>
                    <a:pt x="14" y="14"/>
                  </a:lnTo>
                  <a:lnTo>
                    <a:pt x="16" y="12"/>
                  </a:lnTo>
                  <a:lnTo>
                    <a:pt x="16" y="8"/>
                  </a:lnTo>
                  <a:lnTo>
                    <a:pt x="16" y="8"/>
                  </a:lnTo>
                  <a:lnTo>
                    <a:pt x="16" y="4"/>
                  </a:lnTo>
                  <a:lnTo>
                    <a:pt x="14" y="2"/>
                  </a:lnTo>
                  <a:lnTo>
                    <a:pt x="12" y="0"/>
                  </a:lnTo>
                  <a:lnTo>
                    <a:pt x="8" y="0"/>
                  </a:lnTo>
                  <a:close/>
                </a:path>
              </a:pathLst>
            </a:custGeom>
            <a:grpFill/>
            <a:ln w="9525">
              <a:noFill/>
              <a:round/>
            </a:ln>
          </p:spPr>
          <p:txBody>
            <a:bodyPr vert="horz" wrap="square" lIns="55418" tIns="27709" rIns="55418" bIns="27709" numCol="1" anchor="t" anchorCtr="0" compatLnSpc="1"/>
            <a:p>
              <a:pPr marL="0" marR="0" lvl="0" indent="0" algn="l" defTabSz="904240" rtl="0" eaLnBrk="1" fontAlgn="auto" latinLnBrk="0" hangingPunct="1">
                <a:lnSpc>
                  <a:spcPct val="100000"/>
                </a:lnSpc>
                <a:spcBef>
                  <a:spcPts val="0"/>
                </a:spcBef>
                <a:spcAft>
                  <a:spcPts val="0"/>
                </a:spcAft>
                <a:buClrTx/>
                <a:buSzTx/>
                <a:buFontTx/>
                <a:buNone/>
                <a:defRPr/>
              </a:pPr>
              <a:endParaRPr kumimoji="0" lang="ar-SA" sz="178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sp>
          <p:nvSpPr>
            <p:cNvPr id="45" name="Freeform 106"/>
            <p:cNvSpPr>
              <a:spLocks noEditPoints="1"/>
            </p:cNvSpPr>
            <p:nvPr>
              <p:custDataLst>
                <p:tags r:id="rId25"/>
              </p:custDataLst>
            </p:nvPr>
          </p:nvSpPr>
          <p:spPr bwMode="auto">
            <a:xfrm>
              <a:off x="3149600" y="2813050"/>
              <a:ext cx="371475" cy="368300"/>
            </a:xfrm>
            <a:custGeom>
              <a:avLst/>
              <a:gdLst/>
              <a:ahLst/>
              <a:cxnLst>
                <a:cxn ang="0">
                  <a:pos x="166" y="6"/>
                </a:cxn>
                <a:cxn ang="0">
                  <a:pos x="152" y="0"/>
                </a:cxn>
                <a:cxn ang="0">
                  <a:pos x="144" y="2"/>
                </a:cxn>
                <a:cxn ang="0">
                  <a:pos x="126" y="18"/>
                </a:cxn>
                <a:cxn ang="0">
                  <a:pos x="122" y="24"/>
                </a:cxn>
                <a:cxn ang="0">
                  <a:pos x="120" y="32"/>
                </a:cxn>
                <a:cxn ang="0">
                  <a:pos x="122" y="42"/>
                </a:cxn>
                <a:cxn ang="0">
                  <a:pos x="14" y="86"/>
                </a:cxn>
                <a:cxn ang="0">
                  <a:pos x="6" y="92"/>
                </a:cxn>
                <a:cxn ang="0">
                  <a:pos x="0" y="102"/>
                </a:cxn>
                <a:cxn ang="0">
                  <a:pos x="0" y="108"/>
                </a:cxn>
                <a:cxn ang="0">
                  <a:pos x="4" y="120"/>
                </a:cxn>
                <a:cxn ang="0">
                  <a:pos x="108" y="224"/>
                </a:cxn>
                <a:cxn ang="0">
                  <a:pos x="116" y="230"/>
                </a:cxn>
                <a:cxn ang="0">
                  <a:pos x="126" y="232"/>
                </a:cxn>
                <a:cxn ang="0">
                  <a:pos x="126" y="232"/>
                </a:cxn>
                <a:cxn ang="0">
                  <a:pos x="130" y="232"/>
                </a:cxn>
                <a:cxn ang="0">
                  <a:pos x="142" y="226"/>
                </a:cxn>
                <a:cxn ang="0">
                  <a:pos x="148" y="216"/>
                </a:cxn>
                <a:cxn ang="0">
                  <a:pos x="190" y="110"/>
                </a:cxn>
                <a:cxn ang="0">
                  <a:pos x="202" y="114"/>
                </a:cxn>
                <a:cxn ang="0">
                  <a:pos x="210" y="112"/>
                </a:cxn>
                <a:cxn ang="0">
                  <a:pos x="228" y="96"/>
                </a:cxn>
                <a:cxn ang="0">
                  <a:pos x="232" y="90"/>
                </a:cxn>
                <a:cxn ang="0">
                  <a:pos x="234" y="82"/>
                </a:cxn>
                <a:cxn ang="0">
                  <a:pos x="228" y="68"/>
                </a:cxn>
                <a:cxn ang="0">
                  <a:pos x="134" y="210"/>
                </a:cxn>
                <a:cxn ang="0">
                  <a:pos x="130" y="214"/>
                </a:cxn>
                <a:cxn ang="0">
                  <a:pos x="128" y="216"/>
                </a:cxn>
                <a:cxn ang="0">
                  <a:pos x="126" y="216"/>
                </a:cxn>
                <a:cxn ang="0">
                  <a:pos x="18" y="112"/>
                </a:cxn>
                <a:cxn ang="0">
                  <a:pos x="16" y="110"/>
                </a:cxn>
                <a:cxn ang="0">
                  <a:pos x="16" y="106"/>
                </a:cxn>
                <a:cxn ang="0">
                  <a:pos x="20" y="100"/>
                </a:cxn>
                <a:cxn ang="0">
                  <a:pos x="70" y="80"/>
                </a:cxn>
                <a:cxn ang="0">
                  <a:pos x="96" y="86"/>
                </a:cxn>
                <a:cxn ang="0">
                  <a:pos x="134" y="92"/>
                </a:cxn>
                <a:cxn ang="0">
                  <a:pos x="158" y="104"/>
                </a:cxn>
                <a:cxn ang="0">
                  <a:pos x="134" y="210"/>
                </a:cxn>
                <a:cxn ang="0">
                  <a:pos x="204" y="96"/>
                </a:cxn>
                <a:cxn ang="0">
                  <a:pos x="202" y="98"/>
                </a:cxn>
                <a:cxn ang="0">
                  <a:pos x="184" y="82"/>
                </a:cxn>
                <a:cxn ang="0">
                  <a:pos x="174" y="108"/>
                </a:cxn>
                <a:cxn ang="0">
                  <a:pos x="166" y="100"/>
                </a:cxn>
                <a:cxn ang="0">
                  <a:pos x="138" y="86"/>
                </a:cxn>
                <a:cxn ang="0">
                  <a:pos x="104" y="78"/>
                </a:cxn>
                <a:cxn ang="0">
                  <a:pos x="82" y="76"/>
                </a:cxn>
                <a:cxn ang="0">
                  <a:pos x="138" y="34"/>
                </a:cxn>
                <a:cxn ang="0">
                  <a:pos x="136" y="32"/>
                </a:cxn>
                <a:cxn ang="0">
                  <a:pos x="148" y="18"/>
                </a:cxn>
                <a:cxn ang="0">
                  <a:pos x="152" y="16"/>
                </a:cxn>
                <a:cxn ang="0">
                  <a:pos x="216" y="78"/>
                </a:cxn>
                <a:cxn ang="0">
                  <a:pos x="218" y="82"/>
                </a:cxn>
              </a:cxnLst>
              <a:rect l="0" t="0" r="r" b="b"/>
              <a:pathLst>
                <a:path w="234" h="232">
                  <a:moveTo>
                    <a:pt x="166" y="6"/>
                  </a:moveTo>
                  <a:lnTo>
                    <a:pt x="166" y="6"/>
                  </a:lnTo>
                  <a:lnTo>
                    <a:pt x="158" y="2"/>
                  </a:lnTo>
                  <a:lnTo>
                    <a:pt x="152" y="0"/>
                  </a:lnTo>
                  <a:lnTo>
                    <a:pt x="152" y="0"/>
                  </a:lnTo>
                  <a:lnTo>
                    <a:pt x="144" y="2"/>
                  </a:lnTo>
                  <a:lnTo>
                    <a:pt x="138" y="6"/>
                  </a:lnTo>
                  <a:lnTo>
                    <a:pt x="126" y="18"/>
                  </a:lnTo>
                  <a:lnTo>
                    <a:pt x="126" y="18"/>
                  </a:lnTo>
                  <a:lnTo>
                    <a:pt x="122" y="24"/>
                  </a:lnTo>
                  <a:lnTo>
                    <a:pt x="120" y="32"/>
                  </a:lnTo>
                  <a:lnTo>
                    <a:pt x="120" y="32"/>
                  </a:lnTo>
                  <a:lnTo>
                    <a:pt x="120" y="36"/>
                  </a:lnTo>
                  <a:lnTo>
                    <a:pt x="122" y="42"/>
                  </a:lnTo>
                  <a:lnTo>
                    <a:pt x="14" y="86"/>
                  </a:lnTo>
                  <a:lnTo>
                    <a:pt x="14" y="86"/>
                  </a:lnTo>
                  <a:lnTo>
                    <a:pt x="10" y="88"/>
                  </a:lnTo>
                  <a:lnTo>
                    <a:pt x="6" y="92"/>
                  </a:lnTo>
                  <a:lnTo>
                    <a:pt x="2" y="98"/>
                  </a:lnTo>
                  <a:lnTo>
                    <a:pt x="0" y="102"/>
                  </a:lnTo>
                  <a:lnTo>
                    <a:pt x="0" y="102"/>
                  </a:lnTo>
                  <a:lnTo>
                    <a:pt x="0" y="108"/>
                  </a:lnTo>
                  <a:lnTo>
                    <a:pt x="2" y="114"/>
                  </a:lnTo>
                  <a:lnTo>
                    <a:pt x="4" y="120"/>
                  </a:lnTo>
                  <a:lnTo>
                    <a:pt x="8" y="124"/>
                  </a:lnTo>
                  <a:lnTo>
                    <a:pt x="108" y="224"/>
                  </a:lnTo>
                  <a:lnTo>
                    <a:pt x="108" y="224"/>
                  </a:lnTo>
                  <a:lnTo>
                    <a:pt x="116" y="230"/>
                  </a:lnTo>
                  <a:lnTo>
                    <a:pt x="126" y="232"/>
                  </a:lnTo>
                  <a:lnTo>
                    <a:pt x="126" y="232"/>
                  </a:lnTo>
                  <a:lnTo>
                    <a:pt x="126" y="232"/>
                  </a:lnTo>
                  <a:lnTo>
                    <a:pt x="126" y="232"/>
                  </a:lnTo>
                  <a:lnTo>
                    <a:pt x="130" y="232"/>
                  </a:lnTo>
                  <a:lnTo>
                    <a:pt x="130" y="232"/>
                  </a:lnTo>
                  <a:lnTo>
                    <a:pt x="136" y="230"/>
                  </a:lnTo>
                  <a:lnTo>
                    <a:pt x="142" y="226"/>
                  </a:lnTo>
                  <a:lnTo>
                    <a:pt x="146" y="222"/>
                  </a:lnTo>
                  <a:lnTo>
                    <a:pt x="148" y="216"/>
                  </a:lnTo>
                  <a:lnTo>
                    <a:pt x="190" y="110"/>
                  </a:lnTo>
                  <a:lnTo>
                    <a:pt x="190" y="110"/>
                  </a:lnTo>
                  <a:lnTo>
                    <a:pt x="196" y="112"/>
                  </a:lnTo>
                  <a:lnTo>
                    <a:pt x="202" y="114"/>
                  </a:lnTo>
                  <a:lnTo>
                    <a:pt x="202" y="114"/>
                  </a:lnTo>
                  <a:lnTo>
                    <a:pt x="210" y="112"/>
                  </a:lnTo>
                  <a:lnTo>
                    <a:pt x="216" y="108"/>
                  </a:lnTo>
                  <a:lnTo>
                    <a:pt x="228" y="96"/>
                  </a:lnTo>
                  <a:lnTo>
                    <a:pt x="228" y="96"/>
                  </a:lnTo>
                  <a:lnTo>
                    <a:pt x="232" y="90"/>
                  </a:lnTo>
                  <a:lnTo>
                    <a:pt x="234" y="82"/>
                  </a:lnTo>
                  <a:lnTo>
                    <a:pt x="234" y="82"/>
                  </a:lnTo>
                  <a:lnTo>
                    <a:pt x="232" y="74"/>
                  </a:lnTo>
                  <a:lnTo>
                    <a:pt x="228" y="68"/>
                  </a:lnTo>
                  <a:lnTo>
                    <a:pt x="166" y="6"/>
                  </a:lnTo>
                  <a:close/>
                  <a:moveTo>
                    <a:pt x="134" y="210"/>
                  </a:moveTo>
                  <a:lnTo>
                    <a:pt x="134" y="210"/>
                  </a:lnTo>
                  <a:lnTo>
                    <a:pt x="130" y="214"/>
                  </a:lnTo>
                  <a:lnTo>
                    <a:pt x="128" y="216"/>
                  </a:lnTo>
                  <a:lnTo>
                    <a:pt x="128" y="216"/>
                  </a:lnTo>
                  <a:lnTo>
                    <a:pt x="126" y="216"/>
                  </a:lnTo>
                  <a:lnTo>
                    <a:pt x="126" y="216"/>
                  </a:lnTo>
                  <a:lnTo>
                    <a:pt x="120" y="214"/>
                  </a:lnTo>
                  <a:lnTo>
                    <a:pt x="18" y="112"/>
                  </a:lnTo>
                  <a:lnTo>
                    <a:pt x="18" y="112"/>
                  </a:lnTo>
                  <a:lnTo>
                    <a:pt x="16" y="110"/>
                  </a:lnTo>
                  <a:lnTo>
                    <a:pt x="16" y="106"/>
                  </a:lnTo>
                  <a:lnTo>
                    <a:pt x="16" y="106"/>
                  </a:lnTo>
                  <a:lnTo>
                    <a:pt x="18" y="102"/>
                  </a:lnTo>
                  <a:lnTo>
                    <a:pt x="20" y="100"/>
                  </a:lnTo>
                  <a:lnTo>
                    <a:pt x="70" y="80"/>
                  </a:lnTo>
                  <a:lnTo>
                    <a:pt x="70" y="80"/>
                  </a:lnTo>
                  <a:lnTo>
                    <a:pt x="84" y="84"/>
                  </a:lnTo>
                  <a:lnTo>
                    <a:pt x="96" y="86"/>
                  </a:lnTo>
                  <a:lnTo>
                    <a:pt x="120" y="88"/>
                  </a:lnTo>
                  <a:lnTo>
                    <a:pt x="134" y="92"/>
                  </a:lnTo>
                  <a:lnTo>
                    <a:pt x="146" y="98"/>
                  </a:lnTo>
                  <a:lnTo>
                    <a:pt x="158" y="104"/>
                  </a:lnTo>
                  <a:lnTo>
                    <a:pt x="172" y="116"/>
                  </a:lnTo>
                  <a:lnTo>
                    <a:pt x="134" y="210"/>
                  </a:lnTo>
                  <a:close/>
                  <a:moveTo>
                    <a:pt x="216" y="84"/>
                  </a:moveTo>
                  <a:lnTo>
                    <a:pt x="204" y="96"/>
                  </a:lnTo>
                  <a:lnTo>
                    <a:pt x="204" y="96"/>
                  </a:lnTo>
                  <a:lnTo>
                    <a:pt x="202" y="98"/>
                  </a:lnTo>
                  <a:lnTo>
                    <a:pt x="198" y="96"/>
                  </a:lnTo>
                  <a:lnTo>
                    <a:pt x="184" y="82"/>
                  </a:lnTo>
                  <a:lnTo>
                    <a:pt x="174" y="110"/>
                  </a:lnTo>
                  <a:lnTo>
                    <a:pt x="174" y="108"/>
                  </a:lnTo>
                  <a:lnTo>
                    <a:pt x="174" y="108"/>
                  </a:lnTo>
                  <a:lnTo>
                    <a:pt x="166" y="100"/>
                  </a:lnTo>
                  <a:lnTo>
                    <a:pt x="156" y="94"/>
                  </a:lnTo>
                  <a:lnTo>
                    <a:pt x="138" y="86"/>
                  </a:lnTo>
                  <a:lnTo>
                    <a:pt x="120" y="80"/>
                  </a:lnTo>
                  <a:lnTo>
                    <a:pt x="104" y="78"/>
                  </a:lnTo>
                  <a:lnTo>
                    <a:pt x="104" y="78"/>
                  </a:lnTo>
                  <a:lnTo>
                    <a:pt x="82" y="76"/>
                  </a:lnTo>
                  <a:lnTo>
                    <a:pt x="150" y="48"/>
                  </a:lnTo>
                  <a:lnTo>
                    <a:pt x="138" y="34"/>
                  </a:lnTo>
                  <a:lnTo>
                    <a:pt x="138" y="34"/>
                  </a:lnTo>
                  <a:lnTo>
                    <a:pt x="136" y="32"/>
                  </a:lnTo>
                  <a:lnTo>
                    <a:pt x="138" y="28"/>
                  </a:lnTo>
                  <a:lnTo>
                    <a:pt x="148" y="18"/>
                  </a:lnTo>
                  <a:lnTo>
                    <a:pt x="148" y="18"/>
                  </a:lnTo>
                  <a:lnTo>
                    <a:pt x="152" y="16"/>
                  </a:lnTo>
                  <a:lnTo>
                    <a:pt x="154" y="18"/>
                  </a:lnTo>
                  <a:lnTo>
                    <a:pt x="216" y="78"/>
                  </a:lnTo>
                  <a:lnTo>
                    <a:pt x="216" y="78"/>
                  </a:lnTo>
                  <a:lnTo>
                    <a:pt x="218" y="82"/>
                  </a:lnTo>
                  <a:lnTo>
                    <a:pt x="216" y="84"/>
                  </a:lnTo>
                  <a:close/>
                </a:path>
              </a:pathLst>
            </a:custGeom>
            <a:grpFill/>
            <a:ln w="9525">
              <a:noFill/>
              <a:round/>
            </a:ln>
          </p:spPr>
          <p:txBody>
            <a:bodyPr vert="horz" wrap="square" lIns="55418" tIns="27709" rIns="55418" bIns="27709" numCol="1" anchor="t" anchorCtr="0" compatLnSpc="1"/>
            <a:p>
              <a:pPr marL="0" marR="0" lvl="0" indent="0" algn="l" defTabSz="904240" rtl="0" eaLnBrk="1" fontAlgn="auto" latinLnBrk="0" hangingPunct="1">
                <a:lnSpc>
                  <a:spcPct val="100000"/>
                </a:lnSpc>
                <a:spcBef>
                  <a:spcPts val="0"/>
                </a:spcBef>
                <a:spcAft>
                  <a:spcPts val="0"/>
                </a:spcAft>
                <a:buClrTx/>
                <a:buSzTx/>
                <a:buFontTx/>
                <a:buNone/>
                <a:defRPr/>
              </a:pPr>
              <a:endParaRPr kumimoji="0" lang="ar-SA" sz="178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grpSp>
      <p:sp>
        <p:nvSpPr>
          <p:cNvPr id="50" name="TextBox 49"/>
          <p:cNvSpPr txBox="1"/>
          <p:nvPr>
            <p:custDataLst>
              <p:tags r:id="rId26"/>
            </p:custDataLst>
          </p:nvPr>
        </p:nvSpPr>
        <p:spPr>
          <a:xfrm>
            <a:off x="2083004" y="3421434"/>
            <a:ext cx="954405" cy="763270"/>
          </a:xfrm>
          <a:prstGeom prst="rect">
            <a:avLst/>
          </a:prstGeom>
          <a:noFill/>
        </p:spPr>
        <p:txBody>
          <a:bodyPr wrap="none" rtlCol="0">
            <a:spAutoFit/>
          </a:bodyPr>
          <a:p>
            <a:pPr defTabSz="904240">
              <a:defRPr/>
            </a:pPr>
            <a:r>
              <a:rPr lang="en-US" sz="4365" dirty="0">
                <a:solidFill>
                  <a:srgbClr val="2B2E36">
                    <a:lumMod val="75000"/>
                    <a:lumOff val="25000"/>
                  </a:srgbClr>
                </a:solidFill>
                <a:latin typeface="Arial" panose="020B0604020202020204" pitchFamily="34" charset="0"/>
                <a:ea typeface="微软雅黑" panose="020B0503020204020204" charset="-122"/>
                <a:sym typeface="Arial" panose="020B0604020202020204" pitchFamily="34" charset="0"/>
              </a:rPr>
              <a:t>01.</a:t>
            </a:r>
            <a:endParaRPr lang="en-US" sz="4365" dirty="0">
              <a:solidFill>
                <a:srgbClr val="2B2E36">
                  <a:lumMod val="75000"/>
                  <a:lumOff val="25000"/>
                </a:srgbClr>
              </a:solidFill>
              <a:latin typeface="Arial" panose="020B0604020202020204" pitchFamily="34" charset="0"/>
              <a:ea typeface="微软雅黑" panose="020B0503020204020204" charset="-122"/>
              <a:sym typeface="Arial" panose="020B0604020202020204" pitchFamily="34" charset="0"/>
            </a:endParaRPr>
          </a:p>
        </p:txBody>
      </p:sp>
      <p:sp>
        <p:nvSpPr>
          <p:cNvPr id="51" name="TextBox 50"/>
          <p:cNvSpPr txBox="1"/>
          <p:nvPr>
            <p:custDataLst>
              <p:tags r:id="rId27"/>
            </p:custDataLst>
          </p:nvPr>
        </p:nvSpPr>
        <p:spPr>
          <a:xfrm>
            <a:off x="4252693" y="2441704"/>
            <a:ext cx="954405" cy="763270"/>
          </a:xfrm>
          <a:prstGeom prst="rect">
            <a:avLst/>
          </a:prstGeom>
          <a:noFill/>
        </p:spPr>
        <p:txBody>
          <a:bodyPr wrap="none" rtlCol="0">
            <a:spAutoFit/>
          </a:bodyPr>
          <a:p>
            <a:pPr marR="0" lvl="0" indent="0" defTabSz="904240" fontAlgn="auto">
              <a:lnSpc>
                <a:spcPct val="100000"/>
              </a:lnSpc>
              <a:spcBef>
                <a:spcPts val="0"/>
              </a:spcBef>
              <a:spcAft>
                <a:spcPts val="0"/>
              </a:spcAft>
              <a:buClrTx/>
              <a:buSzTx/>
              <a:buFontTx/>
              <a:buNone/>
              <a:defRPr/>
            </a:pPr>
            <a:r>
              <a:rPr lang="en-US" sz="4365" dirty="0">
                <a:solidFill>
                  <a:srgbClr val="2B2E36">
                    <a:lumMod val="75000"/>
                    <a:lumOff val="25000"/>
                  </a:srgbClr>
                </a:solidFill>
                <a:latin typeface="Arial" panose="020B0604020202020204" pitchFamily="34" charset="0"/>
                <a:ea typeface="微软雅黑" panose="020B0503020204020204" charset="-122"/>
                <a:sym typeface="Arial" panose="020B0604020202020204" pitchFamily="34" charset="0"/>
              </a:rPr>
              <a:t>02.</a:t>
            </a:r>
            <a:endParaRPr lang="en-US" sz="4365" dirty="0">
              <a:solidFill>
                <a:srgbClr val="2B2E36">
                  <a:lumMod val="75000"/>
                  <a:lumOff val="25000"/>
                </a:srgbClr>
              </a:solidFill>
              <a:latin typeface="Arial" panose="020B0604020202020204" pitchFamily="34" charset="0"/>
              <a:ea typeface="微软雅黑" panose="020B0503020204020204" charset="-122"/>
              <a:sym typeface="Arial" panose="020B0604020202020204" pitchFamily="34" charset="0"/>
            </a:endParaRPr>
          </a:p>
        </p:txBody>
      </p:sp>
      <p:sp>
        <p:nvSpPr>
          <p:cNvPr id="53" name="TextBox 52"/>
          <p:cNvSpPr txBox="1"/>
          <p:nvPr>
            <p:custDataLst>
              <p:tags r:id="rId28"/>
            </p:custDataLst>
          </p:nvPr>
        </p:nvSpPr>
        <p:spPr>
          <a:xfrm>
            <a:off x="6322491" y="1460106"/>
            <a:ext cx="954405" cy="763270"/>
          </a:xfrm>
          <a:prstGeom prst="rect">
            <a:avLst/>
          </a:prstGeom>
          <a:noFill/>
        </p:spPr>
        <p:txBody>
          <a:bodyPr wrap="none" rtlCol="0">
            <a:spAutoFit/>
          </a:bodyPr>
          <a:p>
            <a:pPr defTabSz="904240">
              <a:defRPr/>
            </a:pPr>
            <a:r>
              <a:rPr lang="en-US" sz="4365" dirty="0">
                <a:solidFill>
                  <a:srgbClr val="2B2E36">
                    <a:lumMod val="75000"/>
                    <a:lumOff val="25000"/>
                  </a:srgbClr>
                </a:solidFill>
                <a:latin typeface="Arial" panose="020B0604020202020204" pitchFamily="34" charset="0"/>
                <a:ea typeface="微软雅黑" panose="020B0503020204020204" charset="-122"/>
                <a:sym typeface="Arial" panose="020B0604020202020204" pitchFamily="34" charset="0"/>
              </a:rPr>
              <a:t>03.</a:t>
            </a:r>
            <a:endParaRPr lang="en-US" sz="4365" dirty="0">
              <a:solidFill>
                <a:srgbClr val="2B2E36">
                  <a:lumMod val="75000"/>
                  <a:lumOff val="25000"/>
                </a:srgbClr>
              </a:solidFill>
              <a:latin typeface="Arial" panose="020B0604020202020204" pitchFamily="34" charset="0"/>
              <a:ea typeface="微软雅黑" panose="020B0503020204020204" charset="-122"/>
              <a:sym typeface="Arial" panose="020B0604020202020204" pitchFamily="34" charset="0"/>
            </a:endParaRPr>
          </a:p>
        </p:txBody>
      </p:sp>
      <p:sp>
        <p:nvSpPr>
          <p:cNvPr id="52" name="TextBox 51"/>
          <p:cNvSpPr txBox="1"/>
          <p:nvPr>
            <p:custDataLst>
              <p:tags r:id="rId29"/>
            </p:custDataLst>
          </p:nvPr>
        </p:nvSpPr>
        <p:spPr>
          <a:xfrm>
            <a:off x="490111" y="565186"/>
            <a:ext cx="2087880" cy="645160"/>
          </a:xfrm>
          <a:prstGeom prst="rect">
            <a:avLst/>
          </a:prstGeom>
          <a:noFill/>
        </p:spPr>
        <p:txBody>
          <a:bodyPr wrap="none" rtlCol="0">
            <a:spAutoFit/>
          </a:bodyPr>
          <a:p>
            <a:pPr marL="0" marR="0" lvl="0" indent="0" algn="l" defTabSz="904240" rtl="0" eaLnBrk="1" fontAlgn="auto" latinLnBrk="0" hangingPunct="1">
              <a:lnSpc>
                <a:spcPct val="100000"/>
              </a:lnSpc>
              <a:spcBef>
                <a:spcPts val="0"/>
              </a:spcBef>
              <a:spcAft>
                <a:spcPts val="0"/>
              </a:spcAft>
              <a:buClrTx/>
              <a:buSzTx/>
              <a:buFontTx/>
              <a:buNone/>
              <a:defRPr/>
            </a:pPr>
            <a:r>
              <a:rPr kumimoji="0" lang="zh-CN" altLang="en-US" sz="3600" b="1" i="0" u="none" strike="noStrike" kern="1200" cap="none" spc="150" normalizeH="0" baseline="0" noProof="0" dirty="0">
                <a:ln>
                  <a:noFill/>
                </a:ln>
                <a:solidFill>
                  <a:srgbClr val="000000">
                    <a:lumMod val="75000"/>
                    <a:lumOff val="25000"/>
                  </a:srgbClr>
                </a:solidFill>
                <a:effectLst/>
                <a:uLnTx/>
                <a:uFillTx/>
                <a:latin typeface="Arial" panose="020B0604020202020204" pitchFamily="34" charset="0"/>
                <a:ea typeface="微软雅黑" panose="020B0503020204020204" charset="-122"/>
                <a:sym typeface="Arial" panose="020B0604020202020204" pitchFamily="34" charset="0"/>
              </a:rPr>
              <a:t>互联互通</a:t>
            </a:r>
            <a:endParaRPr kumimoji="0" lang="zh-CN" altLang="en-US" sz="3600" b="1" i="0" u="none" strike="noStrike" kern="1200" cap="none" spc="150" normalizeH="0" baseline="0" noProof="0" dirty="0">
              <a:ln>
                <a:noFill/>
              </a:ln>
              <a:solidFill>
                <a:srgbClr val="000000">
                  <a:lumMod val="75000"/>
                  <a:lumOff val="25000"/>
                </a:srgbClr>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16" name="矩形 15"/>
          <p:cNvSpPr/>
          <p:nvPr>
            <p:custDataLst>
              <p:tags r:id="rId30"/>
            </p:custDataLst>
          </p:nvPr>
        </p:nvSpPr>
        <p:spPr>
          <a:xfrm>
            <a:off x="0" y="661012"/>
            <a:ext cx="88135" cy="969484"/>
          </a:xfrm>
          <a:prstGeom prst="rect">
            <a:avLst/>
          </a:prstGeom>
          <a:solidFill>
            <a:sysClr val="window" lastClr="FFFFFF">
              <a:lumMod val="8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sym typeface="Arial" panose="020B0604020202020204" pitchFamily="34" charset="0"/>
            </a:endParaRPr>
          </a:p>
        </p:txBody>
      </p:sp>
      <p:grpSp>
        <p:nvGrpSpPr>
          <p:cNvPr id="60" name="组合 59"/>
          <p:cNvGrpSpPr/>
          <p:nvPr>
            <p:custDataLst>
              <p:tags r:id="rId31"/>
            </p:custDataLst>
          </p:nvPr>
        </p:nvGrpSpPr>
        <p:grpSpPr>
          <a:xfrm>
            <a:off x="11164900" y="753710"/>
            <a:ext cx="420495" cy="269282"/>
            <a:chOff x="11382102" y="604536"/>
            <a:chExt cx="420495" cy="269282"/>
          </a:xfrm>
        </p:grpSpPr>
        <p:sp>
          <p:nvSpPr>
            <p:cNvPr id="61" name="Line 16"/>
            <p:cNvSpPr>
              <a:spLocks noChangeShapeType="1"/>
            </p:cNvSpPr>
            <p:nvPr>
              <p:custDataLst>
                <p:tags r:id="rId32"/>
              </p:custDataLst>
            </p:nvPr>
          </p:nvSpPr>
          <p:spPr bwMode="auto">
            <a:xfrm flipH="1">
              <a:off x="11382102" y="604536"/>
              <a:ext cx="420495" cy="0"/>
            </a:xfrm>
            <a:prstGeom prst="line">
              <a:avLst/>
            </a:prstGeom>
            <a:noFill/>
            <a:ln w="38100" cap="flat">
              <a:solidFill>
                <a:sysClr val="window" lastClr="FFFFFF">
                  <a:lumMod val="65000"/>
                </a:sys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000000"/>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62" name="Line 17"/>
            <p:cNvSpPr>
              <a:spLocks noChangeShapeType="1"/>
            </p:cNvSpPr>
            <p:nvPr>
              <p:custDataLst>
                <p:tags r:id="rId33"/>
              </p:custDataLst>
            </p:nvPr>
          </p:nvSpPr>
          <p:spPr bwMode="auto">
            <a:xfrm flipH="1">
              <a:off x="11608525" y="739177"/>
              <a:ext cx="194072" cy="0"/>
            </a:xfrm>
            <a:prstGeom prst="line">
              <a:avLst/>
            </a:prstGeom>
            <a:noFill/>
            <a:ln w="38100" cap="flat">
              <a:solidFill>
                <a:sysClr val="window" lastClr="FFFFFF">
                  <a:lumMod val="65000"/>
                </a:sys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000000"/>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63" name="Line 18"/>
            <p:cNvSpPr>
              <a:spLocks noChangeShapeType="1"/>
            </p:cNvSpPr>
            <p:nvPr>
              <p:custDataLst>
                <p:tags r:id="rId34"/>
              </p:custDataLst>
            </p:nvPr>
          </p:nvSpPr>
          <p:spPr bwMode="auto">
            <a:xfrm flipH="1">
              <a:off x="11500972" y="873818"/>
              <a:ext cx="301625" cy="0"/>
            </a:xfrm>
            <a:prstGeom prst="line">
              <a:avLst/>
            </a:prstGeom>
            <a:noFill/>
            <a:ln w="38100" cap="flat">
              <a:solidFill>
                <a:sysClr val="window" lastClr="FFFFFF">
                  <a:lumMod val="65000"/>
                </a:sys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000000"/>
                </a:solidFill>
                <a:effectLst/>
                <a:uLnTx/>
                <a:uFillTx/>
                <a:latin typeface="Arial" panose="020B0604020202020204" pitchFamily="34" charset="0"/>
                <a:ea typeface="微软雅黑" panose="020B0503020204020204" charset="-122"/>
                <a:sym typeface="Arial" panose="020B0604020202020204" pitchFamily="34" charset="0"/>
              </a:endParaRPr>
            </a:p>
          </p:txBody>
        </p:sp>
      </p:grpSp>
    </p:spTree>
    <p:custDataLst>
      <p:tags r:id="rId35"/>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descr="4"/>
          <p:cNvPicPr/>
          <p:nvPr/>
        </p:nvPicPr>
        <p:blipFill>
          <a:blip r:embed="rId1"/>
          <a:srcRect r="24675" b="-510"/>
          <a:stretch>
            <a:fillRect/>
          </a:stretch>
        </p:blipFill>
        <p:spPr>
          <a:xfrm>
            <a:off x="5845810" y="1391285"/>
            <a:ext cx="6343015" cy="3582000"/>
          </a:xfrm>
          <a:prstGeom prst="rect">
            <a:avLst/>
          </a:prstGeom>
        </p:spPr>
      </p:pic>
      <p:sp>
        <p:nvSpPr>
          <p:cNvPr id="3" name="矩形 2"/>
          <p:cNvSpPr/>
          <p:nvPr>
            <p:custDataLst>
              <p:tags r:id="rId2"/>
            </p:custDataLst>
          </p:nvPr>
        </p:nvSpPr>
        <p:spPr>
          <a:xfrm>
            <a:off x="-4" y="1389547"/>
            <a:ext cx="6376900" cy="3563042"/>
          </a:xfrm>
          <a:prstGeom prst="rect">
            <a:avLst/>
          </a:prstGeom>
          <a:pattFill prst="pct90">
            <a:fgClr>
              <a:srgbClr val="307177"/>
            </a:fgClr>
            <a:bgClr>
              <a:srgbClr val="1F4A4E"/>
            </a:bgClr>
          </a:pattFill>
          <a:ln>
            <a:noFill/>
          </a:ln>
        </p:spPr>
        <p:style>
          <a:lnRef idx="2">
            <a:srgbClr val="579F93">
              <a:shade val="50000"/>
            </a:srgbClr>
          </a:lnRef>
          <a:fillRef idx="1">
            <a:srgbClr val="579F93"/>
          </a:fillRef>
          <a:effectRef idx="0">
            <a:srgbClr val="579F93"/>
          </a:effectRef>
          <a:fontRef idx="minor">
            <a:sysClr val="window" lastClr="FFFFFF"/>
          </a:fontRef>
        </p:style>
        <p:txBody>
          <a:bodyPr rtlCol="0" anchor="ctr"/>
          <a:lstStyle/>
          <a:p>
            <a:pPr algn="ctr"/>
            <a:endParaRPr kumimoji="1" lang="zh-CN" altLang="en-US"/>
          </a:p>
        </p:txBody>
      </p:sp>
      <p:sp>
        <p:nvSpPr>
          <p:cNvPr id="7" name="文本框 6"/>
          <p:cNvSpPr txBox="1"/>
          <p:nvPr>
            <p:custDataLst>
              <p:tags r:id="rId3"/>
            </p:custDataLst>
          </p:nvPr>
        </p:nvSpPr>
        <p:spPr>
          <a:xfrm>
            <a:off x="1529080" y="2537460"/>
            <a:ext cx="3920490" cy="1194435"/>
          </a:xfrm>
          <a:prstGeom prst="rect">
            <a:avLst/>
          </a:prstGeom>
          <a:noFill/>
        </p:spPr>
        <p:txBody>
          <a:bodyPr wrap="square" lIns="90000" tIns="46800" rIns="90000" bIns="46800" rtlCol="0" anchor="ctr" anchorCtr="0">
            <a:normAutofit/>
          </a:bodyPr>
          <a:lstStyle/>
          <a:p>
            <a:pPr fontAlgn="auto">
              <a:lnSpc>
                <a:spcPct val="100000"/>
              </a:lnSpc>
            </a:pPr>
            <a:r>
              <a:rPr lang="zh-CN" altLang="en-US" sz="6000" b="1" dirty="0">
                <a:solidFill>
                  <a:schemeClr val="bg1"/>
                </a:solidFill>
                <a:latin typeface="微软雅黑" panose="020B0503020204020204" charset="-122"/>
                <a:ea typeface="微软雅黑" panose="020B0503020204020204" charset="-122"/>
                <a:sym typeface="+mn-ea"/>
              </a:rPr>
              <a:t>法律责任</a:t>
            </a:r>
            <a:endParaRPr lang="zh-CN" altLang="en-US" sz="6000" b="1" dirty="0">
              <a:solidFill>
                <a:schemeClr val="bg1"/>
              </a:solidFill>
              <a:latin typeface="微软雅黑" panose="020B0503020204020204" charset="-122"/>
              <a:ea typeface="微软雅黑" panose="020B0503020204020204" charset="-122"/>
              <a:sym typeface="+mn-ea"/>
            </a:endParaRPr>
          </a:p>
        </p:txBody>
      </p:sp>
      <p:sp>
        <p:nvSpPr>
          <p:cNvPr id="8" name="文本框 2"/>
          <p:cNvSpPr txBox="1"/>
          <p:nvPr>
            <p:custDataLst>
              <p:tags r:id="rId4"/>
            </p:custDataLst>
          </p:nvPr>
        </p:nvSpPr>
        <p:spPr>
          <a:xfrm>
            <a:off x="379905" y="5274417"/>
            <a:ext cx="11432190" cy="1094628"/>
          </a:xfrm>
          <a:prstGeom prst="rect">
            <a:avLst/>
          </a:prstGeom>
          <a:noFill/>
          <a:ln>
            <a:noFill/>
          </a:ln>
        </p:spPr>
        <p:txBody>
          <a:bodyPr wrap="square" lIns="90000" tIns="46800" rIns="90000" bIns="46800" rtlCol="0"/>
          <a:lstStyle>
            <a:defPPr>
              <a:defRPr lang="zh-CN"/>
            </a:defPPr>
            <a:lvl1pPr fontAlgn="auto">
              <a:lnSpc>
                <a:spcPct val="130000"/>
              </a:lnSpc>
              <a:spcAft>
                <a:spcPts val="1000"/>
              </a:spcAft>
              <a:defRPr sz="1600" spc="150"/>
            </a:lvl1pPr>
          </a:lstStyle>
          <a:p>
            <a:r>
              <a:rPr lang="zh-CN" altLang="en-US" sz="2000" dirty="0">
                <a:solidFill>
                  <a:srgbClr val="1F4A4E"/>
                </a:solidFill>
                <a:latin typeface="微软雅黑" panose="020B0503020204020204" charset="-122"/>
                <a:ea typeface="微软雅黑" panose="020B0503020204020204" charset="-122"/>
                <a:sym typeface="+mn-ea"/>
              </a:rPr>
              <a:t>有关部门工作人员、城市轨道交通经营单位依授权执法的工作人员玩忽职守、滥用职权或者徇私舞弊的，由有权机关依法给予处分；构成犯罪的，依法追究刑事责任。</a:t>
            </a:r>
            <a:endParaRPr lang="zh-CN" altLang="en-US" sz="2000" dirty="0">
              <a:solidFill>
                <a:srgbClr val="1F4A4E"/>
              </a:solidFill>
              <a:latin typeface="微软雅黑" panose="020B0503020204020204" charset="-122"/>
              <a:ea typeface="微软雅黑" panose="020B0503020204020204" charset="-122"/>
              <a:sym typeface="+mn-ea"/>
            </a:endParaRPr>
          </a:p>
        </p:txBody>
      </p:sp>
      <p:sp>
        <p:nvSpPr>
          <p:cNvPr id="18" name="矩形 17"/>
          <p:cNvSpPr/>
          <p:nvPr>
            <p:custDataLst>
              <p:tags r:id="rId5"/>
            </p:custDataLst>
          </p:nvPr>
        </p:nvSpPr>
        <p:spPr>
          <a:xfrm>
            <a:off x="968211" y="2537529"/>
            <a:ext cx="318722" cy="1194883"/>
          </a:xfrm>
          <a:prstGeom prst="rect">
            <a:avLst/>
          </a:prstGeom>
          <a:solidFill>
            <a:sysClr val="window" lastClr="FFFFFF"/>
          </a:solidFill>
          <a:ln>
            <a:noFill/>
          </a:ln>
        </p:spPr>
        <p:style>
          <a:lnRef idx="2">
            <a:srgbClr val="579F93">
              <a:shade val="50000"/>
            </a:srgbClr>
          </a:lnRef>
          <a:fillRef idx="1">
            <a:srgbClr val="579F93"/>
          </a:fillRef>
          <a:effectRef idx="0">
            <a:srgbClr val="579F93"/>
          </a:effectRef>
          <a:fontRef idx="minor">
            <a:sysClr val="window" lastClr="FFFFFF"/>
          </a:fontRef>
        </p:style>
        <p:txBody>
          <a:bodyPr rtlCol="0" anchor="ctr"/>
          <a:lstStyle/>
          <a:p>
            <a:pPr algn="ctr"/>
            <a:endParaRPr kumimoji="1" lang="zh-CN" altLang="en-US"/>
          </a:p>
        </p:txBody>
      </p:sp>
      <p:sp>
        <p:nvSpPr>
          <p:cNvPr id="24" name="三角形 23"/>
          <p:cNvSpPr/>
          <p:nvPr>
            <p:custDataLst>
              <p:tags r:id="rId6"/>
            </p:custDataLst>
          </p:nvPr>
        </p:nvSpPr>
        <p:spPr>
          <a:xfrm rot="10800000">
            <a:off x="642162" y="-2"/>
            <a:ext cx="1434845" cy="1236935"/>
          </a:xfrm>
          <a:prstGeom prst="triangle">
            <a:avLst/>
          </a:prstGeom>
          <a:gradFill>
            <a:gsLst>
              <a:gs pos="0">
                <a:srgbClr val="579F93">
                  <a:alpha val="58000"/>
                </a:srgbClr>
              </a:gs>
              <a:gs pos="99000">
                <a:srgbClr val="1C4A5D">
                  <a:alpha val="64000"/>
                </a:srgbClr>
              </a:gs>
            </a:gsLst>
            <a:lin ang="5400000" scaled="1"/>
          </a:gradFill>
          <a:ln w="25400">
            <a:noFill/>
          </a:ln>
        </p:spPr>
        <p:style>
          <a:lnRef idx="2">
            <a:srgbClr val="579F93">
              <a:shade val="50000"/>
            </a:srgbClr>
          </a:lnRef>
          <a:fillRef idx="1">
            <a:srgbClr val="579F93"/>
          </a:fillRef>
          <a:effectRef idx="0">
            <a:srgbClr val="579F93"/>
          </a:effectRef>
          <a:fontRef idx="minor">
            <a:sysClr val="window" lastClr="FFFFFF"/>
          </a:fontRef>
        </p:style>
        <p:txBody>
          <a:bodyPr rtlCol="0" anchor="ctr"/>
          <a:lstStyle/>
          <a:p>
            <a:pPr algn="ctr"/>
            <a:endParaRPr kumimoji="1" lang="zh-CN" altLang="en-US"/>
          </a:p>
        </p:txBody>
      </p:sp>
      <p:sp>
        <p:nvSpPr>
          <p:cNvPr id="11" name="三角形 10"/>
          <p:cNvSpPr/>
          <p:nvPr>
            <p:custDataLst>
              <p:tags r:id="rId7"/>
            </p:custDataLst>
          </p:nvPr>
        </p:nvSpPr>
        <p:spPr>
          <a:xfrm rot="10800000">
            <a:off x="1435314" y="6082"/>
            <a:ext cx="1021419" cy="880533"/>
          </a:xfrm>
          <a:prstGeom prst="triangle">
            <a:avLst/>
          </a:prstGeom>
          <a:noFill/>
          <a:ln w="25400">
            <a:gradFill>
              <a:gsLst>
                <a:gs pos="0">
                  <a:srgbClr val="579F93"/>
                </a:gs>
                <a:gs pos="100000">
                  <a:srgbClr val="1C4A5D"/>
                </a:gs>
              </a:gsLst>
              <a:lin ang="5400000" scaled="1"/>
            </a:gradFill>
          </a:ln>
        </p:spPr>
        <p:style>
          <a:lnRef idx="2">
            <a:srgbClr val="579F93">
              <a:shade val="50000"/>
            </a:srgbClr>
          </a:lnRef>
          <a:fillRef idx="1">
            <a:srgbClr val="579F93"/>
          </a:fillRef>
          <a:effectRef idx="0">
            <a:srgbClr val="579F93"/>
          </a:effectRef>
          <a:fontRef idx="minor">
            <a:sysClr val="window" lastClr="FFFFFF"/>
          </a:fontRef>
        </p:style>
        <p:txBody>
          <a:bodyPr rtlCol="0" anchor="ctr"/>
          <a:lstStyle/>
          <a:p>
            <a:pPr algn="ctr"/>
            <a:endParaRPr kumimoji="1" lang="zh-CN" altLang="en-US"/>
          </a:p>
        </p:txBody>
      </p:sp>
      <p:sp>
        <p:nvSpPr>
          <p:cNvPr id="25" name="三角形 24"/>
          <p:cNvSpPr/>
          <p:nvPr>
            <p:custDataLst>
              <p:tags r:id="rId8"/>
            </p:custDataLst>
          </p:nvPr>
        </p:nvSpPr>
        <p:spPr>
          <a:xfrm>
            <a:off x="10799996" y="6214533"/>
            <a:ext cx="746422" cy="643467"/>
          </a:xfrm>
          <a:prstGeom prst="triangle">
            <a:avLst/>
          </a:prstGeom>
          <a:gradFill>
            <a:gsLst>
              <a:gs pos="0">
                <a:srgbClr val="579F93">
                  <a:alpha val="58000"/>
                </a:srgbClr>
              </a:gs>
              <a:gs pos="99000">
                <a:srgbClr val="1C4A5D">
                  <a:alpha val="64000"/>
                </a:srgbClr>
              </a:gs>
            </a:gsLst>
            <a:lin ang="5400000" scaled="1"/>
          </a:gradFill>
          <a:ln w="25400">
            <a:noFill/>
          </a:ln>
        </p:spPr>
        <p:style>
          <a:lnRef idx="2">
            <a:srgbClr val="579F93">
              <a:shade val="50000"/>
            </a:srgbClr>
          </a:lnRef>
          <a:fillRef idx="1">
            <a:srgbClr val="579F93"/>
          </a:fillRef>
          <a:effectRef idx="0">
            <a:srgbClr val="579F93"/>
          </a:effectRef>
          <a:fontRef idx="minor">
            <a:sysClr val="window" lastClr="FFFFFF"/>
          </a:fontRef>
        </p:style>
        <p:txBody>
          <a:bodyPr rtlCol="0" anchor="ctr"/>
          <a:lstStyle/>
          <a:p>
            <a:pPr algn="ctr"/>
            <a:endParaRPr kumimoji="1" lang="zh-CN" altLang="en-US"/>
          </a:p>
        </p:txBody>
      </p:sp>
      <p:sp>
        <p:nvSpPr>
          <p:cNvPr id="26" name="三角形 25"/>
          <p:cNvSpPr/>
          <p:nvPr>
            <p:custDataLst>
              <p:tags r:id="rId9"/>
            </p:custDataLst>
          </p:nvPr>
        </p:nvSpPr>
        <p:spPr>
          <a:xfrm>
            <a:off x="11280741" y="6384491"/>
            <a:ext cx="531354" cy="458063"/>
          </a:xfrm>
          <a:prstGeom prst="triangle">
            <a:avLst/>
          </a:prstGeom>
          <a:noFill/>
          <a:ln w="25400">
            <a:gradFill>
              <a:gsLst>
                <a:gs pos="0">
                  <a:srgbClr val="579F93"/>
                </a:gs>
                <a:gs pos="100000">
                  <a:srgbClr val="1C4A5D"/>
                </a:gs>
              </a:gsLst>
              <a:lin ang="5400000" scaled="1"/>
            </a:gradFill>
          </a:ln>
        </p:spPr>
        <p:style>
          <a:lnRef idx="2">
            <a:srgbClr val="579F93">
              <a:shade val="50000"/>
            </a:srgbClr>
          </a:lnRef>
          <a:fillRef idx="1">
            <a:srgbClr val="579F93"/>
          </a:fillRef>
          <a:effectRef idx="0">
            <a:srgbClr val="579F93"/>
          </a:effectRef>
          <a:fontRef idx="minor">
            <a:sysClr val="window" lastClr="FFFFFF"/>
          </a:fontRef>
        </p:style>
        <p:txBody>
          <a:bodyPr rtlCol="0" anchor="ctr"/>
          <a:lstStyle/>
          <a:p>
            <a:pPr algn="ctr"/>
            <a:endParaRPr kumimoji="1" lang="zh-CN" altLang="en-US"/>
          </a:p>
        </p:txBody>
      </p:sp>
    </p:spTree>
    <p:custDataLst>
      <p:tags r:id="rId10"/>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椭圆 5"/>
          <p:cNvSpPr/>
          <p:nvPr>
            <p:custDataLst>
              <p:tags r:id="rId1"/>
            </p:custDataLst>
          </p:nvPr>
        </p:nvSpPr>
        <p:spPr>
          <a:xfrm>
            <a:off x="700151" y="4468725"/>
            <a:ext cx="1225503" cy="1225503"/>
          </a:xfrm>
          <a:prstGeom prst="ellipse">
            <a:avLst/>
          </a:prstGeom>
          <a:solidFill>
            <a:srgbClr val="6FDA18">
              <a:alpha val="20000"/>
            </a:srgbClr>
          </a:solidFill>
          <a:ln>
            <a:noFill/>
          </a:ln>
        </p:spPr>
        <p:style>
          <a:lnRef idx="2">
            <a:srgbClr val="D6DCE4">
              <a:shade val="50000"/>
            </a:srgbClr>
          </a:lnRef>
          <a:fillRef idx="1">
            <a:srgbClr val="D6DCE4"/>
          </a:fillRef>
          <a:effectRef idx="0">
            <a:srgbClr val="D6DCE4"/>
          </a:effectRef>
          <a:fontRef idx="minor">
            <a:srgbClr val="FFFFFF"/>
          </a:fontRef>
        </p:style>
        <p:txBody>
          <a:bodyPr rtlCol="0" anchor="ctr"/>
          <a:lstStyle/>
          <a:p>
            <a:pPr algn="ctr"/>
            <a:endParaRPr kumimoji="1" lang="zh-CN" altLang="en-US" sz="1600" b="1">
              <a:solidFill>
                <a:srgbClr val="FFFFFF"/>
              </a:solidFill>
              <a:latin typeface="微软雅黑" panose="020B0503020204020204" charset="-122"/>
            </a:endParaRPr>
          </a:p>
        </p:txBody>
      </p:sp>
      <p:sp>
        <p:nvSpPr>
          <p:cNvPr id="7" name="任意多边形: 形状 6"/>
          <p:cNvSpPr/>
          <p:nvPr>
            <p:custDataLst>
              <p:tags r:id="rId2"/>
            </p:custDataLst>
          </p:nvPr>
        </p:nvSpPr>
        <p:spPr>
          <a:xfrm>
            <a:off x="8593078" y="0"/>
            <a:ext cx="3165630" cy="2522918"/>
          </a:xfrm>
          <a:custGeom>
            <a:avLst/>
            <a:gdLst>
              <a:gd name="connsiteX0" fmla="*/ 311550 w 3165630"/>
              <a:gd name="connsiteY0" fmla="*/ 0 h 2522918"/>
              <a:gd name="connsiteX1" fmla="*/ 2854080 w 3165630"/>
              <a:gd name="connsiteY1" fmla="*/ 0 h 2522918"/>
              <a:gd name="connsiteX2" fmla="*/ 2895310 w 3165630"/>
              <a:gd name="connsiteY2" fmla="*/ 55136 h 2522918"/>
              <a:gd name="connsiteX3" fmla="*/ 3165630 w 3165630"/>
              <a:gd name="connsiteY3" fmla="*/ 940103 h 2522918"/>
              <a:gd name="connsiteX4" fmla="*/ 1582815 w 3165630"/>
              <a:gd name="connsiteY4" fmla="*/ 2522918 h 2522918"/>
              <a:gd name="connsiteX5" fmla="*/ 0 w 3165630"/>
              <a:gd name="connsiteY5" fmla="*/ 940103 h 2522918"/>
              <a:gd name="connsiteX6" fmla="*/ 270320 w 3165630"/>
              <a:gd name="connsiteY6" fmla="*/ 55136 h 25229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65630" h="2522918">
                <a:moveTo>
                  <a:pt x="311550" y="0"/>
                </a:moveTo>
                <a:lnTo>
                  <a:pt x="2854080" y="0"/>
                </a:lnTo>
                <a:lnTo>
                  <a:pt x="2895310" y="55136"/>
                </a:lnTo>
                <a:cubicBezTo>
                  <a:pt x="3065976" y="307755"/>
                  <a:pt x="3165630" y="612291"/>
                  <a:pt x="3165630" y="940103"/>
                </a:cubicBezTo>
                <a:cubicBezTo>
                  <a:pt x="3165630" y="1814268"/>
                  <a:pt x="2456980" y="2522918"/>
                  <a:pt x="1582815" y="2522918"/>
                </a:cubicBezTo>
                <a:cubicBezTo>
                  <a:pt x="708650" y="2522918"/>
                  <a:pt x="0" y="1814268"/>
                  <a:pt x="0" y="940103"/>
                </a:cubicBezTo>
                <a:cubicBezTo>
                  <a:pt x="0" y="612291"/>
                  <a:pt x="99654" y="307755"/>
                  <a:pt x="270320" y="55136"/>
                </a:cubicBezTo>
                <a:close/>
              </a:path>
            </a:pathLst>
          </a:custGeom>
          <a:solidFill>
            <a:srgbClr val="307177">
              <a:alpha val="18000"/>
            </a:srgbClr>
          </a:solidFill>
          <a:ln>
            <a:noFill/>
          </a:ln>
        </p:spPr>
        <p:style>
          <a:lnRef idx="2">
            <a:srgbClr val="D6DCE4">
              <a:shade val="50000"/>
            </a:srgbClr>
          </a:lnRef>
          <a:fillRef idx="1">
            <a:srgbClr val="D6DCE4"/>
          </a:fillRef>
          <a:effectRef idx="0">
            <a:srgbClr val="D6DCE4"/>
          </a:effectRef>
          <a:fontRef idx="minor">
            <a:srgbClr val="FFFFFF"/>
          </a:fontRef>
        </p:style>
        <p:txBody>
          <a:bodyPr wrap="square" rtlCol="0" anchor="ctr">
            <a:noAutofit/>
          </a:bodyPr>
          <a:lstStyle/>
          <a:p>
            <a:pPr algn="ctr"/>
            <a:endParaRPr kumimoji="1" lang="zh-CN" altLang="en-US" sz="1600" b="1">
              <a:solidFill>
                <a:srgbClr val="FFFFFF"/>
              </a:solidFill>
              <a:latin typeface="微软雅黑" panose="020B0503020204020204" charset="-122"/>
            </a:endParaRPr>
          </a:p>
        </p:txBody>
      </p:sp>
      <p:sp>
        <p:nvSpPr>
          <p:cNvPr id="8" name="任意多边形: 形状 7"/>
          <p:cNvSpPr/>
          <p:nvPr>
            <p:custDataLst>
              <p:tags r:id="rId3"/>
            </p:custDataLst>
          </p:nvPr>
        </p:nvSpPr>
        <p:spPr>
          <a:xfrm>
            <a:off x="11725577" y="2187124"/>
            <a:ext cx="466423" cy="932846"/>
          </a:xfrm>
          <a:custGeom>
            <a:avLst/>
            <a:gdLst>
              <a:gd name="connsiteX0" fmla="*/ 466423 w 466423"/>
              <a:gd name="connsiteY0" fmla="*/ 0 h 932846"/>
              <a:gd name="connsiteX1" fmla="*/ 466423 w 466423"/>
              <a:gd name="connsiteY1" fmla="*/ 932846 h 932846"/>
              <a:gd name="connsiteX2" fmla="*/ 0 w 466423"/>
              <a:gd name="connsiteY2" fmla="*/ 466423 h 932846"/>
              <a:gd name="connsiteX3" fmla="*/ 466423 w 466423"/>
              <a:gd name="connsiteY3" fmla="*/ 0 h 932846"/>
            </a:gdLst>
            <a:ahLst/>
            <a:cxnLst>
              <a:cxn ang="0">
                <a:pos x="connsiteX0" y="connsiteY0"/>
              </a:cxn>
              <a:cxn ang="0">
                <a:pos x="connsiteX1" y="connsiteY1"/>
              </a:cxn>
              <a:cxn ang="0">
                <a:pos x="connsiteX2" y="connsiteY2"/>
              </a:cxn>
              <a:cxn ang="0">
                <a:pos x="connsiteX3" y="connsiteY3"/>
              </a:cxn>
            </a:cxnLst>
            <a:rect l="l" t="t" r="r" b="b"/>
            <a:pathLst>
              <a:path w="466423" h="932846">
                <a:moveTo>
                  <a:pt x="466423" y="0"/>
                </a:moveTo>
                <a:lnTo>
                  <a:pt x="466423" y="932846"/>
                </a:lnTo>
                <a:cubicBezTo>
                  <a:pt x="208825" y="932846"/>
                  <a:pt x="0" y="724021"/>
                  <a:pt x="0" y="466423"/>
                </a:cubicBezTo>
                <a:cubicBezTo>
                  <a:pt x="0" y="208825"/>
                  <a:pt x="208825" y="0"/>
                  <a:pt x="466423" y="0"/>
                </a:cubicBezTo>
                <a:close/>
              </a:path>
            </a:pathLst>
          </a:custGeom>
          <a:solidFill>
            <a:srgbClr val="307177"/>
          </a:solidFill>
          <a:ln>
            <a:noFill/>
          </a:ln>
        </p:spPr>
        <p:style>
          <a:lnRef idx="2">
            <a:srgbClr val="D6DCE4">
              <a:shade val="50000"/>
            </a:srgbClr>
          </a:lnRef>
          <a:fillRef idx="1">
            <a:srgbClr val="D6DCE4"/>
          </a:fillRef>
          <a:effectRef idx="0">
            <a:srgbClr val="D6DCE4"/>
          </a:effectRef>
          <a:fontRef idx="minor">
            <a:srgbClr val="FFFFFF"/>
          </a:fontRef>
        </p:style>
        <p:txBody>
          <a:bodyPr rtlCol="0" anchor="ctr"/>
          <a:lstStyle/>
          <a:p>
            <a:pPr algn="ctr"/>
            <a:endParaRPr kumimoji="1" lang="zh-CN" altLang="en-US" sz="1600" b="1">
              <a:solidFill>
                <a:srgbClr val="FFFFFF"/>
              </a:solidFill>
              <a:latin typeface="微软雅黑" panose="020B0503020204020204" charset="-122"/>
            </a:endParaRPr>
          </a:p>
        </p:txBody>
      </p:sp>
      <p:sp>
        <p:nvSpPr>
          <p:cNvPr id="13" name="任意多边形: 形状 12"/>
          <p:cNvSpPr/>
          <p:nvPr>
            <p:custDataLst>
              <p:tags r:id="rId4"/>
            </p:custDataLst>
          </p:nvPr>
        </p:nvSpPr>
        <p:spPr>
          <a:xfrm>
            <a:off x="0" y="6338997"/>
            <a:ext cx="12192000" cy="524350"/>
          </a:xfrm>
          <a:custGeom>
            <a:avLst/>
            <a:gdLst>
              <a:gd name="connsiteX0" fmla="*/ 0 w 12192000"/>
              <a:gd name="connsiteY0" fmla="*/ 0 h 524350"/>
              <a:gd name="connsiteX1" fmla="*/ 12192000 w 12192000"/>
              <a:gd name="connsiteY1" fmla="*/ 0 h 524350"/>
              <a:gd name="connsiteX2" fmla="*/ 12192000 w 12192000"/>
              <a:gd name="connsiteY2" fmla="*/ 524350 h 524350"/>
              <a:gd name="connsiteX3" fmla="*/ 0 w 12192000"/>
              <a:gd name="connsiteY3" fmla="*/ 524350 h 524350"/>
            </a:gdLst>
            <a:ahLst/>
            <a:cxnLst>
              <a:cxn ang="0">
                <a:pos x="connsiteX0" y="connsiteY0"/>
              </a:cxn>
              <a:cxn ang="0">
                <a:pos x="connsiteX1" y="connsiteY1"/>
              </a:cxn>
              <a:cxn ang="0">
                <a:pos x="connsiteX2" y="connsiteY2"/>
              </a:cxn>
              <a:cxn ang="0">
                <a:pos x="connsiteX3" y="connsiteY3"/>
              </a:cxn>
            </a:cxnLst>
            <a:rect l="l" t="t" r="r" b="b"/>
            <a:pathLst>
              <a:path w="12192000" h="524350">
                <a:moveTo>
                  <a:pt x="0" y="0"/>
                </a:moveTo>
                <a:lnTo>
                  <a:pt x="12192000" y="0"/>
                </a:lnTo>
                <a:lnTo>
                  <a:pt x="12192000" y="524350"/>
                </a:lnTo>
                <a:lnTo>
                  <a:pt x="0" y="524350"/>
                </a:lnTo>
                <a:close/>
              </a:path>
            </a:pathLst>
          </a:custGeom>
          <a:solidFill>
            <a:srgbClr val="307177"/>
          </a:solidFill>
          <a:ln>
            <a:noFill/>
          </a:ln>
        </p:spPr>
        <p:style>
          <a:lnRef idx="2">
            <a:srgbClr val="D6DCE4">
              <a:shade val="50000"/>
            </a:srgbClr>
          </a:lnRef>
          <a:fillRef idx="1">
            <a:srgbClr val="D6DCE4"/>
          </a:fillRef>
          <a:effectRef idx="0">
            <a:srgbClr val="D6DCE4"/>
          </a:effectRef>
          <a:fontRef idx="minor">
            <a:srgbClr val="FFFFFF"/>
          </a:fontRef>
        </p:style>
        <p:txBody>
          <a:bodyPr wrap="square" rtlCol="0" anchor="ctr">
            <a:noAutofit/>
          </a:bodyPr>
          <a:lstStyle/>
          <a:p>
            <a:pPr algn="ctr"/>
            <a:endParaRPr kumimoji="1" lang="zh-CN" altLang="en-US" sz="1600" b="1">
              <a:solidFill>
                <a:srgbClr val="FFFFFF"/>
              </a:solidFill>
              <a:latin typeface="微软雅黑" panose="020B0503020204020204" charset="-122"/>
            </a:endParaRPr>
          </a:p>
        </p:txBody>
      </p:sp>
      <p:sp>
        <p:nvSpPr>
          <p:cNvPr id="10" name="椭圆 9"/>
          <p:cNvSpPr/>
          <p:nvPr>
            <p:custDataLst>
              <p:tags r:id="rId5"/>
            </p:custDataLst>
          </p:nvPr>
        </p:nvSpPr>
        <p:spPr>
          <a:xfrm>
            <a:off x="1927878" y="5961626"/>
            <a:ext cx="566057" cy="566057"/>
          </a:xfrm>
          <a:prstGeom prst="ellipse">
            <a:avLst/>
          </a:prstGeom>
          <a:solidFill>
            <a:srgbClr val="FFFFFF"/>
          </a:solidFill>
          <a:ln>
            <a:noFill/>
          </a:ln>
        </p:spPr>
        <p:style>
          <a:lnRef idx="2">
            <a:srgbClr val="D6DCE4">
              <a:shade val="50000"/>
            </a:srgbClr>
          </a:lnRef>
          <a:fillRef idx="1">
            <a:srgbClr val="D6DCE4"/>
          </a:fillRef>
          <a:effectRef idx="0">
            <a:srgbClr val="D6DCE4"/>
          </a:effectRef>
          <a:fontRef idx="minor">
            <a:srgbClr val="FFFFFF"/>
          </a:fontRef>
        </p:style>
        <p:txBody>
          <a:bodyPr rtlCol="0" anchor="ctr"/>
          <a:lstStyle/>
          <a:p>
            <a:pPr algn="ctr"/>
            <a:endParaRPr kumimoji="1" lang="zh-CN" altLang="en-US" sz="1600" b="1">
              <a:solidFill>
                <a:srgbClr val="FFFFFF"/>
              </a:solidFill>
              <a:latin typeface="微软雅黑" panose="020B0503020204020204" charset="-122"/>
            </a:endParaRPr>
          </a:p>
        </p:txBody>
      </p:sp>
      <p:sp>
        <p:nvSpPr>
          <p:cNvPr id="11" name="椭圆 10"/>
          <p:cNvSpPr/>
          <p:nvPr>
            <p:custDataLst>
              <p:tags r:id="rId6"/>
            </p:custDataLst>
          </p:nvPr>
        </p:nvSpPr>
        <p:spPr>
          <a:xfrm>
            <a:off x="2033435" y="6064873"/>
            <a:ext cx="356787" cy="356787"/>
          </a:xfrm>
          <a:prstGeom prst="ellipse">
            <a:avLst/>
          </a:prstGeom>
          <a:solidFill>
            <a:srgbClr val="307177"/>
          </a:solidFill>
          <a:ln>
            <a:noFill/>
          </a:ln>
        </p:spPr>
        <p:style>
          <a:lnRef idx="2">
            <a:srgbClr val="D6DCE4">
              <a:shade val="50000"/>
            </a:srgbClr>
          </a:lnRef>
          <a:fillRef idx="1">
            <a:srgbClr val="D6DCE4"/>
          </a:fillRef>
          <a:effectRef idx="0">
            <a:srgbClr val="D6DCE4"/>
          </a:effectRef>
          <a:fontRef idx="minor">
            <a:srgbClr val="FFFFFF"/>
          </a:fontRef>
        </p:style>
        <p:txBody>
          <a:bodyPr rtlCol="0" anchor="ctr"/>
          <a:lstStyle/>
          <a:p>
            <a:pPr algn="ctr"/>
            <a:endParaRPr kumimoji="1" lang="zh-CN" altLang="en-US" sz="1600" b="1">
              <a:solidFill>
                <a:srgbClr val="FFFFFF"/>
              </a:solidFill>
              <a:latin typeface="微软雅黑" panose="020B0503020204020204" charset="-122"/>
            </a:endParaRPr>
          </a:p>
        </p:txBody>
      </p:sp>
      <p:sp>
        <p:nvSpPr>
          <p:cNvPr id="5" name="文本框 4"/>
          <p:cNvSpPr txBox="1"/>
          <p:nvPr>
            <p:custDataLst>
              <p:tags r:id="rId7"/>
            </p:custDataLst>
          </p:nvPr>
        </p:nvSpPr>
        <p:spPr>
          <a:xfrm>
            <a:off x="525145" y="2634615"/>
            <a:ext cx="11115040" cy="3341370"/>
          </a:xfrm>
          <a:prstGeom prst="rect">
            <a:avLst/>
          </a:prstGeom>
          <a:noFill/>
        </p:spPr>
        <p:txBody>
          <a:bodyPr wrap="square" lIns="101600" tIns="0" rIns="82550" bIns="0" rtlCol="0">
            <a:spAutoFit/>
          </a:bodyPr>
          <a:lstStyle>
            <a:defPPr>
              <a:defRPr lang="zh-CN"/>
            </a:defPPr>
            <a:lvl1pPr fontAlgn="auto">
              <a:lnSpc>
                <a:spcPct val="130000"/>
              </a:lnSpc>
              <a:spcAft>
                <a:spcPts val="1000"/>
              </a:spcAft>
              <a:defRPr sz="1600" spc="150"/>
            </a:lvl1pPr>
          </a:lstStyle>
          <a:p>
            <a:pPr marL="358775" lvl="1" indent="-269875" fontAlgn="ctr">
              <a:lnSpc>
                <a:spcPct val="130000"/>
              </a:lnSpc>
              <a:spcBef>
                <a:spcPts val="0"/>
              </a:spcBef>
              <a:spcAft>
                <a:spcPts val="600"/>
              </a:spcAft>
              <a:buClr>
                <a:srgbClr val="44546A">
                  <a:lumMod val="40000"/>
                  <a:lumOff val="60000"/>
                </a:srgbClr>
              </a:buClr>
              <a:buSzPct val="100000"/>
              <a:buFont typeface="Wingdings" panose="05000000000000000000" pitchFamily="2" charset="2"/>
              <a:buChar char="l"/>
            </a:pPr>
            <a:r>
              <a:rPr lang="zh-CN" altLang="en-US" sz="1600" spc="150" dirty="0">
                <a:solidFill>
                  <a:srgbClr val="000000">
                    <a:lumMod val="75000"/>
                    <a:lumOff val="25000"/>
                  </a:srgbClr>
                </a:solidFill>
                <a:uFillTx/>
                <a:latin typeface="Arial" panose="020B0604020202020204" pitchFamily="34" charset="0"/>
                <a:ea typeface="微软雅黑" panose="020B0503020204020204" charset="-122"/>
              </a:rPr>
              <a:t>（1）未向社会公布运营服务质量承诺，或者未定期报告履行承诺情况的。</a:t>
            </a:r>
            <a:endParaRPr lang="zh-CN" altLang="en-US" sz="1600" spc="150" dirty="0">
              <a:solidFill>
                <a:srgbClr val="000000">
                  <a:lumMod val="75000"/>
                  <a:lumOff val="25000"/>
                </a:srgbClr>
              </a:solidFill>
              <a:uFillTx/>
              <a:latin typeface="Arial" panose="020B0604020202020204" pitchFamily="34" charset="0"/>
              <a:ea typeface="微软雅黑" panose="020B0503020204020204" charset="-122"/>
            </a:endParaRPr>
          </a:p>
          <a:p>
            <a:pPr marL="358775" lvl="1" indent="-269875" fontAlgn="ctr">
              <a:lnSpc>
                <a:spcPct val="130000"/>
              </a:lnSpc>
              <a:spcBef>
                <a:spcPts val="0"/>
              </a:spcBef>
              <a:spcAft>
                <a:spcPts val="600"/>
              </a:spcAft>
              <a:buClr>
                <a:srgbClr val="44546A">
                  <a:lumMod val="40000"/>
                  <a:lumOff val="60000"/>
                </a:srgbClr>
              </a:buClr>
              <a:buSzPct val="100000"/>
              <a:buFont typeface="Wingdings" panose="05000000000000000000" pitchFamily="2" charset="2"/>
              <a:buChar char="l"/>
            </a:pPr>
            <a:r>
              <a:rPr lang="zh-CN" altLang="en-US" sz="1600" spc="150" dirty="0">
                <a:solidFill>
                  <a:srgbClr val="000000">
                    <a:lumMod val="75000"/>
                    <a:lumOff val="25000"/>
                  </a:srgbClr>
                </a:solidFill>
                <a:uFillTx/>
                <a:latin typeface="Arial" panose="020B0604020202020204" pitchFamily="34" charset="0"/>
                <a:ea typeface="微软雅黑" panose="020B0503020204020204" charset="-122"/>
              </a:rPr>
              <a:t>（2）违反城市轨道交通设施设备的检查维护规定，未做好城市轨道交通设施设备的检查维护的。</a:t>
            </a:r>
            <a:endParaRPr lang="zh-CN" altLang="en-US" sz="1600" spc="150" dirty="0">
              <a:solidFill>
                <a:srgbClr val="000000">
                  <a:lumMod val="75000"/>
                  <a:lumOff val="25000"/>
                </a:srgbClr>
              </a:solidFill>
              <a:uFillTx/>
              <a:latin typeface="Arial" panose="020B0604020202020204" pitchFamily="34" charset="0"/>
              <a:ea typeface="微软雅黑" panose="020B0503020204020204" charset="-122"/>
            </a:endParaRPr>
          </a:p>
          <a:p>
            <a:pPr marL="358775" lvl="1" indent="-269875" fontAlgn="ctr">
              <a:lnSpc>
                <a:spcPct val="130000"/>
              </a:lnSpc>
              <a:spcBef>
                <a:spcPts val="0"/>
              </a:spcBef>
              <a:spcAft>
                <a:spcPts val="600"/>
              </a:spcAft>
              <a:buClr>
                <a:srgbClr val="44546A">
                  <a:lumMod val="40000"/>
                  <a:lumOff val="60000"/>
                </a:srgbClr>
              </a:buClr>
              <a:buSzPct val="100000"/>
              <a:buFont typeface="Wingdings" panose="05000000000000000000" pitchFamily="2" charset="2"/>
              <a:buChar char="l"/>
            </a:pPr>
            <a:r>
              <a:rPr lang="zh-CN" altLang="en-US" sz="1600" spc="150" dirty="0">
                <a:solidFill>
                  <a:srgbClr val="000000">
                    <a:lumMod val="75000"/>
                    <a:lumOff val="25000"/>
                  </a:srgbClr>
                </a:solidFill>
                <a:uFillTx/>
                <a:latin typeface="Arial" panose="020B0604020202020204" pitchFamily="34" charset="0"/>
                <a:ea typeface="微软雅黑" panose="020B0503020204020204" charset="-122"/>
              </a:rPr>
              <a:t>（3）违反保持出入口、通道的畅通，设置导向、安全、消防、疏散等各类指引和警示标志规定，未保持出入口、通道畅通，或者未按规定设置各类指引、警示标志的。</a:t>
            </a:r>
            <a:endParaRPr lang="zh-CN" altLang="en-US" sz="1600" spc="150" dirty="0">
              <a:solidFill>
                <a:srgbClr val="000000">
                  <a:lumMod val="75000"/>
                  <a:lumOff val="25000"/>
                </a:srgbClr>
              </a:solidFill>
              <a:uFillTx/>
              <a:latin typeface="Arial" panose="020B0604020202020204" pitchFamily="34" charset="0"/>
              <a:ea typeface="微软雅黑" panose="020B0503020204020204" charset="-122"/>
            </a:endParaRPr>
          </a:p>
          <a:p>
            <a:pPr marL="358775" lvl="1" indent="-269875" fontAlgn="ctr">
              <a:lnSpc>
                <a:spcPct val="130000"/>
              </a:lnSpc>
              <a:spcBef>
                <a:spcPts val="0"/>
              </a:spcBef>
              <a:spcAft>
                <a:spcPts val="600"/>
              </a:spcAft>
              <a:buClr>
                <a:srgbClr val="44546A">
                  <a:lumMod val="40000"/>
                  <a:lumOff val="60000"/>
                </a:srgbClr>
              </a:buClr>
              <a:buSzPct val="100000"/>
              <a:buFont typeface="Wingdings" panose="05000000000000000000" pitchFamily="2" charset="2"/>
              <a:buChar char="l"/>
            </a:pPr>
            <a:r>
              <a:rPr lang="zh-CN" altLang="en-US" sz="1600" spc="150" dirty="0">
                <a:solidFill>
                  <a:srgbClr val="000000">
                    <a:lumMod val="75000"/>
                    <a:lumOff val="25000"/>
                  </a:srgbClr>
                </a:solidFill>
                <a:uFillTx/>
                <a:latin typeface="Arial" panose="020B0604020202020204" pitchFamily="34" charset="0"/>
                <a:ea typeface="微软雅黑" panose="020B0503020204020204" charset="-122"/>
              </a:rPr>
              <a:t>（4）违反在车站醒目位置公布首末班车行车时间、列车运行状况提示和换乘指示规定</a:t>
            </a:r>
            <a:endParaRPr lang="zh-CN" altLang="en-US" sz="1600" spc="150" dirty="0">
              <a:solidFill>
                <a:srgbClr val="000000">
                  <a:lumMod val="75000"/>
                  <a:lumOff val="25000"/>
                </a:srgbClr>
              </a:solidFill>
              <a:uFillTx/>
              <a:latin typeface="Arial" panose="020B0604020202020204" pitchFamily="34" charset="0"/>
              <a:ea typeface="微软雅黑" panose="020B0503020204020204" charset="-122"/>
            </a:endParaRPr>
          </a:p>
          <a:p>
            <a:pPr marL="358775" lvl="1" indent="-269875" fontAlgn="ctr">
              <a:lnSpc>
                <a:spcPct val="130000"/>
              </a:lnSpc>
              <a:spcBef>
                <a:spcPts val="0"/>
              </a:spcBef>
              <a:spcAft>
                <a:spcPts val="600"/>
              </a:spcAft>
              <a:buClr>
                <a:srgbClr val="44546A">
                  <a:lumMod val="40000"/>
                  <a:lumOff val="60000"/>
                </a:srgbClr>
              </a:buClr>
              <a:buSzPct val="100000"/>
              <a:buFont typeface="Wingdings" panose="05000000000000000000" pitchFamily="2" charset="2"/>
              <a:buChar char="l"/>
            </a:pPr>
            <a:r>
              <a:rPr lang="zh-CN" altLang="en-US" sz="1600" spc="150" dirty="0">
                <a:solidFill>
                  <a:srgbClr val="000000">
                    <a:lumMod val="75000"/>
                    <a:lumOff val="25000"/>
                  </a:srgbClr>
                </a:solidFill>
                <a:uFillTx/>
                <a:latin typeface="Arial" panose="020B0604020202020204" pitchFamily="34" charset="0"/>
                <a:ea typeface="微软雅黑" panose="020B0503020204020204" charset="-122"/>
              </a:rPr>
              <a:t>（5）违反乘客对违反运营服务规范的行为投诉规定，未按规定处理乘客投诉的。</a:t>
            </a:r>
            <a:endParaRPr lang="zh-CN" altLang="en-US" sz="1600" spc="150" dirty="0">
              <a:solidFill>
                <a:srgbClr val="000000">
                  <a:lumMod val="75000"/>
                  <a:lumOff val="25000"/>
                </a:srgbClr>
              </a:solidFill>
              <a:uFillTx/>
              <a:latin typeface="Arial" panose="020B0604020202020204" pitchFamily="34" charset="0"/>
              <a:ea typeface="微软雅黑" panose="020B0503020204020204" charset="-122"/>
            </a:endParaRPr>
          </a:p>
          <a:p>
            <a:pPr marL="358775" lvl="1" indent="-269875" fontAlgn="ctr">
              <a:lnSpc>
                <a:spcPct val="130000"/>
              </a:lnSpc>
              <a:spcBef>
                <a:spcPts val="0"/>
              </a:spcBef>
              <a:spcAft>
                <a:spcPts val="600"/>
              </a:spcAft>
              <a:buClr>
                <a:srgbClr val="44546A">
                  <a:lumMod val="40000"/>
                  <a:lumOff val="60000"/>
                </a:srgbClr>
              </a:buClr>
              <a:buSzPct val="100000"/>
              <a:buFont typeface="Wingdings" panose="05000000000000000000" pitchFamily="2" charset="2"/>
              <a:buChar char="l"/>
            </a:pPr>
            <a:r>
              <a:rPr lang="zh-CN" altLang="en-US" sz="1600" spc="150" dirty="0">
                <a:solidFill>
                  <a:srgbClr val="000000">
                    <a:lumMod val="75000"/>
                    <a:lumOff val="25000"/>
                  </a:srgbClr>
                </a:solidFill>
                <a:uFillTx/>
                <a:latin typeface="Arial" panose="020B0604020202020204" pitchFamily="34" charset="0"/>
                <a:ea typeface="微软雅黑" panose="020B0503020204020204" charset="-122"/>
              </a:rPr>
              <a:t>（6）违反城市轨道交通沿线采取技术保护和监测措施规定，未采取有关技术保护和监测措施，或者未进行有关评估、检查、评价的。</a:t>
            </a:r>
            <a:endParaRPr lang="zh-CN" altLang="en-US" sz="1600" spc="150" dirty="0">
              <a:solidFill>
                <a:srgbClr val="000000">
                  <a:lumMod val="75000"/>
                  <a:lumOff val="25000"/>
                </a:srgbClr>
              </a:solidFill>
              <a:uFillTx/>
              <a:latin typeface="Arial" panose="020B0604020202020204" pitchFamily="34" charset="0"/>
              <a:ea typeface="微软雅黑" panose="020B0503020204020204" charset="-122"/>
            </a:endParaRPr>
          </a:p>
          <a:p>
            <a:pPr marL="358775" lvl="1" indent="-269875" fontAlgn="ctr">
              <a:lnSpc>
                <a:spcPct val="130000"/>
              </a:lnSpc>
              <a:spcBef>
                <a:spcPts val="0"/>
              </a:spcBef>
              <a:spcAft>
                <a:spcPts val="600"/>
              </a:spcAft>
              <a:buClr>
                <a:srgbClr val="44546A">
                  <a:lumMod val="40000"/>
                  <a:lumOff val="60000"/>
                </a:srgbClr>
              </a:buClr>
              <a:buSzPct val="100000"/>
              <a:buFont typeface="Wingdings" panose="05000000000000000000" pitchFamily="2" charset="2"/>
              <a:buChar char="l"/>
            </a:pPr>
            <a:r>
              <a:rPr lang="zh-CN" altLang="en-US" sz="1600" spc="150" dirty="0">
                <a:solidFill>
                  <a:srgbClr val="000000">
                    <a:lumMod val="75000"/>
                    <a:lumOff val="25000"/>
                  </a:srgbClr>
                </a:solidFill>
                <a:uFillTx/>
                <a:latin typeface="Arial" panose="020B0604020202020204" pitchFamily="34" charset="0"/>
                <a:ea typeface="微软雅黑" panose="020B0503020204020204" charset="-122"/>
              </a:rPr>
              <a:t>（7）未及时排除故障，尽快恢复运营或者采取相应的组织疏散、换乘、限制客流等措施的。</a:t>
            </a:r>
            <a:endParaRPr lang="zh-CN" altLang="en-US" sz="1600" spc="150" dirty="0">
              <a:solidFill>
                <a:srgbClr val="000000">
                  <a:lumMod val="75000"/>
                  <a:lumOff val="25000"/>
                </a:srgbClr>
              </a:solidFill>
              <a:uFillTx/>
              <a:latin typeface="Arial" panose="020B0604020202020204" pitchFamily="34" charset="0"/>
              <a:ea typeface="微软雅黑" panose="020B0503020204020204" charset="-122"/>
            </a:endParaRPr>
          </a:p>
        </p:txBody>
      </p:sp>
      <p:sp>
        <p:nvSpPr>
          <p:cNvPr id="26" name="矩形 25"/>
          <p:cNvSpPr/>
          <p:nvPr>
            <p:custDataLst>
              <p:tags r:id="rId8"/>
            </p:custDataLst>
          </p:nvPr>
        </p:nvSpPr>
        <p:spPr>
          <a:xfrm>
            <a:off x="700151" y="2238447"/>
            <a:ext cx="10721040" cy="59883"/>
          </a:xfrm>
          <a:prstGeom prst="rect">
            <a:avLst/>
          </a:prstGeom>
          <a:solidFill>
            <a:srgbClr val="307177"/>
          </a:solidFill>
          <a:ln>
            <a:noFill/>
          </a:ln>
        </p:spPr>
        <p:style>
          <a:lnRef idx="2">
            <a:srgbClr val="D6DCE4">
              <a:shade val="50000"/>
            </a:srgbClr>
          </a:lnRef>
          <a:fillRef idx="1">
            <a:srgbClr val="D6DCE4"/>
          </a:fillRef>
          <a:effectRef idx="0">
            <a:srgbClr val="D6DCE4"/>
          </a:effectRef>
          <a:fontRef idx="minor">
            <a:srgbClr val="FFFFFF"/>
          </a:fontRef>
        </p:style>
        <p:txBody>
          <a:bodyPr rtlCol="0" anchor="ctr"/>
          <a:lstStyle/>
          <a:p>
            <a:pPr algn="ctr"/>
            <a:endParaRPr kumimoji="1" lang="zh-CN" altLang="en-US" sz="1600" b="1">
              <a:solidFill>
                <a:srgbClr val="FFFFFF"/>
              </a:solidFill>
              <a:latin typeface="微软雅黑" panose="020B0503020204020204" charset="-122"/>
            </a:endParaRPr>
          </a:p>
        </p:txBody>
      </p:sp>
      <p:sp>
        <p:nvSpPr>
          <p:cNvPr id="27" name="文本框 26"/>
          <p:cNvSpPr txBox="1"/>
          <p:nvPr>
            <p:custDataLst>
              <p:tags r:id="rId9"/>
            </p:custDataLst>
          </p:nvPr>
        </p:nvSpPr>
        <p:spPr>
          <a:xfrm>
            <a:off x="591185" y="1212850"/>
            <a:ext cx="10350500" cy="906780"/>
          </a:xfrm>
          <a:prstGeom prst="rect">
            <a:avLst/>
          </a:prstGeom>
          <a:noFill/>
        </p:spPr>
        <p:txBody>
          <a:bodyPr wrap="square" lIns="101600" tIns="38100" rIns="63500" bIns="38100" rtlCol="0" anchor="b" anchorCtr="0">
            <a:spAutoFit/>
          </a:bodyPr>
          <a:lstStyle/>
          <a:p>
            <a:r>
              <a:rPr lang="zh-CN" altLang="en-US" b="1" spc="300" dirty="0">
                <a:solidFill>
                  <a:srgbClr val="000000">
                    <a:lumMod val="75000"/>
                    <a:lumOff val="25000"/>
                  </a:srgbClr>
                </a:solidFill>
                <a:latin typeface="Arial" panose="020B0604020202020204" pitchFamily="34" charset="0"/>
                <a:ea typeface="微软雅黑" panose="020B0503020204020204" charset="-122"/>
              </a:rPr>
              <a:t>城市轨道交通经营单位违反本条例规定，有下列行为之一，由市交通运输行政主管部门责令限期改正；逾期未改正的，处五千元以上三万元以下罚款，并可对其主要负责人处一万元以下罚款。</a:t>
            </a:r>
            <a:endParaRPr lang="zh-CN" altLang="en-US" b="1" spc="300" dirty="0">
              <a:solidFill>
                <a:srgbClr val="000000">
                  <a:lumMod val="75000"/>
                  <a:lumOff val="25000"/>
                </a:srgbClr>
              </a:solidFill>
              <a:latin typeface="Arial" panose="020B0604020202020204" pitchFamily="34" charset="0"/>
              <a:ea typeface="微软雅黑" panose="020B0503020204020204" charset="-122"/>
            </a:endParaRPr>
          </a:p>
        </p:txBody>
      </p:sp>
    </p:spTree>
    <p:custDataLst>
      <p:tags r:id="rId10"/>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109.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p:sp>
        <p:nvSpPr>
          <p:cNvPr id="7" name="矩形 6"/>
          <p:cNvSpPr/>
          <p:nvPr>
            <p:custDataLst>
              <p:tags r:id="rId1"/>
            </p:custDataLst>
          </p:nvPr>
        </p:nvSpPr>
        <p:spPr>
          <a:xfrm>
            <a:off x="4480800" y="1224720"/>
            <a:ext cx="7711200" cy="4500000"/>
          </a:xfrm>
          <a:prstGeom prst="rect">
            <a:avLst/>
          </a:prstGeom>
          <a:solidFill>
            <a:srgbClr val="CCCCCC">
              <a:lumMod val="75000"/>
            </a:srgbClr>
          </a:solidFill>
          <a:ln>
            <a:noFill/>
          </a:ln>
        </p:spPr>
        <p:style>
          <a:lnRef idx="2">
            <a:srgbClr val="CCCCCC">
              <a:shade val="50000"/>
            </a:srgbClr>
          </a:lnRef>
          <a:fillRef idx="1">
            <a:srgbClr val="CCCCCC"/>
          </a:fillRef>
          <a:effectRef idx="0">
            <a:srgbClr val="CCCCCC"/>
          </a:effectRef>
          <a:fontRef idx="minor">
            <a:sysClr val="window" lastClr="FFFFFF"/>
          </a:fontRef>
        </p:style>
        <p:txBody>
          <a:bodyPr rtlCol="0" anchor="ctr">
            <a:noAutofit/>
          </a:bodyPr>
          <a:lstStyle/>
          <a:p>
            <a:pPr algn="ctr"/>
            <a:endParaRPr lang="zh-CN" altLang="en-US"/>
          </a:p>
        </p:txBody>
      </p:sp>
      <p:sp>
        <p:nvSpPr>
          <p:cNvPr id="4" name="文本框 3"/>
          <p:cNvSpPr txBox="1"/>
          <p:nvPr>
            <p:custDataLst>
              <p:tags r:id="rId2"/>
            </p:custDataLst>
          </p:nvPr>
        </p:nvSpPr>
        <p:spPr>
          <a:xfrm>
            <a:off x="4797425" y="2292350"/>
            <a:ext cx="7078345" cy="7556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22860" rIns="22860">
            <a:spAutoFit/>
          </a:bodyPr>
          <a:lstStyle>
            <a:defPPr>
              <a:defRPr lang="zh-CN"/>
            </a:defPPr>
            <a:lvl1pPr marR="0" lvl="0" indent="0" fontAlgn="auto">
              <a:lnSpc>
                <a:spcPct val="120000"/>
              </a:lnSpc>
              <a:spcBef>
                <a:spcPts val="0"/>
              </a:spcBef>
              <a:spcAft>
                <a:spcPts val="0"/>
              </a:spcAft>
              <a:buClrTx/>
              <a:buSzTx/>
              <a:buFontTx/>
              <a:buNone/>
              <a:defRPr kumimoji="0" sz="3600" b="1" i="0" u="none" strike="noStrike" cap="none" spc="300" normalizeH="0" baseline="0">
                <a:ln>
                  <a:noFill/>
                </a:ln>
                <a:solidFill>
                  <a:prstClr val="white"/>
                </a:solidFill>
                <a:effectLst/>
                <a:uLnTx/>
                <a:uFillTx/>
                <a:latin typeface="微软雅黑" panose="020B0503020204020204" charset="-122"/>
                <a:ea typeface="微软雅黑" panose="020B0503020204020204" charset="-122"/>
                <a:cs typeface="Calibri" panose="020F0502020204030204" pitchFamily="34" charset="0"/>
              </a:defRPr>
            </a:lvl1pPr>
            <a:lvl2pPr marL="742950" indent="-285750">
              <a:defRPr sz="4800">
                <a:solidFill>
                  <a:srgbClr val="27282D"/>
                </a:solidFill>
                <a:latin typeface="Calibri" panose="020F0502020204030204" pitchFamily="34" charset="0"/>
                <a:cs typeface="Calibri" panose="020F0502020204030204" pitchFamily="34" charset="0"/>
              </a:defRPr>
            </a:lvl2pPr>
            <a:lvl3pPr marL="1143000" indent="-228600">
              <a:defRPr sz="4800">
                <a:solidFill>
                  <a:srgbClr val="27282D"/>
                </a:solidFill>
                <a:latin typeface="Calibri" panose="020F0502020204030204" pitchFamily="34" charset="0"/>
                <a:cs typeface="Calibri" panose="020F0502020204030204" pitchFamily="34" charset="0"/>
              </a:defRPr>
            </a:lvl3pPr>
            <a:lvl4pPr marL="1600200" indent="-228600">
              <a:defRPr sz="4800">
                <a:solidFill>
                  <a:srgbClr val="27282D"/>
                </a:solidFill>
                <a:latin typeface="Calibri" panose="020F0502020204030204" pitchFamily="34" charset="0"/>
                <a:cs typeface="Calibri" panose="020F0502020204030204" pitchFamily="34" charset="0"/>
              </a:defRPr>
            </a:lvl4pPr>
            <a:lvl5pPr marL="2057400" indent="-228600">
              <a:defRPr sz="4800">
                <a:solidFill>
                  <a:srgbClr val="27282D"/>
                </a:solidFill>
                <a:latin typeface="Calibri" panose="020F0502020204030204" pitchFamily="34" charset="0"/>
                <a:cs typeface="Calibri" panose="020F0502020204030204" pitchFamily="34" charset="0"/>
              </a:defRPr>
            </a:lvl5pPr>
            <a:lvl6pPr marL="2514600" indent="-228600" defTabSz="2436495" eaLnBrk="0" fontAlgn="base" hangingPunct="0">
              <a:spcBef>
                <a:spcPct val="0"/>
              </a:spcBef>
              <a:spcAft>
                <a:spcPct val="0"/>
              </a:spcAft>
              <a:defRPr sz="4800">
                <a:solidFill>
                  <a:srgbClr val="27282D"/>
                </a:solidFill>
                <a:latin typeface="Calibri" panose="020F0502020204030204" pitchFamily="34" charset="0"/>
                <a:cs typeface="Calibri" panose="020F0502020204030204" pitchFamily="34" charset="0"/>
              </a:defRPr>
            </a:lvl6pPr>
            <a:lvl7pPr marL="2971800" indent="-228600" defTabSz="2436495" eaLnBrk="0" fontAlgn="base" hangingPunct="0">
              <a:spcBef>
                <a:spcPct val="0"/>
              </a:spcBef>
              <a:spcAft>
                <a:spcPct val="0"/>
              </a:spcAft>
              <a:defRPr sz="4800">
                <a:solidFill>
                  <a:srgbClr val="27282D"/>
                </a:solidFill>
                <a:latin typeface="Calibri" panose="020F0502020204030204" pitchFamily="34" charset="0"/>
                <a:cs typeface="Calibri" panose="020F0502020204030204" pitchFamily="34" charset="0"/>
              </a:defRPr>
            </a:lvl7pPr>
            <a:lvl8pPr marL="3429000" indent="-228600" defTabSz="2436495" eaLnBrk="0" fontAlgn="base" hangingPunct="0">
              <a:spcBef>
                <a:spcPct val="0"/>
              </a:spcBef>
              <a:spcAft>
                <a:spcPct val="0"/>
              </a:spcAft>
              <a:defRPr sz="4800">
                <a:solidFill>
                  <a:srgbClr val="27282D"/>
                </a:solidFill>
                <a:latin typeface="Calibri" panose="020F0502020204030204" pitchFamily="34" charset="0"/>
                <a:cs typeface="Calibri" panose="020F0502020204030204" pitchFamily="34" charset="0"/>
              </a:defRPr>
            </a:lvl8pPr>
            <a:lvl9pPr marL="3886200" indent="-228600" defTabSz="2436495" eaLnBrk="0" fontAlgn="base" hangingPunct="0">
              <a:spcBef>
                <a:spcPct val="0"/>
              </a:spcBef>
              <a:spcAft>
                <a:spcPct val="0"/>
              </a:spcAft>
              <a:defRPr sz="4800">
                <a:solidFill>
                  <a:srgbClr val="27282D"/>
                </a:solidFill>
                <a:latin typeface="Calibri" panose="020F0502020204030204" pitchFamily="34" charset="0"/>
                <a:cs typeface="Calibri" panose="020F0502020204030204" pitchFamily="34" charset="0"/>
              </a:defRPr>
            </a:lvl9pPr>
          </a:lstStyle>
          <a:p>
            <a:r>
              <a:rPr lang="zh-CN" altLang="en-US">
                <a:solidFill>
                  <a:sysClr val="window" lastClr="FFFFFF"/>
                </a:solidFill>
                <a:latin typeface="Arial" panose="020B0604020202020204" pitchFamily="34" charset="0"/>
              </a:rPr>
              <a:t>《成都市城市轨道交通管理条例》</a:t>
            </a:r>
            <a:endParaRPr lang="zh-CN" altLang="en-US">
              <a:solidFill>
                <a:sysClr val="window" lastClr="FFFFFF"/>
              </a:solidFill>
              <a:latin typeface="Arial" panose="020B0604020202020204" pitchFamily="34" charset="0"/>
            </a:endParaRPr>
          </a:p>
        </p:txBody>
      </p:sp>
      <p:sp>
        <p:nvSpPr>
          <p:cNvPr id="5" name="文本框 4"/>
          <p:cNvSpPr txBox="1"/>
          <p:nvPr>
            <p:custDataLst>
              <p:tags r:id="rId3"/>
            </p:custDataLst>
          </p:nvPr>
        </p:nvSpPr>
        <p:spPr>
          <a:xfrm>
            <a:off x="5040630" y="3300730"/>
            <a:ext cx="6631940" cy="959485"/>
          </a:xfrm>
          <a:prstGeom prst="rect">
            <a:avLst/>
          </a:prstGeom>
          <a:noFill/>
        </p:spPr>
        <p:txBody>
          <a:bodyPr wrap="square" lIns="101600" tIns="0" rIns="82550" bIns="0" rtlCol="0">
            <a:spAutoFit/>
          </a:bodyPr>
          <a:lstStyle>
            <a:defPPr>
              <a:defRPr lang="zh-CN"/>
            </a:defPPr>
            <a:lvl1pPr marR="0" lvl="0" indent="0" algn="just" fontAlgn="auto">
              <a:lnSpc>
                <a:spcPct val="130000"/>
              </a:lnSpc>
              <a:spcBef>
                <a:spcPts val="0"/>
              </a:spcBef>
              <a:spcAft>
                <a:spcPts val="1000"/>
              </a:spcAft>
              <a:buClrTx/>
              <a:buSzTx/>
              <a:buFontTx/>
              <a:buNone/>
              <a:defRPr kumimoji="0" sz="1600" b="0" i="0" u="none" strike="noStrike" cap="none" spc="150" normalizeH="0" baseline="0">
                <a:ln>
                  <a:noFill/>
                </a:ln>
                <a:solidFill>
                  <a:prstClr val="white"/>
                </a:solidFill>
                <a:effectLst/>
                <a:uLnTx/>
                <a:uFillTx/>
                <a:latin typeface="微软雅黑" panose="020B0503020204020204" charset="-122"/>
                <a:ea typeface="微软雅黑" panose="020B0503020204020204" charset="-122"/>
                <a:cs typeface="Calibri" panose="020F0502020204030204"/>
              </a:defRPr>
            </a:lvl1pPr>
          </a:lstStyle>
          <a:p>
            <a:r>
              <a:rPr lang="zh-CN" altLang="en-US">
                <a:solidFill>
                  <a:sysClr val="window" lastClr="FFFFFF"/>
                </a:solidFill>
                <a:latin typeface="Arial" panose="020B0604020202020204" pitchFamily="34" charset="0"/>
              </a:rPr>
              <a:t>为了规范城市轨道交通管理，保障安全，维护建设运营单位和乘客的合法权益，推动城市轨道交通行业高质量发展，助力提升城市宜业宜居品质，根据有关法律、法规，结合成都市实际，制定本条例。</a:t>
            </a:r>
            <a:endParaRPr lang="zh-CN" altLang="en-US">
              <a:solidFill>
                <a:sysClr val="window" lastClr="FFFFFF"/>
              </a:solidFill>
              <a:latin typeface="Arial" panose="020B0604020202020204" pitchFamily="34" charset="0"/>
            </a:endParaRPr>
          </a:p>
        </p:txBody>
      </p:sp>
      <p:pic>
        <p:nvPicPr>
          <p:cNvPr id="8" name="PA-组合 1" descr="E:\桌面临时文件\@课件制作-材料\1陈晓宇制作\978-7-200-14983-8《城市轨道交通法律法规》PPT模板修改\4.jpg4"/>
          <p:cNvPicPr/>
          <p:nvPr>
            <p:custDataLst>
              <p:tags r:id="rId4"/>
            </p:custDataLst>
          </p:nvPr>
        </p:nvPicPr>
        <p:blipFill>
          <a:blip r:embed="rId5"/>
          <a:srcRect l="28750" r="28750"/>
          <a:stretch>
            <a:fillRect/>
          </a:stretch>
        </p:blipFill>
        <p:spPr>
          <a:xfrm>
            <a:off x="-5715" y="1216660"/>
            <a:ext cx="4516120" cy="4516120"/>
          </a:xfrm>
          <a:prstGeom prst="rect">
            <a:avLst/>
          </a:prstGeom>
        </p:spPr>
      </p:pic>
    </p:spTree>
    <p:custDataLst>
      <p:tags r:id="rId6"/>
    </p:custDataLst>
  </p:cSld>
  <p:clrMapOvr>
    <a:masterClrMapping/>
  </p:clrMapOvr>
  <mc:AlternateContent xmlns:mc="http://schemas.openxmlformats.org/markup-compatibility/2006">
    <mc:Choice xmlns:p14="http://schemas.microsoft.com/office/powerpoint/2010/main" Requires="p14">
      <p:transition spd="med" p14:dur="750"/>
    </mc:Choice>
    <mc:Fallback>
      <p:transition spd="med"/>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 name="平行四边形 10"/>
          <p:cNvSpPr/>
          <p:nvPr>
            <p:custDataLst>
              <p:tags r:id="rId1"/>
            </p:custDataLst>
          </p:nvPr>
        </p:nvSpPr>
        <p:spPr>
          <a:xfrm>
            <a:off x="6578600" y="0"/>
            <a:ext cx="3218689" cy="6858000"/>
          </a:xfrm>
          <a:prstGeom prst="parallelogram">
            <a:avLst>
              <a:gd name="adj" fmla="val 93597"/>
            </a:avLst>
          </a:prstGeom>
          <a:solidFill>
            <a:schemeClr val="bg2"/>
          </a:solidFill>
          <a:ln>
            <a:noFill/>
          </a:ln>
        </p:spPr>
        <p:style>
          <a:lnRef idx="2">
            <a:srgbClr val="D6DCE4">
              <a:shade val="50000"/>
            </a:srgbClr>
          </a:lnRef>
          <a:fillRef idx="1">
            <a:srgbClr val="D6DCE4"/>
          </a:fillRef>
          <a:effectRef idx="0">
            <a:srgbClr val="D6DCE4"/>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2" name="平行四边形 11"/>
          <p:cNvSpPr/>
          <p:nvPr>
            <p:custDataLst>
              <p:tags r:id="rId2"/>
            </p:custDataLst>
          </p:nvPr>
        </p:nvSpPr>
        <p:spPr>
          <a:xfrm>
            <a:off x="7183372" y="0"/>
            <a:ext cx="4495800" cy="6858000"/>
          </a:xfrm>
          <a:prstGeom prst="parallelogram">
            <a:avLst>
              <a:gd name="adj" fmla="val 65395"/>
            </a:avLst>
          </a:prstGeom>
          <a:solidFill>
            <a:schemeClr val="bg2"/>
          </a:solidFill>
          <a:ln>
            <a:noFill/>
          </a:ln>
        </p:spPr>
        <p:style>
          <a:lnRef idx="2">
            <a:srgbClr val="D6DCE4">
              <a:shade val="50000"/>
            </a:srgbClr>
          </a:lnRef>
          <a:fillRef idx="1">
            <a:srgbClr val="D6DCE4"/>
          </a:fillRef>
          <a:effectRef idx="0">
            <a:srgbClr val="D6DCE4"/>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3" name="任意多边形: 形状 12"/>
          <p:cNvSpPr/>
          <p:nvPr>
            <p:custDataLst>
              <p:tags r:id="rId3"/>
            </p:custDataLst>
          </p:nvPr>
        </p:nvSpPr>
        <p:spPr>
          <a:xfrm>
            <a:off x="1" y="1"/>
            <a:ext cx="1103575" cy="2417361"/>
          </a:xfrm>
          <a:custGeom>
            <a:avLst/>
            <a:gdLst>
              <a:gd name="connsiteX0" fmla="*/ 1015705 w 1103575"/>
              <a:gd name="connsiteY0" fmla="*/ 0 h 2417361"/>
              <a:gd name="connsiteX1" fmla="*/ 1103575 w 1103575"/>
              <a:gd name="connsiteY1" fmla="*/ 0 h 2417361"/>
              <a:gd name="connsiteX2" fmla="*/ 0 w 1103575"/>
              <a:gd name="connsiteY2" fmla="*/ 2417361 h 2417361"/>
              <a:gd name="connsiteX3" fmla="*/ 0 w 1103575"/>
              <a:gd name="connsiteY3" fmla="*/ 2224883 h 2417361"/>
            </a:gdLst>
            <a:ahLst/>
            <a:cxnLst>
              <a:cxn ang="0">
                <a:pos x="connsiteX0" y="connsiteY0"/>
              </a:cxn>
              <a:cxn ang="0">
                <a:pos x="connsiteX1" y="connsiteY1"/>
              </a:cxn>
              <a:cxn ang="0">
                <a:pos x="connsiteX2" y="connsiteY2"/>
              </a:cxn>
              <a:cxn ang="0">
                <a:pos x="connsiteX3" y="connsiteY3"/>
              </a:cxn>
            </a:cxnLst>
            <a:rect l="l" t="t" r="r" b="b"/>
            <a:pathLst>
              <a:path w="1103575" h="2417361">
                <a:moveTo>
                  <a:pt x="1015705" y="0"/>
                </a:moveTo>
                <a:lnTo>
                  <a:pt x="1103575" y="0"/>
                </a:lnTo>
                <a:lnTo>
                  <a:pt x="0" y="2417361"/>
                </a:lnTo>
                <a:lnTo>
                  <a:pt x="0" y="2224883"/>
                </a:lnTo>
                <a:close/>
              </a:path>
            </a:pathLst>
          </a:custGeom>
          <a:solidFill>
            <a:schemeClr val="bg2"/>
          </a:solidFill>
          <a:ln>
            <a:noFill/>
          </a:ln>
        </p:spPr>
        <p:style>
          <a:lnRef idx="2">
            <a:srgbClr val="D6DCE4">
              <a:shade val="50000"/>
            </a:srgbClr>
          </a:lnRef>
          <a:fillRef idx="1">
            <a:srgbClr val="D6DCE4"/>
          </a:fillRef>
          <a:effectRef idx="0">
            <a:srgbClr val="D6DCE4"/>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3" name="矩形 2"/>
          <p:cNvSpPr/>
          <p:nvPr>
            <p:custDataLst>
              <p:tags r:id="rId4"/>
            </p:custDataLst>
          </p:nvPr>
        </p:nvSpPr>
        <p:spPr>
          <a:xfrm>
            <a:off x="550327" y="2455125"/>
            <a:ext cx="11462493" cy="3947885"/>
          </a:xfrm>
          <a:prstGeom prst="rect">
            <a:avLst/>
          </a:prstGeom>
          <a:solidFill>
            <a:srgbClr val="FFFFFF"/>
          </a:solidFill>
          <a:ln>
            <a:noFill/>
          </a:ln>
        </p:spPr>
        <p:style>
          <a:lnRef idx="2">
            <a:srgbClr val="D6DCE4">
              <a:shade val="50000"/>
            </a:srgbClr>
          </a:lnRef>
          <a:fillRef idx="1">
            <a:srgbClr val="D6DCE4"/>
          </a:fillRef>
          <a:effectRef idx="0">
            <a:srgbClr val="D6DCE4"/>
          </a:effectRef>
          <a:fontRef idx="minor">
            <a:srgbClr val="FFFFFF"/>
          </a:fontRef>
        </p:style>
        <p:txBody>
          <a:bodyPr rtlCol="0" anchor="ctr"/>
          <a:lstStyle/>
          <a:p>
            <a:pPr algn="ctr"/>
            <a:endParaRPr kumimoji="1" lang="zh-CN" altLang="en-US" sz="1600" b="1">
              <a:solidFill>
                <a:srgbClr val="FFFFFF"/>
              </a:solidFill>
              <a:latin typeface="微软雅黑" panose="020B0503020204020204" charset="-122"/>
            </a:endParaRPr>
          </a:p>
        </p:txBody>
      </p:sp>
      <p:sp>
        <p:nvSpPr>
          <p:cNvPr id="5" name="任意多边形: 形状 4"/>
          <p:cNvSpPr/>
          <p:nvPr>
            <p:custDataLst>
              <p:tags r:id="rId5"/>
            </p:custDataLst>
          </p:nvPr>
        </p:nvSpPr>
        <p:spPr>
          <a:xfrm>
            <a:off x="357022" y="2235683"/>
            <a:ext cx="11523355" cy="654488"/>
          </a:xfrm>
          <a:custGeom>
            <a:avLst/>
            <a:gdLst>
              <a:gd name="connsiteX0" fmla="*/ 0 w 8575304"/>
              <a:gd name="connsiteY0" fmla="*/ 0 h 497113"/>
              <a:gd name="connsiteX1" fmla="*/ 8575304 w 8575304"/>
              <a:gd name="connsiteY1" fmla="*/ 0 h 497113"/>
              <a:gd name="connsiteX2" fmla="*/ 8575304 w 8575304"/>
              <a:gd name="connsiteY2" fmla="*/ 497113 h 497113"/>
              <a:gd name="connsiteX3" fmla="*/ 8505371 w 8575304"/>
              <a:gd name="connsiteY3" fmla="*/ 497113 h 497113"/>
              <a:gd name="connsiteX4" fmla="*/ 8505371 w 8575304"/>
              <a:gd name="connsiteY4" fmla="*/ 72983 h 497113"/>
              <a:gd name="connsiteX5" fmla="*/ 81177 w 8575304"/>
              <a:gd name="connsiteY5" fmla="*/ 72983 h 497113"/>
              <a:gd name="connsiteX6" fmla="*/ 81177 w 8575304"/>
              <a:gd name="connsiteY6" fmla="*/ 73656 h 497113"/>
              <a:gd name="connsiteX7" fmla="*/ 76555 w 8575304"/>
              <a:gd name="connsiteY7" fmla="*/ 73656 h 497113"/>
              <a:gd name="connsiteX8" fmla="*/ 76555 w 8575304"/>
              <a:gd name="connsiteY8" fmla="*/ 497113 h 497113"/>
              <a:gd name="connsiteX9" fmla="*/ 0 w 8575304"/>
              <a:gd name="connsiteY9" fmla="*/ 497113 h 4971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575304" h="497113">
                <a:moveTo>
                  <a:pt x="0" y="0"/>
                </a:moveTo>
                <a:lnTo>
                  <a:pt x="8575304" y="0"/>
                </a:lnTo>
                <a:lnTo>
                  <a:pt x="8575304" y="497113"/>
                </a:lnTo>
                <a:lnTo>
                  <a:pt x="8505371" y="497113"/>
                </a:lnTo>
                <a:lnTo>
                  <a:pt x="8505371" y="72983"/>
                </a:lnTo>
                <a:lnTo>
                  <a:pt x="81177" y="72983"/>
                </a:lnTo>
                <a:lnTo>
                  <a:pt x="81177" y="73656"/>
                </a:lnTo>
                <a:lnTo>
                  <a:pt x="76555" y="73656"/>
                </a:lnTo>
                <a:lnTo>
                  <a:pt x="76555" y="497113"/>
                </a:lnTo>
                <a:lnTo>
                  <a:pt x="0" y="497113"/>
                </a:lnTo>
                <a:close/>
              </a:path>
            </a:pathLst>
          </a:custGeom>
          <a:solidFill>
            <a:schemeClr val="bg2"/>
          </a:solidFill>
          <a:ln>
            <a:noFill/>
          </a:ln>
        </p:spPr>
        <p:style>
          <a:lnRef idx="2">
            <a:srgbClr val="D6DCE4">
              <a:shade val="50000"/>
            </a:srgbClr>
          </a:lnRef>
          <a:fillRef idx="1">
            <a:srgbClr val="D6DCE4"/>
          </a:fillRef>
          <a:effectRef idx="0">
            <a:srgbClr val="D6DCE4"/>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6" name="任意多边形: 形状 5"/>
          <p:cNvSpPr/>
          <p:nvPr>
            <p:custDataLst>
              <p:tags r:id="rId6"/>
            </p:custDataLst>
          </p:nvPr>
        </p:nvSpPr>
        <p:spPr>
          <a:xfrm flipV="1">
            <a:off x="357022" y="5606335"/>
            <a:ext cx="11523355" cy="654488"/>
          </a:xfrm>
          <a:custGeom>
            <a:avLst/>
            <a:gdLst>
              <a:gd name="connsiteX0" fmla="*/ 0 w 8575304"/>
              <a:gd name="connsiteY0" fmla="*/ 497113 h 497113"/>
              <a:gd name="connsiteX1" fmla="*/ 76555 w 8575304"/>
              <a:gd name="connsiteY1" fmla="*/ 497113 h 497113"/>
              <a:gd name="connsiteX2" fmla="*/ 76555 w 8575304"/>
              <a:gd name="connsiteY2" fmla="*/ 74415 h 497113"/>
              <a:gd name="connsiteX3" fmla="*/ 81177 w 8575304"/>
              <a:gd name="connsiteY3" fmla="*/ 74415 h 497113"/>
              <a:gd name="connsiteX4" fmla="*/ 81177 w 8575304"/>
              <a:gd name="connsiteY4" fmla="*/ 72983 h 497113"/>
              <a:gd name="connsiteX5" fmla="*/ 8505371 w 8575304"/>
              <a:gd name="connsiteY5" fmla="*/ 72983 h 497113"/>
              <a:gd name="connsiteX6" fmla="*/ 8505371 w 8575304"/>
              <a:gd name="connsiteY6" fmla="*/ 497113 h 497113"/>
              <a:gd name="connsiteX7" fmla="*/ 8575304 w 8575304"/>
              <a:gd name="connsiteY7" fmla="*/ 497113 h 497113"/>
              <a:gd name="connsiteX8" fmla="*/ 8575304 w 8575304"/>
              <a:gd name="connsiteY8" fmla="*/ 0 h 497113"/>
              <a:gd name="connsiteX9" fmla="*/ 0 w 8575304"/>
              <a:gd name="connsiteY9" fmla="*/ 0 h 4971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575304" h="497113">
                <a:moveTo>
                  <a:pt x="0" y="497113"/>
                </a:moveTo>
                <a:lnTo>
                  <a:pt x="76555" y="497113"/>
                </a:lnTo>
                <a:lnTo>
                  <a:pt x="76555" y="74415"/>
                </a:lnTo>
                <a:lnTo>
                  <a:pt x="81177" y="74415"/>
                </a:lnTo>
                <a:lnTo>
                  <a:pt x="81177" y="72983"/>
                </a:lnTo>
                <a:lnTo>
                  <a:pt x="8505371" y="72983"/>
                </a:lnTo>
                <a:lnTo>
                  <a:pt x="8505371" y="497113"/>
                </a:lnTo>
                <a:lnTo>
                  <a:pt x="8575304" y="497113"/>
                </a:lnTo>
                <a:lnTo>
                  <a:pt x="8575304" y="0"/>
                </a:lnTo>
                <a:lnTo>
                  <a:pt x="0" y="0"/>
                </a:lnTo>
                <a:close/>
              </a:path>
            </a:pathLst>
          </a:custGeom>
          <a:solidFill>
            <a:schemeClr val="bg2"/>
          </a:solidFill>
          <a:ln>
            <a:noFill/>
          </a:ln>
        </p:spPr>
        <p:style>
          <a:lnRef idx="2">
            <a:srgbClr val="D6DCE4">
              <a:shade val="50000"/>
            </a:srgbClr>
          </a:lnRef>
          <a:fillRef idx="1">
            <a:srgbClr val="D6DCE4"/>
          </a:fillRef>
          <a:effectRef idx="0">
            <a:srgbClr val="D6DCE4"/>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grpSp>
        <p:nvGrpSpPr>
          <p:cNvPr id="16" name="组合 15"/>
          <p:cNvGrpSpPr/>
          <p:nvPr>
            <p:custDataLst>
              <p:tags r:id="rId7"/>
            </p:custDataLst>
          </p:nvPr>
        </p:nvGrpSpPr>
        <p:grpSpPr>
          <a:xfrm>
            <a:off x="395520" y="2595470"/>
            <a:ext cx="11425224" cy="3277861"/>
            <a:chOff x="305985" y="1705916"/>
            <a:chExt cx="11425224" cy="4266806"/>
          </a:xfrm>
        </p:grpSpPr>
        <p:cxnSp>
          <p:nvCxnSpPr>
            <p:cNvPr id="7" name="直接连接符 6"/>
            <p:cNvCxnSpPr/>
            <p:nvPr>
              <p:custDataLst>
                <p:tags r:id="rId8"/>
              </p:custDataLst>
            </p:nvPr>
          </p:nvCxnSpPr>
          <p:spPr>
            <a:xfrm>
              <a:off x="305985" y="1705916"/>
              <a:ext cx="0" cy="4266806"/>
            </a:xfrm>
            <a:prstGeom prst="line">
              <a:avLst/>
            </a:prstGeom>
            <a:solidFill>
              <a:srgbClr val="FFFFFF">
                <a:lumMod val="65000"/>
              </a:srgbClr>
            </a:solidFill>
            <a:ln w="6350">
              <a:solidFill>
                <a:srgbClr val="FFFFFF">
                  <a:lumMod val="65000"/>
                </a:srgbClr>
              </a:solidFill>
              <a:prstDash val="dash"/>
            </a:ln>
          </p:spPr>
          <p:style>
            <a:lnRef idx="1">
              <a:srgbClr val="D6DCE4"/>
            </a:lnRef>
            <a:fillRef idx="0">
              <a:srgbClr val="D6DCE4"/>
            </a:fillRef>
            <a:effectRef idx="0">
              <a:srgbClr val="D6DCE4"/>
            </a:effectRef>
            <a:fontRef idx="minor">
              <a:srgbClr val="000000"/>
            </a:fontRef>
          </p:style>
        </p:cxnSp>
        <p:cxnSp>
          <p:nvCxnSpPr>
            <p:cNvPr id="8" name="直接连接符 7"/>
            <p:cNvCxnSpPr/>
            <p:nvPr>
              <p:custDataLst>
                <p:tags r:id="rId9"/>
              </p:custDataLst>
            </p:nvPr>
          </p:nvCxnSpPr>
          <p:spPr>
            <a:xfrm>
              <a:off x="11731209" y="1705916"/>
              <a:ext cx="0" cy="4266806"/>
            </a:xfrm>
            <a:prstGeom prst="line">
              <a:avLst/>
            </a:prstGeom>
            <a:solidFill>
              <a:srgbClr val="FFFFFF">
                <a:lumMod val="65000"/>
              </a:srgbClr>
            </a:solidFill>
            <a:ln w="6350">
              <a:solidFill>
                <a:srgbClr val="FFFFFF">
                  <a:lumMod val="65000"/>
                </a:srgbClr>
              </a:solidFill>
              <a:prstDash val="dash"/>
            </a:ln>
          </p:spPr>
          <p:style>
            <a:lnRef idx="1">
              <a:srgbClr val="D6DCE4"/>
            </a:lnRef>
            <a:fillRef idx="0">
              <a:srgbClr val="D6DCE4"/>
            </a:fillRef>
            <a:effectRef idx="0">
              <a:srgbClr val="D6DCE4"/>
            </a:effectRef>
            <a:fontRef idx="minor">
              <a:srgbClr val="000000"/>
            </a:fontRef>
          </p:style>
        </p:cxnSp>
      </p:grpSp>
      <p:sp>
        <p:nvSpPr>
          <p:cNvPr id="9" name="文本框 8"/>
          <p:cNvSpPr txBox="1"/>
          <p:nvPr>
            <p:custDataLst>
              <p:tags r:id="rId10"/>
            </p:custDataLst>
          </p:nvPr>
        </p:nvSpPr>
        <p:spPr>
          <a:xfrm>
            <a:off x="1209040" y="3477261"/>
            <a:ext cx="9773920" cy="1661795"/>
          </a:xfrm>
          <a:prstGeom prst="rect">
            <a:avLst/>
          </a:prstGeom>
          <a:noFill/>
        </p:spPr>
        <p:txBody>
          <a:bodyPr wrap="square" lIns="101600" tIns="0" rIns="82550" bIns="0" rtlCol="0" anchor="ctr" anchorCtr="0">
            <a:spAutoFit/>
          </a:bodyPr>
          <a:lstStyle>
            <a:defPPr>
              <a:defRPr lang="zh-CN"/>
            </a:defPPr>
            <a:lvl1pPr fontAlgn="auto">
              <a:lnSpc>
                <a:spcPct val="130000"/>
              </a:lnSpc>
              <a:spcAft>
                <a:spcPts val="1000"/>
              </a:spcAft>
              <a:defRPr sz="1600" spc="150"/>
            </a:lvl1pPr>
          </a:lstStyle>
          <a:p>
            <a:pPr marL="360045" lvl="1" indent="-360045" fontAlgn="ctr">
              <a:lnSpc>
                <a:spcPct val="150000"/>
              </a:lnSpc>
              <a:spcBef>
                <a:spcPts val="1000"/>
              </a:spcBef>
              <a:buClr>
                <a:srgbClr val="000000">
                  <a:lumMod val="50000"/>
                  <a:lumOff val="50000"/>
                </a:srgbClr>
              </a:buClr>
              <a:buSzPct val="100000"/>
              <a:buFont typeface="Wingdings" panose="05000000000000000000" pitchFamily="2" charset="2"/>
              <a:buChar char="n"/>
            </a:pPr>
            <a:r>
              <a:rPr lang="zh-CN" altLang="en-US" spc="150" dirty="0">
                <a:uFillTx/>
                <a:latin typeface="Arial" panose="020B0604020202020204" pitchFamily="34" charset="0"/>
                <a:ea typeface="微软雅黑" panose="020B0503020204020204" charset="-122"/>
                <a:sym typeface="微软雅黑" panose="020B0503020204020204" charset="-122"/>
              </a:rPr>
              <a:t>事故调查报告应当附具有关证据材料。事故调查组成员应当在事故调查报告上签名。事故调查中需要进行技术鉴定的，事故调查组应当委托具有国家规定资质的单位进行技术鉴定。必要时，事故调查组可以直接组织专家进行技术鉴定。技术鉴定所需时间不计入事故调查期限。</a:t>
            </a:r>
            <a:endParaRPr lang="zh-CN" altLang="en-US" spc="150" dirty="0">
              <a:uFillTx/>
              <a:latin typeface="Arial" panose="020B0604020202020204" pitchFamily="34" charset="0"/>
              <a:ea typeface="微软雅黑" panose="020B0503020204020204" charset="-122"/>
              <a:sym typeface="微软雅黑" panose="020B0503020204020204" charset="-122"/>
            </a:endParaRPr>
          </a:p>
        </p:txBody>
      </p:sp>
      <p:sp>
        <p:nvSpPr>
          <p:cNvPr id="17" name="文本框 16"/>
          <p:cNvSpPr txBox="1"/>
          <p:nvPr>
            <p:custDataLst>
              <p:tags r:id="rId11"/>
            </p:custDataLst>
          </p:nvPr>
        </p:nvSpPr>
        <p:spPr>
          <a:xfrm>
            <a:off x="459646" y="1172498"/>
            <a:ext cx="10566484" cy="629920"/>
          </a:xfrm>
          <a:prstGeom prst="rect">
            <a:avLst/>
          </a:prstGeom>
          <a:noFill/>
        </p:spPr>
        <p:txBody>
          <a:bodyPr wrap="square" lIns="101600" tIns="38100" rIns="63500" bIns="38100" rtlCol="0">
            <a:normAutofit fontScale="90000"/>
          </a:bodyPr>
          <a:lstStyle/>
          <a:p>
            <a:r>
              <a:rPr lang="zh-CN" altLang="en-US" sz="3600" b="1" spc="300" dirty="0">
                <a:solidFill>
                  <a:srgbClr val="000000">
                    <a:lumMod val="75000"/>
                    <a:lumOff val="25000"/>
                  </a:srgbClr>
                </a:solidFill>
                <a:latin typeface="Arial" panose="020B0604020202020204" pitchFamily="34" charset="0"/>
                <a:ea typeface="微软雅黑" panose="020B0503020204020204" charset="-122"/>
              </a:rPr>
              <a:t>事故调查应具备的形式</a:t>
            </a:r>
            <a:endParaRPr lang="zh-CN" altLang="en-US" sz="3600" b="1" spc="300" dirty="0">
              <a:solidFill>
                <a:srgbClr val="000000">
                  <a:lumMod val="75000"/>
                  <a:lumOff val="25000"/>
                </a:srgbClr>
              </a:solidFill>
              <a:latin typeface="Arial" panose="020B0604020202020204" pitchFamily="34" charset="0"/>
              <a:ea typeface="微软雅黑" panose="020B0503020204020204" charset="-122"/>
            </a:endParaRPr>
          </a:p>
        </p:txBody>
      </p:sp>
    </p:spTree>
    <p:custDataLst>
      <p:tags r:id="rId12"/>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 name="平行四边形 10"/>
          <p:cNvSpPr/>
          <p:nvPr>
            <p:custDataLst>
              <p:tags r:id="rId1"/>
            </p:custDataLst>
          </p:nvPr>
        </p:nvSpPr>
        <p:spPr>
          <a:xfrm>
            <a:off x="6578600" y="0"/>
            <a:ext cx="3218689" cy="6858000"/>
          </a:xfrm>
          <a:prstGeom prst="parallelogram">
            <a:avLst>
              <a:gd name="adj" fmla="val 93597"/>
            </a:avLst>
          </a:prstGeom>
          <a:solidFill>
            <a:srgbClr val="D6DCE4">
              <a:alpha val="80000"/>
            </a:srgbClr>
          </a:solidFill>
          <a:ln>
            <a:noFill/>
          </a:ln>
        </p:spPr>
        <p:style>
          <a:lnRef idx="2">
            <a:srgbClr val="D6DCE4">
              <a:shade val="50000"/>
            </a:srgbClr>
          </a:lnRef>
          <a:fillRef idx="1">
            <a:srgbClr val="D6DCE4"/>
          </a:fillRef>
          <a:effectRef idx="0">
            <a:srgbClr val="D6DCE4"/>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2" name="平行四边形 11"/>
          <p:cNvSpPr/>
          <p:nvPr>
            <p:custDataLst>
              <p:tags r:id="rId2"/>
            </p:custDataLst>
          </p:nvPr>
        </p:nvSpPr>
        <p:spPr>
          <a:xfrm>
            <a:off x="7183372" y="0"/>
            <a:ext cx="4495800" cy="6858000"/>
          </a:xfrm>
          <a:prstGeom prst="parallelogram">
            <a:avLst>
              <a:gd name="adj" fmla="val 65395"/>
            </a:avLst>
          </a:prstGeom>
          <a:solidFill>
            <a:srgbClr val="D6DCE4">
              <a:alpha val="80000"/>
            </a:srgbClr>
          </a:solidFill>
          <a:ln>
            <a:noFill/>
          </a:ln>
        </p:spPr>
        <p:style>
          <a:lnRef idx="2">
            <a:srgbClr val="D6DCE4">
              <a:shade val="50000"/>
            </a:srgbClr>
          </a:lnRef>
          <a:fillRef idx="1">
            <a:srgbClr val="D6DCE4"/>
          </a:fillRef>
          <a:effectRef idx="0">
            <a:srgbClr val="D6DCE4"/>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3" name="任意多边形: 形状 12"/>
          <p:cNvSpPr/>
          <p:nvPr>
            <p:custDataLst>
              <p:tags r:id="rId3"/>
            </p:custDataLst>
          </p:nvPr>
        </p:nvSpPr>
        <p:spPr>
          <a:xfrm>
            <a:off x="1" y="1"/>
            <a:ext cx="1103575" cy="2417361"/>
          </a:xfrm>
          <a:custGeom>
            <a:avLst/>
            <a:gdLst>
              <a:gd name="connsiteX0" fmla="*/ 1015705 w 1103575"/>
              <a:gd name="connsiteY0" fmla="*/ 0 h 2417361"/>
              <a:gd name="connsiteX1" fmla="*/ 1103575 w 1103575"/>
              <a:gd name="connsiteY1" fmla="*/ 0 h 2417361"/>
              <a:gd name="connsiteX2" fmla="*/ 0 w 1103575"/>
              <a:gd name="connsiteY2" fmla="*/ 2417361 h 2417361"/>
              <a:gd name="connsiteX3" fmla="*/ 0 w 1103575"/>
              <a:gd name="connsiteY3" fmla="*/ 2224883 h 2417361"/>
            </a:gdLst>
            <a:ahLst/>
            <a:cxnLst>
              <a:cxn ang="0">
                <a:pos x="connsiteX0" y="connsiteY0"/>
              </a:cxn>
              <a:cxn ang="0">
                <a:pos x="connsiteX1" y="connsiteY1"/>
              </a:cxn>
              <a:cxn ang="0">
                <a:pos x="connsiteX2" y="connsiteY2"/>
              </a:cxn>
              <a:cxn ang="0">
                <a:pos x="connsiteX3" y="connsiteY3"/>
              </a:cxn>
            </a:cxnLst>
            <a:rect l="l" t="t" r="r" b="b"/>
            <a:pathLst>
              <a:path w="1103575" h="2417361">
                <a:moveTo>
                  <a:pt x="1015705" y="0"/>
                </a:moveTo>
                <a:lnTo>
                  <a:pt x="1103575" y="0"/>
                </a:lnTo>
                <a:lnTo>
                  <a:pt x="0" y="2417361"/>
                </a:lnTo>
                <a:lnTo>
                  <a:pt x="0" y="2224883"/>
                </a:lnTo>
                <a:close/>
              </a:path>
            </a:pathLst>
          </a:custGeom>
          <a:solidFill>
            <a:srgbClr val="D6DCE4">
              <a:alpha val="80000"/>
            </a:srgbClr>
          </a:solidFill>
          <a:ln>
            <a:noFill/>
          </a:ln>
        </p:spPr>
        <p:style>
          <a:lnRef idx="2">
            <a:srgbClr val="D6DCE4">
              <a:shade val="50000"/>
            </a:srgbClr>
          </a:lnRef>
          <a:fillRef idx="1">
            <a:srgbClr val="D6DCE4"/>
          </a:fillRef>
          <a:effectRef idx="0">
            <a:srgbClr val="D6DCE4"/>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7" name="文本框 16"/>
          <p:cNvSpPr txBox="1"/>
          <p:nvPr>
            <p:custDataLst>
              <p:tags r:id="rId4"/>
            </p:custDataLst>
          </p:nvPr>
        </p:nvSpPr>
        <p:spPr>
          <a:xfrm>
            <a:off x="459646" y="1172498"/>
            <a:ext cx="10566484" cy="629920"/>
          </a:xfrm>
          <a:prstGeom prst="rect">
            <a:avLst/>
          </a:prstGeom>
          <a:noFill/>
        </p:spPr>
        <p:txBody>
          <a:bodyPr wrap="square" lIns="101600" tIns="38100" rIns="63500" bIns="38100" rtlCol="0">
            <a:normAutofit fontScale="90000"/>
          </a:bodyPr>
          <a:lstStyle/>
          <a:p>
            <a:r>
              <a:rPr lang="zh-CN" altLang="en-US" sz="3600" b="1" spc="300" dirty="0">
                <a:solidFill>
                  <a:srgbClr val="000000">
                    <a:lumMod val="75000"/>
                    <a:lumOff val="25000"/>
                  </a:srgbClr>
                </a:solidFill>
                <a:latin typeface="Arial" panose="020B0604020202020204" pitchFamily="34" charset="0"/>
                <a:ea typeface="微软雅黑" panose="020B0503020204020204" charset="-122"/>
              </a:rPr>
              <a:t>规划与建设管理</a:t>
            </a:r>
            <a:endParaRPr lang="zh-CN" altLang="en-US" sz="3600" b="1" spc="300" dirty="0">
              <a:solidFill>
                <a:srgbClr val="000000">
                  <a:lumMod val="75000"/>
                  <a:lumOff val="25000"/>
                </a:srgbClr>
              </a:solidFill>
              <a:latin typeface="Arial" panose="020B0604020202020204" pitchFamily="34" charset="0"/>
              <a:ea typeface="微软雅黑" panose="020B0503020204020204" charset="-122"/>
            </a:endParaRPr>
          </a:p>
        </p:txBody>
      </p:sp>
      <p:pic>
        <p:nvPicPr>
          <p:cNvPr id="2" name="图片 1"/>
          <p:cNvPicPr>
            <a:picLocks noChangeAspect="1"/>
          </p:cNvPicPr>
          <p:nvPr>
            <p:custDataLst>
              <p:tags r:id="rId5"/>
            </p:custDataLst>
          </p:nvPr>
        </p:nvPicPr>
        <p:blipFill rotWithShape="1">
          <a:blip r:embed="rId6"/>
          <a:srcRect/>
          <a:stretch>
            <a:fillRect/>
          </a:stretch>
        </p:blipFill>
        <p:spPr>
          <a:xfrm>
            <a:off x="929005" y="3709430"/>
            <a:ext cx="1003408" cy="1003408"/>
          </a:xfrm>
          <a:prstGeom prst="ellipse">
            <a:avLst/>
          </a:prstGeom>
        </p:spPr>
      </p:pic>
      <p:pic>
        <p:nvPicPr>
          <p:cNvPr id="4" name="图片 3" descr="E:\桌面临时文件\@课件制作-材料\1陈晓宇制作\978-7-200-14983-8《城市轨道交通法律法规》PPT模板修改\9.jpg9"/>
          <p:cNvPicPr>
            <a:picLocks noChangeAspect="1"/>
          </p:cNvPicPr>
          <p:nvPr>
            <p:custDataLst>
              <p:tags r:id="rId7"/>
            </p:custDataLst>
          </p:nvPr>
        </p:nvPicPr>
        <p:blipFill rotWithShape="1">
          <a:blip r:embed="rId8"/>
          <a:srcRect l="16687" r="16688"/>
          <a:stretch>
            <a:fillRect/>
          </a:stretch>
        </p:blipFill>
        <p:spPr>
          <a:xfrm>
            <a:off x="2101345" y="4981092"/>
            <a:ext cx="1003408" cy="1003408"/>
          </a:xfrm>
          <a:prstGeom prst="ellipse">
            <a:avLst/>
          </a:prstGeom>
        </p:spPr>
      </p:pic>
      <p:pic>
        <p:nvPicPr>
          <p:cNvPr id="19" name="图片 18"/>
          <p:cNvPicPr>
            <a:picLocks noChangeAspect="1"/>
          </p:cNvPicPr>
          <p:nvPr>
            <p:custDataLst>
              <p:tags r:id="rId9"/>
            </p:custDataLst>
          </p:nvPr>
        </p:nvPicPr>
        <p:blipFill rotWithShape="1">
          <a:blip r:embed="rId10"/>
          <a:srcRect l="14298" r="14298"/>
          <a:stretch>
            <a:fillRect/>
          </a:stretch>
        </p:blipFill>
        <p:spPr>
          <a:xfrm>
            <a:off x="2101345" y="2355424"/>
            <a:ext cx="1003408" cy="1003408"/>
          </a:xfrm>
          <a:prstGeom prst="ellipse">
            <a:avLst/>
          </a:prstGeom>
        </p:spPr>
      </p:pic>
      <p:cxnSp>
        <p:nvCxnSpPr>
          <p:cNvPr id="10" name="直接连接符 9"/>
          <p:cNvCxnSpPr/>
          <p:nvPr>
            <p:custDataLst>
              <p:tags r:id="rId11"/>
            </p:custDataLst>
          </p:nvPr>
        </p:nvCxnSpPr>
        <p:spPr>
          <a:xfrm flipH="1">
            <a:off x="1432407" y="2854581"/>
            <a:ext cx="670636" cy="859942"/>
          </a:xfrm>
          <a:prstGeom prst="line">
            <a:avLst/>
          </a:prstGeom>
        </p:spPr>
        <p:style>
          <a:lnRef idx="1">
            <a:srgbClr val="1F74AD"/>
          </a:lnRef>
          <a:fillRef idx="0">
            <a:srgbClr val="1F74AD"/>
          </a:fillRef>
          <a:effectRef idx="0">
            <a:srgbClr val="1F74AD"/>
          </a:effectRef>
          <a:fontRef idx="minor">
            <a:srgbClr val="000000"/>
          </a:fontRef>
        </p:style>
      </p:cxnSp>
      <p:cxnSp>
        <p:nvCxnSpPr>
          <p:cNvPr id="14" name="直接连接符 13"/>
          <p:cNvCxnSpPr/>
          <p:nvPr>
            <p:custDataLst>
              <p:tags r:id="rId12"/>
            </p:custDataLst>
          </p:nvPr>
        </p:nvCxnSpPr>
        <p:spPr>
          <a:xfrm>
            <a:off x="1432407" y="4714536"/>
            <a:ext cx="669787" cy="768260"/>
          </a:xfrm>
          <a:prstGeom prst="line">
            <a:avLst/>
          </a:prstGeom>
        </p:spPr>
        <p:style>
          <a:lnRef idx="1">
            <a:srgbClr val="1F74AD"/>
          </a:lnRef>
          <a:fillRef idx="0">
            <a:srgbClr val="1F74AD"/>
          </a:fillRef>
          <a:effectRef idx="0">
            <a:srgbClr val="1F74AD"/>
          </a:effectRef>
          <a:fontRef idx="minor">
            <a:srgbClr val="000000"/>
          </a:fontRef>
        </p:style>
      </p:cxnSp>
      <p:sp>
        <p:nvSpPr>
          <p:cNvPr id="15" name="文本框 14"/>
          <p:cNvSpPr txBox="1"/>
          <p:nvPr>
            <p:custDataLst>
              <p:tags r:id="rId13"/>
            </p:custDataLst>
          </p:nvPr>
        </p:nvSpPr>
        <p:spPr>
          <a:xfrm>
            <a:off x="3267710" y="2416810"/>
            <a:ext cx="4575175" cy="414655"/>
          </a:xfrm>
          <a:prstGeom prst="rect">
            <a:avLst/>
          </a:prstGeom>
          <a:noFill/>
        </p:spPr>
        <p:txBody>
          <a:bodyPr wrap="square" bIns="0" rtlCol="0" anchor="ctr" anchorCtr="0">
            <a:spAutoFit/>
          </a:bodyPr>
          <a:p>
            <a:pPr marL="0" indent="0" algn="l">
              <a:lnSpc>
                <a:spcPct val="120000"/>
              </a:lnSpc>
              <a:spcBef>
                <a:spcPts val="0"/>
              </a:spcBef>
              <a:spcAft>
                <a:spcPts val="0"/>
              </a:spcAft>
              <a:buSzPct val="100000"/>
            </a:pPr>
            <a:r>
              <a:rPr lang="zh-CN" altLang="en-US" sz="2000" b="1" spc="300" dirty="0">
                <a:solidFill>
                  <a:srgbClr val="1F74AD"/>
                </a:solidFill>
                <a:latin typeface="微软雅黑" panose="020B0503020204020204" charset="-122"/>
                <a:ea typeface="微软雅黑" panose="020B0503020204020204" charset="-122"/>
              </a:rPr>
              <a:t>1. 规划管理</a:t>
            </a:r>
            <a:endParaRPr lang="zh-CN" altLang="en-US" sz="2000" b="1" spc="300" dirty="0">
              <a:solidFill>
                <a:srgbClr val="1F74AD"/>
              </a:solidFill>
              <a:latin typeface="微软雅黑" panose="020B0503020204020204" charset="-122"/>
              <a:ea typeface="微软雅黑" panose="020B0503020204020204" charset="-122"/>
            </a:endParaRPr>
          </a:p>
        </p:txBody>
      </p:sp>
      <p:sp>
        <p:nvSpPr>
          <p:cNvPr id="18" name="文本框 17"/>
          <p:cNvSpPr txBox="1"/>
          <p:nvPr>
            <p:custDataLst>
              <p:tags r:id="rId14"/>
            </p:custDataLst>
          </p:nvPr>
        </p:nvSpPr>
        <p:spPr>
          <a:xfrm>
            <a:off x="2103120" y="4003993"/>
            <a:ext cx="4737100" cy="414655"/>
          </a:xfrm>
          <a:prstGeom prst="rect">
            <a:avLst/>
          </a:prstGeom>
          <a:noFill/>
        </p:spPr>
        <p:txBody>
          <a:bodyPr wrap="square" bIns="0" rtlCol="0" anchor="ctr" anchorCtr="0">
            <a:spAutoFit/>
          </a:bodyPr>
          <a:p>
            <a:pPr marL="0" indent="0" algn="l">
              <a:lnSpc>
                <a:spcPct val="120000"/>
              </a:lnSpc>
              <a:spcBef>
                <a:spcPts val="0"/>
              </a:spcBef>
              <a:spcAft>
                <a:spcPts val="0"/>
              </a:spcAft>
              <a:buSzPct val="100000"/>
            </a:pPr>
            <a:r>
              <a:rPr lang="zh-CN" altLang="en-US" sz="2000" b="1" spc="300" dirty="0">
                <a:solidFill>
                  <a:srgbClr val="3498DB"/>
                </a:solidFill>
                <a:latin typeface="微软雅黑" panose="020B0503020204020204" charset="-122"/>
                <a:ea typeface="微软雅黑" panose="020B0503020204020204" charset="-122"/>
              </a:rPr>
              <a:t>2. 建设管理</a:t>
            </a:r>
            <a:endParaRPr lang="zh-CN" altLang="en-US" sz="2000" b="1" spc="300" dirty="0">
              <a:solidFill>
                <a:srgbClr val="3498DB"/>
              </a:solidFill>
              <a:latin typeface="微软雅黑" panose="020B0503020204020204" charset="-122"/>
              <a:ea typeface="微软雅黑" panose="020B0503020204020204" charset="-122"/>
            </a:endParaRPr>
          </a:p>
        </p:txBody>
      </p:sp>
      <p:sp>
        <p:nvSpPr>
          <p:cNvPr id="26" name="文本框 25"/>
          <p:cNvSpPr txBox="1"/>
          <p:nvPr>
            <p:custDataLst>
              <p:tags r:id="rId15"/>
            </p:custDataLst>
          </p:nvPr>
        </p:nvSpPr>
        <p:spPr>
          <a:xfrm>
            <a:off x="3267710" y="5275580"/>
            <a:ext cx="4575175" cy="414655"/>
          </a:xfrm>
          <a:prstGeom prst="rect">
            <a:avLst/>
          </a:prstGeom>
          <a:noFill/>
        </p:spPr>
        <p:txBody>
          <a:bodyPr wrap="square" bIns="0" rtlCol="0" anchor="ctr" anchorCtr="0">
            <a:spAutoFit/>
          </a:bodyPr>
          <a:p>
            <a:pPr>
              <a:lnSpc>
                <a:spcPct val="120000"/>
              </a:lnSpc>
            </a:pPr>
            <a:r>
              <a:rPr lang="zh-CN" altLang="en-US" sz="2000" b="1" spc="300" dirty="0">
                <a:solidFill>
                  <a:srgbClr val="1AA3AA"/>
                </a:solidFill>
                <a:latin typeface="微软雅黑" panose="020B0503020204020204" charset="-122"/>
                <a:ea typeface="微软雅黑" panose="020B0503020204020204" charset="-122"/>
              </a:rPr>
              <a:t>3</a:t>
            </a:r>
            <a:r>
              <a:rPr lang="en-US" altLang="zh-CN" sz="2000" b="1" spc="300" dirty="0">
                <a:solidFill>
                  <a:srgbClr val="1AA3AA"/>
                </a:solidFill>
                <a:latin typeface="微软雅黑" panose="020B0503020204020204" charset="-122"/>
                <a:ea typeface="微软雅黑" panose="020B0503020204020204" charset="-122"/>
              </a:rPr>
              <a:t>.</a:t>
            </a:r>
            <a:r>
              <a:rPr lang="zh-CN" altLang="en-US" sz="2000" b="1" spc="300" dirty="0">
                <a:solidFill>
                  <a:srgbClr val="1AA3AA"/>
                </a:solidFill>
                <a:latin typeface="微软雅黑" panose="020B0503020204020204" charset="-122"/>
                <a:ea typeface="微软雅黑" panose="020B0503020204020204" charset="-122"/>
              </a:rPr>
              <a:t>综合开发</a:t>
            </a:r>
            <a:endParaRPr lang="zh-CN" altLang="en-US" sz="2000" b="1" spc="300" dirty="0">
              <a:solidFill>
                <a:srgbClr val="1AA3AA"/>
              </a:solidFill>
              <a:latin typeface="微软雅黑" panose="020B0503020204020204" charset="-122"/>
              <a:ea typeface="微软雅黑" panose="020B0503020204020204" charset="-122"/>
            </a:endParaRPr>
          </a:p>
        </p:txBody>
      </p:sp>
      <p:sp>
        <p:nvSpPr>
          <p:cNvPr id="20" name="文本框 19"/>
          <p:cNvSpPr txBox="1"/>
          <p:nvPr/>
        </p:nvSpPr>
        <p:spPr>
          <a:xfrm>
            <a:off x="3714750" y="2893060"/>
            <a:ext cx="5165090" cy="583565"/>
          </a:xfrm>
          <a:prstGeom prst="rect">
            <a:avLst/>
          </a:prstGeom>
        </p:spPr>
        <p:txBody>
          <a:bodyPr wrap="square">
            <a:spAutoFit/>
          </a:bodyPr>
          <a:p>
            <a:r>
              <a:rPr lang="zh-CN" altLang="en-US" sz="1600">
                <a:solidFill>
                  <a:srgbClr val="231F20"/>
                </a:solidFill>
                <a:latin typeface="微软雅黑" panose="020B0503020204020204" charset="-122"/>
                <a:ea typeface="微软雅黑" panose="020B0503020204020204" charset="-122"/>
                <a:cs typeface="微软雅黑" panose="020B0503020204020204" charset="-122"/>
              </a:rPr>
              <a:t>城市轨道交通规划应当符合国土空间总体规划，并与城市产业、地下空间开发利 用等各类专项规划相衔接。</a:t>
            </a:r>
            <a:endParaRPr lang="zh-CN" altLang="en-US" sz="1600">
              <a:solidFill>
                <a:srgbClr val="231F20"/>
              </a:solidFill>
              <a:latin typeface="微软雅黑" panose="020B0503020204020204" charset="-122"/>
              <a:ea typeface="微软雅黑" panose="020B0503020204020204" charset="-122"/>
              <a:cs typeface="微软雅黑" panose="020B0503020204020204" charset="-122"/>
            </a:endParaRPr>
          </a:p>
        </p:txBody>
      </p:sp>
      <p:sp>
        <p:nvSpPr>
          <p:cNvPr id="21" name="文本框 20"/>
          <p:cNvSpPr txBox="1"/>
          <p:nvPr/>
        </p:nvSpPr>
        <p:spPr>
          <a:xfrm>
            <a:off x="2589530" y="4419282"/>
            <a:ext cx="5080000" cy="583565"/>
          </a:xfrm>
          <a:prstGeom prst="rect">
            <a:avLst/>
          </a:prstGeom>
        </p:spPr>
        <p:txBody>
          <a:bodyPr>
            <a:spAutoFit/>
          </a:bodyPr>
          <a:p>
            <a:r>
              <a:rPr lang="zh-CN" altLang="en-US" sz="1600">
                <a:solidFill>
                  <a:srgbClr val="231F20"/>
                </a:solidFill>
                <a:latin typeface="微软雅黑" panose="020B0503020204020204" charset="-122"/>
                <a:ea typeface="微软雅黑" panose="020B0503020204020204" charset="-122"/>
                <a:cs typeface="微软雅黑" panose="020B0503020204020204" charset="-122"/>
              </a:rPr>
              <a:t>城市轨道交通建设用地使用权可以在土地的地表、地上、地下分别设立，依法实 行分层登记。</a:t>
            </a:r>
            <a:endParaRPr lang="zh-CN" altLang="en-US" sz="1600">
              <a:solidFill>
                <a:srgbClr val="231F20"/>
              </a:solidFill>
              <a:latin typeface="微软雅黑" panose="020B0503020204020204" charset="-122"/>
              <a:ea typeface="微软雅黑" panose="020B0503020204020204" charset="-122"/>
              <a:cs typeface="微软雅黑" panose="020B0503020204020204" charset="-122"/>
            </a:endParaRPr>
          </a:p>
        </p:txBody>
      </p:sp>
      <p:sp>
        <p:nvSpPr>
          <p:cNvPr id="22" name="文本框 21"/>
          <p:cNvSpPr txBox="1"/>
          <p:nvPr/>
        </p:nvSpPr>
        <p:spPr>
          <a:xfrm>
            <a:off x="3556000" y="5823268"/>
            <a:ext cx="5080000" cy="337185"/>
          </a:xfrm>
          <a:prstGeom prst="rect">
            <a:avLst/>
          </a:prstGeom>
        </p:spPr>
        <p:txBody>
          <a:bodyPr>
            <a:spAutoFit/>
          </a:bodyPr>
          <a:p>
            <a:r>
              <a:rPr lang="zh-CN" altLang="en-US" sz="1600">
                <a:solidFill>
                  <a:srgbClr val="231F20"/>
                </a:solidFill>
                <a:latin typeface="微软雅黑" panose="020B0503020204020204" charset="-122"/>
                <a:ea typeface="微软雅黑" panose="020B0503020204020204" charset="-122"/>
              </a:rPr>
              <a:t>鼓励对城市轨道交通场站及周边土地实施综合开发。</a:t>
            </a:r>
            <a:endParaRPr lang="zh-CN" altLang="en-US" sz="1600">
              <a:solidFill>
                <a:srgbClr val="231F20"/>
              </a:solidFill>
              <a:latin typeface="微软雅黑" panose="020B0503020204020204" charset="-122"/>
              <a:ea typeface="微软雅黑" panose="020B0503020204020204" charset="-122"/>
            </a:endParaRPr>
          </a:p>
        </p:txBody>
      </p:sp>
    </p:spTree>
    <p:custDataLst>
      <p:tags r:id="rId16"/>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37" name="组合 36"/>
          <p:cNvGrpSpPr/>
          <p:nvPr>
            <p:custDataLst>
              <p:tags r:id="rId1"/>
            </p:custDataLst>
          </p:nvPr>
        </p:nvGrpSpPr>
        <p:grpSpPr>
          <a:xfrm>
            <a:off x="-320083" y="11329"/>
            <a:ext cx="13006309" cy="6887077"/>
            <a:chOff x="-320083" y="11329"/>
            <a:chExt cx="13006309" cy="6887077"/>
          </a:xfrm>
        </p:grpSpPr>
        <p:sp>
          <p:nvSpPr>
            <p:cNvPr id="12" name="矩形: 圆角 11"/>
            <p:cNvSpPr/>
            <p:nvPr>
              <p:custDataLst>
                <p:tags r:id="rId2"/>
              </p:custDataLst>
            </p:nvPr>
          </p:nvSpPr>
          <p:spPr>
            <a:xfrm rot="18900000" flipH="1">
              <a:off x="9584738" y="863247"/>
              <a:ext cx="2032000" cy="497840"/>
            </a:xfrm>
            <a:prstGeom prst="roundRect">
              <a:avLst>
                <a:gd name="adj" fmla="val 50000"/>
              </a:avLst>
            </a:prstGeom>
            <a:solidFill>
              <a:srgbClr val="1E6BC5">
                <a:lumMod val="20000"/>
                <a:lumOff val="80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3" name="矩形: 圆角 12"/>
            <p:cNvSpPr/>
            <p:nvPr>
              <p:custDataLst>
                <p:tags r:id="rId3"/>
              </p:custDataLst>
            </p:nvPr>
          </p:nvSpPr>
          <p:spPr>
            <a:xfrm rot="18900000" flipV="1">
              <a:off x="9119139" y="1333709"/>
              <a:ext cx="1041400" cy="45719"/>
            </a:xfrm>
            <a:prstGeom prst="roundRect">
              <a:avLst>
                <a:gd name="adj" fmla="val 50000"/>
              </a:avLst>
            </a:prstGeom>
            <a:solidFill>
              <a:srgbClr val="1E6BC5">
                <a:lumMod val="20000"/>
                <a:lumOff val="80000"/>
                <a:alpha val="29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4" name="任意多边形: 形状 13"/>
            <p:cNvSpPr/>
            <p:nvPr>
              <p:custDataLst>
                <p:tags r:id="rId4"/>
              </p:custDataLst>
            </p:nvPr>
          </p:nvSpPr>
          <p:spPr>
            <a:xfrm rot="18900000">
              <a:off x="9149982" y="11329"/>
              <a:ext cx="306207" cy="114980"/>
            </a:xfrm>
            <a:custGeom>
              <a:avLst/>
              <a:gdLst>
                <a:gd name="connsiteX0" fmla="*/ 0 w 306207"/>
                <a:gd name="connsiteY0" fmla="*/ 57489 h 114980"/>
                <a:gd name="connsiteX1" fmla="*/ 0 w 306207"/>
                <a:gd name="connsiteY1" fmla="*/ 57490 h 114980"/>
                <a:gd name="connsiteX2" fmla="*/ 0 w 306207"/>
                <a:gd name="connsiteY2" fmla="*/ 57490 h 114980"/>
                <a:gd name="connsiteX3" fmla="*/ 192940 w 306207"/>
                <a:gd name="connsiteY3" fmla="*/ 0 h 114980"/>
                <a:gd name="connsiteX4" fmla="*/ 306207 w 306207"/>
                <a:gd name="connsiteY4" fmla="*/ 113267 h 114980"/>
                <a:gd name="connsiteX5" fmla="*/ 302071 w 306207"/>
                <a:gd name="connsiteY5" fmla="*/ 114980 h 114980"/>
                <a:gd name="connsiteX6" fmla="*/ 57490 w 306207"/>
                <a:gd name="connsiteY6" fmla="*/ 114979 h 114980"/>
                <a:gd name="connsiteX7" fmla="*/ 4518 w 306207"/>
                <a:gd name="connsiteY7" fmla="*/ 79867 h 114980"/>
                <a:gd name="connsiteX8" fmla="*/ 0 w 306207"/>
                <a:gd name="connsiteY8" fmla="*/ 57490 h 114980"/>
                <a:gd name="connsiteX9" fmla="*/ 16838 w 306207"/>
                <a:gd name="connsiteY9" fmla="*/ 16838 h 114980"/>
                <a:gd name="connsiteX10" fmla="*/ 57490 w 306207"/>
                <a:gd name="connsiteY10" fmla="*/ 0 h 1149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06207" h="114980">
                  <a:moveTo>
                    <a:pt x="0" y="57489"/>
                  </a:moveTo>
                  <a:lnTo>
                    <a:pt x="0" y="57490"/>
                  </a:lnTo>
                  <a:lnTo>
                    <a:pt x="0" y="57490"/>
                  </a:lnTo>
                  <a:close/>
                  <a:moveTo>
                    <a:pt x="192940" y="0"/>
                  </a:moveTo>
                  <a:lnTo>
                    <a:pt x="306207" y="113267"/>
                  </a:lnTo>
                  <a:lnTo>
                    <a:pt x="302071" y="114980"/>
                  </a:lnTo>
                  <a:lnTo>
                    <a:pt x="57490" y="114979"/>
                  </a:lnTo>
                  <a:cubicBezTo>
                    <a:pt x="33677" y="114979"/>
                    <a:pt x="13245" y="100501"/>
                    <a:pt x="4518" y="79867"/>
                  </a:cubicBezTo>
                  <a:lnTo>
                    <a:pt x="0" y="57490"/>
                  </a:lnTo>
                  <a:lnTo>
                    <a:pt x="16838" y="16838"/>
                  </a:lnTo>
                  <a:cubicBezTo>
                    <a:pt x="27242" y="6435"/>
                    <a:pt x="41614" y="0"/>
                    <a:pt x="57490" y="0"/>
                  </a:cubicBezTo>
                  <a:close/>
                </a:path>
              </a:pathLst>
            </a:custGeom>
            <a:solidFill>
              <a:srgbClr val="1E6BC5">
                <a:lumMod val="20000"/>
                <a:lumOff val="80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5" name="任意多边形: 形状 14"/>
            <p:cNvSpPr/>
            <p:nvPr>
              <p:custDataLst>
                <p:tags r:id="rId5"/>
              </p:custDataLst>
            </p:nvPr>
          </p:nvSpPr>
          <p:spPr>
            <a:xfrm rot="18900000">
              <a:off x="11446442" y="543588"/>
              <a:ext cx="1239784" cy="857251"/>
            </a:xfrm>
            <a:custGeom>
              <a:avLst/>
              <a:gdLst>
                <a:gd name="connsiteX0" fmla="*/ 1239784 w 1239784"/>
                <a:gd name="connsiteY0" fmla="*/ 313 h 857251"/>
                <a:gd name="connsiteX1" fmla="*/ 382846 w 1239784"/>
                <a:gd name="connsiteY1" fmla="*/ 857251 h 857251"/>
                <a:gd name="connsiteX2" fmla="*/ 344183 w 1239784"/>
                <a:gd name="connsiteY2" fmla="*/ 853353 h 857251"/>
                <a:gd name="connsiteX3" fmla="*/ 0 w 1239784"/>
                <a:gd name="connsiteY3" fmla="*/ 431055 h 857251"/>
                <a:gd name="connsiteX4" fmla="*/ 0 w 1239784"/>
                <a:gd name="connsiteY4" fmla="*/ 431056 h 857251"/>
                <a:gd name="connsiteX5" fmla="*/ 431056 w 1239784"/>
                <a:gd name="connsiteY5" fmla="*/ 0 h 857251"/>
                <a:gd name="connsiteX6" fmla="*/ 1236675 w 1239784"/>
                <a:gd name="connsiteY6" fmla="*/ 0 h 8572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39784" h="857251">
                  <a:moveTo>
                    <a:pt x="1239784" y="313"/>
                  </a:moveTo>
                  <a:lnTo>
                    <a:pt x="382846" y="857251"/>
                  </a:lnTo>
                  <a:lnTo>
                    <a:pt x="344183" y="853353"/>
                  </a:lnTo>
                  <a:cubicBezTo>
                    <a:pt x="147758" y="813159"/>
                    <a:pt x="0" y="639363"/>
                    <a:pt x="0" y="431055"/>
                  </a:cubicBezTo>
                  <a:lnTo>
                    <a:pt x="0" y="431056"/>
                  </a:lnTo>
                  <a:cubicBezTo>
                    <a:pt x="0" y="192990"/>
                    <a:pt x="192990" y="0"/>
                    <a:pt x="431056" y="0"/>
                  </a:cubicBezTo>
                  <a:lnTo>
                    <a:pt x="1236675" y="0"/>
                  </a:lnTo>
                  <a:close/>
                </a:path>
              </a:pathLst>
            </a:custGeom>
            <a:solidFill>
              <a:srgbClr val="1E6BC5">
                <a:lumMod val="20000"/>
                <a:lumOff val="80000"/>
                <a:alpha val="37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6" name="矩形: 圆角 15"/>
            <p:cNvSpPr/>
            <p:nvPr>
              <p:custDataLst>
                <p:tags r:id="rId6"/>
              </p:custDataLst>
            </p:nvPr>
          </p:nvSpPr>
          <p:spPr>
            <a:xfrm rot="18900000">
              <a:off x="10226120" y="3806879"/>
              <a:ext cx="1667730" cy="272109"/>
            </a:xfrm>
            <a:prstGeom prst="roundRect">
              <a:avLst>
                <a:gd name="adj" fmla="val 50000"/>
              </a:avLst>
            </a:prstGeom>
            <a:solidFill>
              <a:srgbClr val="1E6BC5">
                <a:lumMod val="20000"/>
                <a:lumOff val="80000"/>
                <a:alpha val="38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7" name="任意多边形: 形状 16"/>
            <p:cNvSpPr/>
            <p:nvPr>
              <p:custDataLst>
                <p:tags r:id="rId7"/>
              </p:custDataLst>
            </p:nvPr>
          </p:nvSpPr>
          <p:spPr>
            <a:xfrm rot="18900000">
              <a:off x="11621239" y="4083433"/>
              <a:ext cx="702752" cy="81478"/>
            </a:xfrm>
            <a:custGeom>
              <a:avLst/>
              <a:gdLst>
                <a:gd name="connsiteX0" fmla="*/ 702752 w 702752"/>
                <a:gd name="connsiteY0" fmla="*/ 0 h 81478"/>
                <a:gd name="connsiteX1" fmla="*/ 621274 w 702752"/>
                <a:gd name="connsiteY1" fmla="*/ 81478 h 81478"/>
                <a:gd name="connsiteX2" fmla="*/ 40739 w 702752"/>
                <a:gd name="connsiteY2" fmla="*/ 81478 h 81478"/>
                <a:gd name="connsiteX3" fmla="*/ 0 w 702752"/>
                <a:gd name="connsiteY3" fmla="*/ 40739 h 81478"/>
                <a:gd name="connsiteX4" fmla="*/ 40739 w 702752"/>
                <a:gd name="connsiteY4" fmla="*/ 0 h 814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2752" h="81478">
                  <a:moveTo>
                    <a:pt x="702752" y="0"/>
                  </a:moveTo>
                  <a:lnTo>
                    <a:pt x="621274" y="81478"/>
                  </a:lnTo>
                  <a:lnTo>
                    <a:pt x="40739" y="81478"/>
                  </a:lnTo>
                  <a:cubicBezTo>
                    <a:pt x="18239" y="81478"/>
                    <a:pt x="0" y="63239"/>
                    <a:pt x="0" y="40739"/>
                  </a:cubicBezTo>
                  <a:cubicBezTo>
                    <a:pt x="0" y="18239"/>
                    <a:pt x="18239" y="0"/>
                    <a:pt x="40739" y="0"/>
                  </a:cubicBezTo>
                  <a:close/>
                </a:path>
              </a:pathLst>
            </a:custGeom>
            <a:solidFill>
              <a:srgbClr val="1E6BC5">
                <a:lumMod val="20000"/>
                <a:lumOff val="80000"/>
                <a:alpha val="59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8" name="任意多边形: 形状 17"/>
            <p:cNvSpPr/>
            <p:nvPr>
              <p:custDataLst>
                <p:tags r:id="rId8"/>
              </p:custDataLst>
            </p:nvPr>
          </p:nvSpPr>
          <p:spPr>
            <a:xfrm rot="18900000" flipV="1">
              <a:off x="10462052" y="190673"/>
              <a:ext cx="649686" cy="45720"/>
            </a:xfrm>
            <a:custGeom>
              <a:avLst/>
              <a:gdLst>
                <a:gd name="connsiteX0" fmla="*/ 0 w 649686"/>
                <a:gd name="connsiteY0" fmla="*/ 22860 h 45720"/>
                <a:gd name="connsiteX1" fmla="*/ 0 w 649686"/>
                <a:gd name="connsiteY1" fmla="*/ 22859 h 45720"/>
                <a:gd name="connsiteX2" fmla="*/ 0 w 649686"/>
                <a:gd name="connsiteY2" fmla="*/ 22859 h 45720"/>
                <a:gd name="connsiteX3" fmla="*/ 603966 w 649686"/>
                <a:gd name="connsiteY3" fmla="*/ 45720 h 45720"/>
                <a:gd name="connsiteX4" fmla="*/ 649686 w 649686"/>
                <a:gd name="connsiteY4" fmla="*/ 0 h 45720"/>
                <a:gd name="connsiteX5" fmla="*/ 22860 w 649686"/>
                <a:gd name="connsiteY5" fmla="*/ 0 h 45720"/>
                <a:gd name="connsiteX6" fmla="*/ 6696 w 649686"/>
                <a:gd name="connsiteY6" fmla="*/ 6695 h 45720"/>
                <a:gd name="connsiteX7" fmla="*/ 0 w 649686"/>
                <a:gd name="connsiteY7" fmla="*/ 22859 h 45720"/>
                <a:gd name="connsiteX8" fmla="*/ 6696 w 649686"/>
                <a:gd name="connsiteY8" fmla="*/ 39023 h 45720"/>
                <a:gd name="connsiteX9" fmla="*/ 22860 w 649686"/>
                <a:gd name="connsiteY9" fmla="*/ 45719 h 457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49686" h="45720">
                  <a:moveTo>
                    <a:pt x="0" y="22860"/>
                  </a:moveTo>
                  <a:lnTo>
                    <a:pt x="0" y="22859"/>
                  </a:lnTo>
                  <a:lnTo>
                    <a:pt x="0" y="22859"/>
                  </a:lnTo>
                  <a:close/>
                  <a:moveTo>
                    <a:pt x="603966" y="45720"/>
                  </a:moveTo>
                  <a:lnTo>
                    <a:pt x="649686" y="0"/>
                  </a:lnTo>
                  <a:lnTo>
                    <a:pt x="22860" y="0"/>
                  </a:lnTo>
                  <a:cubicBezTo>
                    <a:pt x="16548" y="0"/>
                    <a:pt x="10832" y="2559"/>
                    <a:pt x="6696" y="6695"/>
                  </a:cubicBezTo>
                  <a:lnTo>
                    <a:pt x="0" y="22859"/>
                  </a:lnTo>
                  <a:lnTo>
                    <a:pt x="6696" y="39023"/>
                  </a:lnTo>
                  <a:cubicBezTo>
                    <a:pt x="10833" y="43160"/>
                    <a:pt x="16547" y="45719"/>
                    <a:pt x="22860" y="45719"/>
                  </a:cubicBezTo>
                  <a:close/>
                </a:path>
              </a:pathLst>
            </a:custGeom>
            <a:solidFill>
              <a:srgbClr val="1E6BC5">
                <a:lumMod val="20000"/>
                <a:lumOff val="80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20" name="矩形: 圆角 19"/>
            <p:cNvSpPr/>
            <p:nvPr>
              <p:custDataLst>
                <p:tags r:id="rId9"/>
              </p:custDataLst>
            </p:nvPr>
          </p:nvSpPr>
          <p:spPr>
            <a:xfrm rot="18900000">
              <a:off x="366793" y="2736488"/>
              <a:ext cx="1041400" cy="322326"/>
            </a:xfrm>
            <a:prstGeom prst="roundRect">
              <a:avLst>
                <a:gd name="adj" fmla="val 50000"/>
              </a:avLst>
            </a:prstGeom>
            <a:solidFill>
              <a:srgbClr val="1E6BC5">
                <a:lumMod val="20000"/>
                <a:lumOff val="80000"/>
                <a:alpha val="39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21" name="矩形: 圆角 20"/>
            <p:cNvSpPr/>
            <p:nvPr>
              <p:custDataLst>
                <p:tags r:id="rId10"/>
              </p:custDataLst>
            </p:nvPr>
          </p:nvSpPr>
          <p:spPr>
            <a:xfrm rot="18900000" flipV="1">
              <a:off x="784666" y="3790496"/>
              <a:ext cx="1041400" cy="45719"/>
            </a:xfrm>
            <a:prstGeom prst="roundRect">
              <a:avLst>
                <a:gd name="adj" fmla="val 50000"/>
              </a:avLst>
            </a:prstGeom>
            <a:solidFill>
              <a:srgbClr val="1E6BC5">
                <a:lumMod val="20000"/>
                <a:lumOff val="80000"/>
                <a:alpha val="34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23" name="任意多边形: 形状 22"/>
            <p:cNvSpPr/>
            <p:nvPr>
              <p:custDataLst>
                <p:tags r:id="rId11"/>
              </p:custDataLst>
            </p:nvPr>
          </p:nvSpPr>
          <p:spPr>
            <a:xfrm rot="18900000">
              <a:off x="2110843" y="6449654"/>
              <a:ext cx="913022" cy="425060"/>
            </a:xfrm>
            <a:custGeom>
              <a:avLst/>
              <a:gdLst>
                <a:gd name="connsiteX0" fmla="*/ 850773 w 913022"/>
                <a:gd name="connsiteY0" fmla="*/ 62249 h 425060"/>
                <a:gd name="connsiteX1" fmla="*/ 913022 w 913022"/>
                <a:gd name="connsiteY1" fmla="*/ 212530 h 425060"/>
                <a:gd name="connsiteX2" fmla="*/ 913021 w 913022"/>
                <a:gd name="connsiteY2" fmla="*/ 212530 h 425060"/>
                <a:gd name="connsiteX3" fmla="*/ 700491 w 913022"/>
                <a:gd name="connsiteY3" fmla="*/ 425060 h 425060"/>
                <a:gd name="connsiteX4" fmla="*/ 392116 w 913022"/>
                <a:gd name="connsiteY4" fmla="*/ 425059 h 425060"/>
                <a:gd name="connsiteX5" fmla="*/ 0 w 913022"/>
                <a:gd name="connsiteY5" fmla="*/ 32943 h 425060"/>
                <a:gd name="connsiteX6" fmla="*/ 24090 w 913022"/>
                <a:gd name="connsiteY6" fmla="*/ 16702 h 425060"/>
                <a:gd name="connsiteX7" fmla="*/ 106816 w 913022"/>
                <a:gd name="connsiteY7" fmla="*/ 0 h 425060"/>
                <a:gd name="connsiteX8" fmla="*/ 700492 w 913022"/>
                <a:gd name="connsiteY8" fmla="*/ 0 h 425060"/>
                <a:gd name="connsiteX9" fmla="*/ 850773 w 913022"/>
                <a:gd name="connsiteY9" fmla="*/ 62249 h 4250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13022" h="425060">
                  <a:moveTo>
                    <a:pt x="850773" y="62249"/>
                  </a:moveTo>
                  <a:cubicBezTo>
                    <a:pt x="889234" y="100709"/>
                    <a:pt x="913022" y="153842"/>
                    <a:pt x="913022" y="212530"/>
                  </a:cubicBezTo>
                  <a:lnTo>
                    <a:pt x="913021" y="212530"/>
                  </a:lnTo>
                  <a:cubicBezTo>
                    <a:pt x="913021" y="329907"/>
                    <a:pt x="817868" y="425060"/>
                    <a:pt x="700491" y="425060"/>
                  </a:cubicBezTo>
                  <a:lnTo>
                    <a:pt x="392116" y="425059"/>
                  </a:lnTo>
                  <a:lnTo>
                    <a:pt x="0" y="32943"/>
                  </a:lnTo>
                  <a:lnTo>
                    <a:pt x="24090" y="16702"/>
                  </a:lnTo>
                  <a:cubicBezTo>
                    <a:pt x="49516" y="5947"/>
                    <a:pt x="77472" y="0"/>
                    <a:pt x="106816" y="0"/>
                  </a:cubicBezTo>
                  <a:lnTo>
                    <a:pt x="700492" y="0"/>
                  </a:lnTo>
                  <a:cubicBezTo>
                    <a:pt x="759180" y="0"/>
                    <a:pt x="812313" y="23788"/>
                    <a:pt x="850773" y="62249"/>
                  </a:cubicBezTo>
                  <a:close/>
                </a:path>
              </a:pathLst>
            </a:custGeom>
            <a:solidFill>
              <a:srgbClr val="1E6BC5">
                <a:lumMod val="20000"/>
                <a:lumOff val="80000"/>
                <a:alpha val="49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25" name="任意多边形: 形状 24"/>
            <p:cNvSpPr/>
            <p:nvPr>
              <p:custDataLst>
                <p:tags r:id="rId12"/>
              </p:custDataLst>
            </p:nvPr>
          </p:nvSpPr>
          <p:spPr>
            <a:xfrm rot="8100000">
              <a:off x="879866" y="6591528"/>
              <a:ext cx="627548" cy="306878"/>
            </a:xfrm>
            <a:custGeom>
              <a:avLst/>
              <a:gdLst>
                <a:gd name="connsiteX0" fmla="*/ 320670 w 627548"/>
                <a:gd name="connsiteY0" fmla="*/ 0 h 306878"/>
                <a:gd name="connsiteX1" fmla="*/ 627548 w 627548"/>
                <a:gd name="connsiteY1" fmla="*/ 306878 h 306878"/>
                <a:gd name="connsiteX2" fmla="*/ 153439 w 627548"/>
                <a:gd name="connsiteY2" fmla="*/ 306878 h 306878"/>
                <a:gd name="connsiteX3" fmla="*/ 0 w 627548"/>
                <a:gd name="connsiteY3" fmla="*/ 153439 h 306878"/>
                <a:gd name="connsiteX4" fmla="*/ 153439 w 627548"/>
                <a:gd name="connsiteY4" fmla="*/ 0 h 3068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7548" h="306878">
                  <a:moveTo>
                    <a:pt x="320670" y="0"/>
                  </a:moveTo>
                  <a:lnTo>
                    <a:pt x="627548" y="306878"/>
                  </a:lnTo>
                  <a:lnTo>
                    <a:pt x="153439" y="306878"/>
                  </a:lnTo>
                  <a:cubicBezTo>
                    <a:pt x="68697" y="306878"/>
                    <a:pt x="0" y="238181"/>
                    <a:pt x="0" y="153439"/>
                  </a:cubicBezTo>
                  <a:cubicBezTo>
                    <a:pt x="0" y="68697"/>
                    <a:pt x="68697" y="0"/>
                    <a:pt x="153439" y="0"/>
                  </a:cubicBezTo>
                  <a:close/>
                </a:path>
              </a:pathLst>
            </a:custGeom>
            <a:solidFill>
              <a:srgbClr val="1E6BC5">
                <a:lumMod val="20000"/>
                <a:lumOff val="80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26" name="任意多边形: 形状 25"/>
            <p:cNvSpPr/>
            <p:nvPr>
              <p:custDataLst>
                <p:tags r:id="rId13"/>
              </p:custDataLst>
            </p:nvPr>
          </p:nvSpPr>
          <p:spPr>
            <a:xfrm rot="18900000">
              <a:off x="-320083" y="2618229"/>
              <a:ext cx="689618" cy="609741"/>
            </a:xfrm>
            <a:custGeom>
              <a:avLst/>
              <a:gdLst>
                <a:gd name="connsiteX0" fmla="*/ 606653 w 689618"/>
                <a:gd name="connsiteY0" fmla="*/ 0 h 609741"/>
                <a:gd name="connsiteX1" fmla="*/ 659566 w 689618"/>
                <a:gd name="connsiteY1" fmla="*/ 78481 h 609741"/>
                <a:gd name="connsiteX2" fmla="*/ 689618 w 689618"/>
                <a:gd name="connsiteY2" fmla="*/ 227332 h 609741"/>
                <a:gd name="connsiteX3" fmla="*/ 689617 w 689618"/>
                <a:gd name="connsiteY3" fmla="*/ 227332 h 609741"/>
                <a:gd name="connsiteX4" fmla="*/ 307208 w 689618"/>
                <a:gd name="connsiteY4" fmla="*/ 609741 h 609741"/>
                <a:gd name="connsiteX5" fmla="*/ 30626 w 689618"/>
                <a:gd name="connsiteY5" fmla="*/ 609740 h 609741"/>
                <a:gd name="connsiteX6" fmla="*/ 0 w 689618"/>
                <a:gd name="connsiteY6" fmla="*/ 606653 h 6097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89618" h="609741">
                  <a:moveTo>
                    <a:pt x="606653" y="0"/>
                  </a:moveTo>
                  <a:lnTo>
                    <a:pt x="659566" y="78481"/>
                  </a:lnTo>
                  <a:cubicBezTo>
                    <a:pt x="678917" y="124232"/>
                    <a:pt x="689618" y="174532"/>
                    <a:pt x="689618" y="227332"/>
                  </a:cubicBezTo>
                  <a:lnTo>
                    <a:pt x="689617" y="227332"/>
                  </a:lnTo>
                  <a:cubicBezTo>
                    <a:pt x="689617" y="438531"/>
                    <a:pt x="518407" y="609741"/>
                    <a:pt x="307208" y="609741"/>
                  </a:cubicBezTo>
                  <a:lnTo>
                    <a:pt x="30626" y="609740"/>
                  </a:lnTo>
                  <a:lnTo>
                    <a:pt x="0" y="606653"/>
                  </a:lnTo>
                  <a:close/>
                </a:path>
              </a:pathLst>
            </a:custGeom>
            <a:solidFill>
              <a:srgbClr val="1E6BC5">
                <a:lumMod val="20000"/>
                <a:lumOff val="80000"/>
                <a:alpha val="53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27" name="矩形: 圆角 26"/>
            <p:cNvSpPr/>
            <p:nvPr>
              <p:custDataLst>
                <p:tags r:id="rId14"/>
              </p:custDataLst>
            </p:nvPr>
          </p:nvSpPr>
          <p:spPr>
            <a:xfrm rot="18900000">
              <a:off x="7897392" y="2824249"/>
              <a:ext cx="1041400" cy="322326"/>
            </a:xfrm>
            <a:prstGeom prst="roundRect">
              <a:avLst>
                <a:gd name="adj" fmla="val 50000"/>
              </a:avLst>
            </a:prstGeom>
            <a:solidFill>
              <a:srgbClr val="1E6BC5">
                <a:lumMod val="20000"/>
                <a:lumOff val="80000"/>
                <a:alpha val="39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28" name="矩形: 圆角 27"/>
            <p:cNvSpPr/>
            <p:nvPr>
              <p:custDataLst>
                <p:tags r:id="rId15"/>
              </p:custDataLst>
            </p:nvPr>
          </p:nvSpPr>
          <p:spPr>
            <a:xfrm rot="18900000">
              <a:off x="8577076" y="1087612"/>
              <a:ext cx="1547307" cy="324025"/>
            </a:xfrm>
            <a:prstGeom prst="roundRect">
              <a:avLst>
                <a:gd name="adj" fmla="val 50000"/>
              </a:avLst>
            </a:prstGeom>
            <a:solidFill>
              <a:srgbClr val="1E6BC5">
                <a:lumMod val="20000"/>
                <a:lumOff val="80000"/>
                <a:alpha val="20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29" name="矩形: 圆角 28"/>
            <p:cNvSpPr/>
            <p:nvPr>
              <p:custDataLst>
                <p:tags r:id="rId16"/>
              </p:custDataLst>
            </p:nvPr>
          </p:nvSpPr>
          <p:spPr>
            <a:xfrm rot="18900000" flipV="1">
              <a:off x="10080038" y="2224634"/>
              <a:ext cx="1041400" cy="45719"/>
            </a:xfrm>
            <a:prstGeom prst="roundRect">
              <a:avLst>
                <a:gd name="adj" fmla="val 50000"/>
              </a:avLst>
            </a:prstGeom>
            <a:solidFill>
              <a:srgbClr val="1E6BC5">
                <a:lumMod val="20000"/>
                <a:lumOff val="80000"/>
                <a:alpha val="29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35" name="任意多边形: 形状 34"/>
            <p:cNvSpPr/>
            <p:nvPr>
              <p:custDataLst>
                <p:tags r:id="rId17"/>
              </p:custDataLst>
            </p:nvPr>
          </p:nvSpPr>
          <p:spPr>
            <a:xfrm>
              <a:off x="0" y="4618573"/>
              <a:ext cx="1902293" cy="2239427"/>
            </a:xfrm>
            <a:custGeom>
              <a:avLst/>
              <a:gdLst>
                <a:gd name="connsiteX0" fmla="*/ 1378087 w 1902293"/>
                <a:gd name="connsiteY0" fmla="*/ 0 h 2239427"/>
                <a:gd name="connsiteX1" fmla="*/ 1748756 w 1902293"/>
                <a:gd name="connsiteY1" fmla="*/ 153536 h 2239427"/>
                <a:gd name="connsiteX2" fmla="*/ 1748756 w 1902293"/>
                <a:gd name="connsiteY2" fmla="*/ 894876 h 2239427"/>
                <a:gd name="connsiteX3" fmla="*/ 404205 w 1902293"/>
                <a:gd name="connsiteY3" fmla="*/ 2239427 h 2239427"/>
                <a:gd name="connsiteX4" fmla="*/ 0 w 1902293"/>
                <a:gd name="connsiteY4" fmla="*/ 2239427 h 2239427"/>
                <a:gd name="connsiteX5" fmla="*/ 0 w 1902293"/>
                <a:gd name="connsiteY5" fmla="*/ 1160954 h 2239427"/>
                <a:gd name="connsiteX6" fmla="*/ 1007417 w 1902293"/>
                <a:gd name="connsiteY6" fmla="*/ 153536 h 2239427"/>
                <a:gd name="connsiteX7" fmla="*/ 1378087 w 1902293"/>
                <a:gd name="connsiteY7" fmla="*/ 0 h 22394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902293" h="2239427">
                  <a:moveTo>
                    <a:pt x="1378087" y="0"/>
                  </a:moveTo>
                  <a:cubicBezTo>
                    <a:pt x="1512243" y="0"/>
                    <a:pt x="1646398" y="51178"/>
                    <a:pt x="1748756" y="153536"/>
                  </a:cubicBezTo>
                  <a:cubicBezTo>
                    <a:pt x="1953472" y="358251"/>
                    <a:pt x="1953472" y="690161"/>
                    <a:pt x="1748756" y="894876"/>
                  </a:cubicBezTo>
                  <a:lnTo>
                    <a:pt x="404205" y="2239427"/>
                  </a:lnTo>
                  <a:lnTo>
                    <a:pt x="0" y="2239427"/>
                  </a:lnTo>
                  <a:lnTo>
                    <a:pt x="0" y="1160954"/>
                  </a:lnTo>
                  <a:lnTo>
                    <a:pt x="1007417" y="153536"/>
                  </a:lnTo>
                  <a:cubicBezTo>
                    <a:pt x="1109774" y="51179"/>
                    <a:pt x="1243931" y="0"/>
                    <a:pt x="1378087" y="0"/>
                  </a:cubicBezTo>
                  <a:close/>
                </a:path>
              </a:pathLst>
            </a:custGeom>
            <a:solidFill>
              <a:srgbClr val="1E6BC5">
                <a:lumMod val="20000"/>
                <a:lumOff val="80000"/>
                <a:alpha val="70000"/>
              </a:srgbClr>
            </a:solidFill>
            <a:ln>
              <a:noFill/>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lstStyle/>
            <a:p>
              <a:pPr algn="ctr"/>
              <a:endParaRPr kumimoji="1" lang="zh-CN" altLang="en-US" sz="1600" b="1">
                <a:solidFill>
                  <a:srgbClr val="FFFFFF"/>
                </a:solidFill>
                <a:latin typeface="微软雅黑" panose="020B0503020204020204" charset="-122"/>
              </a:endParaRPr>
            </a:p>
          </p:txBody>
        </p:sp>
      </p:grpSp>
      <p:sp>
        <p:nvSpPr>
          <p:cNvPr id="36" name="矩形 35"/>
          <p:cNvSpPr/>
          <p:nvPr>
            <p:custDataLst>
              <p:tags r:id="rId18"/>
            </p:custDataLst>
          </p:nvPr>
        </p:nvSpPr>
        <p:spPr>
          <a:xfrm>
            <a:off x="921011" y="459397"/>
            <a:ext cx="10349978" cy="5955200"/>
          </a:xfrm>
          <a:prstGeom prst="rect">
            <a:avLst/>
          </a:prstGeom>
          <a:solidFill>
            <a:srgbClr val="FFFFFF">
              <a:alpha val="80000"/>
            </a:srgbClr>
          </a:solidFill>
          <a:ln w="38100">
            <a:solidFill>
              <a:srgbClr val="1E6BC5">
                <a:lumMod val="40000"/>
                <a:lumOff val="60000"/>
                <a:alpha val="50000"/>
              </a:srgbClr>
            </a:solid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a:solidFill>
                <a:srgbClr val="FFFFFF"/>
              </a:solidFill>
              <a:latin typeface="微软雅黑" panose="020B0503020204020204" charset="-122"/>
            </a:endParaRPr>
          </a:p>
        </p:txBody>
      </p:sp>
      <p:sp>
        <p:nvSpPr>
          <p:cNvPr id="4" name="文本框 3"/>
          <p:cNvSpPr txBox="1"/>
          <p:nvPr>
            <p:custDataLst>
              <p:tags r:id="rId19"/>
            </p:custDataLst>
          </p:nvPr>
        </p:nvSpPr>
        <p:spPr>
          <a:xfrm>
            <a:off x="1134110" y="1600200"/>
            <a:ext cx="9885680" cy="4289425"/>
          </a:xfrm>
          <a:prstGeom prst="rect">
            <a:avLst/>
          </a:prstGeom>
          <a:noFill/>
        </p:spPr>
        <p:txBody>
          <a:bodyPr wrap="square" lIns="101600" tIns="0" rIns="82550" bIns="0" rtlCol="0">
            <a:spAutoFit/>
          </a:bodyPr>
          <a:lstStyle>
            <a:defPPr>
              <a:defRPr lang="zh-CN"/>
            </a:defPPr>
            <a:lvl1pPr fontAlgn="auto">
              <a:lnSpc>
                <a:spcPct val="130000"/>
              </a:lnSpc>
              <a:spcAft>
                <a:spcPts val="1000"/>
              </a:spcAft>
              <a:defRPr sz="1600" spc="150"/>
            </a:lvl1pPr>
          </a:lstStyle>
          <a:p>
            <a:pPr indent="0" fontAlgn="ctr">
              <a:spcBef>
                <a:spcPts val="0"/>
              </a:spcBef>
              <a:spcAft>
                <a:spcPts val="600"/>
              </a:spcAft>
              <a:buClr>
                <a:srgbClr val="1E6BC5"/>
              </a:buClr>
              <a:buSzPct val="110000"/>
              <a:buFont typeface="WPS-Bullets" pitchFamily="2" charset="0"/>
              <a:buNone/>
            </a:pPr>
            <a:r>
              <a:rPr lang="zh-CN" altLang="en-US" sz="1200" spc="150" dirty="0">
                <a:solidFill>
                  <a:srgbClr val="000000">
                    <a:lumMod val="50000"/>
                    <a:lumOff val="50000"/>
                  </a:srgbClr>
                </a:solidFill>
                <a:uFillTx/>
                <a:latin typeface="微软雅黑" panose="020B0503020204020204" charset="-122"/>
                <a:ea typeface="微软雅黑" panose="020B0503020204020204" charset="-122"/>
                <a:cs typeface="微软雅黑" panose="020B0503020204020204" charset="-122"/>
              </a:rPr>
              <a:t>城市轨道交通运营单位应当履行下列职责：</a:t>
            </a:r>
            <a:endParaRPr lang="zh-CN" altLang="en-US" sz="1200" spc="150" dirty="0">
              <a:solidFill>
                <a:srgbClr val="000000">
                  <a:lumMod val="50000"/>
                  <a:lumOff val="50000"/>
                </a:srgbClr>
              </a:solidFill>
              <a:uFillTx/>
              <a:latin typeface="微软雅黑" panose="020B0503020204020204" charset="-122"/>
              <a:ea typeface="微软雅黑" panose="020B0503020204020204" charset="-122"/>
              <a:cs typeface="微软雅黑" panose="020B0503020204020204" charset="-122"/>
            </a:endParaRPr>
          </a:p>
          <a:p>
            <a:pPr marL="360045" indent="-360045" fontAlgn="ctr">
              <a:spcBef>
                <a:spcPts val="0"/>
              </a:spcBef>
              <a:spcAft>
                <a:spcPts val="600"/>
              </a:spcAft>
              <a:buClr>
                <a:srgbClr val="1E6BC5"/>
              </a:buClr>
              <a:buSzPct val="110000"/>
              <a:buFont typeface="WPS-Bullets" pitchFamily="2" charset="0"/>
              <a:buChar char=""/>
            </a:pPr>
            <a:r>
              <a:rPr lang="zh-CN" altLang="en-US" sz="1200" spc="150" dirty="0">
                <a:solidFill>
                  <a:srgbClr val="000000">
                    <a:lumMod val="50000"/>
                    <a:lumOff val="50000"/>
                  </a:srgbClr>
                </a:solidFill>
                <a:uFillTx/>
                <a:latin typeface="微软雅黑" panose="020B0503020204020204" charset="-122"/>
                <a:ea typeface="微软雅黑" panose="020B0503020204020204" charset="-122"/>
                <a:cs typeface="微软雅黑" panose="020B0503020204020204" charset="-122"/>
              </a:rPr>
              <a:t>（</a:t>
            </a:r>
            <a:r>
              <a:rPr lang="en-US" altLang="zh-CN" sz="1200" spc="150" dirty="0">
                <a:solidFill>
                  <a:srgbClr val="000000">
                    <a:lumMod val="50000"/>
                    <a:lumOff val="50000"/>
                  </a:srgbClr>
                </a:solidFill>
                <a:uFillTx/>
                <a:latin typeface="微软雅黑" panose="020B0503020204020204" charset="-122"/>
                <a:ea typeface="微软雅黑" panose="020B0503020204020204" charset="-122"/>
                <a:cs typeface="微软雅黑" panose="020B0503020204020204" charset="-122"/>
              </a:rPr>
              <a:t>1</a:t>
            </a:r>
            <a:r>
              <a:rPr lang="zh-CN" altLang="en-US" sz="1200" spc="150" dirty="0">
                <a:solidFill>
                  <a:srgbClr val="000000">
                    <a:lumMod val="50000"/>
                    <a:lumOff val="50000"/>
                  </a:srgbClr>
                </a:solidFill>
                <a:uFillTx/>
                <a:latin typeface="微软雅黑" panose="020B0503020204020204" charset="-122"/>
                <a:ea typeface="微软雅黑" panose="020B0503020204020204" charset="-122"/>
                <a:cs typeface="微软雅黑" panose="020B0503020204020204" charset="-122"/>
              </a:rPr>
              <a:t>）拟订企业运营服务标准及规范，建立驾驶、调度和站务等主要岗位的服务作业标准以及车站、列车、设施设备和线路运营管理标准。</a:t>
            </a:r>
            <a:endParaRPr lang="zh-CN" altLang="en-US" sz="1200" spc="150" dirty="0">
              <a:solidFill>
                <a:srgbClr val="000000">
                  <a:lumMod val="50000"/>
                  <a:lumOff val="50000"/>
                </a:srgbClr>
              </a:solidFill>
              <a:uFillTx/>
              <a:latin typeface="微软雅黑" panose="020B0503020204020204" charset="-122"/>
              <a:ea typeface="微软雅黑" panose="020B0503020204020204" charset="-122"/>
              <a:cs typeface="微软雅黑" panose="020B0503020204020204" charset="-122"/>
            </a:endParaRPr>
          </a:p>
          <a:p>
            <a:pPr marL="360045" indent="-360045" fontAlgn="ctr">
              <a:spcBef>
                <a:spcPts val="0"/>
              </a:spcBef>
              <a:spcAft>
                <a:spcPts val="600"/>
              </a:spcAft>
              <a:buClr>
                <a:srgbClr val="1E6BC5"/>
              </a:buClr>
              <a:buSzPct val="110000"/>
              <a:buFont typeface="WPS-Bullets" pitchFamily="2" charset="0"/>
              <a:buChar char=""/>
            </a:pPr>
            <a:r>
              <a:rPr lang="zh-CN" altLang="en-US" sz="1200" spc="150" dirty="0">
                <a:solidFill>
                  <a:srgbClr val="000000">
                    <a:lumMod val="50000"/>
                    <a:lumOff val="50000"/>
                  </a:srgbClr>
                </a:solidFill>
                <a:uFillTx/>
                <a:latin typeface="微软雅黑" panose="020B0503020204020204" charset="-122"/>
                <a:ea typeface="微软雅黑" panose="020B0503020204020204" charset="-122"/>
                <a:cs typeface="微软雅黑" panose="020B0503020204020204" charset="-122"/>
              </a:rPr>
              <a:t>（</a:t>
            </a:r>
            <a:r>
              <a:rPr lang="en-US" altLang="zh-CN" sz="1200" spc="150" dirty="0">
                <a:solidFill>
                  <a:srgbClr val="000000">
                    <a:lumMod val="50000"/>
                    <a:lumOff val="50000"/>
                  </a:srgbClr>
                </a:solidFill>
                <a:uFillTx/>
                <a:latin typeface="微软雅黑" panose="020B0503020204020204" charset="-122"/>
                <a:ea typeface="微软雅黑" panose="020B0503020204020204" charset="-122"/>
                <a:cs typeface="微软雅黑" panose="020B0503020204020204" charset="-122"/>
              </a:rPr>
              <a:t>2</a:t>
            </a:r>
            <a:r>
              <a:rPr lang="zh-CN" altLang="en-US" sz="1200" spc="150" dirty="0">
                <a:solidFill>
                  <a:srgbClr val="000000">
                    <a:lumMod val="50000"/>
                    <a:lumOff val="50000"/>
                  </a:srgbClr>
                </a:solidFill>
                <a:uFillTx/>
                <a:latin typeface="微软雅黑" panose="020B0503020204020204" charset="-122"/>
                <a:ea typeface="微软雅黑" panose="020B0503020204020204" charset="-122"/>
                <a:cs typeface="微软雅黑" panose="020B0503020204020204" charset="-122"/>
              </a:rPr>
              <a:t>）按照法律法规及国家标准、行业标准及相关技术规范要求，落实反恐安全防范要求，做好城市轨道交通设施设备的定期检测、维护、更新，定期对运营情况进行安全评估，及时整改安全隐患，确保设施设备处于安全运行的状态。</a:t>
            </a:r>
            <a:endParaRPr lang="zh-CN" altLang="en-US" sz="1200" spc="150" dirty="0">
              <a:solidFill>
                <a:srgbClr val="000000">
                  <a:lumMod val="50000"/>
                  <a:lumOff val="50000"/>
                </a:srgbClr>
              </a:solidFill>
              <a:uFillTx/>
              <a:latin typeface="微软雅黑" panose="020B0503020204020204" charset="-122"/>
              <a:ea typeface="微软雅黑" panose="020B0503020204020204" charset="-122"/>
              <a:cs typeface="微软雅黑" panose="020B0503020204020204" charset="-122"/>
            </a:endParaRPr>
          </a:p>
          <a:p>
            <a:pPr marL="360045" indent="-360045" fontAlgn="ctr">
              <a:spcBef>
                <a:spcPts val="0"/>
              </a:spcBef>
              <a:spcAft>
                <a:spcPts val="600"/>
              </a:spcAft>
              <a:buClr>
                <a:srgbClr val="1E6BC5"/>
              </a:buClr>
              <a:buSzPct val="110000"/>
              <a:buFont typeface="WPS-Bullets" pitchFamily="2" charset="0"/>
              <a:buChar char=""/>
            </a:pPr>
            <a:r>
              <a:rPr lang="zh-CN" altLang="en-US" sz="1200" spc="150" dirty="0">
                <a:solidFill>
                  <a:srgbClr val="000000">
                    <a:lumMod val="50000"/>
                    <a:lumOff val="50000"/>
                  </a:srgbClr>
                </a:solidFill>
                <a:uFillTx/>
                <a:latin typeface="微软雅黑" panose="020B0503020204020204" charset="-122"/>
                <a:ea typeface="微软雅黑" panose="020B0503020204020204" charset="-122"/>
                <a:cs typeface="微软雅黑" panose="020B0503020204020204" charset="-122"/>
              </a:rPr>
              <a:t>（</a:t>
            </a:r>
            <a:r>
              <a:rPr lang="en-US" altLang="zh-CN" sz="1200" spc="150" dirty="0">
                <a:solidFill>
                  <a:srgbClr val="000000">
                    <a:lumMod val="50000"/>
                    <a:lumOff val="50000"/>
                  </a:srgbClr>
                </a:solidFill>
                <a:uFillTx/>
                <a:latin typeface="微软雅黑" panose="020B0503020204020204" charset="-122"/>
                <a:ea typeface="微软雅黑" panose="020B0503020204020204" charset="-122"/>
                <a:cs typeface="微软雅黑" panose="020B0503020204020204" charset="-122"/>
              </a:rPr>
              <a:t>3</a:t>
            </a:r>
            <a:r>
              <a:rPr lang="zh-CN" altLang="en-US" sz="1200" spc="150" dirty="0">
                <a:solidFill>
                  <a:srgbClr val="000000">
                    <a:lumMod val="50000"/>
                    <a:lumOff val="50000"/>
                  </a:srgbClr>
                </a:solidFill>
                <a:uFillTx/>
                <a:latin typeface="微软雅黑" panose="020B0503020204020204" charset="-122"/>
                <a:ea typeface="微软雅黑" panose="020B0503020204020204" charset="-122"/>
                <a:cs typeface="微软雅黑" panose="020B0503020204020204" charset="-122"/>
              </a:rPr>
              <a:t>）按照运营服务标准和实时客流需求，提供安全、有序、便捷、高效的运营服务。</a:t>
            </a:r>
            <a:endParaRPr lang="zh-CN" altLang="en-US" sz="1200" spc="150" dirty="0">
              <a:solidFill>
                <a:srgbClr val="000000">
                  <a:lumMod val="50000"/>
                  <a:lumOff val="50000"/>
                </a:srgbClr>
              </a:solidFill>
              <a:uFillTx/>
              <a:latin typeface="微软雅黑" panose="020B0503020204020204" charset="-122"/>
              <a:ea typeface="微软雅黑" panose="020B0503020204020204" charset="-122"/>
              <a:cs typeface="微软雅黑" panose="020B0503020204020204" charset="-122"/>
            </a:endParaRPr>
          </a:p>
          <a:p>
            <a:pPr marL="360045" indent="-360045" fontAlgn="ctr">
              <a:spcBef>
                <a:spcPts val="0"/>
              </a:spcBef>
              <a:spcAft>
                <a:spcPts val="600"/>
              </a:spcAft>
              <a:buClr>
                <a:srgbClr val="1E6BC5"/>
              </a:buClr>
              <a:buSzPct val="110000"/>
              <a:buFont typeface="WPS-Bullets" pitchFamily="2" charset="0"/>
              <a:buChar char=""/>
            </a:pPr>
            <a:r>
              <a:rPr lang="zh-CN" altLang="en-US" sz="1200" spc="150" dirty="0">
                <a:solidFill>
                  <a:srgbClr val="000000">
                    <a:lumMod val="50000"/>
                    <a:lumOff val="50000"/>
                  </a:srgbClr>
                </a:solidFill>
                <a:uFillTx/>
                <a:latin typeface="微软雅黑" panose="020B0503020204020204" charset="-122"/>
                <a:ea typeface="微软雅黑" panose="020B0503020204020204" charset="-122"/>
                <a:cs typeface="微软雅黑" panose="020B0503020204020204" charset="-122"/>
              </a:rPr>
              <a:t>（</a:t>
            </a:r>
            <a:r>
              <a:rPr lang="en-US" altLang="zh-CN" sz="1200" spc="150" dirty="0">
                <a:solidFill>
                  <a:srgbClr val="000000">
                    <a:lumMod val="50000"/>
                    <a:lumOff val="50000"/>
                  </a:srgbClr>
                </a:solidFill>
                <a:uFillTx/>
                <a:latin typeface="微软雅黑" panose="020B0503020204020204" charset="-122"/>
                <a:ea typeface="微软雅黑" panose="020B0503020204020204" charset="-122"/>
                <a:cs typeface="微软雅黑" panose="020B0503020204020204" charset="-122"/>
              </a:rPr>
              <a:t>4</a:t>
            </a:r>
            <a:r>
              <a:rPr lang="zh-CN" altLang="en-US" sz="1200" spc="150" dirty="0">
                <a:solidFill>
                  <a:srgbClr val="000000">
                    <a:lumMod val="50000"/>
                    <a:lumOff val="50000"/>
                  </a:srgbClr>
                </a:solidFill>
                <a:uFillTx/>
                <a:latin typeface="微软雅黑" panose="020B0503020204020204" charset="-122"/>
                <a:ea typeface="微软雅黑" panose="020B0503020204020204" charset="-122"/>
                <a:cs typeface="微软雅黑" panose="020B0503020204020204" charset="-122"/>
              </a:rPr>
              <a:t>）配置满足运营需求的从业人员，定期对从业人员进行安全运营、规范服务教育和业务技能培训，保证主要行车岗位工作人员以及特种作业人员、特种设备操作人员等重点岗位人员上岗前经过考核，持证上岗，对重点岗位人员进行安全背景审查，定期对列车驾驶员开展心理测试。</a:t>
            </a:r>
            <a:endParaRPr lang="zh-CN" altLang="en-US" sz="1200" spc="150" dirty="0">
              <a:solidFill>
                <a:srgbClr val="000000">
                  <a:lumMod val="50000"/>
                  <a:lumOff val="50000"/>
                </a:srgbClr>
              </a:solidFill>
              <a:uFillTx/>
              <a:latin typeface="微软雅黑" panose="020B0503020204020204" charset="-122"/>
              <a:ea typeface="微软雅黑" panose="020B0503020204020204" charset="-122"/>
              <a:cs typeface="微软雅黑" panose="020B0503020204020204" charset="-122"/>
            </a:endParaRPr>
          </a:p>
          <a:p>
            <a:pPr marL="360045" indent="-360045" fontAlgn="ctr">
              <a:spcBef>
                <a:spcPts val="0"/>
              </a:spcBef>
              <a:spcAft>
                <a:spcPts val="600"/>
              </a:spcAft>
              <a:buClr>
                <a:srgbClr val="1E6BC5"/>
              </a:buClr>
              <a:buSzPct val="110000"/>
              <a:buFont typeface="WPS-Bullets" pitchFamily="2" charset="0"/>
              <a:buChar char=""/>
            </a:pPr>
            <a:r>
              <a:rPr lang="zh-CN" altLang="en-US" sz="1200" spc="150" dirty="0">
                <a:solidFill>
                  <a:srgbClr val="000000">
                    <a:lumMod val="50000"/>
                    <a:lumOff val="50000"/>
                  </a:srgbClr>
                </a:solidFill>
                <a:uFillTx/>
                <a:latin typeface="微软雅黑" panose="020B0503020204020204" charset="-122"/>
                <a:ea typeface="微软雅黑" panose="020B0503020204020204" charset="-122"/>
                <a:cs typeface="微软雅黑" panose="020B0503020204020204" charset="-122"/>
              </a:rPr>
              <a:t>（</a:t>
            </a:r>
            <a:r>
              <a:rPr lang="en-US" altLang="zh-CN" sz="1200" spc="150" dirty="0">
                <a:solidFill>
                  <a:srgbClr val="000000">
                    <a:lumMod val="50000"/>
                    <a:lumOff val="50000"/>
                  </a:srgbClr>
                </a:solidFill>
                <a:uFillTx/>
                <a:latin typeface="微软雅黑" panose="020B0503020204020204" charset="-122"/>
                <a:ea typeface="微软雅黑" panose="020B0503020204020204" charset="-122"/>
                <a:cs typeface="微软雅黑" panose="020B0503020204020204" charset="-122"/>
              </a:rPr>
              <a:t>5</a:t>
            </a:r>
            <a:r>
              <a:rPr lang="zh-CN" altLang="en-US" sz="1200" spc="150" dirty="0">
                <a:solidFill>
                  <a:srgbClr val="000000">
                    <a:lumMod val="50000"/>
                    <a:lumOff val="50000"/>
                  </a:srgbClr>
                </a:solidFill>
                <a:uFillTx/>
                <a:latin typeface="微软雅黑" panose="020B0503020204020204" charset="-122"/>
                <a:ea typeface="微软雅黑" panose="020B0503020204020204" charset="-122"/>
                <a:cs typeface="微软雅黑" panose="020B0503020204020204" charset="-122"/>
              </a:rPr>
              <a:t>）在城市轨道交通线路、隧道及车站站台、站厅、疏散通道、出入口、风亭、列车车厢内及其他运营场所的醒目位置设置导向、疏散、提示、警告、限制、禁止等标志，并定期进行检查和维护。</a:t>
            </a:r>
            <a:endParaRPr lang="zh-CN" altLang="en-US" sz="1200" spc="150" dirty="0">
              <a:solidFill>
                <a:srgbClr val="000000">
                  <a:lumMod val="50000"/>
                  <a:lumOff val="50000"/>
                </a:srgbClr>
              </a:solidFill>
              <a:uFillTx/>
              <a:latin typeface="微软雅黑" panose="020B0503020204020204" charset="-122"/>
              <a:ea typeface="微软雅黑" panose="020B0503020204020204" charset="-122"/>
              <a:cs typeface="微软雅黑" panose="020B0503020204020204" charset="-122"/>
            </a:endParaRPr>
          </a:p>
          <a:p>
            <a:pPr marL="360045" indent="-360045" fontAlgn="ctr">
              <a:spcBef>
                <a:spcPts val="0"/>
              </a:spcBef>
              <a:spcAft>
                <a:spcPts val="600"/>
              </a:spcAft>
              <a:buClr>
                <a:srgbClr val="1E6BC5"/>
              </a:buClr>
              <a:buSzPct val="110000"/>
              <a:buFont typeface="WPS-Bullets" pitchFamily="2" charset="0"/>
              <a:buChar char=""/>
            </a:pPr>
            <a:r>
              <a:rPr lang="zh-CN" altLang="en-US" sz="1200" spc="150" dirty="0">
                <a:solidFill>
                  <a:srgbClr val="000000">
                    <a:lumMod val="50000"/>
                    <a:lumOff val="50000"/>
                  </a:srgbClr>
                </a:solidFill>
                <a:uFillTx/>
                <a:latin typeface="微软雅黑" panose="020B0503020204020204" charset="-122"/>
                <a:ea typeface="微软雅黑" panose="020B0503020204020204" charset="-122"/>
                <a:cs typeface="微软雅黑" panose="020B0503020204020204" charset="-122"/>
              </a:rPr>
              <a:t>（</a:t>
            </a:r>
            <a:r>
              <a:rPr lang="en-US" altLang="zh-CN" sz="1200" spc="150" dirty="0">
                <a:solidFill>
                  <a:srgbClr val="000000">
                    <a:lumMod val="50000"/>
                    <a:lumOff val="50000"/>
                  </a:srgbClr>
                </a:solidFill>
                <a:uFillTx/>
                <a:latin typeface="微软雅黑" panose="020B0503020204020204" charset="-122"/>
                <a:ea typeface="微软雅黑" panose="020B0503020204020204" charset="-122"/>
                <a:cs typeface="微软雅黑" panose="020B0503020204020204" charset="-122"/>
              </a:rPr>
              <a:t>6</a:t>
            </a:r>
            <a:r>
              <a:rPr lang="zh-CN" altLang="en-US" sz="1200" spc="150" dirty="0">
                <a:solidFill>
                  <a:srgbClr val="000000">
                    <a:lumMod val="50000"/>
                    <a:lumOff val="50000"/>
                  </a:srgbClr>
                </a:solidFill>
                <a:uFillTx/>
                <a:latin typeface="微软雅黑" panose="020B0503020204020204" charset="-122"/>
                <a:ea typeface="微软雅黑" panose="020B0503020204020204" charset="-122"/>
                <a:cs typeface="微软雅黑" panose="020B0503020204020204" charset="-122"/>
              </a:rPr>
              <a:t>）公布服务承诺，保证服务质量，保障安全、正点运营，实际运营未达到承诺水平的，应当说明理由并提出改善措施。</a:t>
            </a:r>
            <a:endParaRPr lang="zh-CN" altLang="en-US" sz="1200" spc="150" dirty="0">
              <a:solidFill>
                <a:srgbClr val="000000">
                  <a:lumMod val="50000"/>
                  <a:lumOff val="50000"/>
                </a:srgbClr>
              </a:solidFill>
              <a:uFillTx/>
              <a:latin typeface="微软雅黑" panose="020B0503020204020204" charset="-122"/>
              <a:ea typeface="微软雅黑" panose="020B0503020204020204" charset="-122"/>
              <a:cs typeface="微软雅黑" panose="020B0503020204020204" charset="-122"/>
            </a:endParaRPr>
          </a:p>
          <a:p>
            <a:pPr marL="360045" indent="-360045" fontAlgn="ctr">
              <a:spcBef>
                <a:spcPts val="0"/>
              </a:spcBef>
              <a:spcAft>
                <a:spcPts val="600"/>
              </a:spcAft>
              <a:buClr>
                <a:srgbClr val="1E6BC5"/>
              </a:buClr>
              <a:buSzPct val="110000"/>
              <a:buFont typeface="WPS-Bullets" pitchFamily="2" charset="0"/>
              <a:buChar char=""/>
            </a:pPr>
            <a:r>
              <a:rPr lang="zh-CN" altLang="en-US" sz="1200" spc="150" dirty="0">
                <a:solidFill>
                  <a:srgbClr val="000000">
                    <a:lumMod val="50000"/>
                    <a:lumOff val="50000"/>
                  </a:srgbClr>
                </a:solidFill>
                <a:uFillTx/>
                <a:latin typeface="微软雅黑" panose="020B0503020204020204" charset="-122"/>
                <a:ea typeface="微软雅黑" panose="020B0503020204020204" charset="-122"/>
                <a:cs typeface="微软雅黑" panose="020B0503020204020204" charset="-122"/>
              </a:rPr>
              <a:t>（</a:t>
            </a:r>
            <a:r>
              <a:rPr lang="en-US" altLang="zh-CN" sz="1200" spc="150" dirty="0">
                <a:solidFill>
                  <a:srgbClr val="000000">
                    <a:lumMod val="50000"/>
                    <a:lumOff val="50000"/>
                  </a:srgbClr>
                </a:solidFill>
                <a:uFillTx/>
                <a:latin typeface="微软雅黑" panose="020B0503020204020204" charset="-122"/>
                <a:ea typeface="微软雅黑" panose="020B0503020204020204" charset="-122"/>
                <a:cs typeface="微软雅黑" panose="020B0503020204020204" charset="-122"/>
              </a:rPr>
              <a:t>7</a:t>
            </a:r>
            <a:r>
              <a:rPr lang="zh-CN" altLang="en-US" sz="1200" spc="150" dirty="0">
                <a:solidFill>
                  <a:srgbClr val="000000">
                    <a:lumMod val="50000"/>
                    <a:lumOff val="50000"/>
                  </a:srgbClr>
                </a:solidFill>
                <a:uFillTx/>
                <a:latin typeface="微软雅黑" panose="020B0503020204020204" charset="-122"/>
                <a:ea typeface="微软雅黑" panose="020B0503020204020204" charset="-122"/>
                <a:cs typeface="微软雅黑" panose="020B0503020204020204" charset="-122"/>
              </a:rPr>
              <a:t>）做好运营数据统计分析，定期向交通运输主管部门报送统计数据和运营信息。</a:t>
            </a:r>
            <a:endParaRPr lang="zh-CN" altLang="en-US" sz="1200" spc="150" dirty="0">
              <a:solidFill>
                <a:srgbClr val="000000">
                  <a:lumMod val="50000"/>
                  <a:lumOff val="50000"/>
                </a:srgbClr>
              </a:solidFill>
              <a:uFillTx/>
              <a:latin typeface="微软雅黑" panose="020B0503020204020204" charset="-122"/>
              <a:ea typeface="微软雅黑" panose="020B0503020204020204" charset="-122"/>
              <a:cs typeface="微软雅黑" panose="020B0503020204020204" charset="-122"/>
            </a:endParaRPr>
          </a:p>
          <a:p>
            <a:pPr marL="360045" indent="-360045" fontAlgn="ctr">
              <a:spcBef>
                <a:spcPts val="0"/>
              </a:spcBef>
              <a:spcAft>
                <a:spcPts val="600"/>
              </a:spcAft>
              <a:buClr>
                <a:srgbClr val="1E6BC5"/>
              </a:buClr>
              <a:buSzPct val="110000"/>
              <a:buFont typeface="WPS-Bullets" pitchFamily="2" charset="0"/>
              <a:buChar char=""/>
            </a:pPr>
            <a:r>
              <a:rPr lang="zh-CN" altLang="en-US" sz="1200" spc="150" dirty="0">
                <a:solidFill>
                  <a:srgbClr val="000000">
                    <a:lumMod val="50000"/>
                    <a:lumOff val="50000"/>
                  </a:srgbClr>
                </a:solidFill>
                <a:uFillTx/>
                <a:latin typeface="微软雅黑" panose="020B0503020204020204" charset="-122"/>
                <a:ea typeface="微软雅黑" panose="020B0503020204020204" charset="-122"/>
                <a:cs typeface="微软雅黑" panose="020B0503020204020204" charset="-122"/>
              </a:rPr>
              <a:t>（</a:t>
            </a:r>
            <a:r>
              <a:rPr lang="en-US" altLang="zh-CN" sz="1200" spc="150" dirty="0">
                <a:solidFill>
                  <a:srgbClr val="000000">
                    <a:lumMod val="50000"/>
                    <a:lumOff val="50000"/>
                  </a:srgbClr>
                </a:solidFill>
                <a:uFillTx/>
                <a:latin typeface="微软雅黑" panose="020B0503020204020204" charset="-122"/>
                <a:ea typeface="微软雅黑" panose="020B0503020204020204" charset="-122"/>
                <a:cs typeface="微软雅黑" panose="020B0503020204020204" charset="-122"/>
              </a:rPr>
              <a:t>8</a:t>
            </a:r>
            <a:r>
              <a:rPr lang="zh-CN" altLang="en-US" sz="1200" spc="150" dirty="0">
                <a:solidFill>
                  <a:srgbClr val="000000">
                    <a:lumMod val="50000"/>
                    <a:lumOff val="50000"/>
                  </a:srgbClr>
                </a:solidFill>
                <a:uFillTx/>
                <a:latin typeface="微软雅黑" panose="020B0503020204020204" charset="-122"/>
                <a:ea typeface="微软雅黑" panose="020B0503020204020204" charset="-122"/>
                <a:cs typeface="微软雅黑" panose="020B0503020204020204" charset="-122"/>
              </a:rPr>
              <a:t>）落实国家、四川省及本市对城市轨道交通安全运营、服务标准、防汛排水、公共卫生等工作要求。</a:t>
            </a:r>
            <a:endParaRPr lang="zh-CN" altLang="en-US" sz="1200" spc="150" dirty="0">
              <a:solidFill>
                <a:srgbClr val="000000">
                  <a:lumMod val="50000"/>
                  <a:lumOff val="50000"/>
                </a:srgbClr>
              </a:solidFill>
              <a:uFillTx/>
              <a:latin typeface="微软雅黑" panose="020B0503020204020204" charset="-122"/>
              <a:ea typeface="微软雅黑" panose="020B0503020204020204" charset="-122"/>
              <a:cs typeface="微软雅黑" panose="020B0503020204020204" charset="-122"/>
            </a:endParaRPr>
          </a:p>
          <a:p>
            <a:pPr marL="360045" indent="-360045" fontAlgn="ctr">
              <a:spcBef>
                <a:spcPts val="0"/>
              </a:spcBef>
              <a:spcAft>
                <a:spcPts val="600"/>
              </a:spcAft>
              <a:buClr>
                <a:srgbClr val="1E6BC5"/>
              </a:buClr>
              <a:buSzPct val="110000"/>
              <a:buFont typeface="WPS-Bullets" pitchFamily="2" charset="0"/>
              <a:buChar char=""/>
            </a:pPr>
            <a:r>
              <a:rPr lang="zh-CN" altLang="en-US" sz="1200" spc="150" dirty="0">
                <a:solidFill>
                  <a:srgbClr val="000000">
                    <a:lumMod val="50000"/>
                    <a:lumOff val="50000"/>
                  </a:srgbClr>
                </a:solidFill>
                <a:uFillTx/>
                <a:latin typeface="微软雅黑" panose="020B0503020204020204" charset="-122"/>
                <a:ea typeface="微软雅黑" panose="020B0503020204020204" charset="-122"/>
                <a:cs typeface="微软雅黑" panose="020B0503020204020204" charset="-122"/>
              </a:rPr>
              <a:t>（</a:t>
            </a:r>
            <a:r>
              <a:rPr lang="en-US" altLang="zh-CN" sz="1200" spc="150" dirty="0">
                <a:solidFill>
                  <a:srgbClr val="000000">
                    <a:lumMod val="50000"/>
                    <a:lumOff val="50000"/>
                  </a:srgbClr>
                </a:solidFill>
                <a:uFillTx/>
                <a:latin typeface="微软雅黑" panose="020B0503020204020204" charset="-122"/>
                <a:ea typeface="微软雅黑" panose="020B0503020204020204" charset="-122"/>
                <a:cs typeface="微软雅黑" panose="020B0503020204020204" charset="-122"/>
              </a:rPr>
              <a:t>9</a:t>
            </a:r>
            <a:r>
              <a:rPr lang="zh-CN" altLang="en-US" sz="1200" spc="150" dirty="0">
                <a:solidFill>
                  <a:srgbClr val="000000">
                    <a:lumMod val="50000"/>
                    <a:lumOff val="50000"/>
                  </a:srgbClr>
                </a:solidFill>
                <a:uFillTx/>
                <a:latin typeface="微软雅黑" panose="020B0503020204020204" charset="-122"/>
                <a:ea typeface="微软雅黑" panose="020B0503020204020204" charset="-122"/>
                <a:cs typeface="微软雅黑" panose="020B0503020204020204" charset="-122"/>
              </a:rPr>
              <a:t>）其他依法应当履行的职责。</a:t>
            </a:r>
            <a:endParaRPr lang="zh-CN" altLang="en-US" sz="1200" spc="150" dirty="0">
              <a:solidFill>
                <a:srgbClr val="000000">
                  <a:lumMod val="50000"/>
                  <a:lumOff val="50000"/>
                </a:srgbClr>
              </a:solidFill>
              <a:uFillTx/>
              <a:latin typeface="微软雅黑" panose="020B0503020204020204" charset="-122"/>
              <a:ea typeface="微软雅黑" panose="020B0503020204020204" charset="-122"/>
              <a:cs typeface="微软雅黑" panose="020B0503020204020204" charset="-122"/>
            </a:endParaRPr>
          </a:p>
        </p:txBody>
      </p:sp>
      <p:sp>
        <p:nvSpPr>
          <p:cNvPr id="7" name="文本框 6"/>
          <p:cNvSpPr txBox="1"/>
          <p:nvPr>
            <p:custDataLst>
              <p:tags r:id="rId20"/>
            </p:custDataLst>
          </p:nvPr>
        </p:nvSpPr>
        <p:spPr>
          <a:xfrm>
            <a:off x="1809428" y="727799"/>
            <a:ext cx="7099300" cy="629920"/>
          </a:xfrm>
          <a:prstGeom prst="rect">
            <a:avLst/>
          </a:prstGeom>
          <a:noFill/>
        </p:spPr>
        <p:txBody>
          <a:bodyPr wrap="square" lIns="101600" tIns="38100" rIns="63500" bIns="38100" rtlCol="0">
            <a:normAutofit fontScale="90000"/>
          </a:bodyPr>
          <a:lstStyle/>
          <a:p>
            <a:r>
              <a:rPr lang="zh-CN" altLang="en-US" sz="3600" b="1" spc="300" dirty="0">
                <a:solidFill>
                  <a:srgbClr val="000000">
                    <a:lumMod val="75000"/>
                    <a:lumOff val="25000"/>
                  </a:srgbClr>
                </a:solidFill>
                <a:uFillTx/>
                <a:latin typeface="Arial" panose="020B0604020202020204" pitchFamily="34" charset="0"/>
                <a:ea typeface="微软雅黑" panose="020B0503020204020204" charset="-122"/>
              </a:rPr>
              <a:t>运营管理：一般规定</a:t>
            </a:r>
            <a:endParaRPr lang="zh-CN" altLang="en-US" sz="3600" b="1" spc="300" dirty="0">
              <a:solidFill>
                <a:srgbClr val="000000">
                  <a:lumMod val="75000"/>
                  <a:lumOff val="25000"/>
                </a:srgbClr>
              </a:solidFill>
              <a:uFillTx/>
              <a:latin typeface="Arial" panose="020B0604020202020204" pitchFamily="34" charset="0"/>
              <a:ea typeface="微软雅黑" panose="020B0503020204020204" charset="-122"/>
            </a:endParaRPr>
          </a:p>
        </p:txBody>
      </p:sp>
    </p:spTree>
    <p:custDataLst>
      <p:tags r:id="rId21"/>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37" name="组合 36"/>
          <p:cNvGrpSpPr/>
          <p:nvPr>
            <p:custDataLst>
              <p:tags r:id="rId1"/>
            </p:custDataLst>
          </p:nvPr>
        </p:nvGrpSpPr>
        <p:grpSpPr>
          <a:xfrm>
            <a:off x="-320083" y="11329"/>
            <a:ext cx="13006309" cy="6887077"/>
            <a:chOff x="-320083" y="11329"/>
            <a:chExt cx="13006309" cy="6887077"/>
          </a:xfrm>
        </p:grpSpPr>
        <p:sp>
          <p:nvSpPr>
            <p:cNvPr id="12" name="矩形: 圆角 11"/>
            <p:cNvSpPr/>
            <p:nvPr>
              <p:custDataLst>
                <p:tags r:id="rId2"/>
              </p:custDataLst>
            </p:nvPr>
          </p:nvSpPr>
          <p:spPr>
            <a:xfrm rot="18900000" flipH="1">
              <a:off x="9584738" y="863247"/>
              <a:ext cx="2032000" cy="497840"/>
            </a:xfrm>
            <a:prstGeom prst="roundRect">
              <a:avLst>
                <a:gd name="adj" fmla="val 50000"/>
              </a:avLst>
            </a:prstGeom>
            <a:solidFill>
              <a:srgbClr val="1E6BC5">
                <a:lumMod val="20000"/>
                <a:lumOff val="80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3" name="矩形: 圆角 12"/>
            <p:cNvSpPr/>
            <p:nvPr>
              <p:custDataLst>
                <p:tags r:id="rId3"/>
              </p:custDataLst>
            </p:nvPr>
          </p:nvSpPr>
          <p:spPr>
            <a:xfrm rot="18900000" flipV="1">
              <a:off x="9119139" y="1333709"/>
              <a:ext cx="1041400" cy="45719"/>
            </a:xfrm>
            <a:prstGeom prst="roundRect">
              <a:avLst>
                <a:gd name="adj" fmla="val 50000"/>
              </a:avLst>
            </a:prstGeom>
            <a:solidFill>
              <a:srgbClr val="1E6BC5">
                <a:lumMod val="20000"/>
                <a:lumOff val="80000"/>
                <a:alpha val="29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4" name="任意多边形: 形状 13"/>
            <p:cNvSpPr/>
            <p:nvPr>
              <p:custDataLst>
                <p:tags r:id="rId4"/>
              </p:custDataLst>
            </p:nvPr>
          </p:nvSpPr>
          <p:spPr>
            <a:xfrm rot="18900000">
              <a:off x="9149982" y="11329"/>
              <a:ext cx="306207" cy="114980"/>
            </a:xfrm>
            <a:custGeom>
              <a:avLst/>
              <a:gdLst>
                <a:gd name="connsiteX0" fmla="*/ 0 w 306207"/>
                <a:gd name="connsiteY0" fmla="*/ 57489 h 114980"/>
                <a:gd name="connsiteX1" fmla="*/ 0 w 306207"/>
                <a:gd name="connsiteY1" fmla="*/ 57490 h 114980"/>
                <a:gd name="connsiteX2" fmla="*/ 0 w 306207"/>
                <a:gd name="connsiteY2" fmla="*/ 57490 h 114980"/>
                <a:gd name="connsiteX3" fmla="*/ 192940 w 306207"/>
                <a:gd name="connsiteY3" fmla="*/ 0 h 114980"/>
                <a:gd name="connsiteX4" fmla="*/ 306207 w 306207"/>
                <a:gd name="connsiteY4" fmla="*/ 113267 h 114980"/>
                <a:gd name="connsiteX5" fmla="*/ 302071 w 306207"/>
                <a:gd name="connsiteY5" fmla="*/ 114980 h 114980"/>
                <a:gd name="connsiteX6" fmla="*/ 57490 w 306207"/>
                <a:gd name="connsiteY6" fmla="*/ 114979 h 114980"/>
                <a:gd name="connsiteX7" fmla="*/ 4518 w 306207"/>
                <a:gd name="connsiteY7" fmla="*/ 79867 h 114980"/>
                <a:gd name="connsiteX8" fmla="*/ 0 w 306207"/>
                <a:gd name="connsiteY8" fmla="*/ 57490 h 114980"/>
                <a:gd name="connsiteX9" fmla="*/ 16838 w 306207"/>
                <a:gd name="connsiteY9" fmla="*/ 16838 h 114980"/>
                <a:gd name="connsiteX10" fmla="*/ 57490 w 306207"/>
                <a:gd name="connsiteY10" fmla="*/ 0 h 1149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06207" h="114980">
                  <a:moveTo>
                    <a:pt x="0" y="57489"/>
                  </a:moveTo>
                  <a:lnTo>
                    <a:pt x="0" y="57490"/>
                  </a:lnTo>
                  <a:lnTo>
                    <a:pt x="0" y="57490"/>
                  </a:lnTo>
                  <a:close/>
                  <a:moveTo>
                    <a:pt x="192940" y="0"/>
                  </a:moveTo>
                  <a:lnTo>
                    <a:pt x="306207" y="113267"/>
                  </a:lnTo>
                  <a:lnTo>
                    <a:pt x="302071" y="114980"/>
                  </a:lnTo>
                  <a:lnTo>
                    <a:pt x="57490" y="114979"/>
                  </a:lnTo>
                  <a:cubicBezTo>
                    <a:pt x="33677" y="114979"/>
                    <a:pt x="13245" y="100501"/>
                    <a:pt x="4518" y="79867"/>
                  </a:cubicBezTo>
                  <a:lnTo>
                    <a:pt x="0" y="57490"/>
                  </a:lnTo>
                  <a:lnTo>
                    <a:pt x="16838" y="16838"/>
                  </a:lnTo>
                  <a:cubicBezTo>
                    <a:pt x="27242" y="6435"/>
                    <a:pt x="41614" y="0"/>
                    <a:pt x="57490" y="0"/>
                  </a:cubicBezTo>
                  <a:close/>
                </a:path>
              </a:pathLst>
            </a:custGeom>
            <a:solidFill>
              <a:srgbClr val="1E6BC5">
                <a:lumMod val="20000"/>
                <a:lumOff val="80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5" name="任意多边形: 形状 14"/>
            <p:cNvSpPr/>
            <p:nvPr>
              <p:custDataLst>
                <p:tags r:id="rId5"/>
              </p:custDataLst>
            </p:nvPr>
          </p:nvSpPr>
          <p:spPr>
            <a:xfrm rot="18900000">
              <a:off x="11446442" y="543588"/>
              <a:ext cx="1239784" cy="857251"/>
            </a:xfrm>
            <a:custGeom>
              <a:avLst/>
              <a:gdLst>
                <a:gd name="connsiteX0" fmla="*/ 1239784 w 1239784"/>
                <a:gd name="connsiteY0" fmla="*/ 313 h 857251"/>
                <a:gd name="connsiteX1" fmla="*/ 382846 w 1239784"/>
                <a:gd name="connsiteY1" fmla="*/ 857251 h 857251"/>
                <a:gd name="connsiteX2" fmla="*/ 344183 w 1239784"/>
                <a:gd name="connsiteY2" fmla="*/ 853353 h 857251"/>
                <a:gd name="connsiteX3" fmla="*/ 0 w 1239784"/>
                <a:gd name="connsiteY3" fmla="*/ 431055 h 857251"/>
                <a:gd name="connsiteX4" fmla="*/ 0 w 1239784"/>
                <a:gd name="connsiteY4" fmla="*/ 431056 h 857251"/>
                <a:gd name="connsiteX5" fmla="*/ 431056 w 1239784"/>
                <a:gd name="connsiteY5" fmla="*/ 0 h 857251"/>
                <a:gd name="connsiteX6" fmla="*/ 1236675 w 1239784"/>
                <a:gd name="connsiteY6" fmla="*/ 0 h 8572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39784" h="857251">
                  <a:moveTo>
                    <a:pt x="1239784" y="313"/>
                  </a:moveTo>
                  <a:lnTo>
                    <a:pt x="382846" y="857251"/>
                  </a:lnTo>
                  <a:lnTo>
                    <a:pt x="344183" y="853353"/>
                  </a:lnTo>
                  <a:cubicBezTo>
                    <a:pt x="147758" y="813159"/>
                    <a:pt x="0" y="639363"/>
                    <a:pt x="0" y="431055"/>
                  </a:cubicBezTo>
                  <a:lnTo>
                    <a:pt x="0" y="431056"/>
                  </a:lnTo>
                  <a:cubicBezTo>
                    <a:pt x="0" y="192990"/>
                    <a:pt x="192990" y="0"/>
                    <a:pt x="431056" y="0"/>
                  </a:cubicBezTo>
                  <a:lnTo>
                    <a:pt x="1236675" y="0"/>
                  </a:lnTo>
                  <a:close/>
                </a:path>
              </a:pathLst>
            </a:custGeom>
            <a:solidFill>
              <a:srgbClr val="1E6BC5">
                <a:lumMod val="20000"/>
                <a:lumOff val="80000"/>
                <a:alpha val="37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6" name="矩形: 圆角 15"/>
            <p:cNvSpPr/>
            <p:nvPr>
              <p:custDataLst>
                <p:tags r:id="rId6"/>
              </p:custDataLst>
            </p:nvPr>
          </p:nvSpPr>
          <p:spPr>
            <a:xfrm rot="18900000">
              <a:off x="10226120" y="3806879"/>
              <a:ext cx="1667730" cy="272109"/>
            </a:xfrm>
            <a:prstGeom prst="roundRect">
              <a:avLst>
                <a:gd name="adj" fmla="val 50000"/>
              </a:avLst>
            </a:prstGeom>
            <a:solidFill>
              <a:srgbClr val="1E6BC5">
                <a:lumMod val="20000"/>
                <a:lumOff val="80000"/>
                <a:alpha val="38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7" name="任意多边形: 形状 16"/>
            <p:cNvSpPr/>
            <p:nvPr>
              <p:custDataLst>
                <p:tags r:id="rId7"/>
              </p:custDataLst>
            </p:nvPr>
          </p:nvSpPr>
          <p:spPr>
            <a:xfrm rot="18900000">
              <a:off x="11621239" y="4083433"/>
              <a:ext cx="702752" cy="81478"/>
            </a:xfrm>
            <a:custGeom>
              <a:avLst/>
              <a:gdLst>
                <a:gd name="connsiteX0" fmla="*/ 702752 w 702752"/>
                <a:gd name="connsiteY0" fmla="*/ 0 h 81478"/>
                <a:gd name="connsiteX1" fmla="*/ 621274 w 702752"/>
                <a:gd name="connsiteY1" fmla="*/ 81478 h 81478"/>
                <a:gd name="connsiteX2" fmla="*/ 40739 w 702752"/>
                <a:gd name="connsiteY2" fmla="*/ 81478 h 81478"/>
                <a:gd name="connsiteX3" fmla="*/ 0 w 702752"/>
                <a:gd name="connsiteY3" fmla="*/ 40739 h 81478"/>
                <a:gd name="connsiteX4" fmla="*/ 40739 w 702752"/>
                <a:gd name="connsiteY4" fmla="*/ 0 h 814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2752" h="81478">
                  <a:moveTo>
                    <a:pt x="702752" y="0"/>
                  </a:moveTo>
                  <a:lnTo>
                    <a:pt x="621274" y="81478"/>
                  </a:lnTo>
                  <a:lnTo>
                    <a:pt x="40739" y="81478"/>
                  </a:lnTo>
                  <a:cubicBezTo>
                    <a:pt x="18239" y="81478"/>
                    <a:pt x="0" y="63239"/>
                    <a:pt x="0" y="40739"/>
                  </a:cubicBezTo>
                  <a:cubicBezTo>
                    <a:pt x="0" y="18239"/>
                    <a:pt x="18239" y="0"/>
                    <a:pt x="40739" y="0"/>
                  </a:cubicBezTo>
                  <a:close/>
                </a:path>
              </a:pathLst>
            </a:custGeom>
            <a:solidFill>
              <a:srgbClr val="1E6BC5">
                <a:lumMod val="20000"/>
                <a:lumOff val="80000"/>
                <a:alpha val="59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8" name="任意多边形: 形状 17"/>
            <p:cNvSpPr/>
            <p:nvPr>
              <p:custDataLst>
                <p:tags r:id="rId8"/>
              </p:custDataLst>
            </p:nvPr>
          </p:nvSpPr>
          <p:spPr>
            <a:xfrm rot="18900000" flipV="1">
              <a:off x="10462052" y="190673"/>
              <a:ext cx="649686" cy="45720"/>
            </a:xfrm>
            <a:custGeom>
              <a:avLst/>
              <a:gdLst>
                <a:gd name="connsiteX0" fmla="*/ 0 w 649686"/>
                <a:gd name="connsiteY0" fmla="*/ 22860 h 45720"/>
                <a:gd name="connsiteX1" fmla="*/ 0 w 649686"/>
                <a:gd name="connsiteY1" fmla="*/ 22859 h 45720"/>
                <a:gd name="connsiteX2" fmla="*/ 0 w 649686"/>
                <a:gd name="connsiteY2" fmla="*/ 22859 h 45720"/>
                <a:gd name="connsiteX3" fmla="*/ 603966 w 649686"/>
                <a:gd name="connsiteY3" fmla="*/ 45720 h 45720"/>
                <a:gd name="connsiteX4" fmla="*/ 649686 w 649686"/>
                <a:gd name="connsiteY4" fmla="*/ 0 h 45720"/>
                <a:gd name="connsiteX5" fmla="*/ 22860 w 649686"/>
                <a:gd name="connsiteY5" fmla="*/ 0 h 45720"/>
                <a:gd name="connsiteX6" fmla="*/ 6696 w 649686"/>
                <a:gd name="connsiteY6" fmla="*/ 6695 h 45720"/>
                <a:gd name="connsiteX7" fmla="*/ 0 w 649686"/>
                <a:gd name="connsiteY7" fmla="*/ 22859 h 45720"/>
                <a:gd name="connsiteX8" fmla="*/ 6696 w 649686"/>
                <a:gd name="connsiteY8" fmla="*/ 39023 h 45720"/>
                <a:gd name="connsiteX9" fmla="*/ 22860 w 649686"/>
                <a:gd name="connsiteY9" fmla="*/ 45719 h 457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49686" h="45720">
                  <a:moveTo>
                    <a:pt x="0" y="22860"/>
                  </a:moveTo>
                  <a:lnTo>
                    <a:pt x="0" y="22859"/>
                  </a:lnTo>
                  <a:lnTo>
                    <a:pt x="0" y="22859"/>
                  </a:lnTo>
                  <a:close/>
                  <a:moveTo>
                    <a:pt x="603966" y="45720"/>
                  </a:moveTo>
                  <a:lnTo>
                    <a:pt x="649686" y="0"/>
                  </a:lnTo>
                  <a:lnTo>
                    <a:pt x="22860" y="0"/>
                  </a:lnTo>
                  <a:cubicBezTo>
                    <a:pt x="16548" y="0"/>
                    <a:pt x="10832" y="2559"/>
                    <a:pt x="6696" y="6695"/>
                  </a:cubicBezTo>
                  <a:lnTo>
                    <a:pt x="0" y="22859"/>
                  </a:lnTo>
                  <a:lnTo>
                    <a:pt x="6696" y="39023"/>
                  </a:lnTo>
                  <a:cubicBezTo>
                    <a:pt x="10833" y="43160"/>
                    <a:pt x="16547" y="45719"/>
                    <a:pt x="22860" y="45719"/>
                  </a:cubicBezTo>
                  <a:close/>
                </a:path>
              </a:pathLst>
            </a:custGeom>
            <a:solidFill>
              <a:srgbClr val="1E6BC5">
                <a:lumMod val="20000"/>
                <a:lumOff val="80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20" name="矩形: 圆角 19"/>
            <p:cNvSpPr/>
            <p:nvPr>
              <p:custDataLst>
                <p:tags r:id="rId9"/>
              </p:custDataLst>
            </p:nvPr>
          </p:nvSpPr>
          <p:spPr>
            <a:xfrm rot="18900000">
              <a:off x="366793" y="2736488"/>
              <a:ext cx="1041400" cy="322326"/>
            </a:xfrm>
            <a:prstGeom prst="roundRect">
              <a:avLst>
                <a:gd name="adj" fmla="val 50000"/>
              </a:avLst>
            </a:prstGeom>
            <a:solidFill>
              <a:srgbClr val="1E6BC5">
                <a:lumMod val="20000"/>
                <a:lumOff val="80000"/>
                <a:alpha val="39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21" name="矩形: 圆角 20"/>
            <p:cNvSpPr/>
            <p:nvPr>
              <p:custDataLst>
                <p:tags r:id="rId10"/>
              </p:custDataLst>
            </p:nvPr>
          </p:nvSpPr>
          <p:spPr>
            <a:xfrm rot="18900000" flipV="1">
              <a:off x="784666" y="3790496"/>
              <a:ext cx="1041400" cy="45719"/>
            </a:xfrm>
            <a:prstGeom prst="roundRect">
              <a:avLst>
                <a:gd name="adj" fmla="val 50000"/>
              </a:avLst>
            </a:prstGeom>
            <a:solidFill>
              <a:srgbClr val="1E6BC5">
                <a:lumMod val="20000"/>
                <a:lumOff val="80000"/>
                <a:alpha val="34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23" name="任意多边形: 形状 22"/>
            <p:cNvSpPr/>
            <p:nvPr>
              <p:custDataLst>
                <p:tags r:id="rId11"/>
              </p:custDataLst>
            </p:nvPr>
          </p:nvSpPr>
          <p:spPr>
            <a:xfrm rot="18900000">
              <a:off x="2110843" y="6449654"/>
              <a:ext cx="913022" cy="425060"/>
            </a:xfrm>
            <a:custGeom>
              <a:avLst/>
              <a:gdLst>
                <a:gd name="connsiteX0" fmla="*/ 850773 w 913022"/>
                <a:gd name="connsiteY0" fmla="*/ 62249 h 425060"/>
                <a:gd name="connsiteX1" fmla="*/ 913022 w 913022"/>
                <a:gd name="connsiteY1" fmla="*/ 212530 h 425060"/>
                <a:gd name="connsiteX2" fmla="*/ 913021 w 913022"/>
                <a:gd name="connsiteY2" fmla="*/ 212530 h 425060"/>
                <a:gd name="connsiteX3" fmla="*/ 700491 w 913022"/>
                <a:gd name="connsiteY3" fmla="*/ 425060 h 425060"/>
                <a:gd name="connsiteX4" fmla="*/ 392116 w 913022"/>
                <a:gd name="connsiteY4" fmla="*/ 425059 h 425060"/>
                <a:gd name="connsiteX5" fmla="*/ 0 w 913022"/>
                <a:gd name="connsiteY5" fmla="*/ 32943 h 425060"/>
                <a:gd name="connsiteX6" fmla="*/ 24090 w 913022"/>
                <a:gd name="connsiteY6" fmla="*/ 16702 h 425060"/>
                <a:gd name="connsiteX7" fmla="*/ 106816 w 913022"/>
                <a:gd name="connsiteY7" fmla="*/ 0 h 425060"/>
                <a:gd name="connsiteX8" fmla="*/ 700492 w 913022"/>
                <a:gd name="connsiteY8" fmla="*/ 0 h 425060"/>
                <a:gd name="connsiteX9" fmla="*/ 850773 w 913022"/>
                <a:gd name="connsiteY9" fmla="*/ 62249 h 4250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13022" h="425060">
                  <a:moveTo>
                    <a:pt x="850773" y="62249"/>
                  </a:moveTo>
                  <a:cubicBezTo>
                    <a:pt x="889234" y="100709"/>
                    <a:pt x="913022" y="153842"/>
                    <a:pt x="913022" y="212530"/>
                  </a:cubicBezTo>
                  <a:lnTo>
                    <a:pt x="913021" y="212530"/>
                  </a:lnTo>
                  <a:cubicBezTo>
                    <a:pt x="913021" y="329907"/>
                    <a:pt x="817868" y="425060"/>
                    <a:pt x="700491" y="425060"/>
                  </a:cubicBezTo>
                  <a:lnTo>
                    <a:pt x="392116" y="425059"/>
                  </a:lnTo>
                  <a:lnTo>
                    <a:pt x="0" y="32943"/>
                  </a:lnTo>
                  <a:lnTo>
                    <a:pt x="24090" y="16702"/>
                  </a:lnTo>
                  <a:cubicBezTo>
                    <a:pt x="49516" y="5947"/>
                    <a:pt x="77472" y="0"/>
                    <a:pt x="106816" y="0"/>
                  </a:cubicBezTo>
                  <a:lnTo>
                    <a:pt x="700492" y="0"/>
                  </a:lnTo>
                  <a:cubicBezTo>
                    <a:pt x="759180" y="0"/>
                    <a:pt x="812313" y="23788"/>
                    <a:pt x="850773" y="62249"/>
                  </a:cubicBezTo>
                  <a:close/>
                </a:path>
              </a:pathLst>
            </a:custGeom>
            <a:solidFill>
              <a:srgbClr val="1E6BC5">
                <a:lumMod val="20000"/>
                <a:lumOff val="80000"/>
                <a:alpha val="49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25" name="任意多边形: 形状 24"/>
            <p:cNvSpPr/>
            <p:nvPr>
              <p:custDataLst>
                <p:tags r:id="rId12"/>
              </p:custDataLst>
            </p:nvPr>
          </p:nvSpPr>
          <p:spPr>
            <a:xfrm rot="8100000">
              <a:off x="879866" y="6591528"/>
              <a:ext cx="627548" cy="306878"/>
            </a:xfrm>
            <a:custGeom>
              <a:avLst/>
              <a:gdLst>
                <a:gd name="connsiteX0" fmla="*/ 320670 w 627548"/>
                <a:gd name="connsiteY0" fmla="*/ 0 h 306878"/>
                <a:gd name="connsiteX1" fmla="*/ 627548 w 627548"/>
                <a:gd name="connsiteY1" fmla="*/ 306878 h 306878"/>
                <a:gd name="connsiteX2" fmla="*/ 153439 w 627548"/>
                <a:gd name="connsiteY2" fmla="*/ 306878 h 306878"/>
                <a:gd name="connsiteX3" fmla="*/ 0 w 627548"/>
                <a:gd name="connsiteY3" fmla="*/ 153439 h 306878"/>
                <a:gd name="connsiteX4" fmla="*/ 153439 w 627548"/>
                <a:gd name="connsiteY4" fmla="*/ 0 h 3068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7548" h="306878">
                  <a:moveTo>
                    <a:pt x="320670" y="0"/>
                  </a:moveTo>
                  <a:lnTo>
                    <a:pt x="627548" y="306878"/>
                  </a:lnTo>
                  <a:lnTo>
                    <a:pt x="153439" y="306878"/>
                  </a:lnTo>
                  <a:cubicBezTo>
                    <a:pt x="68697" y="306878"/>
                    <a:pt x="0" y="238181"/>
                    <a:pt x="0" y="153439"/>
                  </a:cubicBezTo>
                  <a:cubicBezTo>
                    <a:pt x="0" y="68697"/>
                    <a:pt x="68697" y="0"/>
                    <a:pt x="153439" y="0"/>
                  </a:cubicBezTo>
                  <a:close/>
                </a:path>
              </a:pathLst>
            </a:custGeom>
            <a:solidFill>
              <a:srgbClr val="1E6BC5">
                <a:lumMod val="20000"/>
                <a:lumOff val="80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26" name="任意多边形: 形状 25"/>
            <p:cNvSpPr/>
            <p:nvPr>
              <p:custDataLst>
                <p:tags r:id="rId13"/>
              </p:custDataLst>
            </p:nvPr>
          </p:nvSpPr>
          <p:spPr>
            <a:xfrm rot="18900000">
              <a:off x="-320083" y="2618229"/>
              <a:ext cx="689618" cy="609741"/>
            </a:xfrm>
            <a:custGeom>
              <a:avLst/>
              <a:gdLst>
                <a:gd name="connsiteX0" fmla="*/ 606653 w 689618"/>
                <a:gd name="connsiteY0" fmla="*/ 0 h 609741"/>
                <a:gd name="connsiteX1" fmla="*/ 659566 w 689618"/>
                <a:gd name="connsiteY1" fmla="*/ 78481 h 609741"/>
                <a:gd name="connsiteX2" fmla="*/ 689618 w 689618"/>
                <a:gd name="connsiteY2" fmla="*/ 227332 h 609741"/>
                <a:gd name="connsiteX3" fmla="*/ 689617 w 689618"/>
                <a:gd name="connsiteY3" fmla="*/ 227332 h 609741"/>
                <a:gd name="connsiteX4" fmla="*/ 307208 w 689618"/>
                <a:gd name="connsiteY4" fmla="*/ 609741 h 609741"/>
                <a:gd name="connsiteX5" fmla="*/ 30626 w 689618"/>
                <a:gd name="connsiteY5" fmla="*/ 609740 h 609741"/>
                <a:gd name="connsiteX6" fmla="*/ 0 w 689618"/>
                <a:gd name="connsiteY6" fmla="*/ 606653 h 6097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89618" h="609741">
                  <a:moveTo>
                    <a:pt x="606653" y="0"/>
                  </a:moveTo>
                  <a:lnTo>
                    <a:pt x="659566" y="78481"/>
                  </a:lnTo>
                  <a:cubicBezTo>
                    <a:pt x="678917" y="124232"/>
                    <a:pt x="689618" y="174532"/>
                    <a:pt x="689618" y="227332"/>
                  </a:cubicBezTo>
                  <a:lnTo>
                    <a:pt x="689617" y="227332"/>
                  </a:lnTo>
                  <a:cubicBezTo>
                    <a:pt x="689617" y="438531"/>
                    <a:pt x="518407" y="609741"/>
                    <a:pt x="307208" y="609741"/>
                  </a:cubicBezTo>
                  <a:lnTo>
                    <a:pt x="30626" y="609740"/>
                  </a:lnTo>
                  <a:lnTo>
                    <a:pt x="0" y="606653"/>
                  </a:lnTo>
                  <a:close/>
                </a:path>
              </a:pathLst>
            </a:custGeom>
            <a:solidFill>
              <a:srgbClr val="1E6BC5">
                <a:lumMod val="20000"/>
                <a:lumOff val="80000"/>
                <a:alpha val="53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27" name="矩形: 圆角 26"/>
            <p:cNvSpPr/>
            <p:nvPr>
              <p:custDataLst>
                <p:tags r:id="rId14"/>
              </p:custDataLst>
            </p:nvPr>
          </p:nvSpPr>
          <p:spPr>
            <a:xfrm rot="18900000">
              <a:off x="7897392" y="2824249"/>
              <a:ext cx="1041400" cy="322326"/>
            </a:xfrm>
            <a:prstGeom prst="roundRect">
              <a:avLst>
                <a:gd name="adj" fmla="val 50000"/>
              </a:avLst>
            </a:prstGeom>
            <a:solidFill>
              <a:srgbClr val="1E6BC5">
                <a:lumMod val="20000"/>
                <a:lumOff val="80000"/>
                <a:alpha val="39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28" name="矩形: 圆角 27"/>
            <p:cNvSpPr/>
            <p:nvPr>
              <p:custDataLst>
                <p:tags r:id="rId15"/>
              </p:custDataLst>
            </p:nvPr>
          </p:nvSpPr>
          <p:spPr>
            <a:xfrm rot="18900000">
              <a:off x="8577076" y="1087612"/>
              <a:ext cx="1547307" cy="324025"/>
            </a:xfrm>
            <a:prstGeom prst="roundRect">
              <a:avLst>
                <a:gd name="adj" fmla="val 50000"/>
              </a:avLst>
            </a:prstGeom>
            <a:solidFill>
              <a:srgbClr val="1E6BC5">
                <a:lumMod val="20000"/>
                <a:lumOff val="80000"/>
                <a:alpha val="20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29" name="矩形: 圆角 28"/>
            <p:cNvSpPr/>
            <p:nvPr>
              <p:custDataLst>
                <p:tags r:id="rId16"/>
              </p:custDataLst>
            </p:nvPr>
          </p:nvSpPr>
          <p:spPr>
            <a:xfrm rot="18900000" flipV="1">
              <a:off x="10080038" y="2224634"/>
              <a:ext cx="1041400" cy="45719"/>
            </a:xfrm>
            <a:prstGeom prst="roundRect">
              <a:avLst>
                <a:gd name="adj" fmla="val 50000"/>
              </a:avLst>
            </a:prstGeom>
            <a:solidFill>
              <a:srgbClr val="1E6BC5">
                <a:lumMod val="20000"/>
                <a:lumOff val="80000"/>
                <a:alpha val="29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35" name="任意多边形: 形状 34"/>
            <p:cNvSpPr/>
            <p:nvPr>
              <p:custDataLst>
                <p:tags r:id="rId17"/>
              </p:custDataLst>
            </p:nvPr>
          </p:nvSpPr>
          <p:spPr>
            <a:xfrm>
              <a:off x="0" y="4618573"/>
              <a:ext cx="1902293" cy="2239427"/>
            </a:xfrm>
            <a:custGeom>
              <a:avLst/>
              <a:gdLst>
                <a:gd name="connsiteX0" fmla="*/ 1378087 w 1902293"/>
                <a:gd name="connsiteY0" fmla="*/ 0 h 2239427"/>
                <a:gd name="connsiteX1" fmla="*/ 1748756 w 1902293"/>
                <a:gd name="connsiteY1" fmla="*/ 153536 h 2239427"/>
                <a:gd name="connsiteX2" fmla="*/ 1748756 w 1902293"/>
                <a:gd name="connsiteY2" fmla="*/ 894876 h 2239427"/>
                <a:gd name="connsiteX3" fmla="*/ 404205 w 1902293"/>
                <a:gd name="connsiteY3" fmla="*/ 2239427 h 2239427"/>
                <a:gd name="connsiteX4" fmla="*/ 0 w 1902293"/>
                <a:gd name="connsiteY4" fmla="*/ 2239427 h 2239427"/>
                <a:gd name="connsiteX5" fmla="*/ 0 w 1902293"/>
                <a:gd name="connsiteY5" fmla="*/ 1160954 h 2239427"/>
                <a:gd name="connsiteX6" fmla="*/ 1007417 w 1902293"/>
                <a:gd name="connsiteY6" fmla="*/ 153536 h 2239427"/>
                <a:gd name="connsiteX7" fmla="*/ 1378087 w 1902293"/>
                <a:gd name="connsiteY7" fmla="*/ 0 h 22394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902293" h="2239427">
                  <a:moveTo>
                    <a:pt x="1378087" y="0"/>
                  </a:moveTo>
                  <a:cubicBezTo>
                    <a:pt x="1512243" y="0"/>
                    <a:pt x="1646398" y="51178"/>
                    <a:pt x="1748756" y="153536"/>
                  </a:cubicBezTo>
                  <a:cubicBezTo>
                    <a:pt x="1953472" y="358251"/>
                    <a:pt x="1953472" y="690161"/>
                    <a:pt x="1748756" y="894876"/>
                  </a:cubicBezTo>
                  <a:lnTo>
                    <a:pt x="404205" y="2239427"/>
                  </a:lnTo>
                  <a:lnTo>
                    <a:pt x="0" y="2239427"/>
                  </a:lnTo>
                  <a:lnTo>
                    <a:pt x="0" y="1160954"/>
                  </a:lnTo>
                  <a:lnTo>
                    <a:pt x="1007417" y="153536"/>
                  </a:lnTo>
                  <a:cubicBezTo>
                    <a:pt x="1109774" y="51179"/>
                    <a:pt x="1243931" y="0"/>
                    <a:pt x="1378087" y="0"/>
                  </a:cubicBezTo>
                  <a:close/>
                </a:path>
              </a:pathLst>
            </a:custGeom>
            <a:solidFill>
              <a:srgbClr val="1E6BC5">
                <a:lumMod val="20000"/>
                <a:lumOff val="80000"/>
                <a:alpha val="70000"/>
              </a:srgbClr>
            </a:solidFill>
            <a:ln>
              <a:noFill/>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lstStyle/>
            <a:p>
              <a:pPr algn="ctr"/>
              <a:endParaRPr kumimoji="1" lang="zh-CN" altLang="en-US" sz="1600" b="1">
                <a:solidFill>
                  <a:srgbClr val="FFFFFF"/>
                </a:solidFill>
                <a:latin typeface="微软雅黑" panose="020B0503020204020204" charset="-122"/>
              </a:endParaRPr>
            </a:p>
          </p:txBody>
        </p:sp>
      </p:grpSp>
      <p:sp>
        <p:nvSpPr>
          <p:cNvPr id="36" name="矩形 35"/>
          <p:cNvSpPr/>
          <p:nvPr>
            <p:custDataLst>
              <p:tags r:id="rId18"/>
            </p:custDataLst>
          </p:nvPr>
        </p:nvSpPr>
        <p:spPr>
          <a:xfrm>
            <a:off x="921011" y="459397"/>
            <a:ext cx="10349978" cy="5955200"/>
          </a:xfrm>
          <a:prstGeom prst="rect">
            <a:avLst/>
          </a:prstGeom>
          <a:solidFill>
            <a:srgbClr val="FFFFFF">
              <a:alpha val="80000"/>
            </a:srgbClr>
          </a:solidFill>
          <a:ln w="38100">
            <a:solidFill>
              <a:srgbClr val="1E6BC5">
                <a:lumMod val="40000"/>
                <a:lumOff val="60000"/>
                <a:alpha val="50000"/>
              </a:srgbClr>
            </a:solid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a:solidFill>
                <a:srgbClr val="FFFFFF"/>
              </a:solidFill>
              <a:latin typeface="微软雅黑" panose="020B0503020204020204" charset="-122"/>
            </a:endParaRPr>
          </a:p>
        </p:txBody>
      </p:sp>
      <p:sp>
        <p:nvSpPr>
          <p:cNvPr id="4" name="文本框 3"/>
          <p:cNvSpPr txBox="1"/>
          <p:nvPr>
            <p:custDataLst>
              <p:tags r:id="rId19"/>
            </p:custDataLst>
          </p:nvPr>
        </p:nvSpPr>
        <p:spPr>
          <a:xfrm>
            <a:off x="1733550" y="1654810"/>
            <a:ext cx="8686800" cy="3098165"/>
          </a:xfrm>
          <a:prstGeom prst="rect">
            <a:avLst/>
          </a:prstGeom>
          <a:noFill/>
        </p:spPr>
        <p:txBody>
          <a:bodyPr wrap="square" lIns="101600" tIns="0" rIns="82550" bIns="0" rtlCol="0">
            <a:spAutoFit/>
          </a:bodyPr>
          <a:lstStyle>
            <a:defPPr>
              <a:defRPr lang="zh-CN"/>
            </a:defPPr>
            <a:lvl1pPr fontAlgn="auto">
              <a:lnSpc>
                <a:spcPct val="130000"/>
              </a:lnSpc>
              <a:spcAft>
                <a:spcPts val="1000"/>
              </a:spcAft>
              <a:defRPr sz="1600" spc="150"/>
            </a:lvl1pPr>
          </a:lstStyle>
          <a:p>
            <a:pPr indent="0" fontAlgn="ctr">
              <a:spcBef>
                <a:spcPts val="0"/>
              </a:spcBef>
              <a:spcAft>
                <a:spcPts val="600"/>
              </a:spcAft>
              <a:buClr>
                <a:srgbClr val="1E6BC5"/>
              </a:buClr>
              <a:buSzPct val="110000"/>
              <a:buFont typeface="WPS-Bullets" pitchFamily="2" charset="0"/>
              <a:buNone/>
            </a:pPr>
            <a:r>
              <a:rPr lang="zh-CN" altLang="en-US" spc="150" dirty="0">
                <a:solidFill>
                  <a:srgbClr val="000000">
                    <a:lumMod val="50000"/>
                    <a:lumOff val="50000"/>
                  </a:srgbClr>
                </a:solidFill>
                <a:uFillTx/>
                <a:latin typeface="微软雅黑" panose="020B0503020204020204" charset="-122"/>
                <a:ea typeface="微软雅黑" panose="020B0503020204020204" charset="-122"/>
                <a:cs typeface="微软雅黑" panose="020B0503020204020204" charset="-122"/>
              </a:rPr>
              <a:t>城市轨道交通运营单位应当为乘客提供良好的乘车环境，履行下列义务。</a:t>
            </a:r>
            <a:endParaRPr lang="zh-CN" altLang="en-US" spc="150" dirty="0">
              <a:solidFill>
                <a:srgbClr val="000000">
                  <a:lumMod val="50000"/>
                  <a:lumOff val="50000"/>
                </a:srgbClr>
              </a:solidFill>
              <a:uFillTx/>
              <a:latin typeface="微软雅黑" panose="020B0503020204020204" charset="-122"/>
              <a:ea typeface="微软雅黑" panose="020B0503020204020204" charset="-122"/>
              <a:cs typeface="微软雅黑" panose="020B0503020204020204" charset="-122"/>
            </a:endParaRPr>
          </a:p>
          <a:p>
            <a:pPr marL="360045" indent="-360045" fontAlgn="ctr">
              <a:spcBef>
                <a:spcPts val="0"/>
              </a:spcBef>
              <a:spcAft>
                <a:spcPts val="600"/>
              </a:spcAft>
              <a:buClr>
                <a:srgbClr val="1E6BC5"/>
              </a:buClr>
              <a:buSzPct val="110000"/>
              <a:buFont typeface="WPS-Bullets" pitchFamily="2" charset="0"/>
              <a:buChar char=""/>
            </a:pPr>
            <a:r>
              <a:rPr lang="zh-CN" altLang="en-US" spc="150" dirty="0">
                <a:solidFill>
                  <a:srgbClr val="000000">
                    <a:lumMod val="50000"/>
                    <a:lumOff val="50000"/>
                  </a:srgbClr>
                </a:solidFill>
                <a:uFillTx/>
                <a:latin typeface="微软雅黑" panose="020B0503020204020204" charset="-122"/>
                <a:ea typeface="微软雅黑" panose="020B0503020204020204" charset="-122"/>
                <a:cs typeface="微软雅黑" panose="020B0503020204020204" charset="-122"/>
              </a:rPr>
              <a:t>（</a:t>
            </a:r>
            <a:r>
              <a:rPr lang="en-US" altLang="zh-CN" spc="150" dirty="0">
                <a:solidFill>
                  <a:srgbClr val="000000">
                    <a:lumMod val="50000"/>
                    <a:lumOff val="50000"/>
                  </a:srgbClr>
                </a:solidFill>
                <a:uFillTx/>
                <a:latin typeface="微软雅黑" panose="020B0503020204020204" charset="-122"/>
                <a:ea typeface="微软雅黑" panose="020B0503020204020204" charset="-122"/>
                <a:cs typeface="微软雅黑" panose="020B0503020204020204" charset="-122"/>
              </a:rPr>
              <a:t>1</a:t>
            </a:r>
            <a:r>
              <a:rPr lang="zh-CN" altLang="en-US" spc="150" dirty="0">
                <a:solidFill>
                  <a:srgbClr val="000000">
                    <a:lumMod val="50000"/>
                    <a:lumOff val="50000"/>
                  </a:srgbClr>
                </a:solidFill>
                <a:uFillTx/>
                <a:latin typeface="微软雅黑" panose="020B0503020204020204" charset="-122"/>
                <a:ea typeface="微软雅黑" panose="020B0503020204020204" charset="-122"/>
                <a:cs typeface="微软雅黑" panose="020B0503020204020204" charset="-122"/>
              </a:rPr>
              <a:t>）建立公共卫生管理制度，保证空气质量和生活饮用水卫生符合国家标准，落实</a:t>
            </a:r>
            <a:endParaRPr lang="zh-CN" altLang="en-US" spc="150" dirty="0">
              <a:solidFill>
                <a:srgbClr val="000000">
                  <a:lumMod val="50000"/>
                  <a:lumOff val="50000"/>
                </a:srgbClr>
              </a:solidFill>
              <a:uFillTx/>
              <a:latin typeface="微软雅黑" panose="020B0503020204020204" charset="-122"/>
              <a:ea typeface="微软雅黑" panose="020B0503020204020204" charset="-122"/>
              <a:cs typeface="微软雅黑" panose="020B0503020204020204" charset="-122"/>
            </a:endParaRPr>
          </a:p>
          <a:p>
            <a:pPr indent="0" fontAlgn="ctr">
              <a:spcBef>
                <a:spcPts val="0"/>
              </a:spcBef>
              <a:spcAft>
                <a:spcPts val="600"/>
              </a:spcAft>
              <a:buClr>
                <a:srgbClr val="1E6BC5"/>
              </a:buClr>
              <a:buSzPct val="110000"/>
              <a:buFont typeface="WPS-Bullets" pitchFamily="2" charset="0"/>
              <a:buNone/>
            </a:pPr>
            <a:r>
              <a:rPr lang="zh-CN" altLang="en-US" spc="150" dirty="0">
                <a:solidFill>
                  <a:srgbClr val="000000">
                    <a:lumMod val="50000"/>
                    <a:lumOff val="50000"/>
                  </a:srgbClr>
                </a:solidFill>
                <a:uFillTx/>
                <a:latin typeface="微软雅黑" panose="020B0503020204020204" charset="-122"/>
                <a:ea typeface="微软雅黑" panose="020B0503020204020204" charset="-122"/>
                <a:cs typeface="微软雅黑" panose="020B0503020204020204" charset="-122"/>
              </a:rPr>
              <a:t>卫生管理措施，保持车站和车厢整洁、卫生。</a:t>
            </a:r>
            <a:endParaRPr lang="zh-CN" altLang="en-US" spc="150" dirty="0">
              <a:solidFill>
                <a:srgbClr val="000000">
                  <a:lumMod val="50000"/>
                  <a:lumOff val="50000"/>
                </a:srgbClr>
              </a:solidFill>
              <a:uFillTx/>
              <a:latin typeface="微软雅黑" panose="020B0503020204020204" charset="-122"/>
              <a:ea typeface="微软雅黑" panose="020B0503020204020204" charset="-122"/>
              <a:cs typeface="微软雅黑" panose="020B0503020204020204" charset="-122"/>
            </a:endParaRPr>
          </a:p>
          <a:p>
            <a:pPr marL="360045" indent="-360045" fontAlgn="ctr">
              <a:spcBef>
                <a:spcPts val="0"/>
              </a:spcBef>
              <a:spcAft>
                <a:spcPts val="600"/>
              </a:spcAft>
              <a:buClr>
                <a:srgbClr val="1E6BC5"/>
              </a:buClr>
              <a:buSzPct val="110000"/>
              <a:buFont typeface="WPS-Bullets" pitchFamily="2" charset="0"/>
              <a:buChar char=""/>
            </a:pPr>
            <a:r>
              <a:rPr lang="zh-CN" altLang="en-US" spc="150" dirty="0">
                <a:solidFill>
                  <a:srgbClr val="000000">
                    <a:lumMod val="50000"/>
                    <a:lumOff val="50000"/>
                  </a:srgbClr>
                </a:solidFill>
                <a:uFillTx/>
                <a:latin typeface="微软雅黑" panose="020B0503020204020204" charset="-122"/>
                <a:ea typeface="微软雅黑" panose="020B0503020204020204" charset="-122"/>
                <a:cs typeface="微软雅黑" panose="020B0503020204020204" charset="-122"/>
              </a:rPr>
              <a:t>（</a:t>
            </a:r>
            <a:r>
              <a:rPr lang="en-US" altLang="zh-CN" spc="150" dirty="0">
                <a:solidFill>
                  <a:srgbClr val="000000">
                    <a:lumMod val="50000"/>
                    <a:lumOff val="50000"/>
                  </a:srgbClr>
                </a:solidFill>
                <a:uFillTx/>
                <a:latin typeface="微软雅黑" panose="020B0503020204020204" charset="-122"/>
                <a:ea typeface="微软雅黑" panose="020B0503020204020204" charset="-122"/>
                <a:cs typeface="微软雅黑" panose="020B0503020204020204" charset="-122"/>
              </a:rPr>
              <a:t>2</a:t>
            </a:r>
            <a:r>
              <a:rPr lang="zh-CN" altLang="en-US" spc="150" dirty="0">
                <a:solidFill>
                  <a:srgbClr val="000000">
                    <a:lumMod val="50000"/>
                    <a:lumOff val="50000"/>
                  </a:srgbClr>
                </a:solidFill>
                <a:uFillTx/>
                <a:latin typeface="微软雅黑" panose="020B0503020204020204" charset="-122"/>
                <a:ea typeface="微软雅黑" panose="020B0503020204020204" charset="-122"/>
                <a:cs typeface="微软雅黑" panose="020B0503020204020204" charset="-122"/>
              </a:rPr>
              <a:t>）按照国家标准采取污染防治措施，减轻车辆运行的噪声污染。</a:t>
            </a:r>
            <a:endParaRPr lang="zh-CN" altLang="en-US" spc="150" dirty="0">
              <a:solidFill>
                <a:srgbClr val="000000">
                  <a:lumMod val="50000"/>
                  <a:lumOff val="50000"/>
                </a:srgbClr>
              </a:solidFill>
              <a:uFillTx/>
              <a:latin typeface="微软雅黑" panose="020B0503020204020204" charset="-122"/>
              <a:ea typeface="微软雅黑" panose="020B0503020204020204" charset="-122"/>
              <a:cs typeface="微软雅黑" panose="020B0503020204020204" charset="-122"/>
            </a:endParaRPr>
          </a:p>
          <a:p>
            <a:pPr marL="360045" indent="-360045" fontAlgn="ctr">
              <a:spcBef>
                <a:spcPts val="0"/>
              </a:spcBef>
              <a:spcAft>
                <a:spcPts val="600"/>
              </a:spcAft>
              <a:buClr>
                <a:srgbClr val="1E6BC5"/>
              </a:buClr>
              <a:buSzPct val="110000"/>
              <a:buFont typeface="WPS-Bullets" pitchFamily="2" charset="0"/>
              <a:buChar char=""/>
            </a:pPr>
            <a:r>
              <a:rPr lang="zh-CN" altLang="en-US" spc="150" dirty="0">
                <a:solidFill>
                  <a:srgbClr val="000000">
                    <a:lumMod val="50000"/>
                    <a:lumOff val="50000"/>
                  </a:srgbClr>
                </a:solidFill>
                <a:uFillTx/>
                <a:latin typeface="微软雅黑" panose="020B0503020204020204" charset="-122"/>
                <a:ea typeface="微软雅黑" panose="020B0503020204020204" charset="-122"/>
                <a:cs typeface="微软雅黑" panose="020B0503020204020204" charset="-122"/>
              </a:rPr>
              <a:t>（</a:t>
            </a:r>
            <a:r>
              <a:rPr lang="en-US" altLang="zh-CN" spc="150" dirty="0">
                <a:solidFill>
                  <a:srgbClr val="000000">
                    <a:lumMod val="50000"/>
                    <a:lumOff val="50000"/>
                  </a:srgbClr>
                </a:solidFill>
                <a:uFillTx/>
                <a:latin typeface="微软雅黑" panose="020B0503020204020204" charset="-122"/>
                <a:ea typeface="微软雅黑" panose="020B0503020204020204" charset="-122"/>
                <a:cs typeface="微软雅黑" panose="020B0503020204020204" charset="-122"/>
              </a:rPr>
              <a:t>3</a:t>
            </a:r>
            <a:r>
              <a:rPr lang="zh-CN" altLang="en-US" spc="150" dirty="0">
                <a:solidFill>
                  <a:srgbClr val="000000">
                    <a:lumMod val="50000"/>
                    <a:lumOff val="50000"/>
                  </a:srgbClr>
                </a:solidFill>
                <a:uFillTx/>
                <a:latin typeface="微软雅黑" panose="020B0503020204020204" charset="-122"/>
                <a:ea typeface="微软雅黑" panose="020B0503020204020204" charset="-122"/>
                <a:cs typeface="微软雅黑" panose="020B0503020204020204" charset="-122"/>
              </a:rPr>
              <a:t>）出入口、通道、无障碍设施完好、畅通，引导标志齐全、易识别。</a:t>
            </a:r>
            <a:endParaRPr lang="zh-CN" altLang="en-US" spc="150" dirty="0">
              <a:solidFill>
                <a:srgbClr val="000000">
                  <a:lumMod val="50000"/>
                  <a:lumOff val="50000"/>
                </a:srgbClr>
              </a:solidFill>
              <a:uFillTx/>
              <a:latin typeface="微软雅黑" panose="020B0503020204020204" charset="-122"/>
              <a:ea typeface="微软雅黑" panose="020B0503020204020204" charset="-122"/>
              <a:cs typeface="微软雅黑" panose="020B0503020204020204" charset="-122"/>
            </a:endParaRPr>
          </a:p>
          <a:p>
            <a:pPr marL="360045" indent="-360045" fontAlgn="ctr">
              <a:spcBef>
                <a:spcPts val="0"/>
              </a:spcBef>
              <a:spcAft>
                <a:spcPts val="600"/>
              </a:spcAft>
              <a:buClr>
                <a:srgbClr val="1E6BC5"/>
              </a:buClr>
              <a:buSzPct val="110000"/>
              <a:buFont typeface="WPS-Bullets" pitchFamily="2" charset="0"/>
              <a:buChar char=""/>
            </a:pPr>
            <a:r>
              <a:rPr lang="zh-CN" altLang="en-US" spc="150" dirty="0">
                <a:solidFill>
                  <a:srgbClr val="000000">
                    <a:lumMod val="50000"/>
                    <a:lumOff val="50000"/>
                  </a:srgbClr>
                </a:solidFill>
                <a:uFillTx/>
                <a:latin typeface="微软雅黑" panose="020B0503020204020204" charset="-122"/>
                <a:ea typeface="微软雅黑" panose="020B0503020204020204" charset="-122"/>
                <a:cs typeface="微软雅黑" panose="020B0503020204020204" charset="-122"/>
              </a:rPr>
              <a:t>（</a:t>
            </a:r>
            <a:r>
              <a:rPr lang="en-US" altLang="zh-CN" spc="150" dirty="0">
                <a:solidFill>
                  <a:srgbClr val="000000">
                    <a:lumMod val="50000"/>
                    <a:lumOff val="50000"/>
                  </a:srgbClr>
                </a:solidFill>
                <a:uFillTx/>
                <a:latin typeface="微软雅黑" panose="020B0503020204020204" charset="-122"/>
                <a:ea typeface="微软雅黑" panose="020B0503020204020204" charset="-122"/>
                <a:cs typeface="微软雅黑" panose="020B0503020204020204" charset="-122"/>
              </a:rPr>
              <a:t>4</a:t>
            </a:r>
            <a:r>
              <a:rPr lang="zh-CN" altLang="en-US" spc="150" dirty="0">
                <a:solidFill>
                  <a:srgbClr val="000000">
                    <a:lumMod val="50000"/>
                    <a:lumOff val="50000"/>
                  </a:srgbClr>
                </a:solidFill>
                <a:uFillTx/>
                <a:latin typeface="微软雅黑" panose="020B0503020204020204" charset="-122"/>
                <a:ea typeface="微软雅黑" panose="020B0503020204020204" charset="-122"/>
                <a:cs typeface="微软雅黑" panose="020B0503020204020204" charset="-122"/>
              </a:rPr>
              <a:t>）在列车内设置老、弱、病、残、孕和携带婴幼儿的乘客专座。</a:t>
            </a:r>
            <a:endParaRPr lang="zh-CN" altLang="en-US" spc="150" dirty="0">
              <a:solidFill>
                <a:srgbClr val="000000">
                  <a:lumMod val="50000"/>
                  <a:lumOff val="50000"/>
                </a:srgbClr>
              </a:solidFill>
              <a:uFillTx/>
              <a:latin typeface="微软雅黑" panose="020B0503020204020204" charset="-122"/>
              <a:ea typeface="微软雅黑" panose="020B0503020204020204" charset="-122"/>
              <a:cs typeface="微软雅黑" panose="020B0503020204020204" charset="-122"/>
            </a:endParaRPr>
          </a:p>
          <a:p>
            <a:pPr marL="360045" indent="-360045" fontAlgn="ctr">
              <a:spcBef>
                <a:spcPts val="0"/>
              </a:spcBef>
              <a:spcAft>
                <a:spcPts val="600"/>
              </a:spcAft>
              <a:buClr>
                <a:srgbClr val="1E6BC5"/>
              </a:buClr>
              <a:buSzPct val="110000"/>
              <a:buFont typeface="WPS-Bullets" pitchFamily="2" charset="0"/>
              <a:buChar char=""/>
            </a:pPr>
            <a:r>
              <a:rPr lang="zh-CN" altLang="en-US" spc="150" dirty="0">
                <a:solidFill>
                  <a:srgbClr val="000000">
                    <a:lumMod val="50000"/>
                    <a:lumOff val="50000"/>
                  </a:srgbClr>
                </a:solidFill>
                <a:uFillTx/>
                <a:latin typeface="微软雅黑" panose="020B0503020204020204" charset="-122"/>
                <a:ea typeface="微软雅黑" panose="020B0503020204020204" charset="-122"/>
                <a:cs typeface="微软雅黑" panose="020B0503020204020204" charset="-122"/>
              </a:rPr>
              <a:t>（</a:t>
            </a:r>
            <a:r>
              <a:rPr lang="en-US" altLang="zh-CN" spc="150" dirty="0">
                <a:solidFill>
                  <a:srgbClr val="000000">
                    <a:lumMod val="50000"/>
                    <a:lumOff val="50000"/>
                  </a:srgbClr>
                </a:solidFill>
                <a:uFillTx/>
                <a:latin typeface="微软雅黑" panose="020B0503020204020204" charset="-122"/>
                <a:ea typeface="微软雅黑" panose="020B0503020204020204" charset="-122"/>
                <a:cs typeface="微软雅黑" panose="020B0503020204020204" charset="-122"/>
              </a:rPr>
              <a:t>5</a:t>
            </a:r>
            <a:r>
              <a:rPr lang="zh-CN" altLang="en-US" spc="150" dirty="0">
                <a:solidFill>
                  <a:srgbClr val="000000">
                    <a:lumMod val="50000"/>
                    <a:lumOff val="50000"/>
                  </a:srgbClr>
                </a:solidFill>
                <a:uFillTx/>
                <a:latin typeface="微软雅黑" panose="020B0503020204020204" charset="-122"/>
                <a:ea typeface="微软雅黑" panose="020B0503020204020204" charset="-122"/>
                <a:cs typeface="微软雅黑" panose="020B0503020204020204" charset="-122"/>
              </a:rPr>
              <a:t>）维护车站和车厢内秩序，安排工作人员巡查，及时制止违法、违规行为。</a:t>
            </a:r>
            <a:endParaRPr lang="zh-CN" altLang="en-US" spc="150" dirty="0">
              <a:solidFill>
                <a:srgbClr val="000000">
                  <a:lumMod val="50000"/>
                  <a:lumOff val="50000"/>
                </a:srgbClr>
              </a:solidFill>
              <a:uFillTx/>
              <a:latin typeface="微软雅黑" panose="020B0503020204020204" charset="-122"/>
              <a:ea typeface="微软雅黑" panose="020B0503020204020204" charset="-122"/>
              <a:cs typeface="微软雅黑" panose="020B0503020204020204" charset="-122"/>
            </a:endParaRPr>
          </a:p>
          <a:p>
            <a:pPr marL="360045" indent="-360045" fontAlgn="ctr">
              <a:spcBef>
                <a:spcPts val="0"/>
              </a:spcBef>
              <a:spcAft>
                <a:spcPts val="600"/>
              </a:spcAft>
              <a:buClr>
                <a:srgbClr val="1E6BC5"/>
              </a:buClr>
              <a:buSzPct val="110000"/>
              <a:buFont typeface="WPS-Bullets" pitchFamily="2" charset="0"/>
              <a:buChar char=""/>
            </a:pPr>
            <a:r>
              <a:rPr lang="zh-CN" altLang="en-US" spc="150" dirty="0">
                <a:solidFill>
                  <a:srgbClr val="000000">
                    <a:lumMod val="50000"/>
                    <a:lumOff val="50000"/>
                  </a:srgbClr>
                </a:solidFill>
                <a:uFillTx/>
                <a:latin typeface="微软雅黑" panose="020B0503020204020204" charset="-122"/>
                <a:ea typeface="微软雅黑" panose="020B0503020204020204" charset="-122"/>
                <a:cs typeface="微软雅黑" panose="020B0503020204020204" charset="-122"/>
              </a:rPr>
              <a:t>（</a:t>
            </a:r>
            <a:r>
              <a:rPr lang="en-US" altLang="zh-CN" spc="150" dirty="0">
                <a:solidFill>
                  <a:srgbClr val="000000">
                    <a:lumMod val="50000"/>
                    <a:lumOff val="50000"/>
                  </a:srgbClr>
                </a:solidFill>
                <a:uFillTx/>
                <a:latin typeface="微软雅黑" panose="020B0503020204020204" charset="-122"/>
                <a:ea typeface="微软雅黑" panose="020B0503020204020204" charset="-122"/>
                <a:cs typeface="微软雅黑" panose="020B0503020204020204" charset="-122"/>
              </a:rPr>
              <a:t>6</a:t>
            </a:r>
            <a:r>
              <a:rPr lang="zh-CN" altLang="en-US" spc="150" dirty="0">
                <a:solidFill>
                  <a:srgbClr val="000000">
                    <a:lumMod val="50000"/>
                    <a:lumOff val="50000"/>
                  </a:srgbClr>
                </a:solidFill>
                <a:uFillTx/>
                <a:latin typeface="微软雅黑" panose="020B0503020204020204" charset="-122"/>
                <a:ea typeface="微软雅黑" panose="020B0503020204020204" charset="-122"/>
                <a:cs typeface="微软雅黑" panose="020B0503020204020204" charset="-122"/>
              </a:rPr>
              <a:t>）法律、法规、规章规定的其他义务。</a:t>
            </a:r>
            <a:endParaRPr lang="zh-CN" altLang="en-US" spc="150" dirty="0">
              <a:solidFill>
                <a:srgbClr val="000000">
                  <a:lumMod val="50000"/>
                  <a:lumOff val="50000"/>
                </a:srgbClr>
              </a:solidFill>
              <a:uFillTx/>
              <a:latin typeface="微软雅黑" panose="020B0503020204020204" charset="-122"/>
              <a:ea typeface="微软雅黑" panose="020B0503020204020204" charset="-122"/>
              <a:cs typeface="微软雅黑" panose="020B0503020204020204" charset="-122"/>
            </a:endParaRPr>
          </a:p>
        </p:txBody>
      </p:sp>
      <p:sp>
        <p:nvSpPr>
          <p:cNvPr id="7" name="文本框 6"/>
          <p:cNvSpPr txBox="1"/>
          <p:nvPr>
            <p:custDataLst>
              <p:tags r:id="rId20"/>
            </p:custDataLst>
          </p:nvPr>
        </p:nvSpPr>
        <p:spPr>
          <a:xfrm>
            <a:off x="1809428" y="727799"/>
            <a:ext cx="7099300" cy="629920"/>
          </a:xfrm>
          <a:prstGeom prst="rect">
            <a:avLst/>
          </a:prstGeom>
          <a:noFill/>
        </p:spPr>
        <p:txBody>
          <a:bodyPr wrap="square" lIns="101600" tIns="38100" rIns="63500" bIns="38100" rtlCol="0">
            <a:normAutofit fontScale="90000"/>
          </a:bodyPr>
          <a:lstStyle/>
          <a:p>
            <a:r>
              <a:rPr lang="zh-CN" altLang="en-US" sz="3600" b="1" spc="300" dirty="0">
                <a:solidFill>
                  <a:srgbClr val="000000">
                    <a:lumMod val="75000"/>
                    <a:lumOff val="25000"/>
                  </a:srgbClr>
                </a:solidFill>
                <a:uFillTx/>
                <a:latin typeface="Arial" panose="020B0604020202020204" pitchFamily="34" charset="0"/>
                <a:ea typeface="微软雅黑" panose="020B0503020204020204" charset="-122"/>
              </a:rPr>
              <a:t>运营管理：客运服务</a:t>
            </a:r>
            <a:endParaRPr lang="zh-CN" altLang="en-US" sz="3600" b="1" spc="300" dirty="0">
              <a:solidFill>
                <a:srgbClr val="000000">
                  <a:lumMod val="75000"/>
                  <a:lumOff val="25000"/>
                </a:srgbClr>
              </a:solidFill>
              <a:uFillTx/>
              <a:latin typeface="Arial" panose="020B0604020202020204" pitchFamily="34" charset="0"/>
              <a:ea typeface="微软雅黑" panose="020B0503020204020204" charset="-122"/>
            </a:endParaRPr>
          </a:p>
        </p:txBody>
      </p:sp>
    </p:spTree>
    <p:custDataLst>
      <p:tags r:id="rId21"/>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37" name="组合 36"/>
          <p:cNvGrpSpPr/>
          <p:nvPr>
            <p:custDataLst>
              <p:tags r:id="rId1"/>
            </p:custDataLst>
          </p:nvPr>
        </p:nvGrpSpPr>
        <p:grpSpPr>
          <a:xfrm>
            <a:off x="-320083" y="11329"/>
            <a:ext cx="13006309" cy="6887077"/>
            <a:chOff x="-320083" y="11329"/>
            <a:chExt cx="13006309" cy="6887077"/>
          </a:xfrm>
        </p:grpSpPr>
        <p:sp>
          <p:nvSpPr>
            <p:cNvPr id="12" name="矩形: 圆角 11"/>
            <p:cNvSpPr/>
            <p:nvPr>
              <p:custDataLst>
                <p:tags r:id="rId2"/>
              </p:custDataLst>
            </p:nvPr>
          </p:nvSpPr>
          <p:spPr>
            <a:xfrm rot="18900000" flipH="1">
              <a:off x="9584738" y="863247"/>
              <a:ext cx="2032000" cy="497840"/>
            </a:xfrm>
            <a:prstGeom prst="roundRect">
              <a:avLst>
                <a:gd name="adj" fmla="val 50000"/>
              </a:avLst>
            </a:prstGeom>
            <a:solidFill>
              <a:srgbClr val="1E6BC5">
                <a:lumMod val="20000"/>
                <a:lumOff val="80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3" name="矩形: 圆角 12"/>
            <p:cNvSpPr/>
            <p:nvPr>
              <p:custDataLst>
                <p:tags r:id="rId3"/>
              </p:custDataLst>
            </p:nvPr>
          </p:nvSpPr>
          <p:spPr>
            <a:xfrm rot="18900000" flipV="1">
              <a:off x="9119139" y="1333709"/>
              <a:ext cx="1041400" cy="45719"/>
            </a:xfrm>
            <a:prstGeom prst="roundRect">
              <a:avLst>
                <a:gd name="adj" fmla="val 50000"/>
              </a:avLst>
            </a:prstGeom>
            <a:solidFill>
              <a:srgbClr val="1E6BC5">
                <a:lumMod val="20000"/>
                <a:lumOff val="80000"/>
                <a:alpha val="29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4" name="任意多边形: 形状 13"/>
            <p:cNvSpPr/>
            <p:nvPr>
              <p:custDataLst>
                <p:tags r:id="rId4"/>
              </p:custDataLst>
            </p:nvPr>
          </p:nvSpPr>
          <p:spPr>
            <a:xfrm rot="18900000">
              <a:off x="9149982" y="11329"/>
              <a:ext cx="306207" cy="114980"/>
            </a:xfrm>
            <a:custGeom>
              <a:avLst/>
              <a:gdLst>
                <a:gd name="connsiteX0" fmla="*/ 0 w 306207"/>
                <a:gd name="connsiteY0" fmla="*/ 57489 h 114980"/>
                <a:gd name="connsiteX1" fmla="*/ 0 w 306207"/>
                <a:gd name="connsiteY1" fmla="*/ 57490 h 114980"/>
                <a:gd name="connsiteX2" fmla="*/ 0 w 306207"/>
                <a:gd name="connsiteY2" fmla="*/ 57490 h 114980"/>
                <a:gd name="connsiteX3" fmla="*/ 192940 w 306207"/>
                <a:gd name="connsiteY3" fmla="*/ 0 h 114980"/>
                <a:gd name="connsiteX4" fmla="*/ 306207 w 306207"/>
                <a:gd name="connsiteY4" fmla="*/ 113267 h 114980"/>
                <a:gd name="connsiteX5" fmla="*/ 302071 w 306207"/>
                <a:gd name="connsiteY5" fmla="*/ 114980 h 114980"/>
                <a:gd name="connsiteX6" fmla="*/ 57490 w 306207"/>
                <a:gd name="connsiteY6" fmla="*/ 114979 h 114980"/>
                <a:gd name="connsiteX7" fmla="*/ 4518 w 306207"/>
                <a:gd name="connsiteY7" fmla="*/ 79867 h 114980"/>
                <a:gd name="connsiteX8" fmla="*/ 0 w 306207"/>
                <a:gd name="connsiteY8" fmla="*/ 57490 h 114980"/>
                <a:gd name="connsiteX9" fmla="*/ 16838 w 306207"/>
                <a:gd name="connsiteY9" fmla="*/ 16838 h 114980"/>
                <a:gd name="connsiteX10" fmla="*/ 57490 w 306207"/>
                <a:gd name="connsiteY10" fmla="*/ 0 h 1149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06207" h="114980">
                  <a:moveTo>
                    <a:pt x="0" y="57489"/>
                  </a:moveTo>
                  <a:lnTo>
                    <a:pt x="0" y="57490"/>
                  </a:lnTo>
                  <a:lnTo>
                    <a:pt x="0" y="57490"/>
                  </a:lnTo>
                  <a:close/>
                  <a:moveTo>
                    <a:pt x="192940" y="0"/>
                  </a:moveTo>
                  <a:lnTo>
                    <a:pt x="306207" y="113267"/>
                  </a:lnTo>
                  <a:lnTo>
                    <a:pt x="302071" y="114980"/>
                  </a:lnTo>
                  <a:lnTo>
                    <a:pt x="57490" y="114979"/>
                  </a:lnTo>
                  <a:cubicBezTo>
                    <a:pt x="33677" y="114979"/>
                    <a:pt x="13245" y="100501"/>
                    <a:pt x="4518" y="79867"/>
                  </a:cubicBezTo>
                  <a:lnTo>
                    <a:pt x="0" y="57490"/>
                  </a:lnTo>
                  <a:lnTo>
                    <a:pt x="16838" y="16838"/>
                  </a:lnTo>
                  <a:cubicBezTo>
                    <a:pt x="27242" y="6435"/>
                    <a:pt x="41614" y="0"/>
                    <a:pt x="57490" y="0"/>
                  </a:cubicBezTo>
                  <a:close/>
                </a:path>
              </a:pathLst>
            </a:custGeom>
            <a:solidFill>
              <a:srgbClr val="1E6BC5">
                <a:lumMod val="20000"/>
                <a:lumOff val="80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5" name="任意多边形: 形状 14"/>
            <p:cNvSpPr/>
            <p:nvPr>
              <p:custDataLst>
                <p:tags r:id="rId5"/>
              </p:custDataLst>
            </p:nvPr>
          </p:nvSpPr>
          <p:spPr>
            <a:xfrm rot="18900000">
              <a:off x="11446442" y="543588"/>
              <a:ext cx="1239784" cy="857251"/>
            </a:xfrm>
            <a:custGeom>
              <a:avLst/>
              <a:gdLst>
                <a:gd name="connsiteX0" fmla="*/ 1239784 w 1239784"/>
                <a:gd name="connsiteY0" fmla="*/ 313 h 857251"/>
                <a:gd name="connsiteX1" fmla="*/ 382846 w 1239784"/>
                <a:gd name="connsiteY1" fmla="*/ 857251 h 857251"/>
                <a:gd name="connsiteX2" fmla="*/ 344183 w 1239784"/>
                <a:gd name="connsiteY2" fmla="*/ 853353 h 857251"/>
                <a:gd name="connsiteX3" fmla="*/ 0 w 1239784"/>
                <a:gd name="connsiteY3" fmla="*/ 431055 h 857251"/>
                <a:gd name="connsiteX4" fmla="*/ 0 w 1239784"/>
                <a:gd name="connsiteY4" fmla="*/ 431056 h 857251"/>
                <a:gd name="connsiteX5" fmla="*/ 431056 w 1239784"/>
                <a:gd name="connsiteY5" fmla="*/ 0 h 857251"/>
                <a:gd name="connsiteX6" fmla="*/ 1236675 w 1239784"/>
                <a:gd name="connsiteY6" fmla="*/ 0 h 8572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39784" h="857251">
                  <a:moveTo>
                    <a:pt x="1239784" y="313"/>
                  </a:moveTo>
                  <a:lnTo>
                    <a:pt x="382846" y="857251"/>
                  </a:lnTo>
                  <a:lnTo>
                    <a:pt x="344183" y="853353"/>
                  </a:lnTo>
                  <a:cubicBezTo>
                    <a:pt x="147758" y="813159"/>
                    <a:pt x="0" y="639363"/>
                    <a:pt x="0" y="431055"/>
                  </a:cubicBezTo>
                  <a:lnTo>
                    <a:pt x="0" y="431056"/>
                  </a:lnTo>
                  <a:cubicBezTo>
                    <a:pt x="0" y="192990"/>
                    <a:pt x="192990" y="0"/>
                    <a:pt x="431056" y="0"/>
                  </a:cubicBezTo>
                  <a:lnTo>
                    <a:pt x="1236675" y="0"/>
                  </a:lnTo>
                  <a:close/>
                </a:path>
              </a:pathLst>
            </a:custGeom>
            <a:solidFill>
              <a:srgbClr val="1E6BC5">
                <a:lumMod val="20000"/>
                <a:lumOff val="80000"/>
                <a:alpha val="37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6" name="矩形: 圆角 15"/>
            <p:cNvSpPr/>
            <p:nvPr>
              <p:custDataLst>
                <p:tags r:id="rId6"/>
              </p:custDataLst>
            </p:nvPr>
          </p:nvSpPr>
          <p:spPr>
            <a:xfrm rot="18900000">
              <a:off x="10226120" y="3806879"/>
              <a:ext cx="1667730" cy="272109"/>
            </a:xfrm>
            <a:prstGeom prst="roundRect">
              <a:avLst>
                <a:gd name="adj" fmla="val 50000"/>
              </a:avLst>
            </a:prstGeom>
            <a:solidFill>
              <a:srgbClr val="1E6BC5">
                <a:lumMod val="20000"/>
                <a:lumOff val="80000"/>
                <a:alpha val="38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7" name="任意多边形: 形状 16"/>
            <p:cNvSpPr/>
            <p:nvPr>
              <p:custDataLst>
                <p:tags r:id="rId7"/>
              </p:custDataLst>
            </p:nvPr>
          </p:nvSpPr>
          <p:spPr>
            <a:xfrm rot="18900000">
              <a:off x="11621239" y="4083433"/>
              <a:ext cx="702752" cy="81478"/>
            </a:xfrm>
            <a:custGeom>
              <a:avLst/>
              <a:gdLst>
                <a:gd name="connsiteX0" fmla="*/ 702752 w 702752"/>
                <a:gd name="connsiteY0" fmla="*/ 0 h 81478"/>
                <a:gd name="connsiteX1" fmla="*/ 621274 w 702752"/>
                <a:gd name="connsiteY1" fmla="*/ 81478 h 81478"/>
                <a:gd name="connsiteX2" fmla="*/ 40739 w 702752"/>
                <a:gd name="connsiteY2" fmla="*/ 81478 h 81478"/>
                <a:gd name="connsiteX3" fmla="*/ 0 w 702752"/>
                <a:gd name="connsiteY3" fmla="*/ 40739 h 81478"/>
                <a:gd name="connsiteX4" fmla="*/ 40739 w 702752"/>
                <a:gd name="connsiteY4" fmla="*/ 0 h 814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2752" h="81478">
                  <a:moveTo>
                    <a:pt x="702752" y="0"/>
                  </a:moveTo>
                  <a:lnTo>
                    <a:pt x="621274" y="81478"/>
                  </a:lnTo>
                  <a:lnTo>
                    <a:pt x="40739" y="81478"/>
                  </a:lnTo>
                  <a:cubicBezTo>
                    <a:pt x="18239" y="81478"/>
                    <a:pt x="0" y="63239"/>
                    <a:pt x="0" y="40739"/>
                  </a:cubicBezTo>
                  <a:cubicBezTo>
                    <a:pt x="0" y="18239"/>
                    <a:pt x="18239" y="0"/>
                    <a:pt x="40739" y="0"/>
                  </a:cubicBezTo>
                  <a:close/>
                </a:path>
              </a:pathLst>
            </a:custGeom>
            <a:solidFill>
              <a:srgbClr val="1E6BC5">
                <a:lumMod val="20000"/>
                <a:lumOff val="80000"/>
                <a:alpha val="59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8" name="任意多边形: 形状 17"/>
            <p:cNvSpPr/>
            <p:nvPr>
              <p:custDataLst>
                <p:tags r:id="rId8"/>
              </p:custDataLst>
            </p:nvPr>
          </p:nvSpPr>
          <p:spPr>
            <a:xfrm rot="18900000" flipV="1">
              <a:off x="10462052" y="190673"/>
              <a:ext cx="649686" cy="45720"/>
            </a:xfrm>
            <a:custGeom>
              <a:avLst/>
              <a:gdLst>
                <a:gd name="connsiteX0" fmla="*/ 0 w 649686"/>
                <a:gd name="connsiteY0" fmla="*/ 22860 h 45720"/>
                <a:gd name="connsiteX1" fmla="*/ 0 w 649686"/>
                <a:gd name="connsiteY1" fmla="*/ 22859 h 45720"/>
                <a:gd name="connsiteX2" fmla="*/ 0 w 649686"/>
                <a:gd name="connsiteY2" fmla="*/ 22859 h 45720"/>
                <a:gd name="connsiteX3" fmla="*/ 603966 w 649686"/>
                <a:gd name="connsiteY3" fmla="*/ 45720 h 45720"/>
                <a:gd name="connsiteX4" fmla="*/ 649686 w 649686"/>
                <a:gd name="connsiteY4" fmla="*/ 0 h 45720"/>
                <a:gd name="connsiteX5" fmla="*/ 22860 w 649686"/>
                <a:gd name="connsiteY5" fmla="*/ 0 h 45720"/>
                <a:gd name="connsiteX6" fmla="*/ 6696 w 649686"/>
                <a:gd name="connsiteY6" fmla="*/ 6695 h 45720"/>
                <a:gd name="connsiteX7" fmla="*/ 0 w 649686"/>
                <a:gd name="connsiteY7" fmla="*/ 22859 h 45720"/>
                <a:gd name="connsiteX8" fmla="*/ 6696 w 649686"/>
                <a:gd name="connsiteY8" fmla="*/ 39023 h 45720"/>
                <a:gd name="connsiteX9" fmla="*/ 22860 w 649686"/>
                <a:gd name="connsiteY9" fmla="*/ 45719 h 457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49686" h="45720">
                  <a:moveTo>
                    <a:pt x="0" y="22860"/>
                  </a:moveTo>
                  <a:lnTo>
                    <a:pt x="0" y="22859"/>
                  </a:lnTo>
                  <a:lnTo>
                    <a:pt x="0" y="22859"/>
                  </a:lnTo>
                  <a:close/>
                  <a:moveTo>
                    <a:pt x="603966" y="45720"/>
                  </a:moveTo>
                  <a:lnTo>
                    <a:pt x="649686" y="0"/>
                  </a:lnTo>
                  <a:lnTo>
                    <a:pt x="22860" y="0"/>
                  </a:lnTo>
                  <a:cubicBezTo>
                    <a:pt x="16548" y="0"/>
                    <a:pt x="10832" y="2559"/>
                    <a:pt x="6696" y="6695"/>
                  </a:cubicBezTo>
                  <a:lnTo>
                    <a:pt x="0" y="22859"/>
                  </a:lnTo>
                  <a:lnTo>
                    <a:pt x="6696" y="39023"/>
                  </a:lnTo>
                  <a:cubicBezTo>
                    <a:pt x="10833" y="43160"/>
                    <a:pt x="16547" y="45719"/>
                    <a:pt x="22860" y="45719"/>
                  </a:cubicBezTo>
                  <a:close/>
                </a:path>
              </a:pathLst>
            </a:custGeom>
            <a:solidFill>
              <a:srgbClr val="1E6BC5">
                <a:lumMod val="20000"/>
                <a:lumOff val="80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20" name="矩形: 圆角 19"/>
            <p:cNvSpPr/>
            <p:nvPr>
              <p:custDataLst>
                <p:tags r:id="rId9"/>
              </p:custDataLst>
            </p:nvPr>
          </p:nvSpPr>
          <p:spPr>
            <a:xfrm rot="18900000">
              <a:off x="366793" y="2736488"/>
              <a:ext cx="1041400" cy="322326"/>
            </a:xfrm>
            <a:prstGeom prst="roundRect">
              <a:avLst>
                <a:gd name="adj" fmla="val 50000"/>
              </a:avLst>
            </a:prstGeom>
            <a:solidFill>
              <a:srgbClr val="1E6BC5">
                <a:lumMod val="20000"/>
                <a:lumOff val="80000"/>
                <a:alpha val="39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21" name="矩形: 圆角 20"/>
            <p:cNvSpPr/>
            <p:nvPr>
              <p:custDataLst>
                <p:tags r:id="rId10"/>
              </p:custDataLst>
            </p:nvPr>
          </p:nvSpPr>
          <p:spPr>
            <a:xfrm rot="18900000" flipV="1">
              <a:off x="784666" y="3790496"/>
              <a:ext cx="1041400" cy="45719"/>
            </a:xfrm>
            <a:prstGeom prst="roundRect">
              <a:avLst>
                <a:gd name="adj" fmla="val 50000"/>
              </a:avLst>
            </a:prstGeom>
            <a:solidFill>
              <a:srgbClr val="1E6BC5">
                <a:lumMod val="20000"/>
                <a:lumOff val="80000"/>
                <a:alpha val="34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23" name="任意多边形: 形状 22"/>
            <p:cNvSpPr/>
            <p:nvPr>
              <p:custDataLst>
                <p:tags r:id="rId11"/>
              </p:custDataLst>
            </p:nvPr>
          </p:nvSpPr>
          <p:spPr>
            <a:xfrm rot="18900000">
              <a:off x="2110843" y="6449654"/>
              <a:ext cx="913022" cy="425060"/>
            </a:xfrm>
            <a:custGeom>
              <a:avLst/>
              <a:gdLst>
                <a:gd name="connsiteX0" fmla="*/ 850773 w 913022"/>
                <a:gd name="connsiteY0" fmla="*/ 62249 h 425060"/>
                <a:gd name="connsiteX1" fmla="*/ 913022 w 913022"/>
                <a:gd name="connsiteY1" fmla="*/ 212530 h 425060"/>
                <a:gd name="connsiteX2" fmla="*/ 913021 w 913022"/>
                <a:gd name="connsiteY2" fmla="*/ 212530 h 425060"/>
                <a:gd name="connsiteX3" fmla="*/ 700491 w 913022"/>
                <a:gd name="connsiteY3" fmla="*/ 425060 h 425060"/>
                <a:gd name="connsiteX4" fmla="*/ 392116 w 913022"/>
                <a:gd name="connsiteY4" fmla="*/ 425059 h 425060"/>
                <a:gd name="connsiteX5" fmla="*/ 0 w 913022"/>
                <a:gd name="connsiteY5" fmla="*/ 32943 h 425060"/>
                <a:gd name="connsiteX6" fmla="*/ 24090 w 913022"/>
                <a:gd name="connsiteY6" fmla="*/ 16702 h 425060"/>
                <a:gd name="connsiteX7" fmla="*/ 106816 w 913022"/>
                <a:gd name="connsiteY7" fmla="*/ 0 h 425060"/>
                <a:gd name="connsiteX8" fmla="*/ 700492 w 913022"/>
                <a:gd name="connsiteY8" fmla="*/ 0 h 425060"/>
                <a:gd name="connsiteX9" fmla="*/ 850773 w 913022"/>
                <a:gd name="connsiteY9" fmla="*/ 62249 h 4250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13022" h="425060">
                  <a:moveTo>
                    <a:pt x="850773" y="62249"/>
                  </a:moveTo>
                  <a:cubicBezTo>
                    <a:pt x="889234" y="100709"/>
                    <a:pt x="913022" y="153842"/>
                    <a:pt x="913022" y="212530"/>
                  </a:cubicBezTo>
                  <a:lnTo>
                    <a:pt x="913021" y="212530"/>
                  </a:lnTo>
                  <a:cubicBezTo>
                    <a:pt x="913021" y="329907"/>
                    <a:pt x="817868" y="425060"/>
                    <a:pt x="700491" y="425060"/>
                  </a:cubicBezTo>
                  <a:lnTo>
                    <a:pt x="392116" y="425059"/>
                  </a:lnTo>
                  <a:lnTo>
                    <a:pt x="0" y="32943"/>
                  </a:lnTo>
                  <a:lnTo>
                    <a:pt x="24090" y="16702"/>
                  </a:lnTo>
                  <a:cubicBezTo>
                    <a:pt x="49516" y="5947"/>
                    <a:pt x="77472" y="0"/>
                    <a:pt x="106816" y="0"/>
                  </a:cubicBezTo>
                  <a:lnTo>
                    <a:pt x="700492" y="0"/>
                  </a:lnTo>
                  <a:cubicBezTo>
                    <a:pt x="759180" y="0"/>
                    <a:pt x="812313" y="23788"/>
                    <a:pt x="850773" y="62249"/>
                  </a:cubicBezTo>
                  <a:close/>
                </a:path>
              </a:pathLst>
            </a:custGeom>
            <a:solidFill>
              <a:srgbClr val="1E6BC5">
                <a:lumMod val="20000"/>
                <a:lumOff val="80000"/>
                <a:alpha val="49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25" name="任意多边形: 形状 24"/>
            <p:cNvSpPr/>
            <p:nvPr>
              <p:custDataLst>
                <p:tags r:id="rId12"/>
              </p:custDataLst>
            </p:nvPr>
          </p:nvSpPr>
          <p:spPr>
            <a:xfrm rot="8100000">
              <a:off x="879866" y="6591528"/>
              <a:ext cx="627548" cy="306878"/>
            </a:xfrm>
            <a:custGeom>
              <a:avLst/>
              <a:gdLst>
                <a:gd name="connsiteX0" fmla="*/ 320670 w 627548"/>
                <a:gd name="connsiteY0" fmla="*/ 0 h 306878"/>
                <a:gd name="connsiteX1" fmla="*/ 627548 w 627548"/>
                <a:gd name="connsiteY1" fmla="*/ 306878 h 306878"/>
                <a:gd name="connsiteX2" fmla="*/ 153439 w 627548"/>
                <a:gd name="connsiteY2" fmla="*/ 306878 h 306878"/>
                <a:gd name="connsiteX3" fmla="*/ 0 w 627548"/>
                <a:gd name="connsiteY3" fmla="*/ 153439 h 306878"/>
                <a:gd name="connsiteX4" fmla="*/ 153439 w 627548"/>
                <a:gd name="connsiteY4" fmla="*/ 0 h 3068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7548" h="306878">
                  <a:moveTo>
                    <a:pt x="320670" y="0"/>
                  </a:moveTo>
                  <a:lnTo>
                    <a:pt x="627548" y="306878"/>
                  </a:lnTo>
                  <a:lnTo>
                    <a:pt x="153439" y="306878"/>
                  </a:lnTo>
                  <a:cubicBezTo>
                    <a:pt x="68697" y="306878"/>
                    <a:pt x="0" y="238181"/>
                    <a:pt x="0" y="153439"/>
                  </a:cubicBezTo>
                  <a:cubicBezTo>
                    <a:pt x="0" y="68697"/>
                    <a:pt x="68697" y="0"/>
                    <a:pt x="153439" y="0"/>
                  </a:cubicBezTo>
                  <a:close/>
                </a:path>
              </a:pathLst>
            </a:custGeom>
            <a:solidFill>
              <a:srgbClr val="1E6BC5">
                <a:lumMod val="20000"/>
                <a:lumOff val="80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26" name="任意多边形: 形状 25"/>
            <p:cNvSpPr/>
            <p:nvPr>
              <p:custDataLst>
                <p:tags r:id="rId13"/>
              </p:custDataLst>
            </p:nvPr>
          </p:nvSpPr>
          <p:spPr>
            <a:xfrm rot="18900000">
              <a:off x="-320083" y="2618229"/>
              <a:ext cx="689618" cy="609741"/>
            </a:xfrm>
            <a:custGeom>
              <a:avLst/>
              <a:gdLst>
                <a:gd name="connsiteX0" fmla="*/ 606653 w 689618"/>
                <a:gd name="connsiteY0" fmla="*/ 0 h 609741"/>
                <a:gd name="connsiteX1" fmla="*/ 659566 w 689618"/>
                <a:gd name="connsiteY1" fmla="*/ 78481 h 609741"/>
                <a:gd name="connsiteX2" fmla="*/ 689618 w 689618"/>
                <a:gd name="connsiteY2" fmla="*/ 227332 h 609741"/>
                <a:gd name="connsiteX3" fmla="*/ 689617 w 689618"/>
                <a:gd name="connsiteY3" fmla="*/ 227332 h 609741"/>
                <a:gd name="connsiteX4" fmla="*/ 307208 w 689618"/>
                <a:gd name="connsiteY4" fmla="*/ 609741 h 609741"/>
                <a:gd name="connsiteX5" fmla="*/ 30626 w 689618"/>
                <a:gd name="connsiteY5" fmla="*/ 609740 h 609741"/>
                <a:gd name="connsiteX6" fmla="*/ 0 w 689618"/>
                <a:gd name="connsiteY6" fmla="*/ 606653 h 6097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89618" h="609741">
                  <a:moveTo>
                    <a:pt x="606653" y="0"/>
                  </a:moveTo>
                  <a:lnTo>
                    <a:pt x="659566" y="78481"/>
                  </a:lnTo>
                  <a:cubicBezTo>
                    <a:pt x="678917" y="124232"/>
                    <a:pt x="689618" y="174532"/>
                    <a:pt x="689618" y="227332"/>
                  </a:cubicBezTo>
                  <a:lnTo>
                    <a:pt x="689617" y="227332"/>
                  </a:lnTo>
                  <a:cubicBezTo>
                    <a:pt x="689617" y="438531"/>
                    <a:pt x="518407" y="609741"/>
                    <a:pt x="307208" y="609741"/>
                  </a:cubicBezTo>
                  <a:lnTo>
                    <a:pt x="30626" y="609740"/>
                  </a:lnTo>
                  <a:lnTo>
                    <a:pt x="0" y="606653"/>
                  </a:lnTo>
                  <a:close/>
                </a:path>
              </a:pathLst>
            </a:custGeom>
            <a:solidFill>
              <a:srgbClr val="1E6BC5">
                <a:lumMod val="20000"/>
                <a:lumOff val="80000"/>
                <a:alpha val="53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27" name="矩形: 圆角 26"/>
            <p:cNvSpPr/>
            <p:nvPr>
              <p:custDataLst>
                <p:tags r:id="rId14"/>
              </p:custDataLst>
            </p:nvPr>
          </p:nvSpPr>
          <p:spPr>
            <a:xfrm rot="18900000">
              <a:off x="7897392" y="2824249"/>
              <a:ext cx="1041400" cy="322326"/>
            </a:xfrm>
            <a:prstGeom prst="roundRect">
              <a:avLst>
                <a:gd name="adj" fmla="val 50000"/>
              </a:avLst>
            </a:prstGeom>
            <a:solidFill>
              <a:srgbClr val="1E6BC5">
                <a:lumMod val="20000"/>
                <a:lumOff val="80000"/>
                <a:alpha val="39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28" name="矩形: 圆角 27"/>
            <p:cNvSpPr/>
            <p:nvPr>
              <p:custDataLst>
                <p:tags r:id="rId15"/>
              </p:custDataLst>
            </p:nvPr>
          </p:nvSpPr>
          <p:spPr>
            <a:xfrm rot="18900000">
              <a:off x="8577076" y="1087612"/>
              <a:ext cx="1547307" cy="324025"/>
            </a:xfrm>
            <a:prstGeom prst="roundRect">
              <a:avLst>
                <a:gd name="adj" fmla="val 50000"/>
              </a:avLst>
            </a:prstGeom>
            <a:solidFill>
              <a:srgbClr val="1E6BC5">
                <a:lumMod val="20000"/>
                <a:lumOff val="80000"/>
                <a:alpha val="20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29" name="矩形: 圆角 28"/>
            <p:cNvSpPr/>
            <p:nvPr>
              <p:custDataLst>
                <p:tags r:id="rId16"/>
              </p:custDataLst>
            </p:nvPr>
          </p:nvSpPr>
          <p:spPr>
            <a:xfrm rot="18900000" flipV="1">
              <a:off x="10080038" y="2224634"/>
              <a:ext cx="1041400" cy="45719"/>
            </a:xfrm>
            <a:prstGeom prst="roundRect">
              <a:avLst>
                <a:gd name="adj" fmla="val 50000"/>
              </a:avLst>
            </a:prstGeom>
            <a:solidFill>
              <a:srgbClr val="1E6BC5">
                <a:lumMod val="20000"/>
                <a:lumOff val="80000"/>
                <a:alpha val="29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35" name="任意多边形: 形状 34"/>
            <p:cNvSpPr/>
            <p:nvPr>
              <p:custDataLst>
                <p:tags r:id="rId17"/>
              </p:custDataLst>
            </p:nvPr>
          </p:nvSpPr>
          <p:spPr>
            <a:xfrm>
              <a:off x="0" y="4618573"/>
              <a:ext cx="1902293" cy="2239427"/>
            </a:xfrm>
            <a:custGeom>
              <a:avLst/>
              <a:gdLst>
                <a:gd name="connsiteX0" fmla="*/ 1378087 w 1902293"/>
                <a:gd name="connsiteY0" fmla="*/ 0 h 2239427"/>
                <a:gd name="connsiteX1" fmla="*/ 1748756 w 1902293"/>
                <a:gd name="connsiteY1" fmla="*/ 153536 h 2239427"/>
                <a:gd name="connsiteX2" fmla="*/ 1748756 w 1902293"/>
                <a:gd name="connsiteY2" fmla="*/ 894876 h 2239427"/>
                <a:gd name="connsiteX3" fmla="*/ 404205 w 1902293"/>
                <a:gd name="connsiteY3" fmla="*/ 2239427 h 2239427"/>
                <a:gd name="connsiteX4" fmla="*/ 0 w 1902293"/>
                <a:gd name="connsiteY4" fmla="*/ 2239427 h 2239427"/>
                <a:gd name="connsiteX5" fmla="*/ 0 w 1902293"/>
                <a:gd name="connsiteY5" fmla="*/ 1160954 h 2239427"/>
                <a:gd name="connsiteX6" fmla="*/ 1007417 w 1902293"/>
                <a:gd name="connsiteY6" fmla="*/ 153536 h 2239427"/>
                <a:gd name="connsiteX7" fmla="*/ 1378087 w 1902293"/>
                <a:gd name="connsiteY7" fmla="*/ 0 h 22394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902293" h="2239427">
                  <a:moveTo>
                    <a:pt x="1378087" y="0"/>
                  </a:moveTo>
                  <a:cubicBezTo>
                    <a:pt x="1512243" y="0"/>
                    <a:pt x="1646398" y="51178"/>
                    <a:pt x="1748756" y="153536"/>
                  </a:cubicBezTo>
                  <a:cubicBezTo>
                    <a:pt x="1953472" y="358251"/>
                    <a:pt x="1953472" y="690161"/>
                    <a:pt x="1748756" y="894876"/>
                  </a:cubicBezTo>
                  <a:lnTo>
                    <a:pt x="404205" y="2239427"/>
                  </a:lnTo>
                  <a:lnTo>
                    <a:pt x="0" y="2239427"/>
                  </a:lnTo>
                  <a:lnTo>
                    <a:pt x="0" y="1160954"/>
                  </a:lnTo>
                  <a:lnTo>
                    <a:pt x="1007417" y="153536"/>
                  </a:lnTo>
                  <a:cubicBezTo>
                    <a:pt x="1109774" y="51179"/>
                    <a:pt x="1243931" y="0"/>
                    <a:pt x="1378087" y="0"/>
                  </a:cubicBezTo>
                  <a:close/>
                </a:path>
              </a:pathLst>
            </a:custGeom>
            <a:solidFill>
              <a:srgbClr val="1E6BC5">
                <a:lumMod val="20000"/>
                <a:lumOff val="80000"/>
                <a:alpha val="70000"/>
              </a:srgbClr>
            </a:solidFill>
            <a:ln>
              <a:noFill/>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lstStyle/>
            <a:p>
              <a:pPr algn="ctr"/>
              <a:endParaRPr kumimoji="1" lang="zh-CN" altLang="en-US" sz="1600" b="1">
                <a:solidFill>
                  <a:srgbClr val="FFFFFF"/>
                </a:solidFill>
                <a:latin typeface="微软雅黑" panose="020B0503020204020204" charset="-122"/>
              </a:endParaRPr>
            </a:p>
          </p:txBody>
        </p:sp>
      </p:grpSp>
      <p:sp>
        <p:nvSpPr>
          <p:cNvPr id="36" name="矩形 35"/>
          <p:cNvSpPr/>
          <p:nvPr>
            <p:custDataLst>
              <p:tags r:id="rId18"/>
            </p:custDataLst>
          </p:nvPr>
        </p:nvSpPr>
        <p:spPr>
          <a:xfrm>
            <a:off x="921011" y="459397"/>
            <a:ext cx="10349978" cy="5955200"/>
          </a:xfrm>
          <a:prstGeom prst="rect">
            <a:avLst/>
          </a:prstGeom>
          <a:solidFill>
            <a:srgbClr val="FFFFFF">
              <a:alpha val="80000"/>
            </a:srgbClr>
          </a:solidFill>
          <a:ln w="38100">
            <a:solidFill>
              <a:srgbClr val="1E6BC5">
                <a:lumMod val="40000"/>
                <a:lumOff val="60000"/>
                <a:alpha val="50000"/>
              </a:srgbClr>
            </a:solid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a:solidFill>
                <a:srgbClr val="FFFFFF"/>
              </a:solidFill>
              <a:latin typeface="微软雅黑" panose="020B0503020204020204" charset="-122"/>
            </a:endParaRPr>
          </a:p>
        </p:txBody>
      </p:sp>
      <p:sp>
        <p:nvSpPr>
          <p:cNvPr id="4" name="文本框 3"/>
          <p:cNvSpPr txBox="1"/>
          <p:nvPr>
            <p:custDataLst>
              <p:tags r:id="rId19"/>
            </p:custDataLst>
          </p:nvPr>
        </p:nvSpPr>
        <p:spPr>
          <a:xfrm>
            <a:off x="1733550" y="1654810"/>
            <a:ext cx="8686800" cy="3827145"/>
          </a:xfrm>
          <a:prstGeom prst="rect">
            <a:avLst/>
          </a:prstGeom>
          <a:noFill/>
        </p:spPr>
        <p:txBody>
          <a:bodyPr wrap="square" lIns="101600" tIns="0" rIns="82550" bIns="0" rtlCol="0">
            <a:spAutoFit/>
          </a:bodyPr>
          <a:lstStyle>
            <a:defPPr>
              <a:defRPr lang="zh-CN"/>
            </a:defPPr>
            <a:lvl1pPr fontAlgn="auto">
              <a:lnSpc>
                <a:spcPct val="130000"/>
              </a:lnSpc>
              <a:spcAft>
                <a:spcPts val="1000"/>
              </a:spcAft>
              <a:defRPr sz="1600" spc="150"/>
            </a:lvl1pPr>
          </a:lstStyle>
          <a:p>
            <a:pPr marL="360045" indent="-360045" fontAlgn="ctr">
              <a:spcBef>
                <a:spcPts val="0"/>
              </a:spcBef>
              <a:spcAft>
                <a:spcPts val="600"/>
              </a:spcAft>
              <a:buClr>
                <a:srgbClr val="1E6BC5"/>
              </a:buClr>
              <a:buSzPct val="110000"/>
              <a:buFont typeface="WPS-Bullets" pitchFamily="2" charset="0"/>
              <a:buChar char=""/>
            </a:pPr>
            <a:r>
              <a:rPr lang="zh-CN" altLang="en-US" spc="150" dirty="0">
                <a:solidFill>
                  <a:srgbClr val="000000">
                    <a:lumMod val="50000"/>
                    <a:lumOff val="50000"/>
                  </a:srgbClr>
                </a:solidFill>
                <a:uFillTx/>
                <a:latin typeface="微软雅黑" panose="020B0503020204020204" charset="-122"/>
                <a:ea typeface="微软雅黑" panose="020B0503020204020204" charset="-122"/>
                <a:cs typeface="微软雅黑" panose="020B0503020204020204" charset="-122"/>
              </a:rPr>
              <a:t>市应急管理主管部门负责组织和指导城市轨道交通应急管理工作；市交通运输主管部门负责城市轨道交通运营应急管理工作。</a:t>
            </a:r>
            <a:endParaRPr lang="zh-CN" altLang="en-US" spc="150" dirty="0">
              <a:solidFill>
                <a:srgbClr val="000000">
                  <a:lumMod val="50000"/>
                  <a:lumOff val="50000"/>
                </a:srgbClr>
              </a:solidFill>
              <a:uFillTx/>
              <a:latin typeface="微软雅黑" panose="020B0503020204020204" charset="-122"/>
              <a:ea typeface="微软雅黑" panose="020B0503020204020204" charset="-122"/>
              <a:cs typeface="微软雅黑" panose="020B0503020204020204" charset="-122"/>
            </a:endParaRPr>
          </a:p>
          <a:p>
            <a:pPr marL="360045" indent="-360045" fontAlgn="ctr">
              <a:spcBef>
                <a:spcPts val="0"/>
              </a:spcBef>
              <a:spcAft>
                <a:spcPts val="600"/>
              </a:spcAft>
              <a:buClr>
                <a:srgbClr val="1E6BC5"/>
              </a:buClr>
              <a:buSzPct val="110000"/>
              <a:buFont typeface="WPS-Bullets" pitchFamily="2" charset="0"/>
              <a:buChar char=""/>
            </a:pPr>
            <a:r>
              <a:rPr lang="zh-CN" altLang="en-US" spc="150" dirty="0">
                <a:solidFill>
                  <a:srgbClr val="000000">
                    <a:lumMod val="50000"/>
                    <a:lumOff val="50000"/>
                  </a:srgbClr>
                </a:solidFill>
                <a:uFillTx/>
                <a:latin typeface="微软雅黑" panose="020B0503020204020204" charset="-122"/>
                <a:ea typeface="微软雅黑" panose="020B0503020204020204" charset="-122"/>
                <a:cs typeface="微软雅黑" panose="020B0503020204020204" charset="-122"/>
              </a:rPr>
              <a:t>市交通运输主管部门应当会同相关部门拟定城市轨道交通运营突发事件应急预案，报市人民政府批准后实施。</a:t>
            </a:r>
            <a:endParaRPr lang="zh-CN" altLang="en-US" spc="150" dirty="0">
              <a:solidFill>
                <a:srgbClr val="000000">
                  <a:lumMod val="50000"/>
                  <a:lumOff val="50000"/>
                </a:srgbClr>
              </a:solidFill>
              <a:uFillTx/>
              <a:latin typeface="微软雅黑" panose="020B0503020204020204" charset="-122"/>
              <a:ea typeface="微软雅黑" panose="020B0503020204020204" charset="-122"/>
              <a:cs typeface="微软雅黑" panose="020B0503020204020204" charset="-122"/>
            </a:endParaRPr>
          </a:p>
          <a:p>
            <a:pPr marL="360045" indent="-360045" fontAlgn="ctr">
              <a:spcBef>
                <a:spcPts val="0"/>
              </a:spcBef>
              <a:spcAft>
                <a:spcPts val="600"/>
              </a:spcAft>
              <a:buClr>
                <a:srgbClr val="1E6BC5"/>
              </a:buClr>
              <a:buSzPct val="110000"/>
              <a:buFont typeface="WPS-Bullets" pitchFamily="2" charset="0"/>
              <a:buChar char=""/>
            </a:pPr>
            <a:r>
              <a:rPr lang="zh-CN" altLang="en-US" spc="150" dirty="0">
                <a:solidFill>
                  <a:srgbClr val="000000">
                    <a:lumMod val="50000"/>
                    <a:lumOff val="50000"/>
                  </a:srgbClr>
                </a:solidFill>
                <a:uFillTx/>
                <a:latin typeface="微软雅黑" panose="020B0503020204020204" charset="-122"/>
                <a:ea typeface="微软雅黑" panose="020B0503020204020204" charset="-122"/>
                <a:cs typeface="微软雅黑" panose="020B0503020204020204" charset="-122"/>
              </a:rPr>
              <a:t>城市轨道交通运行过程中发生故障而影响运行时，城市轨道交通运营单位应当组织力量及时排除故障，恢复运行。</a:t>
            </a:r>
            <a:endParaRPr lang="zh-CN" altLang="en-US" spc="150" dirty="0">
              <a:solidFill>
                <a:srgbClr val="000000">
                  <a:lumMod val="50000"/>
                  <a:lumOff val="50000"/>
                </a:srgbClr>
              </a:solidFill>
              <a:uFillTx/>
              <a:latin typeface="微软雅黑" panose="020B0503020204020204" charset="-122"/>
              <a:ea typeface="微软雅黑" panose="020B0503020204020204" charset="-122"/>
              <a:cs typeface="微软雅黑" panose="020B0503020204020204" charset="-122"/>
            </a:endParaRPr>
          </a:p>
          <a:p>
            <a:pPr marL="360045" indent="-360045" fontAlgn="ctr">
              <a:spcBef>
                <a:spcPts val="0"/>
              </a:spcBef>
              <a:spcAft>
                <a:spcPts val="600"/>
              </a:spcAft>
              <a:buClr>
                <a:srgbClr val="1E6BC5"/>
              </a:buClr>
              <a:buSzPct val="110000"/>
              <a:buFont typeface="WPS-Bullets" pitchFamily="2" charset="0"/>
              <a:buChar char=""/>
            </a:pPr>
            <a:r>
              <a:rPr lang="zh-CN" altLang="en-US" spc="150" dirty="0">
                <a:solidFill>
                  <a:srgbClr val="000000">
                    <a:lumMod val="50000"/>
                    <a:lumOff val="50000"/>
                  </a:srgbClr>
                </a:solidFill>
                <a:uFillTx/>
                <a:latin typeface="微软雅黑" panose="020B0503020204020204" charset="-122"/>
                <a:ea typeface="微软雅黑" panose="020B0503020204020204" charset="-122"/>
                <a:cs typeface="微软雅黑" panose="020B0503020204020204" charset="-122"/>
              </a:rPr>
              <a:t>因故延误或者中断运行十五分钟以上的，城市轨道交通运营单位应当及时告知乘客，并向交通运输主管部门报告，乘客要求出具延误证明的，应当予以出具。暂时无法恢复运行的，城市轨道交通运营单位应当组织乘客疏散和换乘。</a:t>
            </a:r>
            <a:endParaRPr lang="zh-CN" altLang="en-US" spc="150" dirty="0">
              <a:solidFill>
                <a:srgbClr val="000000">
                  <a:lumMod val="50000"/>
                  <a:lumOff val="50000"/>
                </a:srgbClr>
              </a:solidFill>
              <a:uFillTx/>
              <a:latin typeface="微软雅黑" panose="020B0503020204020204" charset="-122"/>
              <a:ea typeface="微软雅黑" panose="020B0503020204020204" charset="-122"/>
              <a:cs typeface="微软雅黑" panose="020B0503020204020204" charset="-122"/>
            </a:endParaRPr>
          </a:p>
          <a:p>
            <a:pPr marL="360045" indent="-360045" fontAlgn="ctr">
              <a:spcBef>
                <a:spcPts val="0"/>
              </a:spcBef>
              <a:spcAft>
                <a:spcPts val="600"/>
              </a:spcAft>
              <a:buClr>
                <a:srgbClr val="1E6BC5"/>
              </a:buClr>
              <a:buSzPct val="110000"/>
              <a:buFont typeface="WPS-Bullets" pitchFamily="2" charset="0"/>
              <a:buChar char=""/>
            </a:pPr>
            <a:r>
              <a:rPr lang="zh-CN" altLang="en-US" spc="150" dirty="0">
                <a:solidFill>
                  <a:srgbClr val="000000">
                    <a:lumMod val="50000"/>
                    <a:lumOff val="50000"/>
                  </a:srgbClr>
                </a:solidFill>
                <a:uFillTx/>
                <a:latin typeface="微软雅黑" panose="020B0503020204020204" charset="-122"/>
                <a:ea typeface="微软雅黑" panose="020B0503020204020204" charset="-122"/>
                <a:cs typeface="微软雅黑" panose="020B0503020204020204" charset="-122"/>
              </a:rPr>
              <a:t>因节假日、大型群众活动等原因造成城市轨道交通客流量上升的，城市轨道交通运营单位应当及时增加运力。</a:t>
            </a:r>
            <a:endParaRPr lang="zh-CN" altLang="en-US" spc="150" dirty="0">
              <a:solidFill>
                <a:srgbClr val="000000">
                  <a:lumMod val="50000"/>
                  <a:lumOff val="50000"/>
                </a:srgbClr>
              </a:solidFill>
              <a:uFillTx/>
              <a:latin typeface="微软雅黑" panose="020B0503020204020204" charset="-122"/>
              <a:ea typeface="微软雅黑" panose="020B0503020204020204" charset="-122"/>
              <a:cs typeface="微软雅黑" panose="020B0503020204020204" charset="-122"/>
            </a:endParaRPr>
          </a:p>
        </p:txBody>
      </p:sp>
      <p:sp>
        <p:nvSpPr>
          <p:cNvPr id="7" name="文本框 6"/>
          <p:cNvSpPr txBox="1"/>
          <p:nvPr>
            <p:custDataLst>
              <p:tags r:id="rId20"/>
            </p:custDataLst>
          </p:nvPr>
        </p:nvSpPr>
        <p:spPr>
          <a:xfrm>
            <a:off x="1809428" y="727799"/>
            <a:ext cx="7099300" cy="629920"/>
          </a:xfrm>
          <a:prstGeom prst="rect">
            <a:avLst/>
          </a:prstGeom>
          <a:noFill/>
        </p:spPr>
        <p:txBody>
          <a:bodyPr wrap="square" lIns="101600" tIns="38100" rIns="63500" bIns="38100" rtlCol="0">
            <a:normAutofit fontScale="90000"/>
          </a:bodyPr>
          <a:lstStyle/>
          <a:p>
            <a:r>
              <a:rPr lang="zh-CN" altLang="en-US" sz="3600" b="1" spc="300" dirty="0">
                <a:solidFill>
                  <a:srgbClr val="000000">
                    <a:lumMod val="75000"/>
                    <a:lumOff val="25000"/>
                  </a:srgbClr>
                </a:solidFill>
                <a:uFillTx/>
                <a:latin typeface="Arial" panose="020B0604020202020204" pitchFamily="34" charset="0"/>
                <a:ea typeface="微软雅黑" panose="020B0503020204020204" charset="-122"/>
              </a:rPr>
              <a:t>运营管理：应急管理</a:t>
            </a:r>
            <a:endParaRPr lang="zh-CN" altLang="en-US" sz="3600" b="1" spc="300" dirty="0">
              <a:solidFill>
                <a:srgbClr val="000000">
                  <a:lumMod val="75000"/>
                  <a:lumOff val="25000"/>
                </a:srgbClr>
              </a:solidFill>
              <a:uFillTx/>
              <a:latin typeface="Arial" panose="020B0604020202020204" pitchFamily="34" charset="0"/>
              <a:ea typeface="微软雅黑" panose="020B0503020204020204" charset="-122"/>
            </a:endParaRPr>
          </a:p>
        </p:txBody>
      </p:sp>
    </p:spTree>
    <p:custDataLst>
      <p:tags r:id="rId21"/>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矩形 4"/>
          <p:cNvSpPr/>
          <p:nvPr>
            <p:custDataLst>
              <p:tags r:id="rId1"/>
            </p:custDataLst>
          </p:nvPr>
        </p:nvSpPr>
        <p:spPr>
          <a:xfrm>
            <a:off x="0" y="0"/>
            <a:ext cx="12192000" cy="6858000"/>
          </a:xfrm>
          <a:prstGeom prst="rect">
            <a:avLst/>
          </a:prstGeom>
          <a:pattFill prst="dotGrid">
            <a:fgClr>
              <a:srgbClr val="FFFFFF">
                <a:lumMod val="85000"/>
              </a:srgbClr>
            </a:fgClr>
            <a:bgClr>
              <a:srgbClr val="FFFFFF"/>
            </a:bgClr>
          </a:patt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9" name="矩形 8"/>
          <p:cNvSpPr/>
          <p:nvPr>
            <p:custDataLst>
              <p:tags r:id="rId2"/>
            </p:custDataLst>
          </p:nvPr>
        </p:nvSpPr>
        <p:spPr>
          <a:xfrm>
            <a:off x="449582" y="617123"/>
            <a:ext cx="11412219" cy="5821624"/>
          </a:xfrm>
          <a:prstGeom prst="rect">
            <a:avLst/>
          </a:prstGeom>
          <a:solidFill>
            <a:srgbClr val="FFFFFF"/>
          </a:solidFill>
          <a:ln w="1270">
            <a:solidFill>
              <a:srgbClr val="1E6BC5"/>
            </a:solid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a:solidFill>
                <a:srgbClr val="FFFFFF"/>
              </a:solidFill>
              <a:latin typeface="微软雅黑" panose="020B0503020204020204" charset="-122"/>
            </a:endParaRPr>
          </a:p>
        </p:txBody>
      </p:sp>
      <p:sp>
        <p:nvSpPr>
          <p:cNvPr id="8" name="矩形 7"/>
          <p:cNvSpPr/>
          <p:nvPr>
            <p:custDataLst>
              <p:tags r:id="rId3"/>
            </p:custDataLst>
          </p:nvPr>
        </p:nvSpPr>
        <p:spPr>
          <a:xfrm>
            <a:off x="350862" y="518189"/>
            <a:ext cx="11412219" cy="5821623"/>
          </a:xfrm>
          <a:prstGeom prst="rect">
            <a:avLst/>
          </a:prstGeom>
          <a:noFill/>
          <a:ln w="1270">
            <a:solidFill>
              <a:srgbClr val="1E6BC5">
                <a:lumMod val="60000"/>
                <a:lumOff val="40000"/>
              </a:srgbClr>
            </a:solid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a:solidFill>
                <a:srgbClr val="FFFFFF"/>
              </a:solidFill>
              <a:latin typeface="微软雅黑" panose="020B0503020204020204" charset="-122"/>
            </a:endParaRPr>
          </a:p>
        </p:txBody>
      </p:sp>
      <p:sp>
        <p:nvSpPr>
          <p:cNvPr id="7" name="矩形 6"/>
          <p:cNvSpPr/>
          <p:nvPr>
            <p:custDataLst>
              <p:tags r:id="rId4"/>
            </p:custDataLst>
          </p:nvPr>
        </p:nvSpPr>
        <p:spPr>
          <a:xfrm>
            <a:off x="252141" y="419254"/>
            <a:ext cx="11412219" cy="5821623"/>
          </a:xfrm>
          <a:prstGeom prst="rect">
            <a:avLst/>
          </a:prstGeom>
          <a:noFill/>
          <a:ln w="1270">
            <a:solidFill>
              <a:srgbClr val="1E6BC5">
                <a:lumMod val="40000"/>
                <a:lumOff val="60000"/>
              </a:srgbClr>
            </a:solid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a:solidFill>
                <a:srgbClr val="FFFFFF"/>
              </a:solidFill>
              <a:latin typeface="微软雅黑" panose="020B0503020204020204" charset="-122"/>
            </a:endParaRPr>
          </a:p>
        </p:txBody>
      </p:sp>
      <p:grpSp>
        <p:nvGrpSpPr>
          <p:cNvPr id="14" name="组合 13"/>
          <p:cNvGrpSpPr>
            <a:grpSpLocks noChangeAspect="1"/>
          </p:cNvGrpSpPr>
          <p:nvPr>
            <p:custDataLst>
              <p:tags r:id="rId5"/>
            </p:custDataLst>
          </p:nvPr>
        </p:nvGrpSpPr>
        <p:grpSpPr>
          <a:xfrm>
            <a:off x="669925" y="1349393"/>
            <a:ext cx="622313" cy="543032"/>
            <a:chOff x="1168400" y="1347856"/>
            <a:chExt cx="723913" cy="631688"/>
          </a:xfrm>
          <a:solidFill>
            <a:srgbClr val="FFFFFF">
              <a:alpha val="15000"/>
            </a:srgbClr>
          </a:solidFill>
        </p:grpSpPr>
        <p:sp>
          <p:nvSpPr>
            <p:cNvPr id="15" name="任意多边形: 形状 14"/>
            <p:cNvSpPr>
              <a:spLocks noChangeAspect="1"/>
            </p:cNvSpPr>
            <p:nvPr>
              <p:custDataLst>
                <p:tags r:id="rId6"/>
              </p:custDataLst>
            </p:nvPr>
          </p:nvSpPr>
          <p:spPr>
            <a:xfrm>
              <a:off x="1168400" y="1347856"/>
              <a:ext cx="311295" cy="631688"/>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grpFill/>
            <a:ln>
              <a:noFill/>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lstStyle/>
            <a:p>
              <a:pPr algn="ctr"/>
              <a:endParaRPr lang="zh-CN" altLang="en-US"/>
            </a:p>
          </p:txBody>
        </p:sp>
        <p:sp>
          <p:nvSpPr>
            <p:cNvPr id="16" name="任意多边形: 形状 15"/>
            <p:cNvSpPr>
              <a:spLocks noChangeAspect="1"/>
            </p:cNvSpPr>
            <p:nvPr>
              <p:custDataLst>
                <p:tags r:id="rId7"/>
              </p:custDataLst>
            </p:nvPr>
          </p:nvSpPr>
          <p:spPr>
            <a:xfrm>
              <a:off x="1581018" y="1347856"/>
              <a:ext cx="311295" cy="631688"/>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grpFill/>
            <a:ln>
              <a:noFill/>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lstStyle/>
            <a:p>
              <a:pPr algn="ctr"/>
              <a:endParaRPr lang="zh-CN" altLang="en-US"/>
            </a:p>
          </p:txBody>
        </p:sp>
      </p:grpSp>
      <p:sp>
        <p:nvSpPr>
          <p:cNvPr id="13" name="文本框 12"/>
          <p:cNvSpPr txBox="1"/>
          <p:nvPr>
            <p:custDataLst>
              <p:tags r:id="rId8"/>
            </p:custDataLst>
          </p:nvPr>
        </p:nvSpPr>
        <p:spPr>
          <a:xfrm>
            <a:off x="1407795" y="978535"/>
            <a:ext cx="8978900" cy="400050"/>
          </a:xfrm>
          <a:prstGeom prst="rect">
            <a:avLst/>
          </a:prstGeom>
          <a:noFill/>
        </p:spPr>
        <p:txBody>
          <a:bodyPr wrap="square" lIns="101600" tIns="0" rIns="82550" bIns="0" rtlCol="0">
            <a:spAutoFit/>
          </a:bodyPr>
          <a:lstStyle>
            <a:defPPr>
              <a:defRPr lang="zh-CN"/>
            </a:defPPr>
            <a:lvl1pPr fontAlgn="auto">
              <a:lnSpc>
                <a:spcPct val="130000"/>
              </a:lnSpc>
              <a:spcAft>
                <a:spcPts val="1000"/>
              </a:spcAft>
              <a:defRPr sz="1600" spc="150"/>
            </a:lvl1pPr>
          </a:lstStyle>
          <a:p>
            <a:pPr indent="0" fontAlgn="ctr">
              <a:spcBef>
                <a:spcPts val="1000"/>
              </a:spcBef>
              <a:spcAft>
                <a:spcPts val="0"/>
              </a:spcAft>
              <a:buClr>
                <a:srgbClr val="1E6BC5">
                  <a:lumMod val="75000"/>
                </a:srgbClr>
              </a:buClr>
              <a:buSzPct val="130000"/>
              <a:buNone/>
            </a:pPr>
            <a:r>
              <a:rPr lang="zh-CN" altLang="en-US" sz="2000" b="1" dirty="0">
                <a:solidFill>
                  <a:srgbClr val="000000">
                    <a:lumMod val="75000"/>
                    <a:lumOff val="25000"/>
                  </a:srgbClr>
                </a:solidFill>
                <a:latin typeface="Arial" panose="020B0604020202020204" pitchFamily="34" charset="0"/>
                <a:ea typeface="微软雅黑" panose="020B0503020204020204" charset="-122"/>
              </a:rPr>
              <a:t>安全保障：保护区管理</a:t>
            </a:r>
            <a:endParaRPr lang="zh-CN" altLang="en-US" sz="2000" b="1" dirty="0">
              <a:solidFill>
                <a:srgbClr val="000000">
                  <a:lumMod val="75000"/>
                  <a:lumOff val="25000"/>
                </a:srgbClr>
              </a:solidFill>
              <a:latin typeface="Arial" panose="020B0604020202020204" pitchFamily="34" charset="0"/>
              <a:ea typeface="微软雅黑" panose="020B0503020204020204" charset="-122"/>
            </a:endParaRPr>
          </a:p>
        </p:txBody>
      </p:sp>
      <p:sp>
        <p:nvSpPr>
          <p:cNvPr id="20" name="文本框 19"/>
          <p:cNvSpPr txBox="1"/>
          <p:nvPr>
            <p:custDataLst>
              <p:tags r:id="rId9"/>
            </p:custDataLst>
          </p:nvPr>
        </p:nvSpPr>
        <p:spPr>
          <a:xfrm>
            <a:off x="1468755" y="1572895"/>
            <a:ext cx="8978900" cy="4539615"/>
          </a:xfrm>
          <a:prstGeom prst="rect">
            <a:avLst/>
          </a:prstGeom>
          <a:noFill/>
        </p:spPr>
        <p:txBody>
          <a:bodyPr wrap="square" lIns="101600" tIns="0" rIns="82550" bIns="0" rtlCol="0">
            <a:spAutoFit/>
          </a:bodyPr>
          <a:lstStyle>
            <a:defPPr>
              <a:defRPr lang="zh-CN"/>
            </a:defPPr>
            <a:lvl1pPr fontAlgn="auto">
              <a:lnSpc>
                <a:spcPct val="130000"/>
              </a:lnSpc>
              <a:spcAft>
                <a:spcPts val="1000"/>
              </a:spcAft>
              <a:defRPr sz="1600" spc="150"/>
            </a:lvl1pPr>
          </a:lstStyle>
          <a:p>
            <a:pPr marL="0" lvl="2" indent="444500" algn="just" fontAlgn="ctr">
              <a:lnSpc>
                <a:spcPct val="125000"/>
              </a:lnSpc>
              <a:spcBef>
                <a:spcPts val="0"/>
              </a:spcBef>
              <a:spcAft>
                <a:spcPts val="600"/>
              </a:spcAft>
              <a:buClr>
                <a:srgbClr val="1E6BC5">
                  <a:lumMod val="75000"/>
                </a:srgbClr>
              </a:buClr>
              <a:buSzPct val="90000"/>
              <a:buNone/>
              <a:extLst>
                <a:ext uri="{35155182-B16C-46BC-9424-99874614C6A1}">
                  <wpsdc:indentchars xmlns:wpsdc="http://www.wps.cn/officeDocument/2017/drawingmlCustomData" val="200" checksum="909944644"/>
                </a:ext>
              </a:extLst>
            </a:pPr>
            <a:r>
              <a:rPr lang="zh-CN" altLang="en-US" sz="1600" spc="150" dirty="0">
                <a:solidFill>
                  <a:srgbClr val="000000">
                    <a:lumMod val="75000"/>
                    <a:lumOff val="25000"/>
                  </a:srgbClr>
                </a:solidFill>
                <a:latin typeface="Arial" panose="020B0604020202020204" pitchFamily="34" charset="0"/>
                <a:ea typeface="微软雅黑" panose="020B0503020204020204" charset="-122"/>
              </a:rPr>
              <a:t>下列区域为</a:t>
            </a:r>
            <a:r>
              <a:rPr lang="zh-CN" altLang="en-US" sz="1600" spc="150" dirty="0">
                <a:solidFill>
                  <a:srgbClr val="FF0000"/>
                </a:solidFill>
                <a:latin typeface="Arial" panose="020B0604020202020204" pitchFamily="34" charset="0"/>
                <a:ea typeface="微软雅黑" panose="020B0503020204020204" charset="-122"/>
              </a:rPr>
              <a:t>地铁、轻轨</a:t>
            </a:r>
            <a:r>
              <a:rPr lang="zh-CN" altLang="en-US" sz="1600" spc="150" dirty="0">
                <a:solidFill>
                  <a:srgbClr val="000000">
                    <a:lumMod val="75000"/>
                    <a:lumOff val="25000"/>
                  </a:srgbClr>
                </a:solidFill>
                <a:latin typeface="Arial" panose="020B0604020202020204" pitchFamily="34" charset="0"/>
                <a:ea typeface="微软雅黑" panose="020B0503020204020204" charset="-122"/>
              </a:rPr>
              <a:t>的</a:t>
            </a:r>
            <a:r>
              <a:rPr lang="zh-CN" altLang="en-US" sz="1600" spc="150" dirty="0">
                <a:solidFill>
                  <a:srgbClr val="FF0000"/>
                </a:solidFill>
                <a:latin typeface="Arial" panose="020B0604020202020204" pitchFamily="34" charset="0"/>
                <a:ea typeface="微软雅黑" panose="020B0503020204020204" charset="-122"/>
              </a:rPr>
              <a:t>控制</a:t>
            </a:r>
            <a:r>
              <a:rPr lang="zh-CN" altLang="en-US" sz="1600" spc="150" dirty="0">
                <a:solidFill>
                  <a:srgbClr val="000000">
                    <a:lumMod val="75000"/>
                    <a:lumOff val="25000"/>
                  </a:srgbClr>
                </a:solidFill>
                <a:latin typeface="Arial" panose="020B0604020202020204" pitchFamily="34" charset="0"/>
                <a:ea typeface="微软雅黑" panose="020B0503020204020204" charset="-122"/>
              </a:rPr>
              <a:t>保护区范围。</a:t>
            </a:r>
            <a:endParaRPr lang="zh-CN" altLang="en-US" sz="1600" spc="150" dirty="0">
              <a:solidFill>
                <a:srgbClr val="000000">
                  <a:lumMod val="75000"/>
                  <a:lumOff val="25000"/>
                </a:srgbClr>
              </a:solidFill>
              <a:latin typeface="Arial" panose="020B0604020202020204" pitchFamily="34" charset="0"/>
              <a:ea typeface="微软雅黑" panose="020B0503020204020204" charset="-122"/>
            </a:endParaRPr>
          </a:p>
          <a:p>
            <a:pPr marL="0" lvl="2" indent="444500" algn="just" fontAlgn="ctr">
              <a:lnSpc>
                <a:spcPct val="125000"/>
              </a:lnSpc>
              <a:spcBef>
                <a:spcPts val="0"/>
              </a:spcBef>
              <a:spcAft>
                <a:spcPts val="600"/>
              </a:spcAft>
              <a:buClr>
                <a:srgbClr val="1E6BC5">
                  <a:lumMod val="75000"/>
                </a:srgbClr>
              </a:buClr>
              <a:buSzPct val="90000"/>
              <a:buNone/>
              <a:extLst>
                <a:ext uri="{35155182-B16C-46BC-9424-99874614C6A1}">
                  <wpsdc:indentchars xmlns:wpsdc="http://www.wps.cn/officeDocument/2017/drawingmlCustomData" val="200" checksum="909944644"/>
                </a:ext>
              </a:extLst>
            </a:pPr>
            <a:r>
              <a:rPr lang="zh-CN" altLang="en-US" sz="1600" spc="150" dirty="0">
                <a:solidFill>
                  <a:srgbClr val="000000">
                    <a:lumMod val="75000"/>
                    <a:lumOff val="25000"/>
                  </a:srgbClr>
                </a:solidFill>
                <a:latin typeface="Arial" panose="020B0604020202020204" pitchFamily="34" charset="0"/>
                <a:ea typeface="微软雅黑" panose="020B0503020204020204" charset="-122"/>
              </a:rPr>
              <a:t>（</a:t>
            </a:r>
            <a:r>
              <a:rPr lang="en-US" altLang="zh-CN" sz="1600" spc="150" dirty="0">
                <a:solidFill>
                  <a:srgbClr val="000000">
                    <a:lumMod val="75000"/>
                    <a:lumOff val="25000"/>
                  </a:srgbClr>
                </a:solidFill>
                <a:latin typeface="Arial" panose="020B0604020202020204" pitchFamily="34" charset="0"/>
                <a:ea typeface="微软雅黑" panose="020B0503020204020204" charset="-122"/>
              </a:rPr>
              <a:t>1</a:t>
            </a:r>
            <a:r>
              <a:rPr lang="zh-CN" altLang="en-US" sz="1600" spc="150" dirty="0">
                <a:solidFill>
                  <a:srgbClr val="000000">
                    <a:lumMod val="75000"/>
                    <a:lumOff val="25000"/>
                  </a:srgbClr>
                </a:solidFill>
                <a:latin typeface="Arial" panose="020B0604020202020204" pitchFamily="34" charset="0"/>
                <a:ea typeface="微软雅黑" panose="020B0503020204020204" charset="-122"/>
              </a:rPr>
              <a:t>）地下车站和隧道结构外边线外侧五十米内。</a:t>
            </a:r>
            <a:endParaRPr lang="zh-CN" altLang="en-US" sz="1600" spc="150" dirty="0">
              <a:solidFill>
                <a:srgbClr val="000000">
                  <a:lumMod val="75000"/>
                  <a:lumOff val="25000"/>
                </a:srgbClr>
              </a:solidFill>
              <a:latin typeface="Arial" panose="020B0604020202020204" pitchFamily="34" charset="0"/>
              <a:ea typeface="微软雅黑" panose="020B0503020204020204" charset="-122"/>
            </a:endParaRPr>
          </a:p>
          <a:p>
            <a:pPr marL="0" lvl="2" indent="444500" algn="just" fontAlgn="ctr">
              <a:lnSpc>
                <a:spcPct val="125000"/>
              </a:lnSpc>
              <a:spcBef>
                <a:spcPts val="0"/>
              </a:spcBef>
              <a:spcAft>
                <a:spcPts val="600"/>
              </a:spcAft>
              <a:buClr>
                <a:srgbClr val="1E6BC5">
                  <a:lumMod val="75000"/>
                </a:srgbClr>
              </a:buClr>
              <a:buSzPct val="90000"/>
              <a:buNone/>
              <a:extLst>
                <a:ext uri="{35155182-B16C-46BC-9424-99874614C6A1}">
                  <wpsdc:indentchars xmlns:wpsdc="http://www.wps.cn/officeDocument/2017/drawingmlCustomData" val="200" checksum="909944644"/>
                </a:ext>
              </a:extLst>
            </a:pPr>
            <a:r>
              <a:rPr lang="zh-CN" altLang="en-US" sz="1600" spc="150" dirty="0">
                <a:solidFill>
                  <a:srgbClr val="000000">
                    <a:lumMod val="75000"/>
                    <a:lumOff val="25000"/>
                  </a:srgbClr>
                </a:solidFill>
                <a:latin typeface="Arial" panose="020B0604020202020204" pitchFamily="34" charset="0"/>
                <a:ea typeface="微软雅黑" panose="020B0503020204020204" charset="-122"/>
              </a:rPr>
              <a:t>（</a:t>
            </a:r>
            <a:r>
              <a:rPr lang="en-US" altLang="zh-CN" sz="1600" spc="150" dirty="0">
                <a:solidFill>
                  <a:srgbClr val="000000">
                    <a:lumMod val="75000"/>
                    <a:lumOff val="25000"/>
                  </a:srgbClr>
                </a:solidFill>
                <a:latin typeface="Arial" panose="020B0604020202020204" pitchFamily="34" charset="0"/>
                <a:ea typeface="微软雅黑" panose="020B0503020204020204" charset="-122"/>
              </a:rPr>
              <a:t>2</a:t>
            </a:r>
            <a:r>
              <a:rPr lang="zh-CN" altLang="en-US" sz="1600" spc="150" dirty="0">
                <a:solidFill>
                  <a:srgbClr val="000000">
                    <a:lumMod val="75000"/>
                    <a:lumOff val="25000"/>
                  </a:srgbClr>
                </a:solidFill>
                <a:latin typeface="Arial" panose="020B0604020202020204" pitchFamily="34" charset="0"/>
                <a:ea typeface="微软雅黑" panose="020B0503020204020204" charset="-122"/>
              </a:rPr>
              <a:t>）地面车站和地面线路、高架车站和高架线路结构外边线外侧三十米内。</a:t>
            </a:r>
            <a:endParaRPr lang="zh-CN" altLang="en-US" sz="1600" spc="150" dirty="0">
              <a:solidFill>
                <a:srgbClr val="000000">
                  <a:lumMod val="75000"/>
                  <a:lumOff val="25000"/>
                </a:srgbClr>
              </a:solidFill>
              <a:latin typeface="Arial" panose="020B0604020202020204" pitchFamily="34" charset="0"/>
              <a:ea typeface="微软雅黑" panose="020B0503020204020204" charset="-122"/>
            </a:endParaRPr>
          </a:p>
          <a:p>
            <a:pPr marL="0" lvl="2" indent="444500" algn="just" fontAlgn="ctr">
              <a:lnSpc>
                <a:spcPct val="125000"/>
              </a:lnSpc>
              <a:spcBef>
                <a:spcPts val="0"/>
              </a:spcBef>
              <a:spcAft>
                <a:spcPts val="600"/>
              </a:spcAft>
              <a:buClr>
                <a:srgbClr val="1E6BC5">
                  <a:lumMod val="75000"/>
                </a:srgbClr>
              </a:buClr>
              <a:buSzPct val="90000"/>
              <a:buNone/>
              <a:extLst>
                <a:ext uri="{35155182-B16C-46BC-9424-99874614C6A1}">
                  <wpsdc:indentchars xmlns:wpsdc="http://www.wps.cn/officeDocument/2017/drawingmlCustomData" val="200" checksum="909944644"/>
                </a:ext>
              </a:extLst>
            </a:pPr>
            <a:r>
              <a:rPr lang="zh-CN" altLang="en-US" sz="1600" spc="150" dirty="0">
                <a:solidFill>
                  <a:srgbClr val="000000">
                    <a:lumMod val="75000"/>
                    <a:lumOff val="25000"/>
                  </a:srgbClr>
                </a:solidFill>
                <a:latin typeface="Arial" panose="020B0604020202020204" pitchFamily="34" charset="0"/>
                <a:ea typeface="微软雅黑" panose="020B0503020204020204" charset="-122"/>
              </a:rPr>
              <a:t>（</a:t>
            </a:r>
            <a:r>
              <a:rPr lang="en-US" altLang="zh-CN" sz="1600" spc="150" dirty="0">
                <a:solidFill>
                  <a:srgbClr val="000000">
                    <a:lumMod val="75000"/>
                    <a:lumOff val="25000"/>
                  </a:srgbClr>
                </a:solidFill>
                <a:latin typeface="Arial" panose="020B0604020202020204" pitchFamily="34" charset="0"/>
                <a:ea typeface="微软雅黑" panose="020B0503020204020204" charset="-122"/>
              </a:rPr>
              <a:t>3</a:t>
            </a:r>
            <a:r>
              <a:rPr lang="zh-CN" altLang="en-US" sz="1600" spc="150" dirty="0">
                <a:solidFill>
                  <a:srgbClr val="000000">
                    <a:lumMod val="75000"/>
                    <a:lumOff val="25000"/>
                  </a:srgbClr>
                </a:solidFill>
                <a:latin typeface="Arial" panose="020B0604020202020204" pitchFamily="34" charset="0"/>
                <a:ea typeface="微软雅黑" panose="020B0503020204020204" charset="-122"/>
              </a:rPr>
              <a:t>）出入口、风亭、冷却塔、直升电梯、控制中心、主变电所、线缆管沟等建（构）</a:t>
            </a:r>
            <a:endParaRPr lang="zh-CN" altLang="en-US" sz="1600" spc="150" dirty="0">
              <a:solidFill>
                <a:srgbClr val="000000">
                  <a:lumMod val="75000"/>
                  <a:lumOff val="25000"/>
                </a:srgbClr>
              </a:solidFill>
              <a:latin typeface="Arial" panose="020B0604020202020204" pitchFamily="34" charset="0"/>
              <a:ea typeface="微软雅黑" panose="020B0503020204020204" charset="-122"/>
            </a:endParaRPr>
          </a:p>
          <a:p>
            <a:pPr marL="0" lvl="2" indent="444500" algn="just" fontAlgn="ctr">
              <a:lnSpc>
                <a:spcPct val="125000"/>
              </a:lnSpc>
              <a:spcBef>
                <a:spcPts val="0"/>
              </a:spcBef>
              <a:spcAft>
                <a:spcPts val="600"/>
              </a:spcAft>
              <a:buClr>
                <a:srgbClr val="1E6BC5">
                  <a:lumMod val="75000"/>
                </a:srgbClr>
              </a:buClr>
              <a:buSzPct val="90000"/>
              <a:buNone/>
              <a:extLst>
                <a:ext uri="{35155182-B16C-46BC-9424-99874614C6A1}">
                  <wpsdc:indentchars xmlns:wpsdc="http://www.wps.cn/officeDocument/2017/drawingmlCustomData" val="200" checksum="909944644"/>
                </a:ext>
              </a:extLst>
            </a:pPr>
            <a:r>
              <a:rPr lang="zh-CN" altLang="en-US" sz="1600" spc="150" dirty="0">
                <a:solidFill>
                  <a:srgbClr val="000000">
                    <a:lumMod val="75000"/>
                    <a:lumOff val="25000"/>
                  </a:srgbClr>
                </a:solidFill>
                <a:latin typeface="Arial" panose="020B0604020202020204" pitchFamily="34" charset="0"/>
                <a:ea typeface="微软雅黑" panose="020B0503020204020204" charset="-122"/>
              </a:rPr>
              <a:t>筑物外边线和车辆基地用地范围外侧十米内。</a:t>
            </a:r>
            <a:endParaRPr lang="zh-CN" altLang="en-US" sz="1600" spc="150" dirty="0">
              <a:solidFill>
                <a:srgbClr val="000000">
                  <a:lumMod val="75000"/>
                  <a:lumOff val="25000"/>
                </a:srgbClr>
              </a:solidFill>
              <a:latin typeface="Arial" panose="020B0604020202020204" pitchFamily="34" charset="0"/>
              <a:ea typeface="微软雅黑" panose="020B0503020204020204" charset="-122"/>
            </a:endParaRPr>
          </a:p>
          <a:p>
            <a:pPr marL="0" lvl="2" indent="444500" algn="just" fontAlgn="ctr">
              <a:lnSpc>
                <a:spcPct val="125000"/>
              </a:lnSpc>
              <a:spcBef>
                <a:spcPts val="0"/>
              </a:spcBef>
              <a:spcAft>
                <a:spcPts val="600"/>
              </a:spcAft>
              <a:buClr>
                <a:srgbClr val="1E6BC5">
                  <a:lumMod val="75000"/>
                </a:srgbClr>
              </a:buClr>
              <a:buSzPct val="90000"/>
              <a:buNone/>
              <a:extLst>
                <a:ext uri="{35155182-B16C-46BC-9424-99874614C6A1}">
                  <wpsdc:indentchars xmlns:wpsdc="http://www.wps.cn/officeDocument/2017/drawingmlCustomData" val="200" checksum="909944644"/>
                </a:ext>
              </a:extLst>
            </a:pPr>
            <a:r>
              <a:rPr lang="zh-CN" altLang="en-US" sz="1600" spc="150" dirty="0">
                <a:solidFill>
                  <a:srgbClr val="000000">
                    <a:lumMod val="75000"/>
                    <a:lumOff val="25000"/>
                  </a:srgbClr>
                </a:solidFill>
                <a:latin typeface="Arial" panose="020B0604020202020204" pitchFamily="34" charset="0"/>
                <a:ea typeface="微软雅黑" panose="020B0503020204020204" charset="-122"/>
              </a:rPr>
              <a:t>（</a:t>
            </a:r>
            <a:r>
              <a:rPr lang="en-US" altLang="zh-CN" sz="1600" spc="150" dirty="0">
                <a:solidFill>
                  <a:srgbClr val="000000">
                    <a:lumMod val="75000"/>
                    <a:lumOff val="25000"/>
                  </a:srgbClr>
                </a:solidFill>
                <a:latin typeface="Arial" panose="020B0604020202020204" pitchFamily="34" charset="0"/>
                <a:ea typeface="微软雅黑" panose="020B0503020204020204" charset="-122"/>
              </a:rPr>
              <a:t>4</a:t>
            </a:r>
            <a:r>
              <a:rPr lang="zh-CN" altLang="en-US" sz="1600" spc="150" dirty="0">
                <a:solidFill>
                  <a:srgbClr val="000000">
                    <a:lumMod val="75000"/>
                    <a:lumOff val="25000"/>
                  </a:srgbClr>
                </a:solidFill>
                <a:latin typeface="Arial" panose="020B0604020202020204" pitchFamily="34" charset="0"/>
                <a:ea typeface="微软雅黑" panose="020B0503020204020204" charset="-122"/>
              </a:rPr>
              <a:t>）过江（河）隧道结构外边线外侧一百米内。</a:t>
            </a:r>
            <a:endParaRPr lang="zh-CN" altLang="en-US" sz="1600" spc="150" dirty="0">
              <a:solidFill>
                <a:srgbClr val="000000">
                  <a:lumMod val="75000"/>
                  <a:lumOff val="25000"/>
                </a:srgbClr>
              </a:solidFill>
              <a:latin typeface="Arial" panose="020B0604020202020204" pitchFamily="34" charset="0"/>
              <a:ea typeface="微软雅黑" panose="020B0503020204020204" charset="-122"/>
            </a:endParaRPr>
          </a:p>
          <a:p>
            <a:pPr marL="0" lvl="2" indent="444500" algn="just" fontAlgn="ctr">
              <a:lnSpc>
                <a:spcPct val="125000"/>
              </a:lnSpc>
              <a:spcBef>
                <a:spcPts val="0"/>
              </a:spcBef>
              <a:spcAft>
                <a:spcPts val="600"/>
              </a:spcAft>
              <a:buClr>
                <a:srgbClr val="1E6BC5">
                  <a:lumMod val="75000"/>
                </a:srgbClr>
              </a:buClr>
              <a:buSzPct val="90000"/>
              <a:buNone/>
              <a:extLst>
                <a:ext uri="{35155182-B16C-46BC-9424-99874614C6A1}">
                  <wpsdc:indentchars xmlns:wpsdc="http://www.wps.cn/officeDocument/2017/drawingmlCustomData" val="200" checksum="909944644"/>
                </a:ext>
              </a:extLst>
            </a:pPr>
            <a:r>
              <a:rPr lang="zh-CN" altLang="en-US" sz="1600" spc="150" dirty="0">
                <a:solidFill>
                  <a:srgbClr val="000000">
                    <a:lumMod val="75000"/>
                    <a:lumOff val="25000"/>
                  </a:srgbClr>
                </a:solidFill>
                <a:latin typeface="Arial" panose="020B0604020202020204" pitchFamily="34" charset="0"/>
                <a:ea typeface="微软雅黑" panose="020B0503020204020204" charset="-122"/>
              </a:rPr>
              <a:t>下列区域为</a:t>
            </a:r>
            <a:r>
              <a:rPr lang="zh-CN" altLang="en-US" sz="1600" spc="150" dirty="0">
                <a:solidFill>
                  <a:srgbClr val="FF0000"/>
                </a:solidFill>
                <a:latin typeface="Arial" panose="020B0604020202020204" pitchFamily="34" charset="0"/>
                <a:ea typeface="微软雅黑" panose="020B0503020204020204" charset="-122"/>
              </a:rPr>
              <a:t>地铁、轻轨</a:t>
            </a:r>
            <a:r>
              <a:rPr lang="zh-CN" altLang="en-US" sz="1600" spc="150" dirty="0">
                <a:solidFill>
                  <a:srgbClr val="000000">
                    <a:lumMod val="75000"/>
                    <a:lumOff val="25000"/>
                  </a:srgbClr>
                </a:solidFill>
                <a:latin typeface="Arial" panose="020B0604020202020204" pitchFamily="34" charset="0"/>
                <a:ea typeface="微软雅黑" panose="020B0503020204020204" charset="-122"/>
              </a:rPr>
              <a:t>的</a:t>
            </a:r>
            <a:r>
              <a:rPr lang="zh-CN" altLang="en-US" sz="1600" spc="150" dirty="0">
                <a:solidFill>
                  <a:srgbClr val="FF0000"/>
                </a:solidFill>
                <a:latin typeface="Arial" panose="020B0604020202020204" pitchFamily="34" charset="0"/>
                <a:ea typeface="微软雅黑" panose="020B0503020204020204" charset="-122"/>
              </a:rPr>
              <a:t>特别</a:t>
            </a:r>
            <a:r>
              <a:rPr lang="zh-CN" altLang="en-US" sz="1600" spc="150" dirty="0">
                <a:solidFill>
                  <a:srgbClr val="000000">
                    <a:lumMod val="75000"/>
                    <a:lumOff val="25000"/>
                  </a:srgbClr>
                </a:solidFill>
                <a:latin typeface="Arial" panose="020B0604020202020204" pitchFamily="34" charset="0"/>
                <a:ea typeface="微软雅黑" panose="020B0503020204020204" charset="-122"/>
              </a:rPr>
              <a:t>保护区范围。</a:t>
            </a:r>
            <a:endParaRPr lang="zh-CN" altLang="en-US" sz="1600" spc="150" dirty="0">
              <a:solidFill>
                <a:srgbClr val="000000">
                  <a:lumMod val="75000"/>
                  <a:lumOff val="25000"/>
                </a:srgbClr>
              </a:solidFill>
              <a:latin typeface="Arial" panose="020B0604020202020204" pitchFamily="34" charset="0"/>
              <a:ea typeface="微软雅黑" panose="020B0503020204020204" charset="-122"/>
            </a:endParaRPr>
          </a:p>
          <a:p>
            <a:pPr marL="0" lvl="2" indent="444500" algn="just" fontAlgn="ctr">
              <a:lnSpc>
                <a:spcPct val="125000"/>
              </a:lnSpc>
              <a:spcBef>
                <a:spcPts val="0"/>
              </a:spcBef>
              <a:spcAft>
                <a:spcPts val="600"/>
              </a:spcAft>
              <a:buClr>
                <a:srgbClr val="1E6BC5">
                  <a:lumMod val="75000"/>
                </a:srgbClr>
              </a:buClr>
              <a:buSzPct val="90000"/>
              <a:buNone/>
              <a:extLst>
                <a:ext uri="{35155182-B16C-46BC-9424-99874614C6A1}">
                  <wpsdc:indentchars xmlns:wpsdc="http://www.wps.cn/officeDocument/2017/drawingmlCustomData" val="200" checksum="909944644"/>
                </a:ext>
              </a:extLst>
            </a:pPr>
            <a:r>
              <a:rPr lang="zh-CN" altLang="en-US" sz="1600" spc="150" dirty="0">
                <a:solidFill>
                  <a:srgbClr val="000000">
                    <a:lumMod val="75000"/>
                    <a:lumOff val="25000"/>
                  </a:srgbClr>
                </a:solidFill>
                <a:latin typeface="Arial" panose="020B0604020202020204" pitchFamily="34" charset="0"/>
                <a:ea typeface="微软雅黑" panose="020B0503020204020204" charset="-122"/>
              </a:rPr>
              <a:t>（</a:t>
            </a:r>
            <a:r>
              <a:rPr lang="en-US" altLang="zh-CN" sz="1600" spc="150" dirty="0">
                <a:solidFill>
                  <a:srgbClr val="000000">
                    <a:lumMod val="75000"/>
                    <a:lumOff val="25000"/>
                  </a:srgbClr>
                </a:solidFill>
                <a:latin typeface="Arial" panose="020B0604020202020204" pitchFamily="34" charset="0"/>
                <a:ea typeface="微软雅黑" panose="020B0503020204020204" charset="-122"/>
              </a:rPr>
              <a:t>1</a:t>
            </a:r>
            <a:r>
              <a:rPr lang="zh-CN" altLang="en-US" sz="1600" spc="150" dirty="0">
                <a:solidFill>
                  <a:srgbClr val="000000">
                    <a:lumMod val="75000"/>
                    <a:lumOff val="25000"/>
                  </a:srgbClr>
                </a:solidFill>
                <a:latin typeface="Arial" panose="020B0604020202020204" pitchFamily="34" charset="0"/>
                <a:ea typeface="微软雅黑" panose="020B0503020204020204" charset="-122"/>
              </a:rPr>
              <a:t>）地下车站和隧道结构外边线外侧五米内。</a:t>
            </a:r>
            <a:endParaRPr lang="zh-CN" altLang="en-US" sz="1600" spc="150" dirty="0">
              <a:solidFill>
                <a:srgbClr val="000000">
                  <a:lumMod val="75000"/>
                  <a:lumOff val="25000"/>
                </a:srgbClr>
              </a:solidFill>
              <a:latin typeface="Arial" panose="020B0604020202020204" pitchFamily="34" charset="0"/>
              <a:ea typeface="微软雅黑" panose="020B0503020204020204" charset="-122"/>
            </a:endParaRPr>
          </a:p>
          <a:p>
            <a:pPr marL="0" lvl="2" indent="444500" algn="just" fontAlgn="ctr">
              <a:lnSpc>
                <a:spcPct val="125000"/>
              </a:lnSpc>
              <a:spcBef>
                <a:spcPts val="0"/>
              </a:spcBef>
              <a:spcAft>
                <a:spcPts val="600"/>
              </a:spcAft>
              <a:buClr>
                <a:srgbClr val="1E6BC5">
                  <a:lumMod val="75000"/>
                </a:srgbClr>
              </a:buClr>
              <a:buSzPct val="90000"/>
              <a:buNone/>
              <a:extLst>
                <a:ext uri="{35155182-B16C-46BC-9424-99874614C6A1}">
                  <wpsdc:indentchars xmlns:wpsdc="http://www.wps.cn/officeDocument/2017/drawingmlCustomData" val="200" checksum="909944644"/>
                </a:ext>
              </a:extLst>
            </a:pPr>
            <a:r>
              <a:rPr lang="zh-CN" altLang="en-US" sz="1600" spc="150" dirty="0">
                <a:solidFill>
                  <a:srgbClr val="000000">
                    <a:lumMod val="75000"/>
                    <a:lumOff val="25000"/>
                  </a:srgbClr>
                </a:solidFill>
                <a:latin typeface="Arial" panose="020B0604020202020204" pitchFamily="34" charset="0"/>
                <a:ea typeface="微软雅黑" panose="020B0503020204020204" charset="-122"/>
              </a:rPr>
              <a:t>（</a:t>
            </a:r>
            <a:r>
              <a:rPr lang="en-US" altLang="zh-CN" sz="1600" spc="150" dirty="0">
                <a:solidFill>
                  <a:srgbClr val="000000">
                    <a:lumMod val="75000"/>
                    <a:lumOff val="25000"/>
                  </a:srgbClr>
                </a:solidFill>
                <a:latin typeface="Arial" panose="020B0604020202020204" pitchFamily="34" charset="0"/>
                <a:ea typeface="微软雅黑" panose="020B0503020204020204" charset="-122"/>
              </a:rPr>
              <a:t>2</a:t>
            </a:r>
            <a:r>
              <a:rPr lang="zh-CN" altLang="en-US" sz="1600" spc="150" dirty="0">
                <a:solidFill>
                  <a:srgbClr val="000000">
                    <a:lumMod val="75000"/>
                    <a:lumOff val="25000"/>
                  </a:srgbClr>
                </a:solidFill>
                <a:latin typeface="Arial" panose="020B0604020202020204" pitchFamily="34" charset="0"/>
                <a:ea typeface="微软雅黑" panose="020B0503020204020204" charset="-122"/>
              </a:rPr>
              <a:t>）地面车站和地面线路、高架车站和高架线路结构外边线外侧三米内。</a:t>
            </a:r>
            <a:endParaRPr lang="zh-CN" altLang="en-US" sz="1600" spc="150" dirty="0">
              <a:solidFill>
                <a:srgbClr val="000000">
                  <a:lumMod val="75000"/>
                  <a:lumOff val="25000"/>
                </a:srgbClr>
              </a:solidFill>
              <a:latin typeface="Arial" panose="020B0604020202020204" pitchFamily="34" charset="0"/>
              <a:ea typeface="微软雅黑" panose="020B0503020204020204" charset="-122"/>
            </a:endParaRPr>
          </a:p>
          <a:p>
            <a:pPr marL="0" lvl="2" indent="444500" algn="just" fontAlgn="ctr">
              <a:lnSpc>
                <a:spcPct val="125000"/>
              </a:lnSpc>
              <a:spcBef>
                <a:spcPts val="0"/>
              </a:spcBef>
              <a:spcAft>
                <a:spcPts val="600"/>
              </a:spcAft>
              <a:buClr>
                <a:srgbClr val="1E6BC5">
                  <a:lumMod val="75000"/>
                </a:srgbClr>
              </a:buClr>
              <a:buSzPct val="90000"/>
              <a:buNone/>
              <a:extLst>
                <a:ext uri="{35155182-B16C-46BC-9424-99874614C6A1}">
                  <wpsdc:indentchars xmlns:wpsdc="http://www.wps.cn/officeDocument/2017/drawingmlCustomData" val="200" checksum="909944644"/>
                </a:ext>
              </a:extLst>
            </a:pPr>
            <a:r>
              <a:rPr lang="zh-CN" altLang="en-US" sz="1600" spc="150" dirty="0">
                <a:solidFill>
                  <a:srgbClr val="000000">
                    <a:lumMod val="75000"/>
                    <a:lumOff val="25000"/>
                  </a:srgbClr>
                </a:solidFill>
                <a:latin typeface="Arial" panose="020B0604020202020204" pitchFamily="34" charset="0"/>
                <a:ea typeface="微软雅黑" panose="020B0503020204020204" charset="-122"/>
              </a:rPr>
              <a:t>（</a:t>
            </a:r>
            <a:r>
              <a:rPr lang="en-US" altLang="zh-CN" sz="1600" spc="150" dirty="0">
                <a:solidFill>
                  <a:srgbClr val="000000">
                    <a:lumMod val="75000"/>
                    <a:lumOff val="25000"/>
                  </a:srgbClr>
                </a:solidFill>
                <a:latin typeface="Arial" panose="020B0604020202020204" pitchFamily="34" charset="0"/>
                <a:ea typeface="微软雅黑" panose="020B0503020204020204" charset="-122"/>
              </a:rPr>
              <a:t>3</a:t>
            </a:r>
            <a:r>
              <a:rPr lang="zh-CN" altLang="en-US" sz="1600" spc="150" dirty="0">
                <a:solidFill>
                  <a:srgbClr val="000000">
                    <a:lumMod val="75000"/>
                    <a:lumOff val="25000"/>
                  </a:srgbClr>
                </a:solidFill>
                <a:latin typeface="Arial" panose="020B0604020202020204" pitchFamily="34" charset="0"/>
                <a:ea typeface="微软雅黑" panose="020B0503020204020204" charset="-122"/>
              </a:rPr>
              <a:t>）出入口、风亭、冷却塔、直升电梯、控制中心、主变电所、线缆管沟等建（构）</a:t>
            </a:r>
            <a:endParaRPr lang="zh-CN" altLang="en-US" sz="1600" spc="150" dirty="0">
              <a:solidFill>
                <a:srgbClr val="000000">
                  <a:lumMod val="75000"/>
                  <a:lumOff val="25000"/>
                </a:srgbClr>
              </a:solidFill>
              <a:latin typeface="Arial" panose="020B0604020202020204" pitchFamily="34" charset="0"/>
              <a:ea typeface="微软雅黑" panose="020B0503020204020204" charset="-122"/>
            </a:endParaRPr>
          </a:p>
          <a:p>
            <a:pPr marL="0" lvl="2" indent="444500" algn="just" fontAlgn="ctr">
              <a:lnSpc>
                <a:spcPct val="125000"/>
              </a:lnSpc>
              <a:spcBef>
                <a:spcPts val="0"/>
              </a:spcBef>
              <a:spcAft>
                <a:spcPts val="600"/>
              </a:spcAft>
              <a:buClr>
                <a:srgbClr val="1E6BC5">
                  <a:lumMod val="75000"/>
                </a:srgbClr>
              </a:buClr>
              <a:buSzPct val="90000"/>
              <a:buNone/>
              <a:extLst>
                <a:ext uri="{35155182-B16C-46BC-9424-99874614C6A1}">
                  <wpsdc:indentchars xmlns:wpsdc="http://www.wps.cn/officeDocument/2017/drawingmlCustomData" val="200" checksum="909944644"/>
                </a:ext>
              </a:extLst>
            </a:pPr>
            <a:r>
              <a:rPr lang="zh-CN" altLang="en-US" sz="1600" spc="150" dirty="0">
                <a:solidFill>
                  <a:srgbClr val="000000">
                    <a:lumMod val="75000"/>
                    <a:lumOff val="25000"/>
                  </a:srgbClr>
                </a:solidFill>
                <a:latin typeface="Arial" panose="020B0604020202020204" pitchFamily="34" charset="0"/>
                <a:ea typeface="微软雅黑" panose="020B0503020204020204" charset="-122"/>
              </a:rPr>
              <a:t>筑物外边线和车辆基地用地范围外侧五米内。</a:t>
            </a:r>
            <a:endParaRPr lang="zh-CN" altLang="en-US" sz="1600" spc="150" dirty="0">
              <a:solidFill>
                <a:srgbClr val="000000">
                  <a:lumMod val="75000"/>
                  <a:lumOff val="25000"/>
                </a:srgbClr>
              </a:solidFill>
              <a:latin typeface="Arial" panose="020B0604020202020204" pitchFamily="34" charset="0"/>
              <a:ea typeface="微软雅黑" panose="020B0503020204020204" charset="-122"/>
            </a:endParaRPr>
          </a:p>
          <a:p>
            <a:pPr marL="0" lvl="2" indent="444500" algn="just" fontAlgn="ctr">
              <a:lnSpc>
                <a:spcPct val="125000"/>
              </a:lnSpc>
              <a:spcBef>
                <a:spcPts val="0"/>
              </a:spcBef>
              <a:spcAft>
                <a:spcPts val="600"/>
              </a:spcAft>
              <a:buClr>
                <a:srgbClr val="1E6BC5">
                  <a:lumMod val="75000"/>
                </a:srgbClr>
              </a:buClr>
              <a:buSzPct val="90000"/>
              <a:buNone/>
              <a:extLst>
                <a:ext uri="{35155182-B16C-46BC-9424-99874614C6A1}">
                  <wpsdc:indentchars xmlns:wpsdc="http://www.wps.cn/officeDocument/2017/drawingmlCustomData" val="200" checksum="909944644"/>
                </a:ext>
              </a:extLst>
            </a:pPr>
            <a:r>
              <a:rPr lang="zh-CN" altLang="en-US" sz="1600" spc="150" dirty="0">
                <a:solidFill>
                  <a:srgbClr val="000000">
                    <a:lumMod val="75000"/>
                    <a:lumOff val="25000"/>
                  </a:srgbClr>
                </a:solidFill>
                <a:latin typeface="Arial" panose="020B0604020202020204" pitchFamily="34" charset="0"/>
                <a:ea typeface="微软雅黑" panose="020B0503020204020204" charset="-122"/>
              </a:rPr>
              <a:t>（</a:t>
            </a:r>
            <a:r>
              <a:rPr lang="en-US" altLang="zh-CN" sz="1600" spc="150" dirty="0">
                <a:solidFill>
                  <a:srgbClr val="000000">
                    <a:lumMod val="75000"/>
                    <a:lumOff val="25000"/>
                  </a:srgbClr>
                </a:solidFill>
                <a:latin typeface="Arial" panose="020B0604020202020204" pitchFamily="34" charset="0"/>
                <a:ea typeface="微软雅黑" panose="020B0503020204020204" charset="-122"/>
              </a:rPr>
              <a:t>4</a:t>
            </a:r>
            <a:r>
              <a:rPr lang="zh-CN" altLang="en-US" sz="1600" spc="150" dirty="0">
                <a:solidFill>
                  <a:srgbClr val="000000">
                    <a:lumMod val="75000"/>
                    <a:lumOff val="25000"/>
                  </a:srgbClr>
                </a:solidFill>
                <a:latin typeface="Arial" panose="020B0604020202020204" pitchFamily="34" charset="0"/>
                <a:ea typeface="微软雅黑" panose="020B0503020204020204" charset="-122"/>
              </a:rPr>
              <a:t>）过江（河）隧道结构外边线外侧五十米内。</a:t>
            </a:r>
            <a:endParaRPr lang="zh-CN" altLang="en-US" sz="1600" spc="150" dirty="0">
              <a:solidFill>
                <a:srgbClr val="000000">
                  <a:lumMod val="75000"/>
                  <a:lumOff val="25000"/>
                </a:srgbClr>
              </a:solidFill>
              <a:latin typeface="Arial" panose="020B0604020202020204" pitchFamily="34" charset="0"/>
              <a:ea typeface="微软雅黑" panose="020B0503020204020204" charset="-122"/>
            </a:endParaRPr>
          </a:p>
        </p:txBody>
      </p:sp>
      <p:grpSp>
        <p:nvGrpSpPr>
          <p:cNvPr id="17" name="组合 16"/>
          <p:cNvGrpSpPr>
            <a:grpSpLocks noChangeAspect="1"/>
          </p:cNvGrpSpPr>
          <p:nvPr>
            <p:custDataLst>
              <p:tags r:id="rId10"/>
            </p:custDataLst>
          </p:nvPr>
        </p:nvGrpSpPr>
        <p:grpSpPr>
          <a:xfrm rot="10800000">
            <a:off x="671896" y="822186"/>
            <a:ext cx="637442" cy="556233"/>
            <a:chOff x="3213087" y="1347855"/>
            <a:chExt cx="723913" cy="631688"/>
          </a:xfrm>
          <a:solidFill>
            <a:srgbClr val="1E6BC5">
              <a:lumMod val="20000"/>
              <a:lumOff val="80000"/>
            </a:srgbClr>
          </a:solidFill>
        </p:grpSpPr>
        <p:sp>
          <p:nvSpPr>
            <p:cNvPr id="18" name="任意多边形: 形状 17"/>
            <p:cNvSpPr>
              <a:spLocks noChangeAspect="1"/>
            </p:cNvSpPr>
            <p:nvPr>
              <p:custDataLst>
                <p:tags r:id="rId11"/>
              </p:custDataLst>
            </p:nvPr>
          </p:nvSpPr>
          <p:spPr>
            <a:xfrm>
              <a:off x="3213087" y="1347855"/>
              <a:ext cx="311295" cy="631688"/>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2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2" y="613739"/>
                  </a:lnTo>
                  <a:cubicBezTo>
                    <a:pt x="67726" y="597568"/>
                    <a:pt x="51617" y="582153"/>
                    <a:pt x="33054" y="568483"/>
                  </a:cubicBezTo>
                  <a:lnTo>
                    <a:pt x="20355" y="561364"/>
                  </a:lnTo>
                  <a:cubicBezTo>
                    <a:pt x="21645" y="561467"/>
                    <a:pt x="135315" y="475631"/>
                    <a:pt x="150652" y="311295"/>
                  </a:cubicBezTo>
                  <a:lnTo>
                    <a:pt x="0" y="311295"/>
                  </a:lnTo>
                  <a:close/>
                </a:path>
              </a:pathLst>
            </a:custGeom>
            <a:grpFill/>
            <a:ln>
              <a:noFill/>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lstStyle/>
            <a:p>
              <a:pPr algn="ctr"/>
              <a:endParaRPr lang="zh-CN" altLang="en-US"/>
            </a:p>
          </p:txBody>
        </p:sp>
        <p:sp>
          <p:nvSpPr>
            <p:cNvPr id="19" name="任意多边形: 形状 18"/>
            <p:cNvSpPr>
              <a:spLocks noChangeAspect="1"/>
            </p:cNvSpPr>
            <p:nvPr>
              <p:custDataLst>
                <p:tags r:id="rId12"/>
              </p:custDataLst>
            </p:nvPr>
          </p:nvSpPr>
          <p:spPr>
            <a:xfrm>
              <a:off x="3625705" y="1347855"/>
              <a:ext cx="311295" cy="631688"/>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1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1" y="613739"/>
                  </a:lnTo>
                  <a:cubicBezTo>
                    <a:pt x="67726" y="597568"/>
                    <a:pt x="51617" y="582153"/>
                    <a:pt x="33054" y="568483"/>
                  </a:cubicBezTo>
                  <a:lnTo>
                    <a:pt x="20355" y="561364"/>
                  </a:lnTo>
                  <a:cubicBezTo>
                    <a:pt x="21645" y="561467"/>
                    <a:pt x="135315" y="475631"/>
                    <a:pt x="150652" y="311295"/>
                  </a:cubicBezTo>
                  <a:lnTo>
                    <a:pt x="0" y="311295"/>
                  </a:lnTo>
                  <a:close/>
                </a:path>
              </a:pathLst>
            </a:custGeom>
            <a:grpFill/>
            <a:ln>
              <a:noFill/>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lstStyle/>
            <a:p>
              <a:pPr algn="ctr"/>
              <a:endParaRPr lang="zh-CN" altLang="en-US"/>
            </a:p>
          </p:txBody>
        </p:sp>
      </p:grpSp>
      <p:grpSp>
        <p:nvGrpSpPr>
          <p:cNvPr id="21" name="组合 20"/>
          <p:cNvGrpSpPr>
            <a:grpSpLocks noChangeAspect="1"/>
          </p:cNvGrpSpPr>
          <p:nvPr>
            <p:custDataLst>
              <p:tags r:id="rId13"/>
            </p:custDataLst>
          </p:nvPr>
        </p:nvGrpSpPr>
        <p:grpSpPr>
          <a:xfrm>
            <a:off x="10511620" y="5229674"/>
            <a:ext cx="923010" cy="805420"/>
            <a:chOff x="3213087" y="1347855"/>
            <a:chExt cx="723913" cy="631688"/>
          </a:xfrm>
          <a:solidFill>
            <a:srgbClr val="1E6BC5">
              <a:lumMod val="20000"/>
              <a:lumOff val="80000"/>
            </a:srgbClr>
          </a:solidFill>
        </p:grpSpPr>
        <p:sp>
          <p:nvSpPr>
            <p:cNvPr id="22" name="任意多边形: 形状 21"/>
            <p:cNvSpPr>
              <a:spLocks noChangeAspect="1"/>
            </p:cNvSpPr>
            <p:nvPr>
              <p:custDataLst>
                <p:tags r:id="rId14"/>
              </p:custDataLst>
            </p:nvPr>
          </p:nvSpPr>
          <p:spPr>
            <a:xfrm>
              <a:off x="3213087" y="1347855"/>
              <a:ext cx="311295" cy="631688"/>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2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2" y="613739"/>
                  </a:lnTo>
                  <a:cubicBezTo>
                    <a:pt x="67726" y="597568"/>
                    <a:pt x="51617" y="582153"/>
                    <a:pt x="33054" y="568483"/>
                  </a:cubicBezTo>
                  <a:lnTo>
                    <a:pt x="20355" y="561364"/>
                  </a:lnTo>
                  <a:cubicBezTo>
                    <a:pt x="21645" y="561467"/>
                    <a:pt x="135315" y="475631"/>
                    <a:pt x="150652" y="311295"/>
                  </a:cubicBezTo>
                  <a:lnTo>
                    <a:pt x="0" y="311295"/>
                  </a:lnTo>
                  <a:close/>
                </a:path>
              </a:pathLst>
            </a:custGeom>
            <a:grpFill/>
            <a:ln>
              <a:noFill/>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lstStyle/>
            <a:p>
              <a:pPr algn="ctr"/>
              <a:endParaRPr lang="zh-CN" altLang="en-US"/>
            </a:p>
          </p:txBody>
        </p:sp>
        <p:sp>
          <p:nvSpPr>
            <p:cNvPr id="23" name="任意多边形: 形状 22"/>
            <p:cNvSpPr>
              <a:spLocks noChangeAspect="1"/>
            </p:cNvSpPr>
            <p:nvPr>
              <p:custDataLst>
                <p:tags r:id="rId15"/>
              </p:custDataLst>
            </p:nvPr>
          </p:nvSpPr>
          <p:spPr>
            <a:xfrm>
              <a:off x="3625705" y="1347855"/>
              <a:ext cx="311295" cy="631688"/>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1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1" y="613739"/>
                  </a:lnTo>
                  <a:cubicBezTo>
                    <a:pt x="67726" y="597568"/>
                    <a:pt x="51617" y="582153"/>
                    <a:pt x="33054" y="568483"/>
                  </a:cubicBezTo>
                  <a:lnTo>
                    <a:pt x="20355" y="561364"/>
                  </a:lnTo>
                  <a:cubicBezTo>
                    <a:pt x="21645" y="561467"/>
                    <a:pt x="135315" y="475631"/>
                    <a:pt x="150652" y="311295"/>
                  </a:cubicBezTo>
                  <a:lnTo>
                    <a:pt x="0" y="311295"/>
                  </a:lnTo>
                  <a:close/>
                </a:path>
              </a:pathLst>
            </a:custGeom>
            <a:grpFill/>
            <a:ln>
              <a:noFill/>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lstStyle/>
            <a:p>
              <a:pPr algn="ctr"/>
              <a:endParaRPr lang="zh-CN" altLang="en-US"/>
            </a:p>
          </p:txBody>
        </p:sp>
      </p:grpSp>
    </p:spTree>
    <p:custDataLst>
      <p:tags r:id="rId16"/>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矩形 4"/>
          <p:cNvSpPr/>
          <p:nvPr>
            <p:custDataLst>
              <p:tags r:id="rId1"/>
            </p:custDataLst>
          </p:nvPr>
        </p:nvSpPr>
        <p:spPr>
          <a:xfrm>
            <a:off x="0" y="0"/>
            <a:ext cx="12192000" cy="6858000"/>
          </a:xfrm>
          <a:prstGeom prst="rect">
            <a:avLst/>
          </a:prstGeom>
          <a:pattFill prst="dotGrid">
            <a:fgClr>
              <a:srgbClr val="FFFFFF">
                <a:lumMod val="85000"/>
              </a:srgbClr>
            </a:fgClr>
            <a:bgClr>
              <a:srgbClr val="FFFFFF"/>
            </a:bgClr>
          </a:patt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9" name="矩形 8"/>
          <p:cNvSpPr/>
          <p:nvPr>
            <p:custDataLst>
              <p:tags r:id="rId2"/>
            </p:custDataLst>
          </p:nvPr>
        </p:nvSpPr>
        <p:spPr>
          <a:xfrm>
            <a:off x="449582" y="617123"/>
            <a:ext cx="11412219" cy="5821624"/>
          </a:xfrm>
          <a:prstGeom prst="rect">
            <a:avLst/>
          </a:prstGeom>
          <a:solidFill>
            <a:srgbClr val="FFFFFF"/>
          </a:solidFill>
          <a:ln w="1270">
            <a:solidFill>
              <a:srgbClr val="1E6BC5"/>
            </a:solid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a:solidFill>
                <a:srgbClr val="FFFFFF"/>
              </a:solidFill>
              <a:latin typeface="微软雅黑" panose="020B0503020204020204" charset="-122"/>
            </a:endParaRPr>
          </a:p>
        </p:txBody>
      </p:sp>
      <p:sp>
        <p:nvSpPr>
          <p:cNvPr id="8" name="矩形 7"/>
          <p:cNvSpPr/>
          <p:nvPr>
            <p:custDataLst>
              <p:tags r:id="rId3"/>
            </p:custDataLst>
          </p:nvPr>
        </p:nvSpPr>
        <p:spPr>
          <a:xfrm>
            <a:off x="350862" y="518189"/>
            <a:ext cx="11412219" cy="5821623"/>
          </a:xfrm>
          <a:prstGeom prst="rect">
            <a:avLst/>
          </a:prstGeom>
          <a:noFill/>
          <a:ln w="1270">
            <a:solidFill>
              <a:srgbClr val="1E6BC5">
                <a:lumMod val="60000"/>
                <a:lumOff val="40000"/>
              </a:srgbClr>
            </a:solid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a:solidFill>
                <a:srgbClr val="FFFFFF"/>
              </a:solidFill>
              <a:latin typeface="微软雅黑" panose="020B0503020204020204" charset="-122"/>
            </a:endParaRPr>
          </a:p>
        </p:txBody>
      </p:sp>
      <p:sp>
        <p:nvSpPr>
          <p:cNvPr id="7" name="矩形 6"/>
          <p:cNvSpPr/>
          <p:nvPr>
            <p:custDataLst>
              <p:tags r:id="rId4"/>
            </p:custDataLst>
          </p:nvPr>
        </p:nvSpPr>
        <p:spPr>
          <a:xfrm>
            <a:off x="252141" y="419254"/>
            <a:ext cx="11412219" cy="5821623"/>
          </a:xfrm>
          <a:prstGeom prst="rect">
            <a:avLst/>
          </a:prstGeom>
          <a:noFill/>
          <a:ln w="1270">
            <a:solidFill>
              <a:srgbClr val="1E6BC5">
                <a:lumMod val="40000"/>
                <a:lumOff val="60000"/>
              </a:srgbClr>
            </a:solid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a:solidFill>
                <a:srgbClr val="FFFFFF"/>
              </a:solidFill>
              <a:latin typeface="微软雅黑" panose="020B0503020204020204" charset="-122"/>
            </a:endParaRPr>
          </a:p>
        </p:txBody>
      </p:sp>
      <p:grpSp>
        <p:nvGrpSpPr>
          <p:cNvPr id="14" name="组合 13"/>
          <p:cNvGrpSpPr>
            <a:grpSpLocks noChangeAspect="1"/>
          </p:cNvGrpSpPr>
          <p:nvPr>
            <p:custDataLst>
              <p:tags r:id="rId5"/>
            </p:custDataLst>
          </p:nvPr>
        </p:nvGrpSpPr>
        <p:grpSpPr>
          <a:xfrm>
            <a:off x="669925" y="1349393"/>
            <a:ext cx="622313" cy="543032"/>
            <a:chOff x="1168400" y="1347856"/>
            <a:chExt cx="723913" cy="631688"/>
          </a:xfrm>
          <a:solidFill>
            <a:srgbClr val="FFFFFF">
              <a:alpha val="15000"/>
            </a:srgbClr>
          </a:solidFill>
        </p:grpSpPr>
        <p:sp>
          <p:nvSpPr>
            <p:cNvPr id="15" name="任意多边形: 形状 14"/>
            <p:cNvSpPr>
              <a:spLocks noChangeAspect="1"/>
            </p:cNvSpPr>
            <p:nvPr>
              <p:custDataLst>
                <p:tags r:id="rId6"/>
              </p:custDataLst>
            </p:nvPr>
          </p:nvSpPr>
          <p:spPr>
            <a:xfrm>
              <a:off x="1168400" y="1347856"/>
              <a:ext cx="311295" cy="631688"/>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grpFill/>
            <a:ln>
              <a:noFill/>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lstStyle/>
            <a:p>
              <a:pPr algn="ctr"/>
              <a:endParaRPr lang="zh-CN" altLang="en-US"/>
            </a:p>
          </p:txBody>
        </p:sp>
        <p:sp>
          <p:nvSpPr>
            <p:cNvPr id="16" name="任意多边形: 形状 15"/>
            <p:cNvSpPr>
              <a:spLocks noChangeAspect="1"/>
            </p:cNvSpPr>
            <p:nvPr>
              <p:custDataLst>
                <p:tags r:id="rId7"/>
              </p:custDataLst>
            </p:nvPr>
          </p:nvSpPr>
          <p:spPr>
            <a:xfrm>
              <a:off x="1581018" y="1347856"/>
              <a:ext cx="311295" cy="631688"/>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grpFill/>
            <a:ln>
              <a:noFill/>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lstStyle/>
            <a:p>
              <a:pPr algn="ctr"/>
              <a:endParaRPr lang="zh-CN" altLang="en-US"/>
            </a:p>
          </p:txBody>
        </p:sp>
      </p:grpSp>
      <p:sp>
        <p:nvSpPr>
          <p:cNvPr id="13" name="文本框 12"/>
          <p:cNvSpPr txBox="1"/>
          <p:nvPr>
            <p:custDataLst>
              <p:tags r:id="rId8"/>
            </p:custDataLst>
          </p:nvPr>
        </p:nvSpPr>
        <p:spPr>
          <a:xfrm>
            <a:off x="1407795" y="978535"/>
            <a:ext cx="8978900" cy="400050"/>
          </a:xfrm>
          <a:prstGeom prst="rect">
            <a:avLst/>
          </a:prstGeom>
          <a:noFill/>
        </p:spPr>
        <p:txBody>
          <a:bodyPr wrap="square" lIns="101600" tIns="0" rIns="82550" bIns="0" rtlCol="0">
            <a:spAutoFit/>
          </a:bodyPr>
          <a:lstStyle>
            <a:defPPr>
              <a:defRPr lang="zh-CN"/>
            </a:defPPr>
            <a:lvl1pPr fontAlgn="auto">
              <a:lnSpc>
                <a:spcPct val="130000"/>
              </a:lnSpc>
              <a:spcAft>
                <a:spcPts val="1000"/>
              </a:spcAft>
              <a:defRPr sz="1600" spc="150"/>
            </a:lvl1pPr>
          </a:lstStyle>
          <a:p>
            <a:pPr indent="0" fontAlgn="ctr">
              <a:spcBef>
                <a:spcPts val="1000"/>
              </a:spcBef>
              <a:spcAft>
                <a:spcPts val="0"/>
              </a:spcAft>
              <a:buClr>
                <a:srgbClr val="1E6BC5">
                  <a:lumMod val="75000"/>
                </a:srgbClr>
              </a:buClr>
              <a:buSzPct val="130000"/>
              <a:buNone/>
            </a:pPr>
            <a:r>
              <a:rPr lang="zh-CN" altLang="en-US" sz="2000" b="1" dirty="0">
                <a:solidFill>
                  <a:srgbClr val="000000">
                    <a:lumMod val="75000"/>
                    <a:lumOff val="25000"/>
                  </a:srgbClr>
                </a:solidFill>
                <a:latin typeface="Arial" panose="020B0604020202020204" pitchFamily="34" charset="0"/>
                <a:ea typeface="微软雅黑" panose="020B0503020204020204" charset="-122"/>
              </a:rPr>
              <a:t>安全保障：保护区管理</a:t>
            </a:r>
            <a:endParaRPr lang="zh-CN" altLang="en-US" sz="2000" b="1" dirty="0">
              <a:solidFill>
                <a:srgbClr val="000000">
                  <a:lumMod val="75000"/>
                  <a:lumOff val="25000"/>
                </a:srgbClr>
              </a:solidFill>
              <a:latin typeface="Arial" panose="020B0604020202020204" pitchFamily="34" charset="0"/>
              <a:ea typeface="微软雅黑" panose="020B0503020204020204" charset="-122"/>
            </a:endParaRPr>
          </a:p>
        </p:txBody>
      </p:sp>
      <p:sp>
        <p:nvSpPr>
          <p:cNvPr id="20" name="文本框 19"/>
          <p:cNvSpPr txBox="1"/>
          <p:nvPr>
            <p:custDataLst>
              <p:tags r:id="rId9"/>
            </p:custDataLst>
          </p:nvPr>
        </p:nvSpPr>
        <p:spPr>
          <a:xfrm>
            <a:off x="1468755" y="1572895"/>
            <a:ext cx="8978900" cy="2615565"/>
          </a:xfrm>
          <a:prstGeom prst="rect">
            <a:avLst/>
          </a:prstGeom>
          <a:noFill/>
        </p:spPr>
        <p:txBody>
          <a:bodyPr wrap="square" lIns="101600" tIns="0" rIns="82550" bIns="0" rtlCol="0">
            <a:spAutoFit/>
          </a:bodyPr>
          <a:lstStyle>
            <a:defPPr>
              <a:defRPr lang="zh-CN"/>
            </a:defPPr>
            <a:lvl1pPr fontAlgn="auto">
              <a:lnSpc>
                <a:spcPct val="130000"/>
              </a:lnSpc>
              <a:spcAft>
                <a:spcPts val="1000"/>
              </a:spcAft>
              <a:defRPr sz="1600" spc="150"/>
            </a:lvl1pPr>
          </a:lstStyle>
          <a:p>
            <a:pPr marL="0" lvl="2" indent="444500" algn="just" fontAlgn="ctr">
              <a:lnSpc>
                <a:spcPct val="125000"/>
              </a:lnSpc>
              <a:spcBef>
                <a:spcPts val="0"/>
              </a:spcBef>
              <a:spcAft>
                <a:spcPts val="600"/>
              </a:spcAft>
              <a:buClr>
                <a:srgbClr val="1E6BC5">
                  <a:lumMod val="75000"/>
                </a:srgbClr>
              </a:buClr>
              <a:buSzPct val="90000"/>
              <a:buNone/>
              <a:extLst>
                <a:ext uri="{35155182-B16C-46BC-9424-99874614C6A1}">
                  <wpsdc:indentchars xmlns:wpsdc="http://www.wps.cn/officeDocument/2017/drawingmlCustomData" val="200" checksum="909944644"/>
                </a:ext>
              </a:extLst>
            </a:pPr>
            <a:r>
              <a:rPr lang="zh-CN" altLang="en-US" sz="1600" spc="150" dirty="0">
                <a:solidFill>
                  <a:srgbClr val="000000">
                    <a:lumMod val="75000"/>
                    <a:lumOff val="25000"/>
                  </a:srgbClr>
                </a:solidFill>
                <a:latin typeface="Arial" panose="020B0604020202020204" pitchFamily="34" charset="0"/>
                <a:ea typeface="微软雅黑" panose="020B0503020204020204" charset="-122"/>
              </a:rPr>
              <a:t>下列区域为</a:t>
            </a:r>
            <a:r>
              <a:rPr lang="zh-CN" altLang="en-US" sz="1600" spc="150" dirty="0">
                <a:solidFill>
                  <a:srgbClr val="FF0000"/>
                </a:solidFill>
                <a:latin typeface="Arial" panose="020B0604020202020204" pitchFamily="34" charset="0"/>
                <a:ea typeface="微软雅黑" panose="020B0503020204020204" charset="-122"/>
              </a:rPr>
              <a:t>有轨电车</a:t>
            </a:r>
            <a:r>
              <a:rPr lang="zh-CN" altLang="en-US" sz="1600" spc="150" dirty="0">
                <a:solidFill>
                  <a:srgbClr val="000000">
                    <a:lumMod val="75000"/>
                    <a:lumOff val="25000"/>
                  </a:srgbClr>
                </a:solidFill>
                <a:latin typeface="Arial" panose="020B0604020202020204" pitchFamily="34" charset="0"/>
                <a:ea typeface="微软雅黑" panose="020B0503020204020204" charset="-122"/>
              </a:rPr>
              <a:t>的</a:t>
            </a:r>
            <a:r>
              <a:rPr lang="zh-CN" altLang="en-US" sz="1600" spc="150" dirty="0">
                <a:solidFill>
                  <a:srgbClr val="FF0000"/>
                </a:solidFill>
                <a:latin typeface="Arial" panose="020B0604020202020204" pitchFamily="34" charset="0"/>
                <a:ea typeface="微软雅黑" panose="020B0503020204020204" charset="-122"/>
              </a:rPr>
              <a:t>特别</a:t>
            </a:r>
            <a:r>
              <a:rPr lang="zh-CN" altLang="en-US" sz="1600" spc="150" dirty="0">
                <a:solidFill>
                  <a:srgbClr val="000000">
                    <a:lumMod val="75000"/>
                    <a:lumOff val="25000"/>
                  </a:srgbClr>
                </a:solidFill>
                <a:latin typeface="Arial" panose="020B0604020202020204" pitchFamily="34" charset="0"/>
                <a:ea typeface="微软雅黑" panose="020B0503020204020204" charset="-122"/>
              </a:rPr>
              <a:t>保护区范围。</a:t>
            </a:r>
            <a:endParaRPr lang="zh-CN" altLang="en-US" sz="1600" spc="150" dirty="0">
              <a:solidFill>
                <a:srgbClr val="000000">
                  <a:lumMod val="75000"/>
                  <a:lumOff val="25000"/>
                </a:srgbClr>
              </a:solidFill>
              <a:latin typeface="Arial" panose="020B0604020202020204" pitchFamily="34" charset="0"/>
              <a:ea typeface="微软雅黑" panose="020B0503020204020204" charset="-122"/>
            </a:endParaRPr>
          </a:p>
          <a:p>
            <a:pPr marL="0" lvl="2" indent="444500" algn="just" fontAlgn="ctr">
              <a:lnSpc>
                <a:spcPct val="125000"/>
              </a:lnSpc>
              <a:spcBef>
                <a:spcPts val="0"/>
              </a:spcBef>
              <a:spcAft>
                <a:spcPts val="600"/>
              </a:spcAft>
              <a:buClr>
                <a:srgbClr val="1E6BC5">
                  <a:lumMod val="75000"/>
                </a:srgbClr>
              </a:buClr>
              <a:buSzPct val="90000"/>
              <a:buNone/>
              <a:extLst>
                <a:ext uri="{35155182-B16C-46BC-9424-99874614C6A1}">
                  <wpsdc:indentchars xmlns:wpsdc="http://www.wps.cn/officeDocument/2017/drawingmlCustomData" val="200" checksum="909944644"/>
                </a:ext>
              </a:extLst>
            </a:pPr>
            <a:r>
              <a:rPr lang="zh-CN" altLang="en-US" sz="1600" spc="150" dirty="0">
                <a:solidFill>
                  <a:srgbClr val="000000">
                    <a:lumMod val="75000"/>
                    <a:lumOff val="25000"/>
                  </a:srgbClr>
                </a:solidFill>
                <a:latin typeface="Arial" panose="020B0604020202020204" pitchFamily="34" charset="0"/>
                <a:ea typeface="微软雅黑" panose="020B0503020204020204" charset="-122"/>
              </a:rPr>
              <a:t>（</a:t>
            </a:r>
            <a:r>
              <a:rPr lang="en-US" altLang="zh-CN" sz="1600" spc="150" dirty="0">
                <a:solidFill>
                  <a:srgbClr val="000000">
                    <a:lumMod val="75000"/>
                    <a:lumOff val="25000"/>
                  </a:srgbClr>
                </a:solidFill>
                <a:latin typeface="Arial" panose="020B0604020202020204" pitchFamily="34" charset="0"/>
                <a:ea typeface="微软雅黑" panose="020B0503020204020204" charset="-122"/>
              </a:rPr>
              <a:t>1</a:t>
            </a:r>
            <a:r>
              <a:rPr lang="zh-CN" altLang="en-US" sz="1600" spc="150" dirty="0">
                <a:solidFill>
                  <a:srgbClr val="000000">
                    <a:lumMod val="75000"/>
                    <a:lumOff val="25000"/>
                  </a:srgbClr>
                </a:solidFill>
                <a:latin typeface="Arial" panose="020B0604020202020204" pitchFamily="34" charset="0"/>
                <a:ea typeface="微软雅黑" panose="020B0503020204020204" charset="-122"/>
              </a:rPr>
              <a:t>）地面线路轨行区，含轨行区上方供电接触网范围内。</a:t>
            </a:r>
            <a:endParaRPr lang="zh-CN" altLang="en-US" sz="1600" spc="150" dirty="0">
              <a:solidFill>
                <a:srgbClr val="000000">
                  <a:lumMod val="75000"/>
                  <a:lumOff val="25000"/>
                </a:srgbClr>
              </a:solidFill>
              <a:latin typeface="Arial" panose="020B0604020202020204" pitchFamily="34" charset="0"/>
              <a:ea typeface="微软雅黑" panose="020B0503020204020204" charset="-122"/>
            </a:endParaRPr>
          </a:p>
          <a:p>
            <a:pPr marL="0" lvl="2" indent="444500" algn="just" fontAlgn="ctr">
              <a:lnSpc>
                <a:spcPct val="125000"/>
              </a:lnSpc>
              <a:spcBef>
                <a:spcPts val="0"/>
              </a:spcBef>
              <a:spcAft>
                <a:spcPts val="600"/>
              </a:spcAft>
              <a:buClr>
                <a:srgbClr val="1E6BC5">
                  <a:lumMod val="75000"/>
                </a:srgbClr>
              </a:buClr>
              <a:buSzPct val="90000"/>
              <a:buNone/>
              <a:extLst>
                <a:ext uri="{35155182-B16C-46BC-9424-99874614C6A1}">
                  <wpsdc:indentchars xmlns:wpsdc="http://www.wps.cn/officeDocument/2017/drawingmlCustomData" val="200" checksum="909944644"/>
                </a:ext>
              </a:extLst>
            </a:pPr>
            <a:r>
              <a:rPr lang="zh-CN" altLang="en-US" sz="1600" spc="150" dirty="0">
                <a:solidFill>
                  <a:srgbClr val="000000">
                    <a:lumMod val="75000"/>
                    <a:lumOff val="25000"/>
                  </a:srgbClr>
                </a:solidFill>
                <a:latin typeface="Arial" panose="020B0604020202020204" pitchFamily="34" charset="0"/>
                <a:ea typeface="微软雅黑" panose="020B0503020204020204" charset="-122"/>
              </a:rPr>
              <a:t>（</a:t>
            </a:r>
            <a:r>
              <a:rPr lang="en-US" altLang="zh-CN" sz="1600" spc="150" dirty="0">
                <a:solidFill>
                  <a:srgbClr val="000000">
                    <a:lumMod val="75000"/>
                    <a:lumOff val="25000"/>
                  </a:srgbClr>
                </a:solidFill>
                <a:latin typeface="Arial" panose="020B0604020202020204" pitchFamily="34" charset="0"/>
                <a:ea typeface="微软雅黑" panose="020B0503020204020204" charset="-122"/>
              </a:rPr>
              <a:t>2</a:t>
            </a:r>
            <a:r>
              <a:rPr lang="zh-CN" altLang="en-US" sz="1600" spc="150" dirty="0">
                <a:solidFill>
                  <a:srgbClr val="000000">
                    <a:lumMod val="75000"/>
                    <a:lumOff val="25000"/>
                  </a:srgbClr>
                </a:solidFill>
                <a:latin typeface="Arial" panose="020B0604020202020204" pitchFamily="34" charset="0"/>
                <a:ea typeface="微软雅黑" panose="020B0503020204020204" charset="-122"/>
              </a:rPr>
              <a:t>）地下车站和隧道结构外边线外侧五米内，其中过江（河）隧道结构外边线外侧</a:t>
            </a:r>
            <a:endParaRPr lang="zh-CN" altLang="en-US" sz="1600" spc="150" dirty="0">
              <a:solidFill>
                <a:srgbClr val="000000">
                  <a:lumMod val="75000"/>
                  <a:lumOff val="25000"/>
                </a:srgbClr>
              </a:solidFill>
              <a:latin typeface="Arial" panose="020B0604020202020204" pitchFamily="34" charset="0"/>
              <a:ea typeface="微软雅黑" panose="020B0503020204020204" charset="-122"/>
            </a:endParaRPr>
          </a:p>
          <a:p>
            <a:pPr marL="0" lvl="2" indent="444500" algn="just" fontAlgn="ctr">
              <a:lnSpc>
                <a:spcPct val="125000"/>
              </a:lnSpc>
              <a:spcBef>
                <a:spcPts val="0"/>
              </a:spcBef>
              <a:spcAft>
                <a:spcPts val="600"/>
              </a:spcAft>
              <a:buClr>
                <a:srgbClr val="1E6BC5">
                  <a:lumMod val="75000"/>
                </a:srgbClr>
              </a:buClr>
              <a:buSzPct val="90000"/>
              <a:buNone/>
              <a:extLst>
                <a:ext uri="{35155182-B16C-46BC-9424-99874614C6A1}">
                  <wpsdc:indentchars xmlns:wpsdc="http://www.wps.cn/officeDocument/2017/drawingmlCustomData" val="200" checksum="909944644"/>
                </a:ext>
              </a:extLst>
            </a:pPr>
            <a:r>
              <a:rPr lang="zh-CN" altLang="en-US" sz="1600" spc="150" dirty="0">
                <a:solidFill>
                  <a:srgbClr val="000000">
                    <a:lumMod val="75000"/>
                    <a:lumOff val="25000"/>
                  </a:srgbClr>
                </a:solidFill>
                <a:latin typeface="Arial" panose="020B0604020202020204" pitchFamily="34" charset="0"/>
                <a:ea typeface="微软雅黑" panose="020B0503020204020204" charset="-122"/>
              </a:rPr>
              <a:t>三十米内。</a:t>
            </a:r>
            <a:endParaRPr lang="zh-CN" altLang="en-US" sz="1600" spc="150" dirty="0">
              <a:solidFill>
                <a:srgbClr val="000000">
                  <a:lumMod val="75000"/>
                  <a:lumOff val="25000"/>
                </a:srgbClr>
              </a:solidFill>
              <a:latin typeface="Arial" panose="020B0604020202020204" pitchFamily="34" charset="0"/>
              <a:ea typeface="微软雅黑" panose="020B0503020204020204" charset="-122"/>
            </a:endParaRPr>
          </a:p>
          <a:p>
            <a:pPr marL="0" lvl="2" indent="444500" algn="just" fontAlgn="ctr">
              <a:lnSpc>
                <a:spcPct val="125000"/>
              </a:lnSpc>
              <a:spcBef>
                <a:spcPts val="0"/>
              </a:spcBef>
              <a:spcAft>
                <a:spcPts val="600"/>
              </a:spcAft>
              <a:buClr>
                <a:srgbClr val="1E6BC5">
                  <a:lumMod val="75000"/>
                </a:srgbClr>
              </a:buClr>
              <a:buSzPct val="90000"/>
              <a:buNone/>
              <a:extLst>
                <a:ext uri="{35155182-B16C-46BC-9424-99874614C6A1}">
                  <wpsdc:indentchars xmlns:wpsdc="http://www.wps.cn/officeDocument/2017/drawingmlCustomData" val="200" checksum="909944644"/>
                </a:ext>
              </a:extLst>
            </a:pPr>
            <a:r>
              <a:rPr lang="zh-CN" altLang="en-US" sz="1600" spc="150" dirty="0">
                <a:solidFill>
                  <a:srgbClr val="000000">
                    <a:lumMod val="75000"/>
                    <a:lumOff val="25000"/>
                  </a:srgbClr>
                </a:solidFill>
                <a:latin typeface="Arial" panose="020B0604020202020204" pitchFamily="34" charset="0"/>
                <a:ea typeface="微软雅黑" panose="020B0503020204020204" charset="-122"/>
              </a:rPr>
              <a:t>（</a:t>
            </a:r>
            <a:r>
              <a:rPr lang="en-US" altLang="zh-CN" sz="1600" spc="150" dirty="0">
                <a:solidFill>
                  <a:srgbClr val="000000">
                    <a:lumMod val="75000"/>
                    <a:lumOff val="25000"/>
                  </a:srgbClr>
                </a:solidFill>
                <a:latin typeface="Arial" panose="020B0604020202020204" pitchFamily="34" charset="0"/>
                <a:ea typeface="微软雅黑" panose="020B0503020204020204" charset="-122"/>
              </a:rPr>
              <a:t>3</a:t>
            </a:r>
            <a:r>
              <a:rPr lang="zh-CN" altLang="en-US" sz="1600" spc="150" dirty="0">
                <a:solidFill>
                  <a:srgbClr val="000000">
                    <a:lumMod val="75000"/>
                    <a:lumOff val="25000"/>
                  </a:srgbClr>
                </a:solidFill>
                <a:latin typeface="Arial" panose="020B0604020202020204" pitchFamily="34" charset="0"/>
                <a:ea typeface="微软雅黑" panose="020B0503020204020204" charset="-122"/>
              </a:rPr>
              <a:t>）高架车站和高架线路结构外边线外侧三米内。</a:t>
            </a:r>
            <a:endParaRPr lang="zh-CN" altLang="en-US" sz="1600" spc="150" dirty="0">
              <a:solidFill>
                <a:srgbClr val="000000">
                  <a:lumMod val="75000"/>
                  <a:lumOff val="25000"/>
                </a:srgbClr>
              </a:solidFill>
              <a:latin typeface="Arial" panose="020B0604020202020204" pitchFamily="34" charset="0"/>
              <a:ea typeface="微软雅黑" panose="020B0503020204020204" charset="-122"/>
            </a:endParaRPr>
          </a:p>
          <a:p>
            <a:pPr marL="0" lvl="2" indent="444500" algn="just" fontAlgn="ctr">
              <a:lnSpc>
                <a:spcPct val="125000"/>
              </a:lnSpc>
              <a:spcBef>
                <a:spcPts val="0"/>
              </a:spcBef>
              <a:spcAft>
                <a:spcPts val="600"/>
              </a:spcAft>
              <a:buClr>
                <a:srgbClr val="1E6BC5">
                  <a:lumMod val="75000"/>
                </a:srgbClr>
              </a:buClr>
              <a:buSzPct val="90000"/>
              <a:buNone/>
              <a:extLst>
                <a:ext uri="{35155182-B16C-46BC-9424-99874614C6A1}">
                  <wpsdc:indentchars xmlns:wpsdc="http://www.wps.cn/officeDocument/2017/drawingmlCustomData" val="200" checksum="909944644"/>
                </a:ext>
              </a:extLst>
            </a:pPr>
            <a:r>
              <a:rPr lang="zh-CN" altLang="en-US" sz="1600" spc="150" dirty="0">
                <a:solidFill>
                  <a:srgbClr val="000000">
                    <a:lumMod val="75000"/>
                    <a:lumOff val="25000"/>
                  </a:srgbClr>
                </a:solidFill>
                <a:latin typeface="Arial" panose="020B0604020202020204" pitchFamily="34" charset="0"/>
                <a:ea typeface="微软雅黑" panose="020B0503020204020204" charset="-122"/>
              </a:rPr>
              <a:t>（</a:t>
            </a:r>
            <a:r>
              <a:rPr lang="en-US" altLang="zh-CN" sz="1600" spc="150" dirty="0">
                <a:solidFill>
                  <a:srgbClr val="000000">
                    <a:lumMod val="75000"/>
                    <a:lumOff val="25000"/>
                  </a:srgbClr>
                </a:solidFill>
                <a:latin typeface="Arial" panose="020B0604020202020204" pitchFamily="34" charset="0"/>
                <a:ea typeface="微软雅黑" panose="020B0503020204020204" charset="-122"/>
              </a:rPr>
              <a:t>4</a:t>
            </a:r>
            <a:r>
              <a:rPr lang="zh-CN" altLang="en-US" sz="1600" spc="150" dirty="0">
                <a:solidFill>
                  <a:srgbClr val="000000">
                    <a:lumMod val="75000"/>
                    <a:lumOff val="25000"/>
                  </a:srgbClr>
                </a:solidFill>
                <a:latin typeface="Arial" panose="020B0604020202020204" pitchFamily="34" charset="0"/>
                <a:ea typeface="微软雅黑" panose="020B0503020204020204" charset="-122"/>
              </a:rPr>
              <a:t>）通信基站、变电所、车辆基地、电缆通道、连通车站的地下通道出入口等建</a:t>
            </a:r>
            <a:endParaRPr lang="zh-CN" altLang="en-US" sz="1600" spc="150" dirty="0">
              <a:solidFill>
                <a:srgbClr val="000000">
                  <a:lumMod val="75000"/>
                  <a:lumOff val="25000"/>
                </a:srgbClr>
              </a:solidFill>
              <a:latin typeface="Arial" panose="020B0604020202020204" pitchFamily="34" charset="0"/>
              <a:ea typeface="微软雅黑" panose="020B0503020204020204" charset="-122"/>
            </a:endParaRPr>
          </a:p>
          <a:p>
            <a:pPr marL="0" lvl="2" indent="444500" algn="just" fontAlgn="ctr">
              <a:lnSpc>
                <a:spcPct val="125000"/>
              </a:lnSpc>
              <a:spcBef>
                <a:spcPts val="0"/>
              </a:spcBef>
              <a:spcAft>
                <a:spcPts val="600"/>
              </a:spcAft>
              <a:buClr>
                <a:srgbClr val="1E6BC5">
                  <a:lumMod val="75000"/>
                </a:srgbClr>
              </a:buClr>
              <a:buSzPct val="90000"/>
              <a:buNone/>
              <a:extLst>
                <a:ext uri="{35155182-B16C-46BC-9424-99874614C6A1}">
                  <wpsdc:indentchars xmlns:wpsdc="http://www.wps.cn/officeDocument/2017/drawingmlCustomData" val="200" checksum="909944644"/>
                </a:ext>
              </a:extLst>
            </a:pPr>
            <a:r>
              <a:rPr lang="zh-CN" altLang="en-US" sz="1600" spc="150" dirty="0">
                <a:solidFill>
                  <a:srgbClr val="000000">
                    <a:lumMod val="75000"/>
                    <a:lumOff val="25000"/>
                  </a:srgbClr>
                </a:solidFill>
                <a:latin typeface="Arial" panose="020B0604020202020204" pitchFamily="34" charset="0"/>
                <a:ea typeface="微软雅黑" panose="020B0503020204020204" charset="-122"/>
              </a:rPr>
              <a:t>（构）筑物结构外边线外侧五米内。</a:t>
            </a:r>
            <a:endParaRPr lang="zh-CN" altLang="en-US" sz="1600" spc="150" dirty="0">
              <a:solidFill>
                <a:srgbClr val="000000">
                  <a:lumMod val="75000"/>
                  <a:lumOff val="25000"/>
                </a:srgbClr>
              </a:solidFill>
              <a:latin typeface="Arial" panose="020B0604020202020204" pitchFamily="34" charset="0"/>
              <a:ea typeface="微软雅黑" panose="020B0503020204020204" charset="-122"/>
            </a:endParaRPr>
          </a:p>
        </p:txBody>
      </p:sp>
      <p:grpSp>
        <p:nvGrpSpPr>
          <p:cNvPr id="17" name="组合 16"/>
          <p:cNvGrpSpPr>
            <a:grpSpLocks noChangeAspect="1"/>
          </p:cNvGrpSpPr>
          <p:nvPr>
            <p:custDataLst>
              <p:tags r:id="rId10"/>
            </p:custDataLst>
          </p:nvPr>
        </p:nvGrpSpPr>
        <p:grpSpPr>
          <a:xfrm rot="10800000">
            <a:off x="671896" y="822186"/>
            <a:ext cx="637442" cy="556233"/>
            <a:chOff x="3213087" y="1347855"/>
            <a:chExt cx="723913" cy="631688"/>
          </a:xfrm>
          <a:solidFill>
            <a:srgbClr val="1E6BC5">
              <a:lumMod val="20000"/>
              <a:lumOff val="80000"/>
            </a:srgbClr>
          </a:solidFill>
        </p:grpSpPr>
        <p:sp>
          <p:nvSpPr>
            <p:cNvPr id="18" name="任意多边形: 形状 17"/>
            <p:cNvSpPr>
              <a:spLocks noChangeAspect="1"/>
            </p:cNvSpPr>
            <p:nvPr>
              <p:custDataLst>
                <p:tags r:id="rId11"/>
              </p:custDataLst>
            </p:nvPr>
          </p:nvSpPr>
          <p:spPr>
            <a:xfrm>
              <a:off x="3213087" y="1347855"/>
              <a:ext cx="311295" cy="631688"/>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2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2" y="613739"/>
                  </a:lnTo>
                  <a:cubicBezTo>
                    <a:pt x="67726" y="597568"/>
                    <a:pt x="51617" y="582153"/>
                    <a:pt x="33054" y="568483"/>
                  </a:cubicBezTo>
                  <a:lnTo>
                    <a:pt x="20355" y="561364"/>
                  </a:lnTo>
                  <a:cubicBezTo>
                    <a:pt x="21645" y="561467"/>
                    <a:pt x="135315" y="475631"/>
                    <a:pt x="150652" y="311295"/>
                  </a:cubicBezTo>
                  <a:lnTo>
                    <a:pt x="0" y="311295"/>
                  </a:lnTo>
                  <a:close/>
                </a:path>
              </a:pathLst>
            </a:custGeom>
            <a:grpFill/>
            <a:ln>
              <a:noFill/>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lstStyle/>
            <a:p>
              <a:pPr algn="ctr"/>
              <a:endParaRPr lang="zh-CN" altLang="en-US"/>
            </a:p>
          </p:txBody>
        </p:sp>
        <p:sp>
          <p:nvSpPr>
            <p:cNvPr id="19" name="任意多边形: 形状 18"/>
            <p:cNvSpPr>
              <a:spLocks noChangeAspect="1"/>
            </p:cNvSpPr>
            <p:nvPr>
              <p:custDataLst>
                <p:tags r:id="rId12"/>
              </p:custDataLst>
            </p:nvPr>
          </p:nvSpPr>
          <p:spPr>
            <a:xfrm>
              <a:off x="3625705" y="1347855"/>
              <a:ext cx="311295" cy="631688"/>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1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1" y="613739"/>
                  </a:lnTo>
                  <a:cubicBezTo>
                    <a:pt x="67726" y="597568"/>
                    <a:pt x="51617" y="582153"/>
                    <a:pt x="33054" y="568483"/>
                  </a:cubicBezTo>
                  <a:lnTo>
                    <a:pt x="20355" y="561364"/>
                  </a:lnTo>
                  <a:cubicBezTo>
                    <a:pt x="21645" y="561467"/>
                    <a:pt x="135315" y="475631"/>
                    <a:pt x="150652" y="311295"/>
                  </a:cubicBezTo>
                  <a:lnTo>
                    <a:pt x="0" y="311295"/>
                  </a:lnTo>
                  <a:close/>
                </a:path>
              </a:pathLst>
            </a:custGeom>
            <a:grpFill/>
            <a:ln>
              <a:noFill/>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lstStyle/>
            <a:p>
              <a:pPr algn="ctr"/>
              <a:endParaRPr lang="zh-CN" altLang="en-US"/>
            </a:p>
          </p:txBody>
        </p:sp>
      </p:grpSp>
      <p:grpSp>
        <p:nvGrpSpPr>
          <p:cNvPr id="21" name="组合 20"/>
          <p:cNvGrpSpPr>
            <a:grpSpLocks noChangeAspect="1"/>
          </p:cNvGrpSpPr>
          <p:nvPr>
            <p:custDataLst>
              <p:tags r:id="rId13"/>
            </p:custDataLst>
          </p:nvPr>
        </p:nvGrpSpPr>
        <p:grpSpPr>
          <a:xfrm>
            <a:off x="10511620" y="5229674"/>
            <a:ext cx="923010" cy="805420"/>
            <a:chOff x="3213087" y="1347855"/>
            <a:chExt cx="723913" cy="631688"/>
          </a:xfrm>
          <a:solidFill>
            <a:srgbClr val="1E6BC5">
              <a:lumMod val="20000"/>
              <a:lumOff val="80000"/>
            </a:srgbClr>
          </a:solidFill>
        </p:grpSpPr>
        <p:sp>
          <p:nvSpPr>
            <p:cNvPr id="22" name="任意多边形: 形状 21"/>
            <p:cNvSpPr>
              <a:spLocks noChangeAspect="1"/>
            </p:cNvSpPr>
            <p:nvPr>
              <p:custDataLst>
                <p:tags r:id="rId14"/>
              </p:custDataLst>
            </p:nvPr>
          </p:nvSpPr>
          <p:spPr>
            <a:xfrm>
              <a:off x="3213087" y="1347855"/>
              <a:ext cx="311295" cy="631688"/>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2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2" y="613739"/>
                  </a:lnTo>
                  <a:cubicBezTo>
                    <a:pt x="67726" y="597568"/>
                    <a:pt x="51617" y="582153"/>
                    <a:pt x="33054" y="568483"/>
                  </a:cubicBezTo>
                  <a:lnTo>
                    <a:pt x="20355" y="561364"/>
                  </a:lnTo>
                  <a:cubicBezTo>
                    <a:pt x="21645" y="561467"/>
                    <a:pt x="135315" y="475631"/>
                    <a:pt x="150652" y="311295"/>
                  </a:cubicBezTo>
                  <a:lnTo>
                    <a:pt x="0" y="311295"/>
                  </a:lnTo>
                  <a:close/>
                </a:path>
              </a:pathLst>
            </a:custGeom>
            <a:grpFill/>
            <a:ln>
              <a:noFill/>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lstStyle/>
            <a:p>
              <a:pPr algn="ctr"/>
              <a:endParaRPr lang="zh-CN" altLang="en-US"/>
            </a:p>
          </p:txBody>
        </p:sp>
        <p:sp>
          <p:nvSpPr>
            <p:cNvPr id="23" name="任意多边形: 形状 22"/>
            <p:cNvSpPr>
              <a:spLocks noChangeAspect="1"/>
            </p:cNvSpPr>
            <p:nvPr>
              <p:custDataLst>
                <p:tags r:id="rId15"/>
              </p:custDataLst>
            </p:nvPr>
          </p:nvSpPr>
          <p:spPr>
            <a:xfrm>
              <a:off x="3625705" y="1347855"/>
              <a:ext cx="311295" cy="631688"/>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1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1" y="613739"/>
                  </a:lnTo>
                  <a:cubicBezTo>
                    <a:pt x="67726" y="597568"/>
                    <a:pt x="51617" y="582153"/>
                    <a:pt x="33054" y="568483"/>
                  </a:cubicBezTo>
                  <a:lnTo>
                    <a:pt x="20355" y="561364"/>
                  </a:lnTo>
                  <a:cubicBezTo>
                    <a:pt x="21645" y="561467"/>
                    <a:pt x="135315" y="475631"/>
                    <a:pt x="150652" y="311295"/>
                  </a:cubicBezTo>
                  <a:lnTo>
                    <a:pt x="0" y="311295"/>
                  </a:lnTo>
                  <a:close/>
                </a:path>
              </a:pathLst>
            </a:custGeom>
            <a:grpFill/>
            <a:ln>
              <a:noFill/>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lstStyle/>
            <a:p>
              <a:pPr algn="ctr"/>
              <a:endParaRPr lang="zh-CN" altLang="en-US"/>
            </a:p>
          </p:txBody>
        </p:sp>
      </p:grpSp>
    </p:spTree>
    <p:custDataLst>
      <p:tags r:id="rId16"/>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矩形 4"/>
          <p:cNvSpPr/>
          <p:nvPr>
            <p:custDataLst>
              <p:tags r:id="rId1"/>
            </p:custDataLst>
          </p:nvPr>
        </p:nvSpPr>
        <p:spPr>
          <a:xfrm>
            <a:off x="0" y="0"/>
            <a:ext cx="12192000" cy="6858000"/>
          </a:xfrm>
          <a:prstGeom prst="rect">
            <a:avLst/>
          </a:prstGeom>
          <a:pattFill prst="dotGrid">
            <a:fgClr>
              <a:srgbClr val="FFFFFF">
                <a:lumMod val="85000"/>
              </a:srgbClr>
            </a:fgClr>
            <a:bgClr>
              <a:srgbClr val="FFFFFF"/>
            </a:bgClr>
          </a:patt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9" name="矩形 8"/>
          <p:cNvSpPr/>
          <p:nvPr>
            <p:custDataLst>
              <p:tags r:id="rId2"/>
            </p:custDataLst>
          </p:nvPr>
        </p:nvSpPr>
        <p:spPr>
          <a:xfrm>
            <a:off x="449582" y="617123"/>
            <a:ext cx="11412219" cy="5821624"/>
          </a:xfrm>
          <a:prstGeom prst="rect">
            <a:avLst/>
          </a:prstGeom>
          <a:solidFill>
            <a:srgbClr val="FFFFFF"/>
          </a:solidFill>
          <a:ln w="1270">
            <a:solidFill>
              <a:srgbClr val="1E6BC5"/>
            </a:solid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a:solidFill>
                <a:srgbClr val="FFFFFF"/>
              </a:solidFill>
              <a:latin typeface="微软雅黑" panose="020B0503020204020204" charset="-122"/>
            </a:endParaRPr>
          </a:p>
        </p:txBody>
      </p:sp>
      <p:sp>
        <p:nvSpPr>
          <p:cNvPr id="8" name="矩形 7"/>
          <p:cNvSpPr/>
          <p:nvPr>
            <p:custDataLst>
              <p:tags r:id="rId3"/>
            </p:custDataLst>
          </p:nvPr>
        </p:nvSpPr>
        <p:spPr>
          <a:xfrm>
            <a:off x="350862" y="518189"/>
            <a:ext cx="11412219" cy="5821623"/>
          </a:xfrm>
          <a:prstGeom prst="rect">
            <a:avLst/>
          </a:prstGeom>
          <a:noFill/>
          <a:ln w="1270">
            <a:solidFill>
              <a:srgbClr val="1E6BC5">
                <a:lumMod val="60000"/>
                <a:lumOff val="40000"/>
              </a:srgbClr>
            </a:solid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a:solidFill>
                <a:srgbClr val="FFFFFF"/>
              </a:solidFill>
              <a:latin typeface="微软雅黑" panose="020B0503020204020204" charset="-122"/>
            </a:endParaRPr>
          </a:p>
        </p:txBody>
      </p:sp>
      <p:sp>
        <p:nvSpPr>
          <p:cNvPr id="7" name="矩形 6"/>
          <p:cNvSpPr/>
          <p:nvPr>
            <p:custDataLst>
              <p:tags r:id="rId4"/>
            </p:custDataLst>
          </p:nvPr>
        </p:nvSpPr>
        <p:spPr>
          <a:xfrm>
            <a:off x="252141" y="419254"/>
            <a:ext cx="11412219" cy="5821623"/>
          </a:xfrm>
          <a:prstGeom prst="rect">
            <a:avLst/>
          </a:prstGeom>
          <a:noFill/>
          <a:ln w="1270">
            <a:solidFill>
              <a:srgbClr val="1E6BC5">
                <a:lumMod val="40000"/>
                <a:lumOff val="60000"/>
              </a:srgbClr>
            </a:solid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a:solidFill>
                <a:srgbClr val="FFFFFF"/>
              </a:solidFill>
              <a:latin typeface="微软雅黑" panose="020B0503020204020204" charset="-122"/>
            </a:endParaRPr>
          </a:p>
        </p:txBody>
      </p:sp>
      <p:grpSp>
        <p:nvGrpSpPr>
          <p:cNvPr id="14" name="组合 13"/>
          <p:cNvGrpSpPr>
            <a:grpSpLocks noChangeAspect="1"/>
          </p:cNvGrpSpPr>
          <p:nvPr>
            <p:custDataLst>
              <p:tags r:id="rId5"/>
            </p:custDataLst>
          </p:nvPr>
        </p:nvGrpSpPr>
        <p:grpSpPr>
          <a:xfrm>
            <a:off x="669925" y="1349393"/>
            <a:ext cx="622313" cy="543032"/>
            <a:chOff x="1168400" y="1347856"/>
            <a:chExt cx="723913" cy="631688"/>
          </a:xfrm>
          <a:solidFill>
            <a:srgbClr val="FFFFFF">
              <a:alpha val="15000"/>
            </a:srgbClr>
          </a:solidFill>
        </p:grpSpPr>
        <p:sp>
          <p:nvSpPr>
            <p:cNvPr id="15" name="任意多边形: 形状 14"/>
            <p:cNvSpPr>
              <a:spLocks noChangeAspect="1"/>
            </p:cNvSpPr>
            <p:nvPr>
              <p:custDataLst>
                <p:tags r:id="rId6"/>
              </p:custDataLst>
            </p:nvPr>
          </p:nvSpPr>
          <p:spPr>
            <a:xfrm>
              <a:off x="1168400" y="1347856"/>
              <a:ext cx="311295" cy="631688"/>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grpFill/>
            <a:ln>
              <a:noFill/>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lstStyle/>
            <a:p>
              <a:pPr algn="ctr"/>
              <a:endParaRPr lang="zh-CN" altLang="en-US"/>
            </a:p>
          </p:txBody>
        </p:sp>
        <p:sp>
          <p:nvSpPr>
            <p:cNvPr id="16" name="任意多边形: 形状 15"/>
            <p:cNvSpPr>
              <a:spLocks noChangeAspect="1"/>
            </p:cNvSpPr>
            <p:nvPr>
              <p:custDataLst>
                <p:tags r:id="rId7"/>
              </p:custDataLst>
            </p:nvPr>
          </p:nvSpPr>
          <p:spPr>
            <a:xfrm>
              <a:off x="1581018" y="1347856"/>
              <a:ext cx="311295" cy="631688"/>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grpFill/>
            <a:ln>
              <a:noFill/>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lstStyle/>
            <a:p>
              <a:pPr algn="ctr"/>
              <a:endParaRPr lang="zh-CN" altLang="en-US"/>
            </a:p>
          </p:txBody>
        </p:sp>
      </p:grpSp>
      <p:sp>
        <p:nvSpPr>
          <p:cNvPr id="13" name="文本框 12"/>
          <p:cNvSpPr txBox="1"/>
          <p:nvPr>
            <p:custDataLst>
              <p:tags r:id="rId8"/>
            </p:custDataLst>
          </p:nvPr>
        </p:nvSpPr>
        <p:spPr>
          <a:xfrm>
            <a:off x="1407795" y="978535"/>
            <a:ext cx="8978900" cy="400050"/>
          </a:xfrm>
          <a:prstGeom prst="rect">
            <a:avLst/>
          </a:prstGeom>
          <a:noFill/>
        </p:spPr>
        <p:txBody>
          <a:bodyPr wrap="square" lIns="101600" tIns="0" rIns="82550" bIns="0" rtlCol="0">
            <a:spAutoFit/>
          </a:bodyPr>
          <a:lstStyle>
            <a:defPPr>
              <a:defRPr lang="zh-CN"/>
            </a:defPPr>
            <a:lvl1pPr fontAlgn="auto">
              <a:lnSpc>
                <a:spcPct val="130000"/>
              </a:lnSpc>
              <a:spcAft>
                <a:spcPts val="1000"/>
              </a:spcAft>
              <a:defRPr sz="1600" spc="150"/>
            </a:lvl1pPr>
          </a:lstStyle>
          <a:p>
            <a:pPr indent="0" fontAlgn="ctr">
              <a:spcBef>
                <a:spcPts val="1000"/>
              </a:spcBef>
              <a:spcAft>
                <a:spcPts val="0"/>
              </a:spcAft>
              <a:buClr>
                <a:srgbClr val="1E6BC5">
                  <a:lumMod val="75000"/>
                </a:srgbClr>
              </a:buClr>
              <a:buSzPct val="130000"/>
              <a:buNone/>
            </a:pPr>
            <a:r>
              <a:rPr lang="zh-CN" altLang="en-US" sz="2000" b="1" dirty="0">
                <a:solidFill>
                  <a:srgbClr val="000000">
                    <a:lumMod val="75000"/>
                    <a:lumOff val="25000"/>
                  </a:srgbClr>
                </a:solidFill>
                <a:latin typeface="Arial" panose="020B0604020202020204" pitchFamily="34" charset="0"/>
                <a:ea typeface="微软雅黑" panose="020B0503020204020204" charset="-122"/>
              </a:rPr>
              <a:t>安全保障：保护区管理</a:t>
            </a:r>
            <a:endParaRPr lang="zh-CN" altLang="en-US" sz="2000" b="1" dirty="0">
              <a:solidFill>
                <a:srgbClr val="000000">
                  <a:lumMod val="75000"/>
                  <a:lumOff val="25000"/>
                </a:srgbClr>
              </a:solidFill>
              <a:latin typeface="Arial" panose="020B0604020202020204" pitchFamily="34" charset="0"/>
              <a:ea typeface="微软雅黑" panose="020B0503020204020204" charset="-122"/>
            </a:endParaRPr>
          </a:p>
        </p:txBody>
      </p:sp>
      <p:sp>
        <p:nvSpPr>
          <p:cNvPr id="20" name="文本框 19"/>
          <p:cNvSpPr txBox="1"/>
          <p:nvPr>
            <p:custDataLst>
              <p:tags r:id="rId9"/>
            </p:custDataLst>
          </p:nvPr>
        </p:nvSpPr>
        <p:spPr>
          <a:xfrm>
            <a:off x="1468755" y="1572895"/>
            <a:ext cx="9293225" cy="4077970"/>
          </a:xfrm>
          <a:prstGeom prst="rect">
            <a:avLst/>
          </a:prstGeom>
          <a:noFill/>
        </p:spPr>
        <p:txBody>
          <a:bodyPr wrap="square" lIns="101600" tIns="0" rIns="82550" bIns="0" rtlCol="0">
            <a:spAutoFit/>
          </a:bodyPr>
          <a:lstStyle>
            <a:defPPr>
              <a:defRPr lang="zh-CN"/>
            </a:defPPr>
            <a:lvl1pPr fontAlgn="auto">
              <a:lnSpc>
                <a:spcPct val="130000"/>
              </a:lnSpc>
              <a:spcAft>
                <a:spcPts val="1000"/>
              </a:spcAft>
              <a:defRPr sz="1600" spc="150"/>
            </a:lvl1pPr>
          </a:lstStyle>
          <a:p>
            <a:pPr marL="0" lvl="2" indent="444500" algn="just" fontAlgn="ctr">
              <a:lnSpc>
                <a:spcPct val="125000"/>
              </a:lnSpc>
              <a:spcBef>
                <a:spcPts val="0"/>
              </a:spcBef>
              <a:spcAft>
                <a:spcPts val="600"/>
              </a:spcAft>
              <a:buClr>
                <a:srgbClr val="1E6BC5">
                  <a:lumMod val="75000"/>
                </a:srgbClr>
              </a:buClr>
              <a:buSzPct val="90000"/>
              <a:buNone/>
              <a:extLst>
                <a:ext uri="{35155182-B16C-46BC-9424-99874614C6A1}">
                  <wpsdc:indentchars xmlns:wpsdc="http://www.wps.cn/officeDocument/2017/drawingmlCustomData" val="200" checksum="909944644"/>
                </a:ext>
              </a:extLst>
            </a:pPr>
            <a:r>
              <a:rPr lang="zh-CN" altLang="en-US" sz="1600" spc="150" dirty="0">
                <a:solidFill>
                  <a:srgbClr val="000000">
                    <a:lumMod val="75000"/>
                    <a:lumOff val="25000"/>
                  </a:srgbClr>
                </a:solidFill>
                <a:latin typeface="Arial" panose="020B0604020202020204" pitchFamily="34" charset="0"/>
                <a:ea typeface="微软雅黑" panose="020B0503020204020204" charset="-122"/>
              </a:rPr>
              <a:t>在城市轨道交通控制保护区内从事下列活动的，建设、施工单位应当事先制定城市轨道交通设施安全保护方案。</a:t>
            </a:r>
            <a:endParaRPr lang="zh-CN" altLang="en-US" sz="1600" spc="150" dirty="0">
              <a:solidFill>
                <a:srgbClr val="000000">
                  <a:lumMod val="75000"/>
                  <a:lumOff val="25000"/>
                </a:srgbClr>
              </a:solidFill>
              <a:latin typeface="Arial" panose="020B0604020202020204" pitchFamily="34" charset="0"/>
              <a:ea typeface="微软雅黑" panose="020B0503020204020204" charset="-122"/>
            </a:endParaRPr>
          </a:p>
          <a:p>
            <a:pPr marL="0" lvl="2" indent="444500" algn="just" fontAlgn="ctr">
              <a:lnSpc>
                <a:spcPct val="125000"/>
              </a:lnSpc>
              <a:spcBef>
                <a:spcPts val="0"/>
              </a:spcBef>
              <a:spcAft>
                <a:spcPts val="600"/>
              </a:spcAft>
              <a:buClr>
                <a:srgbClr val="1E6BC5">
                  <a:lumMod val="75000"/>
                </a:srgbClr>
              </a:buClr>
              <a:buSzPct val="90000"/>
              <a:buNone/>
              <a:extLst>
                <a:ext uri="{35155182-B16C-46BC-9424-99874614C6A1}">
                  <wpsdc:indentchars xmlns:wpsdc="http://www.wps.cn/officeDocument/2017/drawingmlCustomData" val="200" checksum="909944644"/>
                </a:ext>
              </a:extLst>
            </a:pPr>
            <a:r>
              <a:rPr lang="zh-CN" altLang="en-US" sz="1600" spc="150" dirty="0">
                <a:solidFill>
                  <a:srgbClr val="000000">
                    <a:lumMod val="75000"/>
                    <a:lumOff val="25000"/>
                  </a:srgbClr>
                </a:solidFill>
                <a:latin typeface="Arial" panose="020B0604020202020204" pitchFamily="34" charset="0"/>
                <a:ea typeface="微软雅黑" panose="020B0503020204020204" charset="-122"/>
              </a:rPr>
              <a:t>（</a:t>
            </a:r>
            <a:r>
              <a:rPr lang="en-US" altLang="zh-CN" sz="1600" spc="150" dirty="0">
                <a:solidFill>
                  <a:srgbClr val="000000">
                    <a:lumMod val="75000"/>
                    <a:lumOff val="25000"/>
                  </a:srgbClr>
                </a:solidFill>
                <a:latin typeface="Arial" panose="020B0604020202020204" pitchFamily="34" charset="0"/>
                <a:ea typeface="微软雅黑" panose="020B0503020204020204" charset="-122"/>
              </a:rPr>
              <a:t>1</a:t>
            </a:r>
            <a:r>
              <a:rPr lang="zh-CN" altLang="en-US" sz="1600" spc="150" dirty="0">
                <a:solidFill>
                  <a:srgbClr val="000000">
                    <a:lumMod val="75000"/>
                    <a:lumOff val="25000"/>
                  </a:srgbClr>
                </a:solidFill>
                <a:latin typeface="Arial" panose="020B0604020202020204" pitchFamily="34" charset="0"/>
                <a:ea typeface="微软雅黑" panose="020B0503020204020204" charset="-122"/>
              </a:rPr>
              <a:t>）修建、改建、扩建或者拆卸建（构）筑物。</a:t>
            </a:r>
            <a:endParaRPr lang="zh-CN" altLang="en-US" sz="1600" spc="150" dirty="0">
              <a:solidFill>
                <a:srgbClr val="000000">
                  <a:lumMod val="75000"/>
                  <a:lumOff val="25000"/>
                </a:srgbClr>
              </a:solidFill>
              <a:latin typeface="Arial" panose="020B0604020202020204" pitchFamily="34" charset="0"/>
              <a:ea typeface="微软雅黑" panose="020B0503020204020204" charset="-122"/>
            </a:endParaRPr>
          </a:p>
          <a:p>
            <a:pPr marL="0" lvl="2" indent="444500" algn="just" fontAlgn="ctr">
              <a:lnSpc>
                <a:spcPct val="125000"/>
              </a:lnSpc>
              <a:spcBef>
                <a:spcPts val="0"/>
              </a:spcBef>
              <a:spcAft>
                <a:spcPts val="600"/>
              </a:spcAft>
              <a:buClr>
                <a:srgbClr val="1E6BC5">
                  <a:lumMod val="75000"/>
                </a:srgbClr>
              </a:buClr>
              <a:buSzPct val="90000"/>
              <a:buNone/>
              <a:extLst>
                <a:ext uri="{35155182-B16C-46BC-9424-99874614C6A1}">
                  <wpsdc:indentchars xmlns:wpsdc="http://www.wps.cn/officeDocument/2017/drawingmlCustomData" val="200" checksum="909944644"/>
                </a:ext>
              </a:extLst>
            </a:pPr>
            <a:r>
              <a:rPr lang="zh-CN" altLang="en-US" sz="1600" spc="150" dirty="0">
                <a:solidFill>
                  <a:srgbClr val="000000">
                    <a:lumMod val="75000"/>
                    <a:lumOff val="25000"/>
                  </a:srgbClr>
                </a:solidFill>
                <a:latin typeface="Arial" panose="020B0604020202020204" pitchFamily="34" charset="0"/>
                <a:ea typeface="微软雅黑" panose="020B0503020204020204" charset="-122"/>
              </a:rPr>
              <a:t>（</a:t>
            </a:r>
            <a:r>
              <a:rPr lang="en-US" altLang="zh-CN" sz="1600" spc="150" dirty="0">
                <a:solidFill>
                  <a:srgbClr val="000000">
                    <a:lumMod val="75000"/>
                    <a:lumOff val="25000"/>
                  </a:srgbClr>
                </a:solidFill>
                <a:latin typeface="Arial" panose="020B0604020202020204" pitchFamily="34" charset="0"/>
                <a:ea typeface="微软雅黑" panose="020B0503020204020204" charset="-122"/>
              </a:rPr>
              <a:t>2</a:t>
            </a:r>
            <a:r>
              <a:rPr lang="zh-CN" altLang="en-US" sz="1600" spc="150" dirty="0">
                <a:solidFill>
                  <a:srgbClr val="000000">
                    <a:lumMod val="75000"/>
                    <a:lumOff val="25000"/>
                  </a:srgbClr>
                </a:solidFill>
                <a:latin typeface="Arial" panose="020B0604020202020204" pitchFamily="34" charset="0"/>
                <a:ea typeface="微软雅黑" panose="020B0503020204020204" charset="-122"/>
              </a:rPr>
              <a:t>）建设勘察、钻探、打桩、挖掘、爆破、地基加固、地下顶进、灌浆、打井、降</a:t>
            </a:r>
            <a:endParaRPr lang="zh-CN" altLang="en-US" sz="1600" spc="150" dirty="0">
              <a:solidFill>
                <a:srgbClr val="000000">
                  <a:lumMod val="75000"/>
                  <a:lumOff val="25000"/>
                </a:srgbClr>
              </a:solidFill>
              <a:latin typeface="Arial" panose="020B0604020202020204" pitchFamily="34" charset="0"/>
              <a:ea typeface="微软雅黑" panose="020B0503020204020204" charset="-122"/>
            </a:endParaRPr>
          </a:p>
          <a:p>
            <a:pPr marL="0" lvl="2" indent="444500" algn="just" fontAlgn="ctr">
              <a:lnSpc>
                <a:spcPct val="125000"/>
              </a:lnSpc>
              <a:spcBef>
                <a:spcPts val="0"/>
              </a:spcBef>
              <a:spcAft>
                <a:spcPts val="600"/>
              </a:spcAft>
              <a:buClr>
                <a:srgbClr val="1E6BC5">
                  <a:lumMod val="75000"/>
                </a:srgbClr>
              </a:buClr>
              <a:buSzPct val="90000"/>
              <a:buNone/>
              <a:extLst>
                <a:ext uri="{35155182-B16C-46BC-9424-99874614C6A1}">
                  <wpsdc:indentchars xmlns:wpsdc="http://www.wps.cn/officeDocument/2017/drawingmlCustomData" val="200" checksum="909944644"/>
                </a:ext>
              </a:extLst>
            </a:pPr>
            <a:r>
              <a:rPr lang="zh-CN" altLang="en-US" sz="1600" spc="150" dirty="0">
                <a:solidFill>
                  <a:srgbClr val="000000">
                    <a:lumMod val="75000"/>
                    <a:lumOff val="25000"/>
                  </a:srgbClr>
                </a:solidFill>
                <a:latin typeface="Arial" panose="020B0604020202020204" pitchFamily="34" charset="0"/>
                <a:ea typeface="微软雅黑" panose="020B0503020204020204" charset="-122"/>
              </a:rPr>
              <a:t>水、基坑开挖、锚杆及锚索等。</a:t>
            </a:r>
            <a:endParaRPr lang="zh-CN" altLang="en-US" sz="1600" spc="150" dirty="0">
              <a:solidFill>
                <a:srgbClr val="000000">
                  <a:lumMod val="75000"/>
                  <a:lumOff val="25000"/>
                </a:srgbClr>
              </a:solidFill>
              <a:latin typeface="Arial" panose="020B0604020202020204" pitchFamily="34" charset="0"/>
              <a:ea typeface="微软雅黑" panose="020B0503020204020204" charset="-122"/>
            </a:endParaRPr>
          </a:p>
          <a:p>
            <a:pPr marL="0" lvl="2" indent="444500" algn="just" fontAlgn="ctr">
              <a:lnSpc>
                <a:spcPct val="125000"/>
              </a:lnSpc>
              <a:spcBef>
                <a:spcPts val="0"/>
              </a:spcBef>
              <a:spcAft>
                <a:spcPts val="600"/>
              </a:spcAft>
              <a:buClr>
                <a:srgbClr val="1E6BC5">
                  <a:lumMod val="75000"/>
                </a:srgbClr>
              </a:buClr>
              <a:buSzPct val="90000"/>
              <a:buNone/>
              <a:extLst>
                <a:ext uri="{35155182-B16C-46BC-9424-99874614C6A1}">
                  <wpsdc:indentchars xmlns:wpsdc="http://www.wps.cn/officeDocument/2017/drawingmlCustomData" val="200" checksum="909944644"/>
                </a:ext>
              </a:extLst>
            </a:pPr>
            <a:r>
              <a:rPr lang="zh-CN" altLang="en-US" sz="1600" spc="150" dirty="0">
                <a:solidFill>
                  <a:srgbClr val="000000">
                    <a:lumMod val="75000"/>
                    <a:lumOff val="25000"/>
                  </a:srgbClr>
                </a:solidFill>
                <a:latin typeface="Arial" panose="020B0604020202020204" pitchFamily="34" charset="0"/>
                <a:ea typeface="微软雅黑" panose="020B0503020204020204" charset="-122"/>
              </a:rPr>
              <a:t>（</a:t>
            </a:r>
            <a:r>
              <a:rPr lang="en-US" altLang="zh-CN" sz="1600" spc="150" dirty="0">
                <a:solidFill>
                  <a:srgbClr val="000000">
                    <a:lumMod val="75000"/>
                    <a:lumOff val="25000"/>
                  </a:srgbClr>
                </a:solidFill>
                <a:latin typeface="Arial" panose="020B0604020202020204" pitchFamily="34" charset="0"/>
                <a:ea typeface="微软雅黑" panose="020B0503020204020204" charset="-122"/>
              </a:rPr>
              <a:t>3</a:t>
            </a:r>
            <a:r>
              <a:rPr lang="zh-CN" altLang="en-US" sz="1600" spc="150" dirty="0">
                <a:solidFill>
                  <a:srgbClr val="000000">
                    <a:lumMod val="75000"/>
                    <a:lumOff val="25000"/>
                  </a:srgbClr>
                </a:solidFill>
                <a:latin typeface="Arial" panose="020B0604020202020204" pitchFamily="34" charset="0"/>
                <a:ea typeface="微软雅黑" panose="020B0503020204020204" charset="-122"/>
              </a:rPr>
              <a:t>）堆土、取土、大面积堆载等大量增加或者减少地面载荷的。</a:t>
            </a:r>
            <a:endParaRPr lang="zh-CN" altLang="en-US" sz="1600" spc="150" dirty="0">
              <a:solidFill>
                <a:srgbClr val="000000">
                  <a:lumMod val="75000"/>
                  <a:lumOff val="25000"/>
                </a:srgbClr>
              </a:solidFill>
              <a:latin typeface="Arial" panose="020B0604020202020204" pitchFamily="34" charset="0"/>
              <a:ea typeface="微软雅黑" panose="020B0503020204020204" charset="-122"/>
            </a:endParaRPr>
          </a:p>
          <a:p>
            <a:pPr marL="0" lvl="2" indent="444500" algn="just" fontAlgn="ctr">
              <a:lnSpc>
                <a:spcPct val="125000"/>
              </a:lnSpc>
              <a:spcBef>
                <a:spcPts val="0"/>
              </a:spcBef>
              <a:spcAft>
                <a:spcPts val="600"/>
              </a:spcAft>
              <a:buClr>
                <a:srgbClr val="1E6BC5">
                  <a:lumMod val="75000"/>
                </a:srgbClr>
              </a:buClr>
              <a:buSzPct val="90000"/>
              <a:buNone/>
              <a:extLst>
                <a:ext uri="{35155182-B16C-46BC-9424-99874614C6A1}">
                  <wpsdc:indentchars xmlns:wpsdc="http://www.wps.cn/officeDocument/2017/drawingmlCustomData" val="200" checksum="909944644"/>
                </a:ext>
              </a:extLst>
            </a:pPr>
            <a:r>
              <a:rPr lang="zh-CN" altLang="en-US" sz="1600" spc="150" dirty="0">
                <a:solidFill>
                  <a:srgbClr val="000000">
                    <a:lumMod val="75000"/>
                    <a:lumOff val="25000"/>
                  </a:srgbClr>
                </a:solidFill>
                <a:latin typeface="Arial" panose="020B0604020202020204" pitchFamily="34" charset="0"/>
                <a:ea typeface="微软雅黑" panose="020B0503020204020204" charset="-122"/>
              </a:rPr>
              <a:t>（</a:t>
            </a:r>
            <a:r>
              <a:rPr lang="en-US" altLang="zh-CN" sz="1600" spc="150" dirty="0">
                <a:solidFill>
                  <a:srgbClr val="000000">
                    <a:lumMod val="75000"/>
                    <a:lumOff val="25000"/>
                  </a:srgbClr>
                </a:solidFill>
                <a:latin typeface="Arial" panose="020B0604020202020204" pitchFamily="34" charset="0"/>
                <a:ea typeface="微软雅黑" panose="020B0503020204020204" charset="-122"/>
              </a:rPr>
              <a:t>4</a:t>
            </a:r>
            <a:r>
              <a:rPr lang="zh-CN" altLang="en-US" sz="1600" spc="150" dirty="0">
                <a:solidFill>
                  <a:srgbClr val="000000">
                    <a:lumMod val="75000"/>
                    <a:lumOff val="25000"/>
                  </a:srgbClr>
                </a:solidFill>
                <a:latin typeface="Arial" panose="020B0604020202020204" pitchFamily="34" charset="0"/>
                <a:ea typeface="微软雅黑" panose="020B0503020204020204" charset="-122"/>
              </a:rPr>
              <a:t>）修建塘堰、开挖河道水渠、泄洪排水、采石、挖砂、打井取水等。</a:t>
            </a:r>
            <a:endParaRPr lang="zh-CN" altLang="en-US" sz="1600" spc="150" dirty="0">
              <a:solidFill>
                <a:srgbClr val="000000">
                  <a:lumMod val="75000"/>
                  <a:lumOff val="25000"/>
                </a:srgbClr>
              </a:solidFill>
              <a:latin typeface="Arial" panose="020B0604020202020204" pitchFamily="34" charset="0"/>
              <a:ea typeface="微软雅黑" panose="020B0503020204020204" charset="-122"/>
            </a:endParaRPr>
          </a:p>
          <a:p>
            <a:pPr marL="0" lvl="2" indent="444500" algn="just" fontAlgn="ctr">
              <a:lnSpc>
                <a:spcPct val="125000"/>
              </a:lnSpc>
              <a:spcBef>
                <a:spcPts val="0"/>
              </a:spcBef>
              <a:spcAft>
                <a:spcPts val="600"/>
              </a:spcAft>
              <a:buClr>
                <a:srgbClr val="1E6BC5">
                  <a:lumMod val="75000"/>
                </a:srgbClr>
              </a:buClr>
              <a:buSzPct val="90000"/>
              <a:buNone/>
              <a:extLst>
                <a:ext uri="{35155182-B16C-46BC-9424-99874614C6A1}">
                  <wpsdc:indentchars xmlns:wpsdc="http://www.wps.cn/officeDocument/2017/drawingmlCustomData" val="200" checksum="909944644"/>
                </a:ext>
              </a:extLst>
            </a:pPr>
            <a:r>
              <a:rPr lang="zh-CN" altLang="en-US" sz="1600" spc="150" dirty="0">
                <a:solidFill>
                  <a:srgbClr val="000000">
                    <a:lumMod val="75000"/>
                    <a:lumOff val="25000"/>
                  </a:srgbClr>
                </a:solidFill>
                <a:latin typeface="Arial" panose="020B0604020202020204" pitchFamily="34" charset="0"/>
                <a:ea typeface="微软雅黑" panose="020B0503020204020204" charset="-122"/>
              </a:rPr>
              <a:t>（</a:t>
            </a:r>
            <a:r>
              <a:rPr lang="en-US" altLang="zh-CN" sz="1600" spc="150" dirty="0">
                <a:solidFill>
                  <a:srgbClr val="000000">
                    <a:lumMod val="75000"/>
                    <a:lumOff val="25000"/>
                  </a:srgbClr>
                </a:solidFill>
                <a:latin typeface="Arial" panose="020B0604020202020204" pitchFamily="34" charset="0"/>
                <a:ea typeface="微软雅黑" panose="020B0503020204020204" charset="-122"/>
              </a:rPr>
              <a:t>5</a:t>
            </a:r>
            <a:r>
              <a:rPr lang="zh-CN" altLang="en-US" sz="1600" spc="150" dirty="0">
                <a:solidFill>
                  <a:srgbClr val="000000">
                    <a:lumMod val="75000"/>
                    <a:lumOff val="25000"/>
                  </a:srgbClr>
                </a:solidFill>
                <a:latin typeface="Arial" panose="020B0604020202020204" pitchFamily="34" charset="0"/>
                <a:ea typeface="微软雅黑" panose="020B0503020204020204" charset="-122"/>
              </a:rPr>
              <a:t>）敷设、埋设、架设管线、沟渠、线杆、隧道或者设置跨线、架空作业等。</a:t>
            </a:r>
            <a:endParaRPr lang="zh-CN" altLang="en-US" sz="1600" spc="150" dirty="0">
              <a:solidFill>
                <a:srgbClr val="000000">
                  <a:lumMod val="75000"/>
                  <a:lumOff val="25000"/>
                </a:srgbClr>
              </a:solidFill>
              <a:latin typeface="Arial" panose="020B0604020202020204" pitchFamily="34" charset="0"/>
              <a:ea typeface="微软雅黑" panose="020B0503020204020204" charset="-122"/>
            </a:endParaRPr>
          </a:p>
          <a:p>
            <a:pPr marL="0" lvl="2" indent="444500" algn="just" fontAlgn="ctr">
              <a:lnSpc>
                <a:spcPct val="125000"/>
              </a:lnSpc>
              <a:spcBef>
                <a:spcPts val="0"/>
              </a:spcBef>
              <a:spcAft>
                <a:spcPts val="600"/>
              </a:spcAft>
              <a:buClr>
                <a:srgbClr val="1E6BC5">
                  <a:lumMod val="75000"/>
                </a:srgbClr>
              </a:buClr>
              <a:buSzPct val="90000"/>
              <a:buNone/>
              <a:extLst>
                <a:ext uri="{35155182-B16C-46BC-9424-99874614C6A1}">
                  <wpsdc:indentchars xmlns:wpsdc="http://www.wps.cn/officeDocument/2017/drawingmlCustomData" val="200" checksum="909944644"/>
                </a:ext>
              </a:extLst>
            </a:pPr>
            <a:r>
              <a:rPr lang="zh-CN" altLang="en-US" sz="1600" spc="150" dirty="0">
                <a:solidFill>
                  <a:srgbClr val="000000">
                    <a:lumMod val="75000"/>
                    <a:lumOff val="25000"/>
                  </a:srgbClr>
                </a:solidFill>
                <a:latin typeface="Arial" panose="020B0604020202020204" pitchFamily="34" charset="0"/>
                <a:ea typeface="微软雅黑" panose="020B0503020204020204" charset="-122"/>
              </a:rPr>
              <a:t>（</a:t>
            </a:r>
            <a:r>
              <a:rPr lang="en-US" altLang="zh-CN" sz="1600" spc="150" dirty="0">
                <a:solidFill>
                  <a:srgbClr val="000000">
                    <a:lumMod val="75000"/>
                    <a:lumOff val="25000"/>
                  </a:srgbClr>
                </a:solidFill>
                <a:latin typeface="Arial" panose="020B0604020202020204" pitchFamily="34" charset="0"/>
                <a:ea typeface="微软雅黑" panose="020B0503020204020204" charset="-122"/>
              </a:rPr>
              <a:t>6</a:t>
            </a:r>
            <a:r>
              <a:rPr lang="zh-CN" altLang="en-US" sz="1600" spc="150" dirty="0">
                <a:solidFill>
                  <a:srgbClr val="000000">
                    <a:lumMod val="75000"/>
                    <a:lumOff val="25000"/>
                  </a:srgbClr>
                </a:solidFill>
                <a:latin typeface="Arial" panose="020B0604020202020204" pitchFamily="34" charset="0"/>
                <a:ea typeface="微软雅黑" panose="020B0503020204020204" charset="-122"/>
              </a:rPr>
              <a:t>）在过江（河）隧道段疏浚作业。</a:t>
            </a:r>
            <a:endParaRPr lang="zh-CN" altLang="en-US" sz="1600" spc="150" dirty="0">
              <a:solidFill>
                <a:srgbClr val="000000">
                  <a:lumMod val="75000"/>
                  <a:lumOff val="25000"/>
                </a:srgbClr>
              </a:solidFill>
              <a:latin typeface="Arial" panose="020B0604020202020204" pitchFamily="34" charset="0"/>
              <a:ea typeface="微软雅黑" panose="020B0503020204020204" charset="-122"/>
            </a:endParaRPr>
          </a:p>
          <a:p>
            <a:pPr marL="0" lvl="2" indent="444500" algn="just" fontAlgn="ctr">
              <a:lnSpc>
                <a:spcPct val="125000"/>
              </a:lnSpc>
              <a:spcBef>
                <a:spcPts val="0"/>
              </a:spcBef>
              <a:spcAft>
                <a:spcPts val="600"/>
              </a:spcAft>
              <a:buClr>
                <a:srgbClr val="1E6BC5">
                  <a:lumMod val="75000"/>
                </a:srgbClr>
              </a:buClr>
              <a:buSzPct val="90000"/>
              <a:buNone/>
              <a:extLst>
                <a:ext uri="{35155182-B16C-46BC-9424-99874614C6A1}">
                  <wpsdc:indentchars xmlns:wpsdc="http://www.wps.cn/officeDocument/2017/drawingmlCustomData" val="200" checksum="909944644"/>
                </a:ext>
              </a:extLst>
            </a:pPr>
            <a:r>
              <a:rPr lang="zh-CN" altLang="en-US" sz="1600" spc="150" dirty="0">
                <a:solidFill>
                  <a:srgbClr val="000000">
                    <a:lumMod val="75000"/>
                    <a:lumOff val="25000"/>
                  </a:srgbClr>
                </a:solidFill>
                <a:latin typeface="Arial" panose="020B0604020202020204" pitchFamily="34" charset="0"/>
                <a:ea typeface="微软雅黑" panose="020B0503020204020204" charset="-122"/>
              </a:rPr>
              <a:t>（</a:t>
            </a:r>
            <a:r>
              <a:rPr lang="en-US" altLang="zh-CN" sz="1600" spc="150" dirty="0">
                <a:solidFill>
                  <a:srgbClr val="000000">
                    <a:lumMod val="75000"/>
                    <a:lumOff val="25000"/>
                  </a:srgbClr>
                </a:solidFill>
                <a:latin typeface="Arial" panose="020B0604020202020204" pitchFamily="34" charset="0"/>
                <a:ea typeface="微软雅黑" panose="020B0503020204020204" charset="-122"/>
              </a:rPr>
              <a:t>7</a:t>
            </a:r>
            <a:r>
              <a:rPr lang="zh-CN" altLang="en-US" sz="1600" spc="150" dirty="0">
                <a:solidFill>
                  <a:srgbClr val="000000">
                    <a:lumMod val="75000"/>
                    <a:lumOff val="25000"/>
                  </a:srgbClr>
                </a:solidFill>
                <a:latin typeface="Arial" panose="020B0604020202020204" pitchFamily="34" charset="0"/>
                <a:ea typeface="微软雅黑" panose="020B0503020204020204" charset="-122"/>
              </a:rPr>
              <a:t>）移动、拆除或者搬迁城市轨道交通设施。</a:t>
            </a:r>
            <a:endParaRPr lang="zh-CN" altLang="en-US" sz="1600" spc="150" dirty="0">
              <a:solidFill>
                <a:srgbClr val="000000">
                  <a:lumMod val="75000"/>
                  <a:lumOff val="25000"/>
                </a:srgbClr>
              </a:solidFill>
              <a:latin typeface="Arial" panose="020B0604020202020204" pitchFamily="34" charset="0"/>
              <a:ea typeface="微软雅黑" panose="020B0503020204020204" charset="-122"/>
            </a:endParaRPr>
          </a:p>
          <a:p>
            <a:pPr marL="0" lvl="2" indent="444500" algn="just" fontAlgn="ctr">
              <a:lnSpc>
                <a:spcPct val="125000"/>
              </a:lnSpc>
              <a:spcBef>
                <a:spcPts val="0"/>
              </a:spcBef>
              <a:spcAft>
                <a:spcPts val="600"/>
              </a:spcAft>
              <a:buClr>
                <a:srgbClr val="1E6BC5">
                  <a:lumMod val="75000"/>
                </a:srgbClr>
              </a:buClr>
              <a:buSzPct val="90000"/>
              <a:buNone/>
              <a:extLst>
                <a:ext uri="{35155182-B16C-46BC-9424-99874614C6A1}">
                  <wpsdc:indentchars xmlns:wpsdc="http://www.wps.cn/officeDocument/2017/drawingmlCustomData" val="200" checksum="909944644"/>
                </a:ext>
              </a:extLst>
            </a:pPr>
            <a:r>
              <a:rPr lang="zh-CN" altLang="en-US" sz="1600" spc="150" dirty="0">
                <a:solidFill>
                  <a:srgbClr val="000000">
                    <a:lumMod val="75000"/>
                    <a:lumOff val="25000"/>
                  </a:srgbClr>
                </a:solidFill>
                <a:latin typeface="Arial" panose="020B0604020202020204" pitchFamily="34" charset="0"/>
                <a:ea typeface="微软雅黑" panose="020B0503020204020204" charset="-122"/>
              </a:rPr>
              <a:t>（</a:t>
            </a:r>
            <a:r>
              <a:rPr lang="en-US" altLang="zh-CN" sz="1600" spc="150" dirty="0">
                <a:solidFill>
                  <a:srgbClr val="000000">
                    <a:lumMod val="75000"/>
                    <a:lumOff val="25000"/>
                  </a:srgbClr>
                </a:solidFill>
                <a:latin typeface="Arial" panose="020B0604020202020204" pitchFamily="34" charset="0"/>
                <a:ea typeface="微软雅黑" panose="020B0503020204020204" charset="-122"/>
              </a:rPr>
              <a:t>8</a:t>
            </a:r>
            <a:r>
              <a:rPr lang="zh-CN" altLang="en-US" sz="1600" spc="150" dirty="0">
                <a:solidFill>
                  <a:srgbClr val="000000">
                    <a:lumMod val="75000"/>
                    <a:lumOff val="25000"/>
                  </a:srgbClr>
                </a:solidFill>
                <a:latin typeface="Arial" panose="020B0604020202020204" pitchFamily="34" charset="0"/>
                <a:ea typeface="微软雅黑" panose="020B0503020204020204" charset="-122"/>
              </a:rPr>
              <a:t>）其他可能影响城市轨道交通设施和运营安全的作业。</a:t>
            </a:r>
            <a:endParaRPr lang="zh-CN" altLang="en-US" sz="1600" spc="150" dirty="0">
              <a:solidFill>
                <a:srgbClr val="000000">
                  <a:lumMod val="75000"/>
                  <a:lumOff val="25000"/>
                </a:srgbClr>
              </a:solidFill>
              <a:latin typeface="Arial" panose="020B0604020202020204" pitchFamily="34" charset="0"/>
              <a:ea typeface="微软雅黑" panose="020B0503020204020204" charset="-122"/>
            </a:endParaRPr>
          </a:p>
        </p:txBody>
      </p:sp>
      <p:grpSp>
        <p:nvGrpSpPr>
          <p:cNvPr id="17" name="组合 16"/>
          <p:cNvGrpSpPr>
            <a:grpSpLocks noChangeAspect="1"/>
          </p:cNvGrpSpPr>
          <p:nvPr>
            <p:custDataLst>
              <p:tags r:id="rId10"/>
            </p:custDataLst>
          </p:nvPr>
        </p:nvGrpSpPr>
        <p:grpSpPr>
          <a:xfrm rot="10800000">
            <a:off x="671896" y="822186"/>
            <a:ext cx="637442" cy="556233"/>
            <a:chOff x="3213087" y="1347855"/>
            <a:chExt cx="723913" cy="631688"/>
          </a:xfrm>
          <a:solidFill>
            <a:srgbClr val="1E6BC5">
              <a:lumMod val="20000"/>
              <a:lumOff val="80000"/>
            </a:srgbClr>
          </a:solidFill>
        </p:grpSpPr>
        <p:sp>
          <p:nvSpPr>
            <p:cNvPr id="18" name="任意多边形: 形状 17"/>
            <p:cNvSpPr>
              <a:spLocks noChangeAspect="1"/>
            </p:cNvSpPr>
            <p:nvPr>
              <p:custDataLst>
                <p:tags r:id="rId11"/>
              </p:custDataLst>
            </p:nvPr>
          </p:nvSpPr>
          <p:spPr>
            <a:xfrm>
              <a:off x="3213087" y="1347855"/>
              <a:ext cx="311295" cy="631688"/>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2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2" y="613739"/>
                  </a:lnTo>
                  <a:cubicBezTo>
                    <a:pt x="67726" y="597568"/>
                    <a:pt x="51617" y="582153"/>
                    <a:pt x="33054" y="568483"/>
                  </a:cubicBezTo>
                  <a:lnTo>
                    <a:pt x="20355" y="561364"/>
                  </a:lnTo>
                  <a:cubicBezTo>
                    <a:pt x="21645" y="561467"/>
                    <a:pt x="135315" y="475631"/>
                    <a:pt x="150652" y="311295"/>
                  </a:cubicBezTo>
                  <a:lnTo>
                    <a:pt x="0" y="311295"/>
                  </a:lnTo>
                  <a:close/>
                </a:path>
              </a:pathLst>
            </a:custGeom>
            <a:grpFill/>
            <a:ln>
              <a:noFill/>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lstStyle/>
            <a:p>
              <a:pPr algn="ctr"/>
              <a:endParaRPr lang="zh-CN" altLang="en-US"/>
            </a:p>
          </p:txBody>
        </p:sp>
        <p:sp>
          <p:nvSpPr>
            <p:cNvPr id="19" name="任意多边形: 形状 18"/>
            <p:cNvSpPr>
              <a:spLocks noChangeAspect="1"/>
            </p:cNvSpPr>
            <p:nvPr>
              <p:custDataLst>
                <p:tags r:id="rId12"/>
              </p:custDataLst>
            </p:nvPr>
          </p:nvSpPr>
          <p:spPr>
            <a:xfrm>
              <a:off x="3625705" y="1347855"/>
              <a:ext cx="311295" cy="631688"/>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1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1" y="613739"/>
                  </a:lnTo>
                  <a:cubicBezTo>
                    <a:pt x="67726" y="597568"/>
                    <a:pt x="51617" y="582153"/>
                    <a:pt x="33054" y="568483"/>
                  </a:cubicBezTo>
                  <a:lnTo>
                    <a:pt x="20355" y="561364"/>
                  </a:lnTo>
                  <a:cubicBezTo>
                    <a:pt x="21645" y="561467"/>
                    <a:pt x="135315" y="475631"/>
                    <a:pt x="150652" y="311295"/>
                  </a:cubicBezTo>
                  <a:lnTo>
                    <a:pt x="0" y="311295"/>
                  </a:lnTo>
                  <a:close/>
                </a:path>
              </a:pathLst>
            </a:custGeom>
            <a:grpFill/>
            <a:ln>
              <a:noFill/>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lstStyle/>
            <a:p>
              <a:pPr algn="ctr"/>
              <a:endParaRPr lang="zh-CN" altLang="en-US"/>
            </a:p>
          </p:txBody>
        </p:sp>
      </p:grpSp>
      <p:grpSp>
        <p:nvGrpSpPr>
          <p:cNvPr id="21" name="组合 20"/>
          <p:cNvGrpSpPr>
            <a:grpSpLocks noChangeAspect="1"/>
          </p:cNvGrpSpPr>
          <p:nvPr>
            <p:custDataLst>
              <p:tags r:id="rId13"/>
            </p:custDataLst>
          </p:nvPr>
        </p:nvGrpSpPr>
        <p:grpSpPr>
          <a:xfrm>
            <a:off x="10511620" y="5229674"/>
            <a:ext cx="923010" cy="805420"/>
            <a:chOff x="3213087" y="1347855"/>
            <a:chExt cx="723913" cy="631688"/>
          </a:xfrm>
          <a:solidFill>
            <a:srgbClr val="1E6BC5">
              <a:lumMod val="20000"/>
              <a:lumOff val="80000"/>
            </a:srgbClr>
          </a:solidFill>
        </p:grpSpPr>
        <p:sp>
          <p:nvSpPr>
            <p:cNvPr id="22" name="任意多边形: 形状 21"/>
            <p:cNvSpPr>
              <a:spLocks noChangeAspect="1"/>
            </p:cNvSpPr>
            <p:nvPr>
              <p:custDataLst>
                <p:tags r:id="rId14"/>
              </p:custDataLst>
            </p:nvPr>
          </p:nvSpPr>
          <p:spPr>
            <a:xfrm>
              <a:off x="3213087" y="1347855"/>
              <a:ext cx="311295" cy="631688"/>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2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2" y="613739"/>
                  </a:lnTo>
                  <a:cubicBezTo>
                    <a:pt x="67726" y="597568"/>
                    <a:pt x="51617" y="582153"/>
                    <a:pt x="33054" y="568483"/>
                  </a:cubicBezTo>
                  <a:lnTo>
                    <a:pt x="20355" y="561364"/>
                  </a:lnTo>
                  <a:cubicBezTo>
                    <a:pt x="21645" y="561467"/>
                    <a:pt x="135315" y="475631"/>
                    <a:pt x="150652" y="311295"/>
                  </a:cubicBezTo>
                  <a:lnTo>
                    <a:pt x="0" y="311295"/>
                  </a:lnTo>
                  <a:close/>
                </a:path>
              </a:pathLst>
            </a:custGeom>
            <a:grpFill/>
            <a:ln>
              <a:noFill/>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lstStyle/>
            <a:p>
              <a:pPr algn="ctr"/>
              <a:endParaRPr lang="zh-CN" altLang="en-US"/>
            </a:p>
          </p:txBody>
        </p:sp>
        <p:sp>
          <p:nvSpPr>
            <p:cNvPr id="23" name="任意多边形: 形状 22"/>
            <p:cNvSpPr>
              <a:spLocks noChangeAspect="1"/>
            </p:cNvSpPr>
            <p:nvPr>
              <p:custDataLst>
                <p:tags r:id="rId15"/>
              </p:custDataLst>
            </p:nvPr>
          </p:nvSpPr>
          <p:spPr>
            <a:xfrm>
              <a:off x="3625705" y="1347855"/>
              <a:ext cx="311295" cy="631688"/>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1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1" y="613739"/>
                  </a:lnTo>
                  <a:cubicBezTo>
                    <a:pt x="67726" y="597568"/>
                    <a:pt x="51617" y="582153"/>
                    <a:pt x="33054" y="568483"/>
                  </a:cubicBezTo>
                  <a:lnTo>
                    <a:pt x="20355" y="561364"/>
                  </a:lnTo>
                  <a:cubicBezTo>
                    <a:pt x="21645" y="561467"/>
                    <a:pt x="135315" y="475631"/>
                    <a:pt x="150652" y="311295"/>
                  </a:cubicBezTo>
                  <a:lnTo>
                    <a:pt x="0" y="311295"/>
                  </a:lnTo>
                  <a:close/>
                </a:path>
              </a:pathLst>
            </a:custGeom>
            <a:grpFill/>
            <a:ln>
              <a:noFill/>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lstStyle/>
            <a:p>
              <a:pPr algn="ctr"/>
              <a:endParaRPr lang="zh-CN" altLang="en-US"/>
            </a:p>
          </p:txBody>
        </p:sp>
      </p:grpSp>
    </p:spTree>
    <p:custDataLst>
      <p:tags r:id="rId16"/>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矩形 4"/>
          <p:cNvSpPr/>
          <p:nvPr>
            <p:custDataLst>
              <p:tags r:id="rId1"/>
            </p:custDataLst>
          </p:nvPr>
        </p:nvSpPr>
        <p:spPr>
          <a:xfrm>
            <a:off x="0" y="0"/>
            <a:ext cx="12192000" cy="6858000"/>
          </a:xfrm>
          <a:prstGeom prst="rect">
            <a:avLst/>
          </a:prstGeom>
          <a:pattFill prst="dotGrid">
            <a:fgClr>
              <a:srgbClr val="FFFFFF">
                <a:lumMod val="85000"/>
              </a:srgbClr>
            </a:fgClr>
            <a:bgClr>
              <a:srgbClr val="FFFFFF"/>
            </a:bgClr>
          </a:patt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9" name="矩形 8"/>
          <p:cNvSpPr/>
          <p:nvPr>
            <p:custDataLst>
              <p:tags r:id="rId2"/>
            </p:custDataLst>
          </p:nvPr>
        </p:nvSpPr>
        <p:spPr>
          <a:xfrm>
            <a:off x="449582" y="617123"/>
            <a:ext cx="11412219" cy="5821624"/>
          </a:xfrm>
          <a:prstGeom prst="rect">
            <a:avLst/>
          </a:prstGeom>
          <a:solidFill>
            <a:srgbClr val="FFFFFF"/>
          </a:solidFill>
          <a:ln w="1270">
            <a:solidFill>
              <a:srgbClr val="1E6BC5"/>
            </a:solid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a:solidFill>
                <a:srgbClr val="FFFFFF"/>
              </a:solidFill>
              <a:latin typeface="微软雅黑" panose="020B0503020204020204" charset="-122"/>
            </a:endParaRPr>
          </a:p>
        </p:txBody>
      </p:sp>
      <p:sp>
        <p:nvSpPr>
          <p:cNvPr id="8" name="矩形 7"/>
          <p:cNvSpPr/>
          <p:nvPr>
            <p:custDataLst>
              <p:tags r:id="rId3"/>
            </p:custDataLst>
          </p:nvPr>
        </p:nvSpPr>
        <p:spPr>
          <a:xfrm>
            <a:off x="350862" y="518189"/>
            <a:ext cx="11412219" cy="5821623"/>
          </a:xfrm>
          <a:prstGeom prst="rect">
            <a:avLst/>
          </a:prstGeom>
          <a:noFill/>
          <a:ln w="1270">
            <a:solidFill>
              <a:srgbClr val="1E6BC5">
                <a:lumMod val="60000"/>
                <a:lumOff val="40000"/>
              </a:srgbClr>
            </a:solid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a:solidFill>
                <a:srgbClr val="FFFFFF"/>
              </a:solidFill>
              <a:latin typeface="微软雅黑" panose="020B0503020204020204" charset="-122"/>
            </a:endParaRPr>
          </a:p>
        </p:txBody>
      </p:sp>
      <p:sp>
        <p:nvSpPr>
          <p:cNvPr id="7" name="矩形 6"/>
          <p:cNvSpPr/>
          <p:nvPr>
            <p:custDataLst>
              <p:tags r:id="rId4"/>
            </p:custDataLst>
          </p:nvPr>
        </p:nvSpPr>
        <p:spPr>
          <a:xfrm>
            <a:off x="252141" y="419254"/>
            <a:ext cx="11412219" cy="5821623"/>
          </a:xfrm>
          <a:prstGeom prst="rect">
            <a:avLst/>
          </a:prstGeom>
          <a:noFill/>
          <a:ln w="1270">
            <a:solidFill>
              <a:srgbClr val="1E6BC5">
                <a:lumMod val="40000"/>
                <a:lumOff val="60000"/>
              </a:srgbClr>
            </a:solid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a:solidFill>
                <a:srgbClr val="FFFFFF"/>
              </a:solidFill>
              <a:latin typeface="微软雅黑" panose="020B0503020204020204" charset="-122"/>
            </a:endParaRPr>
          </a:p>
        </p:txBody>
      </p:sp>
      <p:grpSp>
        <p:nvGrpSpPr>
          <p:cNvPr id="14" name="组合 13"/>
          <p:cNvGrpSpPr>
            <a:grpSpLocks noChangeAspect="1"/>
          </p:cNvGrpSpPr>
          <p:nvPr>
            <p:custDataLst>
              <p:tags r:id="rId5"/>
            </p:custDataLst>
          </p:nvPr>
        </p:nvGrpSpPr>
        <p:grpSpPr>
          <a:xfrm>
            <a:off x="669925" y="1349393"/>
            <a:ext cx="622313" cy="543032"/>
            <a:chOff x="1168400" y="1347856"/>
            <a:chExt cx="723913" cy="631688"/>
          </a:xfrm>
          <a:solidFill>
            <a:srgbClr val="FFFFFF">
              <a:alpha val="15000"/>
            </a:srgbClr>
          </a:solidFill>
        </p:grpSpPr>
        <p:sp>
          <p:nvSpPr>
            <p:cNvPr id="15" name="任意多边形: 形状 14"/>
            <p:cNvSpPr>
              <a:spLocks noChangeAspect="1"/>
            </p:cNvSpPr>
            <p:nvPr>
              <p:custDataLst>
                <p:tags r:id="rId6"/>
              </p:custDataLst>
            </p:nvPr>
          </p:nvSpPr>
          <p:spPr>
            <a:xfrm>
              <a:off x="1168400" y="1347856"/>
              <a:ext cx="311295" cy="631688"/>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grpFill/>
            <a:ln>
              <a:noFill/>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lstStyle/>
            <a:p>
              <a:pPr algn="ctr"/>
              <a:endParaRPr lang="zh-CN" altLang="en-US"/>
            </a:p>
          </p:txBody>
        </p:sp>
        <p:sp>
          <p:nvSpPr>
            <p:cNvPr id="16" name="任意多边形: 形状 15"/>
            <p:cNvSpPr>
              <a:spLocks noChangeAspect="1"/>
            </p:cNvSpPr>
            <p:nvPr>
              <p:custDataLst>
                <p:tags r:id="rId7"/>
              </p:custDataLst>
            </p:nvPr>
          </p:nvSpPr>
          <p:spPr>
            <a:xfrm>
              <a:off x="1581018" y="1347856"/>
              <a:ext cx="311295" cy="631688"/>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grpFill/>
            <a:ln>
              <a:noFill/>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lstStyle/>
            <a:p>
              <a:pPr algn="ctr"/>
              <a:endParaRPr lang="zh-CN" altLang="en-US"/>
            </a:p>
          </p:txBody>
        </p:sp>
      </p:grpSp>
      <p:sp>
        <p:nvSpPr>
          <p:cNvPr id="13" name="文本框 12"/>
          <p:cNvSpPr txBox="1"/>
          <p:nvPr>
            <p:custDataLst>
              <p:tags r:id="rId8"/>
            </p:custDataLst>
          </p:nvPr>
        </p:nvSpPr>
        <p:spPr>
          <a:xfrm>
            <a:off x="1407795" y="978535"/>
            <a:ext cx="8978900" cy="400050"/>
          </a:xfrm>
          <a:prstGeom prst="rect">
            <a:avLst/>
          </a:prstGeom>
          <a:noFill/>
        </p:spPr>
        <p:txBody>
          <a:bodyPr wrap="square" lIns="101600" tIns="0" rIns="82550" bIns="0" rtlCol="0">
            <a:spAutoFit/>
          </a:bodyPr>
          <a:lstStyle>
            <a:defPPr>
              <a:defRPr lang="zh-CN"/>
            </a:defPPr>
            <a:lvl1pPr fontAlgn="auto">
              <a:lnSpc>
                <a:spcPct val="130000"/>
              </a:lnSpc>
              <a:spcAft>
                <a:spcPts val="1000"/>
              </a:spcAft>
              <a:defRPr sz="1600" spc="150"/>
            </a:lvl1pPr>
          </a:lstStyle>
          <a:p>
            <a:pPr indent="0" fontAlgn="ctr">
              <a:spcBef>
                <a:spcPts val="1000"/>
              </a:spcBef>
              <a:spcAft>
                <a:spcPts val="0"/>
              </a:spcAft>
              <a:buClr>
                <a:srgbClr val="1E6BC5">
                  <a:lumMod val="75000"/>
                </a:srgbClr>
              </a:buClr>
              <a:buSzPct val="130000"/>
              <a:buNone/>
            </a:pPr>
            <a:r>
              <a:rPr lang="zh-CN" altLang="en-US" sz="2000" b="1" dirty="0">
                <a:solidFill>
                  <a:srgbClr val="000000">
                    <a:lumMod val="75000"/>
                    <a:lumOff val="25000"/>
                  </a:srgbClr>
                </a:solidFill>
                <a:latin typeface="Arial" panose="020B0604020202020204" pitchFamily="34" charset="0"/>
                <a:ea typeface="微软雅黑" panose="020B0503020204020204" charset="-122"/>
              </a:rPr>
              <a:t>安全保障：其他规定</a:t>
            </a:r>
            <a:endParaRPr lang="zh-CN" altLang="en-US" sz="2000" b="1" dirty="0">
              <a:solidFill>
                <a:srgbClr val="000000">
                  <a:lumMod val="75000"/>
                  <a:lumOff val="25000"/>
                </a:srgbClr>
              </a:solidFill>
              <a:latin typeface="Arial" panose="020B0604020202020204" pitchFamily="34" charset="0"/>
              <a:ea typeface="微软雅黑" panose="020B0503020204020204" charset="-122"/>
            </a:endParaRPr>
          </a:p>
        </p:txBody>
      </p:sp>
      <p:sp>
        <p:nvSpPr>
          <p:cNvPr id="20" name="文本框 19"/>
          <p:cNvSpPr txBox="1"/>
          <p:nvPr>
            <p:custDataLst>
              <p:tags r:id="rId9"/>
            </p:custDataLst>
          </p:nvPr>
        </p:nvSpPr>
        <p:spPr>
          <a:xfrm>
            <a:off x="1468755" y="1572895"/>
            <a:ext cx="9445625" cy="4154805"/>
          </a:xfrm>
          <a:prstGeom prst="rect">
            <a:avLst/>
          </a:prstGeom>
          <a:noFill/>
        </p:spPr>
        <p:txBody>
          <a:bodyPr wrap="square" lIns="101600" tIns="0" rIns="82550" bIns="0" rtlCol="0">
            <a:spAutoFit/>
          </a:bodyPr>
          <a:lstStyle>
            <a:defPPr>
              <a:defRPr lang="zh-CN"/>
            </a:defPPr>
            <a:lvl1pPr fontAlgn="auto">
              <a:lnSpc>
                <a:spcPct val="130000"/>
              </a:lnSpc>
              <a:spcAft>
                <a:spcPts val="1000"/>
              </a:spcAft>
              <a:defRPr sz="1600" spc="150"/>
            </a:lvl1pPr>
          </a:lstStyle>
          <a:p>
            <a:pPr marL="0" lvl="2" indent="444500" algn="just" fontAlgn="ctr">
              <a:lnSpc>
                <a:spcPct val="125000"/>
              </a:lnSpc>
              <a:spcBef>
                <a:spcPts val="0"/>
              </a:spcBef>
              <a:spcAft>
                <a:spcPts val="600"/>
              </a:spcAft>
              <a:buClr>
                <a:srgbClr val="1E6BC5">
                  <a:lumMod val="75000"/>
                </a:srgbClr>
              </a:buClr>
              <a:buSzPct val="90000"/>
              <a:buNone/>
              <a:extLst>
                <a:ext uri="{35155182-B16C-46BC-9424-99874614C6A1}">
                  <wpsdc:indentchars xmlns:wpsdc="http://www.wps.cn/officeDocument/2017/drawingmlCustomData" val="200" checksum="909944644"/>
                </a:ext>
              </a:extLst>
            </a:pPr>
            <a:r>
              <a:rPr lang="en-US" altLang="zh-CN" sz="1600" spc="150" dirty="0">
                <a:solidFill>
                  <a:srgbClr val="000000">
                    <a:lumMod val="75000"/>
                    <a:lumOff val="25000"/>
                  </a:srgbClr>
                </a:solidFill>
                <a:latin typeface="Arial" panose="020B0604020202020204" pitchFamily="34" charset="0"/>
                <a:ea typeface="微软雅黑" panose="020B0503020204020204" charset="-122"/>
              </a:rPr>
              <a:t>      </a:t>
            </a:r>
            <a:r>
              <a:rPr lang="zh-CN" altLang="en-US" sz="1600" spc="150" dirty="0">
                <a:solidFill>
                  <a:srgbClr val="000000">
                    <a:lumMod val="75000"/>
                    <a:lumOff val="25000"/>
                  </a:srgbClr>
                </a:solidFill>
                <a:latin typeface="Arial" panose="020B0604020202020204" pitchFamily="34" charset="0"/>
                <a:ea typeface="微软雅黑" panose="020B0503020204020204" charset="-122"/>
              </a:rPr>
              <a:t>城市轨道交通建设单位和运营单位依法承担城市轨道交通建设、运营安全管理主</a:t>
            </a:r>
            <a:endParaRPr lang="zh-CN" altLang="en-US" sz="1600" spc="150" dirty="0">
              <a:solidFill>
                <a:srgbClr val="000000">
                  <a:lumMod val="75000"/>
                  <a:lumOff val="25000"/>
                </a:srgbClr>
              </a:solidFill>
              <a:latin typeface="Arial" panose="020B0604020202020204" pitchFamily="34" charset="0"/>
              <a:ea typeface="微软雅黑" panose="020B0503020204020204" charset="-122"/>
            </a:endParaRPr>
          </a:p>
          <a:p>
            <a:pPr marL="0" lvl="2" indent="444500" algn="just" fontAlgn="ctr">
              <a:lnSpc>
                <a:spcPct val="125000"/>
              </a:lnSpc>
              <a:spcBef>
                <a:spcPts val="0"/>
              </a:spcBef>
              <a:spcAft>
                <a:spcPts val="600"/>
              </a:spcAft>
              <a:buClr>
                <a:srgbClr val="1E6BC5">
                  <a:lumMod val="75000"/>
                </a:srgbClr>
              </a:buClr>
              <a:buSzPct val="90000"/>
              <a:buNone/>
              <a:extLst>
                <a:ext uri="{35155182-B16C-46BC-9424-99874614C6A1}">
                  <wpsdc:indentchars xmlns:wpsdc="http://www.wps.cn/officeDocument/2017/drawingmlCustomData" val="200" checksum="909944644"/>
                </a:ext>
              </a:extLst>
            </a:pPr>
            <a:r>
              <a:rPr lang="zh-CN" altLang="en-US" sz="1600" spc="150" dirty="0">
                <a:solidFill>
                  <a:srgbClr val="000000">
                    <a:lumMod val="75000"/>
                    <a:lumOff val="25000"/>
                  </a:srgbClr>
                </a:solidFill>
                <a:latin typeface="Arial" panose="020B0604020202020204" pitchFamily="34" charset="0"/>
                <a:ea typeface="微软雅黑" panose="020B0503020204020204" charset="-122"/>
              </a:rPr>
              <a:t>体责任，履行以下职责。</a:t>
            </a:r>
            <a:endParaRPr lang="zh-CN" altLang="en-US" sz="1600" spc="150" dirty="0">
              <a:solidFill>
                <a:srgbClr val="000000">
                  <a:lumMod val="75000"/>
                  <a:lumOff val="25000"/>
                </a:srgbClr>
              </a:solidFill>
              <a:latin typeface="Arial" panose="020B0604020202020204" pitchFamily="34" charset="0"/>
              <a:ea typeface="微软雅黑" panose="020B0503020204020204" charset="-122"/>
            </a:endParaRPr>
          </a:p>
          <a:p>
            <a:pPr marL="742950" lvl="3" indent="-285750" algn="just" fontAlgn="ctr">
              <a:lnSpc>
                <a:spcPct val="125000"/>
              </a:lnSpc>
              <a:spcBef>
                <a:spcPts val="0"/>
              </a:spcBef>
              <a:spcAft>
                <a:spcPts val="600"/>
              </a:spcAft>
              <a:buClr>
                <a:srgbClr val="1E6BC5">
                  <a:lumMod val="75000"/>
                </a:srgbClr>
              </a:buClr>
              <a:buSzPct val="90000"/>
              <a:buFont typeface="Wingdings" panose="05000000000000000000" charset="0"/>
              <a:buChar char="u"/>
            </a:pPr>
            <a:r>
              <a:rPr lang="zh-CN" altLang="en-US" sz="1600" spc="150" dirty="0">
                <a:solidFill>
                  <a:srgbClr val="000000">
                    <a:lumMod val="75000"/>
                    <a:lumOff val="25000"/>
                  </a:srgbClr>
                </a:solidFill>
                <a:latin typeface="Arial" panose="020B0604020202020204" pitchFamily="34" charset="0"/>
                <a:ea typeface="微软雅黑" panose="020B0503020204020204" charset="-122"/>
              </a:rPr>
              <a:t>（</a:t>
            </a:r>
            <a:r>
              <a:rPr lang="en-US" altLang="zh-CN" sz="1600" spc="150" dirty="0">
                <a:solidFill>
                  <a:srgbClr val="000000">
                    <a:lumMod val="75000"/>
                    <a:lumOff val="25000"/>
                  </a:srgbClr>
                </a:solidFill>
                <a:latin typeface="Arial" panose="020B0604020202020204" pitchFamily="34" charset="0"/>
                <a:ea typeface="微软雅黑" panose="020B0503020204020204" charset="-122"/>
              </a:rPr>
              <a:t>1</a:t>
            </a:r>
            <a:r>
              <a:rPr lang="zh-CN" altLang="en-US" sz="1600" spc="150" dirty="0">
                <a:solidFill>
                  <a:srgbClr val="000000">
                    <a:lumMod val="75000"/>
                    <a:lumOff val="25000"/>
                  </a:srgbClr>
                </a:solidFill>
                <a:latin typeface="Arial" panose="020B0604020202020204" pitchFamily="34" charset="0"/>
                <a:ea typeface="微软雅黑" panose="020B0503020204020204" charset="-122"/>
              </a:rPr>
              <a:t>）制定突发事件应急处置预案，报市应急管理、公安、住建、交通运输、安全生</a:t>
            </a:r>
            <a:endParaRPr lang="zh-CN" altLang="en-US" sz="1600" spc="150" dirty="0">
              <a:solidFill>
                <a:srgbClr val="000000">
                  <a:lumMod val="75000"/>
                  <a:lumOff val="25000"/>
                </a:srgbClr>
              </a:solidFill>
              <a:latin typeface="Arial" panose="020B0604020202020204" pitchFamily="34" charset="0"/>
              <a:ea typeface="微软雅黑" panose="020B0503020204020204" charset="-122"/>
            </a:endParaRPr>
          </a:p>
          <a:p>
            <a:pPr marL="742950" lvl="3" indent="-285750" algn="just" fontAlgn="ctr">
              <a:lnSpc>
                <a:spcPct val="125000"/>
              </a:lnSpc>
              <a:spcBef>
                <a:spcPts val="0"/>
              </a:spcBef>
              <a:spcAft>
                <a:spcPts val="600"/>
              </a:spcAft>
              <a:buClr>
                <a:srgbClr val="1E6BC5">
                  <a:lumMod val="75000"/>
                </a:srgbClr>
              </a:buClr>
              <a:buSzPct val="90000"/>
              <a:buFont typeface="Wingdings" panose="05000000000000000000" charset="0"/>
              <a:buChar char="u"/>
            </a:pPr>
            <a:r>
              <a:rPr lang="zh-CN" altLang="en-US" sz="1600" spc="150" dirty="0">
                <a:solidFill>
                  <a:srgbClr val="000000">
                    <a:lumMod val="75000"/>
                    <a:lumOff val="25000"/>
                  </a:srgbClr>
                </a:solidFill>
                <a:latin typeface="Arial" panose="020B0604020202020204" pitchFamily="34" charset="0"/>
                <a:ea typeface="微软雅黑" panose="020B0503020204020204" charset="-122"/>
              </a:rPr>
              <a:t>产监督等主管部门备案。</a:t>
            </a:r>
            <a:endParaRPr lang="zh-CN" altLang="en-US" sz="1600" spc="150" dirty="0">
              <a:solidFill>
                <a:srgbClr val="000000">
                  <a:lumMod val="75000"/>
                  <a:lumOff val="25000"/>
                </a:srgbClr>
              </a:solidFill>
              <a:latin typeface="Arial" panose="020B0604020202020204" pitchFamily="34" charset="0"/>
              <a:ea typeface="微软雅黑" panose="020B0503020204020204" charset="-122"/>
            </a:endParaRPr>
          </a:p>
          <a:p>
            <a:pPr marL="742950" lvl="3" indent="-285750" algn="just" fontAlgn="ctr">
              <a:lnSpc>
                <a:spcPct val="125000"/>
              </a:lnSpc>
              <a:spcBef>
                <a:spcPts val="0"/>
              </a:spcBef>
              <a:spcAft>
                <a:spcPts val="600"/>
              </a:spcAft>
              <a:buClr>
                <a:srgbClr val="1E6BC5">
                  <a:lumMod val="75000"/>
                </a:srgbClr>
              </a:buClr>
              <a:buSzPct val="90000"/>
              <a:buFont typeface="Wingdings" panose="05000000000000000000" charset="0"/>
              <a:buChar char="u"/>
            </a:pPr>
            <a:r>
              <a:rPr lang="zh-CN" altLang="en-US" sz="1600" spc="150" dirty="0">
                <a:solidFill>
                  <a:srgbClr val="000000">
                    <a:lumMod val="75000"/>
                    <a:lumOff val="25000"/>
                  </a:srgbClr>
                </a:solidFill>
                <a:latin typeface="Arial" panose="020B0604020202020204" pitchFamily="34" charset="0"/>
                <a:ea typeface="微软雅黑" panose="020B0503020204020204" charset="-122"/>
              </a:rPr>
              <a:t>（</a:t>
            </a:r>
            <a:r>
              <a:rPr lang="en-US" altLang="zh-CN" sz="1600" spc="150" dirty="0">
                <a:solidFill>
                  <a:srgbClr val="000000">
                    <a:lumMod val="75000"/>
                    <a:lumOff val="25000"/>
                  </a:srgbClr>
                </a:solidFill>
                <a:latin typeface="Arial" panose="020B0604020202020204" pitchFamily="34" charset="0"/>
                <a:ea typeface="微软雅黑" panose="020B0503020204020204" charset="-122"/>
              </a:rPr>
              <a:t>2</a:t>
            </a:r>
            <a:r>
              <a:rPr lang="zh-CN" altLang="en-US" sz="1600" spc="150" dirty="0">
                <a:solidFill>
                  <a:srgbClr val="000000">
                    <a:lumMod val="75000"/>
                    <a:lumOff val="25000"/>
                  </a:srgbClr>
                </a:solidFill>
                <a:latin typeface="Arial" panose="020B0604020202020204" pitchFamily="34" charset="0"/>
                <a:ea typeface="微软雅黑" panose="020B0503020204020204" charset="-122"/>
              </a:rPr>
              <a:t>）设立安全生产管理机构，配备专职安全生产管理人员。</a:t>
            </a:r>
            <a:endParaRPr lang="zh-CN" altLang="en-US" sz="1600" spc="150" dirty="0">
              <a:solidFill>
                <a:srgbClr val="000000">
                  <a:lumMod val="75000"/>
                  <a:lumOff val="25000"/>
                </a:srgbClr>
              </a:solidFill>
              <a:latin typeface="Arial" panose="020B0604020202020204" pitchFamily="34" charset="0"/>
              <a:ea typeface="微软雅黑" panose="020B0503020204020204" charset="-122"/>
            </a:endParaRPr>
          </a:p>
          <a:p>
            <a:pPr marL="742950" lvl="3" indent="-285750" algn="just" fontAlgn="ctr">
              <a:lnSpc>
                <a:spcPct val="125000"/>
              </a:lnSpc>
              <a:spcBef>
                <a:spcPts val="0"/>
              </a:spcBef>
              <a:spcAft>
                <a:spcPts val="600"/>
              </a:spcAft>
              <a:buClr>
                <a:srgbClr val="1E6BC5">
                  <a:lumMod val="75000"/>
                </a:srgbClr>
              </a:buClr>
              <a:buSzPct val="90000"/>
              <a:buFont typeface="Wingdings" panose="05000000000000000000" charset="0"/>
              <a:buChar char="u"/>
            </a:pPr>
            <a:r>
              <a:rPr lang="zh-CN" altLang="en-US" sz="1600" spc="150" dirty="0">
                <a:solidFill>
                  <a:srgbClr val="000000">
                    <a:lumMod val="75000"/>
                    <a:lumOff val="25000"/>
                  </a:srgbClr>
                </a:solidFill>
                <a:latin typeface="Arial" panose="020B0604020202020204" pitchFamily="34" charset="0"/>
                <a:ea typeface="微软雅黑" panose="020B0503020204020204" charset="-122"/>
              </a:rPr>
              <a:t>（</a:t>
            </a:r>
            <a:r>
              <a:rPr lang="en-US" altLang="zh-CN" sz="1600" spc="150" dirty="0">
                <a:solidFill>
                  <a:srgbClr val="000000">
                    <a:lumMod val="75000"/>
                    <a:lumOff val="25000"/>
                  </a:srgbClr>
                </a:solidFill>
                <a:latin typeface="Arial" panose="020B0604020202020204" pitchFamily="34" charset="0"/>
                <a:ea typeface="微软雅黑" panose="020B0503020204020204" charset="-122"/>
              </a:rPr>
              <a:t>3</a:t>
            </a:r>
            <a:r>
              <a:rPr lang="zh-CN" altLang="en-US" sz="1600" spc="150" dirty="0">
                <a:solidFill>
                  <a:srgbClr val="000000">
                    <a:lumMod val="75000"/>
                    <a:lumOff val="25000"/>
                  </a:srgbClr>
                </a:solidFill>
                <a:latin typeface="Arial" panose="020B0604020202020204" pitchFamily="34" charset="0"/>
                <a:ea typeface="微软雅黑" panose="020B0503020204020204" charset="-122"/>
              </a:rPr>
              <a:t>）建立应急救援组织，健全安全生产预警和应急协调机制，定期组织应急处置培</a:t>
            </a:r>
            <a:endParaRPr lang="zh-CN" altLang="en-US" sz="1600" spc="150" dirty="0">
              <a:solidFill>
                <a:srgbClr val="000000">
                  <a:lumMod val="75000"/>
                  <a:lumOff val="25000"/>
                </a:srgbClr>
              </a:solidFill>
              <a:latin typeface="Arial" panose="020B0604020202020204" pitchFamily="34" charset="0"/>
              <a:ea typeface="微软雅黑" panose="020B0503020204020204" charset="-122"/>
            </a:endParaRPr>
          </a:p>
          <a:p>
            <a:pPr marL="742950" lvl="3" indent="-285750" algn="just" fontAlgn="ctr">
              <a:lnSpc>
                <a:spcPct val="125000"/>
              </a:lnSpc>
              <a:spcBef>
                <a:spcPts val="0"/>
              </a:spcBef>
              <a:spcAft>
                <a:spcPts val="600"/>
              </a:spcAft>
              <a:buClr>
                <a:srgbClr val="1E6BC5">
                  <a:lumMod val="75000"/>
                </a:srgbClr>
              </a:buClr>
              <a:buSzPct val="90000"/>
              <a:buFont typeface="Wingdings" panose="05000000000000000000" charset="0"/>
              <a:buChar char="u"/>
            </a:pPr>
            <a:r>
              <a:rPr lang="zh-CN" altLang="en-US" sz="1600" spc="150" dirty="0">
                <a:solidFill>
                  <a:srgbClr val="000000">
                    <a:lumMod val="75000"/>
                    <a:lumOff val="25000"/>
                  </a:srgbClr>
                </a:solidFill>
                <a:latin typeface="Arial" panose="020B0604020202020204" pitchFamily="34" charset="0"/>
                <a:ea typeface="微软雅黑" panose="020B0503020204020204" charset="-122"/>
              </a:rPr>
              <a:t>训和应急演练。</a:t>
            </a:r>
            <a:endParaRPr lang="zh-CN" altLang="en-US" sz="1600" spc="150" dirty="0">
              <a:solidFill>
                <a:srgbClr val="000000">
                  <a:lumMod val="75000"/>
                  <a:lumOff val="25000"/>
                </a:srgbClr>
              </a:solidFill>
              <a:latin typeface="Arial" panose="020B0604020202020204" pitchFamily="34" charset="0"/>
              <a:ea typeface="微软雅黑" panose="020B0503020204020204" charset="-122"/>
            </a:endParaRPr>
          </a:p>
          <a:p>
            <a:pPr marL="742950" lvl="3" indent="-285750" algn="just" fontAlgn="ctr">
              <a:lnSpc>
                <a:spcPct val="125000"/>
              </a:lnSpc>
              <a:spcBef>
                <a:spcPts val="0"/>
              </a:spcBef>
              <a:spcAft>
                <a:spcPts val="600"/>
              </a:spcAft>
              <a:buClr>
                <a:srgbClr val="1E6BC5">
                  <a:lumMod val="75000"/>
                </a:srgbClr>
              </a:buClr>
              <a:buSzPct val="90000"/>
              <a:buFont typeface="Wingdings" panose="05000000000000000000" charset="0"/>
              <a:buChar char="u"/>
            </a:pPr>
            <a:r>
              <a:rPr lang="zh-CN" altLang="en-US" sz="1600" spc="150" dirty="0">
                <a:solidFill>
                  <a:srgbClr val="000000">
                    <a:lumMod val="75000"/>
                    <a:lumOff val="25000"/>
                  </a:srgbClr>
                </a:solidFill>
                <a:latin typeface="Arial" panose="020B0604020202020204" pitchFamily="34" charset="0"/>
                <a:ea typeface="微软雅黑" panose="020B0503020204020204" charset="-122"/>
              </a:rPr>
              <a:t>（</a:t>
            </a:r>
            <a:r>
              <a:rPr lang="en-US" altLang="zh-CN" sz="1600" spc="150" dirty="0">
                <a:solidFill>
                  <a:srgbClr val="000000">
                    <a:lumMod val="75000"/>
                    <a:lumOff val="25000"/>
                  </a:srgbClr>
                </a:solidFill>
                <a:latin typeface="Arial" panose="020B0604020202020204" pitchFamily="34" charset="0"/>
                <a:ea typeface="微软雅黑" panose="020B0503020204020204" charset="-122"/>
              </a:rPr>
              <a:t>4</a:t>
            </a:r>
            <a:r>
              <a:rPr lang="zh-CN" altLang="en-US" sz="1600" spc="150" dirty="0">
                <a:solidFill>
                  <a:srgbClr val="000000">
                    <a:lumMod val="75000"/>
                    <a:lumOff val="25000"/>
                  </a:srgbClr>
                </a:solidFill>
                <a:latin typeface="Arial" panose="020B0604020202020204" pitchFamily="34" charset="0"/>
                <a:ea typeface="微软雅黑" panose="020B0503020204020204" charset="-122"/>
              </a:rPr>
              <a:t>）建立完善的安全监测和应急系统，配置建设、运营应急救援基地，配备安全可</a:t>
            </a:r>
            <a:endParaRPr lang="zh-CN" altLang="en-US" sz="1600" spc="150" dirty="0">
              <a:solidFill>
                <a:srgbClr val="000000">
                  <a:lumMod val="75000"/>
                  <a:lumOff val="25000"/>
                </a:srgbClr>
              </a:solidFill>
              <a:latin typeface="Arial" panose="020B0604020202020204" pitchFamily="34" charset="0"/>
              <a:ea typeface="微软雅黑" panose="020B0503020204020204" charset="-122"/>
            </a:endParaRPr>
          </a:p>
          <a:p>
            <a:pPr marL="742950" lvl="3" indent="-285750" algn="just" fontAlgn="ctr">
              <a:lnSpc>
                <a:spcPct val="125000"/>
              </a:lnSpc>
              <a:spcBef>
                <a:spcPts val="0"/>
              </a:spcBef>
              <a:spcAft>
                <a:spcPts val="600"/>
              </a:spcAft>
              <a:buClr>
                <a:srgbClr val="1E6BC5">
                  <a:lumMod val="75000"/>
                </a:srgbClr>
              </a:buClr>
              <a:buSzPct val="90000"/>
              <a:buFont typeface="Wingdings" panose="05000000000000000000" charset="0"/>
              <a:buChar char="u"/>
            </a:pPr>
            <a:r>
              <a:rPr lang="zh-CN" altLang="en-US" sz="1600" spc="150" dirty="0">
                <a:solidFill>
                  <a:srgbClr val="000000">
                    <a:lumMod val="75000"/>
                    <a:lumOff val="25000"/>
                  </a:srgbClr>
                </a:solidFill>
                <a:latin typeface="Arial" panose="020B0604020202020204" pitchFamily="34" charset="0"/>
                <a:ea typeface="微软雅黑" panose="020B0503020204020204" charset="-122"/>
              </a:rPr>
              <a:t>靠的设施设备。</a:t>
            </a:r>
            <a:endParaRPr lang="zh-CN" altLang="en-US" sz="1600" spc="150" dirty="0">
              <a:solidFill>
                <a:srgbClr val="000000">
                  <a:lumMod val="75000"/>
                  <a:lumOff val="25000"/>
                </a:srgbClr>
              </a:solidFill>
              <a:latin typeface="Arial" panose="020B0604020202020204" pitchFamily="34" charset="0"/>
              <a:ea typeface="微软雅黑" panose="020B0503020204020204" charset="-122"/>
            </a:endParaRPr>
          </a:p>
          <a:p>
            <a:pPr marL="742950" lvl="3" indent="-285750" algn="just" fontAlgn="ctr">
              <a:lnSpc>
                <a:spcPct val="125000"/>
              </a:lnSpc>
              <a:spcBef>
                <a:spcPts val="0"/>
              </a:spcBef>
              <a:spcAft>
                <a:spcPts val="600"/>
              </a:spcAft>
              <a:buClr>
                <a:srgbClr val="1E6BC5">
                  <a:lumMod val="75000"/>
                </a:srgbClr>
              </a:buClr>
              <a:buSzPct val="90000"/>
              <a:buFont typeface="Wingdings" panose="05000000000000000000" charset="0"/>
              <a:buChar char="u"/>
            </a:pPr>
            <a:r>
              <a:rPr lang="zh-CN" altLang="en-US" sz="1600" spc="150" dirty="0">
                <a:solidFill>
                  <a:srgbClr val="000000">
                    <a:lumMod val="75000"/>
                    <a:lumOff val="25000"/>
                  </a:srgbClr>
                </a:solidFill>
                <a:latin typeface="Arial" panose="020B0604020202020204" pitchFamily="34" charset="0"/>
                <a:ea typeface="微软雅黑" panose="020B0503020204020204" charset="-122"/>
              </a:rPr>
              <a:t>（</a:t>
            </a:r>
            <a:r>
              <a:rPr lang="en-US" altLang="zh-CN" sz="1600" spc="150" dirty="0">
                <a:solidFill>
                  <a:srgbClr val="000000">
                    <a:lumMod val="75000"/>
                    <a:lumOff val="25000"/>
                  </a:srgbClr>
                </a:solidFill>
                <a:latin typeface="Arial" panose="020B0604020202020204" pitchFamily="34" charset="0"/>
                <a:ea typeface="微软雅黑" panose="020B0503020204020204" charset="-122"/>
              </a:rPr>
              <a:t>5</a:t>
            </a:r>
            <a:r>
              <a:rPr lang="zh-CN" altLang="en-US" sz="1600" spc="150" dirty="0">
                <a:solidFill>
                  <a:srgbClr val="000000">
                    <a:lumMod val="75000"/>
                    <a:lumOff val="25000"/>
                  </a:srgbClr>
                </a:solidFill>
                <a:latin typeface="Arial" panose="020B0604020202020204" pitchFamily="34" charset="0"/>
                <a:ea typeface="微软雅黑" panose="020B0503020204020204" charset="-122"/>
              </a:rPr>
              <a:t>）完善风险评估制度和事故预防、报告、处理制度。</a:t>
            </a:r>
            <a:endParaRPr lang="zh-CN" altLang="en-US" sz="1600" spc="150" dirty="0">
              <a:solidFill>
                <a:srgbClr val="000000">
                  <a:lumMod val="75000"/>
                  <a:lumOff val="25000"/>
                </a:srgbClr>
              </a:solidFill>
              <a:latin typeface="Arial" panose="020B0604020202020204" pitchFamily="34" charset="0"/>
              <a:ea typeface="微软雅黑" panose="020B0503020204020204" charset="-122"/>
            </a:endParaRPr>
          </a:p>
          <a:p>
            <a:pPr marL="742950" lvl="3" indent="-285750" algn="just" fontAlgn="ctr">
              <a:lnSpc>
                <a:spcPct val="125000"/>
              </a:lnSpc>
              <a:spcBef>
                <a:spcPts val="0"/>
              </a:spcBef>
              <a:spcAft>
                <a:spcPts val="600"/>
              </a:spcAft>
              <a:buClr>
                <a:srgbClr val="1E6BC5">
                  <a:lumMod val="75000"/>
                </a:srgbClr>
              </a:buClr>
              <a:buSzPct val="90000"/>
              <a:buFont typeface="Wingdings" panose="05000000000000000000" charset="0"/>
              <a:buChar char="u"/>
            </a:pPr>
            <a:r>
              <a:rPr lang="zh-CN" altLang="en-US" sz="1600" spc="150" dirty="0">
                <a:solidFill>
                  <a:srgbClr val="000000">
                    <a:lumMod val="75000"/>
                    <a:lumOff val="25000"/>
                  </a:srgbClr>
                </a:solidFill>
                <a:latin typeface="Arial" panose="020B0604020202020204" pitchFamily="34" charset="0"/>
                <a:ea typeface="微软雅黑" panose="020B0503020204020204" charset="-122"/>
              </a:rPr>
              <a:t>（</a:t>
            </a:r>
            <a:r>
              <a:rPr lang="en-US" altLang="zh-CN" sz="1600" spc="150" dirty="0">
                <a:solidFill>
                  <a:srgbClr val="000000">
                    <a:lumMod val="75000"/>
                    <a:lumOff val="25000"/>
                  </a:srgbClr>
                </a:solidFill>
                <a:latin typeface="Arial" panose="020B0604020202020204" pitchFamily="34" charset="0"/>
                <a:ea typeface="微软雅黑" panose="020B0503020204020204" charset="-122"/>
              </a:rPr>
              <a:t>6</a:t>
            </a:r>
            <a:r>
              <a:rPr lang="zh-CN" altLang="en-US" sz="1600" spc="150" dirty="0">
                <a:solidFill>
                  <a:srgbClr val="000000">
                    <a:lumMod val="75000"/>
                    <a:lumOff val="25000"/>
                  </a:srgbClr>
                </a:solidFill>
                <a:latin typeface="Arial" panose="020B0604020202020204" pitchFamily="34" charset="0"/>
                <a:ea typeface="微软雅黑" panose="020B0503020204020204" charset="-122"/>
              </a:rPr>
              <a:t>）定期进行安全生产检查，排查整治安全隐患。</a:t>
            </a:r>
            <a:endParaRPr lang="zh-CN" altLang="en-US" sz="1600" spc="150" dirty="0">
              <a:solidFill>
                <a:srgbClr val="000000">
                  <a:lumMod val="75000"/>
                  <a:lumOff val="25000"/>
                </a:srgbClr>
              </a:solidFill>
              <a:latin typeface="Arial" panose="020B0604020202020204" pitchFamily="34" charset="0"/>
              <a:ea typeface="微软雅黑" panose="020B0503020204020204" charset="-122"/>
            </a:endParaRPr>
          </a:p>
        </p:txBody>
      </p:sp>
      <p:grpSp>
        <p:nvGrpSpPr>
          <p:cNvPr id="17" name="组合 16"/>
          <p:cNvGrpSpPr>
            <a:grpSpLocks noChangeAspect="1"/>
          </p:cNvGrpSpPr>
          <p:nvPr>
            <p:custDataLst>
              <p:tags r:id="rId10"/>
            </p:custDataLst>
          </p:nvPr>
        </p:nvGrpSpPr>
        <p:grpSpPr>
          <a:xfrm rot="10800000">
            <a:off x="671896" y="822186"/>
            <a:ext cx="637442" cy="556233"/>
            <a:chOff x="3213087" y="1347855"/>
            <a:chExt cx="723913" cy="631688"/>
          </a:xfrm>
          <a:solidFill>
            <a:srgbClr val="1E6BC5">
              <a:lumMod val="20000"/>
              <a:lumOff val="80000"/>
            </a:srgbClr>
          </a:solidFill>
        </p:grpSpPr>
        <p:sp>
          <p:nvSpPr>
            <p:cNvPr id="18" name="任意多边形: 形状 17"/>
            <p:cNvSpPr>
              <a:spLocks noChangeAspect="1"/>
            </p:cNvSpPr>
            <p:nvPr>
              <p:custDataLst>
                <p:tags r:id="rId11"/>
              </p:custDataLst>
            </p:nvPr>
          </p:nvSpPr>
          <p:spPr>
            <a:xfrm>
              <a:off x="3213087" y="1347855"/>
              <a:ext cx="311295" cy="631688"/>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2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2" y="613739"/>
                  </a:lnTo>
                  <a:cubicBezTo>
                    <a:pt x="67726" y="597568"/>
                    <a:pt x="51617" y="582153"/>
                    <a:pt x="33054" y="568483"/>
                  </a:cubicBezTo>
                  <a:lnTo>
                    <a:pt x="20355" y="561364"/>
                  </a:lnTo>
                  <a:cubicBezTo>
                    <a:pt x="21645" y="561467"/>
                    <a:pt x="135315" y="475631"/>
                    <a:pt x="150652" y="311295"/>
                  </a:cubicBezTo>
                  <a:lnTo>
                    <a:pt x="0" y="311295"/>
                  </a:lnTo>
                  <a:close/>
                </a:path>
              </a:pathLst>
            </a:custGeom>
            <a:grpFill/>
            <a:ln>
              <a:noFill/>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lstStyle/>
            <a:p>
              <a:pPr algn="ctr"/>
              <a:endParaRPr lang="zh-CN" altLang="en-US"/>
            </a:p>
          </p:txBody>
        </p:sp>
        <p:sp>
          <p:nvSpPr>
            <p:cNvPr id="19" name="任意多边形: 形状 18"/>
            <p:cNvSpPr>
              <a:spLocks noChangeAspect="1"/>
            </p:cNvSpPr>
            <p:nvPr>
              <p:custDataLst>
                <p:tags r:id="rId12"/>
              </p:custDataLst>
            </p:nvPr>
          </p:nvSpPr>
          <p:spPr>
            <a:xfrm>
              <a:off x="3625705" y="1347855"/>
              <a:ext cx="311295" cy="631688"/>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1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1" y="613739"/>
                  </a:lnTo>
                  <a:cubicBezTo>
                    <a:pt x="67726" y="597568"/>
                    <a:pt x="51617" y="582153"/>
                    <a:pt x="33054" y="568483"/>
                  </a:cubicBezTo>
                  <a:lnTo>
                    <a:pt x="20355" y="561364"/>
                  </a:lnTo>
                  <a:cubicBezTo>
                    <a:pt x="21645" y="561467"/>
                    <a:pt x="135315" y="475631"/>
                    <a:pt x="150652" y="311295"/>
                  </a:cubicBezTo>
                  <a:lnTo>
                    <a:pt x="0" y="311295"/>
                  </a:lnTo>
                  <a:close/>
                </a:path>
              </a:pathLst>
            </a:custGeom>
            <a:grpFill/>
            <a:ln>
              <a:noFill/>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lstStyle/>
            <a:p>
              <a:pPr algn="ctr"/>
              <a:endParaRPr lang="zh-CN" altLang="en-US"/>
            </a:p>
          </p:txBody>
        </p:sp>
      </p:grpSp>
      <p:grpSp>
        <p:nvGrpSpPr>
          <p:cNvPr id="21" name="组合 20"/>
          <p:cNvGrpSpPr>
            <a:grpSpLocks noChangeAspect="1"/>
          </p:cNvGrpSpPr>
          <p:nvPr>
            <p:custDataLst>
              <p:tags r:id="rId13"/>
            </p:custDataLst>
          </p:nvPr>
        </p:nvGrpSpPr>
        <p:grpSpPr>
          <a:xfrm>
            <a:off x="10511620" y="5229674"/>
            <a:ext cx="923010" cy="805420"/>
            <a:chOff x="3213087" y="1347855"/>
            <a:chExt cx="723913" cy="631688"/>
          </a:xfrm>
          <a:solidFill>
            <a:srgbClr val="1E6BC5">
              <a:lumMod val="20000"/>
              <a:lumOff val="80000"/>
            </a:srgbClr>
          </a:solidFill>
        </p:grpSpPr>
        <p:sp>
          <p:nvSpPr>
            <p:cNvPr id="22" name="任意多边形: 形状 21"/>
            <p:cNvSpPr>
              <a:spLocks noChangeAspect="1"/>
            </p:cNvSpPr>
            <p:nvPr>
              <p:custDataLst>
                <p:tags r:id="rId14"/>
              </p:custDataLst>
            </p:nvPr>
          </p:nvSpPr>
          <p:spPr>
            <a:xfrm>
              <a:off x="3213087" y="1347855"/>
              <a:ext cx="311295" cy="631688"/>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2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2" y="613739"/>
                  </a:lnTo>
                  <a:cubicBezTo>
                    <a:pt x="67726" y="597568"/>
                    <a:pt x="51617" y="582153"/>
                    <a:pt x="33054" y="568483"/>
                  </a:cubicBezTo>
                  <a:lnTo>
                    <a:pt x="20355" y="561364"/>
                  </a:lnTo>
                  <a:cubicBezTo>
                    <a:pt x="21645" y="561467"/>
                    <a:pt x="135315" y="475631"/>
                    <a:pt x="150652" y="311295"/>
                  </a:cubicBezTo>
                  <a:lnTo>
                    <a:pt x="0" y="311295"/>
                  </a:lnTo>
                  <a:close/>
                </a:path>
              </a:pathLst>
            </a:custGeom>
            <a:grpFill/>
            <a:ln>
              <a:noFill/>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lstStyle/>
            <a:p>
              <a:pPr algn="ctr"/>
              <a:endParaRPr lang="zh-CN" altLang="en-US"/>
            </a:p>
          </p:txBody>
        </p:sp>
        <p:sp>
          <p:nvSpPr>
            <p:cNvPr id="23" name="任意多边形: 形状 22"/>
            <p:cNvSpPr>
              <a:spLocks noChangeAspect="1"/>
            </p:cNvSpPr>
            <p:nvPr>
              <p:custDataLst>
                <p:tags r:id="rId15"/>
              </p:custDataLst>
            </p:nvPr>
          </p:nvSpPr>
          <p:spPr>
            <a:xfrm>
              <a:off x="3625705" y="1347855"/>
              <a:ext cx="311295" cy="631688"/>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1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1" y="613739"/>
                  </a:lnTo>
                  <a:cubicBezTo>
                    <a:pt x="67726" y="597568"/>
                    <a:pt x="51617" y="582153"/>
                    <a:pt x="33054" y="568483"/>
                  </a:cubicBezTo>
                  <a:lnTo>
                    <a:pt x="20355" y="561364"/>
                  </a:lnTo>
                  <a:cubicBezTo>
                    <a:pt x="21645" y="561467"/>
                    <a:pt x="135315" y="475631"/>
                    <a:pt x="150652" y="311295"/>
                  </a:cubicBezTo>
                  <a:lnTo>
                    <a:pt x="0" y="311295"/>
                  </a:lnTo>
                  <a:close/>
                </a:path>
              </a:pathLst>
            </a:custGeom>
            <a:grpFill/>
            <a:ln>
              <a:noFill/>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lstStyle/>
            <a:p>
              <a:pPr algn="ctr"/>
              <a:endParaRPr lang="zh-CN" altLang="en-US"/>
            </a:p>
          </p:txBody>
        </p:sp>
      </p:grpSp>
    </p:spTree>
    <p:custDataLst>
      <p:tags r:id="rId16"/>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 name="Rectangle 6"/>
          <p:cNvSpPr>
            <a:spLocks noChangeArrowheads="1"/>
          </p:cNvSpPr>
          <p:nvPr>
            <p:custDataLst>
              <p:tags r:id="rId1"/>
            </p:custDataLst>
          </p:nvPr>
        </p:nvSpPr>
        <p:spPr bwMode="auto">
          <a:xfrm flipV="1">
            <a:off x="1098519" y="0"/>
            <a:ext cx="3137718" cy="6858000"/>
          </a:xfrm>
          <a:prstGeom prst="rect">
            <a:avLst/>
          </a:prstGeom>
          <a:solidFill>
            <a:srgbClr val="D8E6BC"/>
          </a:solidFill>
          <a:ln>
            <a:noFill/>
          </a:ln>
        </p:spPr>
        <p:txBody>
          <a:bodyPr vert="horz" wrap="square" lIns="91440" tIns="45720" rIns="91440" bIns="45720" numCol="1" anchor="t" anchorCtr="0" compatLnSpc="1"/>
          <a:p>
            <a:endParaRPr lang="id-ID">
              <a:solidFill>
                <a:sysClr val="window" lastClr="FFFFFF">
                  <a:lumMod val="95000"/>
                </a:sysClr>
              </a:solidFill>
            </a:endParaRPr>
          </a:p>
        </p:txBody>
      </p:sp>
      <p:grpSp>
        <p:nvGrpSpPr>
          <p:cNvPr id="3" name="组合 2"/>
          <p:cNvGrpSpPr/>
          <p:nvPr>
            <p:custDataLst>
              <p:tags r:id="rId2"/>
            </p:custDataLst>
          </p:nvPr>
        </p:nvGrpSpPr>
        <p:grpSpPr>
          <a:xfrm>
            <a:off x="11497468" y="476250"/>
            <a:ext cx="365125" cy="347663"/>
            <a:chOff x="11360150" y="3257550"/>
            <a:chExt cx="469900" cy="347663"/>
          </a:xfrm>
        </p:grpSpPr>
        <p:sp>
          <p:nvSpPr>
            <p:cNvPr id="5" name="Line 16"/>
            <p:cNvSpPr>
              <a:spLocks noChangeShapeType="1"/>
            </p:cNvSpPr>
            <p:nvPr>
              <p:custDataLst>
                <p:tags r:id="rId3"/>
              </p:custDataLst>
            </p:nvPr>
          </p:nvSpPr>
          <p:spPr bwMode="auto">
            <a:xfrm flipH="1">
              <a:off x="11360150" y="3257550"/>
              <a:ext cx="469900" cy="0"/>
            </a:xfrm>
            <a:prstGeom prst="line">
              <a:avLst/>
            </a:prstGeom>
            <a:noFill/>
            <a:ln w="38100" cap="rnd">
              <a:solidFill>
                <a:srgbClr val="000000">
                  <a:lumMod val="65000"/>
                  <a:lumOff val="35000"/>
                </a:srgb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
              <a:endParaRPr lang="id-ID"/>
            </a:p>
          </p:txBody>
        </p:sp>
        <p:sp>
          <p:nvSpPr>
            <p:cNvPr id="6" name="Line 17"/>
            <p:cNvSpPr>
              <a:spLocks noChangeShapeType="1"/>
            </p:cNvSpPr>
            <p:nvPr>
              <p:custDataLst>
                <p:tags r:id="rId4"/>
              </p:custDataLst>
            </p:nvPr>
          </p:nvSpPr>
          <p:spPr bwMode="auto">
            <a:xfrm flipH="1">
              <a:off x="11360150" y="3432175"/>
              <a:ext cx="469900" cy="0"/>
            </a:xfrm>
            <a:prstGeom prst="line">
              <a:avLst/>
            </a:prstGeom>
            <a:noFill/>
            <a:ln w="38100" cap="rnd">
              <a:solidFill>
                <a:srgbClr val="000000">
                  <a:lumMod val="65000"/>
                  <a:lumOff val="35000"/>
                </a:srgb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
              <a:endParaRPr lang="id-ID"/>
            </a:p>
          </p:txBody>
        </p:sp>
        <p:sp>
          <p:nvSpPr>
            <p:cNvPr id="7" name="Line 18"/>
            <p:cNvSpPr>
              <a:spLocks noChangeShapeType="1"/>
            </p:cNvSpPr>
            <p:nvPr>
              <p:custDataLst>
                <p:tags r:id="rId5"/>
              </p:custDataLst>
            </p:nvPr>
          </p:nvSpPr>
          <p:spPr bwMode="auto">
            <a:xfrm flipH="1">
              <a:off x="11360150" y="3605213"/>
              <a:ext cx="469900" cy="0"/>
            </a:xfrm>
            <a:prstGeom prst="line">
              <a:avLst/>
            </a:prstGeom>
            <a:noFill/>
            <a:ln w="38100" cap="rnd">
              <a:solidFill>
                <a:srgbClr val="000000">
                  <a:lumMod val="65000"/>
                  <a:lumOff val="35000"/>
                </a:srgb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
              <a:endParaRPr lang="id-ID"/>
            </a:p>
          </p:txBody>
        </p:sp>
      </p:grpSp>
      <p:sp>
        <p:nvSpPr>
          <p:cNvPr id="8" name="Rectangle 7"/>
          <p:cNvSpPr/>
          <p:nvPr>
            <p:custDataLst>
              <p:tags r:id="rId6"/>
            </p:custDataLst>
          </p:nvPr>
        </p:nvSpPr>
        <p:spPr>
          <a:xfrm rot="5400000">
            <a:off x="10417337" y="5247964"/>
            <a:ext cx="2570970" cy="213995"/>
          </a:xfrm>
          <a:prstGeom prst="rect">
            <a:avLst/>
          </a:prstGeom>
        </p:spPr>
        <p:txBody>
          <a:bodyPr wrap="square">
            <a:spAutoFit/>
          </a:bodyPr>
          <a:p>
            <a:pPr lvl="0" algn="ctr">
              <a:defRPr sz="1800" b="0" spc="0">
                <a:solidFill>
                  <a:srgbClr val="000000"/>
                </a:solidFill>
              </a:defRPr>
            </a:pPr>
            <a:r>
              <a:rPr lang="id-ID" sz="800" spc="300" dirty="0">
                <a:solidFill>
                  <a:sysClr val="window" lastClr="FFFFFF">
                    <a:lumMod val="50000"/>
                  </a:sysClr>
                </a:solidFill>
                <a:latin typeface="Arial" panose="020B0604020202020204" pitchFamily="34" charset="0"/>
                <a:ea typeface="微软雅黑" panose="020B0503020204020204" charset="-122"/>
                <a:cs typeface="Arial" panose="020B0604020202020204" pitchFamily="34" charset="0"/>
              </a:rPr>
              <a:t>YOU CAN WRITE ANY SUBS</a:t>
            </a:r>
            <a:endParaRPr lang="id-ID" sz="800" spc="300" dirty="0">
              <a:solidFill>
                <a:sysClr val="window" lastClr="FFFFFF">
                  <a:lumMod val="50000"/>
                </a:sysClr>
              </a:solidFill>
              <a:latin typeface="Arial" panose="020B0604020202020204" pitchFamily="34" charset="0"/>
              <a:ea typeface="微软雅黑" panose="020B0503020204020204" charset="-122"/>
              <a:cs typeface="Arial" panose="020B0604020202020204" pitchFamily="34" charset="0"/>
            </a:endParaRPr>
          </a:p>
        </p:txBody>
      </p:sp>
      <p:pic>
        <p:nvPicPr>
          <p:cNvPr id="2" name="图片 1" descr="E:\桌面临时文件\@课件制作-材料\1陈晓宇制作\978-7-200-14983-8《城市轨道交通法律法规》PPT模板修改\9.jpg9"/>
          <p:cNvPicPr>
            <a:picLocks noChangeAspect="1"/>
          </p:cNvPicPr>
          <p:nvPr>
            <p:custDataLst>
              <p:tags r:id="rId7"/>
            </p:custDataLst>
          </p:nvPr>
        </p:nvPicPr>
        <p:blipFill>
          <a:blip r:embed="rId8"/>
          <a:srcRect l="5604" r="5604"/>
          <a:stretch>
            <a:fillRect/>
          </a:stretch>
        </p:blipFill>
        <p:spPr>
          <a:xfrm>
            <a:off x="530545" y="1281487"/>
            <a:ext cx="4273666" cy="3206774"/>
          </a:xfrm>
          <a:prstGeom prst="rect">
            <a:avLst/>
          </a:prstGeom>
        </p:spPr>
      </p:pic>
      <p:sp>
        <p:nvSpPr>
          <p:cNvPr id="4" name="椭圆 3"/>
          <p:cNvSpPr/>
          <p:nvPr>
            <p:custDataLst>
              <p:tags r:id="rId9"/>
            </p:custDataLst>
          </p:nvPr>
        </p:nvSpPr>
        <p:spPr>
          <a:xfrm>
            <a:off x="11663363" y="3948109"/>
            <a:ext cx="76200" cy="76200"/>
          </a:xfrm>
          <a:prstGeom prst="ellipse">
            <a:avLst/>
          </a:prstGeom>
          <a:solidFill>
            <a:srgbClr val="595959"/>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p>
            <a:pPr algn="ctr"/>
            <a:endParaRPr lang="zh-CN" altLang="en-US"/>
          </a:p>
        </p:txBody>
      </p:sp>
      <p:sp>
        <p:nvSpPr>
          <p:cNvPr id="14" name="椭圆 13"/>
          <p:cNvSpPr/>
          <p:nvPr>
            <p:custDataLst>
              <p:tags r:id="rId10"/>
            </p:custDataLst>
          </p:nvPr>
        </p:nvSpPr>
        <p:spPr>
          <a:xfrm>
            <a:off x="11663363" y="3746351"/>
            <a:ext cx="76200" cy="76200"/>
          </a:xfrm>
          <a:prstGeom prst="ellipse">
            <a:avLst/>
          </a:prstGeom>
          <a:solidFill>
            <a:srgbClr val="595959"/>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p>
            <a:pPr algn="ctr"/>
            <a:endParaRPr lang="zh-CN" altLang="en-US"/>
          </a:p>
        </p:txBody>
      </p:sp>
      <p:sp>
        <p:nvSpPr>
          <p:cNvPr id="15" name="椭圆 14"/>
          <p:cNvSpPr/>
          <p:nvPr>
            <p:custDataLst>
              <p:tags r:id="rId11"/>
            </p:custDataLst>
          </p:nvPr>
        </p:nvSpPr>
        <p:spPr>
          <a:xfrm>
            <a:off x="11663363" y="3544594"/>
            <a:ext cx="76200" cy="76200"/>
          </a:xfrm>
          <a:prstGeom prst="ellipse">
            <a:avLst/>
          </a:prstGeom>
          <a:solidFill>
            <a:srgbClr val="595959"/>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p>
            <a:pPr algn="ctr"/>
            <a:endParaRPr lang="zh-CN" altLang="en-US"/>
          </a:p>
        </p:txBody>
      </p:sp>
      <p:sp>
        <p:nvSpPr>
          <p:cNvPr id="9" name="Rectangle 8"/>
          <p:cNvSpPr/>
          <p:nvPr>
            <p:custDataLst>
              <p:tags r:id="rId12"/>
            </p:custDataLst>
          </p:nvPr>
        </p:nvSpPr>
        <p:spPr>
          <a:xfrm>
            <a:off x="5391150" y="2298700"/>
            <a:ext cx="6272530" cy="2261235"/>
          </a:xfrm>
          <a:prstGeom prst="rect">
            <a:avLst/>
          </a:prstGeom>
        </p:spPr>
        <p:txBody>
          <a:bodyPr wrap="square" tIns="0">
            <a:spAutoFit/>
          </a:bodyPr>
          <a:p>
            <a:pPr indent="444500" algn="just" fontAlgn="auto">
              <a:lnSpc>
                <a:spcPct val="150000"/>
              </a:lnSpc>
              <a:extLst>
                <a:ext uri="{35155182-B16C-46BC-9424-99874614C6A1}">
                  <wpsdc:indentchars xmlns:wpsdc="http://www.wps.cn/officeDocument/2017/drawingmlCustomData" val="200" checksum="909944644"/>
                </a:ext>
              </a:extLst>
            </a:pPr>
            <a:r>
              <a:rPr lang="zh-CN" altLang="en-US" sz="1600" spc="150">
                <a:solidFill>
                  <a:prstClr val="black">
                    <a:lumMod val="65000"/>
                    <a:lumOff val="35000"/>
                  </a:prstClr>
                </a:solidFill>
                <a:latin typeface="微软雅黑" panose="020B0503020204020204" charset="-122"/>
                <a:ea typeface="微软雅黑" panose="020B0503020204020204" charset="-122"/>
                <a:sym typeface="Arial" panose="020B0604020202020204" pitchFamily="34" charset="0"/>
              </a:rPr>
              <a:t>城市轨道交通运营单位违反本条例规定，有下列（</a:t>
            </a:r>
            <a:r>
              <a:rPr lang="en-US" altLang="zh-CN" sz="1600" spc="150">
                <a:solidFill>
                  <a:prstClr val="black">
                    <a:lumMod val="65000"/>
                    <a:lumOff val="35000"/>
                  </a:prstClr>
                </a:solidFill>
                <a:latin typeface="微软雅黑" panose="020B0503020204020204" charset="-122"/>
                <a:ea typeface="微软雅黑" panose="020B0503020204020204" charset="-122"/>
                <a:sym typeface="Arial" panose="020B0604020202020204" pitchFamily="34" charset="0"/>
              </a:rPr>
              <a:t>1</a:t>
            </a:r>
            <a:r>
              <a:rPr lang="zh-CN" altLang="en-US" sz="1600" spc="150">
                <a:solidFill>
                  <a:prstClr val="black">
                    <a:lumMod val="65000"/>
                    <a:lumOff val="35000"/>
                  </a:prstClr>
                </a:solidFill>
                <a:latin typeface="微软雅黑" panose="020B0503020204020204" charset="-122"/>
                <a:ea typeface="微软雅黑" panose="020B0503020204020204" charset="-122"/>
                <a:sym typeface="Arial" panose="020B0604020202020204" pitchFamily="34" charset="0"/>
              </a:rPr>
              <a:t>）至（</a:t>
            </a:r>
            <a:r>
              <a:rPr lang="en-US" altLang="zh-CN" sz="1600" spc="150">
                <a:solidFill>
                  <a:prstClr val="black">
                    <a:lumMod val="65000"/>
                    <a:lumOff val="35000"/>
                  </a:prstClr>
                </a:solidFill>
                <a:latin typeface="微软雅黑" panose="020B0503020204020204" charset="-122"/>
                <a:ea typeface="微软雅黑" panose="020B0503020204020204" charset="-122"/>
                <a:sym typeface="Arial" panose="020B0604020202020204" pitchFamily="34" charset="0"/>
              </a:rPr>
              <a:t>7</a:t>
            </a:r>
            <a:r>
              <a:rPr lang="zh-CN" altLang="en-US" sz="1600" spc="150">
                <a:solidFill>
                  <a:prstClr val="black">
                    <a:lumMod val="65000"/>
                    <a:lumOff val="35000"/>
                  </a:prstClr>
                </a:solidFill>
                <a:latin typeface="微软雅黑" panose="020B0503020204020204" charset="-122"/>
                <a:ea typeface="微软雅黑" panose="020B0503020204020204" charset="-122"/>
                <a:sym typeface="Arial" panose="020B0604020202020204" pitchFamily="34" charset="0"/>
              </a:rPr>
              <a:t>）项规定情形之一的，由市交通运输主管部门责令改正，予以警告，并处五千元以上三万元以下罚款；有下列（</a:t>
            </a:r>
            <a:r>
              <a:rPr lang="en-US" altLang="zh-CN" sz="1600" spc="150">
                <a:solidFill>
                  <a:prstClr val="black">
                    <a:lumMod val="65000"/>
                    <a:lumOff val="35000"/>
                  </a:prstClr>
                </a:solidFill>
                <a:latin typeface="微软雅黑" panose="020B0503020204020204" charset="-122"/>
                <a:ea typeface="微软雅黑" panose="020B0503020204020204" charset="-122"/>
                <a:sym typeface="Arial" panose="020B0604020202020204" pitchFamily="34" charset="0"/>
              </a:rPr>
              <a:t>8</a:t>
            </a:r>
            <a:r>
              <a:rPr lang="zh-CN" altLang="en-US" sz="1600" spc="150">
                <a:solidFill>
                  <a:prstClr val="black">
                    <a:lumMod val="65000"/>
                    <a:lumOff val="35000"/>
                  </a:prstClr>
                </a:solidFill>
                <a:latin typeface="微软雅黑" panose="020B0503020204020204" charset="-122"/>
                <a:ea typeface="微软雅黑" panose="020B0503020204020204" charset="-122"/>
                <a:sym typeface="Arial" panose="020B0604020202020204" pitchFamily="34" charset="0"/>
              </a:rPr>
              <a:t>）至（</a:t>
            </a:r>
            <a:r>
              <a:rPr lang="en-US" altLang="zh-CN" sz="1600" spc="150">
                <a:solidFill>
                  <a:prstClr val="black">
                    <a:lumMod val="65000"/>
                    <a:lumOff val="35000"/>
                  </a:prstClr>
                </a:solidFill>
                <a:latin typeface="微软雅黑" panose="020B0503020204020204" charset="-122"/>
                <a:ea typeface="微软雅黑" panose="020B0503020204020204" charset="-122"/>
                <a:sym typeface="Arial" panose="020B0604020202020204" pitchFamily="34" charset="0"/>
              </a:rPr>
              <a:t>13</a:t>
            </a:r>
            <a:r>
              <a:rPr lang="zh-CN" altLang="en-US" sz="1600" spc="150">
                <a:solidFill>
                  <a:prstClr val="black">
                    <a:lumMod val="65000"/>
                    <a:lumOff val="35000"/>
                  </a:prstClr>
                </a:solidFill>
                <a:latin typeface="微软雅黑" panose="020B0503020204020204" charset="-122"/>
                <a:ea typeface="微软雅黑" panose="020B0503020204020204" charset="-122"/>
                <a:sym typeface="Arial" panose="020B0604020202020204" pitchFamily="34" charset="0"/>
              </a:rPr>
              <a:t>）规定情形之一的，由市交通运输主管部门责令改正，予以警告，并处三千元以上一万元以下罚款；造成严重后果的，依法追究相关责任人的责任。</a:t>
            </a:r>
            <a:endParaRPr lang="zh-CN" altLang="en-US" sz="1600" spc="150">
              <a:solidFill>
                <a:prstClr val="black">
                  <a:lumMod val="65000"/>
                  <a:lumOff val="35000"/>
                </a:prstClr>
              </a:solidFill>
              <a:latin typeface="微软雅黑" panose="020B0503020204020204" charset="-122"/>
              <a:ea typeface="微软雅黑" panose="020B0503020204020204" charset="-122"/>
              <a:sym typeface="Arial" panose="020B0604020202020204" pitchFamily="34" charset="0"/>
            </a:endParaRPr>
          </a:p>
        </p:txBody>
      </p:sp>
      <p:sp>
        <p:nvSpPr>
          <p:cNvPr id="10" name="Rectangle 9"/>
          <p:cNvSpPr/>
          <p:nvPr>
            <p:custDataLst>
              <p:tags r:id="rId13"/>
            </p:custDataLst>
          </p:nvPr>
        </p:nvSpPr>
        <p:spPr>
          <a:xfrm>
            <a:off x="5461635" y="1200785"/>
            <a:ext cx="4246880" cy="765810"/>
          </a:xfrm>
          <a:prstGeom prst="rect">
            <a:avLst/>
          </a:prstGeom>
        </p:spPr>
        <p:txBody>
          <a:bodyPr wrap="square" bIns="0" anchor="b" anchorCtr="0">
            <a:spAutoFit/>
          </a:bodyPr>
          <a:p>
            <a:pPr lvl="0" algn="l">
              <a:lnSpc>
                <a:spcPct val="130000"/>
              </a:lnSpc>
              <a:defRPr sz="1800" b="0" spc="0">
                <a:solidFill>
                  <a:srgbClr val="000000"/>
                </a:solidFill>
              </a:defRPr>
            </a:pPr>
            <a:r>
              <a:rPr lang="zh-CN" altLang="en-US" sz="3600" b="1" spc="300">
                <a:solidFill>
                  <a:srgbClr val="90B343"/>
                </a:solidFill>
                <a:latin typeface="汉仪旗黑-85S" panose="00020600040101010101" pitchFamily="18" charset="-122"/>
                <a:ea typeface="汉仪旗黑-85S" panose="00020600040101010101" pitchFamily="18" charset="-122"/>
                <a:cs typeface="Lato Heavy" panose="020F0502020204030203" pitchFamily="34" charset="0"/>
              </a:rPr>
              <a:t>法律责任</a:t>
            </a:r>
            <a:endParaRPr lang="zh-CN" altLang="en-US" sz="3600" b="1" spc="300">
              <a:solidFill>
                <a:srgbClr val="90B343"/>
              </a:solidFill>
              <a:latin typeface="汉仪旗黑-85S" panose="00020600040101010101" pitchFamily="18" charset="-122"/>
              <a:ea typeface="汉仪旗黑-85S" panose="00020600040101010101" pitchFamily="18" charset="-122"/>
              <a:cs typeface="Lato Heavy" panose="020F0502020204030203" pitchFamily="34" charset="0"/>
            </a:endParaRPr>
          </a:p>
        </p:txBody>
      </p:sp>
    </p:spTree>
    <p:custDataLst>
      <p:tags r:id="rId14"/>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 name="Rectangle 6"/>
          <p:cNvSpPr>
            <a:spLocks noChangeArrowheads="1"/>
          </p:cNvSpPr>
          <p:nvPr>
            <p:custDataLst>
              <p:tags r:id="rId1"/>
            </p:custDataLst>
          </p:nvPr>
        </p:nvSpPr>
        <p:spPr bwMode="auto">
          <a:xfrm flipV="1">
            <a:off x="1098519" y="0"/>
            <a:ext cx="3137718" cy="6858000"/>
          </a:xfrm>
          <a:prstGeom prst="rect">
            <a:avLst/>
          </a:prstGeom>
          <a:solidFill>
            <a:srgbClr val="D8E6BC"/>
          </a:solidFill>
          <a:ln>
            <a:noFill/>
          </a:ln>
        </p:spPr>
        <p:txBody>
          <a:bodyPr vert="horz" wrap="square" lIns="91440" tIns="45720" rIns="91440" bIns="45720" numCol="1" anchor="t" anchorCtr="0" compatLnSpc="1"/>
          <a:p>
            <a:endParaRPr lang="id-ID">
              <a:solidFill>
                <a:sysClr val="window" lastClr="FFFFFF">
                  <a:lumMod val="95000"/>
                </a:sysClr>
              </a:solidFill>
            </a:endParaRPr>
          </a:p>
        </p:txBody>
      </p:sp>
      <p:grpSp>
        <p:nvGrpSpPr>
          <p:cNvPr id="3" name="组合 2"/>
          <p:cNvGrpSpPr/>
          <p:nvPr>
            <p:custDataLst>
              <p:tags r:id="rId2"/>
            </p:custDataLst>
          </p:nvPr>
        </p:nvGrpSpPr>
        <p:grpSpPr>
          <a:xfrm>
            <a:off x="11497468" y="476250"/>
            <a:ext cx="365125" cy="347663"/>
            <a:chOff x="11360150" y="3257550"/>
            <a:chExt cx="469900" cy="347663"/>
          </a:xfrm>
        </p:grpSpPr>
        <p:sp>
          <p:nvSpPr>
            <p:cNvPr id="5" name="Line 16"/>
            <p:cNvSpPr>
              <a:spLocks noChangeShapeType="1"/>
            </p:cNvSpPr>
            <p:nvPr>
              <p:custDataLst>
                <p:tags r:id="rId3"/>
              </p:custDataLst>
            </p:nvPr>
          </p:nvSpPr>
          <p:spPr bwMode="auto">
            <a:xfrm flipH="1">
              <a:off x="11360150" y="3257550"/>
              <a:ext cx="469900" cy="0"/>
            </a:xfrm>
            <a:prstGeom prst="line">
              <a:avLst/>
            </a:prstGeom>
            <a:noFill/>
            <a:ln w="38100" cap="rnd">
              <a:solidFill>
                <a:srgbClr val="000000">
                  <a:lumMod val="65000"/>
                  <a:lumOff val="35000"/>
                </a:srgb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
              <a:endParaRPr lang="id-ID"/>
            </a:p>
          </p:txBody>
        </p:sp>
        <p:sp>
          <p:nvSpPr>
            <p:cNvPr id="6" name="Line 17"/>
            <p:cNvSpPr>
              <a:spLocks noChangeShapeType="1"/>
            </p:cNvSpPr>
            <p:nvPr>
              <p:custDataLst>
                <p:tags r:id="rId4"/>
              </p:custDataLst>
            </p:nvPr>
          </p:nvSpPr>
          <p:spPr bwMode="auto">
            <a:xfrm flipH="1">
              <a:off x="11360150" y="3432175"/>
              <a:ext cx="469900" cy="0"/>
            </a:xfrm>
            <a:prstGeom prst="line">
              <a:avLst/>
            </a:prstGeom>
            <a:noFill/>
            <a:ln w="38100" cap="rnd">
              <a:solidFill>
                <a:srgbClr val="000000">
                  <a:lumMod val="65000"/>
                  <a:lumOff val="35000"/>
                </a:srgb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
              <a:endParaRPr lang="id-ID"/>
            </a:p>
          </p:txBody>
        </p:sp>
        <p:sp>
          <p:nvSpPr>
            <p:cNvPr id="7" name="Line 18"/>
            <p:cNvSpPr>
              <a:spLocks noChangeShapeType="1"/>
            </p:cNvSpPr>
            <p:nvPr>
              <p:custDataLst>
                <p:tags r:id="rId5"/>
              </p:custDataLst>
            </p:nvPr>
          </p:nvSpPr>
          <p:spPr bwMode="auto">
            <a:xfrm flipH="1">
              <a:off x="11360150" y="3605213"/>
              <a:ext cx="469900" cy="0"/>
            </a:xfrm>
            <a:prstGeom prst="line">
              <a:avLst/>
            </a:prstGeom>
            <a:noFill/>
            <a:ln w="38100" cap="rnd">
              <a:solidFill>
                <a:srgbClr val="000000">
                  <a:lumMod val="65000"/>
                  <a:lumOff val="35000"/>
                </a:srgb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
              <a:endParaRPr lang="id-ID"/>
            </a:p>
          </p:txBody>
        </p:sp>
      </p:grpSp>
      <p:sp>
        <p:nvSpPr>
          <p:cNvPr id="8" name="Rectangle 7"/>
          <p:cNvSpPr/>
          <p:nvPr>
            <p:custDataLst>
              <p:tags r:id="rId6"/>
            </p:custDataLst>
          </p:nvPr>
        </p:nvSpPr>
        <p:spPr>
          <a:xfrm rot="5400000">
            <a:off x="10417337" y="5247964"/>
            <a:ext cx="2570970" cy="213995"/>
          </a:xfrm>
          <a:prstGeom prst="rect">
            <a:avLst/>
          </a:prstGeom>
        </p:spPr>
        <p:txBody>
          <a:bodyPr wrap="square">
            <a:spAutoFit/>
          </a:bodyPr>
          <a:p>
            <a:pPr lvl="0" algn="ctr">
              <a:defRPr sz="1800" b="0" spc="0">
                <a:solidFill>
                  <a:srgbClr val="000000"/>
                </a:solidFill>
              </a:defRPr>
            </a:pPr>
            <a:r>
              <a:rPr lang="id-ID" sz="800" spc="300" dirty="0">
                <a:solidFill>
                  <a:sysClr val="window" lastClr="FFFFFF">
                    <a:lumMod val="50000"/>
                  </a:sysClr>
                </a:solidFill>
                <a:latin typeface="Arial" panose="020B0604020202020204" pitchFamily="34" charset="0"/>
                <a:ea typeface="微软雅黑" panose="020B0503020204020204" charset="-122"/>
                <a:cs typeface="Arial" panose="020B0604020202020204" pitchFamily="34" charset="0"/>
              </a:rPr>
              <a:t>YOU CAN WRITE ANY SUBS</a:t>
            </a:r>
            <a:endParaRPr lang="id-ID" sz="800" spc="300" dirty="0">
              <a:solidFill>
                <a:sysClr val="window" lastClr="FFFFFF">
                  <a:lumMod val="50000"/>
                </a:sysClr>
              </a:solidFill>
              <a:latin typeface="Arial" panose="020B0604020202020204" pitchFamily="34" charset="0"/>
              <a:ea typeface="微软雅黑" panose="020B0503020204020204" charset="-122"/>
              <a:cs typeface="Arial" panose="020B0604020202020204" pitchFamily="34" charset="0"/>
            </a:endParaRPr>
          </a:p>
        </p:txBody>
      </p:sp>
      <p:pic>
        <p:nvPicPr>
          <p:cNvPr id="2" name="图片 1" descr="E:\桌面临时文件\@课件制作-材料\1陈晓宇制作\978-7-200-14983-8《城市轨道交通法律法规》PPT模板修改\9.jpg9"/>
          <p:cNvPicPr>
            <a:picLocks noChangeAspect="1"/>
          </p:cNvPicPr>
          <p:nvPr>
            <p:custDataLst>
              <p:tags r:id="rId7"/>
            </p:custDataLst>
          </p:nvPr>
        </p:nvPicPr>
        <p:blipFill>
          <a:blip r:embed="rId8"/>
          <a:srcRect l="5604" r="5604"/>
          <a:stretch>
            <a:fillRect/>
          </a:stretch>
        </p:blipFill>
        <p:spPr>
          <a:xfrm>
            <a:off x="530545" y="1281487"/>
            <a:ext cx="4273666" cy="3206774"/>
          </a:xfrm>
          <a:prstGeom prst="rect">
            <a:avLst/>
          </a:prstGeom>
        </p:spPr>
      </p:pic>
      <p:sp>
        <p:nvSpPr>
          <p:cNvPr id="4" name="椭圆 3"/>
          <p:cNvSpPr/>
          <p:nvPr>
            <p:custDataLst>
              <p:tags r:id="rId9"/>
            </p:custDataLst>
          </p:nvPr>
        </p:nvSpPr>
        <p:spPr>
          <a:xfrm>
            <a:off x="11663363" y="3948109"/>
            <a:ext cx="76200" cy="76200"/>
          </a:xfrm>
          <a:prstGeom prst="ellipse">
            <a:avLst/>
          </a:prstGeom>
          <a:solidFill>
            <a:srgbClr val="595959"/>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p>
            <a:pPr algn="ctr"/>
            <a:endParaRPr lang="zh-CN" altLang="en-US"/>
          </a:p>
        </p:txBody>
      </p:sp>
      <p:sp>
        <p:nvSpPr>
          <p:cNvPr id="14" name="椭圆 13"/>
          <p:cNvSpPr/>
          <p:nvPr>
            <p:custDataLst>
              <p:tags r:id="rId10"/>
            </p:custDataLst>
          </p:nvPr>
        </p:nvSpPr>
        <p:spPr>
          <a:xfrm>
            <a:off x="11663363" y="3746351"/>
            <a:ext cx="76200" cy="76200"/>
          </a:xfrm>
          <a:prstGeom prst="ellipse">
            <a:avLst/>
          </a:prstGeom>
          <a:solidFill>
            <a:srgbClr val="595959"/>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p>
            <a:pPr algn="ctr"/>
            <a:endParaRPr lang="zh-CN" altLang="en-US"/>
          </a:p>
        </p:txBody>
      </p:sp>
      <p:sp>
        <p:nvSpPr>
          <p:cNvPr id="15" name="椭圆 14"/>
          <p:cNvSpPr/>
          <p:nvPr>
            <p:custDataLst>
              <p:tags r:id="rId11"/>
            </p:custDataLst>
          </p:nvPr>
        </p:nvSpPr>
        <p:spPr>
          <a:xfrm>
            <a:off x="11663363" y="3544594"/>
            <a:ext cx="76200" cy="76200"/>
          </a:xfrm>
          <a:prstGeom prst="ellipse">
            <a:avLst/>
          </a:prstGeom>
          <a:solidFill>
            <a:srgbClr val="595959"/>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p>
            <a:pPr algn="ctr"/>
            <a:endParaRPr lang="zh-CN" altLang="en-US"/>
          </a:p>
        </p:txBody>
      </p:sp>
      <p:sp>
        <p:nvSpPr>
          <p:cNvPr id="9" name="Rectangle 8"/>
          <p:cNvSpPr/>
          <p:nvPr>
            <p:custDataLst>
              <p:tags r:id="rId12"/>
            </p:custDataLst>
          </p:nvPr>
        </p:nvSpPr>
        <p:spPr>
          <a:xfrm>
            <a:off x="5224780" y="1966595"/>
            <a:ext cx="6272530" cy="4477385"/>
          </a:xfrm>
          <a:prstGeom prst="rect">
            <a:avLst/>
          </a:prstGeom>
        </p:spPr>
        <p:txBody>
          <a:bodyPr wrap="square" tIns="0">
            <a:spAutoFit/>
          </a:bodyPr>
          <a:p>
            <a:pPr indent="444500" algn="just" fontAlgn="auto">
              <a:lnSpc>
                <a:spcPct val="150000"/>
              </a:lnSpc>
              <a:extLst>
                <a:ext uri="{35155182-B16C-46BC-9424-99874614C6A1}">
                  <wpsdc:indentchars xmlns:wpsdc="http://www.wps.cn/officeDocument/2017/drawingmlCustomData" val="200" checksum="909944644"/>
                </a:ext>
              </a:extLst>
            </a:pPr>
            <a:r>
              <a:rPr lang="zh-CN" altLang="en-US" sz="1600" spc="150">
                <a:solidFill>
                  <a:prstClr val="black">
                    <a:lumMod val="65000"/>
                    <a:lumOff val="35000"/>
                  </a:prstClr>
                </a:solidFill>
                <a:latin typeface="微软雅黑" panose="020B0503020204020204" charset="-122"/>
                <a:ea typeface="微软雅黑" panose="020B0503020204020204" charset="-122"/>
                <a:sym typeface="Arial" panose="020B0604020202020204" pitchFamily="34" charset="0"/>
              </a:rPr>
              <a:t>（</a:t>
            </a:r>
            <a:r>
              <a:rPr lang="en-US" altLang="zh-CN" sz="1600" spc="150">
                <a:solidFill>
                  <a:prstClr val="black">
                    <a:lumMod val="65000"/>
                    <a:lumOff val="35000"/>
                  </a:prstClr>
                </a:solidFill>
                <a:latin typeface="微软雅黑" panose="020B0503020204020204" charset="-122"/>
                <a:ea typeface="微软雅黑" panose="020B0503020204020204" charset="-122"/>
                <a:sym typeface="Arial" panose="020B0604020202020204" pitchFamily="34" charset="0"/>
              </a:rPr>
              <a:t>1</a:t>
            </a:r>
            <a:r>
              <a:rPr lang="zh-CN" altLang="en-US" sz="1600" spc="150">
                <a:solidFill>
                  <a:prstClr val="black">
                    <a:lumMod val="65000"/>
                    <a:lumOff val="35000"/>
                  </a:prstClr>
                </a:solidFill>
                <a:latin typeface="微软雅黑" panose="020B0503020204020204" charset="-122"/>
                <a:ea typeface="微软雅黑" panose="020B0503020204020204" charset="-122"/>
                <a:sym typeface="Arial" panose="020B0604020202020204" pitchFamily="34" charset="0"/>
              </a:rPr>
              <a:t>）未制定突发事件应急处置预案，未建立应急救援组织，或者未定期组织应急处置培训和应急演练的。</a:t>
            </a:r>
            <a:endParaRPr lang="zh-CN" altLang="en-US" sz="1600" spc="150">
              <a:solidFill>
                <a:prstClr val="black">
                  <a:lumMod val="65000"/>
                  <a:lumOff val="35000"/>
                </a:prstClr>
              </a:solidFill>
              <a:latin typeface="微软雅黑" panose="020B0503020204020204" charset="-122"/>
              <a:ea typeface="微软雅黑" panose="020B0503020204020204" charset="-122"/>
              <a:sym typeface="Arial" panose="020B0604020202020204" pitchFamily="34" charset="0"/>
            </a:endParaRPr>
          </a:p>
          <a:p>
            <a:pPr indent="444500" algn="just" fontAlgn="auto">
              <a:lnSpc>
                <a:spcPct val="150000"/>
              </a:lnSpc>
              <a:extLst>
                <a:ext uri="{35155182-B16C-46BC-9424-99874614C6A1}">
                  <wpsdc:indentchars xmlns:wpsdc="http://www.wps.cn/officeDocument/2017/drawingmlCustomData" val="200" checksum="909944644"/>
                </a:ext>
              </a:extLst>
            </a:pPr>
            <a:r>
              <a:rPr lang="zh-CN" altLang="en-US" sz="1600" spc="150">
                <a:solidFill>
                  <a:prstClr val="black">
                    <a:lumMod val="65000"/>
                    <a:lumOff val="35000"/>
                  </a:prstClr>
                </a:solidFill>
                <a:latin typeface="微软雅黑" panose="020B0503020204020204" charset="-122"/>
                <a:ea typeface="微软雅黑" panose="020B0503020204020204" charset="-122"/>
                <a:sym typeface="Arial" panose="020B0604020202020204" pitchFamily="34" charset="0"/>
              </a:rPr>
              <a:t>（</a:t>
            </a:r>
            <a:r>
              <a:rPr lang="en-US" altLang="zh-CN" sz="1600" spc="150">
                <a:solidFill>
                  <a:prstClr val="black">
                    <a:lumMod val="65000"/>
                    <a:lumOff val="35000"/>
                  </a:prstClr>
                </a:solidFill>
                <a:latin typeface="微软雅黑" panose="020B0503020204020204" charset="-122"/>
                <a:ea typeface="微软雅黑" panose="020B0503020204020204" charset="-122"/>
                <a:sym typeface="Arial" panose="020B0604020202020204" pitchFamily="34" charset="0"/>
              </a:rPr>
              <a:t>2</a:t>
            </a:r>
            <a:r>
              <a:rPr lang="zh-CN" altLang="en-US" sz="1600" spc="150">
                <a:solidFill>
                  <a:prstClr val="black">
                    <a:lumMod val="65000"/>
                    <a:lumOff val="35000"/>
                  </a:prstClr>
                </a:solidFill>
                <a:latin typeface="微软雅黑" panose="020B0503020204020204" charset="-122"/>
                <a:ea typeface="微软雅黑" panose="020B0503020204020204" charset="-122"/>
                <a:sym typeface="Arial" panose="020B0604020202020204" pitchFamily="34" charset="0"/>
              </a:rPr>
              <a:t>）未建立驾驶、调度和站务等主要岗位的服务作业标准以及车站、列车、设施设备和线路运营管理标准的。</a:t>
            </a:r>
            <a:endParaRPr lang="zh-CN" altLang="en-US" sz="1600" spc="150">
              <a:solidFill>
                <a:prstClr val="black">
                  <a:lumMod val="65000"/>
                  <a:lumOff val="35000"/>
                </a:prstClr>
              </a:solidFill>
              <a:latin typeface="微软雅黑" panose="020B0503020204020204" charset="-122"/>
              <a:ea typeface="微软雅黑" panose="020B0503020204020204" charset="-122"/>
              <a:sym typeface="Arial" panose="020B0604020202020204" pitchFamily="34" charset="0"/>
            </a:endParaRPr>
          </a:p>
          <a:p>
            <a:pPr indent="444500" algn="just" fontAlgn="auto">
              <a:lnSpc>
                <a:spcPct val="150000"/>
              </a:lnSpc>
              <a:extLst>
                <a:ext uri="{35155182-B16C-46BC-9424-99874614C6A1}">
                  <wpsdc:indentchars xmlns:wpsdc="http://www.wps.cn/officeDocument/2017/drawingmlCustomData" val="200" checksum="909944644"/>
                </a:ext>
              </a:extLst>
            </a:pPr>
            <a:r>
              <a:rPr lang="zh-CN" altLang="en-US" sz="1600" spc="150">
                <a:solidFill>
                  <a:prstClr val="black">
                    <a:lumMod val="65000"/>
                    <a:lumOff val="35000"/>
                  </a:prstClr>
                </a:solidFill>
                <a:latin typeface="微软雅黑" panose="020B0503020204020204" charset="-122"/>
                <a:ea typeface="微软雅黑" panose="020B0503020204020204" charset="-122"/>
                <a:sym typeface="Arial" panose="020B0604020202020204" pitchFamily="34" charset="0"/>
              </a:rPr>
              <a:t>（</a:t>
            </a:r>
            <a:r>
              <a:rPr lang="en-US" altLang="zh-CN" sz="1600" spc="150">
                <a:solidFill>
                  <a:prstClr val="black">
                    <a:lumMod val="65000"/>
                    <a:lumOff val="35000"/>
                  </a:prstClr>
                </a:solidFill>
                <a:latin typeface="微软雅黑" panose="020B0503020204020204" charset="-122"/>
                <a:ea typeface="微软雅黑" panose="020B0503020204020204" charset="-122"/>
                <a:sym typeface="Arial" panose="020B0604020202020204" pitchFamily="34" charset="0"/>
              </a:rPr>
              <a:t>3</a:t>
            </a:r>
            <a:r>
              <a:rPr lang="zh-CN" altLang="en-US" sz="1600" spc="150">
                <a:solidFill>
                  <a:prstClr val="black">
                    <a:lumMod val="65000"/>
                    <a:lumOff val="35000"/>
                  </a:prstClr>
                </a:solidFill>
                <a:latin typeface="微软雅黑" panose="020B0503020204020204" charset="-122"/>
                <a:ea typeface="微软雅黑" panose="020B0503020204020204" charset="-122"/>
                <a:sym typeface="Arial" panose="020B0604020202020204" pitchFamily="34" charset="0"/>
              </a:rPr>
              <a:t>）未定期进行安全生产检查，或者未按规定对安全生产隐患进行排查及整改的。</a:t>
            </a:r>
            <a:endParaRPr lang="zh-CN" altLang="en-US" sz="1600" spc="150">
              <a:solidFill>
                <a:prstClr val="black">
                  <a:lumMod val="65000"/>
                  <a:lumOff val="35000"/>
                </a:prstClr>
              </a:solidFill>
              <a:latin typeface="微软雅黑" panose="020B0503020204020204" charset="-122"/>
              <a:ea typeface="微软雅黑" panose="020B0503020204020204" charset="-122"/>
              <a:sym typeface="Arial" panose="020B0604020202020204" pitchFamily="34" charset="0"/>
            </a:endParaRPr>
          </a:p>
          <a:p>
            <a:pPr indent="444500" algn="just" fontAlgn="auto">
              <a:lnSpc>
                <a:spcPct val="150000"/>
              </a:lnSpc>
              <a:extLst>
                <a:ext uri="{35155182-B16C-46BC-9424-99874614C6A1}">
                  <wpsdc:indentchars xmlns:wpsdc="http://www.wps.cn/officeDocument/2017/drawingmlCustomData" val="200" checksum="909944644"/>
                </a:ext>
              </a:extLst>
            </a:pPr>
            <a:r>
              <a:rPr lang="zh-CN" altLang="en-US" sz="1600" spc="150">
                <a:solidFill>
                  <a:prstClr val="black">
                    <a:lumMod val="65000"/>
                    <a:lumOff val="35000"/>
                  </a:prstClr>
                </a:solidFill>
                <a:latin typeface="微软雅黑" panose="020B0503020204020204" charset="-122"/>
                <a:ea typeface="微软雅黑" panose="020B0503020204020204" charset="-122"/>
                <a:sym typeface="Arial" panose="020B0604020202020204" pitchFamily="34" charset="0"/>
              </a:rPr>
              <a:t>（</a:t>
            </a:r>
            <a:r>
              <a:rPr lang="en-US" altLang="zh-CN" sz="1600" spc="150">
                <a:solidFill>
                  <a:prstClr val="black">
                    <a:lumMod val="65000"/>
                    <a:lumOff val="35000"/>
                  </a:prstClr>
                </a:solidFill>
                <a:latin typeface="微软雅黑" panose="020B0503020204020204" charset="-122"/>
                <a:ea typeface="微软雅黑" panose="020B0503020204020204" charset="-122"/>
                <a:sym typeface="Arial" panose="020B0604020202020204" pitchFamily="34" charset="0"/>
              </a:rPr>
              <a:t>4</a:t>
            </a:r>
            <a:r>
              <a:rPr lang="zh-CN" altLang="en-US" sz="1600" spc="150">
                <a:solidFill>
                  <a:prstClr val="black">
                    <a:lumMod val="65000"/>
                    <a:lumOff val="35000"/>
                  </a:prstClr>
                </a:solidFill>
                <a:latin typeface="微软雅黑" panose="020B0503020204020204" charset="-122"/>
                <a:ea typeface="微软雅黑" panose="020B0503020204020204" charset="-122"/>
                <a:sym typeface="Arial" panose="020B0604020202020204" pitchFamily="34" charset="0"/>
              </a:rPr>
              <a:t>）未对从业人员进行安全教育和培训，或者主要行车岗位工作人员以及特种作业、特种设备操作人员无证上岗的。</a:t>
            </a:r>
            <a:endParaRPr lang="zh-CN" altLang="en-US" sz="1600" spc="150">
              <a:solidFill>
                <a:prstClr val="black">
                  <a:lumMod val="65000"/>
                  <a:lumOff val="35000"/>
                </a:prstClr>
              </a:solidFill>
              <a:latin typeface="微软雅黑" panose="020B0503020204020204" charset="-122"/>
              <a:ea typeface="微软雅黑" panose="020B0503020204020204" charset="-122"/>
              <a:sym typeface="Arial" panose="020B0604020202020204" pitchFamily="34" charset="0"/>
            </a:endParaRPr>
          </a:p>
          <a:p>
            <a:pPr indent="444500" algn="just" fontAlgn="auto">
              <a:lnSpc>
                <a:spcPct val="150000"/>
              </a:lnSpc>
              <a:extLst>
                <a:ext uri="{35155182-B16C-46BC-9424-99874614C6A1}">
                  <wpsdc:indentchars xmlns:wpsdc="http://www.wps.cn/officeDocument/2017/drawingmlCustomData" val="200" checksum="909944644"/>
                </a:ext>
              </a:extLst>
            </a:pPr>
            <a:r>
              <a:rPr lang="zh-CN" altLang="en-US" sz="1600" spc="150">
                <a:solidFill>
                  <a:prstClr val="black">
                    <a:lumMod val="65000"/>
                    <a:lumOff val="35000"/>
                  </a:prstClr>
                </a:solidFill>
                <a:latin typeface="微软雅黑" panose="020B0503020204020204" charset="-122"/>
                <a:ea typeface="微软雅黑" panose="020B0503020204020204" charset="-122"/>
                <a:sym typeface="Arial" panose="020B0604020202020204" pitchFamily="34" charset="0"/>
              </a:rPr>
              <a:t>（</a:t>
            </a:r>
            <a:r>
              <a:rPr lang="en-US" altLang="zh-CN" sz="1600" spc="150">
                <a:solidFill>
                  <a:prstClr val="black">
                    <a:lumMod val="65000"/>
                    <a:lumOff val="35000"/>
                  </a:prstClr>
                </a:solidFill>
                <a:latin typeface="微软雅黑" panose="020B0503020204020204" charset="-122"/>
                <a:ea typeface="微软雅黑" panose="020B0503020204020204" charset="-122"/>
                <a:sym typeface="Arial" panose="020B0604020202020204" pitchFamily="34" charset="0"/>
              </a:rPr>
              <a:t>5</a:t>
            </a:r>
            <a:r>
              <a:rPr lang="zh-CN" altLang="en-US" sz="1600" spc="150">
                <a:solidFill>
                  <a:prstClr val="black">
                    <a:lumMod val="65000"/>
                    <a:lumOff val="35000"/>
                  </a:prstClr>
                </a:solidFill>
                <a:latin typeface="微软雅黑" panose="020B0503020204020204" charset="-122"/>
                <a:ea typeface="微软雅黑" panose="020B0503020204020204" charset="-122"/>
                <a:sym typeface="Arial" panose="020B0604020202020204" pitchFamily="34" charset="0"/>
              </a:rPr>
              <a:t>）未按规定设置、配置各类标志、器材、设备，或者未定期检查、维护标志、器材、设施设备的。</a:t>
            </a:r>
            <a:endParaRPr lang="zh-CN" altLang="en-US" sz="1600" spc="150">
              <a:solidFill>
                <a:prstClr val="black">
                  <a:lumMod val="65000"/>
                  <a:lumOff val="35000"/>
                </a:prstClr>
              </a:solidFill>
              <a:latin typeface="微软雅黑" panose="020B0503020204020204" charset="-122"/>
              <a:ea typeface="微软雅黑" panose="020B0503020204020204" charset="-122"/>
              <a:sym typeface="Arial" panose="020B0604020202020204" pitchFamily="34" charset="0"/>
            </a:endParaRPr>
          </a:p>
          <a:p>
            <a:pPr indent="444500" algn="just" fontAlgn="auto">
              <a:lnSpc>
                <a:spcPct val="150000"/>
              </a:lnSpc>
              <a:extLst>
                <a:ext uri="{35155182-B16C-46BC-9424-99874614C6A1}">
                  <wpsdc:indentchars xmlns:wpsdc="http://www.wps.cn/officeDocument/2017/drawingmlCustomData" val="200" checksum="909944644"/>
                </a:ext>
              </a:extLst>
            </a:pPr>
            <a:r>
              <a:rPr lang="zh-CN" altLang="en-US" sz="1600" spc="150">
                <a:solidFill>
                  <a:prstClr val="black">
                    <a:lumMod val="65000"/>
                    <a:lumOff val="35000"/>
                  </a:prstClr>
                </a:solidFill>
                <a:latin typeface="微软雅黑" panose="020B0503020204020204" charset="-122"/>
                <a:ea typeface="微软雅黑" panose="020B0503020204020204" charset="-122"/>
                <a:sym typeface="Arial" panose="020B0604020202020204" pitchFamily="34" charset="0"/>
              </a:rPr>
              <a:t>（</a:t>
            </a:r>
            <a:r>
              <a:rPr lang="en-US" altLang="zh-CN" sz="1600" spc="150">
                <a:solidFill>
                  <a:prstClr val="black">
                    <a:lumMod val="65000"/>
                    <a:lumOff val="35000"/>
                  </a:prstClr>
                </a:solidFill>
                <a:latin typeface="微软雅黑" panose="020B0503020204020204" charset="-122"/>
                <a:ea typeface="微软雅黑" panose="020B0503020204020204" charset="-122"/>
                <a:sym typeface="Arial" panose="020B0604020202020204" pitchFamily="34" charset="0"/>
              </a:rPr>
              <a:t>6</a:t>
            </a:r>
            <a:r>
              <a:rPr lang="zh-CN" altLang="en-US" sz="1600" spc="150">
                <a:solidFill>
                  <a:prstClr val="black">
                    <a:lumMod val="65000"/>
                    <a:lumOff val="35000"/>
                  </a:prstClr>
                </a:solidFill>
                <a:latin typeface="微软雅黑" panose="020B0503020204020204" charset="-122"/>
                <a:ea typeface="微软雅黑" panose="020B0503020204020204" charset="-122"/>
                <a:sym typeface="Arial" panose="020B0604020202020204" pitchFamily="34" charset="0"/>
              </a:rPr>
              <a:t>）发生运行故障，暂时无法恢复运行，未组织乘客疏散和换乘的。</a:t>
            </a:r>
            <a:endParaRPr lang="zh-CN" altLang="en-US" sz="1600" spc="150">
              <a:solidFill>
                <a:prstClr val="black">
                  <a:lumMod val="65000"/>
                  <a:lumOff val="35000"/>
                </a:prstClr>
              </a:solidFill>
              <a:latin typeface="微软雅黑" panose="020B0503020204020204" charset="-122"/>
              <a:ea typeface="微软雅黑" panose="020B0503020204020204" charset="-122"/>
              <a:sym typeface="Arial" panose="020B0604020202020204" pitchFamily="34" charset="0"/>
            </a:endParaRPr>
          </a:p>
        </p:txBody>
      </p:sp>
      <p:sp>
        <p:nvSpPr>
          <p:cNvPr id="10" name="Rectangle 9"/>
          <p:cNvSpPr/>
          <p:nvPr>
            <p:custDataLst>
              <p:tags r:id="rId13"/>
            </p:custDataLst>
          </p:nvPr>
        </p:nvSpPr>
        <p:spPr>
          <a:xfrm>
            <a:off x="5224780" y="1200785"/>
            <a:ext cx="4246880" cy="765810"/>
          </a:xfrm>
          <a:prstGeom prst="rect">
            <a:avLst/>
          </a:prstGeom>
        </p:spPr>
        <p:txBody>
          <a:bodyPr wrap="square" bIns="0" anchor="b" anchorCtr="0">
            <a:spAutoFit/>
          </a:bodyPr>
          <a:p>
            <a:pPr lvl="0" algn="l">
              <a:lnSpc>
                <a:spcPct val="130000"/>
              </a:lnSpc>
              <a:defRPr sz="1800" b="0" spc="0">
                <a:solidFill>
                  <a:srgbClr val="000000"/>
                </a:solidFill>
              </a:defRPr>
            </a:pPr>
            <a:r>
              <a:rPr lang="zh-CN" altLang="en-US" sz="3600" b="1" spc="300">
                <a:solidFill>
                  <a:srgbClr val="90B343"/>
                </a:solidFill>
                <a:latin typeface="汉仪旗黑-85S" panose="00020600040101010101" pitchFamily="18" charset="-122"/>
                <a:ea typeface="汉仪旗黑-85S" panose="00020600040101010101" pitchFamily="18" charset="-122"/>
                <a:cs typeface="Lato Heavy" panose="020F0502020204030203" pitchFamily="34" charset="0"/>
              </a:rPr>
              <a:t>法律责任</a:t>
            </a:r>
            <a:endParaRPr lang="zh-CN" altLang="en-US" sz="3600" b="1" spc="300">
              <a:solidFill>
                <a:srgbClr val="90B343"/>
              </a:solidFill>
              <a:latin typeface="汉仪旗黑-85S" panose="00020600040101010101" pitchFamily="18" charset="-122"/>
              <a:ea typeface="汉仪旗黑-85S" panose="00020600040101010101" pitchFamily="18" charset="-122"/>
              <a:cs typeface="Lato Heavy" panose="020F0502020204030203" pitchFamily="34" charset="0"/>
            </a:endParaRPr>
          </a:p>
        </p:txBody>
      </p:sp>
    </p:spTree>
    <p:custDataLst>
      <p:tags r:id="rId14"/>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 name="平行四边形 10"/>
          <p:cNvSpPr/>
          <p:nvPr>
            <p:custDataLst>
              <p:tags r:id="rId1"/>
            </p:custDataLst>
          </p:nvPr>
        </p:nvSpPr>
        <p:spPr>
          <a:xfrm>
            <a:off x="6578600" y="0"/>
            <a:ext cx="3218689" cy="6858000"/>
          </a:xfrm>
          <a:prstGeom prst="parallelogram">
            <a:avLst>
              <a:gd name="adj" fmla="val 93597"/>
            </a:avLst>
          </a:prstGeom>
          <a:solidFill>
            <a:schemeClr val="bg2"/>
          </a:solidFill>
          <a:ln>
            <a:noFill/>
          </a:ln>
        </p:spPr>
        <p:style>
          <a:lnRef idx="2">
            <a:srgbClr val="D6DCE4">
              <a:shade val="50000"/>
            </a:srgbClr>
          </a:lnRef>
          <a:fillRef idx="1">
            <a:srgbClr val="D6DCE4"/>
          </a:fillRef>
          <a:effectRef idx="0">
            <a:srgbClr val="D6DCE4"/>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2" name="平行四边形 11"/>
          <p:cNvSpPr/>
          <p:nvPr>
            <p:custDataLst>
              <p:tags r:id="rId2"/>
            </p:custDataLst>
          </p:nvPr>
        </p:nvSpPr>
        <p:spPr>
          <a:xfrm>
            <a:off x="7183372" y="0"/>
            <a:ext cx="4495800" cy="6858000"/>
          </a:xfrm>
          <a:prstGeom prst="parallelogram">
            <a:avLst>
              <a:gd name="adj" fmla="val 65395"/>
            </a:avLst>
          </a:prstGeom>
          <a:solidFill>
            <a:schemeClr val="bg2"/>
          </a:solidFill>
          <a:ln>
            <a:noFill/>
          </a:ln>
        </p:spPr>
        <p:style>
          <a:lnRef idx="2">
            <a:srgbClr val="D6DCE4">
              <a:shade val="50000"/>
            </a:srgbClr>
          </a:lnRef>
          <a:fillRef idx="1">
            <a:srgbClr val="D6DCE4"/>
          </a:fillRef>
          <a:effectRef idx="0">
            <a:srgbClr val="D6DCE4"/>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3" name="任意多边形: 形状 12"/>
          <p:cNvSpPr/>
          <p:nvPr>
            <p:custDataLst>
              <p:tags r:id="rId3"/>
            </p:custDataLst>
          </p:nvPr>
        </p:nvSpPr>
        <p:spPr>
          <a:xfrm>
            <a:off x="1" y="1"/>
            <a:ext cx="1103575" cy="2417361"/>
          </a:xfrm>
          <a:custGeom>
            <a:avLst/>
            <a:gdLst>
              <a:gd name="connsiteX0" fmla="*/ 1015705 w 1103575"/>
              <a:gd name="connsiteY0" fmla="*/ 0 h 2417361"/>
              <a:gd name="connsiteX1" fmla="*/ 1103575 w 1103575"/>
              <a:gd name="connsiteY1" fmla="*/ 0 h 2417361"/>
              <a:gd name="connsiteX2" fmla="*/ 0 w 1103575"/>
              <a:gd name="connsiteY2" fmla="*/ 2417361 h 2417361"/>
              <a:gd name="connsiteX3" fmla="*/ 0 w 1103575"/>
              <a:gd name="connsiteY3" fmla="*/ 2224883 h 2417361"/>
            </a:gdLst>
            <a:ahLst/>
            <a:cxnLst>
              <a:cxn ang="0">
                <a:pos x="connsiteX0" y="connsiteY0"/>
              </a:cxn>
              <a:cxn ang="0">
                <a:pos x="connsiteX1" y="connsiteY1"/>
              </a:cxn>
              <a:cxn ang="0">
                <a:pos x="connsiteX2" y="connsiteY2"/>
              </a:cxn>
              <a:cxn ang="0">
                <a:pos x="connsiteX3" y="connsiteY3"/>
              </a:cxn>
            </a:cxnLst>
            <a:rect l="l" t="t" r="r" b="b"/>
            <a:pathLst>
              <a:path w="1103575" h="2417361">
                <a:moveTo>
                  <a:pt x="1015705" y="0"/>
                </a:moveTo>
                <a:lnTo>
                  <a:pt x="1103575" y="0"/>
                </a:lnTo>
                <a:lnTo>
                  <a:pt x="0" y="2417361"/>
                </a:lnTo>
                <a:lnTo>
                  <a:pt x="0" y="2224883"/>
                </a:lnTo>
                <a:close/>
              </a:path>
            </a:pathLst>
          </a:custGeom>
          <a:solidFill>
            <a:schemeClr val="bg2"/>
          </a:solidFill>
          <a:ln>
            <a:noFill/>
          </a:ln>
        </p:spPr>
        <p:style>
          <a:lnRef idx="2">
            <a:srgbClr val="D6DCE4">
              <a:shade val="50000"/>
            </a:srgbClr>
          </a:lnRef>
          <a:fillRef idx="1">
            <a:srgbClr val="D6DCE4"/>
          </a:fillRef>
          <a:effectRef idx="0">
            <a:srgbClr val="D6DCE4"/>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3" name="矩形 2"/>
          <p:cNvSpPr/>
          <p:nvPr>
            <p:custDataLst>
              <p:tags r:id="rId4"/>
            </p:custDataLst>
          </p:nvPr>
        </p:nvSpPr>
        <p:spPr>
          <a:xfrm>
            <a:off x="550327" y="2455125"/>
            <a:ext cx="11462493" cy="3947885"/>
          </a:xfrm>
          <a:prstGeom prst="rect">
            <a:avLst/>
          </a:prstGeom>
          <a:solidFill>
            <a:srgbClr val="FFFFFF"/>
          </a:solidFill>
          <a:ln>
            <a:noFill/>
          </a:ln>
        </p:spPr>
        <p:style>
          <a:lnRef idx="2">
            <a:srgbClr val="D6DCE4">
              <a:shade val="50000"/>
            </a:srgbClr>
          </a:lnRef>
          <a:fillRef idx="1">
            <a:srgbClr val="D6DCE4"/>
          </a:fillRef>
          <a:effectRef idx="0">
            <a:srgbClr val="D6DCE4"/>
          </a:effectRef>
          <a:fontRef idx="minor">
            <a:srgbClr val="FFFFFF"/>
          </a:fontRef>
        </p:style>
        <p:txBody>
          <a:bodyPr rtlCol="0" anchor="ctr"/>
          <a:lstStyle/>
          <a:p>
            <a:pPr algn="ctr"/>
            <a:endParaRPr kumimoji="1" lang="zh-CN" altLang="en-US" sz="1600" b="1">
              <a:solidFill>
                <a:srgbClr val="FFFFFF"/>
              </a:solidFill>
              <a:latin typeface="微软雅黑" panose="020B0503020204020204" charset="-122"/>
            </a:endParaRPr>
          </a:p>
        </p:txBody>
      </p:sp>
      <p:sp>
        <p:nvSpPr>
          <p:cNvPr id="5" name="任意多边形: 形状 4"/>
          <p:cNvSpPr/>
          <p:nvPr>
            <p:custDataLst>
              <p:tags r:id="rId5"/>
            </p:custDataLst>
          </p:nvPr>
        </p:nvSpPr>
        <p:spPr>
          <a:xfrm>
            <a:off x="357022" y="2235683"/>
            <a:ext cx="11523355" cy="654488"/>
          </a:xfrm>
          <a:custGeom>
            <a:avLst/>
            <a:gdLst>
              <a:gd name="connsiteX0" fmla="*/ 0 w 8575304"/>
              <a:gd name="connsiteY0" fmla="*/ 0 h 497113"/>
              <a:gd name="connsiteX1" fmla="*/ 8575304 w 8575304"/>
              <a:gd name="connsiteY1" fmla="*/ 0 h 497113"/>
              <a:gd name="connsiteX2" fmla="*/ 8575304 w 8575304"/>
              <a:gd name="connsiteY2" fmla="*/ 497113 h 497113"/>
              <a:gd name="connsiteX3" fmla="*/ 8505371 w 8575304"/>
              <a:gd name="connsiteY3" fmla="*/ 497113 h 497113"/>
              <a:gd name="connsiteX4" fmla="*/ 8505371 w 8575304"/>
              <a:gd name="connsiteY4" fmla="*/ 72983 h 497113"/>
              <a:gd name="connsiteX5" fmla="*/ 81177 w 8575304"/>
              <a:gd name="connsiteY5" fmla="*/ 72983 h 497113"/>
              <a:gd name="connsiteX6" fmla="*/ 81177 w 8575304"/>
              <a:gd name="connsiteY6" fmla="*/ 73656 h 497113"/>
              <a:gd name="connsiteX7" fmla="*/ 76555 w 8575304"/>
              <a:gd name="connsiteY7" fmla="*/ 73656 h 497113"/>
              <a:gd name="connsiteX8" fmla="*/ 76555 w 8575304"/>
              <a:gd name="connsiteY8" fmla="*/ 497113 h 497113"/>
              <a:gd name="connsiteX9" fmla="*/ 0 w 8575304"/>
              <a:gd name="connsiteY9" fmla="*/ 497113 h 4971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575304" h="497113">
                <a:moveTo>
                  <a:pt x="0" y="0"/>
                </a:moveTo>
                <a:lnTo>
                  <a:pt x="8575304" y="0"/>
                </a:lnTo>
                <a:lnTo>
                  <a:pt x="8575304" y="497113"/>
                </a:lnTo>
                <a:lnTo>
                  <a:pt x="8505371" y="497113"/>
                </a:lnTo>
                <a:lnTo>
                  <a:pt x="8505371" y="72983"/>
                </a:lnTo>
                <a:lnTo>
                  <a:pt x="81177" y="72983"/>
                </a:lnTo>
                <a:lnTo>
                  <a:pt x="81177" y="73656"/>
                </a:lnTo>
                <a:lnTo>
                  <a:pt x="76555" y="73656"/>
                </a:lnTo>
                <a:lnTo>
                  <a:pt x="76555" y="497113"/>
                </a:lnTo>
                <a:lnTo>
                  <a:pt x="0" y="497113"/>
                </a:lnTo>
                <a:close/>
              </a:path>
            </a:pathLst>
          </a:custGeom>
          <a:solidFill>
            <a:schemeClr val="bg2"/>
          </a:solidFill>
          <a:ln>
            <a:noFill/>
          </a:ln>
        </p:spPr>
        <p:style>
          <a:lnRef idx="2">
            <a:srgbClr val="D6DCE4">
              <a:shade val="50000"/>
            </a:srgbClr>
          </a:lnRef>
          <a:fillRef idx="1">
            <a:srgbClr val="D6DCE4"/>
          </a:fillRef>
          <a:effectRef idx="0">
            <a:srgbClr val="D6DCE4"/>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6" name="任意多边形: 形状 5"/>
          <p:cNvSpPr/>
          <p:nvPr>
            <p:custDataLst>
              <p:tags r:id="rId6"/>
            </p:custDataLst>
          </p:nvPr>
        </p:nvSpPr>
        <p:spPr>
          <a:xfrm flipV="1">
            <a:off x="357022" y="5606335"/>
            <a:ext cx="11523355" cy="654488"/>
          </a:xfrm>
          <a:custGeom>
            <a:avLst/>
            <a:gdLst>
              <a:gd name="connsiteX0" fmla="*/ 0 w 8575304"/>
              <a:gd name="connsiteY0" fmla="*/ 497113 h 497113"/>
              <a:gd name="connsiteX1" fmla="*/ 76555 w 8575304"/>
              <a:gd name="connsiteY1" fmla="*/ 497113 h 497113"/>
              <a:gd name="connsiteX2" fmla="*/ 76555 w 8575304"/>
              <a:gd name="connsiteY2" fmla="*/ 74415 h 497113"/>
              <a:gd name="connsiteX3" fmla="*/ 81177 w 8575304"/>
              <a:gd name="connsiteY3" fmla="*/ 74415 h 497113"/>
              <a:gd name="connsiteX4" fmla="*/ 81177 w 8575304"/>
              <a:gd name="connsiteY4" fmla="*/ 72983 h 497113"/>
              <a:gd name="connsiteX5" fmla="*/ 8505371 w 8575304"/>
              <a:gd name="connsiteY5" fmla="*/ 72983 h 497113"/>
              <a:gd name="connsiteX6" fmla="*/ 8505371 w 8575304"/>
              <a:gd name="connsiteY6" fmla="*/ 497113 h 497113"/>
              <a:gd name="connsiteX7" fmla="*/ 8575304 w 8575304"/>
              <a:gd name="connsiteY7" fmla="*/ 497113 h 497113"/>
              <a:gd name="connsiteX8" fmla="*/ 8575304 w 8575304"/>
              <a:gd name="connsiteY8" fmla="*/ 0 h 497113"/>
              <a:gd name="connsiteX9" fmla="*/ 0 w 8575304"/>
              <a:gd name="connsiteY9" fmla="*/ 0 h 4971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575304" h="497113">
                <a:moveTo>
                  <a:pt x="0" y="497113"/>
                </a:moveTo>
                <a:lnTo>
                  <a:pt x="76555" y="497113"/>
                </a:lnTo>
                <a:lnTo>
                  <a:pt x="76555" y="74415"/>
                </a:lnTo>
                <a:lnTo>
                  <a:pt x="81177" y="74415"/>
                </a:lnTo>
                <a:lnTo>
                  <a:pt x="81177" y="72983"/>
                </a:lnTo>
                <a:lnTo>
                  <a:pt x="8505371" y="72983"/>
                </a:lnTo>
                <a:lnTo>
                  <a:pt x="8505371" y="497113"/>
                </a:lnTo>
                <a:lnTo>
                  <a:pt x="8575304" y="497113"/>
                </a:lnTo>
                <a:lnTo>
                  <a:pt x="8575304" y="0"/>
                </a:lnTo>
                <a:lnTo>
                  <a:pt x="0" y="0"/>
                </a:lnTo>
                <a:close/>
              </a:path>
            </a:pathLst>
          </a:custGeom>
          <a:solidFill>
            <a:schemeClr val="bg2"/>
          </a:solidFill>
          <a:ln>
            <a:noFill/>
          </a:ln>
        </p:spPr>
        <p:style>
          <a:lnRef idx="2">
            <a:srgbClr val="D6DCE4">
              <a:shade val="50000"/>
            </a:srgbClr>
          </a:lnRef>
          <a:fillRef idx="1">
            <a:srgbClr val="D6DCE4"/>
          </a:fillRef>
          <a:effectRef idx="0">
            <a:srgbClr val="D6DCE4"/>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grpSp>
        <p:nvGrpSpPr>
          <p:cNvPr id="16" name="组合 15"/>
          <p:cNvGrpSpPr/>
          <p:nvPr>
            <p:custDataLst>
              <p:tags r:id="rId7"/>
            </p:custDataLst>
          </p:nvPr>
        </p:nvGrpSpPr>
        <p:grpSpPr>
          <a:xfrm>
            <a:off x="395520" y="2595470"/>
            <a:ext cx="11425224" cy="3277861"/>
            <a:chOff x="305985" y="1705916"/>
            <a:chExt cx="11425224" cy="4266806"/>
          </a:xfrm>
        </p:grpSpPr>
        <p:cxnSp>
          <p:nvCxnSpPr>
            <p:cNvPr id="7" name="直接连接符 6"/>
            <p:cNvCxnSpPr/>
            <p:nvPr>
              <p:custDataLst>
                <p:tags r:id="rId8"/>
              </p:custDataLst>
            </p:nvPr>
          </p:nvCxnSpPr>
          <p:spPr>
            <a:xfrm>
              <a:off x="305985" y="1705916"/>
              <a:ext cx="0" cy="4266806"/>
            </a:xfrm>
            <a:prstGeom prst="line">
              <a:avLst/>
            </a:prstGeom>
            <a:solidFill>
              <a:srgbClr val="FFFFFF">
                <a:lumMod val="65000"/>
              </a:srgbClr>
            </a:solidFill>
            <a:ln w="6350">
              <a:solidFill>
                <a:srgbClr val="FFFFFF">
                  <a:lumMod val="65000"/>
                </a:srgbClr>
              </a:solidFill>
              <a:prstDash val="dash"/>
            </a:ln>
          </p:spPr>
          <p:style>
            <a:lnRef idx="1">
              <a:srgbClr val="D6DCE4"/>
            </a:lnRef>
            <a:fillRef idx="0">
              <a:srgbClr val="D6DCE4"/>
            </a:fillRef>
            <a:effectRef idx="0">
              <a:srgbClr val="D6DCE4"/>
            </a:effectRef>
            <a:fontRef idx="minor">
              <a:srgbClr val="000000"/>
            </a:fontRef>
          </p:style>
        </p:cxnSp>
        <p:cxnSp>
          <p:nvCxnSpPr>
            <p:cNvPr id="8" name="直接连接符 7"/>
            <p:cNvCxnSpPr/>
            <p:nvPr>
              <p:custDataLst>
                <p:tags r:id="rId9"/>
              </p:custDataLst>
            </p:nvPr>
          </p:nvCxnSpPr>
          <p:spPr>
            <a:xfrm>
              <a:off x="11731209" y="1705916"/>
              <a:ext cx="0" cy="4266806"/>
            </a:xfrm>
            <a:prstGeom prst="line">
              <a:avLst/>
            </a:prstGeom>
            <a:solidFill>
              <a:srgbClr val="FFFFFF">
                <a:lumMod val="65000"/>
              </a:srgbClr>
            </a:solidFill>
            <a:ln w="6350">
              <a:solidFill>
                <a:srgbClr val="FFFFFF">
                  <a:lumMod val="65000"/>
                </a:srgbClr>
              </a:solidFill>
              <a:prstDash val="dash"/>
            </a:ln>
          </p:spPr>
          <p:style>
            <a:lnRef idx="1">
              <a:srgbClr val="D6DCE4"/>
            </a:lnRef>
            <a:fillRef idx="0">
              <a:srgbClr val="D6DCE4"/>
            </a:fillRef>
            <a:effectRef idx="0">
              <a:srgbClr val="D6DCE4"/>
            </a:effectRef>
            <a:fontRef idx="minor">
              <a:srgbClr val="000000"/>
            </a:fontRef>
          </p:style>
        </p:cxnSp>
      </p:grpSp>
      <p:sp>
        <p:nvSpPr>
          <p:cNvPr id="9" name="文本框 8"/>
          <p:cNvSpPr txBox="1"/>
          <p:nvPr>
            <p:custDataLst>
              <p:tags r:id="rId10"/>
            </p:custDataLst>
          </p:nvPr>
        </p:nvSpPr>
        <p:spPr>
          <a:xfrm>
            <a:off x="1209040" y="3684906"/>
            <a:ext cx="9773920" cy="1246505"/>
          </a:xfrm>
          <a:prstGeom prst="rect">
            <a:avLst/>
          </a:prstGeom>
          <a:noFill/>
        </p:spPr>
        <p:txBody>
          <a:bodyPr wrap="square" lIns="101600" tIns="0" rIns="82550" bIns="0" rtlCol="0" anchor="ctr" anchorCtr="0">
            <a:spAutoFit/>
          </a:bodyPr>
          <a:lstStyle>
            <a:defPPr>
              <a:defRPr lang="zh-CN"/>
            </a:defPPr>
            <a:lvl1pPr fontAlgn="auto">
              <a:lnSpc>
                <a:spcPct val="130000"/>
              </a:lnSpc>
              <a:spcAft>
                <a:spcPts val="1000"/>
              </a:spcAft>
              <a:defRPr sz="1600" spc="150"/>
            </a:lvl1pPr>
          </a:lstStyle>
          <a:p>
            <a:pPr marL="360045" lvl="1" indent="-360045" fontAlgn="ctr">
              <a:lnSpc>
                <a:spcPct val="150000"/>
              </a:lnSpc>
              <a:spcBef>
                <a:spcPts val="1000"/>
              </a:spcBef>
              <a:buClr>
                <a:srgbClr val="000000">
                  <a:lumMod val="50000"/>
                  <a:lumOff val="50000"/>
                </a:srgbClr>
              </a:buClr>
              <a:buSzPct val="100000"/>
              <a:buFont typeface="Wingdings" panose="05000000000000000000" pitchFamily="2" charset="2"/>
              <a:buChar char="n"/>
            </a:pPr>
            <a:r>
              <a:rPr lang="zh-CN" altLang="en-US" spc="150" dirty="0">
                <a:uFillTx/>
                <a:latin typeface="Arial" panose="020B0604020202020204" pitchFamily="34" charset="0"/>
                <a:ea typeface="微软雅黑" panose="020B0503020204020204" charset="-122"/>
                <a:sym typeface="微软雅黑" panose="020B0503020204020204" charset="-122"/>
              </a:rPr>
              <a:t>事故调查组成员在事故调查工作中应当诚信公正、恪尽职守，遵守事故调查组的纪律，保守事故调查的秘密。 未经事故调查组组长允许，事故调查组成员不得擅自发布有关事故的信息。</a:t>
            </a:r>
            <a:endParaRPr lang="zh-CN" altLang="en-US" spc="150" dirty="0">
              <a:uFillTx/>
              <a:latin typeface="Arial" panose="020B0604020202020204" pitchFamily="34" charset="0"/>
              <a:ea typeface="微软雅黑" panose="020B0503020204020204" charset="-122"/>
              <a:sym typeface="微软雅黑" panose="020B0503020204020204" charset="-122"/>
            </a:endParaRPr>
          </a:p>
        </p:txBody>
      </p:sp>
      <p:sp>
        <p:nvSpPr>
          <p:cNvPr id="17" name="文本框 16"/>
          <p:cNvSpPr txBox="1"/>
          <p:nvPr>
            <p:custDataLst>
              <p:tags r:id="rId11"/>
            </p:custDataLst>
          </p:nvPr>
        </p:nvSpPr>
        <p:spPr>
          <a:xfrm>
            <a:off x="459646" y="1172498"/>
            <a:ext cx="10566484" cy="629920"/>
          </a:xfrm>
          <a:prstGeom prst="rect">
            <a:avLst/>
          </a:prstGeom>
          <a:noFill/>
        </p:spPr>
        <p:txBody>
          <a:bodyPr wrap="square" lIns="101600" tIns="38100" rIns="63500" bIns="38100" rtlCol="0">
            <a:normAutofit fontScale="90000"/>
          </a:bodyPr>
          <a:lstStyle/>
          <a:p>
            <a:r>
              <a:rPr lang="zh-CN" altLang="en-US" sz="3600" b="1" spc="300" dirty="0">
                <a:solidFill>
                  <a:srgbClr val="000000">
                    <a:lumMod val="75000"/>
                    <a:lumOff val="25000"/>
                  </a:srgbClr>
                </a:solidFill>
                <a:latin typeface="Arial" panose="020B0604020202020204" pitchFamily="34" charset="0"/>
                <a:ea typeface="微软雅黑" panose="020B0503020204020204" charset="-122"/>
              </a:rPr>
              <a:t>事故调查组成员的纪律</a:t>
            </a:r>
            <a:endParaRPr lang="zh-CN" altLang="en-US" sz="3600" b="1" spc="300" dirty="0">
              <a:solidFill>
                <a:srgbClr val="000000">
                  <a:lumMod val="75000"/>
                  <a:lumOff val="25000"/>
                </a:srgbClr>
              </a:solidFill>
              <a:latin typeface="Arial" panose="020B0604020202020204" pitchFamily="34" charset="0"/>
              <a:ea typeface="微软雅黑" panose="020B0503020204020204" charset="-122"/>
            </a:endParaRPr>
          </a:p>
        </p:txBody>
      </p:sp>
    </p:spTree>
    <p:custDataLst>
      <p:tags r:id="rId12"/>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 name="Rectangle 6"/>
          <p:cNvSpPr>
            <a:spLocks noChangeArrowheads="1"/>
          </p:cNvSpPr>
          <p:nvPr>
            <p:custDataLst>
              <p:tags r:id="rId1"/>
            </p:custDataLst>
          </p:nvPr>
        </p:nvSpPr>
        <p:spPr bwMode="auto">
          <a:xfrm flipV="1">
            <a:off x="1098519" y="0"/>
            <a:ext cx="3137718" cy="6858000"/>
          </a:xfrm>
          <a:prstGeom prst="rect">
            <a:avLst/>
          </a:prstGeom>
          <a:solidFill>
            <a:srgbClr val="D8E6BC"/>
          </a:solidFill>
          <a:ln>
            <a:noFill/>
          </a:ln>
        </p:spPr>
        <p:txBody>
          <a:bodyPr vert="horz" wrap="square" lIns="91440" tIns="45720" rIns="91440" bIns="45720" numCol="1" anchor="t" anchorCtr="0" compatLnSpc="1"/>
          <a:p>
            <a:endParaRPr lang="id-ID">
              <a:solidFill>
                <a:sysClr val="window" lastClr="FFFFFF">
                  <a:lumMod val="95000"/>
                </a:sysClr>
              </a:solidFill>
            </a:endParaRPr>
          </a:p>
        </p:txBody>
      </p:sp>
      <p:grpSp>
        <p:nvGrpSpPr>
          <p:cNvPr id="3" name="组合 2"/>
          <p:cNvGrpSpPr/>
          <p:nvPr>
            <p:custDataLst>
              <p:tags r:id="rId2"/>
            </p:custDataLst>
          </p:nvPr>
        </p:nvGrpSpPr>
        <p:grpSpPr>
          <a:xfrm>
            <a:off x="11497468" y="476250"/>
            <a:ext cx="365125" cy="347663"/>
            <a:chOff x="11360150" y="3257550"/>
            <a:chExt cx="469900" cy="347663"/>
          </a:xfrm>
        </p:grpSpPr>
        <p:sp>
          <p:nvSpPr>
            <p:cNvPr id="5" name="Line 16"/>
            <p:cNvSpPr>
              <a:spLocks noChangeShapeType="1"/>
            </p:cNvSpPr>
            <p:nvPr>
              <p:custDataLst>
                <p:tags r:id="rId3"/>
              </p:custDataLst>
            </p:nvPr>
          </p:nvSpPr>
          <p:spPr bwMode="auto">
            <a:xfrm flipH="1">
              <a:off x="11360150" y="3257550"/>
              <a:ext cx="469900" cy="0"/>
            </a:xfrm>
            <a:prstGeom prst="line">
              <a:avLst/>
            </a:prstGeom>
            <a:noFill/>
            <a:ln w="38100" cap="rnd">
              <a:solidFill>
                <a:srgbClr val="000000">
                  <a:lumMod val="65000"/>
                  <a:lumOff val="35000"/>
                </a:srgb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
              <a:endParaRPr lang="id-ID"/>
            </a:p>
          </p:txBody>
        </p:sp>
        <p:sp>
          <p:nvSpPr>
            <p:cNvPr id="6" name="Line 17"/>
            <p:cNvSpPr>
              <a:spLocks noChangeShapeType="1"/>
            </p:cNvSpPr>
            <p:nvPr>
              <p:custDataLst>
                <p:tags r:id="rId4"/>
              </p:custDataLst>
            </p:nvPr>
          </p:nvSpPr>
          <p:spPr bwMode="auto">
            <a:xfrm flipH="1">
              <a:off x="11360150" y="3432175"/>
              <a:ext cx="469900" cy="0"/>
            </a:xfrm>
            <a:prstGeom prst="line">
              <a:avLst/>
            </a:prstGeom>
            <a:noFill/>
            <a:ln w="38100" cap="rnd">
              <a:solidFill>
                <a:srgbClr val="000000">
                  <a:lumMod val="65000"/>
                  <a:lumOff val="35000"/>
                </a:srgb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
              <a:endParaRPr lang="id-ID"/>
            </a:p>
          </p:txBody>
        </p:sp>
        <p:sp>
          <p:nvSpPr>
            <p:cNvPr id="7" name="Line 18"/>
            <p:cNvSpPr>
              <a:spLocks noChangeShapeType="1"/>
            </p:cNvSpPr>
            <p:nvPr>
              <p:custDataLst>
                <p:tags r:id="rId5"/>
              </p:custDataLst>
            </p:nvPr>
          </p:nvSpPr>
          <p:spPr bwMode="auto">
            <a:xfrm flipH="1">
              <a:off x="11360150" y="3605213"/>
              <a:ext cx="469900" cy="0"/>
            </a:xfrm>
            <a:prstGeom prst="line">
              <a:avLst/>
            </a:prstGeom>
            <a:noFill/>
            <a:ln w="38100" cap="rnd">
              <a:solidFill>
                <a:srgbClr val="000000">
                  <a:lumMod val="65000"/>
                  <a:lumOff val="35000"/>
                </a:srgb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
              <a:endParaRPr lang="id-ID"/>
            </a:p>
          </p:txBody>
        </p:sp>
      </p:grpSp>
      <p:sp>
        <p:nvSpPr>
          <p:cNvPr id="8" name="Rectangle 7"/>
          <p:cNvSpPr/>
          <p:nvPr>
            <p:custDataLst>
              <p:tags r:id="rId6"/>
            </p:custDataLst>
          </p:nvPr>
        </p:nvSpPr>
        <p:spPr>
          <a:xfrm rot="5400000">
            <a:off x="10417337" y="5247964"/>
            <a:ext cx="2570970" cy="213995"/>
          </a:xfrm>
          <a:prstGeom prst="rect">
            <a:avLst/>
          </a:prstGeom>
        </p:spPr>
        <p:txBody>
          <a:bodyPr wrap="square">
            <a:spAutoFit/>
          </a:bodyPr>
          <a:p>
            <a:pPr lvl="0" algn="ctr">
              <a:defRPr sz="1800" b="0" spc="0">
                <a:solidFill>
                  <a:srgbClr val="000000"/>
                </a:solidFill>
              </a:defRPr>
            </a:pPr>
            <a:r>
              <a:rPr lang="id-ID" sz="800" spc="300" dirty="0">
                <a:solidFill>
                  <a:sysClr val="window" lastClr="FFFFFF">
                    <a:lumMod val="50000"/>
                  </a:sysClr>
                </a:solidFill>
                <a:latin typeface="Arial" panose="020B0604020202020204" pitchFamily="34" charset="0"/>
                <a:ea typeface="微软雅黑" panose="020B0503020204020204" charset="-122"/>
                <a:cs typeface="Arial" panose="020B0604020202020204" pitchFamily="34" charset="0"/>
              </a:rPr>
              <a:t>YOU CAN WRITE ANY SUBS</a:t>
            </a:r>
            <a:endParaRPr lang="id-ID" sz="800" spc="300" dirty="0">
              <a:solidFill>
                <a:sysClr val="window" lastClr="FFFFFF">
                  <a:lumMod val="50000"/>
                </a:sysClr>
              </a:solidFill>
              <a:latin typeface="Arial" panose="020B0604020202020204" pitchFamily="34" charset="0"/>
              <a:ea typeface="微软雅黑" panose="020B0503020204020204" charset="-122"/>
              <a:cs typeface="Arial" panose="020B0604020202020204" pitchFamily="34" charset="0"/>
            </a:endParaRPr>
          </a:p>
        </p:txBody>
      </p:sp>
      <p:pic>
        <p:nvPicPr>
          <p:cNvPr id="2" name="图片 1" descr="E:\桌面临时文件\@课件制作-材料\1陈晓宇制作\978-7-200-14983-8《城市轨道交通法律法规》PPT模板修改\9.jpg9"/>
          <p:cNvPicPr>
            <a:picLocks noChangeAspect="1"/>
          </p:cNvPicPr>
          <p:nvPr>
            <p:custDataLst>
              <p:tags r:id="rId7"/>
            </p:custDataLst>
          </p:nvPr>
        </p:nvPicPr>
        <p:blipFill>
          <a:blip r:embed="rId8"/>
          <a:srcRect l="5604" r="5604"/>
          <a:stretch>
            <a:fillRect/>
          </a:stretch>
        </p:blipFill>
        <p:spPr>
          <a:xfrm>
            <a:off x="530545" y="1281487"/>
            <a:ext cx="4273666" cy="3206774"/>
          </a:xfrm>
          <a:prstGeom prst="rect">
            <a:avLst/>
          </a:prstGeom>
        </p:spPr>
      </p:pic>
      <p:sp>
        <p:nvSpPr>
          <p:cNvPr id="4" name="椭圆 3"/>
          <p:cNvSpPr/>
          <p:nvPr>
            <p:custDataLst>
              <p:tags r:id="rId9"/>
            </p:custDataLst>
          </p:nvPr>
        </p:nvSpPr>
        <p:spPr>
          <a:xfrm>
            <a:off x="11663363" y="3948109"/>
            <a:ext cx="76200" cy="76200"/>
          </a:xfrm>
          <a:prstGeom prst="ellipse">
            <a:avLst/>
          </a:prstGeom>
          <a:solidFill>
            <a:srgbClr val="595959"/>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p>
            <a:pPr algn="ctr"/>
            <a:endParaRPr lang="zh-CN" altLang="en-US"/>
          </a:p>
        </p:txBody>
      </p:sp>
      <p:sp>
        <p:nvSpPr>
          <p:cNvPr id="14" name="椭圆 13"/>
          <p:cNvSpPr/>
          <p:nvPr>
            <p:custDataLst>
              <p:tags r:id="rId10"/>
            </p:custDataLst>
          </p:nvPr>
        </p:nvSpPr>
        <p:spPr>
          <a:xfrm>
            <a:off x="11663363" y="3746351"/>
            <a:ext cx="76200" cy="76200"/>
          </a:xfrm>
          <a:prstGeom prst="ellipse">
            <a:avLst/>
          </a:prstGeom>
          <a:solidFill>
            <a:srgbClr val="595959"/>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p>
            <a:pPr algn="ctr"/>
            <a:endParaRPr lang="zh-CN" altLang="en-US"/>
          </a:p>
        </p:txBody>
      </p:sp>
      <p:sp>
        <p:nvSpPr>
          <p:cNvPr id="15" name="椭圆 14"/>
          <p:cNvSpPr/>
          <p:nvPr>
            <p:custDataLst>
              <p:tags r:id="rId11"/>
            </p:custDataLst>
          </p:nvPr>
        </p:nvSpPr>
        <p:spPr>
          <a:xfrm>
            <a:off x="11663363" y="3544594"/>
            <a:ext cx="76200" cy="76200"/>
          </a:xfrm>
          <a:prstGeom prst="ellipse">
            <a:avLst/>
          </a:prstGeom>
          <a:solidFill>
            <a:srgbClr val="595959"/>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p>
            <a:pPr algn="ctr"/>
            <a:endParaRPr lang="zh-CN" altLang="en-US"/>
          </a:p>
        </p:txBody>
      </p:sp>
      <p:sp>
        <p:nvSpPr>
          <p:cNvPr id="9" name="Rectangle 8"/>
          <p:cNvSpPr/>
          <p:nvPr>
            <p:custDataLst>
              <p:tags r:id="rId12"/>
            </p:custDataLst>
          </p:nvPr>
        </p:nvSpPr>
        <p:spPr>
          <a:xfrm>
            <a:off x="5224780" y="1966595"/>
            <a:ext cx="6515100" cy="4108450"/>
          </a:xfrm>
          <a:prstGeom prst="rect">
            <a:avLst/>
          </a:prstGeom>
        </p:spPr>
        <p:txBody>
          <a:bodyPr wrap="square" tIns="0">
            <a:spAutoFit/>
          </a:bodyPr>
          <a:p>
            <a:pPr indent="444500" algn="just" fontAlgn="auto">
              <a:lnSpc>
                <a:spcPct val="150000"/>
              </a:lnSpc>
              <a:extLst>
                <a:ext uri="{35155182-B16C-46BC-9424-99874614C6A1}">
                  <wpsdc:indentchars xmlns:wpsdc="http://www.wps.cn/officeDocument/2017/drawingmlCustomData" val="200" checksum="909944644"/>
                </a:ext>
              </a:extLst>
            </a:pPr>
            <a:r>
              <a:rPr lang="zh-CN" altLang="en-US" sz="1600" spc="150">
                <a:solidFill>
                  <a:prstClr val="black">
                    <a:lumMod val="65000"/>
                    <a:lumOff val="35000"/>
                  </a:prstClr>
                </a:solidFill>
                <a:latin typeface="微软雅黑" panose="020B0503020204020204" charset="-122"/>
                <a:ea typeface="微软雅黑" panose="020B0503020204020204" charset="-122"/>
                <a:sym typeface="Arial" panose="020B0604020202020204" pitchFamily="34" charset="0"/>
              </a:rPr>
              <a:t>（</a:t>
            </a:r>
            <a:r>
              <a:rPr lang="en-US" altLang="zh-CN" sz="1600" spc="150">
                <a:solidFill>
                  <a:prstClr val="black">
                    <a:lumMod val="65000"/>
                    <a:lumOff val="35000"/>
                  </a:prstClr>
                </a:solidFill>
                <a:latin typeface="微软雅黑" panose="020B0503020204020204" charset="-122"/>
                <a:ea typeface="微软雅黑" panose="020B0503020204020204" charset="-122"/>
                <a:sym typeface="Arial" panose="020B0604020202020204" pitchFamily="34" charset="0"/>
              </a:rPr>
              <a:t>7</a:t>
            </a:r>
            <a:r>
              <a:rPr lang="zh-CN" altLang="en-US" sz="1600" spc="150">
                <a:solidFill>
                  <a:prstClr val="black">
                    <a:lumMod val="65000"/>
                    <a:lumOff val="35000"/>
                  </a:prstClr>
                </a:solidFill>
                <a:latin typeface="微软雅黑" panose="020B0503020204020204" charset="-122"/>
                <a:ea typeface="微软雅黑" panose="020B0503020204020204" charset="-122"/>
                <a:sym typeface="Arial" panose="020B0604020202020204" pitchFamily="34" charset="0"/>
              </a:rPr>
              <a:t>）在客流量激增，可能危及运营安全的情况下，未采取限制客流量的临时措施的。</a:t>
            </a:r>
            <a:endParaRPr lang="zh-CN" altLang="en-US" sz="1600" spc="150">
              <a:solidFill>
                <a:prstClr val="black">
                  <a:lumMod val="65000"/>
                  <a:lumOff val="35000"/>
                </a:prstClr>
              </a:solidFill>
              <a:latin typeface="微软雅黑" panose="020B0503020204020204" charset="-122"/>
              <a:ea typeface="微软雅黑" panose="020B0503020204020204" charset="-122"/>
              <a:sym typeface="Arial" panose="020B0604020202020204" pitchFamily="34" charset="0"/>
            </a:endParaRPr>
          </a:p>
          <a:p>
            <a:pPr indent="444500" algn="just" fontAlgn="auto">
              <a:lnSpc>
                <a:spcPct val="150000"/>
              </a:lnSpc>
              <a:extLst>
                <a:ext uri="{35155182-B16C-46BC-9424-99874614C6A1}">
                  <wpsdc:indentchars xmlns:wpsdc="http://www.wps.cn/officeDocument/2017/drawingmlCustomData" val="200" checksum="909944644"/>
                </a:ext>
              </a:extLst>
            </a:pPr>
            <a:r>
              <a:rPr lang="zh-CN" altLang="en-US" sz="1600" spc="150">
                <a:solidFill>
                  <a:prstClr val="black">
                    <a:lumMod val="65000"/>
                    <a:lumOff val="35000"/>
                  </a:prstClr>
                </a:solidFill>
                <a:latin typeface="微软雅黑" panose="020B0503020204020204" charset="-122"/>
                <a:ea typeface="微软雅黑" panose="020B0503020204020204" charset="-122"/>
                <a:sym typeface="Arial" panose="020B0604020202020204" pitchFamily="34" charset="0"/>
              </a:rPr>
              <a:t>（</a:t>
            </a:r>
            <a:r>
              <a:rPr lang="en-US" altLang="zh-CN" sz="1600" spc="150">
                <a:solidFill>
                  <a:prstClr val="black">
                    <a:lumMod val="65000"/>
                    <a:lumOff val="35000"/>
                  </a:prstClr>
                </a:solidFill>
                <a:latin typeface="微软雅黑" panose="020B0503020204020204" charset="-122"/>
                <a:ea typeface="微软雅黑" panose="020B0503020204020204" charset="-122"/>
                <a:sym typeface="Arial" panose="020B0604020202020204" pitchFamily="34" charset="0"/>
              </a:rPr>
              <a:t>8</a:t>
            </a:r>
            <a:r>
              <a:rPr lang="zh-CN" altLang="en-US" sz="1600" spc="150">
                <a:solidFill>
                  <a:prstClr val="black">
                    <a:lumMod val="65000"/>
                    <a:lumOff val="35000"/>
                  </a:prstClr>
                </a:solidFill>
                <a:latin typeface="微软雅黑" panose="020B0503020204020204" charset="-122"/>
                <a:ea typeface="微软雅黑" panose="020B0503020204020204" charset="-122"/>
                <a:sym typeface="Arial" panose="020B0604020202020204" pitchFamily="34" charset="0"/>
              </a:rPr>
              <a:t>）停止运营，未及时向交通运输主管部门报告和向社会公告的。</a:t>
            </a:r>
            <a:endParaRPr lang="zh-CN" altLang="en-US" sz="1600" spc="150">
              <a:solidFill>
                <a:prstClr val="black">
                  <a:lumMod val="65000"/>
                  <a:lumOff val="35000"/>
                </a:prstClr>
              </a:solidFill>
              <a:latin typeface="微软雅黑" panose="020B0503020204020204" charset="-122"/>
              <a:ea typeface="微软雅黑" panose="020B0503020204020204" charset="-122"/>
              <a:sym typeface="Arial" panose="020B0604020202020204" pitchFamily="34" charset="0"/>
            </a:endParaRPr>
          </a:p>
          <a:p>
            <a:pPr indent="444500" algn="just" fontAlgn="auto">
              <a:lnSpc>
                <a:spcPct val="150000"/>
              </a:lnSpc>
              <a:extLst>
                <a:ext uri="{35155182-B16C-46BC-9424-99874614C6A1}">
                  <wpsdc:indentchars xmlns:wpsdc="http://www.wps.cn/officeDocument/2017/drawingmlCustomData" val="200" checksum="909944644"/>
                </a:ext>
              </a:extLst>
            </a:pPr>
            <a:r>
              <a:rPr lang="zh-CN" altLang="en-US" sz="1600" spc="150">
                <a:solidFill>
                  <a:prstClr val="black">
                    <a:lumMod val="65000"/>
                    <a:lumOff val="35000"/>
                  </a:prstClr>
                </a:solidFill>
                <a:latin typeface="微软雅黑" panose="020B0503020204020204" charset="-122"/>
                <a:ea typeface="微软雅黑" panose="020B0503020204020204" charset="-122"/>
                <a:sym typeface="Arial" panose="020B0604020202020204" pitchFamily="34" charset="0"/>
              </a:rPr>
              <a:t>（</a:t>
            </a:r>
            <a:r>
              <a:rPr lang="en-US" altLang="zh-CN" sz="1600" spc="150">
                <a:solidFill>
                  <a:prstClr val="black">
                    <a:lumMod val="65000"/>
                    <a:lumOff val="35000"/>
                  </a:prstClr>
                </a:solidFill>
                <a:latin typeface="微软雅黑" panose="020B0503020204020204" charset="-122"/>
                <a:ea typeface="微软雅黑" panose="020B0503020204020204" charset="-122"/>
                <a:sym typeface="Arial" panose="020B0604020202020204" pitchFamily="34" charset="0"/>
              </a:rPr>
              <a:t>9</a:t>
            </a:r>
            <a:r>
              <a:rPr lang="zh-CN" altLang="en-US" sz="1600" spc="150">
                <a:solidFill>
                  <a:prstClr val="black">
                    <a:lumMod val="65000"/>
                    <a:lumOff val="35000"/>
                  </a:prstClr>
                </a:solidFill>
                <a:latin typeface="微软雅黑" panose="020B0503020204020204" charset="-122"/>
                <a:ea typeface="微软雅黑" panose="020B0503020204020204" charset="-122"/>
                <a:sym typeface="Arial" panose="020B0604020202020204" pitchFamily="34" charset="0"/>
              </a:rPr>
              <a:t>）未在车站醒目处公布首末班车行车时刻和换乘指示的。</a:t>
            </a:r>
            <a:endParaRPr lang="zh-CN" altLang="en-US" sz="1600" spc="150">
              <a:solidFill>
                <a:prstClr val="black">
                  <a:lumMod val="65000"/>
                  <a:lumOff val="35000"/>
                </a:prstClr>
              </a:solidFill>
              <a:latin typeface="微软雅黑" panose="020B0503020204020204" charset="-122"/>
              <a:ea typeface="微软雅黑" panose="020B0503020204020204" charset="-122"/>
              <a:sym typeface="Arial" panose="020B0604020202020204" pitchFamily="34" charset="0"/>
            </a:endParaRPr>
          </a:p>
          <a:p>
            <a:pPr indent="444500" algn="just" fontAlgn="auto">
              <a:lnSpc>
                <a:spcPct val="150000"/>
              </a:lnSpc>
              <a:extLst>
                <a:ext uri="{35155182-B16C-46BC-9424-99874614C6A1}">
                  <wpsdc:indentchars xmlns:wpsdc="http://www.wps.cn/officeDocument/2017/drawingmlCustomData" val="200" checksum="909944644"/>
                </a:ext>
              </a:extLst>
            </a:pPr>
            <a:r>
              <a:rPr lang="zh-CN" altLang="en-US" sz="1600" spc="150">
                <a:solidFill>
                  <a:prstClr val="black">
                    <a:lumMod val="65000"/>
                    <a:lumOff val="35000"/>
                  </a:prstClr>
                </a:solidFill>
                <a:latin typeface="微软雅黑" panose="020B0503020204020204" charset="-122"/>
                <a:ea typeface="微软雅黑" panose="020B0503020204020204" charset="-122"/>
                <a:sym typeface="Arial" panose="020B0604020202020204" pitchFamily="34" charset="0"/>
              </a:rPr>
              <a:t>（</a:t>
            </a:r>
            <a:r>
              <a:rPr lang="en-US" altLang="zh-CN" sz="1600" spc="150">
                <a:solidFill>
                  <a:prstClr val="black">
                    <a:lumMod val="65000"/>
                    <a:lumOff val="35000"/>
                  </a:prstClr>
                </a:solidFill>
                <a:latin typeface="微软雅黑" panose="020B0503020204020204" charset="-122"/>
                <a:ea typeface="微软雅黑" panose="020B0503020204020204" charset="-122"/>
                <a:sym typeface="Arial" panose="020B0604020202020204" pitchFamily="34" charset="0"/>
              </a:rPr>
              <a:t>10</a:t>
            </a:r>
            <a:r>
              <a:rPr lang="zh-CN" altLang="en-US" sz="1600" spc="150">
                <a:solidFill>
                  <a:prstClr val="black">
                    <a:lumMod val="65000"/>
                    <a:lumOff val="35000"/>
                  </a:prstClr>
                </a:solidFill>
                <a:latin typeface="微软雅黑" panose="020B0503020204020204" charset="-122"/>
                <a:ea typeface="微软雅黑" panose="020B0503020204020204" charset="-122"/>
                <a:sym typeface="Arial" panose="020B0604020202020204" pitchFamily="34" charset="0"/>
              </a:rPr>
              <a:t>）调整首末班车行车时间或者因故延误，未及时告知乘客的。</a:t>
            </a:r>
            <a:endParaRPr lang="zh-CN" altLang="en-US" sz="1600" spc="150">
              <a:solidFill>
                <a:prstClr val="black">
                  <a:lumMod val="65000"/>
                  <a:lumOff val="35000"/>
                </a:prstClr>
              </a:solidFill>
              <a:latin typeface="微软雅黑" panose="020B0503020204020204" charset="-122"/>
              <a:ea typeface="微软雅黑" panose="020B0503020204020204" charset="-122"/>
              <a:sym typeface="Arial" panose="020B0604020202020204" pitchFamily="34" charset="0"/>
            </a:endParaRPr>
          </a:p>
          <a:p>
            <a:pPr indent="444500" algn="just" fontAlgn="auto">
              <a:lnSpc>
                <a:spcPct val="150000"/>
              </a:lnSpc>
              <a:extLst>
                <a:ext uri="{35155182-B16C-46BC-9424-99874614C6A1}">
                  <wpsdc:indentchars xmlns:wpsdc="http://www.wps.cn/officeDocument/2017/drawingmlCustomData" val="200" checksum="909944644"/>
                </a:ext>
              </a:extLst>
            </a:pPr>
            <a:r>
              <a:rPr lang="zh-CN" altLang="en-US" sz="1600" spc="150">
                <a:solidFill>
                  <a:prstClr val="black">
                    <a:lumMod val="65000"/>
                    <a:lumOff val="35000"/>
                  </a:prstClr>
                </a:solidFill>
                <a:latin typeface="微软雅黑" panose="020B0503020204020204" charset="-122"/>
                <a:ea typeface="微软雅黑" panose="020B0503020204020204" charset="-122"/>
                <a:sym typeface="Arial" panose="020B0604020202020204" pitchFamily="34" charset="0"/>
              </a:rPr>
              <a:t>（</a:t>
            </a:r>
            <a:r>
              <a:rPr lang="en-US" altLang="zh-CN" sz="1600" spc="150">
                <a:solidFill>
                  <a:prstClr val="black">
                    <a:lumMod val="65000"/>
                    <a:lumOff val="35000"/>
                  </a:prstClr>
                </a:solidFill>
                <a:latin typeface="微软雅黑" panose="020B0503020204020204" charset="-122"/>
                <a:ea typeface="微软雅黑" panose="020B0503020204020204" charset="-122"/>
                <a:sym typeface="Arial" panose="020B0604020202020204" pitchFamily="34" charset="0"/>
              </a:rPr>
              <a:t>11</a:t>
            </a:r>
            <a:r>
              <a:rPr lang="zh-CN" altLang="en-US" sz="1600" spc="150">
                <a:solidFill>
                  <a:prstClr val="black">
                    <a:lumMod val="65000"/>
                    <a:lumOff val="35000"/>
                  </a:prstClr>
                </a:solidFill>
                <a:latin typeface="微软雅黑" panose="020B0503020204020204" charset="-122"/>
                <a:ea typeface="微软雅黑" panose="020B0503020204020204" charset="-122"/>
                <a:sym typeface="Arial" panose="020B0604020202020204" pitchFamily="34" charset="0"/>
              </a:rPr>
              <a:t>）未建立投诉受理制度或者未依法处理乘客投诉的。</a:t>
            </a:r>
            <a:endParaRPr lang="zh-CN" altLang="en-US" sz="1600" spc="150">
              <a:solidFill>
                <a:prstClr val="black">
                  <a:lumMod val="65000"/>
                  <a:lumOff val="35000"/>
                </a:prstClr>
              </a:solidFill>
              <a:latin typeface="微软雅黑" panose="020B0503020204020204" charset="-122"/>
              <a:ea typeface="微软雅黑" panose="020B0503020204020204" charset="-122"/>
              <a:sym typeface="Arial" panose="020B0604020202020204" pitchFamily="34" charset="0"/>
            </a:endParaRPr>
          </a:p>
          <a:p>
            <a:pPr indent="444500" algn="just" fontAlgn="auto">
              <a:lnSpc>
                <a:spcPct val="150000"/>
              </a:lnSpc>
              <a:extLst>
                <a:ext uri="{35155182-B16C-46BC-9424-99874614C6A1}">
                  <wpsdc:indentchars xmlns:wpsdc="http://www.wps.cn/officeDocument/2017/drawingmlCustomData" val="200" checksum="909944644"/>
                </a:ext>
              </a:extLst>
            </a:pPr>
            <a:r>
              <a:rPr lang="zh-CN" altLang="en-US" sz="1600" spc="150">
                <a:solidFill>
                  <a:prstClr val="black">
                    <a:lumMod val="65000"/>
                    <a:lumOff val="35000"/>
                  </a:prstClr>
                </a:solidFill>
                <a:latin typeface="微软雅黑" panose="020B0503020204020204" charset="-122"/>
                <a:ea typeface="微软雅黑" panose="020B0503020204020204" charset="-122"/>
                <a:sym typeface="Arial" panose="020B0604020202020204" pitchFamily="34" charset="0"/>
              </a:rPr>
              <a:t>（</a:t>
            </a:r>
            <a:r>
              <a:rPr lang="en-US" altLang="zh-CN" sz="1600" spc="150">
                <a:solidFill>
                  <a:prstClr val="black">
                    <a:lumMod val="65000"/>
                    <a:lumOff val="35000"/>
                  </a:prstClr>
                </a:solidFill>
                <a:latin typeface="微软雅黑" panose="020B0503020204020204" charset="-122"/>
                <a:ea typeface="微软雅黑" panose="020B0503020204020204" charset="-122"/>
                <a:sym typeface="Arial" panose="020B0604020202020204" pitchFamily="34" charset="0"/>
              </a:rPr>
              <a:t>12</a:t>
            </a:r>
            <a:r>
              <a:rPr lang="zh-CN" altLang="en-US" sz="1600" spc="150">
                <a:solidFill>
                  <a:prstClr val="black">
                    <a:lumMod val="65000"/>
                    <a:lumOff val="35000"/>
                  </a:prstClr>
                </a:solidFill>
                <a:latin typeface="微软雅黑" panose="020B0503020204020204" charset="-122"/>
                <a:ea typeface="微软雅黑" panose="020B0503020204020204" charset="-122"/>
                <a:sym typeface="Arial" panose="020B0604020202020204" pitchFamily="34" charset="0"/>
              </a:rPr>
              <a:t>）经市交通运输主管部门查证确属运营单位责任的乘客投诉，每一百万乘客人次超过五次的。</a:t>
            </a:r>
            <a:endParaRPr lang="zh-CN" altLang="en-US" sz="1600" spc="150">
              <a:solidFill>
                <a:prstClr val="black">
                  <a:lumMod val="65000"/>
                  <a:lumOff val="35000"/>
                </a:prstClr>
              </a:solidFill>
              <a:latin typeface="微软雅黑" panose="020B0503020204020204" charset="-122"/>
              <a:ea typeface="微软雅黑" panose="020B0503020204020204" charset="-122"/>
              <a:sym typeface="Arial" panose="020B0604020202020204" pitchFamily="34" charset="0"/>
            </a:endParaRPr>
          </a:p>
          <a:p>
            <a:pPr indent="444500" algn="just" fontAlgn="auto">
              <a:lnSpc>
                <a:spcPct val="150000"/>
              </a:lnSpc>
              <a:extLst>
                <a:ext uri="{35155182-B16C-46BC-9424-99874614C6A1}">
                  <wpsdc:indentchars xmlns:wpsdc="http://www.wps.cn/officeDocument/2017/drawingmlCustomData" val="200" checksum="909944644"/>
                </a:ext>
              </a:extLst>
            </a:pPr>
            <a:r>
              <a:rPr lang="zh-CN" altLang="en-US" sz="1600" spc="150">
                <a:solidFill>
                  <a:prstClr val="black">
                    <a:lumMod val="65000"/>
                    <a:lumOff val="35000"/>
                  </a:prstClr>
                </a:solidFill>
                <a:latin typeface="微软雅黑" panose="020B0503020204020204" charset="-122"/>
                <a:ea typeface="微软雅黑" panose="020B0503020204020204" charset="-122"/>
                <a:sym typeface="Arial" panose="020B0604020202020204" pitchFamily="34" charset="0"/>
              </a:rPr>
              <a:t>（</a:t>
            </a:r>
            <a:r>
              <a:rPr lang="en-US" altLang="zh-CN" sz="1600" spc="150">
                <a:solidFill>
                  <a:prstClr val="black">
                    <a:lumMod val="65000"/>
                    <a:lumOff val="35000"/>
                  </a:prstClr>
                </a:solidFill>
                <a:latin typeface="微软雅黑" panose="020B0503020204020204" charset="-122"/>
                <a:ea typeface="微软雅黑" panose="020B0503020204020204" charset="-122"/>
                <a:sym typeface="Arial" panose="020B0604020202020204" pitchFamily="34" charset="0"/>
              </a:rPr>
              <a:t>13</a:t>
            </a:r>
            <a:r>
              <a:rPr lang="zh-CN" altLang="en-US" sz="1600" spc="150">
                <a:solidFill>
                  <a:prstClr val="black">
                    <a:lumMod val="65000"/>
                    <a:lumOff val="35000"/>
                  </a:prstClr>
                </a:solidFill>
                <a:latin typeface="微软雅黑" panose="020B0503020204020204" charset="-122"/>
                <a:ea typeface="微软雅黑" panose="020B0503020204020204" charset="-122"/>
                <a:sym typeface="Arial" panose="020B0604020202020204" pitchFamily="34" charset="0"/>
              </a:rPr>
              <a:t>）未遵守运营服务规范和承诺，造成恶劣社会影响的。</a:t>
            </a:r>
            <a:endParaRPr lang="zh-CN" altLang="en-US" sz="1600" spc="150">
              <a:solidFill>
                <a:prstClr val="black">
                  <a:lumMod val="65000"/>
                  <a:lumOff val="35000"/>
                </a:prstClr>
              </a:solidFill>
              <a:latin typeface="微软雅黑" panose="020B0503020204020204" charset="-122"/>
              <a:ea typeface="微软雅黑" panose="020B0503020204020204" charset="-122"/>
              <a:sym typeface="Arial" panose="020B0604020202020204" pitchFamily="34" charset="0"/>
            </a:endParaRPr>
          </a:p>
        </p:txBody>
      </p:sp>
      <p:sp>
        <p:nvSpPr>
          <p:cNvPr id="10" name="Rectangle 9"/>
          <p:cNvSpPr/>
          <p:nvPr>
            <p:custDataLst>
              <p:tags r:id="rId13"/>
            </p:custDataLst>
          </p:nvPr>
        </p:nvSpPr>
        <p:spPr>
          <a:xfrm>
            <a:off x="5224780" y="1200785"/>
            <a:ext cx="4246880" cy="765810"/>
          </a:xfrm>
          <a:prstGeom prst="rect">
            <a:avLst/>
          </a:prstGeom>
        </p:spPr>
        <p:txBody>
          <a:bodyPr wrap="square" bIns="0" anchor="b" anchorCtr="0">
            <a:spAutoFit/>
          </a:bodyPr>
          <a:p>
            <a:pPr lvl="0" algn="l">
              <a:lnSpc>
                <a:spcPct val="130000"/>
              </a:lnSpc>
              <a:defRPr sz="1800" b="0" spc="0">
                <a:solidFill>
                  <a:srgbClr val="000000"/>
                </a:solidFill>
              </a:defRPr>
            </a:pPr>
            <a:r>
              <a:rPr lang="zh-CN" altLang="en-US" sz="3600" b="1" spc="300">
                <a:solidFill>
                  <a:srgbClr val="90B343"/>
                </a:solidFill>
                <a:latin typeface="汉仪旗黑-85S" panose="00020600040101010101" pitchFamily="18" charset="-122"/>
                <a:ea typeface="汉仪旗黑-85S" panose="00020600040101010101" pitchFamily="18" charset="-122"/>
                <a:cs typeface="Lato Heavy" panose="020F0502020204030203" pitchFamily="34" charset="0"/>
              </a:rPr>
              <a:t>法律责任</a:t>
            </a:r>
            <a:endParaRPr lang="zh-CN" altLang="en-US" sz="3600" b="1" spc="300">
              <a:solidFill>
                <a:srgbClr val="90B343"/>
              </a:solidFill>
              <a:latin typeface="汉仪旗黑-85S" panose="00020600040101010101" pitchFamily="18" charset="-122"/>
              <a:ea typeface="汉仪旗黑-85S" panose="00020600040101010101" pitchFamily="18" charset="-122"/>
              <a:cs typeface="Lato Heavy" panose="020F0502020204030203" pitchFamily="34" charset="0"/>
            </a:endParaRPr>
          </a:p>
        </p:txBody>
      </p:sp>
    </p:spTree>
    <p:custDataLst>
      <p:tags r:id="rId14"/>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1"/>
          <p:cNvSpPr txBox="1"/>
          <p:nvPr/>
        </p:nvSpPr>
        <p:spPr>
          <a:xfrm>
            <a:off x="3670299" y="4037046"/>
            <a:ext cx="4851402" cy="521970"/>
          </a:xfrm>
          <a:prstGeom prst="rect">
            <a:avLst/>
          </a:prstGeom>
          <a:noFill/>
        </p:spPr>
        <p:txBody>
          <a:bodyPr wrap="squar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sz="2800" b="1" i="0" u="none" strike="noStrike" kern="1200" cap="none" spc="600" normalizeH="0" baseline="0" noProof="0" dirty="0">
                <a:ln>
                  <a:noFill/>
                </a:ln>
                <a:solidFill>
                  <a:schemeClr val="tx1">
                    <a:lumMod val="85000"/>
                    <a:lumOff val="15000"/>
                  </a:schemeClr>
                </a:solidFill>
                <a:effectLst/>
                <a:uLnTx/>
                <a:uFillTx/>
                <a:ea typeface="宋体" panose="02010600030101010101" pitchFamily="2" charset="-122"/>
                <a:cs typeface="+mn-ea"/>
                <a:sym typeface="+mn-lt"/>
              </a:rPr>
              <a:t>城市轨道交通法律法规</a:t>
            </a:r>
            <a:endParaRPr kumimoji="0" lang="zh-CN" sz="2800" b="1" i="0" u="none" strike="noStrike" kern="1200" cap="none" spc="600" normalizeH="0" baseline="0" noProof="0" dirty="0">
              <a:ln>
                <a:noFill/>
              </a:ln>
              <a:solidFill>
                <a:schemeClr val="tx1">
                  <a:lumMod val="85000"/>
                  <a:lumOff val="15000"/>
                </a:schemeClr>
              </a:solidFill>
              <a:effectLst/>
              <a:uLnTx/>
              <a:uFillTx/>
              <a:ea typeface="宋体" panose="02010600030101010101" pitchFamily="2" charset="-122"/>
              <a:cs typeface="+mn-ea"/>
              <a:sym typeface="+mn-lt"/>
            </a:endParaRPr>
          </a:p>
        </p:txBody>
      </p:sp>
      <p:sp>
        <p:nvSpPr>
          <p:cNvPr id="5" name="TextBox 2"/>
          <p:cNvSpPr txBox="1"/>
          <p:nvPr/>
        </p:nvSpPr>
        <p:spPr>
          <a:xfrm>
            <a:off x="1763210" y="4559506"/>
            <a:ext cx="8665580" cy="1198880"/>
          </a:xfrm>
          <a:prstGeom prst="rect">
            <a:avLst/>
          </a:prstGeom>
          <a:noFill/>
        </p:spPr>
        <p:txBody>
          <a:bodyPr wrap="square" rtlCol="0">
            <a:spAutoFit/>
            <a:scene3d>
              <a:camera prst="orthographicFront"/>
              <a:lightRig rig="threePt" dir="t"/>
            </a:scene3d>
            <a:sp3d contourW="12700"/>
          </a:bodyPr>
          <a:lstStyle/>
          <a:p>
            <a:pPr marL="0" marR="0" lvl="0" indent="0" algn="dist" defTabSz="914400" rtl="0" eaLnBrk="1" fontAlgn="auto" latinLnBrk="0" hangingPunct="1">
              <a:lnSpc>
                <a:spcPct val="100000"/>
              </a:lnSpc>
              <a:spcBef>
                <a:spcPts val="0"/>
              </a:spcBef>
              <a:spcAft>
                <a:spcPts val="0"/>
              </a:spcAft>
              <a:buClrTx/>
              <a:buSzTx/>
              <a:buFontTx/>
              <a:buNone/>
              <a:defRPr/>
            </a:pPr>
            <a:r>
              <a:rPr lang="zh-CN" altLang="en-US" sz="7200" spc="600" dirty="0">
                <a:solidFill>
                  <a:schemeClr val="tx1">
                    <a:lumMod val="85000"/>
                    <a:lumOff val="15000"/>
                  </a:schemeClr>
                </a:solidFill>
                <a:cs typeface="+mn-ea"/>
                <a:sym typeface="+mn-lt"/>
              </a:rPr>
              <a:t>非常感谢您的观看</a:t>
            </a:r>
            <a:endParaRPr kumimoji="0" lang="zh-CN" altLang="en-US" sz="7200" i="0" u="none" strike="noStrike" kern="1200" cap="none" spc="600" normalizeH="0" baseline="0" noProof="0" dirty="0">
              <a:ln>
                <a:noFill/>
              </a:ln>
              <a:solidFill>
                <a:schemeClr val="tx1">
                  <a:lumMod val="85000"/>
                  <a:lumOff val="15000"/>
                </a:schemeClr>
              </a:solidFill>
              <a:uLnTx/>
              <a:uFillTx/>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0">
        <p:split orient="vert"/>
      </p:transition>
    </mc:Choice>
    <mc:Fallback>
      <p:transition spd="slow" advClick="0" advTm="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500" fill="hold"/>
                                        <p:tgtEl>
                                          <p:spTgt spid="5"/>
                                        </p:tgtEl>
                                        <p:attrNameLst>
                                          <p:attrName>ppt_w</p:attrName>
                                        </p:attrNameLst>
                                      </p:cBhvr>
                                      <p:tavLst>
                                        <p:tav tm="0">
                                          <p:val>
                                            <p:fltVal val="0"/>
                                          </p:val>
                                        </p:tav>
                                        <p:tav tm="100000">
                                          <p:val>
                                            <p:strVal val="#ppt_w"/>
                                          </p:val>
                                        </p:tav>
                                      </p:tavLst>
                                    </p:anim>
                                    <p:anim calcmode="lin" valueType="num">
                                      <p:cBhvr>
                                        <p:cTn id="14" dur="500" fill="hold"/>
                                        <p:tgtEl>
                                          <p:spTgt spid="5"/>
                                        </p:tgtEl>
                                        <p:attrNameLst>
                                          <p:attrName>ppt_h</p:attrName>
                                        </p:attrNameLst>
                                      </p:cBhvr>
                                      <p:tavLst>
                                        <p:tav tm="0">
                                          <p:val>
                                            <p:fltVal val="0"/>
                                          </p:val>
                                        </p:tav>
                                        <p:tav tm="100000">
                                          <p:val>
                                            <p:strVal val="#ppt_h"/>
                                          </p:val>
                                        </p:tav>
                                      </p:tavLst>
                                    </p:anim>
                                    <p:animEffect transition="in" filter="fade">
                                      <p:cBhvr>
                                        <p:cTn id="15"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 name="平行四边形 10"/>
          <p:cNvSpPr/>
          <p:nvPr>
            <p:custDataLst>
              <p:tags r:id="rId1"/>
            </p:custDataLst>
          </p:nvPr>
        </p:nvSpPr>
        <p:spPr>
          <a:xfrm>
            <a:off x="6578600" y="0"/>
            <a:ext cx="3218689" cy="6858000"/>
          </a:xfrm>
          <a:prstGeom prst="parallelogram">
            <a:avLst>
              <a:gd name="adj" fmla="val 93597"/>
            </a:avLst>
          </a:prstGeom>
          <a:solidFill>
            <a:schemeClr val="bg2"/>
          </a:solidFill>
          <a:ln>
            <a:noFill/>
          </a:ln>
        </p:spPr>
        <p:style>
          <a:lnRef idx="2">
            <a:srgbClr val="D6DCE4">
              <a:shade val="50000"/>
            </a:srgbClr>
          </a:lnRef>
          <a:fillRef idx="1">
            <a:srgbClr val="D6DCE4"/>
          </a:fillRef>
          <a:effectRef idx="0">
            <a:srgbClr val="D6DCE4"/>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2" name="平行四边形 11"/>
          <p:cNvSpPr/>
          <p:nvPr>
            <p:custDataLst>
              <p:tags r:id="rId2"/>
            </p:custDataLst>
          </p:nvPr>
        </p:nvSpPr>
        <p:spPr>
          <a:xfrm>
            <a:off x="7183372" y="0"/>
            <a:ext cx="4495800" cy="6858000"/>
          </a:xfrm>
          <a:prstGeom prst="parallelogram">
            <a:avLst>
              <a:gd name="adj" fmla="val 65395"/>
            </a:avLst>
          </a:prstGeom>
          <a:solidFill>
            <a:schemeClr val="bg2"/>
          </a:solidFill>
          <a:ln>
            <a:noFill/>
          </a:ln>
        </p:spPr>
        <p:style>
          <a:lnRef idx="2">
            <a:srgbClr val="D6DCE4">
              <a:shade val="50000"/>
            </a:srgbClr>
          </a:lnRef>
          <a:fillRef idx="1">
            <a:srgbClr val="D6DCE4"/>
          </a:fillRef>
          <a:effectRef idx="0">
            <a:srgbClr val="D6DCE4"/>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3" name="任意多边形: 形状 12"/>
          <p:cNvSpPr/>
          <p:nvPr>
            <p:custDataLst>
              <p:tags r:id="rId3"/>
            </p:custDataLst>
          </p:nvPr>
        </p:nvSpPr>
        <p:spPr>
          <a:xfrm>
            <a:off x="1" y="1"/>
            <a:ext cx="1103575" cy="2417361"/>
          </a:xfrm>
          <a:custGeom>
            <a:avLst/>
            <a:gdLst>
              <a:gd name="connsiteX0" fmla="*/ 1015705 w 1103575"/>
              <a:gd name="connsiteY0" fmla="*/ 0 h 2417361"/>
              <a:gd name="connsiteX1" fmla="*/ 1103575 w 1103575"/>
              <a:gd name="connsiteY1" fmla="*/ 0 h 2417361"/>
              <a:gd name="connsiteX2" fmla="*/ 0 w 1103575"/>
              <a:gd name="connsiteY2" fmla="*/ 2417361 h 2417361"/>
              <a:gd name="connsiteX3" fmla="*/ 0 w 1103575"/>
              <a:gd name="connsiteY3" fmla="*/ 2224883 h 2417361"/>
            </a:gdLst>
            <a:ahLst/>
            <a:cxnLst>
              <a:cxn ang="0">
                <a:pos x="connsiteX0" y="connsiteY0"/>
              </a:cxn>
              <a:cxn ang="0">
                <a:pos x="connsiteX1" y="connsiteY1"/>
              </a:cxn>
              <a:cxn ang="0">
                <a:pos x="connsiteX2" y="connsiteY2"/>
              </a:cxn>
              <a:cxn ang="0">
                <a:pos x="connsiteX3" y="connsiteY3"/>
              </a:cxn>
            </a:cxnLst>
            <a:rect l="l" t="t" r="r" b="b"/>
            <a:pathLst>
              <a:path w="1103575" h="2417361">
                <a:moveTo>
                  <a:pt x="1015705" y="0"/>
                </a:moveTo>
                <a:lnTo>
                  <a:pt x="1103575" y="0"/>
                </a:lnTo>
                <a:lnTo>
                  <a:pt x="0" y="2417361"/>
                </a:lnTo>
                <a:lnTo>
                  <a:pt x="0" y="2224883"/>
                </a:lnTo>
                <a:close/>
              </a:path>
            </a:pathLst>
          </a:custGeom>
          <a:solidFill>
            <a:schemeClr val="bg2"/>
          </a:solidFill>
          <a:ln>
            <a:noFill/>
          </a:ln>
        </p:spPr>
        <p:style>
          <a:lnRef idx="2">
            <a:srgbClr val="D6DCE4">
              <a:shade val="50000"/>
            </a:srgbClr>
          </a:lnRef>
          <a:fillRef idx="1">
            <a:srgbClr val="D6DCE4"/>
          </a:fillRef>
          <a:effectRef idx="0">
            <a:srgbClr val="D6DCE4"/>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3" name="矩形 2"/>
          <p:cNvSpPr/>
          <p:nvPr>
            <p:custDataLst>
              <p:tags r:id="rId4"/>
            </p:custDataLst>
          </p:nvPr>
        </p:nvSpPr>
        <p:spPr>
          <a:xfrm>
            <a:off x="550327" y="2455125"/>
            <a:ext cx="11462493" cy="3947885"/>
          </a:xfrm>
          <a:prstGeom prst="rect">
            <a:avLst/>
          </a:prstGeom>
          <a:solidFill>
            <a:srgbClr val="FFFFFF"/>
          </a:solidFill>
          <a:ln>
            <a:noFill/>
          </a:ln>
        </p:spPr>
        <p:style>
          <a:lnRef idx="2">
            <a:srgbClr val="D6DCE4">
              <a:shade val="50000"/>
            </a:srgbClr>
          </a:lnRef>
          <a:fillRef idx="1">
            <a:srgbClr val="D6DCE4"/>
          </a:fillRef>
          <a:effectRef idx="0">
            <a:srgbClr val="D6DCE4"/>
          </a:effectRef>
          <a:fontRef idx="minor">
            <a:srgbClr val="FFFFFF"/>
          </a:fontRef>
        </p:style>
        <p:txBody>
          <a:bodyPr rtlCol="0" anchor="ctr"/>
          <a:lstStyle/>
          <a:p>
            <a:pPr algn="ctr"/>
            <a:endParaRPr kumimoji="1" lang="zh-CN" altLang="en-US" sz="1600" b="1">
              <a:solidFill>
                <a:srgbClr val="FFFFFF"/>
              </a:solidFill>
              <a:latin typeface="微软雅黑" panose="020B0503020204020204" charset="-122"/>
            </a:endParaRPr>
          </a:p>
        </p:txBody>
      </p:sp>
      <p:sp>
        <p:nvSpPr>
          <p:cNvPr id="5" name="任意多边形: 形状 4"/>
          <p:cNvSpPr/>
          <p:nvPr>
            <p:custDataLst>
              <p:tags r:id="rId5"/>
            </p:custDataLst>
          </p:nvPr>
        </p:nvSpPr>
        <p:spPr>
          <a:xfrm>
            <a:off x="357022" y="2235683"/>
            <a:ext cx="11523355" cy="654488"/>
          </a:xfrm>
          <a:custGeom>
            <a:avLst/>
            <a:gdLst>
              <a:gd name="connsiteX0" fmla="*/ 0 w 8575304"/>
              <a:gd name="connsiteY0" fmla="*/ 0 h 497113"/>
              <a:gd name="connsiteX1" fmla="*/ 8575304 w 8575304"/>
              <a:gd name="connsiteY1" fmla="*/ 0 h 497113"/>
              <a:gd name="connsiteX2" fmla="*/ 8575304 w 8575304"/>
              <a:gd name="connsiteY2" fmla="*/ 497113 h 497113"/>
              <a:gd name="connsiteX3" fmla="*/ 8505371 w 8575304"/>
              <a:gd name="connsiteY3" fmla="*/ 497113 h 497113"/>
              <a:gd name="connsiteX4" fmla="*/ 8505371 w 8575304"/>
              <a:gd name="connsiteY4" fmla="*/ 72983 h 497113"/>
              <a:gd name="connsiteX5" fmla="*/ 81177 w 8575304"/>
              <a:gd name="connsiteY5" fmla="*/ 72983 h 497113"/>
              <a:gd name="connsiteX6" fmla="*/ 81177 w 8575304"/>
              <a:gd name="connsiteY6" fmla="*/ 73656 h 497113"/>
              <a:gd name="connsiteX7" fmla="*/ 76555 w 8575304"/>
              <a:gd name="connsiteY7" fmla="*/ 73656 h 497113"/>
              <a:gd name="connsiteX8" fmla="*/ 76555 w 8575304"/>
              <a:gd name="connsiteY8" fmla="*/ 497113 h 497113"/>
              <a:gd name="connsiteX9" fmla="*/ 0 w 8575304"/>
              <a:gd name="connsiteY9" fmla="*/ 497113 h 4971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575304" h="497113">
                <a:moveTo>
                  <a:pt x="0" y="0"/>
                </a:moveTo>
                <a:lnTo>
                  <a:pt x="8575304" y="0"/>
                </a:lnTo>
                <a:lnTo>
                  <a:pt x="8575304" y="497113"/>
                </a:lnTo>
                <a:lnTo>
                  <a:pt x="8505371" y="497113"/>
                </a:lnTo>
                <a:lnTo>
                  <a:pt x="8505371" y="72983"/>
                </a:lnTo>
                <a:lnTo>
                  <a:pt x="81177" y="72983"/>
                </a:lnTo>
                <a:lnTo>
                  <a:pt x="81177" y="73656"/>
                </a:lnTo>
                <a:lnTo>
                  <a:pt x="76555" y="73656"/>
                </a:lnTo>
                <a:lnTo>
                  <a:pt x="76555" y="497113"/>
                </a:lnTo>
                <a:lnTo>
                  <a:pt x="0" y="497113"/>
                </a:lnTo>
                <a:close/>
              </a:path>
            </a:pathLst>
          </a:custGeom>
          <a:solidFill>
            <a:schemeClr val="bg2"/>
          </a:solidFill>
          <a:ln>
            <a:noFill/>
          </a:ln>
        </p:spPr>
        <p:style>
          <a:lnRef idx="2">
            <a:srgbClr val="D6DCE4">
              <a:shade val="50000"/>
            </a:srgbClr>
          </a:lnRef>
          <a:fillRef idx="1">
            <a:srgbClr val="D6DCE4"/>
          </a:fillRef>
          <a:effectRef idx="0">
            <a:srgbClr val="D6DCE4"/>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6" name="任意多边形: 形状 5"/>
          <p:cNvSpPr/>
          <p:nvPr>
            <p:custDataLst>
              <p:tags r:id="rId6"/>
            </p:custDataLst>
          </p:nvPr>
        </p:nvSpPr>
        <p:spPr>
          <a:xfrm flipV="1">
            <a:off x="357022" y="5606335"/>
            <a:ext cx="11523355" cy="654488"/>
          </a:xfrm>
          <a:custGeom>
            <a:avLst/>
            <a:gdLst>
              <a:gd name="connsiteX0" fmla="*/ 0 w 8575304"/>
              <a:gd name="connsiteY0" fmla="*/ 497113 h 497113"/>
              <a:gd name="connsiteX1" fmla="*/ 76555 w 8575304"/>
              <a:gd name="connsiteY1" fmla="*/ 497113 h 497113"/>
              <a:gd name="connsiteX2" fmla="*/ 76555 w 8575304"/>
              <a:gd name="connsiteY2" fmla="*/ 74415 h 497113"/>
              <a:gd name="connsiteX3" fmla="*/ 81177 w 8575304"/>
              <a:gd name="connsiteY3" fmla="*/ 74415 h 497113"/>
              <a:gd name="connsiteX4" fmla="*/ 81177 w 8575304"/>
              <a:gd name="connsiteY4" fmla="*/ 72983 h 497113"/>
              <a:gd name="connsiteX5" fmla="*/ 8505371 w 8575304"/>
              <a:gd name="connsiteY5" fmla="*/ 72983 h 497113"/>
              <a:gd name="connsiteX6" fmla="*/ 8505371 w 8575304"/>
              <a:gd name="connsiteY6" fmla="*/ 497113 h 497113"/>
              <a:gd name="connsiteX7" fmla="*/ 8575304 w 8575304"/>
              <a:gd name="connsiteY7" fmla="*/ 497113 h 497113"/>
              <a:gd name="connsiteX8" fmla="*/ 8575304 w 8575304"/>
              <a:gd name="connsiteY8" fmla="*/ 0 h 497113"/>
              <a:gd name="connsiteX9" fmla="*/ 0 w 8575304"/>
              <a:gd name="connsiteY9" fmla="*/ 0 h 4971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575304" h="497113">
                <a:moveTo>
                  <a:pt x="0" y="497113"/>
                </a:moveTo>
                <a:lnTo>
                  <a:pt x="76555" y="497113"/>
                </a:lnTo>
                <a:lnTo>
                  <a:pt x="76555" y="74415"/>
                </a:lnTo>
                <a:lnTo>
                  <a:pt x="81177" y="74415"/>
                </a:lnTo>
                <a:lnTo>
                  <a:pt x="81177" y="72983"/>
                </a:lnTo>
                <a:lnTo>
                  <a:pt x="8505371" y="72983"/>
                </a:lnTo>
                <a:lnTo>
                  <a:pt x="8505371" y="497113"/>
                </a:lnTo>
                <a:lnTo>
                  <a:pt x="8575304" y="497113"/>
                </a:lnTo>
                <a:lnTo>
                  <a:pt x="8575304" y="0"/>
                </a:lnTo>
                <a:lnTo>
                  <a:pt x="0" y="0"/>
                </a:lnTo>
                <a:close/>
              </a:path>
            </a:pathLst>
          </a:custGeom>
          <a:solidFill>
            <a:schemeClr val="bg2"/>
          </a:solidFill>
          <a:ln>
            <a:noFill/>
          </a:ln>
        </p:spPr>
        <p:style>
          <a:lnRef idx="2">
            <a:srgbClr val="D6DCE4">
              <a:shade val="50000"/>
            </a:srgbClr>
          </a:lnRef>
          <a:fillRef idx="1">
            <a:srgbClr val="D6DCE4"/>
          </a:fillRef>
          <a:effectRef idx="0">
            <a:srgbClr val="D6DCE4"/>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grpSp>
        <p:nvGrpSpPr>
          <p:cNvPr id="16" name="组合 15"/>
          <p:cNvGrpSpPr/>
          <p:nvPr>
            <p:custDataLst>
              <p:tags r:id="rId7"/>
            </p:custDataLst>
          </p:nvPr>
        </p:nvGrpSpPr>
        <p:grpSpPr>
          <a:xfrm>
            <a:off x="395520" y="2595470"/>
            <a:ext cx="11425224" cy="3277861"/>
            <a:chOff x="305985" y="1705916"/>
            <a:chExt cx="11425224" cy="4266806"/>
          </a:xfrm>
        </p:grpSpPr>
        <p:cxnSp>
          <p:nvCxnSpPr>
            <p:cNvPr id="7" name="直接连接符 6"/>
            <p:cNvCxnSpPr/>
            <p:nvPr>
              <p:custDataLst>
                <p:tags r:id="rId8"/>
              </p:custDataLst>
            </p:nvPr>
          </p:nvCxnSpPr>
          <p:spPr>
            <a:xfrm>
              <a:off x="305985" y="1705916"/>
              <a:ext cx="0" cy="4266806"/>
            </a:xfrm>
            <a:prstGeom prst="line">
              <a:avLst/>
            </a:prstGeom>
            <a:solidFill>
              <a:srgbClr val="FFFFFF">
                <a:lumMod val="65000"/>
              </a:srgbClr>
            </a:solidFill>
            <a:ln w="6350">
              <a:solidFill>
                <a:srgbClr val="FFFFFF">
                  <a:lumMod val="65000"/>
                </a:srgbClr>
              </a:solidFill>
              <a:prstDash val="dash"/>
            </a:ln>
          </p:spPr>
          <p:style>
            <a:lnRef idx="1">
              <a:srgbClr val="D6DCE4"/>
            </a:lnRef>
            <a:fillRef idx="0">
              <a:srgbClr val="D6DCE4"/>
            </a:fillRef>
            <a:effectRef idx="0">
              <a:srgbClr val="D6DCE4"/>
            </a:effectRef>
            <a:fontRef idx="minor">
              <a:srgbClr val="000000"/>
            </a:fontRef>
          </p:style>
        </p:cxnSp>
        <p:cxnSp>
          <p:nvCxnSpPr>
            <p:cNvPr id="8" name="直接连接符 7"/>
            <p:cNvCxnSpPr/>
            <p:nvPr>
              <p:custDataLst>
                <p:tags r:id="rId9"/>
              </p:custDataLst>
            </p:nvPr>
          </p:nvCxnSpPr>
          <p:spPr>
            <a:xfrm>
              <a:off x="11731209" y="1705916"/>
              <a:ext cx="0" cy="4266806"/>
            </a:xfrm>
            <a:prstGeom prst="line">
              <a:avLst/>
            </a:prstGeom>
            <a:solidFill>
              <a:srgbClr val="FFFFFF">
                <a:lumMod val="65000"/>
              </a:srgbClr>
            </a:solidFill>
            <a:ln w="6350">
              <a:solidFill>
                <a:srgbClr val="FFFFFF">
                  <a:lumMod val="65000"/>
                </a:srgbClr>
              </a:solidFill>
              <a:prstDash val="dash"/>
            </a:ln>
          </p:spPr>
          <p:style>
            <a:lnRef idx="1">
              <a:srgbClr val="D6DCE4"/>
            </a:lnRef>
            <a:fillRef idx="0">
              <a:srgbClr val="D6DCE4"/>
            </a:fillRef>
            <a:effectRef idx="0">
              <a:srgbClr val="D6DCE4"/>
            </a:effectRef>
            <a:fontRef idx="minor">
              <a:srgbClr val="000000"/>
            </a:fontRef>
          </p:style>
        </p:cxnSp>
      </p:grpSp>
      <p:sp>
        <p:nvSpPr>
          <p:cNvPr id="9" name="文本框 8"/>
          <p:cNvSpPr txBox="1"/>
          <p:nvPr>
            <p:custDataLst>
              <p:tags r:id="rId10"/>
            </p:custDataLst>
          </p:nvPr>
        </p:nvSpPr>
        <p:spPr>
          <a:xfrm>
            <a:off x="1209040" y="3205481"/>
            <a:ext cx="9773920" cy="2205355"/>
          </a:xfrm>
          <a:prstGeom prst="rect">
            <a:avLst/>
          </a:prstGeom>
          <a:noFill/>
        </p:spPr>
        <p:txBody>
          <a:bodyPr wrap="square" lIns="101600" tIns="0" rIns="82550" bIns="0" rtlCol="0" anchor="ctr" anchorCtr="0">
            <a:spAutoFit/>
          </a:bodyPr>
          <a:lstStyle>
            <a:defPPr>
              <a:defRPr lang="zh-CN"/>
            </a:defPPr>
            <a:lvl1pPr fontAlgn="auto">
              <a:lnSpc>
                <a:spcPct val="130000"/>
              </a:lnSpc>
              <a:spcAft>
                <a:spcPts val="1000"/>
              </a:spcAft>
              <a:defRPr sz="1600" spc="150"/>
            </a:lvl1pPr>
          </a:lstStyle>
          <a:p>
            <a:pPr marL="360045" lvl="1" indent="-360045" fontAlgn="ctr">
              <a:lnSpc>
                <a:spcPct val="150000"/>
              </a:lnSpc>
              <a:spcBef>
                <a:spcPts val="1000"/>
              </a:spcBef>
              <a:buClr>
                <a:srgbClr val="000000">
                  <a:lumMod val="50000"/>
                  <a:lumOff val="50000"/>
                </a:srgbClr>
              </a:buClr>
              <a:buSzPct val="100000"/>
              <a:buFont typeface="Wingdings" panose="05000000000000000000" pitchFamily="2" charset="2"/>
              <a:buChar char="n"/>
            </a:pPr>
            <a:r>
              <a:rPr lang="zh-CN" altLang="en-US" spc="150" dirty="0">
                <a:uFillTx/>
                <a:latin typeface="Arial" panose="020B0604020202020204" pitchFamily="34" charset="0"/>
                <a:ea typeface="微软雅黑" panose="020B0503020204020204" charset="-122"/>
                <a:sym typeface="微软雅黑" panose="020B0503020204020204" charset="-122"/>
              </a:rPr>
              <a:t>事故调查组应当自事故发生之日起60 日内提交事故调查报告；特殊情况下，经负责事故调查的人民政府批准，提交事故调查报告的期限可以适当延长，但延长的期限最长不超过60 日。</a:t>
            </a:r>
            <a:endParaRPr lang="zh-CN" altLang="en-US" spc="150" dirty="0">
              <a:uFillTx/>
              <a:latin typeface="Arial" panose="020B0604020202020204" pitchFamily="34" charset="0"/>
              <a:ea typeface="微软雅黑" panose="020B0503020204020204" charset="-122"/>
              <a:sym typeface="微软雅黑" panose="020B0503020204020204" charset="-122"/>
            </a:endParaRPr>
          </a:p>
          <a:p>
            <a:pPr marL="360045" lvl="1" indent="-360045" fontAlgn="ctr">
              <a:lnSpc>
                <a:spcPct val="150000"/>
              </a:lnSpc>
              <a:spcBef>
                <a:spcPts val="1000"/>
              </a:spcBef>
              <a:buClr>
                <a:srgbClr val="000000">
                  <a:lumMod val="50000"/>
                  <a:lumOff val="50000"/>
                </a:srgbClr>
              </a:buClr>
              <a:buSzPct val="100000"/>
              <a:buFont typeface="Wingdings" panose="05000000000000000000" pitchFamily="2" charset="2"/>
              <a:buChar char="n"/>
            </a:pPr>
            <a:r>
              <a:rPr lang="zh-CN" altLang="en-US" spc="150" dirty="0">
                <a:uFillTx/>
                <a:latin typeface="Arial" panose="020B0604020202020204" pitchFamily="34" charset="0"/>
                <a:ea typeface="微软雅黑" panose="020B0503020204020204" charset="-122"/>
                <a:sym typeface="微软雅黑" panose="020B0503020204020204" charset="-122"/>
              </a:rPr>
              <a:t>事故调查中发现涉嫌犯罪的，事故调查组应当及时将有关材料或者其复印件移交司法机关处理。</a:t>
            </a:r>
            <a:endParaRPr lang="zh-CN" altLang="en-US" spc="150" dirty="0">
              <a:uFillTx/>
              <a:latin typeface="Arial" panose="020B0604020202020204" pitchFamily="34" charset="0"/>
              <a:ea typeface="微软雅黑" panose="020B0503020204020204" charset="-122"/>
              <a:sym typeface="微软雅黑" panose="020B0503020204020204" charset="-122"/>
            </a:endParaRPr>
          </a:p>
        </p:txBody>
      </p:sp>
      <p:sp>
        <p:nvSpPr>
          <p:cNvPr id="17" name="文本框 16"/>
          <p:cNvSpPr txBox="1"/>
          <p:nvPr>
            <p:custDataLst>
              <p:tags r:id="rId11"/>
            </p:custDataLst>
          </p:nvPr>
        </p:nvSpPr>
        <p:spPr>
          <a:xfrm>
            <a:off x="459646" y="1172498"/>
            <a:ext cx="10566484" cy="629920"/>
          </a:xfrm>
          <a:prstGeom prst="rect">
            <a:avLst/>
          </a:prstGeom>
          <a:noFill/>
        </p:spPr>
        <p:txBody>
          <a:bodyPr wrap="square" lIns="101600" tIns="38100" rIns="63500" bIns="38100" rtlCol="0">
            <a:normAutofit fontScale="90000"/>
          </a:bodyPr>
          <a:lstStyle/>
          <a:p>
            <a:r>
              <a:rPr lang="zh-CN" altLang="en-US" sz="3600" b="1" spc="300" dirty="0">
                <a:solidFill>
                  <a:srgbClr val="000000">
                    <a:lumMod val="75000"/>
                    <a:lumOff val="25000"/>
                  </a:srgbClr>
                </a:solidFill>
                <a:latin typeface="Arial" panose="020B0604020202020204" pitchFamily="34" charset="0"/>
                <a:ea typeface="微软雅黑" panose="020B0503020204020204" charset="-122"/>
              </a:rPr>
              <a:t>事故调查报告的期限</a:t>
            </a:r>
            <a:endParaRPr lang="zh-CN" altLang="en-US" sz="3600" b="1" spc="300" dirty="0">
              <a:solidFill>
                <a:srgbClr val="000000">
                  <a:lumMod val="75000"/>
                  <a:lumOff val="25000"/>
                </a:srgbClr>
              </a:solidFill>
              <a:latin typeface="Arial" panose="020B0604020202020204" pitchFamily="34" charset="0"/>
              <a:ea typeface="微软雅黑" panose="020B0503020204020204" charset="-122"/>
            </a:endParaRPr>
          </a:p>
        </p:txBody>
      </p:sp>
    </p:spTree>
    <p:custDataLst>
      <p:tags r:id="rId12"/>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 name="平行四边形 10"/>
          <p:cNvSpPr/>
          <p:nvPr>
            <p:custDataLst>
              <p:tags r:id="rId1"/>
            </p:custDataLst>
          </p:nvPr>
        </p:nvSpPr>
        <p:spPr>
          <a:xfrm>
            <a:off x="6578600" y="0"/>
            <a:ext cx="3218689" cy="6858000"/>
          </a:xfrm>
          <a:prstGeom prst="parallelogram">
            <a:avLst>
              <a:gd name="adj" fmla="val 93597"/>
            </a:avLst>
          </a:prstGeom>
          <a:solidFill>
            <a:schemeClr val="bg2"/>
          </a:solidFill>
          <a:ln>
            <a:noFill/>
          </a:ln>
        </p:spPr>
        <p:style>
          <a:lnRef idx="2">
            <a:srgbClr val="D6DCE4">
              <a:shade val="50000"/>
            </a:srgbClr>
          </a:lnRef>
          <a:fillRef idx="1">
            <a:srgbClr val="D6DCE4"/>
          </a:fillRef>
          <a:effectRef idx="0">
            <a:srgbClr val="D6DCE4"/>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2" name="平行四边形 11"/>
          <p:cNvSpPr/>
          <p:nvPr>
            <p:custDataLst>
              <p:tags r:id="rId2"/>
            </p:custDataLst>
          </p:nvPr>
        </p:nvSpPr>
        <p:spPr>
          <a:xfrm>
            <a:off x="7183372" y="0"/>
            <a:ext cx="4495800" cy="6858000"/>
          </a:xfrm>
          <a:prstGeom prst="parallelogram">
            <a:avLst>
              <a:gd name="adj" fmla="val 65395"/>
            </a:avLst>
          </a:prstGeom>
          <a:solidFill>
            <a:schemeClr val="bg2"/>
          </a:solidFill>
          <a:ln>
            <a:noFill/>
          </a:ln>
        </p:spPr>
        <p:style>
          <a:lnRef idx="2">
            <a:srgbClr val="D6DCE4">
              <a:shade val="50000"/>
            </a:srgbClr>
          </a:lnRef>
          <a:fillRef idx="1">
            <a:srgbClr val="D6DCE4"/>
          </a:fillRef>
          <a:effectRef idx="0">
            <a:srgbClr val="D6DCE4"/>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3" name="任意多边形: 形状 12"/>
          <p:cNvSpPr/>
          <p:nvPr>
            <p:custDataLst>
              <p:tags r:id="rId3"/>
            </p:custDataLst>
          </p:nvPr>
        </p:nvSpPr>
        <p:spPr>
          <a:xfrm>
            <a:off x="1" y="1"/>
            <a:ext cx="1103575" cy="2417361"/>
          </a:xfrm>
          <a:custGeom>
            <a:avLst/>
            <a:gdLst>
              <a:gd name="connsiteX0" fmla="*/ 1015705 w 1103575"/>
              <a:gd name="connsiteY0" fmla="*/ 0 h 2417361"/>
              <a:gd name="connsiteX1" fmla="*/ 1103575 w 1103575"/>
              <a:gd name="connsiteY1" fmla="*/ 0 h 2417361"/>
              <a:gd name="connsiteX2" fmla="*/ 0 w 1103575"/>
              <a:gd name="connsiteY2" fmla="*/ 2417361 h 2417361"/>
              <a:gd name="connsiteX3" fmla="*/ 0 w 1103575"/>
              <a:gd name="connsiteY3" fmla="*/ 2224883 h 2417361"/>
            </a:gdLst>
            <a:ahLst/>
            <a:cxnLst>
              <a:cxn ang="0">
                <a:pos x="connsiteX0" y="connsiteY0"/>
              </a:cxn>
              <a:cxn ang="0">
                <a:pos x="connsiteX1" y="connsiteY1"/>
              </a:cxn>
              <a:cxn ang="0">
                <a:pos x="connsiteX2" y="connsiteY2"/>
              </a:cxn>
              <a:cxn ang="0">
                <a:pos x="connsiteX3" y="connsiteY3"/>
              </a:cxn>
            </a:cxnLst>
            <a:rect l="l" t="t" r="r" b="b"/>
            <a:pathLst>
              <a:path w="1103575" h="2417361">
                <a:moveTo>
                  <a:pt x="1015705" y="0"/>
                </a:moveTo>
                <a:lnTo>
                  <a:pt x="1103575" y="0"/>
                </a:lnTo>
                <a:lnTo>
                  <a:pt x="0" y="2417361"/>
                </a:lnTo>
                <a:lnTo>
                  <a:pt x="0" y="2224883"/>
                </a:lnTo>
                <a:close/>
              </a:path>
            </a:pathLst>
          </a:custGeom>
          <a:solidFill>
            <a:schemeClr val="bg2"/>
          </a:solidFill>
          <a:ln>
            <a:noFill/>
          </a:ln>
        </p:spPr>
        <p:style>
          <a:lnRef idx="2">
            <a:srgbClr val="D6DCE4">
              <a:shade val="50000"/>
            </a:srgbClr>
          </a:lnRef>
          <a:fillRef idx="1">
            <a:srgbClr val="D6DCE4"/>
          </a:fillRef>
          <a:effectRef idx="0">
            <a:srgbClr val="D6DCE4"/>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3" name="矩形 2"/>
          <p:cNvSpPr/>
          <p:nvPr>
            <p:custDataLst>
              <p:tags r:id="rId4"/>
            </p:custDataLst>
          </p:nvPr>
        </p:nvSpPr>
        <p:spPr>
          <a:xfrm>
            <a:off x="550327" y="2455125"/>
            <a:ext cx="11462493" cy="3947885"/>
          </a:xfrm>
          <a:prstGeom prst="rect">
            <a:avLst/>
          </a:prstGeom>
          <a:solidFill>
            <a:srgbClr val="FFFFFF"/>
          </a:solidFill>
          <a:ln>
            <a:noFill/>
          </a:ln>
        </p:spPr>
        <p:style>
          <a:lnRef idx="2">
            <a:srgbClr val="D6DCE4">
              <a:shade val="50000"/>
            </a:srgbClr>
          </a:lnRef>
          <a:fillRef idx="1">
            <a:srgbClr val="D6DCE4"/>
          </a:fillRef>
          <a:effectRef idx="0">
            <a:srgbClr val="D6DCE4"/>
          </a:effectRef>
          <a:fontRef idx="minor">
            <a:srgbClr val="FFFFFF"/>
          </a:fontRef>
        </p:style>
        <p:txBody>
          <a:bodyPr rtlCol="0" anchor="ctr"/>
          <a:lstStyle/>
          <a:p>
            <a:pPr algn="ctr"/>
            <a:endParaRPr kumimoji="1" lang="zh-CN" altLang="en-US" sz="1600" b="1">
              <a:solidFill>
                <a:srgbClr val="FFFFFF"/>
              </a:solidFill>
              <a:latin typeface="微软雅黑" panose="020B0503020204020204" charset="-122"/>
            </a:endParaRPr>
          </a:p>
        </p:txBody>
      </p:sp>
      <p:sp>
        <p:nvSpPr>
          <p:cNvPr id="5" name="任意多边形: 形状 4"/>
          <p:cNvSpPr/>
          <p:nvPr>
            <p:custDataLst>
              <p:tags r:id="rId5"/>
            </p:custDataLst>
          </p:nvPr>
        </p:nvSpPr>
        <p:spPr>
          <a:xfrm>
            <a:off x="357022" y="2235683"/>
            <a:ext cx="11523355" cy="654488"/>
          </a:xfrm>
          <a:custGeom>
            <a:avLst/>
            <a:gdLst>
              <a:gd name="connsiteX0" fmla="*/ 0 w 8575304"/>
              <a:gd name="connsiteY0" fmla="*/ 0 h 497113"/>
              <a:gd name="connsiteX1" fmla="*/ 8575304 w 8575304"/>
              <a:gd name="connsiteY1" fmla="*/ 0 h 497113"/>
              <a:gd name="connsiteX2" fmla="*/ 8575304 w 8575304"/>
              <a:gd name="connsiteY2" fmla="*/ 497113 h 497113"/>
              <a:gd name="connsiteX3" fmla="*/ 8505371 w 8575304"/>
              <a:gd name="connsiteY3" fmla="*/ 497113 h 497113"/>
              <a:gd name="connsiteX4" fmla="*/ 8505371 w 8575304"/>
              <a:gd name="connsiteY4" fmla="*/ 72983 h 497113"/>
              <a:gd name="connsiteX5" fmla="*/ 81177 w 8575304"/>
              <a:gd name="connsiteY5" fmla="*/ 72983 h 497113"/>
              <a:gd name="connsiteX6" fmla="*/ 81177 w 8575304"/>
              <a:gd name="connsiteY6" fmla="*/ 73656 h 497113"/>
              <a:gd name="connsiteX7" fmla="*/ 76555 w 8575304"/>
              <a:gd name="connsiteY7" fmla="*/ 73656 h 497113"/>
              <a:gd name="connsiteX8" fmla="*/ 76555 w 8575304"/>
              <a:gd name="connsiteY8" fmla="*/ 497113 h 497113"/>
              <a:gd name="connsiteX9" fmla="*/ 0 w 8575304"/>
              <a:gd name="connsiteY9" fmla="*/ 497113 h 4971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575304" h="497113">
                <a:moveTo>
                  <a:pt x="0" y="0"/>
                </a:moveTo>
                <a:lnTo>
                  <a:pt x="8575304" y="0"/>
                </a:lnTo>
                <a:lnTo>
                  <a:pt x="8575304" y="497113"/>
                </a:lnTo>
                <a:lnTo>
                  <a:pt x="8505371" y="497113"/>
                </a:lnTo>
                <a:lnTo>
                  <a:pt x="8505371" y="72983"/>
                </a:lnTo>
                <a:lnTo>
                  <a:pt x="81177" y="72983"/>
                </a:lnTo>
                <a:lnTo>
                  <a:pt x="81177" y="73656"/>
                </a:lnTo>
                <a:lnTo>
                  <a:pt x="76555" y="73656"/>
                </a:lnTo>
                <a:lnTo>
                  <a:pt x="76555" y="497113"/>
                </a:lnTo>
                <a:lnTo>
                  <a:pt x="0" y="497113"/>
                </a:lnTo>
                <a:close/>
              </a:path>
            </a:pathLst>
          </a:custGeom>
          <a:solidFill>
            <a:schemeClr val="bg2"/>
          </a:solidFill>
          <a:ln>
            <a:noFill/>
          </a:ln>
        </p:spPr>
        <p:style>
          <a:lnRef idx="2">
            <a:srgbClr val="D6DCE4">
              <a:shade val="50000"/>
            </a:srgbClr>
          </a:lnRef>
          <a:fillRef idx="1">
            <a:srgbClr val="D6DCE4"/>
          </a:fillRef>
          <a:effectRef idx="0">
            <a:srgbClr val="D6DCE4"/>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6" name="任意多边形: 形状 5"/>
          <p:cNvSpPr/>
          <p:nvPr>
            <p:custDataLst>
              <p:tags r:id="rId6"/>
            </p:custDataLst>
          </p:nvPr>
        </p:nvSpPr>
        <p:spPr>
          <a:xfrm flipV="1">
            <a:off x="357022" y="5606335"/>
            <a:ext cx="11523355" cy="654488"/>
          </a:xfrm>
          <a:custGeom>
            <a:avLst/>
            <a:gdLst>
              <a:gd name="connsiteX0" fmla="*/ 0 w 8575304"/>
              <a:gd name="connsiteY0" fmla="*/ 497113 h 497113"/>
              <a:gd name="connsiteX1" fmla="*/ 76555 w 8575304"/>
              <a:gd name="connsiteY1" fmla="*/ 497113 h 497113"/>
              <a:gd name="connsiteX2" fmla="*/ 76555 w 8575304"/>
              <a:gd name="connsiteY2" fmla="*/ 74415 h 497113"/>
              <a:gd name="connsiteX3" fmla="*/ 81177 w 8575304"/>
              <a:gd name="connsiteY3" fmla="*/ 74415 h 497113"/>
              <a:gd name="connsiteX4" fmla="*/ 81177 w 8575304"/>
              <a:gd name="connsiteY4" fmla="*/ 72983 h 497113"/>
              <a:gd name="connsiteX5" fmla="*/ 8505371 w 8575304"/>
              <a:gd name="connsiteY5" fmla="*/ 72983 h 497113"/>
              <a:gd name="connsiteX6" fmla="*/ 8505371 w 8575304"/>
              <a:gd name="connsiteY6" fmla="*/ 497113 h 497113"/>
              <a:gd name="connsiteX7" fmla="*/ 8575304 w 8575304"/>
              <a:gd name="connsiteY7" fmla="*/ 497113 h 497113"/>
              <a:gd name="connsiteX8" fmla="*/ 8575304 w 8575304"/>
              <a:gd name="connsiteY8" fmla="*/ 0 h 497113"/>
              <a:gd name="connsiteX9" fmla="*/ 0 w 8575304"/>
              <a:gd name="connsiteY9" fmla="*/ 0 h 4971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575304" h="497113">
                <a:moveTo>
                  <a:pt x="0" y="497113"/>
                </a:moveTo>
                <a:lnTo>
                  <a:pt x="76555" y="497113"/>
                </a:lnTo>
                <a:lnTo>
                  <a:pt x="76555" y="74415"/>
                </a:lnTo>
                <a:lnTo>
                  <a:pt x="81177" y="74415"/>
                </a:lnTo>
                <a:lnTo>
                  <a:pt x="81177" y="72983"/>
                </a:lnTo>
                <a:lnTo>
                  <a:pt x="8505371" y="72983"/>
                </a:lnTo>
                <a:lnTo>
                  <a:pt x="8505371" y="497113"/>
                </a:lnTo>
                <a:lnTo>
                  <a:pt x="8575304" y="497113"/>
                </a:lnTo>
                <a:lnTo>
                  <a:pt x="8575304" y="0"/>
                </a:lnTo>
                <a:lnTo>
                  <a:pt x="0" y="0"/>
                </a:lnTo>
                <a:close/>
              </a:path>
            </a:pathLst>
          </a:custGeom>
          <a:solidFill>
            <a:schemeClr val="bg2"/>
          </a:solidFill>
          <a:ln>
            <a:noFill/>
          </a:ln>
        </p:spPr>
        <p:style>
          <a:lnRef idx="2">
            <a:srgbClr val="D6DCE4">
              <a:shade val="50000"/>
            </a:srgbClr>
          </a:lnRef>
          <a:fillRef idx="1">
            <a:srgbClr val="D6DCE4"/>
          </a:fillRef>
          <a:effectRef idx="0">
            <a:srgbClr val="D6DCE4"/>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grpSp>
        <p:nvGrpSpPr>
          <p:cNvPr id="16" name="组合 15"/>
          <p:cNvGrpSpPr/>
          <p:nvPr>
            <p:custDataLst>
              <p:tags r:id="rId7"/>
            </p:custDataLst>
          </p:nvPr>
        </p:nvGrpSpPr>
        <p:grpSpPr>
          <a:xfrm>
            <a:off x="395520" y="2595470"/>
            <a:ext cx="11425224" cy="3277861"/>
            <a:chOff x="305985" y="1705916"/>
            <a:chExt cx="11425224" cy="4266806"/>
          </a:xfrm>
        </p:grpSpPr>
        <p:cxnSp>
          <p:nvCxnSpPr>
            <p:cNvPr id="7" name="直接连接符 6"/>
            <p:cNvCxnSpPr/>
            <p:nvPr>
              <p:custDataLst>
                <p:tags r:id="rId8"/>
              </p:custDataLst>
            </p:nvPr>
          </p:nvCxnSpPr>
          <p:spPr>
            <a:xfrm>
              <a:off x="305985" y="1705916"/>
              <a:ext cx="0" cy="4266806"/>
            </a:xfrm>
            <a:prstGeom prst="line">
              <a:avLst/>
            </a:prstGeom>
            <a:solidFill>
              <a:srgbClr val="FFFFFF">
                <a:lumMod val="65000"/>
              </a:srgbClr>
            </a:solidFill>
            <a:ln w="6350">
              <a:solidFill>
                <a:srgbClr val="FFFFFF">
                  <a:lumMod val="65000"/>
                </a:srgbClr>
              </a:solidFill>
              <a:prstDash val="dash"/>
            </a:ln>
          </p:spPr>
          <p:style>
            <a:lnRef idx="1">
              <a:srgbClr val="D6DCE4"/>
            </a:lnRef>
            <a:fillRef idx="0">
              <a:srgbClr val="D6DCE4"/>
            </a:fillRef>
            <a:effectRef idx="0">
              <a:srgbClr val="D6DCE4"/>
            </a:effectRef>
            <a:fontRef idx="minor">
              <a:srgbClr val="000000"/>
            </a:fontRef>
          </p:style>
        </p:cxnSp>
        <p:cxnSp>
          <p:nvCxnSpPr>
            <p:cNvPr id="8" name="直接连接符 7"/>
            <p:cNvCxnSpPr/>
            <p:nvPr>
              <p:custDataLst>
                <p:tags r:id="rId9"/>
              </p:custDataLst>
            </p:nvPr>
          </p:nvCxnSpPr>
          <p:spPr>
            <a:xfrm>
              <a:off x="11731209" y="1705916"/>
              <a:ext cx="0" cy="4266806"/>
            </a:xfrm>
            <a:prstGeom prst="line">
              <a:avLst/>
            </a:prstGeom>
            <a:solidFill>
              <a:srgbClr val="FFFFFF">
                <a:lumMod val="65000"/>
              </a:srgbClr>
            </a:solidFill>
            <a:ln w="6350">
              <a:solidFill>
                <a:srgbClr val="FFFFFF">
                  <a:lumMod val="65000"/>
                </a:srgbClr>
              </a:solidFill>
              <a:prstDash val="dash"/>
            </a:ln>
          </p:spPr>
          <p:style>
            <a:lnRef idx="1">
              <a:srgbClr val="D6DCE4"/>
            </a:lnRef>
            <a:fillRef idx="0">
              <a:srgbClr val="D6DCE4"/>
            </a:fillRef>
            <a:effectRef idx="0">
              <a:srgbClr val="D6DCE4"/>
            </a:effectRef>
            <a:fontRef idx="minor">
              <a:srgbClr val="000000"/>
            </a:fontRef>
          </p:style>
        </p:cxnSp>
      </p:grpSp>
      <p:sp>
        <p:nvSpPr>
          <p:cNvPr id="9" name="文本框 8"/>
          <p:cNvSpPr txBox="1"/>
          <p:nvPr>
            <p:custDataLst>
              <p:tags r:id="rId10"/>
            </p:custDataLst>
          </p:nvPr>
        </p:nvSpPr>
        <p:spPr>
          <a:xfrm>
            <a:off x="1209040" y="3892868"/>
            <a:ext cx="9773920" cy="830580"/>
          </a:xfrm>
          <a:prstGeom prst="rect">
            <a:avLst/>
          </a:prstGeom>
          <a:noFill/>
        </p:spPr>
        <p:txBody>
          <a:bodyPr wrap="square" lIns="101600" tIns="0" rIns="82550" bIns="0" rtlCol="0" anchor="ctr" anchorCtr="0">
            <a:spAutoFit/>
          </a:bodyPr>
          <a:lstStyle>
            <a:defPPr>
              <a:defRPr lang="zh-CN"/>
            </a:defPPr>
            <a:lvl1pPr fontAlgn="auto">
              <a:lnSpc>
                <a:spcPct val="130000"/>
              </a:lnSpc>
              <a:spcAft>
                <a:spcPts val="1000"/>
              </a:spcAft>
              <a:defRPr sz="1600" spc="150"/>
            </a:lvl1pPr>
          </a:lstStyle>
          <a:p>
            <a:pPr marL="360045" lvl="1" indent="-360045" fontAlgn="ctr">
              <a:lnSpc>
                <a:spcPct val="150000"/>
              </a:lnSpc>
              <a:spcBef>
                <a:spcPts val="1000"/>
              </a:spcBef>
              <a:buClr>
                <a:srgbClr val="000000">
                  <a:lumMod val="50000"/>
                  <a:lumOff val="50000"/>
                </a:srgbClr>
              </a:buClr>
              <a:buSzPct val="100000"/>
              <a:buFont typeface="Wingdings" panose="05000000000000000000" pitchFamily="2" charset="2"/>
              <a:buChar char="n"/>
            </a:pPr>
            <a:r>
              <a:rPr lang="zh-CN" altLang="en-US" spc="150" dirty="0">
                <a:uFillTx/>
                <a:latin typeface="Arial" panose="020B0604020202020204" pitchFamily="34" charset="0"/>
                <a:ea typeface="微软雅黑" panose="020B0503020204020204" charset="-122"/>
                <a:sym typeface="微软雅黑" panose="020B0503020204020204" charset="-122"/>
              </a:rPr>
              <a:t>事故调查组有调查权。事故调查组有权向有关单位和个人了解与事故有关的情况；调查组有文件资料获取权并要求其提供相关文件、资料，有关单位和个人不得拒绝。</a:t>
            </a:r>
            <a:endParaRPr lang="zh-CN" altLang="en-US" spc="150" dirty="0">
              <a:uFillTx/>
              <a:latin typeface="Arial" panose="020B0604020202020204" pitchFamily="34" charset="0"/>
              <a:ea typeface="微软雅黑" panose="020B0503020204020204" charset="-122"/>
              <a:sym typeface="微软雅黑" panose="020B0503020204020204" charset="-122"/>
            </a:endParaRPr>
          </a:p>
        </p:txBody>
      </p:sp>
      <p:sp>
        <p:nvSpPr>
          <p:cNvPr id="17" name="文本框 16"/>
          <p:cNvSpPr txBox="1"/>
          <p:nvPr>
            <p:custDataLst>
              <p:tags r:id="rId11"/>
            </p:custDataLst>
          </p:nvPr>
        </p:nvSpPr>
        <p:spPr>
          <a:xfrm>
            <a:off x="459646" y="1172498"/>
            <a:ext cx="10566484" cy="629920"/>
          </a:xfrm>
          <a:prstGeom prst="rect">
            <a:avLst/>
          </a:prstGeom>
          <a:noFill/>
        </p:spPr>
        <p:txBody>
          <a:bodyPr wrap="square" lIns="101600" tIns="38100" rIns="63500" bIns="38100" rtlCol="0">
            <a:normAutofit fontScale="90000"/>
          </a:bodyPr>
          <a:lstStyle/>
          <a:p>
            <a:r>
              <a:rPr lang="zh-CN" altLang="en-US" sz="3600" b="1" spc="300" dirty="0">
                <a:solidFill>
                  <a:srgbClr val="000000">
                    <a:lumMod val="75000"/>
                    <a:lumOff val="25000"/>
                  </a:srgbClr>
                </a:solidFill>
                <a:latin typeface="Arial" panose="020B0604020202020204" pitchFamily="34" charset="0"/>
                <a:ea typeface="微软雅黑" panose="020B0503020204020204" charset="-122"/>
              </a:rPr>
              <a:t>事故调查组的职权</a:t>
            </a:r>
            <a:endParaRPr lang="zh-CN" altLang="en-US" sz="3600" b="1" spc="300" dirty="0">
              <a:solidFill>
                <a:srgbClr val="000000">
                  <a:lumMod val="75000"/>
                  <a:lumOff val="25000"/>
                </a:srgbClr>
              </a:solidFill>
              <a:latin typeface="Arial" panose="020B0604020202020204" pitchFamily="34" charset="0"/>
              <a:ea typeface="微软雅黑" panose="020B0503020204020204" charset="-122"/>
            </a:endParaRPr>
          </a:p>
        </p:txBody>
      </p:sp>
    </p:spTree>
    <p:custDataLst>
      <p:tags r:id="rId12"/>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 name="平行四边形 10"/>
          <p:cNvSpPr/>
          <p:nvPr>
            <p:custDataLst>
              <p:tags r:id="rId1"/>
            </p:custDataLst>
          </p:nvPr>
        </p:nvSpPr>
        <p:spPr>
          <a:xfrm>
            <a:off x="6578600" y="0"/>
            <a:ext cx="3218689" cy="6858000"/>
          </a:xfrm>
          <a:prstGeom prst="parallelogram">
            <a:avLst>
              <a:gd name="adj" fmla="val 93597"/>
            </a:avLst>
          </a:prstGeom>
          <a:solidFill>
            <a:schemeClr val="bg2"/>
          </a:solidFill>
          <a:ln>
            <a:noFill/>
          </a:ln>
        </p:spPr>
        <p:style>
          <a:lnRef idx="2">
            <a:srgbClr val="D6DCE4">
              <a:shade val="50000"/>
            </a:srgbClr>
          </a:lnRef>
          <a:fillRef idx="1">
            <a:srgbClr val="D6DCE4"/>
          </a:fillRef>
          <a:effectRef idx="0">
            <a:srgbClr val="D6DCE4"/>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2" name="平行四边形 11"/>
          <p:cNvSpPr/>
          <p:nvPr>
            <p:custDataLst>
              <p:tags r:id="rId2"/>
            </p:custDataLst>
          </p:nvPr>
        </p:nvSpPr>
        <p:spPr>
          <a:xfrm>
            <a:off x="7183372" y="0"/>
            <a:ext cx="4495800" cy="6858000"/>
          </a:xfrm>
          <a:prstGeom prst="parallelogram">
            <a:avLst>
              <a:gd name="adj" fmla="val 65395"/>
            </a:avLst>
          </a:prstGeom>
          <a:solidFill>
            <a:schemeClr val="bg2"/>
          </a:solidFill>
          <a:ln>
            <a:noFill/>
          </a:ln>
        </p:spPr>
        <p:style>
          <a:lnRef idx="2">
            <a:srgbClr val="D6DCE4">
              <a:shade val="50000"/>
            </a:srgbClr>
          </a:lnRef>
          <a:fillRef idx="1">
            <a:srgbClr val="D6DCE4"/>
          </a:fillRef>
          <a:effectRef idx="0">
            <a:srgbClr val="D6DCE4"/>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3" name="任意多边形: 形状 12"/>
          <p:cNvSpPr/>
          <p:nvPr>
            <p:custDataLst>
              <p:tags r:id="rId3"/>
            </p:custDataLst>
          </p:nvPr>
        </p:nvSpPr>
        <p:spPr>
          <a:xfrm>
            <a:off x="1" y="1"/>
            <a:ext cx="1103575" cy="2417361"/>
          </a:xfrm>
          <a:custGeom>
            <a:avLst/>
            <a:gdLst>
              <a:gd name="connsiteX0" fmla="*/ 1015705 w 1103575"/>
              <a:gd name="connsiteY0" fmla="*/ 0 h 2417361"/>
              <a:gd name="connsiteX1" fmla="*/ 1103575 w 1103575"/>
              <a:gd name="connsiteY1" fmla="*/ 0 h 2417361"/>
              <a:gd name="connsiteX2" fmla="*/ 0 w 1103575"/>
              <a:gd name="connsiteY2" fmla="*/ 2417361 h 2417361"/>
              <a:gd name="connsiteX3" fmla="*/ 0 w 1103575"/>
              <a:gd name="connsiteY3" fmla="*/ 2224883 h 2417361"/>
            </a:gdLst>
            <a:ahLst/>
            <a:cxnLst>
              <a:cxn ang="0">
                <a:pos x="connsiteX0" y="connsiteY0"/>
              </a:cxn>
              <a:cxn ang="0">
                <a:pos x="connsiteX1" y="connsiteY1"/>
              </a:cxn>
              <a:cxn ang="0">
                <a:pos x="connsiteX2" y="connsiteY2"/>
              </a:cxn>
              <a:cxn ang="0">
                <a:pos x="connsiteX3" y="connsiteY3"/>
              </a:cxn>
            </a:cxnLst>
            <a:rect l="l" t="t" r="r" b="b"/>
            <a:pathLst>
              <a:path w="1103575" h="2417361">
                <a:moveTo>
                  <a:pt x="1015705" y="0"/>
                </a:moveTo>
                <a:lnTo>
                  <a:pt x="1103575" y="0"/>
                </a:lnTo>
                <a:lnTo>
                  <a:pt x="0" y="2417361"/>
                </a:lnTo>
                <a:lnTo>
                  <a:pt x="0" y="2224883"/>
                </a:lnTo>
                <a:close/>
              </a:path>
            </a:pathLst>
          </a:custGeom>
          <a:solidFill>
            <a:schemeClr val="bg2"/>
          </a:solidFill>
          <a:ln>
            <a:noFill/>
          </a:ln>
        </p:spPr>
        <p:style>
          <a:lnRef idx="2">
            <a:srgbClr val="D6DCE4">
              <a:shade val="50000"/>
            </a:srgbClr>
          </a:lnRef>
          <a:fillRef idx="1">
            <a:srgbClr val="D6DCE4"/>
          </a:fillRef>
          <a:effectRef idx="0">
            <a:srgbClr val="D6DCE4"/>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3" name="矩形 2"/>
          <p:cNvSpPr/>
          <p:nvPr>
            <p:custDataLst>
              <p:tags r:id="rId4"/>
            </p:custDataLst>
          </p:nvPr>
        </p:nvSpPr>
        <p:spPr>
          <a:xfrm>
            <a:off x="550327" y="2455125"/>
            <a:ext cx="11462493" cy="3947885"/>
          </a:xfrm>
          <a:prstGeom prst="rect">
            <a:avLst/>
          </a:prstGeom>
          <a:solidFill>
            <a:srgbClr val="FFFFFF"/>
          </a:solidFill>
          <a:ln>
            <a:noFill/>
          </a:ln>
        </p:spPr>
        <p:style>
          <a:lnRef idx="2">
            <a:srgbClr val="D6DCE4">
              <a:shade val="50000"/>
            </a:srgbClr>
          </a:lnRef>
          <a:fillRef idx="1">
            <a:srgbClr val="D6DCE4"/>
          </a:fillRef>
          <a:effectRef idx="0">
            <a:srgbClr val="D6DCE4"/>
          </a:effectRef>
          <a:fontRef idx="minor">
            <a:srgbClr val="FFFFFF"/>
          </a:fontRef>
        </p:style>
        <p:txBody>
          <a:bodyPr rtlCol="0" anchor="ctr"/>
          <a:lstStyle/>
          <a:p>
            <a:pPr algn="ctr"/>
            <a:endParaRPr kumimoji="1" lang="zh-CN" altLang="en-US" sz="1600" b="1">
              <a:solidFill>
                <a:srgbClr val="FFFFFF"/>
              </a:solidFill>
              <a:latin typeface="微软雅黑" panose="020B0503020204020204" charset="-122"/>
            </a:endParaRPr>
          </a:p>
        </p:txBody>
      </p:sp>
      <p:sp>
        <p:nvSpPr>
          <p:cNvPr id="5" name="任意多边形: 形状 4"/>
          <p:cNvSpPr/>
          <p:nvPr>
            <p:custDataLst>
              <p:tags r:id="rId5"/>
            </p:custDataLst>
          </p:nvPr>
        </p:nvSpPr>
        <p:spPr>
          <a:xfrm>
            <a:off x="357022" y="2235683"/>
            <a:ext cx="11523355" cy="654488"/>
          </a:xfrm>
          <a:custGeom>
            <a:avLst/>
            <a:gdLst>
              <a:gd name="connsiteX0" fmla="*/ 0 w 8575304"/>
              <a:gd name="connsiteY0" fmla="*/ 0 h 497113"/>
              <a:gd name="connsiteX1" fmla="*/ 8575304 w 8575304"/>
              <a:gd name="connsiteY1" fmla="*/ 0 h 497113"/>
              <a:gd name="connsiteX2" fmla="*/ 8575304 w 8575304"/>
              <a:gd name="connsiteY2" fmla="*/ 497113 h 497113"/>
              <a:gd name="connsiteX3" fmla="*/ 8505371 w 8575304"/>
              <a:gd name="connsiteY3" fmla="*/ 497113 h 497113"/>
              <a:gd name="connsiteX4" fmla="*/ 8505371 w 8575304"/>
              <a:gd name="connsiteY4" fmla="*/ 72983 h 497113"/>
              <a:gd name="connsiteX5" fmla="*/ 81177 w 8575304"/>
              <a:gd name="connsiteY5" fmla="*/ 72983 h 497113"/>
              <a:gd name="connsiteX6" fmla="*/ 81177 w 8575304"/>
              <a:gd name="connsiteY6" fmla="*/ 73656 h 497113"/>
              <a:gd name="connsiteX7" fmla="*/ 76555 w 8575304"/>
              <a:gd name="connsiteY7" fmla="*/ 73656 h 497113"/>
              <a:gd name="connsiteX8" fmla="*/ 76555 w 8575304"/>
              <a:gd name="connsiteY8" fmla="*/ 497113 h 497113"/>
              <a:gd name="connsiteX9" fmla="*/ 0 w 8575304"/>
              <a:gd name="connsiteY9" fmla="*/ 497113 h 4971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575304" h="497113">
                <a:moveTo>
                  <a:pt x="0" y="0"/>
                </a:moveTo>
                <a:lnTo>
                  <a:pt x="8575304" y="0"/>
                </a:lnTo>
                <a:lnTo>
                  <a:pt x="8575304" y="497113"/>
                </a:lnTo>
                <a:lnTo>
                  <a:pt x="8505371" y="497113"/>
                </a:lnTo>
                <a:lnTo>
                  <a:pt x="8505371" y="72983"/>
                </a:lnTo>
                <a:lnTo>
                  <a:pt x="81177" y="72983"/>
                </a:lnTo>
                <a:lnTo>
                  <a:pt x="81177" y="73656"/>
                </a:lnTo>
                <a:lnTo>
                  <a:pt x="76555" y="73656"/>
                </a:lnTo>
                <a:lnTo>
                  <a:pt x="76555" y="497113"/>
                </a:lnTo>
                <a:lnTo>
                  <a:pt x="0" y="497113"/>
                </a:lnTo>
                <a:close/>
              </a:path>
            </a:pathLst>
          </a:custGeom>
          <a:solidFill>
            <a:schemeClr val="bg2"/>
          </a:solidFill>
          <a:ln>
            <a:noFill/>
          </a:ln>
        </p:spPr>
        <p:style>
          <a:lnRef idx="2">
            <a:srgbClr val="D6DCE4">
              <a:shade val="50000"/>
            </a:srgbClr>
          </a:lnRef>
          <a:fillRef idx="1">
            <a:srgbClr val="D6DCE4"/>
          </a:fillRef>
          <a:effectRef idx="0">
            <a:srgbClr val="D6DCE4"/>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6" name="任意多边形: 形状 5"/>
          <p:cNvSpPr/>
          <p:nvPr>
            <p:custDataLst>
              <p:tags r:id="rId6"/>
            </p:custDataLst>
          </p:nvPr>
        </p:nvSpPr>
        <p:spPr>
          <a:xfrm flipV="1">
            <a:off x="357022" y="5606335"/>
            <a:ext cx="11523355" cy="654488"/>
          </a:xfrm>
          <a:custGeom>
            <a:avLst/>
            <a:gdLst>
              <a:gd name="connsiteX0" fmla="*/ 0 w 8575304"/>
              <a:gd name="connsiteY0" fmla="*/ 497113 h 497113"/>
              <a:gd name="connsiteX1" fmla="*/ 76555 w 8575304"/>
              <a:gd name="connsiteY1" fmla="*/ 497113 h 497113"/>
              <a:gd name="connsiteX2" fmla="*/ 76555 w 8575304"/>
              <a:gd name="connsiteY2" fmla="*/ 74415 h 497113"/>
              <a:gd name="connsiteX3" fmla="*/ 81177 w 8575304"/>
              <a:gd name="connsiteY3" fmla="*/ 74415 h 497113"/>
              <a:gd name="connsiteX4" fmla="*/ 81177 w 8575304"/>
              <a:gd name="connsiteY4" fmla="*/ 72983 h 497113"/>
              <a:gd name="connsiteX5" fmla="*/ 8505371 w 8575304"/>
              <a:gd name="connsiteY5" fmla="*/ 72983 h 497113"/>
              <a:gd name="connsiteX6" fmla="*/ 8505371 w 8575304"/>
              <a:gd name="connsiteY6" fmla="*/ 497113 h 497113"/>
              <a:gd name="connsiteX7" fmla="*/ 8575304 w 8575304"/>
              <a:gd name="connsiteY7" fmla="*/ 497113 h 497113"/>
              <a:gd name="connsiteX8" fmla="*/ 8575304 w 8575304"/>
              <a:gd name="connsiteY8" fmla="*/ 0 h 497113"/>
              <a:gd name="connsiteX9" fmla="*/ 0 w 8575304"/>
              <a:gd name="connsiteY9" fmla="*/ 0 h 4971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575304" h="497113">
                <a:moveTo>
                  <a:pt x="0" y="497113"/>
                </a:moveTo>
                <a:lnTo>
                  <a:pt x="76555" y="497113"/>
                </a:lnTo>
                <a:lnTo>
                  <a:pt x="76555" y="74415"/>
                </a:lnTo>
                <a:lnTo>
                  <a:pt x="81177" y="74415"/>
                </a:lnTo>
                <a:lnTo>
                  <a:pt x="81177" y="72983"/>
                </a:lnTo>
                <a:lnTo>
                  <a:pt x="8505371" y="72983"/>
                </a:lnTo>
                <a:lnTo>
                  <a:pt x="8505371" y="497113"/>
                </a:lnTo>
                <a:lnTo>
                  <a:pt x="8575304" y="497113"/>
                </a:lnTo>
                <a:lnTo>
                  <a:pt x="8575304" y="0"/>
                </a:lnTo>
                <a:lnTo>
                  <a:pt x="0" y="0"/>
                </a:lnTo>
                <a:close/>
              </a:path>
            </a:pathLst>
          </a:custGeom>
          <a:solidFill>
            <a:schemeClr val="bg2"/>
          </a:solidFill>
          <a:ln>
            <a:noFill/>
          </a:ln>
        </p:spPr>
        <p:style>
          <a:lnRef idx="2">
            <a:srgbClr val="D6DCE4">
              <a:shade val="50000"/>
            </a:srgbClr>
          </a:lnRef>
          <a:fillRef idx="1">
            <a:srgbClr val="D6DCE4"/>
          </a:fillRef>
          <a:effectRef idx="0">
            <a:srgbClr val="D6DCE4"/>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grpSp>
        <p:nvGrpSpPr>
          <p:cNvPr id="16" name="组合 15"/>
          <p:cNvGrpSpPr/>
          <p:nvPr>
            <p:custDataLst>
              <p:tags r:id="rId7"/>
            </p:custDataLst>
          </p:nvPr>
        </p:nvGrpSpPr>
        <p:grpSpPr>
          <a:xfrm>
            <a:off x="395520" y="2595470"/>
            <a:ext cx="11425224" cy="3277861"/>
            <a:chOff x="305985" y="1705916"/>
            <a:chExt cx="11425224" cy="4266806"/>
          </a:xfrm>
        </p:grpSpPr>
        <p:cxnSp>
          <p:nvCxnSpPr>
            <p:cNvPr id="7" name="直接连接符 6"/>
            <p:cNvCxnSpPr/>
            <p:nvPr>
              <p:custDataLst>
                <p:tags r:id="rId8"/>
              </p:custDataLst>
            </p:nvPr>
          </p:nvCxnSpPr>
          <p:spPr>
            <a:xfrm>
              <a:off x="305985" y="1705916"/>
              <a:ext cx="0" cy="4266806"/>
            </a:xfrm>
            <a:prstGeom prst="line">
              <a:avLst/>
            </a:prstGeom>
            <a:solidFill>
              <a:srgbClr val="FFFFFF">
                <a:lumMod val="65000"/>
              </a:srgbClr>
            </a:solidFill>
            <a:ln w="6350">
              <a:solidFill>
                <a:srgbClr val="FFFFFF">
                  <a:lumMod val="65000"/>
                </a:srgbClr>
              </a:solidFill>
              <a:prstDash val="dash"/>
            </a:ln>
          </p:spPr>
          <p:style>
            <a:lnRef idx="1">
              <a:srgbClr val="D6DCE4"/>
            </a:lnRef>
            <a:fillRef idx="0">
              <a:srgbClr val="D6DCE4"/>
            </a:fillRef>
            <a:effectRef idx="0">
              <a:srgbClr val="D6DCE4"/>
            </a:effectRef>
            <a:fontRef idx="minor">
              <a:srgbClr val="000000"/>
            </a:fontRef>
          </p:style>
        </p:cxnSp>
        <p:cxnSp>
          <p:nvCxnSpPr>
            <p:cNvPr id="8" name="直接连接符 7"/>
            <p:cNvCxnSpPr/>
            <p:nvPr>
              <p:custDataLst>
                <p:tags r:id="rId9"/>
              </p:custDataLst>
            </p:nvPr>
          </p:nvCxnSpPr>
          <p:spPr>
            <a:xfrm>
              <a:off x="11731209" y="1705916"/>
              <a:ext cx="0" cy="4266806"/>
            </a:xfrm>
            <a:prstGeom prst="line">
              <a:avLst/>
            </a:prstGeom>
            <a:solidFill>
              <a:srgbClr val="FFFFFF">
                <a:lumMod val="65000"/>
              </a:srgbClr>
            </a:solidFill>
            <a:ln w="6350">
              <a:solidFill>
                <a:srgbClr val="FFFFFF">
                  <a:lumMod val="65000"/>
                </a:srgbClr>
              </a:solidFill>
              <a:prstDash val="dash"/>
            </a:ln>
          </p:spPr>
          <p:style>
            <a:lnRef idx="1">
              <a:srgbClr val="D6DCE4"/>
            </a:lnRef>
            <a:fillRef idx="0">
              <a:srgbClr val="D6DCE4"/>
            </a:fillRef>
            <a:effectRef idx="0">
              <a:srgbClr val="D6DCE4"/>
            </a:effectRef>
            <a:fontRef idx="minor">
              <a:srgbClr val="000000"/>
            </a:fontRef>
          </p:style>
        </p:cxnSp>
      </p:grpSp>
      <p:sp>
        <p:nvSpPr>
          <p:cNvPr id="9" name="文本框 8"/>
          <p:cNvSpPr txBox="1"/>
          <p:nvPr>
            <p:custDataLst>
              <p:tags r:id="rId10"/>
            </p:custDataLst>
          </p:nvPr>
        </p:nvSpPr>
        <p:spPr>
          <a:xfrm>
            <a:off x="1209040" y="2725738"/>
            <a:ext cx="9773920" cy="3164840"/>
          </a:xfrm>
          <a:prstGeom prst="rect">
            <a:avLst/>
          </a:prstGeom>
          <a:noFill/>
        </p:spPr>
        <p:txBody>
          <a:bodyPr wrap="square" lIns="101600" tIns="0" rIns="82550" bIns="0" rtlCol="0" anchor="ctr" anchorCtr="0">
            <a:spAutoFit/>
          </a:bodyPr>
          <a:lstStyle>
            <a:defPPr>
              <a:defRPr lang="zh-CN"/>
            </a:defPPr>
            <a:lvl1pPr fontAlgn="auto">
              <a:lnSpc>
                <a:spcPct val="130000"/>
              </a:lnSpc>
              <a:spcAft>
                <a:spcPts val="1000"/>
              </a:spcAft>
              <a:defRPr sz="1600" spc="150"/>
            </a:lvl1pPr>
          </a:lstStyle>
          <a:p>
            <a:pPr marL="360045" lvl="1" indent="-360045" fontAlgn="ctr">
              <a:lnSpc>
                <a:spcPct val="150000"/>
              </a:lnSpc>
              <a:spcBef>
                <a:spcPts val="1000"/>
              </a:spcBef>
              <a:buClr>
                <a:srgbClr val="000000">
                  <a:lumMod val="50000"/>
                  <a:lumOff val="50000"/>
                </a:srgbClr>
              </a:buClr>
              <a:buSzPct val="100000"/>
              <a:buFont typeface="Wingdings" panose="05000000000000000000" pitchFamily="2" charset="2"/>
              <a:buChar char="n"/>
            </a:pPr>
            <a:r>
              <a:rPr lang="zh-CN" altLang="en-US" spc="150" dirty="0">
                <a:uFillTx/>
                <a:latin typeface="Arial" panose="020B0604020202020204" pitchFamily="34" charset="0"/>
                <a:ea typeface="微软雅黑" panose="020B0503020204020204" charset="-122"/>
                <a:sym typeface="微软雅黑" panose="020B0503020204020204" charset="-122"/>
              </a:rPr>
              <a:t>重大事故、较大事故、一般事故，负责事故调查的人民政府应当自收到事故调查报告之日起15 日内做出批复；特别重大事故，30 日内做出批复，特殊情况下，批复时间可以适当延长，但延长的时间最长不超过30 日。</a:t>
            </a:r>
            <a:endParaRPr lang="zh-CN" altLang="en-US" spc="150" dirty="0">
              <a:uFillTx/>
              <a:latin typeface="Arial" panose="020B0604020202020204" pitchFamily="34" charset="0"/>
              <a:ea typeface="微软雅黑" panose="020B0503020204020204" charset="-122"/>
              <a:sym typeface="微软雅黑" panose="020B0503020204020204" charset="-122"/>
            </a:endParaRPr>
          </a:p>
          <a:p>
            <a:pPr marL="360045" lvl="1" indent="-360045" fontAlgn="ctr">
              <a:lnSpc>
                <a:spcPct val="150000"/>
              </a:lnSpc>
              <a:spcBef>
                <a:spcPts val="1000"/>
              </a:spcBef>
              <a:buClr>
                <a:srgbClr val="000000">
                  <a:lumMod val="50000"/>
                  <a:lumOff val="50000"/>
                </a:srgbClr>
              </a:buClr>
              <a:buSzPct val="100000"/>
              <a:buFont typeface="Wingdings" panose="05000000000000000000" pitchFamily="2" charset="2"/>
              <a:buChar char="n"/>
            </a:pPr>
            <a:r>
              <a:rPr lang="zh-CN" altLang="en-US" spc="150" dirty="0">
                <a:uFillTx/>
                <a:latin typeface="Arial" panose="020B0604020202020204" pitchFamily="34" charset="0"/>
                <a:ea typeface="微软雅黑" panose="020B0503020204020204" charset="-122"/>
                <a:sym typeface="微软雅黑" panose="020B0503020204020204" charset="-122"/>
              </a:rPr>
              <a:t>有关机关应当按照人民政府的批复，依照法律、行政法规规定的权限和程序，对事故发生单位和有关人员进行行政处罚，对负有事故责任的国家工作人员进行处分。</a:t>
            </a:r>
            <a:endParaRPr lang="zh-CN" altLang="en-US" spc="150" dirty="0">
              <a:uFillTx/>
              <a:latin typeface="Arial" panose="020B0604020202020204" pitchFamily="34" charset="0"/>
              <a:ea typeface="微软雅黑" panose="020B0503020204020204" charset="-122"/>
              <a:sym typeface="微软雅黑" panose="020B0503020204020204" charset="-122"/>
            </a:endParaRPr>
          </a:p>
          <a:p>
            <a:pPr marL="360045" lvl="1" indent="-360045" fontAlgn="ctr">
              <a:lnSpc>
                <a:spcPct val="150000"/>
              </a:lnSpc>
              <a:spcBef>
                <a:spcPts val="1000"/>
              </a:spcBef>
              <a:buClr>
                <a:srgbClr val="000000">
                  <a:lumMod val="50000"/>
                  <a:lumOff val="50000"/>
                </a:srgbClr>
              </a:buClr>
              <a:buSzPct val="100000"/>
              <a:buFont typeface="Wingdings" panose="05000000000000000000" pitchFamily="2" charset="2"/>
              <a:buChar char="n"/>
            </a:pPr>
            <a:r>
              <a:rPr lang="zh-CN" altLang="en-US" spc="150" dirty="0">
                <a:uFillTx/>
                <a:latin typeface="Arial" panose="020B0604020202020204" pitchFamily="34" charset="0"/>
                <a:ea typeface="微软雅黑" panose="020B0503020204020204" charset="-122"/>
                <a:sym typeface="微软雅黑" panose="020B0503020204020204" charset="-122"/>
              </a:rPr>
              <a:t>事故发生单位应当按照负责事故调查的人民政府的批复，对本单位负有事故责任的人员进行处理。 负有事故责任的人员涉嫌犯罪的，依法追究刑事责任。</a:t>
            </a:r>
            <a:endParaRPr lang="zh-CN" altLang="en-US" spc="150" dirty="0">
              <a:uFillTx/>
              <a:latin typeface="Arial" panose="020B0604020202020204" pitchFamily="34" charset="0"/>
              <a:ea typeface="微软雅黑" panose="020B0503020204020204" charset="-122"/>
              <a:sym typeface="微软雅黑" panose="020B0503020204020204" charset="-122"/>
            </a:endParaRPr>
          </a:p>
        </p:txBody>
      </p:sp>
      <p:sp>
        <p:nvSpPr>
          <p:cNvPr id="17" name="文本框 16"/>
          <p:cNvSpPr txBox="1"/>
          <p:nvPr>
            <p:custDataLst>
              <p:tags r:id="rId11"/>
            </p:custDataLst>
          </p:nvPr>
        </p:nvSpPr>
        <p:spPr>
          <a:xfrm>
            <a:off x="459646" y="1172498"/>
            <a:ext cx="10566484" cy="629920"/>
          </a:xfrm>
          <a:prstGeom prst="rect">
            <a:avLst/>
          </a:prstGeom>
          <a:noFill/>
        </p:spPr>
        <p:txBody>
          <a:bodyPr wrap="square" lIns="101600" tIns="38100" rIns="63500" bIns="38100" rtlCol="0">
            <a:normAutofit fontScale="90000"/>
          </a:bodyPr>
          <a:lstStyle/>
          <a:p>
            <a:r>
              <a:rPr lang="zh-CN" altLang="en-US" sz="3600" b="1" spc="300" dirty="0">
                <a:solidFill>
                  <a:srgbClr val="000000">
                    <a:lumMod val="75000"/>
                    <a:lumOff val="25000"/>
                  </a:srgbClr>
                </a:solidFill>
                <a:latin typeface="Arial" panose="020B0604020202020204" pitchFamily="34" charset="0"/>
                <a:ea typeface="微软雅黑" panose="020B0503020204020204" charset="-122"/>
              </a:rPr>
              <a:t>事故处理</a:t>
            </a:r>
            <a:endParaRPr lang="zh-CN" altLang="en-US" sz="3600" b="1" spc="300" dirty="0">
              <a:solidFill>
                <a:srgbClr val="000000">
                  <a:lumMod val="75000"/>
                  <a:lumOff val="25000"/>
                </a:srgbClr>
              </a:solidFill>
              <a:latin typeface="Arial" panose="020B0604020202020204" pitchFamily="34" charset="0"/>
              <a:ea typeface="微软雅黑" panose="020B0503020204020204" charset="-122"/>
            </a:endParaRPr>
          </a:p>
        </p:txBody>
      </p:sp>
    </p:spTree>
    <p:custDataLst>
      <p:tags r:id="rId12"/>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 name="TextBox 49"/>
          <p:cNvSpPr txBox="1">
            <a:spLocks noChangeArrowheads="1"/>
          </p:cNvSpPr>
          <p:nvPr>
            <p:custDataLst>
              <p:tags r:id="rId1"/>
            </p:custDataLst>
          </p:nvPr>
        </p:nvSpPr>
        <p:spPr bwMode="auto">
          <a:xfrm>
            <a:off x="783788" y="536733"/>
            <a:ext cx="10624424" cy="645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rmAutofit fontScale="90000"/>
          </a:bodyPr>
          <a:lstStyle>
            <a:lvl1pPr>
              <a:defRPr sz="3200">
                <a:solidFill>
                  <a:srgbClr val="000000"/>
                </a:solidFill>
                <a:latin typeface="Calibri" panose="020F0502020204030204" pitchFamily="34" charset="0"/>
                <a:ea typeface="宋体" panose="02010600030101010101" pitchFamily="2" charset="-122"/>
              </a:defRPr>
            </a:lvl1pPr>
            <a:lvl2pPr>
              <a:defRPr sz="2800">
                <a:solidFill>
                  <a:srgbClr val="000000"/>
                </a:solidFill>
                <a:latin typeface="Calibri" panose="020F0502020204030204" pitchFamily="34" charset="0"/>
                <a:ea typeface="宋体" panose="02010600030101010101" pitchFamily="2" charset="-122"/>
              </a:defRPr>
            </a:lvl2pPr>
            <a:lvl3pPr>
              <a:defRPr sz="2400">
                <a:solidFill>
                  <a:srgbClr val="000000"/>
                </a:solidFill>
                <a:latin typeface="Calibri" panose="020F0502020204030204" pitchFamily="34" charset="0"/>
                <a:ea typeface="宋体" panose="02010600030101010101" pitchFamily="2" charset="-122"/>
              </a:defRPr>
            </a:lvl3pPr>
            <a:lvl4pPr>
              <a:defRPr sz="2000">
                <a:solidFill>
                  <a:srgbClr val="000000"/>
                </a:solidFill>
                <a:latin typeface="Calibri" panose="020F0502020204030204" pitchFamily="34" charset="0"/>
                <a:ea typeface="宋体" panose="02010600030101010101" pitchFamily="2" charset="-122"/>
              </a:defRPr>
            </a:lvl4pPr>
            <a:lvl5pPr>
              <a:defRPr sz="2000">
                <a:solidFill>
                  <a:srgbClr val="000000"/>
                </a:solidFill>
                <a:latin typeface="Calibri" panose="020F0502020204030204" pitchFamily="34" charset="0"/>
                <a:ea typeface="宋体" panose="02010600030101010101" pitchFamily="2" charset="-122"/>
              </a:defRPr>
            </a:lvl5pPr>
            <a:lvl6pPr eaLnBrk="0" fontAlgn="base" hangingPunct="0">
              <a:spcAft>
                <a:spcPct val="0"/>
              </a:spcAft>
              <a:buChar char="»"/>
              <a:defRPr sz="2000">
                <a:solidFill>
                  <a:srgbClr val="000000"/>
                </a:solidFill>
                <a:latin typeface="Calibri" panose="020F0502020204030204" pitchFamily="34" charset="0"/>
                <a:ea typeface="宋体" panose="02010600030101010101" pitchFamily="2" charset="-122"/>
              </a:defRPr>
            </a:lvl6pPr>
            <a:lvl7pPr eaLnBrk="0" fontAlgn="base" hangingPunct="0">
              <a:spcAft>
                <a:spcPct val="0"/>
              </a:spcAft>
              <a:buChar char="»"/>
              <a:defRPr sz="2000">
                <a:solidFill>
                  <a:srgbClr val="000000"/>
                </a:solidFill>
                <a:latin typeface="Calibri" panose="020F0502020204030204" pitchFamily="34" charset="0"/>
                <a:ea typeface="宋体" panose="02010600030101010101" pitchFamily="2" charset="-122"/>
              </a:defRPr>
            </a:lvl7pPr>
            <a:lvl8pPr eaLnBrk="0" fontAlgn="base" hangingPunct="0">
              <a:spcAft>
                <a:spcPct val="0"/>
              </a:spcAft>
              <a:buChar char="»"/>
              <a:defRPr sz="2000">
                <a:solidFill>
                  <a:srgbClr val="000000"/>
                </a:solidFill>
                <a:latin typeface="Calibri" panose="020F0502020204030204" pitchFamily="34" charset="0"/>
                <a:ea typeface="宋体" panose="02010600030101010101" pitchFamily="2" charset="-122"/>
              </a:defRPr>
            </a:lvl8pPr>
            <a:lvl9pPr eaLnBrk="0" fontAlgn="base" hangingPunct="0">
              <a:spcAft>
                <a:spcPct val="0"/>
              </a:spcAft>
              <a:buChar char="»"/>
              <a:defRPr sz="2000">
                <a:solidFill>
                  <a:srgbClr val="000000"/>
                </a:solidFill>
                <a:latin typeface="Calibri" panose="020F0502020204030204" pitchFamily="34" charset="0"/>
                <a:ea typeface="宋体" panose="02010600030101010101" pitchFamily="2" charset="-122"/>
              </a:defRPr>
            </a:lvl9pPr>
          </a:lstStyle>
          <a:p>
            <a:pPr marL="0" marR="0" lvl="0" indent="0" algn="ctr" defTabSz="1218565" rtl="0" eaLnBrk="1" fontAlgn="base" latinLnBrk="0" hangingPunct="1">
              <a:lnSpc>
                <a:spcPct val="100000"/>
              </a:lnSpc>
              <a:spcBef>
                <a:spcPct val="0"/>
              </a:spcBef>
              <a:spcAft>
                <a:spcPct val="0"/>
              </a:spcAft>
              <a:buClrTx/>
              <a:buSzTx/>
              <a:buFontTx/>
              <a:buNone/>
              <a:defRPr/>
            </a:pPr>
            <a:r>
              <a:rPr kumimoji="0" lang="zh-CN" altLang="en-US" sz="3600" b="1" i="0" u="none" strike="noStrike" kern="1200" cap="none" spc="150" normalizeH="0" noProof="0" smtClean="0">
                <a:ln>
                  <a:noFill/>
                </a:ln>
                <a:solidFill>
                  <a:srgbClr val="000000">
                    <a:lumMod val="75000"/>
                    <a:lumOff val="25000"/>
                  </a:srgbClr>
                </a:solidFill>
                <a:effectLst/>
                <a:uLnTx/>
                <a:uFillTx/>
                <a:latin typeface="Arial" panose="020B0604020202020204" pitchFamily="34" charset="0"/>
                <a:ea typeface="微软雅黑" panose="020B0503020204020204" charset="-122"/>
                <a:cs typeface="+mn-ea"/>
              </a:rPr>
              <a:t>法律责任</a:t>
            </a:r>
            <a:endParaRPr kumimoji="0" lang="zh-CN" altLang="en-US" sz="3600" b="1" i="0" u="none" strike="noStrike" kern="1200" cap="none" spc="150" normalizeH="0" noProof="0" smtClean="0">
              <a:ln>
                <a:noFill/>
              </a:ln>
              <a:solidFill>
                <a:srgbClr val="000000">
                  <a:lumMod val="75000"/>
                  <a:lumOff val="25000"/>
                </a:srgbClr>
              </a:solidFill>
              <a:effectLst/>
              <a:uLnTx/>
              <a:uFillTx/>
              <a:latin typeface="Arial" panose="020B0604020202020204" pitchFamily="34" charset="0"/>
              <a:ea typeface="微软雅黑" panose="020B0503020204020204" charset="-122"/>
              <a:cs typeface="+mn-ea"/>
            </a:endParaRPr>
          </a:p>
        </p:txBody>
      </p:sp>
      <p:sp>
        <p:nvSpPr>
          <p:cNvPr id="26" name="矩形 25"/>
          <p:cNvSpPr/>
          <p:nvPr>
            <p:custDataLst>
              <p:tags r:id="rId2"/>
            </p:custDataLst>
          </p:nvPr>
        </p:nvSpPr>
        <p:spPr>
          <a:xfrm>
            <a:off x="2823845" y="5534343"/>
            <a:ext cx="8126730" cy="641985"/>
          </a:xfrm>
          <a:prstGeom prst="rect">
            <a:avLst/>
          </a:prstGeom>
          <a:solidFill>
            <a:srgbClr val="FFCC00">
              <a:lumMod val="20000"/>
              <a:lumOff val="8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zh-CN" altLang="en-US"/>
          </a:p>
        </p:txBody>
      </p:sp>
      <p:sp>
        <p:nvSpPr>
          <p:cNvPr id="11" name="Text Placeholder 17"/>
          <p:cNvSpPr txBox="1"/>
          <p:nvPr>
            <p:custDataLst>
              <p:tags r:id="rId3"/>
            </p:custDataLst>
          </p:nvPr>
        </p:nvSpPr>
        <p:spPr>
          <a:xfrm>
            <a:off x="960755" y="5633720"/>
            <a:ext cx="1651635" cy="460375"/>
          </a:xfrm>
          <a:prstGeom prst="rect">
            <a:avLst/>
          </a:prstGeom>
          <a:noFill/>
        </p:spPr>
        <p:txBody>
          <a:bodyPr wrap="square" rtlCol="0" anchor="b" anchorCtr="0">
            <a:normAutofit fontScale="90000"/>
          </a:bodyPr>
          <a:lstStyle>
            <a:defPPr>
              <a:defRPr lang="zh-CN"/>
            </a:defPPr>
            <a:lvl1pPr algn="ctr">
              <a:lnSpc>
                <a:spcPct val="130000"/>
              </a:lnSpc>
              <a:defRPr sz="4000" b="1" spc="150">
                <a:solidFill>
                  <a:srgbClr val="000000">
                    <a:lumMod val="65000"/>
                    <a:lumOff val="35000"/>
                  </a:srgbClr>
                </a:solidFill>
                <a:latin typeface="微软雅黑" panose="020B0503020204020204" charset="-122"/>
                <a:ea typeface="微软雅黑" panose="020B0503020204020204" charset="-122"/>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1" i="0" u="none" strike="noStrike" kern="1200" cap="none" spc="150" normalizeH="0" noProof="0" smtClean="0">
                <a:ln>
                  <a:noFill/>
                </a:ln>
                <a:solidFill>
                  <a:srgbClr val="FFCC00"/>
                </a:solidFill>
                <a:effectLst/>
                <a:uLnTx/>
                <a:uFillTx/>
                <a:latin typeface="Arial" panose="020B0604020202020204" pitchFamily="34" charset="0"/>
                <a:ea typeface="微软雅黑" panose="020B0503020204020204" charset="-122"/>
                <a:cs typeface="+mn-ea"/>
              </a:rPr>
              <a:t>（五）</a:t>
            </a:r>
            <a:endParaRPr kumimoji="0" lang="zh-CN" altLang="en-US" sz="2400" b="1" i="0" u="none" strike="noStrike" kern="1200" cap="none" spc="150" normalizeH="0" noProof="0" smtClean="0">
              <a:ln>
                <a:noFill/>
              </a:ln>
              <a:solidFill>
                <a:srgbClr val="FFCC00"/>
              </a:solidFill>
              <a:effectLst/>
              <a:uLnTx/>
              <a:uFillTx/>
              <a:latin typeface="Arial" panose="020B0604020202020204" pitchFamily="34" charset="0"/>
              <a:ea typeface="微软雅黑" panose="020B0503020204020204" charset="-122"/>
              <a:cs typeface="+mn-ea"/>
            </a:endParaRPr>
          </a:p>
        </p:txBody>
      </p:sp>
      <p:sp>
        <p:nvSpPr>
          <p:cNvPr id="10" name="TextBox 48"/>
          <p:cNvSpPr txBox="1"/>
          <p:nvPr>
            <p:custDataLst>
              <p:tags r:id="rId4"/>
            </p:custDataLst>
          </p:nvPr>
        </p:nvSpPr>
        <p:spPr>
          <a:xfrm>
            <a:off x="3093085" y="5526088"/>
            <a:ext cx="7822565" cy="658495"/>
          </a:xfrm>
          <a:prstGeom prst="rect">
            <a:avLst/>
          </a:prstGeom>
          <a:noFill/>
        </p:spPr>
        <p:txBody>
          <a:bodyPr wrap="square" rtlCol="0" anchor="ctr" anchorCtr="0">
            <a:normAutofit/>
          </a:bodyPr>
          <a:lstStyle>
            <a:defPPr>
              <a:defRPr lang="zh-CN"/>
            </a:defPPr>
            <a:lvl1pPr>
              <a:lnSpc>
                <a:spcPct val="120000"/>
              </a:lnSpc>
              <a:defRPr spc="150">
                <a:solidFill>
                  <a:srgbClr val="000000">
                    <a:lumMod val="75000"/>
                    <a:lumOff val="25000"/>
                  </a:srgbClr>
                </a:solidFill>
                <a:latin typeface="微软雅黑" panose="020B0503020204020204" charset="-122"/>
                <a:ea typeface="微软雅黑" panose="020B0503020204020204" charset="-122"/>
              </a:defRPr>
            </a:lvl1pPr>
          </a:lstStyle>
          <a:p>
            <a:pPr marR="0" lvl="0" indent="0" fontAlgn="auto">
              <a:spcBef>
                <a:spcPts val="0"/>
              </a:spcBef>
              <a:spcAft>
                <a:spcPts val="0"/>
              </a:spcAft>
              <a:buClrTx/>
              <a:buSzTx/>
              <a:buFontTx/>
              <a:buNone/>
              <a:defRPr/>
            </a:pPr>
            <a:r>
              <a:rPr lang="zh-CN" altLang="en-US" sz="2000" smtClean="0">
                <a:solidFill>
                  <a:srgbClr val="000000">
                    <a:lumMod val="65000"/>
                    <a:lumOff val="35000"/>
                  </a:srgbClr>
                </a:solidFill>
                <a:latin typeface="Arial" panose="020B0604020202020204" pitchFamily="34" charset="0"/>
              </a:rPr>
              <a:t>事故调查组的法律责任</a:t>
            </a:r>
            <a:endParaRPr lang="zh-CN" altLang="en-US" sz="2000" smtClean="0">
              <a:solidFill>
                <a:srgbClr val="000000">
                  <a:lumMod val="65000"/>
                  <a:lumOff val="35000"/>
                </a:srgbClr>
              </a:solidFill>
              <a:latin typeface="Arial" panose="020B0604020202020204" pitchFamily="34" charset="0"/>
            </a:endParaRPr>
          </a:p>
        </p:txBody>
      </p:sp>
      <p:cxnSp>
        <p:nvCxnSpPr>
          <p:cNvPr id="22" name="直接连接符 21"/>
          <p:cNvCxnSpPr/>
          <p:nvPr>
            <p:custDataLst>
              <p:tags r:id="rId5"/>
            </p:custDataLst>
          </p:nvPr>
        </p:nvCxnSpPr>
        <p:spPr>
          <a:xfrm>
            <a:off x="2823845" y="5531485"/>
            <a:ext cx="0" cy="647700"/>
          </a:xfrm>
          <a:prstGeom prst="line">
            <a:avLst/>
          </a:prstGeom>
          <a:ln w="38100">
            <a:solidFill>
              <a:srgbClr val="FFCC00"/>
            </a:solidFill>
          </a:ln>
        </p:spPr>
        <p:style>
          <a:lnRef idx="1">
            <a:srgbClr val="1F74AD"/>
          </a:lnRef>
          <a:fillRef idx="0">
            <a:srgbClr val="1F74AD"/>
          </a:fillRef>
          <a:effectRef idx="0">
            <a:srgbClr val="1F74AD"/>
          </a:effectRef>
          <a:fontRef idx="minor">
            <a:srgbClr val="000000"/>
          </a:fontRef>
        </p:style>
      </p:cxnSp>
      <p:sp>
        <p:nvSpPr>
          <p:cNvPr id="25" name="矩形 24"/>
          <p:cNvSpPr/>
          <p:nvPr>
            <p:custDataLst>
              <p:tags r:id="rId6"/>
            </p:custDataLst>
          </p:nvPr>
        </p:nvSpPr>
        <p:spPr>
          <a:xfrm>
            <a:off x="2823845" y="4602640"/>
            <a:ext cx="8126730" cy="641985"/>
          </a:xfrm>
          <a:prstGeom prst="rect">
            <a:avLst/>
          </a:prstGeom>
          <a:solidFill>
            <a:srgbClr val="689626">
              <a:lumMod val="20000"/>
              <a:lumOff val="8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zh-CN" altLang="en-US"/>
          </a:p>
        </p:txBody>
      </p:sp>
      <p:sp>
        <p:nvSpPr>
          <p:cNvPr id="9" name="Text Placeholder 17"/>
          <p:cNvSpPr txBox="1"/>
          <p:nvPr>
            <p:custDataLst>
              <p:tags r:id="rId7"/>
            </p:custDataLst>
          </p:nvPr>
        </p:nvSpPr>
        <p:spPr>
          <a:xfrm>
            <a:off x="960755" y="4701540"/>
            <a:ext cx="1651635" cy="460375"/>
          </a:xfrm>
          <a:prstGeom prst="rect">
            <a:avLst/>
          </a:prstGeom>
          <a:noFill/>
        </p:spPr>
        <p:txBody>
          <a:bodyPr wrap="square" rtlCol="0" anchor="b" anchorCtr="0">
            <a:normAutofit fontScale="90000"/>
          </a:bodyPr>
          <a:lstStyle>
            <a:defPPr>
              <a:defRPr lang="zh-CN"/>
            </a:defPPr>
            <a:lvl1pPr algn="ctr">
              <a:lnSpc>
                <a:spcPct val="100000"/>
              </a:lnSpc>
              <a:defRPr sz="4000" b="1" spc="150">
                <a:solidFill>
                  <a:srgbClr val="000000">
                    <a:lumMod val="65000"/>
                    <a:lumOff val="35000"/>
                  </a:srgbClr>
                </a:solidFill>
                <a:latin typeface="微软雅黑" panose="020B0503020204020204" charset="-122"/>
                <a:ea typeface="微软雅黑" panose="020B0503020204020204" charset="-122"/>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1" i="0" u="none" strike="noStrike" kern="1200" cap="none" spc="150" normalizeH="0" noProof="0" smtClean="0">
                <a:ln>
                  <a:noFill/>
                </a:ln>
                <a:solidFill>
                  <a:srgbClr val="689626"/>
                </a:solidFill>
                <a:effectLst/>
                <a:uLnTx/>
                <a:uFillTx/>
                <a:latin typeface="Arial" panose="020B0604020202020204" pitchFamily="34" charset="0"/>
                <a:ea typeface="微软雅黑" panose="020B0503020204020204" charset="-122"/>
                <a:cs typeface="+mn-ea"/>
              </a:rPr>
              <a:t>（四）</a:t>
            </a:r>
            <a:endParaRPr kumimoji="0" lang="zh-CN" altLang="en-US" sz="2400" b="1" i="0" u="none" strike="noStrike" kern="1200" cap="none" spc="150" normalizeH="0" noProof="0" smtClean="0">
              <a:ln>
                <a:noFill/>
              </a:ln>
              <a:solidFill>
                <a:srgbClr val="689626"/>
              </a:solidFill>
              <a:effectLst/>
              <a:uLnTx/>
              <a:uFillTx/>
              <a:latin typeface="Arial" panose="020B0604020202020204" pitchFamily="34" charset="0"/>
              <a:ea typeface="微软雅黑" panose="020B0503020204020204" charset="-122"/>
              <a:cs typeface="+mn-ea"/>
            </a:endParaRPr>
          </a:p>
        </p:txBody>
      </p:sp>
      <p:sp>
        <p:nvSpPr>
          <p:cNvPr id="8" name="TextBox 48"/>
          <p:cNvSpPr txBox="1"/>
          <p:nvPr>
            <p:custDataLst>
              <p:tags r:id="rId8"/>
            </p:custDataLst>
          </p:nvPr>
        </p:nvSpPr>
        <p:spPr>
          <a:xfrm>
            <a:off x="3093085" y="4594385"/>
            <a:ext cx="7822565" cy="658495"/>
          </a:xfrm>
          <a:prstGeom prst="rect">
            <a:avLst/>
          </a:prstGeom>
          <a:noFill/>
        </p:spPr>
        <p:txBody>
          <a:bodyPr wrap="square" rtlCol="0" anchor="ctr" anchorCtr="0">
            <a:normAutofit/>
          </a:bodyPr>
          <a:lstStyle>
            <a:defPPr>
              <a:defRPr lang="zh-CN"/>
            </a:defPPr>
            <a:lvl1pPr>
              <a:lnSpc>
                <a:spcPct val="120000"/>
              </a:lnSpc>
              <a:defRPr spc="150">
                <a:solidFill>
                  <a:srgbClr val="000000">
                    <a:lumMod val="75000"/>
                    <a:lumOff val="25000"/>
                  </a:srgbClr>
                </a:solidFill>
                <a:latin typeface="微软雅黑" panose="020B0503020204020204" charset="-122"/>
                <a:ea typeface="微软雅黑" panose="020B0503020204020204" charset="-122"/>
              </a:defRPr>
            </a:lvl1pPr>
          </a:lstStyle>
          <a:p>
            <a:pPr>
              <a:defRPr/>
            </a:pPr>
            <a:r>
              <a:rPr lang="zh-CN" altLang="en-US" sz="2000" smtClean="0">
                <a:solidFill>
                  <a:srgbClr val="000000">
                    <a:lumMod val="65000"/>
                    <a:lumOff val="35000"/>
                  </a:srgbClr>
                </a:solidFill>
                <a:latin typeface="Arial" panose="020B0604020202020204" pitchFamily="34" charset="0"/>
              </a:rPr>
              <a:t>中介机构的法律责任</a:t>
            </a:r>
            <a:endParaRPr lang="zh-CN" altLang="en-US" sz="2000" smtClean="0">
              <a:solidFill>
                <a:srgbClr val="000000">
                  <a:lumMod val="65000"/>
                  <a:lumOff val="35000"/>
                </a:srgbClr>
              </a:solidFill>
              <a:latin typeface="Arial" panose="020B0604020202020204" pitchFamily="34" charset="0"/>
            </a:endParaRPr>
          </a:p>
        </p:txBody>
      </p:sp>
      <p:cxnSp>
        <p:nvCxnSpPr>
          <p:cNvPr id="42" name="直接连接符 41"/>
          <p:cNvCxnSpPr/>
          <p:nvPr>
            <p:custDataLst>
              <p:tags r:id="rId9"/>
            </p:custDataLst>
          </p:nvPr>
        </p:nvCxnSpPr>
        <p:spPr>
          <a:xfrm>
            <a:off x="2823845" y="4599782"/>
            <a:ext cx="0" cy="647700"/>
          </a:xfrm>
          <a:prstGeom prst="line">
            <a:avLst/>
          </a:prstGeom>
          <a:ln w="38100">
            <a:solidFill>
              <a:srgbClr val="689626"/>
            </a:solidFill>
          </a:ln>
        </p:spPr>
        <p:style>
          <a:lnRef idx="1">
            <a:srgbClr val="1F74AD"/>
          </a:lnRef>
          <a:fillRef idx="0">
            <a:srgbClr val="1F74AD"/>
          </a:fillRef>
          <a:effectRef idx="0">
            <a:srgbClr val="1F74AD"/>
          </a:effectRef>
          <a:fontRef idx="minor">
            <a:srgbClr val="000000"/>
          </a:fontRef>
        </p:style>
      </p:cxnSp>
      <p:sp>
        <p:nvSpPr>
          <p:cNvPr id="24" name="矩形 23"/>
          <p:cNvSpPr/>
          <p:nvPr>
            <p:custDataLst>
              <p:tags r:id="rId10"/>
            </p:custDataLst>
          </p:nvPr>
        </p:nvSpPr>
        <p:spPr>
          <a:xfrm>
            <a:off x="2823845" y="3670936"/>
            <a:ext cx="8126730" cy="641985"/>
          </a:xfrm>
          <a:prstGeom prst="rect">
            <a:avLst/>
          </a:prstGeom>
          <a:solidFill>
            <a:srgbClr val="06620A">
              <a:lumMod val="20000"/>
              <a:lumOff val="8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zh-CN" altLang="en-US"/>
          </a:p>
        </p:txBody>
      </p:sp>
      <p:sp>
        <p:nvSpPr>
          <p:cNvPr id="7" name="Text Placeholder 17"/>
          <p:cNvSpPr txBox="1"/>
          <p:nvPr>
            <p:custDataLst>
              <p:tags r:id="rId11"/>
            </p:custDataLst>
          </p:nvPr>
        </p:nvSpPr>
        <p:spPr>
          <a:xfrm>
            <a:off x="960755" y="3769995"/>
            <a:ext cx="1651635" cy="460375"/>
          </a:xfrm>
          <a:prstGeom prst="rect">
            <a:avLst/>
          </a:prstGeom>
          <a:noFill/>
        </p:spPr>
        <p:txBody>
          <a:bodyPr wrap="square" rtlCol="0" anchor="b" anchorCtr="0">
            <a:normAutofit fontScale="90000"/>
          </a:bodyPr>
          <a:lstStyle>
            <a:defPPr>
              <a:defRPr lang="zh-CN"/>
            </a:defPPr>
            <a:lvl1pPr algn="ctr">
              <a:lnSpc>
                <a:spcPct val="100000"/>
              </a:lnSpc>
              <a:defRPr sz="4000" b="1" spc="150">
                <a:solidFill>
                  <a:srgbClr val="000000">
                    <a:lumMod val="65000"/>
                    <a:lumOff val="35000"/>
                  </a:srgbClr>
                </a:solidFill>
                <a:latin typeface="微软雅黑" panose="020B0503020204020204" charset="-122"/>
                <a:ea typeface="微软雅黑" panose="020B0503020204020204" charset="-122"/>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1" i="0" u="none" strike="noStrike" kern="1200" cap="none" spc="150" normalizeH="0" noProof="0" smtClean="0">
                <a:ln>
                  <a:noFill/>
                </a:ln>
                <a:solidFill>
                  <a:srgbClr val="06620A">
                    <a:lumMod val="60000"/>
                    <a:lumOff val="40000"/>
                  </a:srgbClr>
                </a:solidFill>
                <a:effectLst/>
                <a:uLnTx/>
                <a:uFillTx/>
                <a:latin typeface="Arial" panose="020B0604020202020204" pitchFamily="34" charset="0"/>
                <a:ea typeface="微软雅黑" panose="020B0503020204020204" charset="-122"/>
                <a:cs typeface="+mn-ea"/>
              </a:rPr>
              <a:t>（三）</a:t>
            </a:r>
            <a:endParaRPr kumimoji="0" lang="zh-CN" altLang="en-US" sz="2400" b="1" i="0" u="none" strike="noStrike" kern="1200" cap="none" spc="150" normalizeH="0" noProof="0" smtClean="0">
              <a:ln>
                <a:noFill/>
              </a:ln>
              <a:solidFill>
                <a:srgbClr val="06620A">
                  <a:lumMod val="60000"/>
                  <a:lumOff val="40000"/>
                </a:srgbClr>
              </a:solidFill>
              <a:effectLst/>
              <a:uLnTx/>
              <a:uFillTx/>
              <a:latin typeface="Arial" panose="020B0604020202020204" pitchFamily="34" charset="0"/>
              <a:ea typeface="微软雅黑" panose="020B0503020204020204" charset="-122"/>
              <a:cs typeface="+mn-ea"/>
            </a:endParaRPr>
          </a:p>
        </p:txBody>
      </p:sp>
      <p:sp>
        <p:nvSpPr>
          <p:cNvPr id="6" name="TextBox 48"/>
          <p:cNvSpPr txBox="1"/>
          <p:nvPr>
            <p:custDataLst>
              <p:tags r:id="rId12"/>
            </p:custDataLst>
          </p:nvPr>
        </p:nvSpPr>
        <p:spPr>
          <a:xfrm>
            <a:off x="3093085" y="3662681"/>
            <a:ext cx="7822565" cy="658495"/>
          </a:xfrm>
          <a:prstGeom prst="rect">
            <a:avLst/>
          </a:prstGeom>
          <a:noFill/>
        </p:spPr>
        <p:txBody>
          <a:bodyPr wrap="square" rtlCol="0" anchor="ctr" anchorCtr="0">
            <a:normAutofit/>
          </a:bodyPr>
          <a:lstStyle>
            <a:defPPr>
              <a:defRPr lang="zh-CN"/>
            </a:defPPr>
            <a:lvl1pPr>
              <a:lnSpc>
                <a:spcPct val="120000"/>
              </a:lnSpc>
              <a:defRPr spc="150">
                <a:solidFill>
                  <a:srgbClr val="000000">
                    <a:lumMod val="75000"/>
                    <a:lumOff val="25000"/>
                  </a:srgbClr>
                </a:solidFill>
                <a:latin typeface="微软雅黑" panose="020B0503020204020204" charset="-122"/>
                <a:ea typeface="微软雅黑" panose="020B0503020204020204" charset="-122"/>
              </a:defRPr>
            </a:lvl1pPr>
          </a:lstStyle>
          <a:p>
            <a:pPr marR="0" lvl="0" indent="0" fontAlgn="auto">
              <a:spcBef>
                <a:spcPts val="0"/>
              </a:spcBef>
              <a:spcAft>
                <a:spcPts val="0"/>
              </a:spcAft>
              <a:buClrTx/>
              <a:buSzTx/>
              <a:buFontTx/>
              <a:buNone/>
              <a:defRPr/>
            </a:pPr>
            <a:r>
              <a:rPr lang="zh-CN" altLang="en-US" sz="2000" smtClean="0">
                <a:solidFill>
                  <a:srgbClr val="000000">
                    <a:lumMod val="65000"/>
                    <a:lumOff val="35000"/>
                  </a:srgbClr>
                </a:solidFill>
                <a:latin typeface="Arial" panose="020B0604020202020204" pitchFamily="34" charset="0"/>
              </a:rPr>
              <a:t>行政机关的法律责任</a:t>
            </a:r>
            <a:endParaRPr lang="zh-CN" altLang="en-US" sz="2000" smtClean="0">
              <a:solidFill>
                <a:srgbClr val="000000">
                  <a:lumMod val="65000"/>
                  <a:lumOff val="35000"/>
                </a:srgbClr>
              </a:solidFill>
              <a:latin typeface="Arial" panose="020B0604020202020204" pitchFamily="34" charset="0"/>
            </a:endParaRPr>
          </a:p>
        </p:txBody>
      </p:sp>
      <p:cxnSp>
        <p:nvCxnSpPr>
          <p:cNvPr id="43" name="直接连接符 42"/>
          <p:cNvCxnSpPr/>
          <p:nvPr>
            <p:custDataLst>
              <p:tags r:id="rId13"/>
            </p:custDataLst>
          </p:nvPr>
        </p:nvCxnSpPr>
        <p:spPr>
          <a:xfrm>
            <a:off x="2823845" y="3668078"/>
            <a:ext cx="0" cy="647700"/>
          </a:xfrm>
          <a:prstGeom prst="line">
            <a:avLst/>
          </a:prstGeom>
          <a:ln w="38100">
            <a:solidFill>
              <a:srgbClr val="06620A">
                <a:lumMod val="60000"/>
                <a:lumOff val="40000"/>
              </a:srgbClr>
            </a:solidFill>
          </a:ln>
        </p:spPr>
        <p:style>
          <a:lnRef idx="1">
            <a:srgbClr val="1F74AD"/>
          </a:lnRef>
          <a:fillRef idx="0">
            <a:srgbClr val="1F74AD"/>
          </a:fillRef>
          <a:effectRef idx="0">
            <a:srgbClr val="1F74AD"/>
          </a:effectRef>
          <a:fontRef idx="minor">
            <a:srgbClr val="000000"/>
          </a:fontRef>
        </p:style>
      </p:cxnSp>
      <p:sp>
        <p:nvSpPr>
          <p:cNvPr id="21" name="矩形 20"/>
          <p:cNvSpPr/>
          <p:nvPr>
            <p:custDataLst>
              <p:tags r:id="rId14"/>
            </p:custDataLst>
          </p:nvPr>
        </p:nvSpPr>
        <p:spPr>
          <a:xfrm>
            <a:off x="2823845" y="2739232"/>
            <a:ext cx="8126730" cy="641985"/>
          </a:xfrm>
          <a:prstGeom prst="rect">
            <a:avLst/>
          </a:prstGeom>
          <a:solidFill>
            <a:srgbClr val="DECC00">
              <a:lumMod val="20000"/>
              <a:lumOff val="8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zh-CN" altLang="en-US"/>
          </a:p>
        </p:txBody>
      </p:sp>
      <p:sp>
        <p:nvSpPr>
          <p:cNvPr id="5" name="Text Placeholder 17"/>
          <p:cNvSpPr txBox="1"/>
          <p:nvPr>
            <p:custDataLst>
              <p:tags r:id="rId15"/>
            </p:custDataLst>
          </p:nvPr>
        </p:nvSpPr>
        <p:spPr>
          <a:xfrm>
            <a:off x="960755" y="2838450"/>
            <a:ext cx="1651635" cy="460375"/>
          </a:xfrm>
          <a:prstGeom prst="rect">
            <a:avLst/>
          </a:prstGeom>
          <a:noFill/>
        </p:spPr>
        <p:txBody>
          <a:bodyPr wrap="square" rtlCol="0" anchor="b" anchorCtr="0">
            <a:normAutofit fontScale="90000"/>
          </a:bodyPr>
          <a:lstStyle>
            <a:defPPr>
              <a:defRPr lang="zh-CN"/>
            </a:defPPr>
            <a:lvl1pPr algn="ctr">
              <a:lnSpc>
                <a:spcPct val="100000"/>
              </a:lnSpc>
              <a:defRPr sz="4000" b="1" spc="150">
                <a:solidFill>
                  <a:srgbClr val="000000">
                    <a:lumMod val="65000"/>
                    <a:lumOff val="35000"/>
                  </a:srgbClr>
                </a:solidFill>
                <a:latin typeface="微软雅黑" panose="020B0503020204020204" charset="-122"/>
                <a:ea typeface="微软雅黑" panose="020B0503020204020204" charset="-122"/>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1" i="0" u="none" strike="noStrike" kern="1200" cap="none" spc="150" normalizeH="0" noProof="0" smtClean="0">
                <a:ln>
                  <a:noFill/>
                </a:ln>
                <a:solidFill>
                  <a:srgbClr val="DECC00"/>
                </a:solidFill>
                <a:effectLst/>
                <a:uLnTx/>
                <a:uFillTx/>
                <a:latin typeface="Arial" panose="020B0604020202020204" pitchFamily="34" charset="0"/>
                <a:ea typeface="微软雅黑" panose="020B0503020204020204" charset="-122"/>
                <a:cs typeface="+mn-ea"/>
              </a:rPr>
              <a:t>（二）</a:t>
            </a:r>
            <a:endParaRPr kumimoji="0" lang="zh-CN" altLang="en-US" sz="2400" b="1" i="0" u="none" strike="noStrike" kern="1200" cap="none" spc="150" normalizeH="0" noProof="0" smtClean="0">
              <a:ln>
                <a:noFill/>
              </a:ln>
              <a:solidFill>
                <a:srgbClr val="DECC00"/>
              </a:solidFill>
              <a:effectLst/>
              <a:uLnTx/>
              <a:uFillTx/>
              <a:latin typeface="Arial" panose="020B0604020202020204" pitchFamily="34" charset="0"/>
              <a:ea typeface="微软雅黑" panose="020B0503020204020204" charset="-122"/>
              <a:cs typeface="+mn-ea"/>
            </a:endParaRPr>
          </a:p>
        </p:txBody>
      </p:sp>
      <p:sp>
        <p:nvSpPr>
          <p:cNvPr id="4" name="TextBox 48"/>
          <p:cNvSpPr txBox="1"/>
          <p:nvPr>
            <p:custDataLst>
              <p:tags r:id="rId16"/>
            </p:custDataLst>
          </p:nvPr>
        </p:nvSpPr>
        <p:spPr>
          <a:xfrm>
            <a:off x="3093085" y="2730977"/>
            <a:ext cx="7822565" cy="658495"/>
          </a:xfrm>
          <a:prstGeom prst="rect">
            <a:avLst/>
          </a:prstGeom>
          <a:noFill/>
        </p:spPr>
        <p:txBody>
          <a:bodyPr wrap="square" rtlCol="0" anchor="ctr" anchorCtr="0">
            <a:normAutofit/>
          </a:bodyPr>
          <a:lstStyle>
            <a:defPPr>
              <a:defRPr lang="zh-CN"/>
            </a:defPPr>
            <a:lvl1pPr>
              <a:lnSpc>
                <a:spcPct val="120000"/>
              </a:lnSpc>
              <a:defRPr spc="150">
                <a:solidFill>
                  <a:srgbClr val="000000">
                    <a:lumMod val="75000"/>
                    <a:lumOff val="25000"/>
                  </a:srgbClr>
                </a:solidFill>
                <a:latin typeface="微软雅黑" panose="020B0503020204020204" charset="-122"/>
                <a:ea typeface="微软雅黑" panose="020B0503020204020204" charset="-122"/>
              </a:defRPr>
            </a:lvl1pPr>
          </a:lstStyle>
          <a:p>
            <a:pPr>
              <a:defRPr/>
            </a:pPr>
            <a:r>
              <a:rPr lang="zh-CN" altLang="en-US" sz="2000" smtClean="0">
                <a:solidFill>
                  <a:srgbClr val="000000">
                    <a:lumMod val="65000"/>
                    <a:lumOff val="35000"/>
                  </a:srgbClr>
                </a:solidFill>
                <a:latin typeface="Arial" panose="020B0604020202020204" pitchFamily="34" charset="0"/>
              </a:rPr>
              <a:t>事故发生单位及相关人员的法律责任</a:t>
            </a:r>
            <a:endParaRPr lang="zh-CN" altLang="en-US" sz="2000" smtClean="0">
              <a:solidFill>
                <a:srgbClr val="000000">
                  <a:lumMod val="65000"/>
                  <a:lumOff val="35000"/>
                </a:srgbClr>
              </a:solidFill>
              <a:latin typeface="Arial" panose="020B0604020202020204" pitchFamily="34" charset="0"/>
            </a:endParaRPr>
          </a:p>
        </p:txBody>
      </p:sp>
      <p:cxnSp>
        <p:nvCxnSpPr>
          <p:cNvPr id="44" name="直接连接符 43"/>
          <p:cNvCxnSpPr/>
          <p:nvPr>
            <p:custDataLst>
              <p:tags r:id="rId17"/>
            </p:custDataLst>
          </p:nvPr>
        </p:nvCxnSpPr>
        <p:spPr>
          <a:xfrm>
            <a:off x="2823845" y="2736374"/>
            <a:ext cx="0" cy="647700"/>
          </a:xfrm>
          <a:prstGeom prst="line">
            <a:avLst/>
          </a:prstGeom>
          <a:ln w="38100">
            <a:solidFill>
              <a:srgbClr val="DECC00"/>
            </a:solidFill>
          </a:ln>
        </p:spPr>
        <p:style>
          <a:lnRef idx="1">
            <a:srgbClr val="1F74AD"/>
          </a:lnRef>
          <a:fillRef idx="0">
            <a:srgbClr val="1F74AD"/>
          </a:fillRef>
          <a:effectRef idx="0">
            <a:srgbClr val="1F74AD"/>
          </a:effectRef>
          <a:fontRef idx="minor">
            <a:srgbClr val="000000"/>
          </a:fontRef>
        </p:style>
      </p:cxnSp>
      <p:sp>
        <p:nvSpPr>
          <p:cNvPr id="13" name="矩形 12"/>
          <p:cNvSpPr/>
          <p:nvPr>
            <p:custDataLst>
              <p:tags r:id="rId18"/>
            </p:custDataLst>
          </p:nvPr>
        </p:nvSpPr>
        <p:spPr>
          <a:xfrm>
            <a:off x="2823845" y="1807528"/>
            <a:ext cx="8126730" cy="641985"/>
          </a:xfrm>
          <a:prstGeom prst="rect">
            <a:avLst/>
          </a:prstGeom>
          <a:solidFill>
            <a:srgbClr val="44750F">
              <a:lumMod val="20000"/>
              <a:lumOff val="8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zh-CN" altLang="en-US"/>
          </a:p>
        </p:txBody>
      </p:sp>
      <p:sp>
        <p:nvSpPr>
          <p:cNvPr id="3" name="Text Placeholder 17"/>
          <p:cNvSpPr txBox="1"/>
          <p:nvPr>
            <p:custDataLst>
              <p:tags r:id="rId19"/>
            </p:custDataLst>
          </p:nvPr>
        </p:nvSpPr>
        <p:spPr>
          <a:xfrm>
            <a:off x="971513" y="1906905"/>
            <a:ext cx="1651635" cy="460375"/>
          </a:xfrm>
          <a:prstGeom prst="rect">
            <a:avLst/>
          </a:prstGeom>
          <a:noFill/>
        </p:spPr>
        <p:txBody>
          <a:bodyPr wrap="square" rtlCol="0" anchor="b" anchorCtr="0">
            <a:normAutofit fontScale="90000"/>
          </a:bodyPr>
          <a:lstStyle>
            <a:defPPr>
              <a:defRPr lang="zh-CN"/>
            </a:defPPr>
            <a:lvl1pPr algn="ctr">
              <a:lnSpc>
                <a:spcPct val="100000"/>
              </a:lnSpc>
              <a:defRPr sz="4000" b="1" spc="150">
                <a:solidFill>
                  <a:srgbClr val="000000">
                    <a:lumMod val="65000"/>
                    <a:lumOff val="35000"/>
                  </a:srgbClr>
                </a:solidFill>
                <a:latin typeface="微软雅黑" panose="020B0503020204020204" charset="-122"/>
                <a:ea typeface="微软雅黑" panose="020B0503020204020204" charset="-122"/>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1" i="0" u="none" strike="noStrike" kern="1200" cap="none" spc="150" normalizeH="0" noProof="0" smtClean="0">
                <a:ln>
                  <a:noFill/>
                </a:ln>
                <a:solidFill>
                  <a:srgbClr val="44750F"/>
                </a:solidFill>
                <a:effectLst/>
                <a:uLnTx/>
                <a:uFillTx/>
                <a:latin typeface="Arial" panose="020B0604020202020204" pitchFamily="34" charset="0"/>
                <a:ea typeface="微软雅黑" panose="020B0503020204020204" charset="-122"/>
                <a:cs typeface="+mn-ea"/>
              </a:rPr>
              <a:t>（一）</a:t>
            </a:r>
            <a:endParaRPr kumimoji="0" lang="zh-CN" altLang="en-US" sz="2400" b="1" i="0" u="none" strike="noStrike" kern="1200" cap="none" spc="150" normalizeH="0" noProof="0" smtClean="0">
              <a:ln>
                <a:noFill/>
              </a:ln>
              <a:solidFill>
                <a:srgbClr val="44750F"/>
              </a:solidFill>
              <a:effectLst/>
              <a:uLnTx/>
              <a:uFillTx/>
              <a:latin typeface="Arial" panose="020B0604020202020204" pitchFamily="34" charset="0"/>
              <a:ea typeface="微软雅黑" panose="020B0503020204020204" charset="-122"/>
              <a:cs typeface="+mn-ea"/>
            </a:endParaRPr>
          </a:p>
        </p:txBody>
      </p:sp>
      <p:sp>
        <p:nvSpPr>
          <p:cNvPr id="2" name="TextBox 48"/>
          <p:cNvSpPr txBox="1"/>
          <p:nvPr>
            <p:custDataLst>
              <p:tags r:id="rId20"/>
            </p:custDataLst>
          </p:nvPr>
        </p:nvSpPr>
        <p:spPr>
          <a:xfrm>
            <a:off x="3093085" y="1799273"/>
            <a:ext cx="7822565" cy="658495"/>
          </a:xfrm>
          <a:prstGeom prst="rect">
            <a:avLst/>
          </a:prstGeom>
          <a:noFill/>
        </p:spPr>
        <p:txBody>
          <a:bodyPr wrap="square" rtlCol="0" anchor="ctr" anchorCtr="0">
            <a:normAutofit/>
          </a:bodyPr>
          <a:lstStyle>
            <a:defPPr>
              <a:defRPr lang="zh-CN"/>
            </a:defPPr>
            <a:lvl1pPr>
              <a:lnSpc>
                <a:spcPct val="120000"/>
              </a:lnSpc>
              <a:defRPr sz="1400" spc="150">
                <a:solidFill>
                  <a:sysClr val="window" lastClr="FFFFFF">
                    <a:lumMod val="65000"/>
                  </a:sysClr>
                </a:solidFill>
                <a:latin typeface="微软雅黑" panose="020B0503020204020204" charset="-122"/>
                <a:ea typeface="微软雅黑" panose="020B0503020204020204" charset="-122"/>
              </a:defRPr>
            </a:lvl1pPr>
          </a:lstStyle>
          <a:p>
            <a:pPr marL="0" marR="0" lvl="0" indent="0" algn="l" defTabSz="914400" rtl="0" eaLnBrk="1" fontAlgn="auto" latinLnBrk="0" hangingPunct="1">
              <a:lnSpc>
                <a:spcPct val="120000"/>
              </a:lnSpc>
              <a:spcBef>
                <a:spcPts val="0"/>
              </a:spcBef>
              <a:spcAft>
                <a:spcPts val="0"/>
              </a:spcAft>
              <a:buClrTx/>
              <a:buSzTx/>
              <a:buFontTx/>
              <a:buNone/>
              <a:defRPr/>
            </a:pPr>
            <a:r>
              <a:rPr kumimoji="0" lang="zh-CN" altLang="en-US" sz="2000" b="0" i="0" u="none" strike="noStrike" kern="1200" cap="none" spc="150" normalizeH="0" noProof="0" smtClean="0">
                <a:ln>
                  <a:noFill/>
                </a:ln>
                <a:solidFill>
                  <a:srgbClr val="000000">
                    <a:lumMod val="65000"/>
                    <a:lumOff val="35000"/>
                  </a:srgbClr>
                </a:solidFill>
                <a:effectLst/>
                <a:uLnTx/>
                <a:uFillTx/>
                <a:latin typeface="Arial" panose="020B0604020202020204" pitchFamily="34" charset="0"/>
                <a:ea typeface="微软雅黑" panose="020B0503020204020204" charset="-122"/>
                <a:cs typeface="+mn-ea"/>
              </a:rPr>
              <a:t>事故发生单位主要负责人的法律责任</a:t>
            </a:r>
            <a:endParaRPr kumimoji="0" lang="zh-CN" altLang="en-US" sz="2000" b="0" i="0" u="none" strike="noStrike" kern="1200" cap="none" spc="150" normalizeH="0" noProof="0" smtClean="0">
              <a:ln>
                <a:noFill/>
              </a:ln>
              <a:solidFill>
                <a:srgbClr val="000000">
                  <a:lumMod val="65000"/>
                  <a:lumOff val="35000"/>
                </a:srgbClr>
              </a:solidFill>
              <a:effectLst/>
              <a:uLnTx/>
              <a:uFillTx/>
              <a:latin typeface="Arial" panose="020B0604020202020204" pitchFamily="34" charset="0"/>
              <a:ea typeface="微软雅黑" panose="020B0503020204020204" charset="-122"/>
              <a:cs typeface="+mn-ea"/>
            </a:endParaRPr>
          </a:p>
        </p:txBody>
      </p:sp>
      <p:cxnSp>
        <p:nvCxnSpPr>
          <p:cNvPr id="45" name="直接连接符 44"/>
          <p:cNvCxnSpPr/>
          <p:nvPr>
            <p:custDataLst>
              <p:tags r:id="rId21"/>
            </p:custDataLst>
          </p:nvPr>
        </p:nvCxnSpPr>
        <p:spPr>
          <a:xfrm>
            <a:off x="2823845" y="1804670"/>
            <a:ext cx="0" cy="647700"/>
          </a:xfrm>
          <a:prstGeom prst="line">
            <a:avLst/>
          </a:prstGeom>
          <a:ln w="38100">
            <a:solidFill>
              <a:srgbClr val="44750F"/>
            </a:solidFill>
          </a:ln>
        </p:spPr>
        <p:style>
          <a:lnRef idx="1">
            <a:srgbClr val="1F74AD"/>
          </a:lnRef>
          <a:fillRef idx="0">
            <a:srgbClr val="1F74AD"/>
          </a:fillRef>
          <a:effectRef idx="0">
            <a:srgbClr val="1F74AD"/>
          </a:effectRef>
          <a:fontRef idx="minor">
            <a:srgbClr val="000000"/>
          </a:fontRef>
        </p:style>
      </p:cxnSp>
      <p:cxnSp>
        <p:nvCxnSpPr>
          <p:cNvPr id="51" name="直接连接符 50"/>
          <p:cNvCxnSpPr/>
          <p:nvPr>
            <p:custDataLst>
              <p:tags r:id="rId22"/>
            </p:custDataLst>
          </p:nvPr>
        </p:nvCxnSpPr>
        <p:spPr>
          <a:xfrm>
            <a:off x="5769403" y="1312066"/>
            <a:ext cx="653194" cy="0"/>
          </a:xfrm>
          <a:prstGeom prst="line">
            <a:avLst/>
          </a:prstGeom>
          <a:ln w="38100">
            <a:solidFill>
              <a:sysClr val="window" lastClr="FFFFFF">
                <a:lumMod val="75000"/>
              </a:sysClr>
            </a:solidFill>
          </a:ln>
        </p:spPr>
        <p:style>
          <a:lnRef idx="1">
            <a:srgbClr val="1F74AD"/>
          </a:lnRef>
          <a:fillRef idx="0">
            <a:srgbClr val="1F74AD"/>
          </a:fillRef>
          <a:effectRef idx="0">
            <a:srgbClr val="1F74AD"/>
          </a:effectRef>
          <a:fontRef idx="minor">
            <a:srgbClr val="000000"/>
          </a:fontRef>
        </p:style>
      </p:cxnSp>
    </p:spTree>
    <p:custDataLst>
      <p:tags r:id="rId23"/>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5" name="ïśḷiḍè"/>
          <p:cNvSpPr txBox="1"/>
          <p:nvPr>
            <p:custDataLst>
              <p:tags r:id="rId1"/>
            </p:custDataLst>
          </p:nvPr>
        </p:nvSpPr>
        <p:spPr>
          <a:xfrm>
            <a:off x="1618615" y="791845"/>
            <a:ext cx="8954770" cy="584835"/>
          </a:xfrm>
          <a:prstGeom prst="rect">
            <a:avLst/>
          </a:prstGeom>
          <a:noFill/>
          <a:ln>
            <a:noFill/>
          </a:ln>
        </p:spPr>
        <p:txBody>
          <a:bodyPr wrap="square" lIns="90000" tIns="46800" rIns="90000" bIns="46800" anchor="b" anchorCtr="0">
            <a:spAutoFit/>
          </a:bodyP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algn="ctr">
              <a:buSzPct val="25000"/>
              <a:tabLst>
                <a:tab pos="4210050" algn="l"/>
              </a:tabLst>
            </a:pPr>
            <a:r>
              <a:rPr lang="zh-CN" altLang="en-US" sz="3200" spc="300">
                <a:latin typeface="微软雅黑" panose="020B0503020204020204" charset="-122"/>
                <a:ea typeface="微软雅黑" panose="020B0503020204020204" charset="-122"/>
                <a:sym typeface="微软雅黑" panose="020B0503020204020204" charset="-122"/>
              </a:rPr>
              <a:t>事故发生单位主要负责人的法律责任</a:t>
            </a:r>
            <a:endParaRPr lang="zh-CN" altLang="en-US" sz="3200" spc="300">
              <a:latin typeface="微软雅黑" panose="020B0503020204020204" charset="-122"/>
              <a:ea typeface="微软雅黑" panose="020B0503020204020204" charset="-122"/>
              <a:sym typeface="微软雅黑" panose="020B0503020204020204" charset="-122"/>
            </a:endParaRPr>
          </a:p>
        </p:txBody>
      </p:sp>
      <p:sp>
        <p:nvSpPr>
          <p:cNvPr id="58" name="PA_ImportSvg_636712275280550096"/>
          <p:cNvSpPr/>
          <p:nvPr>
            <p:custDataLst>
              <p:tags r:id="rId2"/>
            </p:custDataLst>
          </p:nvPr>
        </p:nvSpPr>
        <p:spPr>
          <a:xfrm>
            <a:off x="10710119" y="1591197"/>
            <a:ext cx="448761" cy="339021"/>
          </a:xfrm>
          <a:custGeom>
            <a:avLst/>
            <a:gdLst/>
            <a:ahLst/>
            <a:cxnLst/>
            <a:rect l="l" t="t" r="r" b="b"/>
            <a:pathLst>
              <a:path w="709422" h="535940">
                <a:moveTo>
                  <a:pt x="326898" y="0"/>
                </a:moveTo>
                <a:lnTo>
                  <a:pt x="151257" y="535940"/>
                </a:lnTo>
                <a:lnTo>
                  <a:pt x="0" y="535940"/>
                </a:lnTo>
                <a:lnTo>
                  <a:pt x="130048" y="0"/>
                </a:lnTo>
                <a:moveTo>
                  <a:pt x="709422" y="0"/>
                </a:moveTo>
                <a:lnTo>
                  <a:pt x="533400" y="535940"/>
                </a:lnTo>
                <a:lnTo>
                  <a:pt x="382524" y="535940"/>
                </a:lnTo>
                <a:lnTo>
                  <a:pt x="512572" y="0"/>
                </a:lnTo>
              </a:path>
            </a:pathLst>
          </a:custGeom>
          <a:solidFill>
            <a:srgbClr val="000000">
              <a:lumMod val="10000"/>
              <a:lumOff val="90000"/>
            </a:srgbClr>
          </a:solidFill>
          <a:ln w="12700" cap="flat" cmpd="sng" algn="ctr">
            <a:noFill/>
            <a:prstDash val="solid"/>
            <a:miter lim="800000"/>
          </a:ln>
          <a:effectLst/>
        </p:spPr>
        <p:style>
          <a:lnRef idx="2">
            <a:srgbClr val="1F74AD">
              <a:shade val="50000"/>
            </a:srgbClr>
          </a:lnRef>
          <a:fillRef idx="1">
            <a:srgbClr val="1F74AD"/>
          </a:fillRef>
          <a:effectRef idx="0">
            <a:srgbClr val="1F74AD"/>
          </a:effectRef>
          <a:fontRef idx="minor">
            <a:sysClr val="window" lastClr="FFFFFF"/>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ysClr val="window" lastClr="FFFFFF"/>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ysClr val="window" lastClr="FFFFFF"/>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ysClr val="window" lastClr="FFFFFF"/>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ysClr val="window" lastClr="FFFFFF"/>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ysClr val="window" lastClr="FFFFFF"/>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ysClr val="window" lastClr="FFFFFF"/>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ysClr val="window" lastClr="FFFFFF"/>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ysClr val="window" lastClr="FFFFFF"/>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ysClr val="window" lastClr="FFFFFF"/>
                </a:solidFill>
                <a:latin typeface="Arial" panose="020B0604020202020204" pitchFamily="34" charset="0"/>
                <a:ea typeface="微软雅黑" panose="020B0503020204020204" charset="-122"/>
                <a:cs typeface="+mn-ea"/>
              </a:defRPr>
            </a:lvl9pPr>
          </a:lstStyle>
          <a:p>
            <a:pPr algn="ctr"/>
            <a:endParaRPr lang="zh-CN" altLang="en-US"/>
          </a:p>
        </p:txBody>
      </p:sp>
      <p:sp>
        <p:nvSpPr>
          <p:cNvPr id="59" name="PA_ImportSvg_636712348830820096"/>
          <p:cNvSpPr/>
          <p:nvPr>
            <p:custDataLst>
              <p:tags r:id="rId3"/>
            </p:custDataLst>
          </p:nvPr>
        </p:nvSpPr>
        <p:spPr>
          <a:xfrm>
            <a:off x="1021857" y="1591197"/>
            <a:ext cx="447406" cy="339020"/>
          </a:xfrm>
          <a:custGeom>
            <a:avLst/>
            <a:gdLst/>
            <a:ahLst/>
            <a:cxnLst/>
            <a:rect l="l" t="t" r="r" b="b"/>
            <a:pathLst>
              <a:path w="705105" h="534290">
                <a:moveTo>
                  <a:pt x="325882" y="0"/>
                </a:moveTo>
                <a:lnTo>
                  <a:pt x="196215" y="534289"/>
                </a:lnTo>
                <a:lnTo>
                  <a:pt x="0" y="534289"/>
                </a:lnTo>
                <a:lnTo>
                  <a:pt x="175133" y="0"/>
                </a:lnTo>
                <a:moveTo>
                  <a:pt x="705104" y="0"/>
                </a:moveTo>
                <a:lnTo>
                  <a:pt x="575310" y="534289"/>
                </a:lnTo>
                <a:lnTo>
                  <a:pt x="379095" y="534289"/>
                </a:lnTo>
                <a:lnTo>
                  <a:pt x="554228" y="0"/>
                </a:lnTo>
              </a:path>
            </a:pathLst>
          </a:custGeom>
          <a:solidFill>
            <a:srgbClr val="000000">
              <a:lumMod val="10000"/>
              <a:lumOff val="90000"/>
            </a:srgbClr>
          </a:solidFill>
          <a:ln w="12700" cap="flat" cmpd="sng" algn="ctr">
            <a:noFill/>
            <a:prstDash val="solid"/>
            <a:miter lim="800000"/>
          </a:ln>
          <a:effectLst/>
        </p:spPr>
        <p:style>
          <a:lnRef idx="2">
            <a:srgbClr val="1F74AD">
              <a:shade val="50000"/>
            </a:srgbClr>
          </a:lnRef>
          <a:fillRef idx="1">
            <a:srgbClr val="1F74AD"/>
          </a:fillRef>
          <a:effectRef idx="0">
            <a:srgbClr val="1F74AD"/>
          </a:effectRef>
          <a:fontRef idx="minor">
            <a:sysClr val="window" lastClr="FFFFFF"/>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ysClr val="window" lastClr="FFFFFF"/>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ysClr val="window" lastClr="FFFFFF"/>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ysClr val="window" lastClr="FFFFFF"/>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ysClr val="window" lastClr="FFFFFF"/>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ysClr val="window" lastClr="FFFFFF"/>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ysClr val="window" lastClr="FFFFFF"/>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ysClr val="window" lastClr="FFFFFF"/>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ysClr val="window" lastClr="FFFFFF"/>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ysClr val="window" lastClr="FFFFFF"/>
                </a:solidFill>
                <a:latin typeface="Arial" panose="020B0604020202020204" pitchFamily="34" charset="0"/>
                <a:ea typeface="微软雅黑" panose="020B0503020204020204" charset="-122"/>
                <a:cs typeface="+mn-ea"/>
              </a:defRPr>
            </a:lvl9pPr>
          </a:lstStyle>
          <a:p>
            <a:pPr algn="ctr"/>
            <a:endParaRPr lang="zh-CN" altLang="en-US"/>
          </a:p>
        </p:txBody>
      </p:sp>
      <p:sp>
        <p:nvSpPr>
          <p:cNvPr id="60" name="文本框 59"/>
          <p:cNvSpPr txBox="1"/>
          <p:nvPr>
            <p:custDataLst>
              <p:tags r:id="rId4"/>
            </p:custDataLst>
          </p:nvPr>
        </p:nvSpPr>
        <p:spPr>
          <a:xfrm>
            <a:off x="1568050" y="1569357"/>
            <a:ext cx="9055900" cy="874407"/>
          </a:xfrm>
          <a:prstGeom prst="rect">
            <a:avLst/>
          </a:prstGeom>
          <a:noFill/>
        </p:spPr>
        <p:txBody>
          <a:bodyPr wrap="square" lIns="90000" tIns="46800" rIns="90000" bIns="46800" rtlCol="0">
            <a:normAutofit lnSpcReduction="10000"/>
          </a:bodyPr>
          <a:lstStyle/>
          <a:p>
            <a:pPr algn="ctr">
              <a:lnSpc>
                <a:spcPct val="150000"/>
              </a:lnSpc>
            </a:pPr>
            <a:r>
              <a:rPr lang="zh-CN" altLang="en-US" spc="120">
                <a:solidFill>
                  <a:sysClr val="window" lastClr="FFFFFF">
                    <a:lumMod val="65000"/>
                  </a:sysClr>
                </a:solidFill>
                <a:latin typeface="微软雅黑" panose="020B0503020204020204" charset="-122"/>
                <a:ea typeface="微软雅黑" panose="020B0503020204020204" charset="-122"/>
              </a:rPr>
              <a:t>事故发生单位主要负责人有下列行为之一的，处上一年年收入40% 至80% 的罚</a:t>
            </a:r>
            <a:endParaRPr lang="zh-CN" altLang="en-US" spc="120">
              <a:solidFill>
                <a:sysClr val="window" lastClr="FFFFFF">
                  <a:lumMod val="65000"/>
                </a:sysClr>
              </a:solidFill>
              <a:latin typeface="微软雅黑" panose="020B0503020204020204" charset="-122"/>
              <a:ea typeface="微软雅黑" panose="020B0503020204020204" charset="-122"/>
            </a:endParaRPr>
          </a:p>
          <a:p>
            <a:pPr algn="ctr">
              <a:lnSpc>
                <a:spcPct val="150000"/>
              </a:lnSpc>
            </a:pPr>
            <a:r>
              <a:rPr lang="zh-CN" altLang="en-US" spc="120">
                <a:solidFill>
                  <a:sysClr val="window" lastClr="FFFFFF">
                    <a:lumMod val="65000"/>
                  </a:sysClr>
                </a:solidFill>
                <a:latin typeface="微软雅黑" panose="020B0503020204020204" charset="-122"/>
                <a:ea typeface="微软雅黑" panose="020B0503020204020204" charset="-122"/>
              </a:rPr>
              <a:t>款；属于国家工作人员的，并依法给予处分；构成犯罪的，依法追究刑事责任：</a:t>
            </a:r>
            <a:endParaRPr lang="zh-CN" altLang="en-US" spc="120">
              <a:solidFill>
                <a:sysClr val="window" lastClr="FFFFFF">
                  <a:lumMod val="65000"/>
                </a:sysClr>
              </a:solidFill>
              <a:latin typeface="微软雅黑" panose="020B0503020204020204" charset="-122"/>
              <a:ea typeface="微软雅黑" panose="020B0503020204020204" charset="-122"/>
            </a:endParaRPr>
          </a:p>
        </p:txBody>
      </p:sp>
      <p:grpSp>
        <p:nvGrpSpPr>
          <p:cNvPr id="86" name="组合 85"/>
          <p:cNvGrpSpPr/>
          <p:nvPr/>
        </p:nvGrpSpPr>
        <p:grpSpPr>
          <a:xfrm>
            <a:off x="1955800" y="2893695"/>
            <a:ext cx="8753475" cy="1070610"/>
            <a:chOff x="3080" y="4557"/>
            <a:chExt cx="13785" cy="1686"/>
          </a:xfrm>
        </p:grpSpPr>
        <p:sp>
          <p:nvSpPr>
            <p:cNvPr id="67" name="椭圆 66"/>
            <p:cNvSpPr/>
            <p:nvPr>
              <p:custDataLst>
                <p:tags r:id="rId5"/>
              </p:custDataLst>
            </p:nvPr>
          </p:nvSpPr>
          <p:spPr>
            <a:xfrm>
              <a:off x="5883" y="5276"/>
              <a:ext cx="248" cy="248"/>
            </a:xfrm>
            <a:prstGeom prst="ellipse">
              <a:avLst/>
            </a:prstGeom>
            <a:solidFill>
              <a:srgbClr val="FFCC00"/>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zh-CN" altLang="en-US"/>
            </a:p>
          </p:txBody>
        </p:sp>
        <p:cxnSp>
          <p:nvCxnSpPr>
            <p:cNvPr id="68" name="直接连接符 67"/>
            <p:cNvCxnSpPr/>
            <p:nvPr>
              <p:custDataLst>
                <p:tags r:id="rId6"/>
              </p:custDataLst>
            </p:nvPr>
          </p:nvCxnSpPr>
          <p:spPr>
            <a:xfrm rot="16200000" flipV="1">
              <a:off x="5484" y="4875"/>
              <a:ext cx="0" cy="1051"/>
            </a:xfrm>
            <a:prstGeom prst="line">
              <a:avLst/>
            </a:prstGeom>
            <a:solidFill>
              <a:srgbClr val="FC466C"/>
            </a:solidFill>
            <a:ln w="12700">
              <a:solidFill>
                <a:srgbClr val="FFCC00"/>
              </a:solidFill>
              <a:prstDash val="dash"/>
            </a:ln>
          </p:spPr>
          <p:style>
            <a:lnRef idx="1">
              <a:srgbClr val="1F74AD"/>
            </a:lnRef>
            <a:fillRef idx="0">
              <a:srgbClr val="1F74AD"/>
            </a:fillRef>
            <a:effectRef idx="0">
              <a:srgbClr val="1F74AD"/>
            </a:effectRef>
            <a:fontRef idx="minor">
              <a:srgbClr val="000000"/>
            </a:fontRef>
          </p:style>
        </p:cxnSp>
        <p:sp>
          <p:nvSpPr>
            <p:cNvPr id="69" name="任意多边形 55"/>
            <p:cNvSpPr/>
            <p:nvPr>
              <p:custDataLst>
                <p:tags r:id="rId7"/>
              </p:custDataLst>
            </p:nvPr>
          </p:nvSpPr>
          <p:spPr>
            <a:xfrm rot="8100000" flipH="1">
              <a:off x="3080" y="4557"/>
              <a:ext cx="1687" cy="1687"/>
            </a:xfrm>
            <a:custGeom>
              <a:avLst/>
              <a:gdLst>
                <a:gd name="connsiteX0" fmla="*/ 499605 w 1071330"/>
                <a:gd name="connsiteY0" fmla="*/ 985614 h 1071333"/>
                <a:gd name="connsiteX1" fmla="*/ 978876 w 1071330"/>
                <a:gd name="connsiteY1" fmla="*/ 506343 h 1071333"/>
                <a:gd name="connsiteX2" fmla="*/ 1016378 w 1071330"/>
                <a:gd name="connsiteY2" fmla="*/ 460432 h 1071333"/>
                <a:gd name="connsiteX3" fmla="*/ 1020824 w 1071330"/>
                <a:gd name="connsiteY3" fmla="*/ 451984 h 1071333"/>
                <a:gd name="connsiteX4" fmla="*/ 1021972 w 1071330"/>
                <a:gd name="connsiteY4" fmla="*/ 450592 h 1071333"/>
                <a:gd name="connsiteX5" fmla="*/ 1071330 w 1071330"/>
                <a:gd name="connsiteY5" fmla="*/ 289006 h 1071333"/>
                <a:gd name="connsiteX6" fmla="*/ 1071330 w 1071330"/>
                <a:gd name="connsiteY6" fmla="*/ 0 h 1071333"/>
                <a:gd name="connsiteX7" fmla="*/ 782324 w 1071330"/>
                <a:gd name="connsiteY7" fmla="*/ 0 h 1071333"/>
                <a:gd name="connsiteX8" fmla="*/ 620738 w 1071330"/>
                <a:gd name="connsiteY8" fmla="*/ 49358 h 1071333"/>
                <a:gd name="connsiteX9" fmla="*/ 619333 w 1071330"/>
                <a:gd name="connsiteY9" fmla="*/ 50517 h 1071333"/>
                <a:gd name="connsiteX10" fmla="*/ 610901 w 1071330"/>
                <a:gd name="connsiteY10" fmla="*/ 54955 h 1071333"/>
                <a:gd name="connsiteX11" fmla="*/ 564990 w 1071330"/>
                <a:gd name="connsiteY11" fmla="*/ 92456 h 1071333"/>
                <a:gd name="connsiteX12" fmla="*/ 85718 w 1071330"/>
                <a:gd name="connsiteY12" fmla="*/ 571728 h 1071333"/>
                <a:gd name="connsiteX13" fmla="*/ 85718 w 1071330"/>
                <a:gd name="connsiteY13" fmla="*/ 985614 h 1071333"/>
                <a:gd name="connsiteX14" fmla="*/ 499605 w 1071330"/>
                <a:gd name="connsiteY14" fmla="*/ 985614 h 10713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71330" h="1071333">
                  <a:moveTo>
                    <a:pt x="499605" y="985614"/>
                  </a:moveTo>
                  <a:lnTo>
                    <a:pt x="978876" y="506343"/>
                  </a:lnTo>
                  <a:cubicBezTo>
                    <a:pt x="993163" y="492057"/>
                    <a:pt x="1005664" y="476661"/>
                    <a:pt x="1016378" y="460432"/>
                  </a:cubicBezTo>
                  <a:lnTo>
                    <a:pt x="1020824" y="451984"/>
                  </a:lnTo>
                  <a:lnTo>
                    <a:pt x="1021972" y="450592"/>
                  </a:lnTo>
                  <a:cubicBezTo>
                    <a:pt x="1053134" y="404467"/>
                    <a:pt x="1071330" y="348861"/>
                    <a:pt x="1071330" y="289006"/>
                  </a:cubicBezTo>
                  <a:lnTo>
                    <a:pt x="1071330" y="0"/>
                  </a:lnTo>
                  <a:lnTo>
                    <a:pt x="782324" y="0"/>
                  </a:lnTo>
                  <a:cubicBezTo>
                    <a:pt x="722469" y="0"/>
                    <a:pt x="666864" y="18196"/>
                    <a:pt x="620738" y="49358"/>
                  </a:cubicBezTo>
                  <a:lnTo>
                    <a:pt x="619333" y="50517"/>
                  </a:lnTo>
                  <a:lnTo>
                    <a:pt x="610901" y="54955"/>
                  </a:lnTo>
                  <a:cubicBezTo>
                    <a:pt x="594672" y="65670"/>
                    <a:pt x="579276" y="78170"/>
                    <a:pt x="564990" y="92456"/>
                  </a:cubicBezTo>
                  <a:lnTo>
                    <a:pt x="85718" y="571728"/>
                  </a:lnTo>
                  <a:cubicBezTo>
                    <a:pt x="-28573" y="686020"/>
                    <a:pt x="-28573" y="871323"/>
                    <a:pt x="85718" y="985614"/>
                  </a:cubicBezTo>
                  <a:cubicBezTo>
                    <a:pt x="200010" y="1099906"/>
                    <a:pt x="385313" y="1099906"/>
                    <a:pt x="499605" y="985614"/>
                  </a:cubicBezTo>
                  <a:close/>
                </a:path>
              </a:pathLst>
            </a:custGeom>
            <a:solidFill>
              <a:srgbClr val="FFCC00"/>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zh-CN" altLang="en-US"/>
            </a:p>
          </p:txBody>
        </p:sp>
        <p:sp>
          <p:nvSpPr>
            <p:cNvPr id="70" name="文本框 69"/>
            <p:cNvSpPr txBox="1"/>
            <p:nvPr>
              <p:custDataLst>
                <p:tags r:id="rId8"/>
              </p:custDataLst>
            </p:nvPr>
          </p:nvSpPr>
          <p:spPr>
            <a:xfrm>
              <a:off x="3143" y="4988"/>
              <a:ext cx="1553" cy="824"/>
            </a:xfrm>
            <a:prstGeom prst="rect">
              <a:avLst/>
            </a:prstGeom>
            <a:noFill/>
          </p:spPr>
          <p:txBody>
            <a:bodyPr wrap="square" rtlCol="0">
              <a:normAutofit fontScale="90000"/>
            </a:bodyPr>
            <a:lstStyle/>
            <a:p>
              <a:pPr algn="ctr"/>
              <a:r>
                <a:rPr lang="en-US" altLang="zh-CN" sz="2800" b="1">
                  <a:solidFill>
                    <a:sysClr val="window" lastClr="FFFFFF"/>
                  </a:solidFill>
                  <a:latin typeface="微软雅黑" panose="020B0503020204020204" charset="-122"/>
                  <a:ea typeface="微软雅黑" panose="020B0503020204020204" charset="-122"/>
                  <a:cs typeface="微软雅黑" panose="020B0503020204020204" charset="-122"/>
                </a:rPr>
                <a:t>（1）</a:t>
              </a:r>
              <a:endParaRPr lang="en-US" altLang="zh-CN" sz="2800" b="1">
                <a:solidFill>
                  <a:sysClr val="window" lastClr="FFFFFF"/>
                </a:solidFill>
                <a:latin typeface="微软雅黑" panose="020B0503020204020204" charset="-122"/>
                <a:ea typeface="微软雅黑" panose="020B0503020204020204" charset="-122"/>
                <a:cs typeface="微软雅黑" panose="020B0503020204020204" charset="-122"/>
              </a:endParaRPr>
            </a:p>
          </p:txBody>
        </p:sp>
        <p:sp>
          <p:nvSpPr>
            <p:cNvPr id="71" name="ï$ḻiďê"/>
            <p:cNvSpPr txBox="1"/>
            <p:nvPr>
              <p:custDataLst>
                <p:tags r:id="rId9"/>
              </p:custDataLst>
            </p:nvPr>
          </p:nvSpPr>
          <p:spPr bwMode="auto">
            <a:xfrm>
              <a:off x="6277" y="5095"/>
              <a:ext cx="10588" cy="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ctr" anchorCtr="0">
              <a:normAutofit/>
            </a:bodyP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lvl="0" algn="l" defTabSz="913765">
                <a:buSzPct val="25000"/>
                <a:defRPr/>
              </a:pPr>
              <a:r>
                <a:rPr lang="zh-CN" altLang="en-US" b="1" spc="120">
                  <a:latin typeface="微软雅黑" panose="020B0503020204020204" charset="-122"/>
                  <a:ea typeface="微软雅黑" panose="020B0503020204020204" charset="-122"/>
                  <a:sym typeface="微软雅黑" panose="020B0503020204020204" charset="-122"/>
                </a:rPr>
                <a:t>不立即组织事故抢救的；</a:t>
              </a:r>
              <a:endParaRPr lang="zh-CN" altLang="en-US" b="1" spc="120">
                <a:latin typeface="微软雅黑" panose="020B0503020204020204" charset="-122"/>
                <a:ea typeface="微软雅黑" panose="020B0503020204020204" charset="-122"/>
                <a:sym typeface="微软雅黑" panose="020B0503020204020204" charset="-122"/>
              </a:endParaRPr>
            </a:p>
          </p:txBody>
        </p:sp>
      </p:grpSp>
      <p:grpSp>
        <p:nvGrpSpPr>
          <p:cNvPr id="87" name="组合 86"/>
          <p:cNvGrpSpPr/>
          <p:nvPr/>
        </p:nvGrpSpPr>
        <p:grpSpPr>
          <a:xfrm>
            <a:off x="3559175" y="3982085"/>
            <a:ext cx="7150735" cy="1070610"/>
            <a:chOff x="5605" y="6093"/>
            <a:chExt cx="11261" cy="1686"/>
          </a:xfrm>
        </p:grpSpPr>
        <p:sp>
          <p:nvSpPr>
            <p:cNvPr id="74" name="椭圆 73"/>
            <p:cNvSpPr/>
            <p:nvPr>
              <p:custDataLst>
                <p:tags r:id="rId10"/>
              </p:custDataLst>
            </p:nvPr>
          </p:nvSpPr>
          <p:spPr>
            <a:xfrm>
              <a:off x="8435" y="6812"/>
              <a:ext cx="248" cy="248"/>
            </a:xfrm>
            <a:prstGeom prst="ellipse">
              <a:avLst/>
            </a:prstGeom>
            <a:solidFill>
              <a:srgbClr val="DECC00"/>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zh-CN" altLang="en-US"/>
            </a:p>
          </p:txBody>
        </p:sp>
        <p:cxnSp>
          <p:nvCxnSpPr>
            <p:cNvPr id="75" name="直接连接符 74"/>
            <p:cNvCxnSpPr/>
            <p:nvPr>
              <p:custDataLst>
                <p:tags r:id="rId11"/>
              </p:custDataLst>
            </p:nvPr>
          </p:nvCxnSpPr>
          <p:spPr>
            <a:xfrm rot="16200000" flipV="1">
              <a:off x="8039" y="6411"/>
              <a:ext cx="0" cy="1051"/>
            </a:xfrm>
            <a:prstGeom prst="line">
              <a:avLst/>
            </a:prstGeom>
            <a:solidFill>
              <a:srgbClr val="FC466C"/>
            </a:solidFill>
            <a:ln w="12700">
              <a:solidFill>
                <a:srgbClr val="DECC00"/>
              </a:solidFill>
              <a:prstDash val="dash"/>
            </a:ln>
          </p:spPr>
          <p:style>
            <a:lnRef idx="1">
              <a:srgbClr val="1F74AD"/>
            </a:lnRef>
            <a:fillRef idx="0">
              <a:srgbClr val="1F74AD"/>
            </a:fillRef>
            <a:effectRef idx="0">
              <a:srgbClr val="1F74AD"/>
            </a:effectRef>
            <a:fontRef idx="minor">
              <a:srgbClr val="000000"/>
            </a:fontRef>
          </p:style>
        </p:cxnSp>
        <p:sp>
          <p:nvSpPr>
            <p:cNvPr id="76" name="任意多边形 55"/>
            <p:cNvSpPr/>
            <p:nvPr>
              <p:custDataLst>
                <p:tags r:id="rId12"/>
              </p:custDataLst>
            </p:nvPr>
          </p:nvSpPr>
          <p:spPr>
            <a:xfrm rot="8100000" flipH="1">
              <a:off x="5605" y="6093"/>
              <a:ext cx="1687" cy="1687"/>
            </a:xfrm>
            <a:custGeom>
              <a:avLst/>
              <a:gdLst>
                <a:gd name="connsiteX0" fmla="*/ 499605 w 1071330"/>
                <a:gd name="connsiteY0" fmla="*/ 985614 h 1071333"/>
                <a:gd name="connsiteX1" fmla="*/ 978876 w 1071330"/>
                <a:gd name="connsiteY1" fmla="*/ 506343 h 1071333"/>
                <a:gd name="connsiteX2" fmla="*/ 1016378 w 1071330"/>
                <a:gd name="connsiteY2" fmla="*/ 460432 h 1071333"/>
                <a:gd name="connsiteX3" fmla="*/ 1020824 w 1071330"/>
                <a:gd name="connsiteY3" fmla="*/ 451984 h 1071333"/>
                <a:gd name="connsiteX4" fmla="*/ 1021972 w 1071330"/>
                <a:gd name="connsiteY4" fmla="*/ 450592 h 1071333"/>
                <a:gd name="connsiteX5" fmla="*/ 1071330 w 1071330"/>
                <a:gd name="connsiteY5" fmla="*/ 289006 h 1071333"/>
                <a:gd name="connsiteX6" fmla="*/ 1071330 w 1071330"/>
                <a:gd name="connsiteY6" fmla="*/ 0 h 1071333"/>
                <a:gd name="connsiteX7" fmla="*/ 782324 w 1071330"/>
                <a:gd name="connsiteY7" fmla="*/ 0 h 1071333"/>
                <a:gd name="connsiteX8" fmla="*/ 620738 w 1071330"/>
                <a:gd name="connsiteY8" fmla="*/ 49358 h 1071333"/>
                <a:gd name="connsiteX9" fmla="*/ 619333 w 1071330"/>
                <a:gd name="connsiteY9" fmla="*/ 50517 h 1071333"/>
                <a:gd name="connsiteX10" fmla="*/ 610901 w 1071330"/>
                <a:gd name="connsiteY10" fmla="*/ 54955 h 1071333"/>
                <a:gd name="connsiteX11" fmla="*/ 564990 w 1071330"/>
                <a:gd name="connsiteY11" fmla="*/ 92456 h 1071333"/>
                <a:gd name="connsiteX12" fmla="*/ 85718 w 1071330"/>
                <a:gd name="connsiteY12" fmla="*/ 571728 h 1071333"/>
                <a:gd name="connsiteX13" fmla="*/ 85718 w 1071330"/>
                <a:gd name="connsiteY13" fmla="*/ 985614 h 1071333"/>
                <a:gd name="connsiteX14" fmla="*/ 499605 w 1071330"/>
                <a:gd name="connsiteY14" fmla="*/ 985614 h 10713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71330" h="1071333">
                  <a:moveTo>
                    <a:pt x="499605" y="985614"/>
                  </a:moveTo>
                  <a:lnTo>
                    <a:pt x="978876" y="506343"/>
                  </a:lnTo>
                  <a:cubicBezTo>
                    <a:pt x="993163" y="492057"/>
                    <a:pt x="1005664" y="476661"/>
                    <a:pt x="1016378" y="460432"/>
                  </a:cubicBezTo>
                  <a:lnTo>
                    <a:pt x="1020824" y="451984"/>
                  </a:lnTo>
                  <a:lnTo>
                    <a:pt x="1021972" y="450592"/>
                  </a:lnTo>
                  <a:cubicBezTo>
                    <a:pt x="1053134" y="404467"/>
                    <a:pt x="1071330" y="348861"/>
                    <a:pt x="1071330" y="289006"/>
                  </a:cubicBezTo>
                  <a:lnTo>
                    <a:pt x="1071330" y="0"/>
                  </a:lnTo>
                  <a:lnTo>
                    <a:pt x="782324" y="0"/>
                  </a:lnTo>
                  <a:cubicBezTo>
                    <a:pt x="722469" y="0"/>
                    <a:pt x="666864" y="18196"/>
                    <a:pt x="620738" y="49358"/>
                  </a:cubicBezTo>
                  <a:lnTo>
                    <a:pt x="619333" y="50517"/>
                  </a:lnTo>
                  <a:lnTo>
                    <a:pt x="610901" y="54955"/>
                  </a:lnTo>
                  <a:cubicBezTo>
                    <a:pt x="594672" y="65670"/>
                    <a:pt x="579276" y="78170"/>
                    <a:pt x="564990" y="92456"/>
                  </a:cubicBezTo>
                  <a:lnTo>
                    <a:pt x="85718" y="571728"/>
                  </a:lnTo>
                  <a:cubicBezTo>
                    <a:pt x="-28573" y="686020"/>
                    <a:pt x="-28573" y="871323"/>
                    <a:pt x="85718" y="985614"/>
                  </a:cubicBezTo>
                  <a:cubicBezTo>
                    <a:pt x="200010" y="1099906"/>
                    <a:pt x="385313" y="1099906"/>
                    <a:pt x="499605" y="985614"/>
                  </a:cubicBezTo>
                  <a:close/>
                </a:path>
              </a:pathLst>
            </a:custGeom>
            <a:solidFill>
              <a:srgbClr val="DECC00"/>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zh-CN" altLang="en-US"/>
            </a:p>
          </p:txBody>
        </p:sp>
        <p:sp>
          <p:nvSpPr>
            <p:cNvPr id="77" name="文本框 76"/>
            <p:cNvSpPr txBox="1"/>
            <p:nvPr>
              <p:custDataLst>
                <p:tags r:id="rId13"/>
              </p:custDataLst>
            </p:nvPr>
          </p:nvSpPr>
          <p:spPr>
            <a:xfrm>
              <a:off x="5669" y="6524"/>
              <a:ext cx="1553" cy="824"/>
            </a:xfrm>
            <a:prstGeom prst="rect">
              <a:avLst/>
            </a:prstGeom>
            <a:noFill/>
          </p:spPr>
          <p:txBody>
            <a:bodyPr wrap="square" rtlCol="0">
              <a:normAutofit fontScale="90000"/>
            </a:bodyPr>
            <a:lstStyle/>
            <a:p>
              <a:pPr algn="ctr"/>
              <a:r>
                <a:rPr lang="en-US" altLang="zh-CN" sz="2800" b="1">
                  <a:solidFill>
                    <a:sysClr val="window" lastClr="FFFFFF"/>
                  </a:solidFill>
                  <a:latin typeface="微软雅黑" panose="020B0503020204020204" charset="-122"/>
                  <a:ea typeface="微软雅黑" panose="020B0503020204020204" charset="-122"/>
                  <a:cs typeface="微软雅黑" panose="020B0503020204020204" charset="-122"/>
                </a:rPr>
                <a:t>（2）</a:t>
              </a:r>
              <a:endParaRPr lang="en-US" altLang="zh-CN" sz="2800" b="1">
                <a:solidFill>
                  <a:sysClr val="window" lastClr="FFFFFF"/>
                </a:solidFill>
                <a:latin typeface="微软雅黑" panose="020B0503020204020204" charset="-122"/>
                <a:ea typeface="微软雅黑" panose="020B0503020204020204" charset="-122"/>
                <a:cs typeface="微软雅黑" panose="020B0503020204020204" charset="-122"/>
              </a:endParaRPr>
            </a:p>
          </p:txBody>
        </p:sp>
        <p:sp>
          <p:nvSpPr>
            <p:cNvPr id="78" name="ï$ḻiďê"/>
            <p:cNvSpPr txBox="1"/>
            <p:nvPr>
              <p:custDataLst>
                <p:tags r:id="rId14"/>
              </p:custDataLst>
            </p:nvPr>
          </p:nvSpPr>
          <p:spPr bwMode="auto">
            <a:xfrm>
              <a:off x="8774" y="6631"/>
              <a:ext cx="8093" cy="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ctr" anchorCtr="0">
              <a:normAutofit/>
            </a:bodyP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lvl="0" algn="l" defTabSz="913765">
                <a:buSzPct val="25000"/>
                <a:defRPr/>
              </a:pPr>
              <a:r>
                <a:rPr lang="zh-CN" altLang="en-US" b="1" spc="120">
                  <a:latin typeface="微软雅黑" panose="020B0503020204020204" charset="-122"/>
                  <a:ea typeface="微软雅黑" panose="020B0503020204020204" charset="-122"/>
                  <a:sym typeface="微软雅黑" panose="020B0503020204020204" charset="-122"/>
                </a:rPr>
                <a:t>迟报或者漏报事故的；</a:t>
              </a:r>
              <a:endParaRPr lang="zh-CN" altLang="en-US" b="1" spc="120">
                <a:latin typeface="微软雅黑" panose="020B0503020204020204" charset="-122"/>
                <a:ea typeface="微软雅黑" panose="020B0503020204020204" charset="-122"/>
                <a:sym typeface="微软雅黑" panose="020B0503020204020204" charset="-122"/>
              </a:endParaRPr>
            </a:p>
          </p:txBody>
        </p:sp>
      </p:grpSp>
      <p:grpSp>
        <p:nvGrpSpPr>
          <p:cNvPr id="88" name="组合 87"/>
          <p:cNvGrpSpPr/>
          <p:nvPr/>
        </p:nvGrpSpPr>
        <p:grpSpPr>
          <a:xfrm>
            <a:off x="5074285" y="5070475"/>
            <a:ext cx="5870575" cy="1070610"/>
            <a:chOff x="7991" y="7985"/>
            <a:chExt cx="9245" cy="1686"/>
          </a:xfrm>
        </p:grpSpPr>
        <p:sp>
          <p:nvSpPr>
            <p:cNvPr id="80" name="椭圆 79"/>
            <p:cNvSpPr/>
            <p:nvPr>
              <p:custDataLst>
                <p:tags r:id="rId15"/>
              </p:custDataLst>
            </p:nvPr>
          </p:nvSpPr>
          <p:spPr>
            <a:xfrm>
              <a:off x="10923" y="8705"/>
              <a:ext cx="248" cy="248"/>
            </a:xfrm>
            <a:prstGeom prst="ellipse">
              <a:avLst/>
            </a:prstGeom>
            <a:solidFill>
              <a:srgbClr val="A0BB0C"/>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zh-CN" altLang="en-US"/>
            </a:p>
          </p:txBody>
        </p:sp>
        <p:cxnSp>
          <p:nvCxnSpPr>
            <p:cNvPr id="81" name="直接连接符 80"/>
            <p:cNvCxnSpPr/>
            <p:nvPr>
              <p:custDataLst>
                <p:tags r:id="rId16"/>
              </p:custDataLst>
            </p:nvPr>
          </p:nvCxnSpPr>
          <p:spPr>
            <a:xfrm rot="16200000" flipV="1">
              <a:off x="10397" y="8303"/>
              <a:ext cx="0" cy="1051"/>
            </a:xfrm>
            <a:prstGeom prst="line">
              <a:avLst/>
            </a:prstGeom>
            <a:solidFill>
              <a:srgbClr val="FC466C"/>
            </a:solidFill>
            <a:ln w="12700">
              <a:solidFill>
                <a:srgbClr val="A0BB0C"/>
              </a:solidFill>
              <a:prstDash val="dash"/>
            </a:ln>
          </p:spPr>
          <p:style>
            <a:lnRef idx="1">
              <a:srgbClr val="1F74AD"/>
            </a:lnRef>
            <a:fillRef idx="0">
              <a:srgbClr val="1F74AD"/>
            </a:fillRef>
            <a:effectRef idx="0">
              <a:srgbClr val="1F74AD"/>
            </a:effectRef>
            <a:fontRef idx="minor">
              <a:srgbClr val="000000"/>
            </a:fontRef>
          </p:style>
        </p:cxnSp>
        <p:sp>
          <p:nvSpPr>
            <p:cNvPr id="82" name="任意多边形 55"/>
            <p:cNvSpPr/>
            <p:nvPr>
              <p:custDataLst>
                <p:tags r:id="rId17"/>
              </p:custDataLst>
            </p:nvPr>
          </p:nvSpPr>
          <p:spPr>
            <a:xfrm rot="8100000" flipH="1">
              <a:off x="7991" y="7985"/>
              <a:ext cx="1687" cy="1687"/>
            </a:xfrm>
            <a:custGeom>
              <a:avLst/>
              <a:gdLst>
                <a:gd name="connsiteX0" fmla="*/ 499605 w 1071330"/>
                <a:gd name="connsiteY0" fmla="*/ 985614 h 1071333"/>
                <a:gd name="connsiteX1" fmla="*/ 978876 w 1071330"/>
                <a:gd name="connsiteY1" fmla="*/ 506343 h 1071333"/>
                <a:gd name="connsiteX2" fmla="*/ 1016378 w 1071330"/>
                <a:gd name="connsiteY2" fmla="*/ 460432 h 1071333"/>
                <a:gd name="connsiteX3" fmla="*/ 1020824 w 1071330"/>
                <a:gd name="connsiteY3" fmla="*/ 451984 h 1071333"/>
                <a:gd name="connsiteX4" fmla="*/ 1021972 w 1071330"/>
                <a:gd name="connsiteY4" fmla="*/ 450592 h 1071333"/>
                <a:gd name="connsiteX5" fmla="*/ 1071330 w 1071330"/>
                <a:gd name="connsiteY5" fmla="*/ 289006 h 1071333"/>
                <a:gd name="connsiteX6" fmla="*/ 1071330 w 1071330"/>
                <a:gd name="connsiteY6" fmla="*/ 0 h 1071333"/>
                <a:gd name="connsiteX7" fmla="*/ 782324 w 1071330"/>
                <a:gd name="connsiteY7" fmla="*/ 0 h 1071333"/>
                <a:gd name="connsiteX8" fmla="*/ 620738 w 1071330"/>
                <a:gd name="connsiteY8" fmla="*/ 49358 h 1071333"/>
                <a:gd name="connsiteX9" fmla="*/ 619333 w 1071330"/>
                <a:gd name="connsiteY9" fmla="*/ 50517 h 1071333"/>
                <a:gd name="connsiteX10" fmla="*/ 610901 w 1071330"/>
                <a:gd name="connsiteY10" fmla="*/ 54955 h 1071333"/>
                <a:gd name="connsiteX11" fmla="*/ 564990 w 1071330"/>
                <a:gd name="connsiteY11" fmla="*/ 92456 h 1071333"/>
                <a:gd name="connsiteX12" fmla="*/ 85718 w 1071330"/>
                <a:gd name="connsiteY12" fmla="*/ 571728 h 1071333"/>
                <a:gd name="connsiteX13" fmla="*/ 85718 w 1071330"/>
                <a:gd name="connsiteY13" fmla="*/ 985614 h 1071333"/>
                <a:gd name="connsiteX14" fmla="*/ 499605 w 1071330"/>
                <a:gd name="connsiteY14" fmla="*/ 985614 h 10713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71330" h="1071333">
                  <a:moveTo>
                    <a:pt x="499605" y="985614"/>
                  </a:moveTo>
                  <a:lnTo>
                    <a:pt x="978876" y="506343"/>
                  </a:lnTo>
                  <a:cubicBezTo>
                    <a:pt x="993163" y="492057"/>
                    <a:pt x="1005664" y="476661"/>
                    <a:pt x="1016378" y="460432"/>
                  </a:cubicBezTo>
                  <a:lnTo>
                    <a:pt x="1020824" y="451984"/>
                  </a:lnTo>
                  <a:lnTo>
                    <a:pt x="1021972" y="450592"/>
                  </a:lnTo>
                  <a:cubicBezTo>
                    <a:pt x="1053134" y="404467"/>
                    <a:pt x="1071330" y="348861"/>
                    <a:pt x="1071330" y="289006"/>
                  </a:cubicBezTo>
                  <a:lnTo>
                    <a:pt x="1071330" y="0"/>
                  </a:lnTo>
                  <a:lnTo>
                    <a:pt x="782324" y="0"/>
                  </a:lnTo>
                  <a:cubicBezTo>
                    <a:pt x="722469" y="0"/>
                    <a:pt x="666864" y="18196"/>
                    <a:pt x="620738" y="49358"/>
                  </a:cubicBezTo>
                  <a:lnTo>
                    <a:pt x="619333" y="50517"/>
                  </a:lnTo>
                  <a:lnTo>
                    <a:pt x="610901" y="54955"/>
                  </a:lnTo>
                  <a:cubicBezTo>
                    <a:pt x="594672" y="65670"/>
                    <a:pt x="579276" y="78170"/>
                    <a:pt x="564990" y="92456"/>
                  </a:cubicBezTo>
                  <a:lnTo>
                    <a:pt x="85718" y="571728"/>
                  </a:lnTo>
                  <a:cubicBezTo>
                    <a:pt x="-28573" y="686020"/>
                    <a:pt x="-28573" y="871323"/>
                    <a:pt x="85718" y="985614"/>
                  </a:cubicBezTo>
                  <a:cubicBezTo>
                    <a:pt x="200010" y="1099906"/>
                    <a:pt x="385313" y="1099906"/>
                    <a:pt x="499605" y="985614"/>
                  </a:cubicBezTo>
                  <a:close/>
                </a:path>
              </a:pathLst>
            </a:custGeom>
            <a:solidFill>
              <a:srgbClr val="A0BB0C"/>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zh-CN" altLang="en-US"/>
            </a:p>
          </p:txBody>
        </p:sp>
        <p:sp>
          <p:nvSpPr>
            <p:cNvPr id="83" name="文本框 82"/>
            <p:cNvSpPr txBox="1"/>
            <p:nvPr>
              <p:custDataLst>
                <p:tags r:id="rId18"/>
              </p:custDataLst>
            </p:nvPr>
          </p:nvSpPr>
          <p:spPr>
            <a:xfrm>
              <a:off x="8055" y="8417"/>
              <a:ext cx="1553" cy="824"/>
            </a:xfrm>
            <a:prstGeom prst="rect">
              <a:avLst/>
            </a:prstGeom>
            <a:noFill/>
          </p:spPr>
          <p:txBody>
            <a:bodyPr wrap="square" rtlCol="0">
              <a:normAutofit fontScale="90000"/>
            </a:bodyPr>
            <a:lstStyle/>
            <a:p>
              <a:pPr algn="ctr"/>
              <a:r>
                <a:rPr lang="en-US" altLang="zh-CN" sz="2800" b="1">
                  <a:solidFill>
                    <a:sysClr val="window" lastClr="FFFFFF"/>
                  </a:solidFill>
                  <a:latin typeface="微软雅黑" panose="020B0503020204020204" charset="-122"/>
                  <a:ea typeface="微软雅黑" panose="020B0503020204020204" charset="-122"/>
                  <a:cs typeface="微软雅黑" panose="020B0503020204020204" charset="-122"/>
                </a:rPr>
                <a:t>（3）</a:t>
              </a:r>
              <a:endParaRPr lang="en-US" altLang="zh-CN" sz="2800" b="1">
                <a:solidFill>
                  <a:sysClr val="window" lastClr="FFFFFF"/>
                </a:solidFill>
                <a:latin typeface="微软雅黑" panose="020B0503020204020204" charset="-122"/>
                <a:ea typeface="微软雅黑" panose="020B0503020204020204" charset="-122"/>
                <a:cs typeface="微软雅黑" panose="020B0503020204020204" charset="-122"/>
              </a:endParaRPr>
            </a:p>
          </p:txBody>
        </p:sp>
        <p:sp>
          <p:nvSpPr>
            <p:cNvPr id="84" name="ï$ḻiďê"/>
            <p:cNvSpPr txBox="1"/>
            <p:nvPr>
              <p:custDataLst>
                <p:tags r:id="rId19"/>
              </p:custDataLst>
            </p:nvPr>
          </p:nvSpPr>
          <p:spPr bwMode="auto">
            <a:xfrm>
              <a:off x="11298" y="8538"/>
              <a:ext cx="5938" cy="5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ctr" anchorCtr="0">
              <a:spAutoFit/>
            </a:bodyP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lvl="0" algn="l" defTabSz="913765">
                <a:buSzPct val="25000"/>
                <a:defRPr/>
              </a:pPr>
              <a:r>
                <a:rPr lang="zh-CN" altLang="en-US" b="1" spc="120">
                  <a:latin typeface="微软雅黑" panose="020B0503020204020204" charset="-122"/>
                  <a:ea typeface="微软雅黑" panose="020B0503020204020204" charset="-122"/>
                  <a:sym typeface="微软雅黑" panose="020B0503020204020204" charset="-122"/>
                </a:rPr>
                <a:t>在事故调查处理期间擅离职守的。</a:t>
              </a:r>
              <a:endParaRPr lang="zh-CN" altLang="en-US" b="1" spc="120">
                <a:latin typeface="微软雅黑" panose="020B0503020204020204" charset="-122"/>
                <a:ea typeface="微软雅黑" panose="020B0503020204020204" charset="-122"/>
                <a:sym typeface="微软雅黑" panose="020B0503020204020204" charset="-122"/>
              </a:endParaRPr>
            </a:p>
          </p:txBody>
        </p:sp>
      </p:grpSp>
    </p:spTree>
    <p:custDataLst>
      <p:tags r:id="rId20"/>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5" name="ïśḷiḍè"/>
          <p:cNvSpPr txBox="1"/>
          <p:nvPr>
            <p:custDataLst>
              <p:tags r:id="rId1"/>
            </p:custDataLst>
          </p:nvPr>
        </p:nvSpPr>
        <p:spPr>
          <a:xfrm>
            <a:off x="1618615" y="791845"/>
            <a:ext cx="8954770" cy="584835"/>
          </a:xfrm>
          <a:prstGeom prst="rect">
            <a:avLst/>
          </a:prstGeom>
          <a:noFill/>
          <a:ln>
            <a:noFill/>
          </a:ln>
        </p:spPr>
        <p:txBody>
          <a:bodyPr wrap="square" lIns="90000" tIns="46800" rIns="90000" bIns="46800" anchor="b" anchorCtr="0">
            <a:spAutoFit/>
          </a:bodyP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algn="ctr">
              <a:buSzPct val="25000"/>
              <a:tabLst>
                <a:tab pos="4210050" algn="l"/>
              </a:tabLst>
            </a:pPr>
            <a:r>
              <a:rPr lang="zh-CN" altLang="en-US" sz="3200" spc="300">
                <a:latin typeface="微软雅黑" panose="020B0503020204020204" charset="-122"/>
                <a:ea typeface="微软雅黑" panose="020B0503020204020204" charset="-122"/>
                <a:sym typeface="微软雅黑" panose="020B0503020204020204" charset="-122"/>
              </a:rPr>
              <a:t>事故发生单位主要负责人的法律责任</a:t>
            </a:r>
            <a:endParaRPr lang="zh-CN" altLang="en-US" sz="3200" spc="300">
              <a:latin typeface="微软雅黑" panose="020B0503020204020204" charset="-122"/>
              <a:ea typeface="微软雅黑" panose="020B0503020204020204" charset="-122"/>
              <a:sym typeface="微软雅黑" panose="020B0503020204020204" charset="-122"/>
            </a:endParaRPr>
          </a:p>
        </p:txBody>
      </p:sp>
      <p:sp>
        <p:nvSpPr>
          <p:cNvPr id="58" name="PA_ImportSvg_636712275280550096"/>
          <p:cNvSpPr/>
          <p:nvPr>
            <p:custDataLst>
              <p:tags r:id="rId2"/>
            </p:custDataLst>
          </p:nvPr>
        </p:nvSpPr>
        <p:spPr>
          <a:xfrm>
            <a:off x="10710119" y="2069454"/>
            <a:ext cx="448761" cy="339021"/>
          </a:xfrm>
          <a:custGeom>
            <a:avLst/>
            <a:gdLst/>
            <a:ahLst/>
            <a:cxnLst/>
            <a:rect l="l" t="t" r="r" b="b"/>
            <a:pathLst>
              <a:path w="709422" h="535940">
                <a:moveTo>
                  <a:pt x="326898" y="0"/>
                </a:moveTo>
                <a:lnTo>
                  <a:pt x="151257" y="535940"/>
                </a:lnTo>
                <a:lnTo>
                  <a:pt x="0" y="535940"/>
                </a:lnTo>
                <a:lnTo>
                  <a:pt x="130048" y="0"/>
                </a:lnTo>
                <a:moveTo>
                  <a:pt x="709422" y="0"/>
                </a:moveTo>
                <a:lnTo>
                  <a:pt x="533400" y="535940"/>
                </a:lnTo>
                <a:lnTo>
                  <a:pt x="382524" y="535940"/>
                </a:lnTo>
                <a:lnTo>
                  <a:pt x="512572" y="0"/>
                </a:lnTo>
              </a:path>
            </a:pathLst>
          </a:custGeom>
          <a:solidFill>
            <a:srgbClr val="000000">
              <a:lumMod val="10000"/>
              <a:lumOff val="90000"/>
            </a:srgbClr>
          </a:solidFill>
          <a:ln w="12700" cap="flat" cmpd="sng" algn="ctr">
            <a:noFill/>
            <a:prstDash val="solid"/>
            <a:miter lim="800000"/>
          </a:ln>
          <a:effectLst/>
        </p:spPr>
        <p:style>
          <a:lnRef idx="2">
            <a:srgbClr val="1F74AD">
              <a:shade val="50000"/>
            </a:srgbClr>
          </a:lnRef>
          <a:fillRef idx="1">
            <a:srgbClr val="1F74AD"/>
          </a:fillRef>
          <a:effectRef idx="0">
            <a:srgbClr val="1F74AD"/>
          </a:effectRef>
          <a:fontRef idx="minor">
            <a:sysClr val="window" lastClr="FFFFFF"/>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ysClr val="window" lastClr="FFFFFF"/>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ysClr val="window" lastClr="FFFFFF"/>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ysClr val="window" lastClr="FFFFFF"/>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ysClr val="window" lastClr="FFFFFF"/>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ysClr val="window" lastClr="FFFFFF"/>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ysClr val="window" lastClr="FFFFFF"/>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ysClr val="window" lastClr="FFFFFF"/>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ysClr val="window" lastClr="FFFFFF"/>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ysClr val="window" lastClr="FFFFFF"/>
                </a:solidFill>
                <a:latin typeface="Arial" panose="020B0604020202020204" pitchFamily="34" charset="0"/>
                <a:ea typeface="微软雅黑" panose="020B0503020204020204" charset="-122"/>
                <a:cs typeface="+mn-ea"/>
              </a:defRPr>
            </a:lvl9pPr>
          </a:lstStyle>
          <a:p>
            <a:pPr algn="ctr"/>
            <a:endParaRPr lang="zh-CN" altLang="en-US"/>
          </a:p>
        </p:txBody>
      </p:sp>
      <p:sp>
        <p:nvSpPr>
          <p:cNvPr id="59" name="PA_ImportSvg_636712348830820096"/>
          <p:cNvSpPr/>
          <p:nvPr>
            <p:custDataLst>
              <p:tags r:id="rId3"/>
            </p:custDataLst>
          </p:nvPr>
        </p:nvSpPr>
        <p:spPr>
          <a:xfrm>
            <a:off x="1021857" y="2069455"/>
            <a:ext cx="447406" cy="339020"/>
          </a:xfrm>
          <a:custGeom>
            <a:avLst/>
            <a:gdLst/>
            <a:ahLst/>
            <a:cxnLst/>
            <a:rect l="l" t="t" r="r" b="b"/>
            <a:pathLst>
              <a:path w="705105" h="534290">
                <a:moveTo>
                  <a:pt x="325882" y="0"/>
                </a:moveTo>
                <a:lnTo>
                  <a:pt x="196215" y="534289"/>
                </a:lnTo>
                <a:lnTo>
                  <a:pt x="0" y="534289"/>
                </a:lnTo>
                <a:lnTo>
                  <a:pt x="175133" y="0"/>
                </a:lnTo>
                <a:moveTo>
                  <a:pt x="705104" y="0"/>
                </a:moveTo>
                <a:lnTo>
                  <a:pt x="575310" y="534289"/>
                </a:lnTo>
                <a:lnTo>
                  <a:pt x="379095" y="534289"/>
                </a:lnTo>
                <a:lnTo>
                  <a:pt x="554228" y="0"/>
                </a:lnTo>
              </a:path>
            </a:pathLst>
          </a:custGeom>
          <a:solidFill>
            <a:srgbClr val="000000">
              <a:lumMod val="10000"/>
              <a:lumOff val="90000"/>
            </a:srgbClr>
          </a:solidFill>
          <a:ln w="12700" cap="flat" cmpd="sng" algn="ctr">
            <a:noFill/>
            <a:prstDash val="solid"/>
            <a:miter lim="800000"/>
          </a:ln>
          <a:effectLst/>
        </p:spPr>
        <p:style>
          <a:lnRef idx="2">
            <a:srgbClr val="1F74AD">
              <a:shade val="50000"/>
            </a:srgbClr>
          </a:lnRef>
          <a:fillRef idx="1">
            <a:srgbClr val="1F74AD"/>
          </a:fillRef>
          <a:effectRef idx="0">
            <a:srgbClr val="1F74AD"/>
          </a:effectRef>
          <a:fontRef idx="minor">
            <a:sysClr val="window" lastClr="FFFFFF"/>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ysClr val="window" lastClr="FFFFFF"/>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ysClr val="window" lastClr="FFFFFF"/>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ysClr val="window" lastClr="FFFFFF"/>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ysClr val="window" lastClr="FFFFFF"/>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ysClr val="window" lastClr="FFFFFF"/>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ysClr val="window" lastClr="FFFFFF"/>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ysClr val="window" lastClr="FFFFFF"/>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ysClr val="window" lastClr="FFFFFF"/>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ysClr val="window" lastClr="FFFFFF"/>
                </a:solidFill>
                <a:latin typeface="Arial" panose="020B0604020202020204" pitchFamily="34" charset="0"/>
                <a:ea typeface="微软雅黑" panose="020B0503020204020204" charset="-122"/>
                <a:cs typeface="+mn-ea"/>
              </a:defRPr>
            </a:lvl9pPr>
          </a:lstStyle>
          <a:p>
            <a:pPr algn="ctr"/>
            <a:endParaRPr lang="zh-CN" altLang="en-US"/>
          </a:p>
        </p:txBody>
      </p:sp>
      <p:sp>
        <p:nvSpPr>
          <p:cNvPr id="60" name="文本框 59"/>
          <p:cNvSpPr txBox="1"/>
          <p:nvPr>
            <p:custDataLst>
              <p:tags r:id="rId4"/>
            </p:custDataLst>
          </p:nvPr>
        </p:nvSpPr>
        <p:spPr>
          <a:xfrm>
            <a:off x="1568050" y="1569357"/>
            <a:ext cx="9055900" cy="1339215"/>
          </a:xfrm>
          <a:prstGeom prst="rect">
            <a:avLst/>
          </a:prstGeom>
          <a:noFill/>
        </p:spPr>
        <p:txBody>
          <a:bodyPr wrap="square" lIns="90000" tIns="46800" rIns="90000" bIns="46800" rtlCol="0">
            <a:spAutoFit/>
          </a:bodyPr>
          <a:lstStyle/>
          <a:p>
            <a:pPr algn="just">
              <a:lnSpc>
                <a:spcPct val="150000"/>
              </a:lnSpc>
            </a:pPr>
            <a:r>
              <a:rPr lang="zh-CN" altLang="en-US" spc="120">
                <a:solidFill>
                  <a:sysClr val="window" lastClr="FFFFFF">
                    <a:lumMod val="65000"/>
                  </a:sysClr>
                </a:solidFill>
                <a:latin typeface="微软雅黑" panose="020B0503020204020204" charset="-122"/>
                <a:ea typeface="微软雅黑" panose="020B0503020204020204" charset="-122"/>
              </a:rPr>
              <a:t>事故发生单位主要负责人未依法履行安全生产管理职责，导致事故发生的，依照下列规定处以罚款；属于国家工作人员的，并依法给予处分；构成犯罪的，依法追究刑事责任：</a:t>
            </a:r>
            <a:endParaRPr lang="zh-CN" altLang="en-US" spc="120">
              <a:solidFill>
                <a:sysClr val="window" lastClr="FFFFFF">
                  <a:lumMod val="65000"/>
                </a:sysClr>
              </a:solidFill>
              <a:latin typeface="微软雅黑" panose="020B0503020204020204" charset="-122"/>
              <a:ea typeface="微软雅黑" panose="020B0503020204020204" charset="-122"/>
            </a:endParaRPr>
          </a:p>
        </p:txBody>
      </p:sp>
      <p:grpSp>
        <p:nvGrpSpPr>
          <p:cNvPr id="86" name="组合 85"/>
          <p:cNvGrpSpPr/>
          <p:nvPr/>
        </p:nvGrpSpPr>
        <p:grpSpPr>
          <a:xfrm>
            <a:off x="1320800" y="2893695"/>
            <a:ext cx="6350000" cy="1071245"/>
            <a:chOff x="3080" y="4557"/>
            <a:chExt cx="10000" cy="1687"/>
          </a:xfrm>
        </p:grpSpPr>
        <p:sp>
          <p:nvSpPr>
            <p:cNvPr id="67" name="椭圆 66"/>
            <p:cNvSpPr/>
            <p:nvPr>
              <p:custDataLst>
                <p:tags r:id="rId5"/>
              </p:custDataLst>
            </p:nvPr>
          </p:nvSpPr>
          <p:spPr>
            <a:xfrm>
              <a:off x="5883" y="5276"/>
              <a:ext cx="248" cy="248"/>
            </a:xfrm>
            <a:prstGeom prst="ellipse">
              <a:avLst/>
            </a:prstGeom>
            <a:solidFill>
              <a:srgbClr val="FFCC00"/>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zh-CN" altLang="en-US"/>
            </a:p>
          </p:txBody>
        </p:sp>
        <p:cxnSp>
          <p:nvCxnSpPr>
            <p:cNvPr id="68" name="直接连接符 67"/>
            <p:cNvCxnSpPr/>
            <p:nvPr>
              <p:custDataLst>
                <p:tags r:id="rId6"/>
              </p:custDataLst>
            </p:nvPr>
          </p:nvCxnSpPr>
          <p:spPr>
            <a:xfrm rot="16200000" flipV="1">
              <a:off x="5484" y="4875"/>
              <a:ext cx="0" cy="1051"/>
            </a:xfrm>
            <a:prstGeom prst="line">
              <a:avLst/>
            </a:prstGeom>
            <a:solidFill>
              <a:srgbClr val="FC466C"/>
            </a:solidFill>
            <a:ln w="12700">
              <a:solidFill>
                <a:srgbClr val="FFCC00"/>
              </a:solidFill>
              <a:prstDash val="dash"/>
            </a:ln>
          </p:spPr>
          <p:style>
            <a:lnRef idx="1">
              <a:srgbClr val="1F74AD"/>
            </a:lnRef>
            <a:fillRef idx="0">
              <a:srgbClr val="1F74AD"/>
            </a:fillRef>
            <a:effectRef idx="0">
              <a:srgbClr val="1F74AD"/>
            </a:effectRef>
            <a:fontRef idx="minor">
              <a:srgbClr val="000000"/>
            </a:fontRef>
          </p:style>
        </p:cxnSp>
        <p:sp>
          <p:nvSpPr>
            <p:cNvPr id="69" name="任意多边形 55"/>
            <p:cNvSpPr/>
            <p:nvPr>
              <p:custDataLst>
                <p:tags r:id="rId7"/>
              </p:custDataLst>
            </p:nvPr>
          </p:nvSpPr>
          <p:spPr>
            <a:xfrm rot="8100000" flipH="1">
              <a:off x="3080" y="4557"/>
              <a:ext cx="1687" cy="1687"/>
            </a:xfrm>
            <a:custGeom>
              <a:avLst/>
              <a:gdLst>
                <a:gd name="connsiteX0" fmla="*/ 499605 w 1071330"/>
                <a:gd name="connsiteY0" fmla="*/ 985614 h 1071333"/>
                <a:gd name="connsiteX1" fmla="*/ 978876 w 1071330"/>
                <a:gd name="connsiteY1" fmla="*/ 506343 h 1071333"/>
                <a:gd name="connsiteX2" fmla="*/ 1016378 w 1071330"/>
                <a:gd name="connsiteY2" fmla="*/ 460432 h 1071333"/>
                <a:gd name="connsiteX3" fmla="*/ 1020824 w 1071330"/>
                <a:gd name="connsiteY3" fmla="*/ 451984 h 1071333"/>
                <a:gd name="connsiteX4" fmla="*/ 1021972 w 1071330"/>
                <a:gd name="connsiteY4" fmla="*/ 450592 h 1071333"/>
                <a:gd name="connsiteX5" fmla="*/ 1071330 w 1071330"/>
                <a:gd name="connsiteY5" fmla="*/ 289006 h 1071333"/>
                <a:gd name="connsiteX6" fmla="*/ 1071330 w 1071330"/>
                <a:gd name="connsiteY6" fmla="*/ 0 h 1071333"/>
                <a:gd name="connsiteX7" fmla="*/ 782324 w 1071330"/>
                <a:gd name="connsiteY7" fmla="*/ 0 h 1071333"/>
                <a:gd name="connsiteX8" fmla="*/ 620738 w 1071330"/>
                <a:gd name="connsiteY8" fmla="*/ 49358 h 1071333"/>
                <a:gd name="connsiteX9" fmla="*/ 619333 w 1071330"/>
                <a:gd name="connsiteY9" fmla="*/ 50517 h 1071333"/>
                <a:gd name="connsiteX10" fmla="*/ 610901 w 1071330"/>
                <a:gd name="connsiteY10" fmla="*/ 54955 h 1071333"/>
                <a:gd name="connsiteX11" fmla="*/ 564990 w 1071330"/>
                <a:gd name="connsiteY11" fmla="*/ 92456 h 1071333"/>
                <a:gd name="connsiteX12" fmla="*/ 85718 w 1071330"/>
                <a:gd name="connsiteY12" fmla="*/ 571728 h 1071333"/>
                <a:gd name="connsiteX13" fmla="*/ 85718 w 1071330"/>
                <a:gd name="connsiteY13" fmla="*/ 985614 h 1071333"/>
                <a:gd name="connsiteX14" fmla="*/ 499605 w 1071330"/>
                <a:gd name="connsiteY14" fmla="*/ 985614 h 10713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71330" h="1071333">
                  <a:moveTo>
                    <a:pt x="499605" y="985614"/>
                  </a:moveTo>
                  <a:lnTo>
                    <a:pt x="978876" y="506343"/>
                  </a:lnTo>
                  <a:cubicBezTo>
                    <a:pt x="993163" y="492057"/>
                    <a:pt x="1005664" y="476661"/>
                    <a:pt x="1016378" y="460432"/>
                  </a:cubicBezTo>
                  <a:lnTo>
                    <a:pt x="1020824" y="451984"/>
                  </a:lnTo>
                  <a:lnTo>
                    <a:pt x="1021972" y="450592"/>
                  </a:lnTo>
                  <a:cubicBezTo>
                    <a:pt x="1053134" y="404467"/>
                    <a:pt x="1071330" y="348861"/>
                    <a:pt x="1071330" y="289006"/>
                  </a:cubicBezTo>
                  <a:lnTo>
                    <a:pt x="1071330" y="0"/>
                  </a:lnTo>
                  <a:lnTo>
                    <a:pt x="782324" y="0"/>
                  </a:lnTo>
                  <a:cubicBezTo>
                    <a:pt x="722469" y="0"/>
                    <a:pt x="666864" y="18196"/>
                    <a:pt x="620738" y="49358"/>
                  </a:cubicBezTo>
                  <a:lnTo>
                    <a:pt x="619333" y="50517"/>
                  </a:lnTo>
                  <a:lnTo>
                    <a:pt x="610901" y="54955"/>
                  </a:lnTo>
                  <a:cubicBezTo>
                    <a:pt x="594672" y="65670"/>
                    <a:pt x="579276" y="78170"/>
                    <a:pt x="564990" y="92456"/>
                  </a:cubicBezTo>
                  <a:lnTo>
                    <a:pt x="85718" y="571728"/>
                  </a:lnTo>
                  <a:cubicBezTo>
                    <a:pt x="-28573" y="686020"/>
                    <a:pt x="-28573" y="871323"/>
                    <a:pt x="85718" y="985614"/>
                  </a:cubicBezTo>
                  <a:cubicBezTo>
                    <a:pt x="200010" y="1099906"/>
                    <a:pt x="385313" y="1099906"/>
                    <a:pt x="499605" y="985614"/>
                  </a:cubicBezTo>
                  <a:close/>
                </a:path>
              </a:pathLst>
            </a:custGeom>
            <a:solidFill>
              <a:srgbClr val="FFCC00"/>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zh-CN" altLang="en-US"/>
            </a:p>
          </p:txBody>
        </p:sp>
        <p:sp>
          <p:nvSpPr>
            <p:cNvPr id="70" name="文本框 69"/>
            <p:cNvSpPr txBox="1"/>
            <p:nvPr>
              <p:custDataLst>
                <p:tags r:id="rId8"/>
              </p:custDataLst>
            </p:nvPr>
          </p:nvSpPr>
          <p:spPr>
            <a:xfrm>
              <a:off x="3143" y="4988"/>
              <a:ext cx="1553" cy="824"/>
            </a:xfrm>
            <a:prstGeom prst="rect">
              <a:avLst/>
            </a:prstGeom>
            <a:noFill/>
          </p:spPr>
          <p:txBody>
            <a:bodyPr wrap="square" rtlCol="0">
              <a:normAutofit fontScale="90000"/>
            </a:bodyPr>
            <a:lstStyle/>
            <a:p>
              <a:pPr algn="ctr"/>
              <a:r>
                <a:rPr lang="en-US" altLang="zh-CN" sz="2800" b="1">
                  <a:solidFill>
                    <a:sysClr val="window" lastClr="FFFFFF"/>
                  </a:solidFill>
                  <a:latin typeface="微软雅黑" panose="020B0503020204020204" charset="-122"/>
                  <a:ea typeface="微软雅黑" panose="020B0503020204020204" charset="-122"/>
                  <a:cs typeface="微软雅黑" panose="020B0503020204020204" charset="-122"/>
                </a:rPr>
                <a:t>（1）</a:t>
              </a:r>
              <a:endParaRPr lang="en-US" altLang="zh-CN" sz="2800" b="1">
                <a:solidFill>
                  <a:sysClr val="window" lastClr="FFFFFF"/>
                </a:solidFill>
                <a:latin typeface="微软雅黑" panose="020B0503020204020204" charset="-122"/>
                <a:ea typeface="微软雅黑" panose="020B0503020204020204" charset="-122"/>
                <a:cs typeface="微软雅黑" panose="020B0503020204020204" charset="-122"/>
              </a:endParaRPr>
            </a:p>
          </p:txBody>
        </p:sp>
        <p:sp>
          <p:nvSpPr>
            <p:cNvPr id="71" name="ï$ḻiďê"/>
            <p:cNvSpPr txBox="1"/>
            <p:nvPr>
              <p:custDataLst>
                <p:tags r:id="rId9"/>
              </p:custDataLst>
            </p:nvPr>
          </p:nvSpPr>
          <p:spPr bwMode="auto">
            <a:xfrm>
              <a:off x="6277" y="4891"/>
              <a:ext cx="6803" cy="10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ctr" anchorCtr="0">
              <a:spAutoFit/>
            </a:bodyP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lvl="0" algn="l" defTabSz="913765">
                <a:buSzPct val="25000"/>
                <a:defRPr/>
              </a:pPr>
              <a:r>
                <a:rPr lang="zh-CN" altLang="en-US" b="1" spc="120">
                  <a:latin typeface="微软雅黑" panose="020B0503020204020204" charset="-122"/>
                  <a:ea typeface="微软雅黑" panose="020B0503020204020204" charset="-122"/>
                  <a:sym typeface="微软雅黑" panose="020B0503020204020204" charset="-122"/>
                </a:rPr>
                <a:t>发生一般事故的，处上一年年收入30% 的罚款；</a:t>
              </a:r>
              <a:endParaRPr lang="zh-CN" altLang="en-US" b="1" spc="120">
                <a:latin typeface="微软雅黑" panose="020B0503020204020204" charset="-122"/>
                <a:ea typeface="微软雅黑" panose="020B0503020204020204" charset="-122"/>
                <a:sym typeface="微软雅黑" panose="020B0503020204020204" charset="-122"/>
              </a:endParaRPr>
            </a:p>
          </p:txBody>
        </p:sp>
      </p:grpSp>
      <p:grpSp>
        <p:nvGrpSpPr>
          <p:cNvPr id="87" name="组合 86"/>
          <p:cNvGrpSpPr/>
          <p:nvPr/>
        </p:nvGrpSpPr>
        <p:grpSpPr>
          <a:xfrm>
            <a:off x="2552700" y="3798570"/>
            <a:ext cx="6332220" cy="1071245"/>
            <a:chOff x="5605" y="6093"/>
            <a:chExt cx="9972" cy="1687"/>
          </a:xfrm>
        </p:grpSpPr>
        <p:sp>
          <p:nvSpPr>
            <p:cNvPr id="74" name="椭圆 73"/>
            <p:cNvSpPr/>
            <p:nvPr>
              <p:custDataLst>
                <p:tags r:id="rId10"/>
              </p:custDataLst>
            </p:nvPr>
          </p:nvSpPr>
          <p:spPr>
            <a:xfrm>
              <a:off x="8435" y="6812"/>
              <a:ext cx="248" cy="248"/>
            </a:xfrm>
            <a:prstGeom prst="ellipse">
              <a:avLst/>
            </a:prstGeom>
            <a:solidFill>
              <a:srgbClr val="DECC00"/>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zh-CN" altLang="en-US"/>
            </a:p>
          </p:txBody>
        </p:sp>
        <p:cxnSp>
          <p:nvCxnSpPr>
            <p:cNvPr id="75" name="直接连接符 74"/>
            <p:cNvCxnSpPr/>
            <p:nvPr>
              <p:custDataLst>
                <p:tags r:id="rId11"/>
              </p:custDataLst>
            </p:nvPr>
          </p:nvCxnSpPr>
          <p:spPr>
            <a:xfrm rot="16200000" flipV="1">
              <a:off x="8039" y="6411"/>
              <a:ext cx="0" cy="1051"/>
            </a:xfrm>
            <a:prstGeom prst="line">
              <a:avLst/>
            </a:prstGeom>
            <a:solidFill>
              <a:srgbClr val="FC466C"/>
            </a:solidFill>
            <a:ln w="12700">
              <a:solidFill>
                <a:srgbClr val="DECC00"/>
              </a:solidFill>
              <a:prstDash val="dash"/>
            </a:ln>
          </p:spPr>
          <p:style>
            <a:lnRef idx="1">
              <a:srgbClr val="1F74AD"/>
            </a:lnRef>
            <a:fillRef idx="0">
              <a:srgbClr val="1F74AD"/>
            </a:fillRef>
            <a:effectRef idx="0">
              <a:srgbClr val="1F74AD"/>
            </a:effectRef>
            <a:fontRef idx="minor">
              <a:srgbClr val="000000"/>
            </a:fontRef>
          </p:style>
        </p:cxnSp>
        <p:sp>
          <p:nvSpPr>
            <p:cNvPr id="76" name="任意多边形 55"/>
            <p:cNvSpPr/>
            <p:nvPr>
              <p:custDataLst>
                <p:tags r:id="rId12"/>
              </p:custDataLst>
            </p:nvPr>
          </p:nvSpPr>
          <p:spPr>
            <a:xfrm rot="8100000" flipH="1">
              <a:off x="5605" y="6093"/>
              <a:ext cx="1687" cy="1687"/>
            </a:xfrm>
            <a:custGeom>
              <a:avLst/>
              <a:gdLst>
                <a:gd name="connsiteX0" fmla="*/ 499605 w 1071330"/>
                <a:gd name="connsiteY0" fmla="*/ 985614 h 1071333"/>
                <a:gd name="connsiteX1" fmla="*/ 978876 w 1071330"/>
                <a:gd name="connsiteY1" fmla="*/ 506343 h 1071333"/>
                <a:gd name="connsiteX2" fmla="*/ 1016378 w 1071330"/>
                <a:gd name="connsiteY2" fmla="*/ 460432 h 1071333"/>
                <a:gd name="connsiteX3" fmla="*/ 1020824 w 1071330"/>
                <a:gd name="connsiteY3" fmla="*/ 451984 h 1071333"/>
                <a:gd name="connsiteX4" fmla="*/ 1021972 w 1071330"/>
                <a:gd name="connsiteY4" fmla="*/ 450592 h 1071333"/>
                <a:gd name="connsiteX5" fmla="*/ 1071330 w 1071330"/>
                <a:gd name="connsiteY5" fmla="*/ 289006 h 1071333"/>
                <a:gd name="connsiteX6" fmla="*/ 1071330 w 1071330"/>
                <a:gd name="connsiteY6" fmla="*/ 0 h 1071333"/>
                <a:gd name="connsiteX7" fmla="*/ 782324 w 1071330"/>
                <a:gd name="connsiteY7" fmla="*/ 0 h 1071333"/>
                <a:gd name="connsiteX8" fmla="*/ 620738 w 1071330"/>
                <a:gd name="connsiteY8" fmla="*/ 49358 h 1071333"/>
                <a:gd name="connsiteX9" fmla="*/ 619333 w 1071330"/>
                <a:gd name="connsiteY9" fmla="*/ 50517 h 1071333"/>
                <a:gd name="connsiteX10" fmla="*/ 610901 w 1071330"/>
                <a:gd name="connsiteY10" fmla="*/ 54955 h 1071333"/>
                <a:gd name="connsiteX11" fmla="*/ 564990 w 1071330"/>
                <a:gd name="connsiteY11" fmla="*/ 92456 h 1071333"/>
                <a:gd name="connsiteX12" fmla="*/ 85718 w 1071330"/>
                <a:gd name="connsiteY12" fmla="*/ 571728 h 1071333"/>
                <a:gd name="connsiteX13" fmla="*/ 85718 w 1071330"/>
                <a:gd name="connsiteY13" fmla="*/ 985614 h 1071333"/>
                <a:gd name="connsiteX14" fmla="*/ 499605 w 1071330"/>
                <a:gd name="connsiteY14" fmla="*/ 985614 h 10713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71330" h="1071333">
                  <a:moveTo>
                    <a:pt x="499605" y="985614"/>
                  </a:moveTo>
                  <a:lnTo>
                    <a:pt x="978876" y="506343"/>
                  </a:lnTo>
                  <a:cubicBezTo>
                    <a:pt x="993163" y="492057"/>
                    <a:pt x="1005664" y="476661"/>
                    <a:pt x="1016378" y="460432"/>
                  </a:cubicBezTo>
                  <a:lnTo>
                    <a:pt x="1020824" y="451984"/>
                  </a:lnTo>
                  <a:lnTo>
                    <a:pt x="1021972" y="450592"/>
                  </a:lnTo>
                  <a:cubicBezTo>
                    <a:pt x="1053134" y="404467"/>
                    <a:pt x="1071330" y="348861"/>
                    <a:pt x="1071330" y="289006"/>
                  </a:cubicBezTo>
                  <a:lnTo>
                    <a:pt x="1071330" y="0"/>
                  </a:lnTo>
                  <a:lnTo>
                    <a:pt x="782324" y="0"/>
                  </a:lnTo>
                  <a:cubicBezTo>
                    <a:pt x="722469" y="0"/>
                    <a:pt x="666864" y="18196"/>
                    <a:pt x="620738" y="49358"/>
                  </a:cubicBezTo>
                  <a:lnTo>
                    <a:pt x="619333" y="50517"/>
                  </a:lnTo>
                  <a:lnTo>
                    <a:pt x="610901" y="54955"/>
                  </a:lnTo>
                  <a:cubicBezTo>
                    <a:pt x="594672" y="65670"/>
                    <a:pt x="579276" y="78170"/>
                    <a:pt x="564990" y="92456"/>
                  </a:cubicBezTo>
                  <a:lnTo>
                    <a:pt x="85718" y="571728"/>
                  </a:lnTo>
                  <a:cubicBezTo>
                    <a:pt x="-28573" y="686020"/>
                    <a:pt x="-28573" y="871323"/>
                    <a:pt x="85718" y="985614"/>
                  </a:cubicBezTo>
                  <a:cubicBezTo>
                    <a:pt x="200010" y="1099906"/>
                    <a:pt x="385313" y="1099906"/>
                    <a:pt x="499605" y="985614"/>
                  </a:cubicBezTo>
                  <a:close/>
                </a:path>
              </a:pathLst>
            </a:custGeom>
            <a:solidFill>
              <a:srgbClr val="DECC00"/>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zh-CN" altLang="en-US"/>
            </a:p>
          </p:txBody>
        </p:sp>
        <p:sp>
          <p:nvSpPr>
            <p:cNvPr id="77" name="文本框 76"/>
            <p:cNvSpPr txBox="1"/>
            <p:nvPr>
              <p:custDataLst>
                <p:tags r:id="rId13"/>
              </p:custDataLst>
            </p:nvPr>
          </p:nvSpPr>
          <p:spPr>
            <a:xfrm>
              <a:off x="5669" y="6524"/>
              <a:ext cx="1553" cy="824"/>
            </a:xfrm>
            <a:prstGeom prst="rect">
              <a:avLst/>
            </a:prstGeom>
            <a:noFill/>
          </p:spPr>
          <p:txBody>
            <a:bodyPr wrap="square" rtlCol="0">
              <a:normAutofit fontScale="90000"/>
            </a:bodyPr>
            <a:lstStyle/>
            <a:p>
              <a:pPr algn="ctr"/>
              <a:r>
                <a:rPr lang="en-US" altLang="zh-CN" sz="2800" b="1">
                  <a:solidFill>
                    <a:sysClr val="window" lastClr="FFFFFF"/>
                  </a:solidFill>
                  <a:latin typeface="微软雅黑" panose="020B0503020204020204" charset="-122"/>
                  <a:ea typeface="微软雅黑" panose="020B0503020204020204" charset="-122"/>
                  <a:cs typeface="微软雅黑" panose="020B0503020204020204" charset="-122"/>
                </a:rPr>
                <a:t>（2）</a:t>
              </a:r>
              <a:endParaRPr lang="en-US" altLang="zh-CN" sz="2800" b="1">
                <a:solidFill>
                  <a:sysClr val="window" lastClr="FFFFFF"/>
                </a:solidFill>
                <a:latin typeface="微软雅黑" panose="020B0503020204020204" charset="-122"/>
                <a:ea typeface="微软雅黑" panose="020B0503020204020204" charset="-122"/>
                <a:cs typeface="微软雅黑" panose="020B0503020204020204" charset="-122"/>
              </a:endParaRPr>
            </a:p>
          </p:txBody>
        </p:sp>
        <p:sp>
          <p:nvSpPr>
            <p:cNvPr id="78" name="ï$ḻiďê"/>
            <p:cNvSpPr txBox="1"/>
            <p:nvPr>
              <p:custDataLst>
                <p:tags r:id="rId14"/>
              </p:custDataLst>
            </p:nvPr>
          </p:nvSpPr>
          <p:spPr bwMode="auto">
            <a:xfrm>
              <a:off x="8774" y="6427"/>
              <a:ext cx="6803" cy="10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ctr" anchorCtr="0">
              <a:spAutoFit/>
            </a:bodyP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lvl="0" algn="l" defTabSz="913765">
                <a:buSzPct val="25000"/>
                <a:defRPr/>
              </a:pPr>
              <a:r>
                <a:rPr lang="zh-CN" altLang="en-US" b="1" spc="120">
                  <a:latin typeface="微软雅黑" panose="020B0503020204020204" charset="-122"/>
                  <a:ea typeface="微软雅黑" panose="020B0503020204020204" charset="-122"/>
                  <a:sym typeface="微软雅黑" panose="020B0503020204020204" charset="-122"/>
                </a:rPr>
                <a:t>发生较大事故的，处上一年年收入40% 的罚款；</a:t>
              </a:r>
              <a:endParaRPr lang="zh-CN" altLang="en-US" b="1" spc="120">
                <a:latin typeface="微软雅黑" panose="020B0503020204020204" charset="-122"/>
                <a:ea typeface="微软雅黑" panose="020B0503020204020204" charset="-122"/>
                <a:sym typeface="微软雅黑" panose="020B0503020204020204" charset="-122"/>
              </a:endParaRPr>
            </a:p>
          </p:txBody>
        </p:sp>
      </p:grpSp>
      <p:grpSp>
        <p:nvGrpSpPr>
          <p:cNvPr id="88" name="组合 87"/>
          <p:cNvGrpSpPr/>
          <p:nvPr/>
        </p:nvGrpSpPr>
        <p:grpSpPr>
          <a:xfrm>
            <a:off x="3801110" y="4703445"/>
            <a:ext cx="6419850" cy="1071245"/>
            <a:chOff x="7991" y="7985"/>
            <a:chExt cx="10110" cy="1687"/>
          </a:xfrm>
        </p:grpSpPr>
        <p:sp>
          <p:nvSpPr>
            <p:cNvPr id="80" name="椭圆 79"/>
            <p:cNvSpPr/>
            <p:nvPr>
              <p:custDataLst>
                <p:tags r:id="rId15"/>
              </p:custDataLst>
            </p:nvPr>
          </p:nvSpPr>
          <p:spPr>
            <a:xfrm>
              <a:off x="10923" y="8705"/>
              <a:ext cx="248" cy="248"/>
            </a:xfrm>
            <a:prstGeom prst="ellipse">
              <a:avLst/>
            </a:prstGeom>
            <a:solidFill>
              <a:srgbClr val="A0BB0C"/>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zh-CN" altLang="en-US"/>
            </a:p>
          </p:txBody>
        </p:sp>
        <p:cxnSp>
          <p:nvCxnSpPr>
            <p:cNvPr id="81" name="直接连接符 80"/>
            <p:cNvCxnSpPr/>
            <p:nvPr>
              <p:custDataLst>
                <p:tags r:id="rId16"/>
              </p:custDataLst>
            </p:nvPr>
          </p:nvCxnSpPr>
          <p:spPr>
            <a:xfrm rot="16200000" flipV="1">
              <a:off x="10397" y="8303"/>
              <a:ext cx="0" cy="1051"/>
            </a:xfrm>
            <a:prstGeom prst="line">
              <a:avLst/>
            </a:prstGeom>
            <a:solidFill>
              <a:srgbClr val="FC466C"/>
            </a:solidFill>
            <a:ln w="12700">
              <a:solidFill>
                <a:srgbClr val="A0BB0C"/>
              </a:solidFill>
              <a:prstDash val="dash"/>
            </a:ln>
          </p:spPr>
          <p:style>
            <a:lnRef idx="1">
              <a:srgbClr val="1F74AD"/>
            </a:lnRef>
            <a:fillRef idx="0">
              <a:srgbClr val="1F74AD"/>
            </a:fillRef>
            <a:effectRef idx="0">
              <a:srgbClr val="1F74AD"/>
            </a:effectRef>
            <a:fontRef idx="minor">
              <a:srgbClr val="000000"/>
            </a:fontRef>
          </p:style>
        </p:cxnSp>
        <p:sp>
          <p:nvSpPr>
            <p:cNvPr id="82" name="任意多边形 55"/>
            <p:cNvSpPr/>
            <p:nvPr>
              <p:custDataLst>
                <p:tags r:id="rId17"/>
              </p:custDataLst>
            </p:nvPr>
          </p:nvSpPr>
          <p:spPr>
            <a:xfrm rot="8100000" flipH="1">
              <a:off x="7991" y="7985"/>
              <a:ext cx="1687" cy="1687"/>
            </a:xfrm>
            <a:custGeom>
              <a:avLst/>
              <a:gdLst>
                <a:gd name="connsiteX0" fmla="*/ 499605 w 1071330"/>
                <a:gd name="connsiteY0" fmla="*/ 985614 h 1071333"/>
                <a:gd name="connsiteX1" fmla="*/ 978876 w 1071330"/>
                <a:gd name="connsiteY1" fmla="*/ 506343 h 1071333"/>
                <a:gd name="connsiteX2" fmla="*/ 1016378 w 1071330"/>
                <a:gd name="connsiteY2" fmla="*/ 460432 h 1071333"/>
                <a:gd name="connsiteX3" fmla="*/ 1020824 w 1071330"/>
                <a:gd name="connsiteY3" fmla="*/ 451984 h 1071333"/>
                <a:gd name="connsiteX4" fmla="*/ 1021972 w 1071330"/>
                <a:gd name="connsiteY4" fmla="*/ 450592 h 1071333"/>
                <a:gd name="connsiteX5" fmla="*/ 1071330 w 1071330"/>
                <a:gd name="connsiteY5" fmla="*/ 289006 h 1071333"/>
                <a:gd name="connsiteX6" fmla="*/ 1071330 w 1071330"/>
                <a:gd name="connsiteY6" fmla="*/ 0 h 1071333"/>
                <a:gd name="connsiteX7" fmla="*/ 782324 w 1071330"/>
                <a:gd name="connsiteY7" fmla="*/ 0 h 1071333"/>
                <a:gd name="connsiteX8" fmla="*/ 620738 w 1071330"/>
                <a:gd name="connsiteY8" fmla="*/ 49358 h 1071333"/>
                <a:gd name="connsiteX9" fmla="*/ 619333 w 1071330"/>
                <a:gd name="connsiteY9" fmla="*/ 50517 h 1071333"/>
                <a:gd name="connsiteX10" fmla="*/ 610901 w 1071330"/>
                <a:gd name="connsiteY10" fmla="*/ 54955 h 1071333"/>
                <a:gd name="connsiteX11" fmla="*/ 564990 w 1071330"/>
                <a:gd name="connsiteY11" fmla="*/ 92456 h 1071333"/>
                <a:gd name="connsiteX12" fmla="*/ 85718 w 1071330"/>
                <a:gd name="connsiteY12" fmla="*/ 571728 h 1071333"/>
                <a:gd name="connsiteX13" fmla="*/ 85718 w 1071330"/>
                <a:gd name="connsiteY13" fmla="*/ 985614 h 1071333"/>
                <a:gd name="connsiteX14" fmla="*/ 499605 w 1071330"/>
                <a:gd name="connsiteY14" fmla="*/ 985614 h 10713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71330" h="1071333">
                  <a:moveTo>
                    <a:pt x="499605" y="985614"/>
                  </a:moveTo>
                  <a:lnTo>
                    <a:pt x="978876" y="506343"/>
                  </a:lnTo>
                  <a:cubicBezTo>
                    <a:pt x="993163" y="492057"/>
                    <a:pt x="1005664" y="476661"/>
                    <a:pt x="1016378" y="460432"/>
                  </a:cubicBezTo>
                  <a:lnTo>
                    <a:pt x="1020824" y="451984"/>
                  </a:lnTo>
                  <a:lnTo>
                    <a:pt x="1021972" y="450592"/>
                  </a:lnTo>
                  <a:cubicBezTo>
                    <a:pt x="1053134" y="404467"/>
                    <a:pt x="1071330" y="348861"/>
                    <a:pt x="1071330" y="289006"/>
                  </a:cubicBezTo>
                  <a:lnTo>
                    <a:pt x="1071330" y="0"/>
                  </a:lnTo>
                  <a:lnTo>
                    <a:pt x="782324" y="0"/>
                  </a:lnTo>
                  <a:cubicBezTo>
                    <a:pt x="722469" y="0"/>
                    <a:pt x="666864" y="18196"/>
                    <a:pt x="620738" y="49358"/>
                  </a:cubicBezTo>
                  <a:lnTo>
                    <a:pt x="619333" y="50517"/>
                  </a:lnTo>
                  <a:lnTo>
                    <a:pt x="610901" y="54955"/>
                  </a:lnTo>
                  <a:cubicBezTo>
                    <a:pt x="594672" y="65670"/>
                    <a:pt x="579276" y="78170"/>
                    <a:pt x="564990" y="92456"/>
                  </a:cubicBezTo>
                  <a:lnTo>
                    <a:pt x="85718" y="571728"/>
                  </a:lnTo>
                  <a:cubicBezTo>
                    <a:pt x="-28573" y="686020"/>
                    <a:pt x="-28573" y="871323"/>
                    <a:pt x="85718" y="985614"/>
                  </a:cubicBezTo>
                  <a:cubicBezTo>
                    <a:pt x="200010" y="1099906"/>
                    <a:pt x="385313" y="1099906"/>
                    <a:pt x="499605" y="985614"/>
                  </a:cubicBezTo>
                  <a:close/>
                </a:path>
              </a:pathLst>
            </a:custGeom>
            <a:solidFill>
              <a:srgbClr val="A0BB0C"/>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zh-CN" altLang="en-US"/>
            </a:p>
          </p:txBody>
        </p:sp>
        <p:sp>
          <p:nvSpPr>
            <p:cNvPr id="83" name="文本框 82"/>
            <p:cNvSpPr txBox="1"/>
            <p:nvPr>
              <p:custDataLst>
                <p:tags r:id="rId18"/>
              </p:custDataLst>
            </p:nvPr>
          </p:nvSpPr>
          <p:spPr>
            <a:xfrm>
              <a:off x="8055" y="8417"/>
              <a:ext cx="1553" cy="824"/>
            </a:xfrm>
            <a:prstGeom prst="rect">
              <a:avLst/>
            </a:prstGeom>
            <a:noFill/>
          </p:spPr>
          <p:txBody>
            <a:bodyPr wrap="square" rtlCol="0">
              <a:normAutofit fontScale="90000"/>
            </a:bodyPr>
            <a:lstStyle/>
            <a:p>
              <a:pPr algn="ctr"/>
              <a:r>
                <a:rPr lang="en-US" altLang="zh-CN" sz="2800" b="1">
                  <a:solidFill>
                    <a:sysClr val="window" lastClr="FFFFFF"/>
                  </a:solidFill>
                  <a:latin typeface="微软雅黑" panose="020B0503020204020204" charset="-122"/>
                  <a:ea typeface="微软雅黑" panose="020B0503020204020204" charset="-122"/>
                  <a:cs typeface="微软雅黑" panose="020B0503020204020204" charset="-122"/>
                </a:rPr>
                <a:t>（3）</a:t>
              </a:r>
              <a:endParaRPr lang="en-US" altLang="zh-CN" sz="2800" b="1">
                <a:solidFill>
                  <a:sysClr val="window" lastClr="FFFFFF"/>
                </a:solidFill>
                <a:latin typeface="微软雅黑" panose="020B0503020204020204" charset="-122"/>
                <a:ea typeface="微软雅黑" panose="020B0503020204020204" charset="-122"/>
                <a:cs typeface="微软雅黑" panose="020B0503020204020204" charset="-122"/>
              </a:endParaRPr>
            </a:p>
          </p:txBody>
        </p:sp>
        <p:sp>
          <p:nvSpPr>
            <p:cNvPr id="84" name="ï$ḻiďê"/>
            <p:cNvSpPr txBox="1"/>
            <p:nvPr>
              <p:custDataLst>
                <p:tags r:id="rId19"/>
              </p:custDataLst>
            </p:nvPr>
          </p:nvSpPr>
          <p:spPr bwMode="auto">
            <a:xfrm>
              <a:off x="11298" y="8320"/>
              <a:ext cx="6803" cy="10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ctr" anchorCtr="0">
              <a:spAutoFit/>
            </a:bodyP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lvl="0" algn="l" defTabSz="913765">
                <a:buSzPct val="25000"/>
                <a:defRPr/>
              </a:pPr>
              <a:r>
                <a:rPr lang="zh-CN" altLang="en-US" b="1" spc="120">
                  <a:latin typeface="微软雅黑" panose="020B0503020204020204" charset="-122"/>
                  <a:ea typeface="微软雅黑" panose="020B0503020204020204" charset="-122"/>
                  <a:sym typeface="微软雅黑" panose="020B0503020204020204" charset="-122"/>
                </a:rPr>
                <a:t>发生重大事故的，处上一年年收入60% 的罚款；</a:t>
              </a:r>
              <a:endParaRPr lang="zh-CN" altLang="en-US" b="1" spc="120">
                <a:latin typeface="微软雅黑" panose="020B0503020204020204" charset="-122"/>
                <a:ea typeface="微软雅黑" panose="020B0503020204020204" charset="-122"/>
                <a:sym typeface="微软雅黑" panose="020B0503020204020204" charset="-122"/>
              </a:endParaRPr>
            </a:p>
          </p:txBody>
        </p:sp>
      </p:grpSp>
      <p:grpSp>
        <p:nvGrpSpPr>
          <p:cNvPr id="2" name="组合 1"/>
          <p:cNvGrpSpPr/>
          <p:nvPr/>
        </p:nvGrpSpPr>
        <p:grpSpPr>
          <a:xfrm>
            <a:off x="5039360" y="5608320"/>
            <a:ext cx="6492240" cy="1071245"/>
            <a:chOff x="7991" y="7985"/>
            <a:chExt cx="10224" cy="1687"/>
          </a:xfrm>
        </p:grpSpPr>
        <p:sp>
          <p:nvSpPr>
            <p:cNvPr id="3" name="椭圆 2"/>
            <p:cNvSpPr/>
            <p:nvPr>
              <p:custDataLst>
                <p:tags r:id="rId20"/>
              </p:custDataLst>
            </p:nvPr>
          </p:nvSpPr>
          <p:spPr>
            <a:xfrm>
              <a:off x="10923" y="8705"/>
              <a:ext cx="248" cy="248"/>
            </a:xfrm>
            <a:prstGeom prst="ellipse">
              <a:avLst/>
            </a:prstGeom>
            <a:solidFill>
              <a:srgbClr val="A0BB0C"/>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zh-CN" altLang="en-US"/>
            </a:p>
          </p:txBody>
        </p:sp>
        <p:cxnSp>
          <p:nvCxnSpPr>
            <p:cNvPr id="4" name="直接连接符 3"/>
            <p:cNvCxnSpPr/>
            <p:nvPr>
              <p:custDataLst>
                <p:tags r:id="rId21"/>
              </p:custDataLst>
            </p:nvPr>
          </p:nvCxnSpPr>
          <p:spPr>
            <a:xfrm rot="16200000" flipV="1">
              <a:off x="10397" y="8303"/>
              <a:ext cx="0" cy="1051"/>
            </a:xfrm>
            <a:prstGeom prst="line">
              <a:avLst/>
            </a:prstGeom>
            <a:solidFill>
              <a:srgbClr val="FC466C"/>
            </a:solidFill>
            <a:ln w="12700">
              <a:solidFill>
                <a:srgbClr val="A0BB0C"/>
              </a:solidFill>
              <a:prstDash val="dash"/>
            </a:ln>
          </p:spPr>
          <p:style>
            <a:lnRef idx="1">
              <a:srgbClr val="1F74AD"/>
            </a:lnRef>
            <a:fillRef idx="0">
              <a:srgbClr val="1F74AD"/>
            </a:fillRef>
            <a:effectRef idx="0">
              <a:srgbClr val="1F74AD"/>
            </a:effectRef>
            <a:fontRef idx="minor">
              <a:srgbClr val="000000"/>
            </a:fontRef>
          </p:style>
        </p:cxnSp>
        <p:sp>
          <p:nvSpPr>
            <p:cNvPr id="5" name="任意多边形 55"/>
            <p:cNvSpPr/>
            <p:nvPr>
              <p:custDataLst>
                <p:tags r:id="rId22"/>
              </p:custDataLst>
            </p:nvPr>
          </p:nvSpPr>
          <p:spPr>
            <a:xfrm rot="8100000" flipH="1">
              <a:off x="7991" y="7985"/>
              <a:ext cx="1687" cy="1687"/>
            </a:xfrm>
            <a:custGeom>
              <a:avLst/>
              <a:gdLst>
                <a:gd name="connsiteX0" fmla="*/ 499605 w 1071330"/>
                <a:gd name="connsiteY0" fmla="*/ 985614 h 1071333"/>
                <a:gd name="connsiteX1" fmla="*/ 978876 w 1071330"/>
                <a:gd name="connsiteY1" fmla="*/ 506343 h 1071333"/>
                <a:gd name="connsiteX2" fmla="*/ 1016378 w 1071330"/>
                <a:gd name="connsiteY2" fmla="*/ 460432 h 1071333"/>
                <a:gd name="connsiteX3" fmla="*/ 1020824 w 1071330"/>
                <a:gd name="connsiteY3" fmla="*/ 451984 h 1071333"/>
                <a:gd name="connsiteX4" fmla="*/ 1021972 w 1071330"/>
                <a:gd name="connsiteY4" fmla="*/ 450592 h 1071333"/>
                <a:gd name="connsiteX5" fmla="*/ 1071330 w 1071330"/>
                <a:gd name="connsiteY5" fmla="*/ 289006 h 1071333"/>
                <a:gd name="connsiteX6" fmla="*/ 1071330 w 1071330"/>
                <a:gd name="connsiteY6" fmla="*/ 0 h 1071333"/>
                <a:gd name="connsiteX7" fmla="*/ 782324 w 1071330"/>
                <a:gd name="connsiteY7" fmla="*/ 0 h 1071333"/>
                <a:gd name="connsiteX8" fmla="*/ 620738 w 1071330"/>
                <a:gd name="connsiteY8" fmla="*/ 49358 h 1071333"/>
                <a:gd name="connsiteX9" fmla="*/ 619333 w 1071330"/>
                <a:gd name="connsiteY9" fmla="*/ 50517 h 1071333"/>
                <a:gd name="connsiteX10" fmla="*/ 610901 w 1071330"/>
                <a:gd name="connsiteY10" fmla="*/ 54955 h 1071333"/>
                <a:gd name="connsiteX11" fmla="*/ 564990 w 1071330"/>
                <a:gd name="connsiteY11" fmla="*/ 92456 h 1071333"/>
                <a:gd name="connsiteX12" fmla="*/ 85718 w 1071330"/>
                <a:gd name="connsiteY12" fmla="*/ 571728 h 1071333"/>
                <a:gd name="connsiteX13" fmla="*/ 85718 w 1071330"/>
                <a:gd name="connsiteY13" fmla="*/ 985614 h 1071333"/>
                <a:gd name="connsiteX14" fmla="*/ 499605 w 1071330"/>
                <a:gd name="connsiteY14" fmla="*/ 985614 h 10713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71330" h="1071333">
                  <a:moveTo>
                    <a:pt x="499605" y="985614"/>
                  </a:moveTo>
                  <a:lnTo>
                    <a:pt x="978876" y="506343"/>
                  </a:lnTo>
                  <a:cubicBezTo>
                    <a:pt x="993163" y="492057"/>
                    <a:pt x="1005664" y="476661"/>
                    <a:pt x="1016378" y="460432"/>
                  </a:cubicBezTo>
                  <a:lnTo>
                    <a:pt x="1020824" y="451984"/>
                  </a:lnTo>
                  <a:lnTo>
                    <a:pt x="1021972" y="450592"/>
                  </a:lnTo>
                  <a:cubicBezTo>
                    <a:pt x="1053134" y="404467"/>
                    <a:pt x="1071330" y="348861"/>
                    <a:pt x="1071330" y="289006"/>
                  </a:cubicBezTo>
                  <a:lnTo>
                    <a:pt x="1071330" y="0"/>
                  </a:lnTo>
                  <a:lnTo>
                    <a:pt x="782324" y="0"/>
                  </a:lnTo>
                  <a:cubicBezTo>
                    <a:pt x="722469" y="0"/>
                    <a:pt x="666864" y="18196"/>
                    <a:pt x="620738" y="49358"/>
                  </a:cubicBezTo>
                  <a:lnTo>
                    <a:pt x="619333" y="50517"/>
                  </a:lnTo>
                  <a:lnTo>
                    <a:pt x="610901" y="54955"/>
                  </a:lnTo>
                  <a:cubicBezTo>
                    <a:pt x="594672" y="65670"/>
                    <a:pt x="579276" y="78170"/>
                    <a:pt x="564990" y="92456"/>
                  </a:cubicBezTo>
                  <a:lnTo>
                    <a:pt x="85718" y="571728"/>
                  </a:lnTo>
                  <a:cubicBezTo>
                    <a:pt x="-28573" y="686020"/>
                    <a:pt x="-28573" y="871323"/>
                    <a:pt x="85718" y="985614"/>
                  </a:cubicBezTo>
                  <a:cubicBezTo>
                    <a:pt x="200010" y="1099906"/>
                    <a:pt x="385313" y="1099906"/>
                    <a:pt x="499605" y="985614"/>
                  </a:cubicBezTo>
                  <a:close/>
                </a:path>
              </a:pathLst>
            </a:custGeom>
            <a:solidFill>
              <a:srgbClr val="A0BB0C"/>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zh-CN" altLang="en-US"/>
            </a:p>
          </p:txBody>
        </p:sp>
        <p:sp>
          <p:nvSpPr>
            <p:cNvPr id="6" name="文本框 5"/>
            <p:cNvSpPr txBox="1"/>
            <p:nvPr>
              <p:custDataLst>
                <p:tags r:id="rId23"/>
              </p:custDataLst>
            </p:nvPr>
          </p:nvSpPr>
          <p:spPr>
            <a:xfrm>
              <a:off x="8055" y="8417"/>
              <a:ext cx="1553" cy="824"/>
            </a:xfrm>
            <a:prstGeom prst="rect">
              <a:avLst/>
            </a:prstGeom>
            <a:noFill/>
          </p:spPr>
          <p:txBody>
            <a:bodyPr wrap="square" rtlCol="0">
              <a:normAutofit fontScale="90000"/>
            </a:bodyPr>
            <a:lstStyle/>
            <a:p>
              <a:pPr algn="ctr"/>
              <a:r>
                <a:rPr lang="en-US" altLang="zh-CN" sz="2800" b="1">
                  <a:solidFill>
                    <a:sysClr val="window" lastClr="FFFFFF"/>
                  </a:solidFill>
                  <a:latin typeface="微软雅黑" panose="020B0503020204020204" charset="-122"/>
                  <a:ea typeface="微软雅黑" panose="020B0503020204020204" charset="-122"/>
                  <a:cs typeface="微软雅黑" panose="020B0503020204020204" charset="-122"/>
                </a:rPr>
                <a:t>（3）</a:t>
              </a:r>
              <a:endParaRPr lang="en-US" altLang="zh-CN" sz="2800" b="1">
                <a:solidFill>
                  <a:sysClr val="window" lastClr="FFFFFF"/>
                </a:solidFill>
                <a:latin typeface="微软雅黑" panose="020B0503020204020204" charset="-122"/>
                <a:ea typeface="微软雅黑" panose="020B0503020204020204" charset="-122"/>
                <a:cs typeface="微软雅黑" panose="020B0503020204020204" charset="-122"/>
              </a:endParaRPr>
            </a:p>
          </p:txBody>
        </p:sp>
        <p:sp>
          <p:nvSpPr>
            <p:cNvPr id="7" name="ï$ḻiďê"/>
            <p:cNvSpPr txBox="1"/>
            <p:nvPr>
              <p:custDataLst>
                <p:tags r:id="rId24"/>
              </p:custDataLst>
            </p:nvPr>
          </p:nvSpPr>
          <p:spPr bwMode="auto">
            <a:xfrm>
              <a:off x="11298" y="8538"/>
              <a:ext cx="6917" cy="5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ctr" anchorCtr="0">
              <a:spAutoFit/>
            </a:bodyP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lvl="0" algn="l" defTabSz="913765">
                <a:buSzPct val="25000"/>
                <a:defRPr/>
              </a:pPr>
              <a:r>
                <a:rPr lang="zh-CN" altLang="en-US" b="1" spc="120">
                  <a:latin typeface="微软雅黑" panose="020B0503020204020204" charset="-122"/>
                  <a:ea typeface="微软雅黑" panose="020B0503020204020204" charset="-122"/>
                  <a:sym typeface="微软雅黑" panose="020B0503020204020204" charset="-122"/>
                </a:rPr>
                <a:t>发生特别重大事故的，处上一年年收入80% 的罚款。</a:t>
              </a:r>
              <a:endParaRPr lang="zh-CN" altLang="en-US" b="1" spc="120">
                <a:latin typeface="微软雅黑" panose="020B0503020204020204" charset="-122"/>
                <a:ea typeface="微软雅黑" panose="020B0503020204020204" charset="-122"/>
                <a:sym typeface="微软雅黑" panose="020B0503020204020204" charset="-122"/>
              </a:endParaRPr>
            </a:p>
          </p:txBody>
        </p:sp>
      </p:grpSp>
    </p:spTree>
    <p:custDataLst>
      <p:tags r:id="rId25"/>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1755775" y="4660583"/>
            <a:ext cx="8680450" cy="977265"/>
          </a:xfrm>
          <a:prstGeom prst="rect">
            <a:avLst/>
          </a:prstGeom>
        </p:spPr>
        <p:txBody>
          <a:bodyPr wrap="square" anchor="ctr" anchorCtr="0">
            <a:spAutoFit/>
            <a:scene3d>
              <a:camera prst="orthographicFront"/>
              <a:lightRig rig="threePt" dir="t"/>
            </a:scene3d>
            <a:sp3d contourW="12700"/>
          </a:bodyPr>
          <a:lstStyle/>
          <a:p>
            <a:pPr algn="ctr">
              <a:lnSpc>
                <a:spcPct val="120000"/>
              </a:lnSpc>
            </a:pPr>
            <a:r>
              <a:rPr lang="zh-CN" altLang="en-US" sz="4800" b="1" dirty="0">
                <a:latin typeface="微软雅黑" panose="020B0503020204020204" charset="-122"/>
                <a:ea typeface="微软雅黑" panose="020B0503020204020204" charset="-122"/>
                <a:cs typeface="微软雅黑" panose="020B0503020204020204" charset="-122"/>
                <a:sym typeface="+mn-ea"/>
              </a:rPr>
              <a:t>任务2 《特种设备安全监察条例》</a:t>
            </a:r>
            <a:endParaRPr lang="zh-CN" altLang="en-US" sz="4800" b="1" dirty="0">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0">
        <p:split orient="vert"/>
      </p:transition>
    </mc:Choice>
    <mc:Fallback>
      <p:transition spd="slow" advClick="0" advTm="0">
        <p:split orient="vert"/>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4" name="直接连接符 13"/>
          <p:cNvCxnSpPr/>
          <p:nvPr>
            <p:custDataLst>
              <p:tags r:id="rId1"/>
            </p:custDataLst>
          </p:nvPr>
        </p:nvCxnSpPr>
        <p:spPr>
          <a:xfrm>
            <a:off x="3921760" y="2869345"/>
            <a:ext cx="0" cy="1155700"/>
          </a:xfrm>
          <a:prstGeom prst="line">
            <a:avLst/>
          </a:prstGeom>
          <a:ln>
            <a:solidFill>
              <a:schemeClr val="bg1">
                <a:lumMod val="85000"/>
                <a:alpha val="93000"/>
              </a:schemeClr>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custDataLst>
              <p:tags r:id="rId2"/>
            </p:custDataLst>
          </p:nvPr>
        </p:nvCxnSpPr>
        <p:spPr>
          <a:xfrm>
            <a:off x="6113780" y="2869345"/>
            <a:ext cx="0" cy="1155700"/>
          </a:xfrm>
          <a:prstGeom prst="line">
            <a:avLst/>
          </a:prstGeom>
          <a:ln>
            <a:solidFill>
              <a:schemeClr val="bg1">
                <a:lumMod val="85000"/>
                <a:alpha val="93000"/>
              </a:schemeClr>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custDataLst>
              <p:tags r:id="rId3"/>
            </p:custDataLst>
          </p:nvPr>
        </p:nvCxnSpPr>
        <p:spPr>
          <a:xfrm>
            <a:off x="8305800" y="2869345"/>
            <a:ext cx="0" cy="1155700"/>
          </a:xfrm>
          <a:prstGeom prst="line">
            <a:avLst/>
          </a:prstGeom>
          <a:ln>
            <a:solidFill>
              <a:schemeClr val="bg1">
                <a:lumMod val="85000"/>
                <a:alpha val="93000"/>
              </a:schemeClr>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1021078" y="1864626"/>
            <a:ext cx="1165326" cy="0"/>
          </a:xfrm>
          <a:prstGeom prst="line">
            <a:avLst/>
          </a:prstGeom>
          <a:ln w="47625">
            <a:solidFill>
              <a:schemeClr val="accent1"/>
            </a:solidFill>
          </a:ln>
        </p:spPr>
        <p:style>
          <a:lnRef idx="1">
            <a:schemeClr val="accent1"/>
          </a:lnRef>
          <a:fillRef idx="0">
            <a:schemeClr val="accent1"/>
          </a:fillRef>
          <a:effectRef idx="0">
            <a:schemeClr val="accent1"/>
          </a:effectRef>
          <a:fontRef idx="minor">
            <a:schemeClr val="tx1"/>
          </a:fontRef>
        </p:style>
      </p:cxnSp>
      <p:sp>
        <p:nvSpPr>
          <p:cNvPr id="18" name="文本框 17"/>
          <p:cNvSpPr txBox="1"/>
          <p:nvPr/>
        </p:nvSpPr>
        <p:spPr>
          <a:xfrm>
            <a:off x="868188" y="1164483"/>
            <a:ext cx="4724402" cy="583565"/>
          </a:xfrm>
          <a:prstGeom prst="rect">
            <a:avLst/>
          </a:prstGeom>
          <a:noFill/>
        </p:spPr>
        <p:txBody>
          <a:bodyPr wrap="square" rtlCol="0">
            <a:spAutoFit/>
            <a:scene3d>
              <a:camera prst="orthographicFront"/>
              <a:lightRig rig="threePt" dir="t"/>
            </a:scene3d>
            <a:sp3d contourW="12700"/>
          </a:bodyPr>
          <a:lstStyle/>
          <a:p>
            <a:pPr marL="0" marR="0" lvl="0" indent="0" defTabSz="914400" rtl="0" eaLnBrk="1" fontAlgn="auto" latinLnBrk="0" hangingPunct="1">
              <a:lnSpc>
                <a:spcPct val="100000"/>
              </a:lnSpc>
              <a:spcBef>
                <a:spcPts val="0"/>
              </a:spcBef>
              <a:spcAft>
                <a:spcPts val="0"/>
              </a:spcAft>
              <a:buClrTx/>
              <a:buSzTx/>
              <a:buFontTx/>
              <a:buNone/>
              <a:defRPr/>
            </a:pPr>
            <a:r>
              <a:rPr kumimoji="0" lang="en-US" altLang="zh-CN" sz="3200" b="1" i="0" u="none" strike="noStrike" kern="1200" cap="none" spc="0" normalizeH="0" baseline="0" noProof="0" dirty="0">
                <a:ln>
                  <a:noFill/>
                </a:ln>
                <a:solidFill>
                  <a:srgbClr val="393939"/>
                </a:solidFill>
                <a:effectLst/>
                <a:uLnTx/>
                <a:uFillTx/>
                <a:cs typeface="+mn-ea"/>
                <a:sym typeface="+mn-lt"/>
              </a:rPr>
              <a:t>CONTENTS</a:t>
            </a:r>
            <a:endParaRPr kumimoji="0" lang="zh-CN" altLang="en-US" sz="3200" b="1" i="0" u="none" strike="noStrike" kern="1200" cap="none" spc="0" normalizeH="0" baseline="0" noProof="0" dirty="0">
              <a:ln>
                <a:noFill/>
              </a:ln>
              <a:solidFill>
                <a:srgbClr val="393939"/>
              </a:solidFill>
              <a:effectLst/>
              <a:uLnTx/>
              <a:uFillTx/>
              <a:cs typeface="+mn-ea"/>
              <a:sym typeface="+mn-lt"/>
            </a:endParaRPr>
          </a:p>
        </p:txBody>
      </p:sp>
      <p:grpSp>
        <p:nvGrpSpPr>
          <p:cNvPr id="2" name="组合 1"/>
          <p:cNvGrpSpPr/>
          <p:nvPr>
            <p:custDataLst>
              <p:tags r:id="rId4"/>
            </p:custDataLst>
          </p:nvPr>
        </p:nvGrpSpPr>
        <p:grpSpPr>
          <a:xfrm>
            <a:off x="1743710" y="2701290"/>
            <a:ext cx="2178050" cy="2713990"/>
            <a:chOff x="935" y="4383"/>
            <a:chExt cx="3430" cy="4274"/>
          </a:xfrm>
        </p:grpSpPr>
        <p:sp>
          <p:nvSpPr>
            <p:cNvPr id="10" name="椭圆 9"/>
            <p:cNvSpPr/>
            <p:nvPr>
              <p:custDataLst>
                <p:tags r:id="rId5"/>
              </p:custDataLst>
            </p:nvPr>
          </p:nvSpPr>
          <p:spPr>
            <a:xfrm>
              <a:off x="1562" y="4383"/>
              <a:ext cx="2154" cy="215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000" dirty="0">
                  <a:cs typeface="+mn-ea"/>
                  <a:sym typeface="+mn-lt"/>
                </a:rPr>
                <a:t>01</a:t>
              </a:r>
              <a:endParaRPr lang="zh-CN" altLang="en-US" sz="4000" dirty="0">
                <a:cs typeface="+mn-ea"/>
                <a:sym typeface="+mn-lt"/>
              </a:endParaRPr>
            </a:p>
          </p:txBody>
        </p:sp>
        <p:sp>
          <p:nvSpPr>
            <p:cNvPr id="19" name="矩形 18"/>
            <p:cNvSpPr/>
            <p:nvPr>
              <p:custDataLst>
                <p:tags r:id="rId6"/>
              </p:custDataLst>
            </p:nvPr>
          </p:nvSpPr>
          <p:spPr>
            <a:xfrm>
              <a:off x="935" y="7132"/>
              <a:ext cx="3430" cy="1525"/>
            </a:xfrm>
            <a:prstGeom prst="rect">
              <a:avLst/>
            </a:prstGeom>
          </p:spPr>
          <p:txBody>
            <a:bodyPr wrap="square">
              <a:noAutofit/>
            </a:bodyPr>
            <a:lstStyle/>
            <a:p>
              <a:pPr algn="ctr" fontAlgn="ctr"/>
              <a:r>
                <a:rPr lang="zh-CN" altLang="en-US" dirty="0">
                  <a:solidFill>
                    <a:srgbClr val="595959"/>
                  </a:solidFill>
                  <a:latin typeface="方正大黑简体" panose="02000000000000000000" charset="-122"/>
                  <a:ea typeface="方正大黑简体" panose="02000000000000000000" charset="-122"/>
                  <a:cs typeface="+mn-ea"/>
                  <a:sym typeface="+mn-lt"/>
                </a:rPr>
                <a:t>《生产安全事故报告和调查处理条例》</a:t>
              </a:r>
              <a:endParaRPr lang="zh-CN" altLang="en-US" dirty="0">
                <a:solidFill>
                  <a:srgbClr val="595959"/>
                </a:solidFill>
                <a:latin typeface="方正大黑简体" panose="02000000000000000000" charset="-122"/>
                <a:ea typeface="方正大黑简体" panose="02000000000000000000" charset="-122"/>
                <a:cs typeface="+mn-ea"/>
                <a:sym typeface="+mn-lt"/>
              </a:endParaRPr>
            </a:p>
          </p:txBody>
        </p:sp>
      </p:grpSp>
      <p:grpSp>
        <p:nvGrpSpPr>
          <p:cNvPr id="3" name="组合 2"/>
          <p:cNvGrpSpPr/>
          <p:nvPr>
            <p:custDataLst>
              <p:tags r:id="rId7"/>
            </p:custDataLst>
          </p:nvPr>
        </p:nvGrpSpPr>
        <p:grpSpPr>
          <a:xfrm>
            <a:off x="4060190" y="2701290"/>
            <a:ext cx="1896110" cy="2437130"/>
            <a:chOff x="5580" y="4338"/>
            <a:chExt cx="2986" cy="3838"/>
          </a:xfrm>
        </p:grpSpPr>
        <p:sp>
          <p:nvSpPr>
            <p:cNvPr id="11" name="椭圆 10"/>
            <p:cNvSpPr/>
            <p:nvPr>
              <p:custDataLst>
                <p:tags r:id="rId8"/>
              </p:custDataLst>
            </p:nvPr>
          </p:nvSpPr>
          <p:spPr>
            <a:xfrm>
              <a:off x="6011" y="4338"/>
              <a:ext cx="2154" cy="215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000" dirty="0">
                  <a:cs typeface="+mn-ea"/>
                  <a:sym typeface="+mn-lt"/>
                </a:rPr>
                <a:t>02</a:t>
              </a:r>
              <a:endParaRPr lang="zh-CN" altLang="en-US" sz="4000" dirty="0">
                <a:cs typeface="+mn-ea"/>
                <a:sym typeface="+mn-lt"/>
              </a:endParaRPr>
            </a:p>
          </p:txBody>
        </p:sp>
        <p:sp>
          <p:nvSpPr>
            <p:cNvPr id="20" name="矩形 19"/>
            <p:cNvSpPr/>
            <p:nvPr>
              <p:custDataLst>
                <p:tags r:id="rId9"/>
              </p:custDataLst>
            </p:nvPr>
          </p:nvSpPr>
          <p:spPr>
            <a:xfrm>
              <a:off x="5580" y="7160"/>
              <a:ext cx="2986" cy="1016"/>
            </a:xfrm>
            <a:prstGeom prst="rect">
              <a:avLst/>
            </a:prstGeom>
          </p:spPr>
          <p:txBody>
            <a:bodyPr wrap="square">
              <a:spAutoFit/>
            </a:bodyPr>
            <a:lstStyle/>
            <a:p>
              <a:pPr algn="ctr" fontAlgn="ctr"/>
              <a:r>
                <a:rPr lang="zh-CN" altLang="en-US" dirty="0">
                  <a:solidFill>
                    <a:srgbClr val="2D313B"/>
                  </a:solidFill>
                  <a:latin typeface="方正大黑简体" panose="02000000000000000000" charset="-122"/>
                  <a:ea typeface="方正大黑简体" panose="02000000000000000000" charset="-122"/>
                  <a:cs typeface="+mn-ea"/>
                  <a:sym typeface="+mn-lt"/>
                </a:rPr>
                <a:t>《特种设备安</a:t>
              </a:r>
              <a:endParaRPr lang="zh-CN" altLang="en-US" dirty="0">
                <a:solidFill>
                  <a:srgbClr val="2D313B"/>
                </a:solidFill>
                <a:latin typeface="方正大黑简体" panose="02000000000000000000" charset="-122"/>
                <a:ea typeface="方正大黑简体" panose="02000000000000000000" charset="-122"/>
                <a:cs typeface="+mn-ea"/>
                <a:sym typeface="+mn-lt"/>
              </a:endParaRPr>
            </a:p>
            <a:p>
              <a:pPr algn="ctr" fontAlgn="ctr"/>
              <a:r>
                <a:rPr lang="zh-CN" altLang="en-US" dirty="0">
                  <a:solidFill>
                    <a:srgbClr val="2D313B"/>
                  </a:solidFill>
                  <a:latin typeface="方正大黑简体" panose="02000000000000000000" charset="-122"/>
                  <a:ea typeface="方正大黑简体" panose="02000000000000000000" charset="-122"/>
                  <a:cs typeface="+mn-ea"/>
                  <a:sym typeface="+mn-lt"/>
                </a:rPr>
                <a:t> </a:t>
              </a:r>
              <a:r>
                <a:rPr lang="en-US" altLang="zh-CN" dirty="0">
                  <a:solidFill>
                    <a:srgbClr val="2D313B"/>
                  </a:solidFill>
                  <a:latin typeface="方正大黑简体" panose="02000000000000000000" charset="-122"/>
                  <a:ea typeface="方正大黑简体" panose="02000000000000000000" charset="-122"/>
                  <a:cs typeface="+mn-ea"/>
                  <a:sym typeface="+mn-lt"/>
                </a:rPr>
                <a:t>   </a:t>
              </a:r>
              <a:r>
                <a:rPr lang="zh-CN" altLang="en-US" dirty="0">
                  <a:solidFill>
                    <a:srgbClr val="2D313B"/>
                  </a:solidFill>
                  <a:latin typeface="方正大黑简体" panose="02000000000000000000" charset="-122"/>
                  <a:ea typeface="方正大黑简体" panose="02000000000000000000" charset="-122"/>
                  <a:cs typeface="+mn-ea"/>
                  <a:sym typeface="+mn-lt"/>
                </a:rPr>
                <a:t>全监察条例》</a:t>
              </a:r>
              <a:endParaRPr lang="zh-CN" altLang="en-US" dirty="0">
                <a:solidFill>
                  <a:srgbClr val="2D313B"/>
                </a:solidFill>
                <a:latin typeface="方正大黑简体" panose="02000000000000000000" charset="-122"/>
                <a:ea typeface="方正大黑简体" panose="02000000000000000000" charset="-122"/>
                <a:cs typeface="+mn-ea"/>
                <a:sym typeface="+mn-lt"/>
              </a:endParaRPr>
            </a:p>
          </p:txBody>
        </p:sp>
      </p:grpSp>
      <p:grpSp>
        <p:nvGrpSpPr>
          <p:cNvPr id="4" name="组合 3"/>
          <p:cNvGrpSpPr/>
          <p:nvPr>
            <p:custDataLst>
              <p:tags r:id="rId10"/>
            </p:custDataLst>
          </p:nvPr>
        </p:nvGrpSpPr>
        <p:grpSpPr>
          <a:xfrm>
            <a:off x="6489700" y="2701290"/>
            <a:ext cx="1555115" cy="2437130"/>
            <a:chOff x="10520" y="4338"/>
            <a:chExt cx="2449" cy="3838"/>
          </a:xfrm>
        </p:grpSpPr>
        <p:sp>
          <p:nvSpPr>
            <p:cNvPr id="13" name="椭圆 12"/>
            <p:cNvSpPr/>
            <p:nvPr>
              <p:custDataLst>
                <p:tags r:id="rId11"/>
              </p:custDataLst>
            </p:nvPr>
          </p:nvSpPr>
          <p:spPr>
            <a:xfrm>
              <a:off x="10577" y="4338"/>
              <a:ext cx="2154" cy="2154"/>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000" dirty="0">
                  <a:cs typeface="+mn-ea"/>
                  <a:sym typeface="+mn-lt"/>
                </a:rPr>
                <a:t>03</a:t>
              </a:r>
              <a:endParaRPr lang="zh-CN" altLang="en-US" sz="4000" dirty="0">
                <a:cs typeface="+mn-ea"/>
                <a:sym typeface="+mn-lt"/>
              </a:endParaRPr>
            </a:p>
          </p:txBody>
        </p:sp>
        <p:sp>
          <p:nvSpPr>
            <p:cNvPr id="21" name="矩形 20"/>
            <p:cNvSpPr/>
            <p:nvPr>
              <p:custDataLst>
                <p:tags r:id="rId12"/>
              </p:custDataLst>
            </p:nvPr>
          </p:nvSpPr>
          <p:spPr>
            <a:xfrm>
              <a:off x="10520" y="7160"/>
              <a:ext cx="2449" cy="1016"/>
            </a:xfrm>
            <a:prstGeom prst="rect">
              <a:avLst/>
            </a:prstGeom>
          </p:spPr>
          <p:txBody>
            <a:bodyPr wrap="square">
              <a:spAutoFit/>
            </a:bodyPr>
            <a:lstStyle/>
            <a:p>
              <a:pPr algn="ctr" fontAlgn="ctr"/>
              <a:r>
                <a:rPr lang="zh-CN" altLang="en-US" dirty="0">
                  <a:solidFill>
                    <a:srgbClr val="595959"/>
                  </a:solidFill>
                  <a:latin typeface="方正大黑简体" panose="02000000000000000000" charset="-122"/>
                  <a:ea typeface="方正大黑简体" panose="02000000000000000000" charset="-122"/>
                  <a:cs typeface="方正大黑简体" panose="02000000000000000000" charset="-122"/>
                  <a:sym typeface="+mn-lt"/>
                </a:rPr>
                <a:t>《生产安全事故应急条例》</a:t>
              </a:r>
              <a:endParaRPr lang="zh-CN" altLang="en-US" dirty="0">
                <a:solidFill>
                  <a:srgbClr val="595959"/>
                </a:solidFill>
                <a:latin typeface="方正大黑简体" panose="02000000000000000000" charset="-122"/>
                <a:ea typeface="方正大黑简体" panose="02000000000000000000" charset="-122"/>
                <a:cs typeface="方正大黑简体" panose="02000000000000000000" charset="-122"/>
                <a:sym typeface="+mn-lt"/>
              </a:endParaRPr>
            </a:p>
          </p:txBody>
        </p:sp>
      </p:grpSp>
      <p:grpSp>
        <p:nvGrpSpPr>
          <p:cNvPr id="5" name="组合 4"/>
          <p:cNvGrpSpPr/>
          <p:nvPr>
            <p:custDataLst>
              <p:tags r:id="rId13"/>
            </p:custDataLst>
          </p:nvPr>
        </p:nvGrpSpPr>
        <p:grpSpPr>
          <a:xfrm>
            <a:off x="8577580" y="2701290"/>
            <a:ext cx="1791335" cy="2752090"/>
            <a:chOff x="14873" y="4323"/>
            <a:chExt cx="2821" cy="4334"/>
          </a:xfrm>
        </p:grpSpPr>
        <p:sp>
          <p:nvSpPr>
            <p:cNvPr id="12" name="椭圆 11"/>
            <p:cNvSpPr/>
            <p:nvPr>
              <p:custDataLst>
                <p:tags r:id="rId14"/>
              </p:custDataLst>
            </p:nvPr>
          </p:nvSpPr>
          <p:spPr>
            <a:xfrm>
              <a:off x="15094" y="4323"/>
              <a:ext cx="2154" cy="215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000" dirty="0">
                  <a:cs typeface="+mn-ea"/>
                  <a:sym typeface="+mn-lt"/>
                </a:rPr>
                <a:t>04</a:t>
              </a:r>
              <a:endParaRPr lang="zh-CN" altLang="en-US" sz="4000" dirty="0">
                <a:cs typeface="+mn-ea"/>
                <a:sym typeface="+mn-lt"/>
              </a:endParaRPr>
            </a:p>
          </p:txBody>
        </p:sp>
        <p:sp>
          <p:nvSpPr>
            <p:cNvPr id="22" name="矩形 21"/>
            <p:cNvSpPr/>
            <p:nvPr>
              <p:custDataLst>
                <p:tags r:id="rId15"/>
              </p:custDataLst>
            </p:nvPr>
          </p:nvSpPr>
          <p:spPr>
            <a:xfrm>
              <a:off x="14873" y="7205"/>
              <a:ext cx="2821" cy="1452"/>
            </a:xfrm>
            <a:prstGeom prst="rect">
              <a:avLst/>
            </a:prstGeom>
          </p:spPr>
          <p:txBody>
            <a:bodyPr wrap="square">
              <a:spAutoFit/>
            </a:bodyPr>
            <a:lstStyle/>
            <a:p>
              <a:pPr algn="ctr" fontAlgn="ctr"/>
              <a:r>
                <a:rPr lang="zh-CN" altLang="en-US" dirty="0">
                  <a:solidFill>
                    <a:srgbClr val="2D313B"/>
                  </a:solidFill>
                  <a:latin typeface="方正大黑简体" panose="02000000000000000000" charset="-122"/>
                  <a:ea typeface="方正大黑简体" panose="02000000000000000000" charset="-122"/>
                  <a:cs typeface="方正大黑简体" panose="02000000000000000000" charset="-122"/>
                  <a:sym typeface="+mn-lt"/>
                </a:rPr>
                <a:t>部分城市轨道交通安全生产和运营的地方性法规</a:t>
              </a:r>
              <a:endParaRPr lang="zh-CN" altLang="en-US" dirty="0">
                <a:solidFill>
                  <a:srgbClr val="2D313B"/>
                </a:solidFill>
                <a:latin typeface="方正大黑简体" panose="02000000000000000000" charset="-122"/>
                <a:ea typeface="方正大黑简体" panose="02000000000000000000" charset="-122"/>
                <a:cs typeface="方正大黑简体" panose="02000000000000000000" charset="-122"/>
                <a:sym typeface="+mn-lt"/>
              </a:endParaRPr>
            </a:p>
          </p:txBody>
        </p:sp>
      </p:grpSp>
      <p:cxnSp>
        <p:nvCxnSpPr>
          <p:cNvPr id="6" name="直接连接符 5"/>
          <p:cNvCxnSpPr/>
          <p:nvPr>
            <p:custDataLst>
              <p:tags r:id="rId16"/>
            </p:custDataLst>
          </p:nvPr>
        </p:nvCxnSpPr>
        <p:spPr>
          <a:xfrm>
            <a:off x="10497820" y="2869345"/>
            <a:ext cx="0" cy="1155700"/>
          </a:xfrm>
          <a:prstGeom prst="line">
            <a:avLst/>
          </a:prstGeom>
          <a:ln>
            <a:solidFill>
              <a:schemeClr val="bg1">
                <a:lumMod val="85000"/>
                <a:alpha val="93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slow" p14:dur="1500" advClick="0" advTm="0">
        <p:split orient="vert"/>
      </p:transition>
    </mc:Choice>
    <mc:Fallback>
      <p:transition spd="slow" advClick="0" advTm="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1000"/>
                                        <p:tgtEl>
                                          <p:spTgt spid="18"/>
                                        </p:tgtEl>
                                      </p:cBhvr>
                                    </p:animEffect>
                                    <p:anim calcmode="lin" valueType="num">
                                      <p:cBhvr>
                                        <p:cTn id="8" dur="1000" fill="hold"/>
                                        <p:tgtEl>
                                          <p:spTgt spid="18"/>
                                        </p:tgtEl>
                                        <p:attrNameLst>
                                          <p:attrName>ppt_x</p:attrName>
                                        </p:attrNameLst>
                                      </p:cBhvr>
                                      <p:tavLst>
                                        <p:tav tm="0">
                                          <p:val>
                                            <p:strVal val="#ppt_x"/>
                                          </p:val>
                                        </p:tav>
                                        <p:tav tm="100000">
                                          <p:val>
                                            <p:strVal val="#ppt_x"/>
                                          </p:val>
                                        </p:tav>
                                      </p:tavLst>
                                    </p:anim>
                                    <p:anim calcmode="lin" valueType="num">
                                      <p:cBhvr>
                                        <p:cTn id="9" dur="1000" fill="hold"/>
                                        <p:tgtEl>
                                          <p:spTgt spid="18"/>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6" presetClass="entr" presetSubtype="21" fill="hold" nodeType="afterEffect">
                                  <p:stCondLst>
                                    <p:cond delay="0"/>
                                  </p:stCondLst>
                                  <p:childTnLst>
                                    <p:set>
                                      <p:cBhvr>
                                        <p:cTn id="12" dur="1" fill="hold">
                                          <p:stCondLst>
                                            <p:cond delay="0"/>
                                          </p:stCondLst>
                                        </p:cTn>
                                        <p:tgtEl>
                                          <p:spTgt spid="17"/>
                                        </p:tgtEl>
                                        <p:attrNameLst>
                                          <p:attrName>style.visibility</p:attrName>
                                        </p:attrNameLst>
                                      </p:cBhvr>
                                      <p:to>
                                        <p:strVal val="visible"/>
                                      </p:to>
                                    </p:set>
                                    <p:animEffect transition="in" filter="barn(inVertical)">
                                      <p:cBhvr>
                                        <p:cTn id="13" dur="500"/>
                                        <p:tgtEl>
                                          <p:spTgt spid="17"/>
                                        </p:tgtEl>
                                      </p:cBhvr>
                                    </p:animEffect>
                                  </p:childTnLst>
                                </p:cTn>
                              </p:par>
                            </p:childTnLst>
                          </p:cTn>
                        </p:par>
                        <p:par>
                          <p:cTn id="14" fill="hold">
                            <p:stCondLst>
                              <p:cond delay="1500"/>
                            </p:stCondLst>
                            <p:childTnLst>
                              <p:par>
                                <p:cTn id="15" presetID="22" presetClass="entr" presetSubtype="1" fill="hold" nodeType="after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wipe(up)">
                                      <p:cBhvr>
                                        <p:cTn id="17" dur="500"/>
                                        <p:tgtEl>
                                          <p:spTgt spid="14"/>
                                        </p:tgtEl>
                                      </p:cBhvr>
                                    </p:animEffect>
                                  </p:childTnLst>
                                </p:cTn>
                              </p:par>
                              <p:par>
                                <p:cTn id="18" presetID="22" presetClass="entr" presetSubtype="1" fill="hold" nodeType="withEffect">
                                  <p:stCondLst>
                                    <p:cond delay="0"/>
                                  </p:stCondLst>
                                  <p:childTnLst>
                                    <p:set>
                                      <p:cBhvr>
                                        <p:cTn id="19" dur="1" fill="hold">
                                          <p:stCondLst>
                                            <p:cond delay="0"/>
                                          </p:stCondLst>
                                        </p:cTn>
                                        <p:tgtEl>
                                          <p:spTgt spid="15"/>
                                        </p:tgtEl>
                                        <p:attrNameLst>
                                          <p:attrName>style.visibility</p:attrName>
                                        </p:attrNameLst>
                                      </p:cBhvr>
                                      <p:to>
                                        <p:strVal val="visible"/>
                                      </p:to>
                                    </p:set>
                                    <p:animEffect transition="in" filter="wipe(up)">
                                      <p:cBhvr>
                                        <p:cTn id="20" dur="500"/>
                                        <p:tgtEl>
                                          <p:spTgt spid="15"/>
                                        </p:tgtEl>
                                      </p:cBhvr>
                                    </p:animEffect>
                                  </p:childTnLst>
                                </p:cTn>
                              </p:par>
                              <p:par>
                                <p:cTn id="21" presetID="22" presetClass="entr" presetSubtype="1" fill="hold" nodeType="with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wipe(up)">
                                      <p:cBhvr>
                                        <p:cTn id="23" dur="500"/>
                                        <p:tgtEl>
                                          <p:spTgt spid="16"/>
                                        </p:tgtEl>
                                      </p:cBhvr>
                                    </p:animEffect>
                                  </p:childTnLst>
                                </p:cTn>
                              </p:par>
                              <p:par>
                                <p:cTn id="24" presetID="22" presetClass="entr" presetSubtype="1" fill="hold" nodeType="with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wipe(up)">
                                      <p:cBhvr>
                                        <p:cTn id="26"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bwMode="auto">
          <a:xfrm>
            <a:off x="874713" y="2148215"/>
            <a:ext cx="5750496" cy="3282295"/>
            <a:chOff x="8540751" y="4843463"/>
            <a:chExt cx="8012112" cy="4562475"/>
          </a:xfrm>
          <a:effectLst/>
        </p:grpSpPr>
        <p:sp>
          <p:nvSpPr>
            <p:cNvPr id="19" name="任意多边形: 形状 4"/>
            <p:cNvSpPr/>
            <p:nvPr/>
          </p:nvSpPr>
          <p:spPr bwMode="auto">
            <a:xfrm>
              <a:off x="9321800" y="4843463"/>
              <a:ext cx="6480176" cy="4421188"/>
            </a:xfrm>
            <a:custGeom>
              <a:avLst/>
              <a:gdLst>
                <a:gd name="T0" fmla="*/ 17508 w 18000"/>
                <a:gd name="T1" fmla="*/ 12280 h 12281"/>
                <a:gd name="T2" fmla="*/ 491 w 18000"/>
                <a:gd name="T3" fmla="*/ 12280 h 12281"/>
                <a:gd name="T4" fmla="*/ 0 w 18000"/>
                <a:gd name="T5" fmla="*/ 11792 h 12281"/>
                <a:gd name="T6" fmla="*/ 0 w 18000"/>
                <a:gd name="T7" fmla="*/ 488 h 12281"/>
                <a:gd name="T8" fmla="*/ 491 w 18000"/>
                <a:gd name="T9" fmla="*/ 0 h 12281"/>
                <a:gd name="T10" fmla="*/ 17508 w 18000"/>
                <a:gd name="T11" fmla="*/ 0 h 12281"/>
                <a:gd name="T12" fmla="*/ 17999 w 18000"/>
                <a:gd name="T13" fmla="*/ 488 h 12281"/>
                <a:gd name="T14" fmla="*/ 17999 w 18000"/>
                <a:gd name="T15" fmla="*/ 11792 h 12281"/>
                <a:gd name="T16" fmla="*/ 17508 w 18000"/>
                <a:gd name="T17" fmla="*/ 12280 h 1228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8000"/>
                <a:gd name="T28" fmla="*/ 0 h 12281"/>
                <a:gd name="T29" fmla="*/ 18000 w 18000"/>
                <a:gd name="T30" fmla="*/ 12281 h 1228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8000" h="12281">
                  <a:moveTo>
                    <a:pt x="17508" y="12280"/>
                  </a:moveTo>
                  <a:lnTo>
                    <a:pt x="491" y="12280"/>
                  </a:lnTo>
                  <a:cubicBezTo>
                    <a:pt x="220" y="12280"/>
                    <a:pt x="0" y="12061"/>
                    <a:pt x="0" y="11792"/>
                  </a:cubicBezTo>
                  <a:lnTo>
                    <a:pt x="0" y="488"/>
                  </a:lnTo>
                  <a:cubicBezTo>
                    <a:pt x="0" y="219"/>
                    <a:pt x="220" y="0"/>
                    <a:pt x="491" y="0"/>
                  </a:cubicBezTo>
                  <a:lnTo>
                    <a:pt x="17508" y="0"/>
                  </a:lnTo>
                  <a:cubicBezTo>
                    <a:pt x="17779" y="0"/>
                    <a:pt x="17999" y="219"/>
                    <a:pt x="17999" y="488"/>
                  </a:cubicBezTo>
                  <a:lnTo>
                    <a:pt x="17999" y="11792"/>
                  </a:lnTo>
                  <a:cubicBezTo>
                    <a:pt x="17999" y="12061"/>
                    <a:pt x="17779" y="12280"/>
                    <a:pt x="17508" y="12280"/>
                  </a:cubicBezTo>
                </a:path>
              </a:pathLst>
            </a:custGeom>
            <a:solidFill>
              <a:schemeClr val="tx2">
                <a:lumMod val="50000"/>
              </a:schemeClr>
            </a:solidFill>
            <a:ln>
              <a:noFill/>
            </a:ln>
          </p:spPr>
          <p:txBody>
            <a:bodyPr anchor="ctr"/>
            <a:lstStyle/>
            <a:p>
              <a:pPr algn="ctr"/>
              <a:endParaRPr>
                <a:cs typeface="+mn-ea"/>
                <a:sym typeface="+mn-lt"/>
              </a:endParaRPr>
            </a:p>
          </p:txBody>
        </p:sp>
        <p:sp>
          <p:nvSpPr>
            <p:cNvPr id="20" name="任意多边形: 形状 5"/>
            <p:cNvSpPr/>
            <p:nvPr/>
          </p:nvSpPr>
          <p:spPr bwMode="auto">
            <a:xfrm>
              <a:off x="8542336" y="9169402"/>
              <a:ext cx="8008936" cy="142874"/>
            </a:xfrm>
            <a:custGeom>
              <a:avLst/>
              <a:gdLst>
                <a:gd name="T0" fmla="*/ 22247 w 22248"/>
                <a:gd name="T1" fmla="*/ 398 h 657"/>
                <a:gd name="T2" fmla="*/ 21410 w 22248"/>
                <a:gd name="T3" fmla="*/ 656 h 657"/>
                <a:gd name="T4" fmla="*/ 870 w 22248"/>
                <a:gd name="T5" fmla="*/ 656 h 657"/>
                <a:gd name="T6" fmla="*/ 0 w 22248"/>
                <a:gd name="T7" fmla="*/ 398 h 657"/>
                <a:gd name="T8" fmla="*/ 0 w 22248"/>
                <a:gd name="T9" fmla="*/ 0 h 657"/>
                <a:gd name="T10" fmla="*/ 22247 w 22248"/>
                <a:gd name="T11" fmla="*/ 0 h 657"/>
                <a:gd name="T12" fmla="*/ 22247 w 22248"/>
                <a:gd name="T13" fmla="*/ 398 h 657"/>
                <a:gd name="T14" fmla="*/ 0 60000 65536"/>
                <a:gd name="T15" fmla="*/ 0 60000 65536"/>
                <a:gd name="T16" fmla="*/ 0 60000 65536"/>
                <a:gd name="T17" fmla="*/ 0 60000 65536"/>
                <a:gd name="T18" fmla="*/ 0 60000 65536"/>
                <a:gd name="T19" fmla="*/ 0 60000 65536"/>
                <a:gd name="T20" fmla="*/ 0 60000 65536"/>
                <a:gd name="T21" fmla="*/ 0 w 22248"/>
                <a:gd name="T22" fmla="*/ 0 h 657"/>
                <a:gd name="T23" fmla="*/ 22248 w 22248"/>
                <a:gd name="T24" fmla="*/ 657 h 65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2248" h="657">
                  <a:moveTo>
                    <a:pt x="22247" y="398"/>
                  </a:moveTo>
                  <a:cubicBezTo>
                    <a:pt x="22247" y="398"/>
                    <a:pt x="21890" y="656"/>
                    <a:pt x="21410" y="656"/>
                  </a:cubicBezTo>
                  <a:lnTo>
                    <a:pt x="870" y="656"/>
                  </a:lnTo>
                  <a:cubicBezTo>
                    <a:pt x="462" y="656"/>
                    <a:pt x="0" y="398"/>
                    <a:pt x="0" y="398"/>
                  </a:cubicBezTo>
                  <a:lnTo>
                    <a:pt x="0" y="0"/>
                  </a:lnTo>
                  <a:lnTo>
                    <a:pt x="22247" y="0"/>
                  </a:lnTo>
                  <a:lnTo>
                    <a:pt x="22247" y="398"/>
                  </a:lnTo>
                </a:path>
              </a:pathLst>
            </a:custGeom>
            <a:solidFill>
              <a:schemeClr val="bg1">
                <a:lumMod val="95000"/>
              </a:schemeClr>
            </a:solidFill>
            <a:ln>
              <a:noFill/>
            </a:ln>
          </p:spPr>
          <p:txBody>
            <a:bodyPr anchor="ctr"/>
            <a:lstStyle/>
            <a:p>
              <a:pPr algn="ctr"/>
              <a:endParaRPr>
                <a:cs typeface="+mn-ea"/>
                <a:sym typeface="+mn-lt"/>
              </a:endParaRPr>
            </a:p>
          </p:txBody>
        </p:sp>
        <p:sp>
          <p:nvSpPr>
            <p:cNvPr id="21" name="任意多边形: 形状 6"/>
            <p:cNvSpPr/>
            <p:nvPr/>
          </p:nvSpPr>
          <p:spPr bwMode="auto">
            <a:xfrm>
              <a:off x="8542339" y="9169399"/>
              <a:ext cx="8008939" cy="236539"/>
            </a:xfrm>
            <a:custGeom>
              <a:avLst/>
              <a:gdLst>
                <a:gd name="T0" fmla="*/ 22247 w 22248"/>
                <a:gd name="T1" fmla="*/ 398 h 657"/>
                <a:gd name="T2" fmla="*/ 21410 w 22248"/>
                <a:gd name="T3" fmla="*/ 656 h 657"/>
                <a:gd name="T4" fmla="*/ 870 w 22248"/>
                <a:gd name="T5" fmla="*/ 656 h 657"/>
                <a:gd name="T6" fmla="*/ 0 w 22248"/>
                <a:gd name="T7" fmla="*/ 398 h 657"/>
                <a:gd name="T8" fmla="*/ 0 w 22248"/>
                <a:gd name="T9" fmla="*/ 0 h 657"/>
                <a:gd name="T10" fmla="*/ 22247 w 22248"/>
                <a:gd name="T11" fmla="*/ 0 h 657"/>
                <a:gd name="T12" fmla="*/ 22247 w 22248"/>
                <a:gd name="T13" fmla="*/ 398 h 657"/>
                <a:gd name="T14" fmla="*/ 0 60000 65536"/>
                <a:gd name="T15" fmla="*/ 0 60000 65536"/>
                <a:gd name="T16" fmla="*/ 0 60000 65536"/>
                <a:gd name="T17" fmla="*/ 0 60000 65536"/>
                <a:gd name="T18" fmla="*/ 0 60000 65536"/>
                <a:gd name="T19" fmla="*/ 0 60000 65536"/>
                <a:gd name="T20" fmla="*/ 0 60000 65536"/>
                <a:gd name="T21" fmla="*/ 0 w 22248"/>
                <a:gd name="T22" fmla="*/ 0 h 657"/>
                <a:gd name="T23" fmla="*/ 22248 w 22248"/>
                <a:gd name="T24" fmla="*/ 657 h 65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2248" h="657">
                  <a:moveTo>
                    <a:pt x="22247" y="398"/>
                  </a:moveTo>
                  <a:cubicBezTo>
                    <a:pt x="22247" y="398"/>
                    <a:pt x="21890" y="656"/>
                    <a:pt x="21410" y="656"/>
                  </a:cubicBezTo>
                  <a:lnTo>
                    <a:pt x="870" y="656"/>
                  </a:lnTo>
                  <a:cubicBezTo>
                    <a:pt x="462" y="656"/>
                    <a:pt x="0" y="398"/>
                    <a:pt x="0" y="398"/>
                  </a:cubicBezTo>
                  <a:lnTo>
                    <a:pt x="0" y="0"/>
                  </a:lnTo>
                  <a:lnTo>
                    <a:pt x="22247" y="0"/>
                  </a:lnTo>
                  <a:lnTo>
                    <a:pt x="22247" y="398"/>
                  </a:lnTo>
                </a:path>
              </a:pathLst>
            </a:custGeom>
            <a:noFill/>
            <a:ln w="10080">
              <a:solidFill>
                <a:schemeClr val="tx2"/>
              </a:solidFill>
              <a:miter lim="800000"/>
            </a:ln>
          </p:spPr>
          <p:txBody>
            <a:bodyPr anchor="ctr"/>
            <a:lstStyle/>
            <a:p>
              <a:pPr algn="ctr"/>
              <a:endParaRPr>
                <a:cs typeface="+mn-ea"/>
                <a:sym typeface="+mn-lt"/>
              </a:endParaRPr>
            </a:p>
          </p:txBody>
        </p:sp>
        <p:sp>
          <p:nvSpPr>
            <p:cNvPr id="22" name="任意多边形: 形状 7"/>
            <p:cNvSpPr/>
            <p:nvPr/>
          </p:nvSpPr>
          <p:spPr bwMode="auto">
            <a:xfrm>
              <a:off x="8540751" y="9312275"/>
              <a:ext cx="8012112" cy="93663"/>
            </a:xfrm>
            <a:custGeom>
              <a:avLst/>
              <a:gdLst>
                <a:gd name="T0" fmla="*/ 0 w 22256"/>
                <a:gd name="T1" fmla="*/ 0 h 262"/>
                <a:gd name="T2" fmla="*/ 870 w 22256"/>
                <a:gd name="T3" fmla="*/ 261 h 262"/>
                <a:gd name="T4" fmla="*/ 21418 w 22256"/>
                <a:gd name="T5" fmla="*/ 261 h 262"/>
                <a:gd name="T6" fmla="*/ 22255 w 22256"/>
                <a:gd name="T7" fmla="*/ 0 h 262"/>
                <a:gd name="T8" fmla="*/ 0 w 22256"/>
                <a:gd name="T9" fmla="*/ 0 h 262"/>
                <a:gd name="T10" fmla="*/ 0 60000 65536"/>
                <a:gd name="T11" fmla="*/ 0 60000 65536"/>
                <a:gd name="T12" fmla="*/ 0 60000 65536"/>
                <a:gd name="T13" fmla="*/ 0 60000 65536"/>
                <a:gd name="T14" fmla="*/ 0 60000 65536"/>
                <a:gd name="T15" fmla="*/ 0 w 22256"/>
                <a:gd name="T16" fmla="*/ 0 h 262"/>
                <a:gd name="T17" fmla="*/ 22256 w 22256"/>
                <a:gd name="T18" fmla="*/ 262 h 262"/>
              </a:gdLst>
              <a:ahLst/>
              <a:cxnLst>
                <a:cxn ang="T10">
                  <a:pos x="T0" y="T1"/>
                </a:cxn>
                <a:cxn ang="T11">
                  <a:pos x="T2" y="T3"/>
                </a:cxn>
                <a:cxn ang="T12">
                  <a:pos x="T4" y="T5"/>
                </a:cxn>
                <a:cxn ang="T13">
                  <a:pos x="T6" y="T7"/>
                </a:cxn>
                <a:cxn ang="T14">
                  <a:pos x="T8" y="T9"/>
                </a:cxn>
              </a:cxnLst>
              <a:rect l="T15" t="T16" r="T17" b="T18"/>
              <a:pathLst>
                <a:path w="22256" h="262">
                  <a:moveTo>
                    <a:pt x="0" y="0"/>
                  </a:moveTo>
                  <a:cubicBezTo>
                    <a:pt x="0" y="0"/>
                    <a:pt x="462" y="261"/>
                    <a:pt x="870" y="261"/>
                  </a:cubicBezTo>
                  <a:lnTo>
                    <a:pt x="21418" y="261"/>
                  </a:lnTo>
                  <a:cubicBezTo>
                    <a:pt x="21898" y="261"/>
                    <a:pt x="22255" y="0"/>
                    <a:pt x="22255" y="0"/>
                  </a:cubicBezTo>
                  <a:lnTo>
                    <a:pt x="0" y="0"/>
                  </a:lnTo>
                </a:path>
              </a:pathLst>
            </a:custGeom>
            <a:solidFill>
              <a:schemeClr val="tx2">
                <a:lumMod val="50000"/>
              </a:schemeClr>
            </a:solidFill>
            <a:ln>
              <a:noFill/>
            </a:ln>
          </p:spPr>
          <p:txBody>
            <a:bodyPr anchor="ctr"/>
            <a:lstStyle/>
            <a:p>
              <a:pPr algn="ctr"/>
              <a:endParaRPr>
                <a:cs typeface="+mn-ea"/>
                <a:sym typeface="+mn-lt"/>
              </a:endParaRPr>
            </a:p>
          </p:txBody>
        </p:sp>
        <p:sp>
          <p:nvSpPr>
            <p:cNvPr id="23" name="任意多边形: 形状 8"/>
            <p:cNvSpPr/>
            <p:nvPr/>
          </p:nvSpPr>
          <p:spPr bwMode="auto">
            <a:xfrm>
              <a:off x="11979275" y="9167813"/>
              <a:ext cx="1141413" cy="88900"/>
            </a:xfrm>
            <a:custGeom>
              <a:avLst/>
              <a:gdLst>
                <a:gd name="T0" fmla="*/ 0 w 3171"/>
                <a:gd name="T1" fmla="*/ 0 h 249"/>
                <a:gd name="T2" fmla="*/ 349 w 3171"/>
                <a:gd name="T3" fmla="*/ 248 h 249"/>
                <a:gd name="T4" fmla="*/ 2821 w 3171"/>
                <a:gd name="T5" fmla="*/ 248 h 249"/>
                <a:gd name="T6" fmla="*/ 3170 w 3171"/>
                <a:gd name="T7" fmla="*/ 0 h 249"/>
                <a:gd name="T8" fmla="*/ 0 w 3171"/>
                <a:gd name="T9" fmla="*/ 0 h 249"/>
                <a:gd name="T10" fmla="*/ 0 60000 65536"/>
                <a:gd name="T11" fmla="*/ 0 60000 65536"/>
                <a:gd name="T12" fmla="*/ 0 60000 65536"/>
                <a:gd name="T13" fmla="*/ 0 60000 65536"/>
                <a:gd name="T14" fmla="*/ 0 60000 65536"/>
                <a:gd name="T15" fmla="*/ 0 w 3171"/>
                <a:gd name="T16" fmla="*/ 0 h 249"/>
                <a:gd name="T17" fmla="*/ 3171 w 3171"/>
                <a:gd name="T18" fmla="*/ 249 h 249"/>
              </a:gdLst>
              <a:ahLst/>
              <a:cxnLst>
                <a:cxn ang="T10">
                  <a:pos x="T0" y="T1"/>
                </a:cxn>
                <a:cxn ang="T11">
                  <a:pos x="T2" y="T3"/>
                </a:cxn>
                <a:cxn ang="T12">
                  <a:pos x="T4" y="T5"/>
                </a:cxn>
                <a:cxn ang="T13">
                  <a:pos x="T6" y="T7"/>
                </a:cxn>
                <a:cxn ang="T14">
                  <a:pos x="T8" y="T9"/>
                </a:cxn>
              </a:cxnLst>
              <a:rect l="T15" t="T16" r="T17" b="T18"/>
              <a:pathLst>
                <a:path w="3171" h="249">
                  <a:moveTo>
                    <a:pt x="0" y="0"/>
                  </a:moveTo>
                  <a:cubicBezTo>
                    <a:pt x="49" y="144"/>
                    <a:pt x="187" y="248"/>
                    <a:pt x="349" y="248"/>
                  </a:cubicBezTo>
                  <a:lnTo>
                    <a:pt x="2821" y="248"/>
                  </a:lnTo>
                  <a:cubicBezTo>
                    <a:pt x="2983" y="248"/>
                    <a:pt x="3120" y="144"/>
                    <a:pt x="3170" y="0"/>
                  </a:cubicBezTo>
                  <a:lnTo>
                    <a:pt x="0" y="0"/>
                  </a:lnTo>
                </a:path>
              </a:pathLst>
            </a:custGeom>
            <a:solidFill>
              <a:schemeClr val="tx2">
                <a:lumMod val="50000"/>
              </a:schemeClr>
            </a:solidFill>
            <a:ln>
              <a:noFill/>
            </a:ln>
          </p:spPr>
          <p:txBody>
            <a:bodyPr anchor="ctr"/>
            <a:lstStyle/>
            <a:p>
              <a:pPr algn="ctr"/>
              <a:endParaRPr>
                <a:cs typeface="+mn-ea"/>
                <a:sym typeface="+mn-lt"/>
              </a:endParaRPr>
            </a:p>
          </p:txBody>
        </p:sp>
        <p:sp>
          <p:nvSpPr>
            <p:cNvPr id="24" name="任意多边形: 形状 9"/>
            <p:cNvSpPr/>
            <p:nvPr/>
          </p:nvSpPr>
          <p:spPr bwMode="auto">
            <a:xfrm>
              <a:off x="12571413" y="4937125"/>
              <a:ext cx="38100" cy="36513"/>
            </a:xfrm>
            <a:custGeom>
              <a:avLst/>
              <a:gdLst>
                <a:gd name="T0" fmla="*/ 51 w 104"/>
                <a:gd name="T1" fmla="*/ 102 h 103"/>
                <a:gd name="T2" fmla="*/ 0 w 104"/>
                <a:gd name="T3" fmla="*/ 51 h 103"/>
                <a:gd name="T4" fmla="*/ 51 w 104"/>
                <a:gd name="T5" fmla="*/ 0 h 103"/>
                <a:gd name="T6" fmla="*/ 103 w 104"/>
                <a:gd name="T7" fmla="*/ 51 h 103"/>
                <a:gd name="T8" fmla="*/ 51 w 104"/>
                <a:gd name="T9" fmla="*/ 102 h 103"/>
                <a:gd name="T10" fmla="*/ 0 60000 65536"/>
                <a:gd name="T11" fmla="*/ 0 60000 65536"/>
                <a:gd name="T12" fmla="*/ 0 60000 65536"/>
                <a:gd name="T13" fmla="*/ 0 60000 65536"/>
                <a:gd name="T14" fmla="*/ 0 60000 65536"/>
                <a:gd name="T15" fmla="*/ 0 w 104"/>
                <a:gd name="T16" fmla="*/ 0 h 103"/>
                <a:gd name="T17" fmla="*/ 104 w 104"/>
                <a:gd name="T18" fmla="*/ 103 h 103"/>
              </a:gdLst>
              <a:ahLst/>
              <a:cxnLst>
                <a:cxn ang="T10">
                  <a:pos x="T0" y="T1"/>
                </a:cxn>
                <a:cxn ang="T11">
                  <a:pos x="T2" y="T3"/>
                </a:cxn>
                <a:cxn ang="T12">
                  <a:pos x="T4" y="T5"/>
                </a:cxn>
                <a:cxn ang="T13">
                  <a:pos x="T6" y="T7"/>
                </a:cxn>
                <a:cxn ang="T14">
                  <a:pos x="T8" y="T9"/>
                </a:cxn>
              </a:cxnLst>
              <a:rect l="T15" t="T16" r="T17" b="T18"/>
              <a:pathLst>
                <a:path w="104" h="103">
                  <a:moveTo>
                    <a:pt x="51" y="102"/>
                  </a:moveTo>
                  <a:cubicBezTo>
                    <a:pt x="23" y="102"/>
                    <a:pt x="0" y="79"/>
                    <a:pt x="0" y="51"/>
                  </a:cubicBezTo>
                  <a:cubicBezTo>
                    <a:pt x="0" y="22"/>
                    <a:pt x="23" y="0"/>
                    <a:pt x="51" y="0"/>
                  </a:cubicBezTo>
                  <a:cubicBezTo>
                    <a:pt x="80" y="0"/>
                    <a:pt x="103" y="22"/>
                    <a:pt x="103" y="51"/>
                  </a:cubicBezTo>
                  <a:cubicBezTo>
                    <a:pt x="103" y="79"/>
                    <a:pt x="80" y="102"/>
                    <a:pt x="51" y="102"/>
                  </a:cubicBezTo>
                </a:path>
              </a:pathLst>
            </a:custGeom>
            <a:solidFill>
              <a:srgbClr val="FFFFFF"/>
            </a:solidFill>
            <a:ln>
              <a:noFill/>
            </a:ln>
          </p:spPr>
          <p:txBody>
            <a:bodyPr anchor="ctr"/>
            <a:lstStyle/>
            <a:p>
              <a:pPr algn="ctr"/>
              <a:endParaRPr>
                <a:cs typeface="+mn-ea"/>
                <a:sym typeface="+mn-lt"/>
              </a:endParaRPr>
            </a:p>
          </p:txBody>
        </p:sp>
      </p:grpSp>
      <p:pic>
        <p:nvPicPr>
          <p:cNvPr id="50" name="图片占位符 49"/>
          <p:cNvPicPr>
            <a:picLocks noGrp="1" noChangeAspect="1"/>
          </p:cNvPicPr>
          <p:nvPr>
            <p:ph type="pic" sz="quarter" idx="10"/>
          </p:nvPr>
        </p:nvPicPr>
        <p:blipFill>
          <a:blip r:embed="rId1">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1712578" y="2504453"/>
            <a:ext cx="4074764" cy="2495850"/>
          </a:xfrm>
          <a:solidFill>
            <a:schemeClr val="tx2">
              <a:lumMod val="20000"/>
              <a:lumOff val="80000"/>
            </a:schemeClr>
          </a:solidFill>
        </p:spPr>
      </p:pic>
      <p:sp>
        <p:nvSpPr>
          <p:cNvPr id="31" name="TextBox 8"/>
          <p:cNvSpPr txBox="1"/>
          <p:nvPr/>
        </p:nvSpPr>
        <p:spPr>
          <a:xfrm>
            <a:off x="4223911" y="507551"/>
            <a:ext cx="3744178" cy="615315"/>
          </a:xfrm>
          <a:prstGeom prst="rect">
            <a:avLst/>
          </a:prstGeom>
          <a:noFill/>
        </p:spPr>
        <p:txBody>
          <a:bodyPr wrap="square" lIns="0" tIns="0" rIns="0" bIns="0" rtlCol="0" anchor="ctr">
            <a:spAutoFit/>
          </a:bodyPr>
          <a:lstStyle/>
          <a:p>
            <a:pPr algn="ctr"/>
            <a:r>
              <a:rPr lang="zh-CN" altLang="en-US" sz="4000">
                <a:ln>
                  <a:noFill/>
                </a:ln>
                <a:effectLst/>
                <a:uLnTx/>
                <a:uFillTx/>
                <a:latin typeface="方正大黑简体" panose="02000000000000000000" charset="-122"/>
                <a:ea typeface="方正大黑简体" panose="02000000000000000000" charset="-122"/>
                <a:sym typeface="+mn-ea"/>
              </a:rPr>
              <a:t>学习目标</a:t>
            </a:r>
            <a:endParaRPr lang="zh-CN" altLang="en-US" sz="4000" dirty="0">
              <a:ln>
                <a:noFill/>
              </a:ln>
              <a:solidFill>
                <a:schemeClr val="tx1">
                  <a:lumMod val="75000"/>
                  <a:lumOff val="25000"/>
                </a:schemeClr>
              </a:solidFill>
              <a:effectLst/>
              <a:uLnTx/>
              <a:uFillTx/>
              <a:latin typeface="方正大黑简体" panose="02000000000000000000" charset="-122"/>
              <a:ea typeface="方正大黑简体" panose="02000000000000000000" charset="-122"/>
              <a:cs typeface="+mn-ea"/>
              <a:sym typeface="+mn-ea"/>
            </a:endParaRPr>
          </a:p>
        </p:txBody>
      </p:sp>
      <p:sp>
        <p:nvSpPr>
          <p:cNvPr id="4" name="矩形 3"/>
          <p:cNvSpPr/>
          <p:nvPr/>
        </p:nvSpPr>
        <p:spPr>
          <a:xfrm>
            <a:off x="6332855" y="2241550"/>
            <a:ext cx="5400040" cy="3046095"/>
          </a:xfrm>
          <a:prstGeom prst="rect">
            <a:avLst/>
          </a:prstGeom>
        </p:spPr>
        <p:txBody>
          <a:bodyPr wrap="square" anchor="ctr" anchorCtr="0">
            <a:spAutoFit/>
            <a:scene3d>
              <a:camera prst="orthographicFront"/>
              <a:lightRig rig="threePt" dir="t"/>
            </a:scene3d>
            <a:sp3d contourW="12700"/>
          </a:bodyPr>
          <a:p>
            <a:pPr marL="457200" indent="-457200">
              <a:lnSpc>
                <a:spcPct val="120000"/>
              </a:lnSpc>
              <a:buFont typeface="+mj-lt"/>
              <a:buAutoNum type="arabicPeriod"/>
            </a:pPr>
            <a:r>
              <a:rPr lang="zh-CN" altLang="en-US" sz="2000">
                <a:ln>
                  <a:noFill/>
                </a:ln>
                <a:effectLst/>
                <a:uLnTx/>
                <a:uFillTx/>
                <a:latin typeface="方正大黑简体" panose="02000000000000000000" charset="-122"/>
                <a:ea typeface="方正大黑简体" panose="02000000000000000000" charset="-122"/>
                <a:cs typeface="方正大黑简体" panose="02000000000000000000" charset="-122"/>
                <a:sym typeface="+mn-ea"/>
              </a:rPr>
              <a:t>掌握特种设备的基本内容及特种设备的生产要求。</a:t>
            </a:r>
            <a:endParaRPr lang="zh-CN" altLang="en-US" sz="2000">
              <a:ln>
                <a:noFill/>
              </a:ln>
              <a:effectLst/>
              <a:uLnTx/>
              <a:uFillTx/>
              <a:latin typeface="方正大黑简体" panose="02000000000000000000" charset="-122"/>
              <a:ea typeface="方正大黑简体" panose="02000000000000000000" charset="-122"/>
              <a:cs typeface="方正大黑简体" panose="02000000000000000000" charset="-122"/>
              <a:sym typeface="+mn-ea"/>
            </a:endParaRPr>
          </a:p>
          <a:p>
            <a:pPr marL="457200" indent="-457200">
              <a:lnSpc>
                <a:spcPct val="120000"/>
              </a:lnSpc>
              <a:buFont typeface="+mj-lt"/>
              <a:buAutoNum type="arabicPeriod"/>
            </a:pPr>
            <a:r>
              <a:rPr lang="zh-CN" altLang="en-US" sz="2000">
                <a:ln>
                  <a:noFill/>
                </a:ln>
                <a:effectLst/>
                <a:uLnTx/>
                <a:uFillTx/>
                <a:latin typeface="方正大黑简体" panose="02000000000000000000" charset="-122"/>
                <a:ea typeface="方正大黑简体" panose="02000000000000000000" charset="-122"/>
                <a:cs typeface="方正大黑简体" panose="02000000000000000000" charset="-122"/>
                <a:sym typeface="+mn-ea"/>
              </a:rPr>
              <a:t>掌握特种设备的使用规范，了解本单位的使用要求。</a:t>
            </a:r>
            <a:endParaRPr lang="zh-CN" altLang="en-US" sz="2000">
              <a:ln>
                <a:noFill/>
              </a:ln>
              <a:effectLst/>
              <a:uLnTx/>
              <a:uFillTx/>
              <a:latin typeface="方正大黑简体" panose="02000000000000000000" charset="-122"/>
              <a:ea typeface="方正大黑简体" panose="02000000000000000000" charset="-122"/>
              <a:cs typeface="方正大黑简体" panose="02000000000000000000" charset="-122"/>
              <a:sym typeface="+mn-ea"/>
            </a:endParaRPr>
          </a:p>
          <a:p>
            <a:pPr marL="457200" indent="-457200">
              <a:lnSpc>
                <a:spcPct val="120000"/>
              </a:lnSpc>
              <a:buFont typeface="+mj-lt"/>
              <a:buAutoNum type="arabicPeriod"/>
            </a:pPr>
            <a:r>
              <a:rPr lang="zh-CN" altLang="en-US" sz="2000">
                <a:ln>
                  <a:noFill/>
                </a:ln>
                <a:effectLst/>
                <a:uLnTx/>
                <a:uFillTx/>
                <a:latin typeface="方正大黑简体" panose="02000000000000000000" charset="-122"/>
                <a:ea typeface="方正大黑简体" panose="02000000000000000000" charset="-122"/>
                <a:cs typeface="方正大黑简体" panose="02000000000000000000" charset="-122"/>
                <a:sym typeface="+mn-ea"/>
              </a:rPr>
              <a:t>了解特种设备的事故预防和调查处理。</a:t>
            </a:r>
            <a:endParaRPr lang="zh-CN" altLang="en-US" sz="2000">
              <a:ln>
                <a:noFill/>
              </a:ln>
              <a:effectLst/>
              <a:uLnTx/>
              <a:uFillTx/>
              <a:latin typeface="方正大黑简体" panose="02000000000000000000" charset="-122"/>
              <a:ea typeface="方正大黑简体" panose="02000000000000000000" charset="-122"/>
              <a:cs typeface="方正大黑简体" panose="02000000000000000000" charset="-122"/>
              <a:sym typeface="+mn-ea"/>
            </a:endParaRPr>
          </a:p>
          <a:p>
            <a:pPr marL="457200" indent="-457200">
              <a:lnSpc>
                <a:spcPct val="120000"/>
              </a:lnSpc>
              <a:buFont typeface="+mj-lt"/>
              <a:buAutoNum type="arabicPeriod"/>
            </a:pPr>
            <a:r>
              <a:rPr lang="zh-CN" altLang="en-US" sz="2000">
                <a:ln>
                  <a:noFill/>
                </a:ln>
                <a:effectLst/>
                <a:uLnTx/>
                <a:uFillTx/>
                <a:latin typeface="方正大黑简体" panose="02000000000000000000" charset="-122"/>
                <a:ea typeface="方正大黑简体" panose="02000000000000000000" charset="-122"/>
                <a:cs typeface="方正大黑简体" panose="02000000000000000000" charset="-122"/>
                <a:sym typeface="+mn-ea"/>
              </a:rPr>
              <a:t>掌握特种设备生产使用的法律责任。</a:t>
            </a:r>
            <a:endParaRPr lang="zh-CN" altLang="en-US" sz="2000">
              <a:ln>
                <a:noFill/>
              </a:ln>
              <a:effectLst/>
              <a:uLnTx/>
              <a:uFillTx/>
              <a:latin typeface="方正大黑简体" panose="02000000000000000000" charset="-122"/>
              <a:ea typeface="方正大黑简体" panose="02000000000000000000" charset="-122"/>
              <a:cs typeface="方正大黑简体" panose="02000000000000000000" charset="-122"/>
              <a:sym typeface="+mn-ea"/>
            </a:endParaRPr>
          </a:p>
          <a:p>
            <a:pPr marL="457200" indent="-457200">
              <a:lnSpc>
                <a:spcPct val="120000"/>
              </a:lnSpc>
              <a:buFont typeface="+mj-lt"/>
              <a:buAutoNum type="arabicPeriod"/>
            </a:pPr>
            <a:r>
              <a:rPr lang="zh-CN" altLang="en-US" sz="2000">
                <a:ln>
                  <a:noFill/>
                </a:ln>
                <a:effectLst/>
                <a:uLnTx/>
                <a:uFillTx/>
                <a:latin typeface="方正大黑简体" panose="02000000000000000000" charset="-122"/>
                <a:ea typeface="方正大黑简体" panose="02000000000000000000" charset="-122"/>
                <a:cs typeface="方正大黑简体" panose="02000000000000000000" charset="-122"/>
                <a:sym typeface="+mn-ea"/>
              </a:rPr>
              <a:t>在特种设备安全监察中深刻把握</a:t>
            </a:r>
            <a:r>
              <a:rPr lang="en-US" altLang="zh-CN" sz="2000">
                <a:ln>
                  <a:noFill/>
                </a:ln>
                <a:effectLst/>
                <a:uLnTx/>
                <a:uFillTx/>
                <a:latin typeface="方正大黑简体" panose="02000000000000000000" charset="-122"/>
                <a:ea typeface="方正大黑简体" panose="02000000000000000000" charset="-122"/>
                <a:cs typeface="方正大黑简体" panose="02000000000000000000" charset="-122"/>
                <a:sym typeface="+mn-ea"/>
              </a:rPr>
              <a:t>“</a:t>
            </a:r>
            <a:r>
              <a:rPr lang="zh-CN" altLang="en-US" sz="2000">
                <a:ln>
                  <a:noFill/>
                </a:ln>
                <a:effectLst/>
                <a:uLnTx/>
                <a:uFillTx/>
                <a:latin typeface="方正大黑简体" panose="02000000000000000000" charset="-122"/>
                <a:ea typeface="方正大黑简体" panose="02000000000000000000" charset="-122"/>
                <a:cs typeface="方正大黑简体" panose="02000000000000000000" charset="-122"/>
                <a:sym typeface="+mn-ea"/>
              </a:rPr>
              <a:t>讲政治、强监管、促发展、保安全</a:t>
            </a:r>
            <a:r>
              <a:rPr lang="en-US" altLang="zh-CN" sz="2000">
                <a:ln>
                  <a:noFill/>
                </a:ln>
                <a:effectLst/>
                <a:uLnTx/>
                <a:uFillTx/>
                <a:latin typeface="方正大黑简体" panose="02000000000000000000" charset="-122"/>
                <a:ea typeface="方正大黑简体" panose="02000000000000000000" charset="-122"/>
                <a:cs typeface="方正大黑简体" panose="02000000000000000000" charset="-122"/>
                <a:sym typeface="+mn-ea"/>
              </a:rPr>
              <a:t>”</a:t>
            </a:r>
            <a:r>
              <a:rPr lang="zh-CN" altLang="en-US" sz="2000">
                <a:ln>
                  <a:noFill/>
                </a:ln>
                <a:effectLst/>
                <a:uLnTx/>
                <a:uFillTx/>
                <a:latin typeface="方正大黑简体" panose="02000000000000000000" charset="-122"/>
                <a:ea typeface="方正大黑简体" panose="02000000000000000000" charset="-122"/>
                <a:cs typeface="方正大黑简体" panose="02000000000000000000" charset="-122"/>
                <a:sym typeface="+mn-ea"/>
              </a:rPr>
              <a:t>的工作总思路。</a:t>
            </a:r>
            <a:endParaRPr lang="zh-CN" altLang="en-US" sz="2000">
              <a:ln>
                <a:noFill/>
              </a:ln>
              <a:effectLst/>
              <a:uLnTx/>
              <a:uFillTx/>
              <a:latin typeface="方正大黑简体" panose="02000000000000000000" charset="-122"/>
              <a:ea typeface="方正大黑简体" panose="02000000000000000000" charset="-122"/>
              <a:cs typeface="方正大黑简体" panose="02000000000000000000"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0">
        <p:split orient="vert"/>
      </p:transition>
    </mc:Choice>
    <mc:Fallback>
      <p:transition spd="slow" advClick="0" advTm="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50"/>
                                        </p:tgtEl>
                                        <p:attrNameLst>
                                          <p:attrName>style.visibility</p:attrName>
                                        </p:attrNameLst>
                                      </p:cBhvr>
                                      <p:to>
                                        <p:strVal val="visible"/>
                                      </p:to>
                                    </p:set>
                                    <p:animEffect transition="in" filter="fade">
                                      <p:cBhvr>
                                        <p:cTn id="7" dur="1000"/>
                                        <p:tgtEl>
                                          <p:spTgt spid="50"/>
                                        </p:tgtEl>
                                      </p:cBhvr>
                                    </p:animEffect>
                                    <p:anim calcmode="lin" valueType="num">
                                      <p:cBhvr>
                                        <p:cTn id="8" dur="1000" fill="hold"/>
                                        <p:tgtEl>
                                          <p:spTgt spid="50"/>
                                        </p:tgtEl>
                                        <p:attrNameLst>
                                          <p:attrName>ppt_x</p:attrName>
                                        </p:attrNameLst>
                                      </p:cBhvr>
                                      <p:tavLst>
                                        <p:tav tm="0">
                                          <p:val>
                                            <p:strVal val="#ppt_x"/>
                                          </p:val>
                                        </p:tav>
                                        <p:tav tm="100000">
                                          <p:val>
                                            <p:strVal val="#ppt_x"/>
                                          </p:val>
                                        </p:tav>
                                      </p:tavLst>
                                    </p:anim>
                                    <p:anim calcmode="lin" valueType="num">
                                      <p:cBhvr>
                                        <p:cTn id="9" dur="1000" fill="hold"/>
                                        <p:tgtEl>
                                          <p:spTgt spid="50"/>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fade">
                                      <p:cBhvr>
                                        <p:cTn id="12" dur="1000"/>
                                        <p:tgtEl>
                                          <p:spTgt spid="17"/>
                                        </p:tgtEl>
                                      </p:cBhvr>
                                    </p:animEffect>
                                    <p:anim calcmode="lin" valueType="num">
                                      <p:cBhvr>
                                        <p:cTn id="13" dur="1000" fill="hold"/>
                                        <p:tgtEl>
                                          <p:spTgt spid="17"/>
                                        </p:tgtEl>
                                        <p:attrNameLst>
                                          <p:attrName>ppt_x</p:attrName>
                                        </p:attrNameLst>
                                      </p:cBhvr>
                                      <p:tavLst>
                                        <p:tav tm="0">
                                          <p:val>
                                            <p:strVal val="#ppt_x"/>
                                          </p:val>
                                        </p:tav>
                                        <p:tav tm="100000">
                                          <p:val>
                                            <p:strVal val="#ppt_x"/>
                                          </p:val>
                                        </p:tav>
                                      </p:tavLst>
                                    </p:anim>
                                    <p:anim calcmode="lin" valueType="num">
                                      <p:cBhvr>
                                        <p:cTn id="14"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rgbClr val="F4F9F5"/>
        </a:solidFill>
        <a:effectLst/>
      </p:bgPr>
    </p:bg>
    <p:spTree>
      <p:nvGrpSpPr>
        <p:cNvPr id="1" name=""/>
        <p:cNvGrpSpPr/>
        <p:nvPr/>
      </p:nvGrpSpPr>
      <p:grpSpPr/>
      <p:sp>
        <p:nvSpPr>
          <p:cNvPr id="5" name="文本框 4"/>
          <p:cNvSpPr txBox="1"/>
          <p:nvPr>
            <p:custDataLst>
              <p:tags r:id="rId1"/>
            </p:custDataLst>
          </p:nvPr>
        </p:nvSpPr>
        <p:spPr>
          <a:xfrm>
            <a:off x="681675" y="487340"/>
            <a:ext cx="11053125" cy="755650"/>
          </a:xfrm>
          <a:prstGeom prst="rect">
            <a:avLst/>
          </a:prstGeom>
          <a:noFill/>
        </p:spPr>
        <p:txBody>
          <a:bodyPr wrap="square" rtlCol="0" anchor="ctr">
            <a:spAutoFit/>
          </a:bodyPr>
          <a:p>
            <a:pPr>
              <a:lnSpc>
                <a:spcPct val="120000"/>
              </a:lnSpc>
            </a:pPr>
            <a:r>
              <a:rPr lang="zh-CN" altLang="en-US" sz="3600" b="1" spc="300" dirty="0">
                <a:solidFill>
                  <a:sysClr val="windowText" lastClr="000000">
                    <a:lumMod val="75000"/>
                    <a:lumOff val="25000"/>
                  </a:sysClr>
                </a:solidFill>
                <a:latin typeface="微软雅黑" panose="020B0503020204020204" charset="-122"/>
                <a:ea typeface="微软雅黑" panose="020B0503020204020204" charset="-122"/>
              </a:rPr>
              <a:t>特种设备的定义</a:t>
            </a:r>
            <a:endParaRPr lang="zh-CN" altLang="en-US" sz="3600" b="1" spc="300" dirty="0">
              <a:solidFill>
                <a:sysClr val="windowText" lastClr="000000">
                  <a:lumMod val="75000"/>
                  <a:lumOff val="25000"/>
                </a:sysClr>
              </a:solidFill>
              <a:latin typeface="微软雅黑" panose="020B0503020204020204" charset="-122"/>
              <a:ea typeface="微软雅黑" panose="020B0503020204020204" charset="-122"/>
            </a:endParaRPr>
          </a:p>
        </p:txBody>
      </p:sp>
      <p:sp>
        <p:nvSpPr>
          <p:cNvPr id="6" name="矩形 5"/>
          <p:cNvSpPr/>
          <p:nvPr>
            <p:custDataLst>
              <p:tags r:id="rId2"/>
            </p:custDataLst>
          </p:nvPr>
        </p:nvSpPr>
        <p:spPr>
          <a:xfrm>
            <a:off x="469920" y="627041"/>
            <a:ext cx="115146" cy="476250"/>
          </a:xfrm>
          <a:prstGeom prst="rect">
            <a:avLst/>
          </a:prstGeom>
          <a:solidFill>
            <a:srgbClr val="00A6CC"/>
          </a:solidFill>
          <a:ln>
            <a:noFill/>
          </a:ln>
        </p:spPr>
        <p:style>
          <a:lnRef idx="2">
            <a:srgbClr val="00A6CC">
              <a:shade val="50000"/>
            </a:srgbClr>
          </a:lnRef>
          <a:fillRef idx="1">
            <a:srgbClr val="00A6CC"/>
          </a:fillRef>
          <a:effectRef idx="0">
            <a:srgbClr val="00A6CC"/>
          </a:effectRef>
          <a:fontRef idx="minor">
            <a:sysClr val="window" lastClr="FFFFFF"/>
          </a:fontRef>
        </p:style>
        <p:txBody>
          <a:bodyPr rtlCol="0" anchor="ctr"/>
          <a:p>
            <a:pPr algn="ctr"/>
            <a:endParaRPr lang="zh-CN" altLang="en-US">
              <a:latin typeface="微软雅黑" panose="020B0503020204020204" charset="-122"/>
              <a:ea typeface="微软雅黑" panose="020B0503020204020204" charset="-122"/>
            </a:endParaRPr>
          </a:p>
        </p:txBody>
      </p:sp>
      <p:sp>
        <p:nvSpPr>
          <p:cNvPr id="9" name="矩形 8"/>
          <p:cNvSpPr/>
          <p:nvPr>
            <p:custDataLst>
              <p:tags r:id="rId3"/>
            </p:custDataLst>
          </p:nvPr>
        </p:nvSpPr>
        <p:spPr>
          <a:xfrm>
            <a:off x="469920" y="1815373"/>
            <a:ext cx="11264880" cy="4415586"/>
          </a:xfrm>
          <a:prstGeom prst="rect">
            <a:avLst/>
          </a:prstGeom>
          <a:solidFill>
            <a:sysClr val="window" lastClr="FFFFFF"/>
          </a:solidFill>
          <a:ln>
            <a:solidFill>
              <a:sysClr val="window" lastClr="FFFFFF">
                <a:lumMod val="85000"/>
                <a:alpha val="50000"/>
              </a:sysClr>
            </a:solidFill>
          </a:ln>
        </p:spPr>
        <p:style>
          <a:lnRef idx="2">
            <a:srgbClr val="00A6CC">
              <a:shade val="50000"/>
            </a:srgbClr>
          </a:lnRef>
          <a:fillRef idx="1">
            <a:srgbClr val="00A6CC"/>
          </a:fillRef>
          <a:effectRef idx="0">
            <a:srgbClr val="00A6CC"/>
          </a:effectRef>
          <a:fontRef idx="minor">
            <a:sysClr val="window" lastClr="FFFFFF"/>
          </a:fontRef>
        </p:style>
        <p:txBody>
          <a:bodyPr rtlCol="0" anchor="ctr"/>
          <a:p>
            <a:pPr algn="ctr"/>
            <a:endParaRPr lang="zh-CN" altLang="en-US" dirty="0">
              <a:latin typeface="微软雅黑" panose="020B0503020204020204" charset="-122"/>
              <a:ea typeface="微软雅黑" panose="020B0503020204020204" charset="-122"/>
            </a:endParaRPr>
          </a:p>
        </p:txBody>
      </p:sp>
      <p:sp>
        <p:nvSpPr>
          <p:cNvPr id="12" name="文本框 11"/>
          <p:cNvSpPr txBox="1"/>
          <p:nvPr>
            <p:custDataLst>
              <p:tags r:id="rId4"/>
            </p:custDataLst>
          </p:nvPr>
        </p:nvSpPr>
        <p:spPr>
          <a:xfrm>
            <a:off x="1174282" y="2010736"/>
            <a:ext cx="9843436" cy="3830955"/>
          </a:xfrm>
          <a:prstGeom prst="rect">
            <a:avLst/>
          </a:prstGeom>
          <a:noFill/>
        </p:spPr>
        <p:txBody>
          <a:bodyPr wrap="square" rtlCol="0" anchor="ctr" anchorCtr="0">
            <a:spAutoFit/>
          </a:bodyPr>
          <a:p>
            <a:pPr indent="495300" algn="just" fontAlgn="auto">
              <a:lnSpc>
                <a:spcPct val="150000"/>
              </a:lnSpc>
              <a:extLst>
                <a:ext uri="{35155182-B16C-46BC-9424-99874614C6A1}">
                  <wpsdc:indentchars xmlns:wpsdc="http://www.wps.cn/officeDocument/2017/drawingmlCustomData" val="200" checksum="1284436320"/>
                </a:ext>
              </a:extLst>
            </a:pPr>
            <a:r>
              <a:rPr lang="zh-CN" altLang="en-US" spc="150" dirty="0">
                <a:solidFill>
                  <a:sysClr val="windowText" lastClr="000000">
                    <a:lumMod val="75000"/>
                    <a:lumOff val="25000"/>
                  </a:sysClr>
                </a:solidFill>
                <a:latin typeface="微软雅黑" panose="020B0503020204020204" charset="-122"/>
                <a:ea typeface="微软雅黑" panose="020B0503020204020204" charset="-122"/>
                <a:sym typeface="微软雅黑" panose="020B0503020204020204" charset="-122"/>
              </a:rPr>
              <a:t>《中华人民共和国安全生产法》第三十条“……涉及生命安全、危险性较大的特种设备”，对特种设备给出了两个基本特征：一是涉及生命安全；二是危险性较大。</a:t>
            </a:r>
            <a:endParaRPr lang="zh-CN" altLang="en-US" spc="150" dirty="0">
              <a:solidFill>
                <a:sysClr val="windowText" lastClr="000000">
                  <a:lumMod val="75000"/>
                  <a:lumOff val="25000"/>
                </a:sysClr>
              </a:solidFill>
              <a:latin typeface="微软雅黑" panose="020B0503020204020204" charset="-122"/>
              <a:ea typeface="微软雅黑" panose="020B0503020204020204" charset="-122"/>
              <a:sym typeface="微软雅黑" panose="020B0503020204020204" charset="-122"/>
            </a:endParaRPr>
          </a:p>
          <a:p>
            <a:pPr indent="495300" algn="just" fontAlgn="auto">
              <a:lnSpc>
                <a:spcPct val="150000"/>
              </a:lnSpc>
              <a:extLst>
                <a:ext uri="{35155182-B16C-46BC-9424-99874614C6A1}">
                  <wpsdc:indentchars xmlns:wpsdc="http://www.wps.cn/officeDocument/2017/drawingmlCustomData" val="200" checksum="1284436320"/>
                </a:ext>
              </a:extLst>
            </a:pPr>
            <a:r>
              <a:rPr lang="zh-CN" altLang="en-US" spc="150" dirty="0">
                <a:solidFill>
                  <a:sysClr val="windowText" lastClr="000000">
                    <a:lumMod val="75000"/>
                    <a:lumOff val="25000"/>
                  </a:sysClr>
                </a:solidFill>
                <a:latin typeface="微软雅黑" panose="020B0503020204020204" charset="-122"/>
                <a:ea typeface="微软雅黑" panose="020B0503020204020204" charset="-122"/>
                <a:sym typeface="微软雅黑" panose="020B0503020204020204" charset="-122"/>
              </a:rPr>
              <a:t>《特种设备安全监察条例》按照《安全生产法》对这两个基本特征进一步描述，并用列举法罗列了特种设备的种类范围：本条例所称特种设备是指涉及生命安全、危险性较大的锅炉、压力容器（含气瓶，下同）、压力管道、电梯、起重机械、客运索道、大型游乐设施和场（厂）内专用机动车辆。这些特种设备是因设备本身性能和外在因素的影响容易发生事故，且一旦发生事故将造成人身伤亡及重大财产损失的危险性设备。制定本《条例》，目的就是为了加强特种设备的安全监察，防止和减少事故的发生，保障人民群众生命和财产安全，促进经济发展。</a:t>
            </a:r>
            <a:endParaRPr lang="zh-CN" altLang="en-US" spc="150" dirty="0">
              <a:solidFill>
                <a:sysClr val="windowText" lastClr="000000">
                  <a:lumMod val="75000"/>
                  <a:lumOff val="25000"/>
                </a:sysClr>
              </a:solidFill>
              <a:latin typeface="微软雅黑" panose="020B0503020204020204" charset="-122"/>
              <a:ea typeface="微软雅黑" panose="020B0503020204020204" charset="-122"/>
              <a:sym typeface="微软雅黑" panose="020B0503020204020204" charset="-122"/>
            </a:endParaRPr>
          </a:p>
        </p:txBody>
      </p:sp>
      <p:cxnSp>
        <p:nvCxnSpPr>
          <p:cNvPr id="21" name="直接连接符 20"/>
          <p:cNvCxnSpPr/>
          <p:nvPr>
            <p:custDataLst>
              <p:tags r:id="rId5"/>
            </p:custDataLst>
          </p:nvPr>
        </p:nvCxnSpPr>
        <p:spPr>
          <a:xfrm>
            <a:off x="1285240" y="6019800"/>
            <a:ext cx="450427" cy="0"/>
          </a:xfrm>
          <a:prstGeom prst="line">
            <a:avLst/>
          </a:prstGeom>
          <a:ln w="50800">
            <a:solidFill>
              <a:srgbClr val="00A6CC"/>
            </a:solidFill>
          </a:ln>
        </p:spPr>
        <p:style>
          <a:lnRef idx="1">
            <a:srgbClr val="00A6CC"/>
          </a:lnRef>
          <a:fillRef idx="0">
            <a:srgbClr val="00A6CC"/>
          </a:fillRef>
          <a:effectRef idx="0">
            <a:srgbClr val="00A6CC"/>
          </a:effectRef>
          <a:fontRef idx="minor">
            <a:sysClr val="windowText" lastClr="000000"/>
          </a:fontRef>
        </p:style>
      </p:cxnSp>
      <p:cxnSp>
        <p:nvCxnSpPr>
          <p:cNvPr id="26" name="直接连接符 25"/>
          <p:cNvCxnSpPr/>
          <p:nvPr>
            <p:custDataLst>
              <p:tags r:id="rId6"/>
            </p:custDataLst>
          </p:nvPr>
        </p:nvCxnSpPr>
        <p:spPr>
          <a:xfrm>
            <a:off x="1971040" y="6019800"/>
            <a:ext cx="8938260" cy="0"/>
          </a:xfrm>
          <a:prstGeom prst="line">
            <a:avLst/>
          </a:prstGeom>
          <a:ln w="12700">
            <a:solidFill>
              <a:sysClr val="window" lastClr="FFFFFF">
                <a:lumMod val="85000"/>
              </a:sysClr>
            </a:solidFill>
            <a:prstDash val="dash"/>
          </a:ln>
        </p:spPr>
        <p:style>
          <a:lnRef idx="1">
            <a:srgbClr val="00A6CC"/>
          </a:lnRef>
          <a:fillRef idx="0">
            <a:srgbClr val="00A6CC"/>
          </a:fillRef>
          <a:effectRef idx="0">
            <a:srgbClr val="00A6CC"/>
          </a:effectRef>
          <a:fontRef idx="minor">
            <a:sysClr val="windowText" lastClr="000000"/>
          </a:fontRef>
        </p:style>
      </p:cxnSp>
      <p:grpSp>
        <p:nvGrpSpPr>
          <p:cNvPr id="38" name="组合 37"/>
          <p:cNvGrpSpPr/>
          <p:nvPr>
            <p:custDataLst>
              <p:tags r:id="rId7"/>
            </p:custDataLst>
          </p:nvPr>
        </p:nvGrpSpPr>
        <p:grpSpPr>
          <a:xfrm>
            <a:off x="11074842" y="2075024"/>
            <a:ext cx="257176" cy="257175"/>
            <a:chOff x="11074842" y="2193769"/>
            <a:chExt cx="257176" cy="257175"/>
          </a:xfrm>
          <a:solidFill>
            <a:sysClr val="window" lastClr="FFFFFF">
              <a:lumMod val="95000"/>
            </a:sysClr>
          </a:solidFill>
        </p:grpSpPr>
        <p:sp>
          <p:nvSpPr>
            <p:cNvPr id="30" name="矩形 29"/>
            <p:cNvSpPr/>
            <p:nvPr>
              <p:custDataLst>
                <p:tags r:id="rId8"/>
              </p:custDataLst>
            </p:nvPr>
          </p:nvSpPr>
          <p:spPr>
            <a:xfrm>
              <a:off x="11074842" y="2193770"/>
              <a:ext cx="257175" cy="74768"/>
            </a:xfrm>
            <a:prstGeom prst="rect">
              <a:avLst/>
            </a:prstGeom>
            <a:grpFill/>
            <a:ln>
              <a:noFill/>
            </a:ln>
          </p:spPr>
          <p:style>
            <a:lnRef idx="2">
              <a:srgbClr val="00A6CC">
                <a:shade val="50000"/>
              </a:srgbClr>
            </a:lnRef>
            <a:fillRef idx="1">
              <a:srgbClr val="00A6CC"/>
            </a:fillRef>
            <a:effectRef idx="0">
              <a:srgbClr val="00A6CC"/>
            </a:effectRef>
            <a:fontRef idx="minor">
              <a:sysClr val="window" lastClr="FFFFFF"/>
            </a:fontRef>
          </p:style>
          <p:txBody>
            <a:bodyPr rtlCol="0" anchor="ctr"/>
            <a:p>
              <a:pPr algn="ctr"/>
              <a:endParaRPr lang="zh-CN" altLang="en-US">
                <a:latin typeface="微软雅黑" panose="020B0503020204020204" charset="-122"/>
                <a:ea typeface="微软雅黑" panose="020B0503020204020204" charset="-122"/>
              </a:endParaRPr>
            </a:p>
          </p:txBody>
        </p:sp>
        <p:sp>
          <p:nvSpPr>
            <p:cNvPr id="37" name="矩形 36"/>
            <p:cNvSpPr/>
            <p:nvPr>
              <p:custDataLst>
                <p:tags r:id="rId9"/>
              </p:custDataLst>
            </p:nvPr>
          </p:nvSpPr>
          <p:spPr>
            <a:xfrm rot="16200000">
              <a:off x="11166046" y="2284973"/>
              <a:ext cx="257175" cy="74768"/>
            </a:xfrm>
            <a:prstGeom prst="rect">
              <a:avLst/>
            </a:prstGeom>
            <a:grpFill/>
            <a:ln>
              <a:noFill/>
            </a:ln>
          </p:spPr>
          <p:style>
            <a:lnRef idx="2">
              <a:srgbClr val="00A6CC">
                <a:shade val="50000"/>
              </a:srgbClr>
            </a:lnRef>
            <a:fillRef idx="1">
              <a:srgbClr val="00A6CC"/>
            </a:fillRef>
            <a:effectRef idx="0">
              <a:srgbClr val="00A6CC"/>
            </a:effectRef>
            <a:fontRef idx="minor">
              <a:sysClr val="window" lastClr="FFFFFF"/>
            </a:fontRef>
          </p:style>
          <p:txBody>
            <a:bodyPr rtlCol="0" anchor="ctr"/>
            <a:p>
              <a:pPr algn="ctr"/>
              <a:endParaRPr lang="zh-CN" altLang="en-US">
                <a:latin typeface="微软雅黑" panose="020B0503020204020204" charset="-122"/>
                <a:ea typeface="微软雅黑" panose="020B0503020204020204" charset="-122"/>
              </a:endParaRPr>
            </a:p>
          </p:txBody>
        </p:sp>
      </p:grpSp>
    </p:spTree>
    <p:custDataLst>
      <p:tags r:id="rId10"/>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bg>
      <p:bgPr>
        <a:solidFill>
          <a:srgbClr val="F4F9F5"/>
        </a:solidFill>
        <a:effectLst/>
      </p:bgPr>
    </p:bg>
    <p:spTree>
      <p:nvGrpSpPr>
        <p:cNvPr id="1" name=""/>
        <p:cNvGrpSpPr/>
        <p:nvPr/>
      </p:nvGrpSpPr>
      <p:grpSpPr/>
      <p:sp>
        <p:nvSpPr>
          <p:cNvPr id="5" name="文本框 4"/>
          <p:cNvSpPr txBox="1"/>
          <p:nvPr>
            <p:custDataLst>
              <p:tags r:id="rId1"/>
            </p:custDataLst>
          </p:nvPr>
        </p:nvSpPr>
        <p:spPr>
          <a:xfrm>
            <a:off x="681675" y="487340"/>
            <a:ext cx="11053125" cy="755650"/>
          </a:xfrm>
          <a:prstGeom prst="rect">
            <a:avLst/>
          </a:prstGeom>
          <a:noFill/>
        </p:spPr>
        <p:txBody>
          <a:bodyPr wrap="square" rtlCol="0" anchor="ctr">
            <a:spAutoFit/>
          </a:bodyPr>
          <a:p>
            <a:pPr>
              <a:lnSpc>
                <a:spcPct val="120000"/>
              </a:lnSpc>
            </a:pPr>
            <a:r>
              <a:rPr lang="zh-CN" altLang="en-US" sz="3600" b="1" spc="300" dirty="0">
                <a:solidFill>
                  <a:sysClr val="windowText" lastClr="000000">
                    <a:lumMod val="75000"/>
                    <a:lumOff val="25000"/>
                  </a:sysClr>
                </a:solidFill>
                <a:latin typeface="微软雅黑" panose="020B0503020204020204" charset="-122"/>
                <a:ea typeface="微软雅黑" panose="020B0503020204020204" charset="-122"/>
              </a:rPr>
              <a:t>安全监察的含义</a:t>
            </a:r>
            <a:endParaRPr lang="zh-CN" altLang="en-US" sz="3600" b="1" spc="300" dirty="0">
              <a:solidFill>
                <a:sysClr val="windowText" lastClr="000000">
                  <a:lumMod val="75000"/>
                  <a:lumOff val="25000"/>
                </a:sysClr>
              </a:solidFill>
              <a:latin typeface="微软雅黑" panose="020B0503020204020204" charset="-122"/>
              <a:ea typeface="微软雅黑" panose="020B0503020204020204" charset="-122"/>
            </a:endParaRPr>
          </a:p>
        </p:txBody>
      </p:sp>
      <p:sp>
        <p:nvSpPr>
          <p:cNvPr id="6" name="矩形 5"/>
          <p:cNvSpPr/>
          <p:nvPr>
            <p:custDataLst>
              <p:tags r:id="rId2"/>
            </p:custDataLst>
          </p:nvPr>
        </p:nvSpPr>
        <p:spPr>
          <a:xfrm>
            <a:off x="469920" y="627041"/>
            <a:ext cx="115146" cy="476250"/>
          </a:xfrm>
          <a:prstGeom prst="rect">
            <a:avLst/>
          </a:prstGeom>
          <a:solidFill>
            <a:srgbClr val="00A6CC"/>
          </a:solidFill>
          <a:ln>
            <a:noFill/>
          </a:ln>
        </p:spPr>
        <p:style>
          <a:lnRef idx="2">
            <a:srgbClr val="00A6CC">
              <a:shade val="50000"/>
            </a:srgbClr>
          </a:lnRef>
          <a:fillRef idx="1">
            <a:srgbClr val="00A6CC"/>
          </a:fillRef>
          <a:effectRef idx="0">
            <a:srgbClr val="00A6CC"/>
          </a:effectRef>
          <a:fontRef idx="minor">
            <a:sysClr val="window" lastClr="FFFFFF"/>
          </a:fontRef>
        </p:style>
        <p:txBody>
          <a:bodyPr rtlCol="0" anchor="ctr"/>
          <a:p>
            <a:pPr algn="ctr"/>
            <a:endParaRPr lang="zh-CN" altLang="en-US">
              <a:latin typeface="微软雅黑" panose="020B0503020204020204" charset="-122"/>
              <a:ea typeface="微软雅黑" panose="020B0503020204020204" charset="-122"/>
            </a:endParaRPr>
          </a:p>
        </p:txBody>
      </p:sp>
      <p:sp>
        <p:nvSpPr>
          <p:cNvPr id="9" name="矩形 8"/>
          <p:cNvSpPr/>
          <p:nvPr>
            <p:custDataLst>
              <p:tags r:id="rId3"/>
            </p:custDataLst>
          </p:nvPr>
        </p:nvSpPr>
        <p:spPr>
          <a:xfrm>
            <a:off x="469920" y="1815373"/>
            <a:ext cx="11264880" cy="4415586"/>
          </a:xfrm>
          <a:prstGeom prst="rect">
            <a:avLst/>
          </a:prstGeom>
          <a:solidFill>
            <a:sysClr val="window" lastClr="FFFFFF"/>
          </a:solidFill>
          <a:ln>
            <a:solidFill>
              <a:sysClr val="window" lastClr="FFFFFF">
                <a:lumMod val="85000"/>
                <a:alpha val="50000"/>
              </a:sysClr>
            </a:solidFill>
          </a:ln>
        </p:spPr>
        <p:style>
          <a:lnRef idx="2">
            <a:srgbClr val="00A6CC">
              <a:shade val="50000"/>
            </a:srgbClr>
          </a:lnRef>
          <a:fillRef idx="1">
            <a:srgbClr val="00A6CC"/>
          </a:fillRef>
          <a:effectRef idx="0">
            <a:srgbClr val="00A6CC"/>
          </a:effectRef>
          <a:fontRef idx="minor">
            <a:sysClr val="window" lastClr="FFFFFF"/>
          </a:fontRef>
        </p:style>
        <p:txBody>
          <a:bodyPr rtlCol="0" anchor="ctr"/>
          <a:p>
            <a:pPr algn="ctr"/>
            <a:endParaRPr lang="zh-CN" altLang="en-US" dirty="0">
              <a:latin typeface="微软雅黑" panose="020B0503020204020204" charset="-122"/>
              <a:ea typeface="微软雅黑" panose="020B0503020204020204" charset="-122"/>
            </a:endParaRPr>
          </a:p>
        </p:txBody>
      </p:sp>
      <p:sp>
        <p:nvSpPr>
          <p:cNvPr id="12" name="文本框 11"/>
          <p:cNvSpPr txBox="1"/>
          <p:nvPr>
            <p:custDataLst>
              <p:tags r:id="rId4"/>
            </p:custDataLst>
          </p:nvPr>
        </p:nvSpPr>
        <p:spPr>
          <a:xfrm>
            <a:off x="1174282" y="2010736"/>
            <a:ext cx="9843436" cy="3830955"/>
          </a:xfrm>
          <a:prstGeom prst="rect">
            <a:avLst/>
          </a:prstGeom>
          <a:noFill/>
        </p:spPr>
        <p:txBody>
          <a:bodyPr wrap="square" rtlCol="0" anchor="ctr" anchorCtr="0">
            <a:spAutoFit/>
          </a:bodyPr>
          <a:p>
            <a:pPr indent="495300" algn="just" fontAlgn="auto">
              <a:lnSpc>
                <a:spcPct val="150000"/>
              </a:lnSpc>
              <a:extLst>
                <a:ext uri="{35155182-B16C-46BC-9424-99874614C6A1}">
                  <wpsdc:indentchars xmlns:wpsdc="http://www.wps.cn/officeDocument/2017/drawingmlCustomData" val="200" checksum="1284436320"/>
                </a:ext>
              </a:extLst>
            </a:pPr>
            <a:r>
              <a:rPr lang="zh-CN" altLang="en-US" spc="150" dirty="0">
                <a:solidFill>
                  <a:sysClr val="windowText" lastClr="000000">
                    <a:lumMod val="75000"/>
                    <a:lumOff val="25000"/>
                  </a:sysClr>
                </a:solidFill>
                <a:latin typeface="微软雅黑" panose="020B0503020204020204" charset="-122"/>
                <a:ea typeface="微软雅黑" panose="020B0503020204020204" charset="-122"/>
                <a:sym typeface="微软雅黑" panose="020B0503020204020204" charset="-122"/>
              </a:rPr>
              <a:t>安全监察是负责特种设备安全的政府行政机关为实现安全目的而从事的决策、组织、管理、控制和监督检查等活动的总和。</a:t>
            </a:r>
            <a:endParaRPr lang="zh-CN" altLang="en-US" spc="150" dirty="0">
              <a:solidFill>
                <a:sysClr val="windowText" lastClr="000000">
                  <a:lumMod val="75000"/>
                  <a:lumOff val="25000"/>
                </a:sysClr>
              </a:solidFill>
              <a:latin typeface="微软雅黑" panose="020B0503020204020204" charset="-122"/>
              <a:ea typeface="微软雅黑" panose="020B0503020204020204" charset="-122"/>
              <a:sym typeface="微软雅黑" panose="020B0503020204020204" charset="-122"/>
            </a:endParaRPr>
          </a:p>
          <a:p>
            <a:pPr indent="495300" algn="just" fontAlgn="auto">
              <a:lnSpc>
                <a:spcPct val="150000"/>
              </a:lnSpc>
              <a:extLst>
                <a:ext uri="{35155182-B16C-46BC-9424-99874614C6A1}">
                  <wpsdc:indentchars xmlns:wpsdc="http://www.wps.cn/officeDocument/2017/drawingmlCustomData" val="200" checksum="1284436320"/>
                </a:ext>
              </a:extLst>
            </a:pPr>
            <a:r>
              <a:rPr lang="zh-CN" altLang="en-US" spc="150" dirty="0">
                <a:solidFill>
                  <a:sysClr val="windowText" lastClr="000000">
                    <a:lumMod val="75000"/>
                    <a:lumOff val="25000"/>
                  </a:sysClr>
                </a:solidFill>
                <a:latin typeface="微软雅黑" panose="020B0503020204020204" charset="-122"/>
                <a:ea typeface="微软雅黑" panose="020B0503020204020204" charset="-122"/>
                <a:sym typeface="微软雅黑" panose="020B0503020204020204" charset="-122"/>
              </a:rPr>
              <a:t>对特种设备实行安全监察是国务院授予质检部门的职责和权力。它区别于工业主管部门、行业组织（总会、联合会）及大企业的安全管理。安全监察活动，是为了公众安全从国家整体利益出发以政府的名义并利用行政权力进行的，不受部门或行业的限制，行为比较超脱、客观。</a:t>
            </a:r>
            <a:r>
              <a:rPr lang="zh-CN" altLang="en-US" b="1" spc="150" dirty="0">
                <a:solidFill>
                  <a:srgbClr val="00B050"/>
                </a:solidFill>
                <a:latin typeface="微软雅黑" panose="020B0503020204020204" charset="-122"/>
                <a:ea typeface="微软雅黑" panose="020B0503020204020204" charset="-122"/>
                <a:sym typeface="微软雅黑" panose="020B0503020204020204" charset="-122"/>
              </a:rPr>
              <a:t>我国的特种设备安全监察管理体制是：</a:t>
            </a:r>
            <a:r>
              <a:rPr lang="zh-CN" altLang="en-US" spc="150" dirty="0">
                <a:solidFill>
                  <a:sysClr val="windowText" lastClr="000000">
                    <a:lumMod val="75000"/>
                    <a:lumOff val="25000"/>
                  </a:sysClr>
                </a:solidFill>
                <a:latin typeface="微软雅黑" panose="020B0503020204020204" charset="-122"/>
                <a:ea typeface="微软雅黑" panose="020B0503020204020204" charset="-122"/>
                <a:sym typeface="微软雅黑" panose="020B0503020204020204" charset="-122"/>
              </a:rPr>
              <a:t> 国务院特种设备安全监督管理部门负责全国特种设备的安全监察工作，县以上地方负责特种设备安全监督管理的部门对本行政区域内特种设备实施安全监察（以下统称特种设备安全监督管理部门），这里所称特种设备安全监督管理部门，是指国家质量监督检验检疫总局及各级地方质量技术监督局。</a:t>
            </a:r>
            <a:endParaRPr lang="zh-CN" altLang="en-US" spc="150" dirty="0">
              <a:solidFill>
                <a:sysClr val="windowText" lastClr="000000">
                  <a:lumMod val="75000"/>
                  <a:lumOff val="25000"/>
                </a:sysClr>
              </a:solidFill>
              <a:latin typeface="微软雅黑" panose="020B0503020204020204" charset="-122"/>
              <a:ea typeface="微软雅黑" panose="020B0503020204020204" charset="-122"/>
              <a:sym typeface="微软雅黑" panose="020B0503020204020204" charset="-122"/>
            </a:endParaRPr>
          </a:p>
        </p:txBody>
      </p:sp>
      <p:cxnSp>
        <p:nvCxnSpPr>
          <p:cNvPr id="21" name="直接连接符 20"/>
          <p:cNvCxnSpPr/>
          <p:nvPr>
            <p:custDataLst>
              <p:tags r:id="rId5"/>
            </p:custDataLst>
          </p:nvPr>
        </p:nvCxnSpPr>
        <p:spPr>
          <a:xfrm>
            <a:off x="1285240" y="6019800"/>
            <a:ext cx="450427" cy="0"/>
          </a:xfrm>
          <a:prstGeom prst="line">
            <a:avLst/>
          </a:prstGeom>
          <a:ln w="50800">
            <a:solidFill>
              <a:srgbClr val="00A6CC"/>
            </a:solidFill>
          </a:ln>
        </p:spPr>
        <p:style>
          <a:lnRef idx="1">
            <a:srgbClr val="00A6CC"/>
          </a:lnRef>
          <a:fillRef idx="0">
            <a:srgbClr val="00A6CC"/>
          </a:fillRef>
          <a:effectRef idx="0">
            <a:srgbClr val="00A6CC"/>
          </a:effectRef>
          <a:fontRef idx="minor">
            <a:sysClr val="windowText" lastClr="000000"/>
          </a:fontRef>
        </p:style>
      </p:cxnSp>
      <p:cxnSp>
        <p:nvCxnSpPr>
          <p:cNvPr id="26" name="直接连接符 25"/>
          <p:cNvCxnSpPr/>
          <p:nvPr>
            <p:custDataLst>
              <p:tags r:id="rId6"/>
            </p:custDataLst>
          </p:nvPr>
        </p:nvCxnSpPr>
        <p:spPr>
          <a:xfrm>
            <a:off x="1971040" y="6019800"/>
            <a:ext cx="8938260" cy="0"/>
          </a:xfrm>
          <a:prstGeom prst="line">
            <a:avLst/>
          </a:prstGeom>
          <a:ln w="12700">
            <a:solidFill>
              <a:sysClr val="window" lastClr="FFFFFF">
                <a:lumMod val="85000"/>
              </a:sysClr>
            </a:solidFill>
            <a:prstDash val="dash"/>
          </a:ln>
        </p:spPr>
        <p:style>
          <a:lnRef idx="1">
            <a:srgbClr val="00A6CC"/>
          </a:lnRef>
          <a:fillRef idx="0">
            <a:srgbClr val="00A6CC"/>
          </a:fillRef>
          <a:effectRef idx="0">
            <a:srgbClr val="00A6CC"/>
          </a:effectRef>
          <a:fontRef idx="minor">
            <a:sysClr val="windowText" lastClr="000000"/>
          </a:fontRef>
        </p:style>
      </p:cxnSp>
      <p:grpSp>
        <p:nvGrpSpPr>
          <p:cNvPr id="38" name="组合 37"/>
          <p:cNvGrpSpPr/>
          <p:nvPr>
            <p:custDataLst>
              <p:tags r:id="rId7"/>
            </p:custDataLst>
          </p:nvPr>
        </p:nvGrpSpPr>
        <p:grpSpPr>
          <a:xfrm>
            <a:off x="11074842" y="2075024"/>
            <a:ext cx="257176" cy="257175"/>
            <a:chOff x="11074842" y="2193769"/>
            <a:chExt cx="257176" cy="257175"/>
          </a:xfrm>
          <a:solidFill>
            <a:sysClr val="window" lastClr="FFFFFF">
              <a:lumMod val="95000"/>
            </a:sysClr>
          </a:solidFill>
        </p:grpSpPr>
        <p:sp>
          <p:nvSpPr>
            <p:cNvPr id="30" name="矩形 29"/>
            <p:cNvSpPr/>
            <p:nvPr>
              <p:custDataLst>
                <p:tags r:id="rId8"/>
              </p:custDataLst>
            </p:nvPr>
          </p:nvSpPr>
          <p:spPr>
            <a:xfrm>
              <a:off x="11074842" y="2193770"/>
              <a:ext cx="257175" cy="74768"/>
            </a:xfrm>
            <a:prstGeom prst="rect">
              <a:avLst/>
            </a:prstGeom>
            <a:grpFill/>
            <a:ln>
              <a:noFill/>
            </a:ln>
          </p:spPr>
          <p:style>
            <a:lnRef idx="2">
              <a:srgbClr val="00A6CC">
                <a:shade val="50000"/>
              </a:srgbClr>
            </a:lnRef>
            <a:fillRef idx="1">
              <a:srgbClr val="00A6CC"/>
            </a:fillRef>
            <a:effectRef idx="0">
              <a:srgbClr val="00A6CC"/>
            </a:effectRef>
            <a:fontRef idx="minor">
              <a:sysClr val="window" lastClr="FFFFFF"/>
            </a:fontRef>
          </p:style>
          <p:txBody>
            <a:bodyPr rtlCol="0" anchor="ctr"/>
            <a:p>
              <a:pPr algn="ctr"/>
              <a:endParaRPr lang="zh-CN" altLang="en-US">
                <a:latin typeface="微软雅黑" panose="020B0503020204020204" charset="-122"/>
                <a:ea typeface="微软雅黑" panose="020B0503020204020204" charset="-122"/>
              </a:endParaRPr>
            </a:p>
          </p:txBody>
        </p:sp>
        <p:sp>
          <p:nvSpPr>
            <p:cNvPr id="37" name="矩形 36"/>
            <p:cNvSpPr/>
            <p:nvPr>
              <p:custDataLst>
                <p:tags r:id="rId9"/>
              </p:custDataLst>
            </p:nvPr>
          </p:nvSpPr>
          <p:spPr>
            <a:xfrm rot="16200000">
              <a:off x="11166046" y="2284973"/>
              <a:ext cx="257175" cy="74768"/>
            </a:xfrm>
            <a:prstGeom prst="rect">
              <a:avLst/>
            </a:prstGeom>
            <a:grpFill/>
            <a:ln>
              <a:noFill/>
            </a:ln>
          </p:spPr>
          <p:style>
            <a:lnRef idx="2">
              <a:srgbClr val="00A6CC">
                <a:shade val="50000"/>
              </a:srgbClr>
            </a:lnRef>
            <a:fillRef idx="1">
              <a:srgbClr val="00A6CC"/>
            </a:fillRef>
            <a:effectRef idx="0">
              <a:srgbClr val="00A6CC"/>
            </a:effectRef>
            <a:fontRef idx="minor">
              <a:sysClr val="window" lastClr="FFFFFF"/>
            </a:fontRef>
          </p:style>
          <p:txBody>
            <a:bodyPr rtlCol="0" anchor="ctr"/>
            <a:p>
              <a:pPr algn="ctr"/>
              <a:endParaRPr lang="zh-CN" altLang="en-US">
                <a:latin typeface="微软雅黑" panose="020B0503020204020204" charset="-122"/>
                <a:ea typeface="微软雅黑" panose="020B0503020204020204" charset="-122"/>
              </a:endParaRPr>
            </a:p>
          </p:txBody>
        </p:sp>
      </p:grpSp>
    </p:spTree>
    <p:custDataLst>
      <p:tags r:id="rId10"/>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bg>
      <p:bgPr>
        <a:solidFill>
          <a:srgbClr val="F4F9F5"/>
        </a:solidFill>
        <a:effectLst/>
      </p:bgPr>
    </p:bg>
    <p:spTree>
      <p:nvGrpSpPr>
        <p:cNvPr id="1" name=""/>
        <p:cNvGrpSpPr/>
        <p:nvPr/>
      </p:nvGrpSpPr>
      <p:grpSpPr/>
      <p:sp>
        <p:nvSpPr>
          <p:cNvPr id="5" name="文本框 4"/>
          <p:cNvSpPr txBox="1"/>
          <p:nvPr>
            <p:custDataLst>
              <p:tags r:id="rId1"/>
            </p:custDataLst>
          </p:nvPr>
        </p:nvSpPr>
        <p:spPr>
          <a:xfrm>
            <a:off x="681675" y="487340"/>
            <a:ext cx="11053125" cy="755650"/>
          </a:xfrm>
          <a:prstGeom prst="rect">
            <a:avLst/>
          </a:prstGeom>
          <a:noFill/>
        </p:spPr>
        <p:txBody>
          <a:bodyPr wrap="square" rtlCol="0" anchor="ctr">
            <a:spAutoFit/>
          </a:bodyPr>
          <a:p>
            <a:pPr>
              <a:lnSpc>
                <a:spcPct val="120000"/>
              </a:lnSpc>
            </a:pPr>
            <a:r>
              <a:rPr lang="zh-CN" altLang="en-US" sz="3600" b="1" spc="300" dirty="0">
                <a:solidFill>
                  <a:sysClr val="windowText" lastClr="000000">
                    <a:lumMod val="75000"/>
                    <a:lumOff val="25000"/>
                  </a:sysClr>
                </a:solidFill>
                <a:latin typeface="微软雅黑" panose="020B0503020204020204" charset="-122"/>
                <a:ea typeface="微软雅黑" panose="020B0503020204020204" charset="-122"/>
              </a:rPr>
              <a:t>《特种设备安全监察条例》的适用范围</a:t>
            </a:r>
            <a:endParaRPr lang="zh-CN" altLang="en-US" sz="3600" b="1" spc="300" dirty="0">
              <a:solidFill>
                <a:sysClr val="windowText" lastClr="000000">
                  <a:lumMod val="75000"/>
                  <a:lumOff val="25000"/>
                </a:sysClr>
              </a:solidFill>
              <a:latin typeface="微软雅黑" panose="020B0503020204020204" charset="-122"/>
              <a:ea typeface="微软雅黑" panose="020B0503020204020204" charset="-122"/>
            </a:endParaRPr>
          </a:p>
        </p:txBody>
      </p:sp>
      <p:sp>
        <p:nvSpPr>
          <p:cNvPr id="6" name="矩形 5"/>
          <p:cNvSpPr/>
          <p:nvPr>
            <p:custDataLst>
              <p:tags r:id="rId2"/>
            </p:custDataLst>
          </p:nvPr>
        </p:nvSpPr>
        <p:spPr>
          <a:xfrm>
            <a:off x="469920" y="627041"/>
            <a:ext cx="115146" cy="476250"/>
          </a:xfrm>
          <a:prstGeom prst="rect">
            <a:avLst/>
          </a:prstGeom>
          <a:solidFill>
            <a:srgbClr val="00A6CC"/>
          </a:solidFill>
          <a:ln>
            <a:noFill/>
          </a:ln>
        </p:spPr>
        <p:style>
          <a:lnRef idx="2">
            <a:srgbClr val="00A6CC">
              <a:shade val="50000"/>
            </a:srgbClr>
          </a:lnRef>
          <a:fillRef idx="1">
            <a:srgbClr val="00A6CC"/>
          </a:fillRef>
          <a:effectRef idx="0">
            <a:srgbClr val="00A6CC"/>
          </a:effectRef>
          <a:fontRef idx="minor">
            <a:sysClr val="window" lastClr="FFFFFF"/>
          </a:fontRef>
        </p:style>
        <p:txBody>
          <a:bodyPr rtlCol="0" anchor="ctr"/>
          <a:p>
            <a:pPr algn="ctr"/>
            <a:endParaRPr lang="zh-CN" altLang="en-US">
              <a:latin typeface="微软雅黑" panose="020B0503020204020204" charset="-122"/>
              <a:ea typeface="微软雅黑" panose="020B0503020204020204" charset="-122"/>
            </a:endParaRPr>
          </a:p>
        </p:txBody>
      </p:sp>
      <p:sp>
        <p:nvSpPr>
          <p:cNvPr id="9" name="矩形 8"/>
          <p:cNvSpPr/>
          <p:nvPr>
            <p:custDataLst>
              <p:tags r:id="rId3"/>
            </p:custDataLst>
          </p:nvPr>
        </p:nvSpPr>
        <p:spPr>
          <a:xfrm>
            <a:off x="469920" y="1815373"/>
            <a:ext cx="11264880" cy="4415586"/>
          </a:xfrm>
          <a:prstGeom prst="rect">
            <a:avLst/>
          </a:prstGeom>
          <a:solidFill>
            <a:sysClr val="window" lastClr="FFFFFF"/>
          </a:solidFill>
          <a:ln>
            <a:solidFill>
              <a:sysClr val="window" lastClr="FFFFFF">
                <a:lumMod val="85000"/>
                <a:alpha val="50000"/>
              </a:sysClr>
            </a:solidFill>
          </a:ln>
        </p:spPr>
        <p:style>
          <a:lnRef idx="2">
            <a:srgbClr val="00A6CC">
              <a:shade val="50000"/>
            </a:srgbClr>
          </a:lnRef>
          <a:fillRef idx="1">
            <a:srgbClr val="00A6CC"/>
          </a:fillRef>
          <a:effectRef idx="0">
            <a:srgbClr val="00A6CC"/>
          </a:effectRef>
          <a:fontRef idx="minor">
            <a:sysClr val="window" lastClr="FFFFFF"/>
          </a:fontRef>
        </p:style>
        <p:txBody>
          <a:bodyPr rtlCol="0" anchor="ctr"/>
          <a:p>
            <a:pPr algn="ctr"/>
            <a:endParaRPr lang="zh-CN" altLang="en-US" dirty="0">
              <a:latin typeface="微软雅黑" panose="020B0503020204020204" charset="-122"/>
              <a:ea typeface="微软雅黑" panose="020B0503020204020204" charset="-122"/>
            </a:endParaRPr>
          </a:p>
        </p:txBody>
      </p:sp>
      <p:sp>
        <p:nvSpPr>
          <p:cNvPr id="12" name="文本框 11"/>
          <p:cNvSpPr txBox="1"/>
          <p:nvPr>
            <p:custDataLst>
              <p:tags r:id="rId4"/>
            </p:custDataLst>
          </p:nvPr>
        </p:nvSpPr>
        <p:spPr>
          <a:xfrm>
            <a:off x="1174282" y="2633989"/>
            <a:ext cx="9843436" cy="2584450"/>
          </a:xfrm>
          <a:prstGeom prst="rect">
            <a:avLst/>
          </a:prstGeom>
          <a:noFill/>
        </p:spPr>
        <p:txBody>
          <a:bodyPr wrap="square" rtlCol="0" anchor="ctr" anchorCtr="0">
            <a:spAutoFit/>
          </a:bodyPr>
          <a:p>
            <a:pPr indent="495300" algn="just" fontAlgn="auto">
              <a:lnSpc>
                <a:spcPct val="150000"/>
              </a:lnSpc>
              <a:extLst>
                <a:ext uri="{35155182-B16C-46BC-9424-99874614C6A1}">
                  <wpsdc:indentchars xmlns:wpsdc="http://www.wps.cn/officeDocument/2017/drawingmlCustomData" val="200" checksum="1284436320"/>
                </a:ext>
              </a:extLst>
            </a:pPr>
            <a:r>
              <a:rPr lang="zh-CN" altLang="en-US" spc="150" dirty="0">
                <a:solidFill>
                  <a:sysClr val="windowText" lastClr="000000">
                    <a:lumMod val="75000"/>
                    <a:lumOff val="25000"/>
                  </a:sysClr>
                </a:solidFill>
                <a:latin typeface="微软雅黑" panose="020B0503020204020204" charset="-122"/>
                <a:ea typeface="微软雅黑" panose="020B0503020204020204" charset="-122"/>
                <a:sym typeface="微软雅黑" panose="020B0503020204020204" charset="-122"/>
              </a:rPr>
              <a:t>特种设备的生产（含设计、制造、安装、改造、维修，下同）、使用、检验检测及其监督检查，应当遵守本条例，但本条例另有规定的除外。</a:t>
            </a:r>
            <a:endParaRPr lang="zh-CN" altLang="en-US" spc="150" dirty="0">
              <a:solidFill>
                <a:sysClr val="windowText" lastClr="000000">
                  <a:lumMod val="75000"/>
                  <a:lumOff val="25000"/>
                </a:sysClr>
              </a:solidFill>
              <a:latin typeface="微软雅黑" panose="020B0503020204020204" charset="-122"/>
              <a:ea typeface="微软雅黑" panose="020B0503020204020204" charset="-122"/>
              <a:sym typeface="微软雅黑" panose="020B0503020204020204" charset="-122"/>
            </a:endParaRPr>
          </a:p>
          <a:p>
            <a:pPr indent="495300" algn="just" fontAlgn="auto">
              <a:lnSpc>
                <a:spcPct val="150000"/>
              </a:lnSpc>
              <a:extLst>
                <a:ext uri="{35155182-B16C-46BC-9424-99874614C6A1}">
                  <wpsdc:indentchars xmlns:wpsdc="http://www.wps.cn/officeDocument/2017/drawingmlCustomData" val="200" checksum="1284436320"/>
                </a:ext>
              </a:extLst>
            </a:pPr>
            <a:r>
              <a:rPr lang="zh-CN" altLang="en-US" spc="150" dirty="0">
                <a:solidFill>
                  <a:sysClr val="windowText" lastClr="000000">
                    <a:lumMod val="75000"/>
                    <a:lumOff val="25000"/>
                  </a:sysClr>
                </a:solidFill>
                <a:latin typeface="微软雅黑" panose="020B0503020204020204" charset="-122"/>
                <a:ea typeface="微软雅黑" panose="020B0503020204020204" charset="-122"/>
                <a:sym typeface="微软雅黑" panose="020B0503020204020204" charset="-122"/>
              </a:rPr>
              <a:t>军事装备、核设施、航空航天器、铁路机车、海上设施和船舶以及矿山井下使用的特种设备、民用机场专用设备的安全监察不适用本条例。</a:t>
            </a:r>
            <a:endParaRPr lang="zh-CN" altLang="en-US" spc="150" dirty="0">
              <a:solidFill>
                <a:sysClr val="windowText" lastClr="000000">
                  <a:lumMod val="75000"/>
                  <a:lumOff val="25000"/>
                </a:sysClr>
              </a:solidFill>
              <a:latin typeface="微软雅黑" panose="020B0503020204020204" charset="-122"/>
              <a:ea typeface="微软雅黑" panose="020B0503020204020204" charset="-122"/>
              <a:sym typeface="微软雅黑" panose="020B0503020204020204" charset="-122"/>
            </a:endParaRPr>
          </a:p>
          <a:p>
            <a:pPr indent="495300" algn="just" fontAlgn="auto">
              <a:lnSpc>
                <a:spcPct val="150000"/>
              </a:lnSpc>
              <a:extLst>
                <a:ext uri="{35155182-B16C-46BC-9424-99874614C6A1}">
                  <wpsdc:indentchars xmlns:wpsdc="http://www.wps.cn/officeDocument/2017/drawingmlCustomData" val="200" checksum="1284436320"/>
                </a:ext>
              </a:extLst>
            </a:pPr>
            <a:r>
              <a:rPr lang="zh-CN" altLang="en-US" spc="150" dirty="0">
                <a:solidFill>
                  <a:sysClr val="windowText" lastClr="000000">
                    <a:lumMod val="75000"/>
                    <a:lumOff val="25000"/>
                  </a:sysClr>
                </a:solidFill>
                <a:latin typeface="微软雅黑" panose="020B0503020204020204" charset="-122"/>
                <a:ea typeface="微软雅黑" panose="020B0503020204020204" charset="-122"/>
                <a:sym typeface="微软雅黑" panose="020B0503020204020204" charset="-122"/>
              </a:rPr>
              <a:t>房屋建筑工地和市政工程工地用起重机械、场（厂）内专用机动车辆的安装、使用的监督管理，由建设行政主管部门依照有关法律、法规的规定执行。</a:t>
            </a:r>
            <a:endParaRPr lang="zh-CN" altLang="en-US" spc="150" dirty="0">
              <a:solidFill>
                <a:sysClr val="windowText" lastClr="000000">
                  <a:lumMod val="75000"/>
                  <a:lumOff val="25000"/>
                </a:sysClr>
              </a:solidFill>
              <a:latin typeface="微软雅黑" panose="020B0503020204020204" charset="-122"/>
              <a:ea typeface="微软雅黑" panose="020B0503020204020204" charset="-122"/>
              <a:sym typeface="微软雅黑" panose="020B0503020204020204" charset="-122"/>
            </a:endParaRPr>
          </a:p>
        </p:txBody>
      </p:sp>
      <p:cxnSp>
        <p:nvCxnSpPr>
          <p:cNvPr id="21" name="直接连接符 20"/>
          <p:cNvCxnSpPr/>
          <p:nvPr>
            <p:custDataLst>
              <p:tags r:id="rId5"/>
            </p:custDataLst>
          </p:nvPr>
        </p:nvCxnSpPr>
        <p:spPr>
          <a:xfrm>
            <a:off x="1285240" y="6019800"/>
            <a:ext cx="450427" cy="0"/>
          </a:xfrm>
          <a:prstGeom prst="line">
            <a:avLst/>
          </a:prstGeom>
          <a:ln w="50800">
            <a:solidFill>
              <a:srgbClr val="00A6CC"/>
            </a:solidFill>
          </a:ln>
        </p:spPr>
        <p:style>
          <a:lnRef idx="1">
            <a:srgbClr val="00A6CC"/>
          </a:lnRef>
          <a:fillRef idx="0">
            <a:srgbClr val="00A6CC"/>
          </a:fillRef>
          <a:effectRef idx="0">
            <a:srgbClr val="00A6CC"/>
          </a:effectRef>
          <a:fontRef idx="minor">
            <a:sysClr val="windowText" lastClr="000000"/>
          </a:fontRef>
        </p:style>
      </p:cxnSp>
      <p:cxnSp>
        <p:nvCxnSpPr>
          <p:cNvPr id="26" name="直接连接符 25"/>
          <p:cNvCxnSpPr/>
          <p:nvPr>
            <p:custDataLst>
              <p:tags r:id="rId6"/>
            </p:custDataLst>
          </p:nvPr>
        </p:nvCxnSpPr>
        <p:spPr>
          <a:xfrm>
            <a:off x="1971040" y="6019800"/>
            <a:ext cx="8938260" cy="0"/>
          </a:xfrm>
          <a:prstGeom prst="line">
            <a:avLst/>
          </a:prstGeom>
          <a:ln w="12700">
            <a:solidFill>
              <a:sysClr val="window" lastClr="FFFFFF">
                <a:lumMod val="85000"/>
              </a:sysClr>
            </a:solidFill>
            <a:prstDash val="dash"/>
          </a:ln>
        </p:spPr>
        <p:style>
          <a:lnRef idx="1">
            <a:srgbClr val="00A6CC"/>
          </a:lnRef>
          <a:fillRef idx="0">
            <a:srgbClr val="00A6CC"/>
          </a:fillRef>
          <a:effectRef idx="0">
            <a:srgbClr val="00A6CC"/>
          </a:effectRef>
          <a:fontRef idx="minor">
            <a:sysClr val="windowText" lastClr="000000"/>
          </a:fontRef>
        </p:style>
      </p:cxnSp>
      <p:grpSp>
        <p:nvGrpSpPr>
          <p:cNvPr id="38" name="组合 37"/>
          <p:cNvGrpSpPr/>
          <p:nvPr>
            <p:custDataLst>
              <p:tags r:id="rId7"/>
            </p:custDataLst>
          </p:nvPr>
        </p:nvGrpSpPr>
        <p:grpSpPr>
          <a:xfrm>
            <a:off x="11074842" y="2075024"/>
            <a:ext cx="257176" cy="257175"/>
            <a:chOff x="11074842" y="2193769"/>
            <a:chExt cx="257176" cy="257175"/>
          </a:xfrm>
          <a:solidFill>
            <a:sysClr val="window" lastClr="FFFFFF">
              <a:lumMod val="95000"/>
            </a:sysClr>
          </a:solidFill>
        </p:grpSpPr>
        <p:sp>
          <p:nvSpPr>
            <p:cNvPr id="30" name="矩形 29"/>
            <p:cNvSpPr/>
            <p:nvPr>
              <p:custDataLst>
                <p:tags r:id="rId8"/>
              </p:custDataLst>
            </p:nvPr>
          </p:nvSpPr>
          <p:spPr>
            <a:xfrm>
              <a:off x="11074842" y="2193770"/>
              <a:ext cx="257175" cy="74768"/>
            </a:xfrm>
            <a:prstGeom prst="rect">
              <a:avLst/>
            </a:prstGeom>
            <a:grpFill/>
            <a:ln>
              <a:noFill/>
            </a:ln>
          </p:spPr>
          <p:style>
            <a:lnRef idx="2">
              <a:srgbClr val="00A6CC">
                <a:shade val="50000"/>
              </a:srgbClr>
            </a:lnRef>
            <a:fillRef idx="1">
              <a:srgbClr val="00A6CC"/>
            </a:fillRef>
            <a:effectRef idx="0">
              <a:srgbClr val="00A6CC"/>
            </a:effectRef>
            <a:fontRef idx="minor">
              <a:sysClr val="window" lastClr="FFFFFF"/>
            </a:fontRef>
          </p:style>
          <p:txBody>
            <a:bodyPr rtlCol="0" anchor="ctr"/>
            <a:p>
              <a:pPr algn="ctr"/>
              <a:endParaRPr lang="zh-CN" altLang="en-US">
                <a:latin typeface="微软雅黑" panose="020B0503020204020204" charset="-122"/>
                <a:ea typeface="微软雅黑" panose="020B0503020204020204" charset="-122"/>
              </a:endParaRPr>
            </a:p>
          </p:txBody>
        </p:sp>
        <p:sp>
          <p:nvSpPr>
            <p:cNvPr id="37" name="矩形 36"/>
            <p:cNvSpPr/>
            <p:nvPr>
              <p:custDataLst>
                <p:tags r:id="rId9"/>
              </p:custDataLst>
            </p:nvPr>
          </p:nvSpPr>
          <p:spPr>
            <a:xfrm rot="16200000">
              <a:off x="11166046" y="2284973"/>
              <a:ext cx="257175" cy="74768"/>
            </a:xfrm>
            <a:prstGeom prst="rect">
              <a:avLst/>
            </a:prstGeom>
            <a:grpFill/>
            <a:ln>
              <a:noFill/>
            </a:ln>
          </p:spPr>
          <p:style>
            <a:lnRef idx="2">
              <a:srgbClr val="00A6CC">
                <a:shade val="50000"/>
              </a:srgbClr>
            </a:lnRef>
            <a:fillRef idx="1">
              <a:srgbClr val="00A6CC"/>
            </a:fillRef>
            <a:effectRef idx="0">
              <a:srgbClr val="00A6CC"/>
            </a:effectRef>
            <a:fontRef idx="minor">
              <a:sysClr val="window" lastClr="FFFFFF"/>
            </a:fontRef>
          </p:style>
          <p:txBody>
            <a:bodyPr rtlCol="0" anchor="ctr"/>
            <a:p>
              <a:pPr algn="ctr"/>
              <a:endParaRPr lang="zh-CN" altLang="en-US">
                <a:latin typeface="微软雅黑" panose="020B0503020204020204" charset="-122"/>
                <a:ea typeface="微软雅黑" panose="020B0503020204020204" charset="-122"/>
              </a:endParaRPr>
            </a:p>
          </p:txBody>
        </p:sp>
      </p:grpSp>
    </p:spTree>
    <p:custDataLst>
      <p:tags r:id="rId10"/>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bg>
      <p:bgPr>
        <a:solidFill>
          <a:srgbClr val="F4F9F5"/>
        </a:solidFill>
        <a:effectLst/>
      </p:bgPr>
    </p:bg>
    <p:spTree>
      <p:nvGrpSpPr>
        <p:cNvPr id="1" name=""/>
        <p:cNvGrpSpPr/>
        <p:nvPr/>
      </p:nvGrpSpPr>
      <p:grpSpPr/>
      <p:sp>
        <p:nvSpPr>
          <p:cNvPr id="5" name="文本框 4"/>
          <p:cNvSpPr txBox="1"/>
          <p:nvPr>
            <p:custDataLst>
              <p:tags r:id="rId1"/>
            </p:custDataLst>
          </p:nvPr>
        </p:nvSpPr>
        <p:spPr>
          <a:xfrm>
            <a:off x="681675" y="487340"/>
            <a:ext cx="11053125" cy="755650"/>
          </a:xfrm>
          <a:prstGeom prst="rect">
            <a:avLst/>
          </a:prstGeom>
          <a:noFill/>
        </p:spPr>
        <p:txBody>
          <a:bodyPr wrap="square" rtlCol="0" anchor="ctr">
            <a:spAutoFit/>
          </a:bodyPr>
          <a:p>
            <a:pPr>
              <a:lnSpc>
                <a:spcPct val="120000"/>
              </a:lnSpc>
            </a:pPr>
            <a:r>
              <a:rPr lang="zh-CN" altLang="en-US" sz="3600" b="1" spc="300" dirty="0">
                <a:solidFill>
                  <a:sysClr val="windowText" lastClr="000000">
                    <a:lumMod val="75000"/>
                    <a:lumOff val="25000"/>
                  </a:sysClr>
                </a:solidFill>
                <a:latin typeface="微软雅黑" panose="020B0503020204020204" charset="-122"/>
                <a:ea typeface="微软雅黑" panose="020B0503020204020204" charset="-122"/>
              </a:rPr>
              <a:t>关于特种设备生产单位、使用单位的基本要求</a:t>
            </a:r>
            <a:endParaRPr lang="zh-CN" altLang="en-US" sz="3600" b="1" spc="300" dirty="0">
              <a:solidFill>
                <a:sysClr val="windowText" lastClr="000000">
                  <a:lumMod val="75000"/>
                  <a:lumOff val="25000"/>
                </a:sysClr>
              </a:solidFill>
              <a:latin typeface="微软雅黑" panose="020B0503020204020204" charset="-122"/>
              <a:ea typeface="微软雅黑" panose="020B0503020204020204" charset="-122"/>
            </a:endParaRPr>
          </a:p>
        </p:txBody>
      </p:sp>
      <p:sp>
        <p:nvSpPr>
          <p:cNvPr id="6" name="矩形 5"/>
          <p:cNvSpPr/>
          <p:nvPr>
            <p:custDataLst>
              <p:tags r:id="rId2"/>
            </p:custDataLst>
          </p:nvPr>
        </p:nvSpPr>
        <p:spPr>
          <a:xfrm>
            <a:off x="469920" y="627041"/>
            <a:ext cx="115146" cy="476250"/>
          </a:xfrm>
          <a:prstGeom prst="rect">
            <a:avLst/>
          </a:prstGeom>
          <a:solidFill>
            <a:srgbClr val="00A6CC"/>
          </a:solidFill>
          <a:ln>
            <a:noFill/>
          </a:ln>
        </p:spPr>
        <p:style>
          <a:lnRef idx="2">
            <a:srgbClr val="00A6CC">
              <a:shade val="50000"/>
            </a:srgbClr>
          </a:lnRef>
          <a:fillRef idx="1">
            <a:srgbClr val="00A6CC"/>
          </a:fillRef>
          <a:effectRef idx="0">
            <a:srgbClr val="00A6CC"/>
          </a:effectRef>
          <a:fontRef idx="minor">
            <a:sysClr val="window" lastClr="FFFFFF"/>
          </a:fontRef>
        </p:style>
        <p:txBody>
          <a:bodyPr rtlCol="0" anchor="ctr"/>
          <a:p>
            <a:pPr algn="ctr"/>
            <a:endParaRPr lang="zh-CN" altLang="en-US">
              <a:latin typeface="微软雅黑" panose="020B0503020204020204" charset="-122"/>
              <a:ea typeface="微软雅黑" panose="020B0503020204020204" charset="-122"/>
            </a:endParaRPr>
          </a:p>
        </p:txBody>
      </p:sp>
      <p:sp>
        <p:nvSpPr>
          <p:cNvPr id="9" name="矩形 8"/>
          <p:cNvSpPr/>
          <p:nvPr>
            <p:custDataLst>
              <p:tags r:id="rId3"/>
            </p:custDataLst>
          </p:nvPr>
        </p:nvSpPr>
        <p:spPr>
          <a:xfrm>
            <a:off x="469920" y="1815373"/>
            <a:ext cx="11264880" cy="4415586"/>
          </a:xfrm>
          <a:prstGeom prst="rect">
            <a:avLst/>
          </a:prstGeom>
          <a:solidFill>
            <a:sysClr val="window" lastClr="FFFFFF"/>
          </a:solidFill>
          <a:ln>
            <a:solidFill>
              <a:sysClr val="window" lastClr="FFFFFF">
                <a:lumMod val="85000"/>
                <a:alpha val="50000"/>
              </a:sysClr>
            </a:solidFill>
          </a:ln>
        </p:spPr>
        <p:style>
          <a:lnRef idx="2">
            <a:srgbClr val="00A6CC">
              <a:shade val="50000"/>
            </a:srgbClr>
          </a:lnRef>
          <a:fillRef idx="1">
            <a:srgbClr val="00A6CC"/>
          </a:fillRef>
          <a:effectRef idx="0">
            <a:srgbClr val="00A6CC"/>
          </a:effectRef>
          <a:fontRef idx="minor">
            <a:sysClr val="window" lastClr="FFFFFF"/>
          </a:fontRef>
        </p:style>
        <p:txBody>
          <a:bodyPr rtlCol="0" anchor="ctr"/>
          <a:p>
            <a:pPr algn="ctr"/>
            <a:endParaRPr lang="zh-CN" altLang="en-US" dirty="0">
              <a:latin typeface="微软雅黑" panose="020B0503020204020204" charset="-122"/>
              <a:ea typeface="微软雅黑" panose="020B0503020204020204" charset="-122"/>
            </a:endParaRPr>
          </a:p>
        </p:txBody>
      </p:sp>
      <p:sp>
        <p:nvSpPr>
          <p:cNvPr id="12" name="文本框 11"/>
          <p:cNvSpPr txBox="1"/>
          <p:nvPr>
            <p:custDataLst>
              <p:tags r:id="rId4"/>
            </p:custDataLst>
          </p:nvPr>
        </p:nvSpPr>
        <p:spPr>
          <a:xfrm>
            <a:off x="1174282" y="3049597"/>
            <a:ext cx="9843436" cy="1753235"/>
          </a:xfrm>
          <a:prstGeom prst="rect">
            <a:avLst/>
          </a:prstGeom>
          <a:noFill/>
        </p:spPr>
        <p:txBody>
          <a:bodyPr wrap="square" rtlCol="0" anchor="ctr" anchorCtr="0">
            <a:spAutoFit/>
          </a:bodyPr>
          <a:p>
            <a:pPr indent="495300" algn="just" fontAlgn="auto">
              <a:lnSpc>
                <a:spcPct val="150000"/>
              </a:lnSpc>
              <a:extLst>
                <a:ext uri="{35155182-B16C-46BC-9424-99874614C6A1}">
                  <wpsdc:indentchars xmlns:wpsdc="http://www.wps.cn/officeDocument/2017/drawingmlCustomData" val="200" checksum="1284436320"/>
                </a:ext>
              </a:extLst>
            </a:pPr>
            <a:r>
              <a:rPr lang="zh-CN" altLang="en-US" spc="150" dirty="0">
                <a:solidFill>
                  <a:sysClr val="windowText" lastClr="000000">
                    <a:lumMod val="75000"/>
                    <a:lumOff val="25000"/>
                  </a:sysClr>
                </a:solidFill>
                <a:latin typeface="微软雅黑" panose="020B0503020204020204" charset="-122"/>
                <a:ea typeface="微软雅黑" panose="020B0503020204020204" charset="-122"/>
                <a:sym typeface="微软雅黑" panose="020B0503020204020204" charset="-122"/>
              </a:rPr>
              <a:t>特种设备生产、使用单位应当建立健全特种设备安全、节能管理制度和岗位安全、节能责任制度。特种设备生产、使用单位的主要负责人应当对本单位特种设备的安全和节能全面负责。特种设备生产、使用单位和特种设备检验检测机构，应当接受特种设备安全监督管理部门依法进行的特种设备安全监察。</a:t>
            </a:r>
            <a:endParaRPr lang="zh-CN" altLang="en-US" spc="150" dirty="0">
              <a:solidFill>
                <a:sysClr val="windowText" lastClr="000000">
                  <a:lumMod val="75000"/>
                  <a:lumOff val="25000"/>
                </a:sysClr>
              </a:solidFill>
              <a:latin typeface="微软雅黑" panose="020B0503020204020204" charset="-122"/>
              <a:ea typeface="微软雅黑" panose="020B0503020204020204" charset="-122"/>
              <a:sym typeface="微软雅黑" panose="020B0503020204020204" charset="-122"/>
            </a:endParaRPr>
          </a:p>
        </p:txBody>
      </p:sp>
      <p:cxnSp>
        <p:nvCxnSpPr>
          <p:cNvPr id="21" name="直接连接符 20"/>
          <p:cNvCxnSpPr/>
          <p:nvPr>
            <p:custDataLst>
              <p:tags r:id="rId5"/>
            </p:custDataLst>
          </p:nvPr>
        </p:nvCxnSpPr>
        <p:spPr>
          <a:xfrm>
            <a:off x="1285240" y="6019800"/>
            <a:ext cx="450427" cy="0"/>
          </a:xfrm>
          <a:prstGeom prst="line">
            <a:avLst/>
          </a:prstGeom>
          <a:ln w="50800">
            <a:solidFill>
              <a:srgbClr val="00A6CC"/>
            </a:solidFill>
          </a:ln>
        </p:spPr>
        <p:style>
          <a:lnRef idx="1">
            <a:srgbClr val="00A6CC"/>
          </a:lnRef>
          <a:fillRef idx="0">
            <a:srgbClr val="00A6CC"/>
          </a:fillRef>
          <a:effectRef idx="0">
            <a:srgbClr val="00A6CC"/>
          </a:effectRef>
          <a:fontRef idx="minor">
            <a:sysClr val="windowText" lastClr="000000"/>
          </a:fontRef>
        </p:style>
      </p:cxnSp>
      <p:cxnSp>
        <p:nvCxnSpPr>
          <p:cNvPr id="26" name="直接连接符 25"/>
          <p:cNvCxnSpPr/>
          <p:nvPr>
            <p:custDataLst>
              <p:tags r:id="rId6"/>
            </p:custDataLst>
          </p:nvPr>
        </p:nvCxnSpPr>
        <p:spPr>
          <a:xfrm>
            <a:off x="1971040" y="6019800"/>
            <a:ext cx="8938260" cy="0"/>
          </a:xfrm>
          <a:prstGeom prst="line">
            <a:avLst/>
          </a:prstGeom>
          <a:ln w="12700">
            <a:solidFill>
              <a:sysClr val="window" lastClr="FFFFFF">
                <a:lumMod val="85000"/>
              </a:sysClr>
            </a:solidFill>
            <a:prstDash val="dash"/>
          </a:ln>
        </p:spPr>
        <p:style>
          <a:lnRef idx="1">
            <a:srgbClr val="00A6CC"/>
          </a:lnRef>
          <a:fillRef idx="0">
            <a:srgbClr val="00A6CC"/>
          </a:fillRef>
          <a:effectRef idx="0">
            <a:srgbClr val="00A6CC"/>
          </a:effectRef>
          <a:fontRef idx="minor">
            <a:sysClr val="windowText" lastClr="000000"/>
          </a:fontRef>
        </p:style>
      </p:cxnSp>
      <p:grpSp>
        <p:nvGrpSpPr>
          <p:cNvPr id="38" name="组合 37"/>
          <p:cNvGrpSpPr/>
          <p:nvPr>
            <p:custDataLst>
              <p:tags r:id="rId7"/>
            </p:custDataLst>
          </p:nvPr>
        </p:nvGrpSpPr>
        <p:grpSpPr>
          <a:xfrm>
            <a:off x="11074842" y="2075024"/>
            <a:ext cx="257176" cy="257175"/>
            <a:chOff x="11074842" y="2193769"/>
            <a:chExt cx="257176" cy="257175"/>
          </a:xfrm>
          <a:solidFill>
            <a:sysClr val="window" lastClr="FFFFFF">
              <a:lumMod val="95000"/>
            </a:sysClr>
          </a:solidFill>
        </p:grpSpPr>
        <p:sp>
          <p:nvSpPr>
            <p:cNvPr id="30" name="矩形 29"/>
            <p:cNvSpPr/>
            <p:nvPr>
              <p:custDataLst>
                <p:tags r:id="rId8"/>
              </p:custDataLst>
            </p:nvPr>
          </p:nvSpPr>
          <p:spPr>
            <a:xfrm>
              <a:off x="11074842" y="2193770"/>
              <a:ext cx="257175" cy="74768"/>
            </a:xfrm>
            <a:prstGeom prst="rect">
              <a:avLst/>
            </a:prstGeom>
            <a:grpFill/>
            <a:ln>
              <a:noFill/>
            </a:ln>
          </p:spPr>
          <p:style>
            <a:lnRef idx="2">
              <a:srgbClr val="00A6CC">
                <a:shade val="50000"/>
              </a:srgbClr>
            </a:lnRef>
            <a:fillRef idx="1">
              <a:srgbClr val="00A6CC"/>
            </a:fillRef>
            <a:effectRef idx="0">
              <a:srgbClr val="00A6CC"/>
            </a:effectRef>
            <a:fontRef idx="minor">
              <a:sysClr val="window" lastClr="FFFFFF"/>
            </a:fontRef>
          </p:style>
          <p:txBody>
            <a:bodyPr rtlCol="0" anchor="ctr"/>
            <a:p>
              <a:pPr algn="ctr"/>
              <a:endParaRPr lang="zh-CN" altLang="en-US">
                <a:latin typeface="微软雅黑" panose="020B0503020204020204" charset="-122"/>
                <a:ea typeface="微软雅黑" panose="020B0503020204020204" charset="-122"/>
              </a:endParaRPr>
            </a:p>
          </p:txBody>
        </p:sp>
        <p:sp>
          <p:nvSpPr>
            <p:cNvPr id="37" name="矩形 36"/>
            <p:cNvSpPr/>
            <p:nvPr>
              <p:custDataLst>
                <p:tags r:id="rId9"/>
              </p:custDataLst>
            </p:nvPr>
          </p:nvSpPr>
          <p:spPr>
            <a:xfrm rot="16200000">
              <a:off x="11166046" y="2284973"/>
              <a:ext cx="257175" cy="74768"/>
            </a:xfrm>
            <a:prstGeom prst="rect">
              <a:avLst/>
            </a:prstGeom>
            <a:grpFill/>
            <a:ln>
              <a:noFill/>
            </a:ln>
          </p:spPr>
          <p:style>
            <a:lnRef idx="2">
              <a:srgbClr val="00A6CC">
                <a:shade val="50000"/>
              </a:srgbClr>
            </a:lnRef>
            <a:fillRef idx="1">
              <a:srgbClr val="00A6CC"/>
            </a:fillRef>
            <a:effectRef idx="0">
              <a:srgbClr val="00A6CC"/>
            </a:effectRef>
            <a:fontRef idx="minor">
              <a:sysClr val="window" lastClr="FFFFFF"/>
            </a:fontRef>
          </p:style>
          <p:txBody>
            <a:bodyPr rtlCol="0" anchor="ctr"/>
            <a:p>
              <a:pPr algn="ctr"/>
              <a:endParaRPr lang="zh-CN" altLang="en-US">
                <a:latin typeface="微软雅黑" panose="020B0503020204020204" charset="-122"/>
                <a:ea typeface="微软雅黑" panose="020B0503020204020204" charset="-122"/>
              </a:endParaRPr>
            </a:p>
          </p:txBody>
        </p:sp>
      </p:grpSp>
    </p:spTree>
    <p:custDataLst>
      <p:tags r:id="rId10"/>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bg>
      <p:bgPr>
        <a:solidFill>
          <a:srgbClr val="F4F9F5"/>
        </a:solidFill>
        <a:effectLst/>
      </p:bgPr>
    </p:bg>
    <p:spTree>
      <p:nvGrpSpPr>
        <p:cNvPr id="1" name=""/>
        <p:cNvGrpSpPr/>
        <p:nvPr/>
      </p:nvGrpSpPr>
      <p:grpSpPr/>
      <p:sp>
        <p:nvSpPr>
          <p:cNvPr id="5" name="文本框 4"/>
          <p:cNvSpPr txBox="1"/>
          <p:nvPr>
            <p:custDataLst>
              <p:tags r:id="rId1"/>
            </p:custDataLst>
          </p:nvPr>
        </p:nvSpPr>
        <p:spPr>
          <a:xfrm>
            <a:off x="681675" y="487340"/>
            <a:ext cx="11053125" cy="755650"/>
          </a:xfrm>
          <a:prstGeom prst="rect">
            <a:avLst/>
          </a:prstGeom>
          <a:noFill/>
        </p:spPr>
        <p:txBody>
          <a:bodyPr wrap="square" rtlCol="0" anchor="ctr">
            <a:spAutoFit/>
          </a:bodyPr>
          <a:p>
            <a:pPr>
              <a:lnSpc>
                <a:spcPct val="120000"/>
              </a:lnSpc>
            </a:pPr>
            <a:r>
              <a:rPr lang="zh-CN" altLang="en-US" sz="3600" b="1" spc="300" dirty="0">
                <a:solidFill>
                  <a:sysClr val="windowText" lastClr="000000">
                    <a:lumMod val="75000"/>
                    <a:lumOff val="25000"/>
                  </a:sysClr>
                </a:solidFill>
                <a:latin typeface="微软雅黑" panose="020B0503020204020204" charset="-122"/>
                <a:ea typeface="微软雅黑" panose="020B0503020204020204" charset="-122"/>
              </a:rPr>
              <a:t>关于特种设备检验机构的要求</a:t>
            </a:r>
            <a:endParaRPr lang="zh-CN" altLang="en-US" sz="3600" b="1" spc="300" dirty="0">
              <a:solidFill>
                <a:sysClr val="windowText" lastClr="000000">
                  <a:lumMod val="75000"/>
                  <a:lumOff val="25000"/>
                </a:sysClr>
              </a:solidFill>
              <a:latin typeface="微软雅黑" panose="020B0503020204020204" charset="-122"/>
              <a:ea typeface="微软雅黑" panose="020B0503020204020204" charset="-122"/>
            </a:endParaRPr>
          </a:p>
        </p:txBody>
      </p:sp>
      <p:sp>
        <p:nvSpPr>
          <p:cNvPr id="6" name="矩形 5"/>
          <p:cNvSpPr/>
          <p:nvPr>
            <p:custDataLst>
              <p:tags r:id="rId2"/>
            </p:custDataLst>
          </p:nvPr>
        </p:nvSpPr>
        <p:spPr>
          <a:xfrm>
            <a:off x="469920" y="627041"/>
            <a:ext cx="115146" cy="476250"/>
          </a:xfrm>
          <a:prstGeom prst="rect">
            <a:avLst/>
          </a:prstGeom>
          <a:solidFill>
            <a:srgbClr val="00A6CC"/>
          </a:solidFill>
          <a:ln>
            <a:noFill/>
          </a:ln>
        </p:spPr>
        <p:style>
          <a:lnRef idx="2">
            <a:srgbClr val="00A6CC">
              <a:shade val="50000"/>
            </a:srgbClr>
          </a:lnRef>
          <a:fillRef idx="1">
            <a:srgbClr val="00A6CC"/>
          </a:fillRef>
          <a:effectRef idx="0">
            <a:srgbClr val="00A6CC"/>
          </a:effectRef>
          <a:fontRef idx="minor">
            <a:sysClr val="window" lastClr="FFFFFF"/>
          </a:fontRef>
        </p:style>
        <p:txBody>
          <a:bodyPr rtlCol="0" anchor="ctr"/>
          <a:p>
            <a:pPr algn="ctr"/>
            <a:endParaRPr lang="zh-CN" altLang="en-US">
              <a:latin typeface="微软雅黑" panose="020B0503020204020204" charset="-122"/>
              <a:ea typeface="微软雅黑" panose="020B0503020204020204" charset="-122"/>
            </a:endParaRPr>
          </a:p>
        </p:txBody>
      </p:sp>
      <p:sp>
        <p:nvSpPr>
          <p:cNvPr id="9" name="矩形 8"/>
          <p:cNvSpPr/>
          <p:nvPr>
            <p:custDataLst>
              <p:tags r:id="rId3"/>
            </p:custDataLst>
          </p:nvPr>
        </p:nvSpPr>
        <p:spPr>
          <a:xfrm>
            <a:off x="469920" y="1815373"/>
            <a:ext cx="11264880" cy="4415586"/>
          </a:xfrm>
          <a:prstGeom prst="rect">
            <a:avLst/>
          </a:prstGeom>
          <a:solidFill>
            <a:sysClr val="window" lastClr="FFFFFF"/>
          </a:solidFill>
          <a:ln>
            <a:solidFill>
              <a:sysClr val="window" lastClr="FFFFFF">
                <a:lumMod val="85000"/>
                <a:alpha val="50000"/>
              </a:sysClr>
            </a:solidFill>
          </a:ln>
        </p:spPr>
        <p:style>
          <a:lnRef idx="2">
            <a:srgbClr val="00A6CC">
              <a:shade val="50000"/>
            </a:srgbClr>
          </a:lnRef>
          <a:fillRef idx="1">
            <a:srgbClr val="00A6CC"/>
          </a:fillRef>
          <a:effectRef idx="0">
            <a:srgbClr val="00A6CC"/>
          </a:effectRef>
          <a:fontRef idx="minor">
            <a:sysClr val="window" lastClr="FFFFFF"/>
          </a:fontRef>
        </p:style>
        <p:txBody>
          <a:bodyPr rtlCol="0" anchor="ctr"/>
          <a:p>
            <a:pPr algn="ctr"/>
            <a:endParaRPr lang="zh-CN" altLang="en-US" dirty="0">
              <a:latin typeface="微软雅黑" panose="020B0503020204020204" charset="-122"/>
              <a:ea typeface="微软雅黑" panose="020B0503020204020204" charset="-122"/>
            </a:endParaRPr>
          </a:p>
        </p:txBody>
      </p:sp>
      <p:sp>
        <p:nvSpPr>
          <p:cNvPr id="12" name="文本框 11"/>
          <p:cNvSpPr txBox="1"/>
          <p:nvPr>
            <p:custDataLst>
              <p:tags r:id="rId4"/>
            </p:custDataLst>
          </p:nvPr>
        </p:nvSpPr>
        <p:spPr>
          <a:xfrm>
            <a:off x="1174282" y="3465205"/>
            <a:ext cx="9843436" cy="922020"/>
          </a:xfrm>
          <a:prstGeom prst="rect">
            <a:avLst/>
          </a:prstGeom>
          <a:noFill/>
        </p:spPr>
        <p:txBody>
          <a:bodyPr wrap="square" rtlCol="0" anchor="ctr" anchorCtr="0">
            <a:spAutoFit/>
          </a:bodyPr>
          <a:p>
            <a:pPr indent="495300" algn="just" fontAlgn="auto">
              <a:lnSpc>
                <a:spcPct val="150000"/>
              </a:lnSpc>
              <a:extLst>
                <a:ext uri="{35155182-B16C-46BC-9424-99874614C6A1}">
                  <wpsdc:indentchars xmlns:wpsdc="http://www.wps.cn/officeDocument/2017/drawingmlCustomData" val="200" checksum="1284436320"/>
                </a:ext>
              </a:extLst>
            </a:pPr>
            <a:r>
              <a:rPr lang="zh-CN" altLang="en-US" spc="150" dirty="0">
                <a:solidFill>
                  <a:sysClr val="windowText" lastClr="000000">
                    <a:lumMod val="75000"/>
                    <a:lumOff val="25000"/>
                  </a:sysClr>
                </a:solidFill>
                <a:latin typeface="微软雅黑" panose="020B0503020204020204" charset="-122"/>
                <a:ea typeface="微软雅黑" panose="020B0503020204020204" charset="-122"/>
                <a:sym typeface="微软雅黑" panose="020B0503020204020204" charset="-122"/>
              </a:rPr>
              <a:t>特种设备检验检测机构，应当依照本条例规定，进行检验检测工作，对其检验检测结果、鉴定结论承担法律责任。</a:t>
            </a:r>
            <a:endParaRPr lang="zh-CN" altLang="en-US" spc="150" dirty="0">
              <a:solidFill>
                <a:sysClr val="windowText" lastClr="000000">
                  <a:lumMod val="75000"/>
                  <a:lumOff val="25000"/>
                </a:sysClr>
              </a:solidFill>
              <a:latin typeface="微软雅黑" panose="020B0503020204020204" charset="-122"/>
              <a:ea typeface="微软雅黑" panose="020B0503020204020204" charset="-122"/>
              <a:sym typeface="微软雅黑" panose="020B0503020204020204" charset="-122"/>
            </a:endParaRPr>
          </a:p>
        </p:txBody>
      </p:sp>
      <p:cxnSp>
        <p:nvCxnSpPr>
          <p:cNvPr id="21" name="直接连接符 20"/>
          <p:cNvCxnSpPr/>
          <p:nvPr>
            <p:custDataLst>
              <p:tags r:id="rId5"/>
            </p:custDataLst>
          </p:nvPr>
        </p:nvCxnSpPr>
        <p:spPr>
          <a:xfrm>
            <a:off x="1285240" y="6019800"/>
            <a:ext cx="450427" cy="0"/>
          </a:xfrm>
          <a:prstGeom prst="line">
            <a:avLst/>
          </a:prstGeom>
          <a:ln w="50800">
            <a:solidFill>
              <a:srgbClr val="00A6CC"/>
            </a:solidFill>
          </a:ln>
        </p:spPr>
        <p:style>
          <a:lnRef idx="1">
            <a:srgbClr val="00A6CC"/>
          </a:lnRef>
          <a:fillRef idx="0">
            <a:srgbClr val="00A6CC"/>
          </a:fillRef>
          <a:effectRef idx="0">
            <a:srgbClr val="00A6CC"/>
          </a:effectRef>
          <a:fontRef idx="minor">
            <a:sysClr val="windowText" lastClr="000000"/>
          </a:fontRef>
        </p:style>
      </p:cxnSp>
      <p:cxnSp>
        <p:nvCxnSpPr>
          <p:cNvPr id="26" name="直接连接符 25"/>
          <p:cNvCxnSpPr/>
          <p:nvPr>
            <p:custDataLst>
              <p:tags r:id="rId6"/>
            </p:custDataLst>
          </p:nvPr>
        </p:nvCxnSpPr>
        <p:spPr>
          <a:xfrm>
            <a:off x="1971040" y="6019800"/>
            <a:ext cx="8938260" cy="0"/>
          </a:xfrm>
          <a:prstGeom prst="line">
            <a:avLst/>
          </a:prstGeom>
          <a:ln w="12700">
            <a:solidFill>
              <a:sysClr val="window" lastClr="FFFFFF">
                <a:lumMod val="85000"/>
              </a:sysClr>
            </a:solidFill>
            <a:prstDash val="dash"/>
          </a:ln>
        </p:spPr>
        <p:style>
          <a:lnRef idx="1">
            <a:srgbClr val="00A6CC"/>
          </a:lnRef>
          <a:fillRef idx="0">
            <a:srgbClr val="00A6CC"/>
          </a:fillRef>
          <a:effectRef idx="0">
            <a:srgbClr val="00A6CC"/>
          </a:effectRef>
          <a:fontRef idx="minor">
            <a:sysClr val="windowText" lastClr="000000"/>
          </a:fontRef>
        </p:style>
      </p:cxnSp>
      <p:grpSp>
        <p:nvGrpSpPr>
          <p:cNvPr id="38" name="组合 37"/>
          <p:cNvGrpSpPr/>
          <p:nvPr>
            <p:custDataLst>
              <p:tags r:id="rId7"/>
            </p:custDataLst>
          </p:nvPr>
        </p:nvGrpSpPr>
        <p:grpSpPr>
          <a:xfrm>
            <a:off x="11074842" y="2075024"/>
            <a:ext cx="257176" cy="257175"/>
            <a:chOff x="11074842" y="2193769"/>
            <a:chExt cx="257176" cy="257175"/>
          </a:xfrm>
          <a:solidFill>
            <a:sysClr val="window" lastClr="FFFFFF">
              <a:lumMod val="95000"/>
            </a:sysClr>
          </a:solidFill>
        </p:grpSpPr>
        <p:sp>
          <p:nvSpPr>
            <p:cNvPr id="30" name="矩形 29"/>
            <p:cNvSpPr/>
            <p:nvPr>
              <p:custDataLst>
                <p:tags r:id="rId8"/>
              </p:custDataLst>
            </p:nvPr>
          </p:nvSpPr>
          <p:spPr>
            <a:xfrm>
              <a:off x="11074842" y="2193770"/>
              <a:ext cx="257175" cy="74768"/>
            </a:xfrm>
            <a:prstGeom prst="rect">
              <a:avLst/>
            </a:prstGeom>
            <a:grpFill/>
            <a:ln>
              <a:noFill/>
            </a:ln>
          </p:spPr>
          <p:style>
            <a:lnRef idx="2">
              <a:srgbClr val="00A6CC">
                <a:shade val="50000"/>
              </a:srgbClr>
            </a:lnRef>
            <a:fillRef idx="1">
              <a:srgbClr val="00A6CC"/>
            </a:fillRef>
            <a:effectRef idx="0">
              <a:srgbClr val="00A6CC"/>
            </a:effectRef>
            <a:fontRef idx="minor">
              <a:sysClr val="window" lastClr="FFFFFF"/>
            </a:fontRef>
          </p:style>
          <p:txBody>
            <a:bodyPr rtlCol="0" anchor="ctr"/>
            <a:p>
              <a:pPr algn="ctr"/>
              <a:endParaRPr lang="zh-CN" altLang="en-US">
                <a:latin typeface="微软雅黑" panose="020B0503020204020204" charset="-122"/>
                <a:ea typeface="微软雅黑" panose="020B0503020204020204" charset="-122"/>
              </a:endParaRPr>
            </a:p>
          </p:txBody>
        </p:sp>
        <p:sp>
          <p:nvSpPr>
            <p:cNvPr id="37" name="矩形 36"/>
            <p:cNvSpPr/>
            <p:nvPr>
              <p:custDataLst>
                <p:tags r:id="rId9"/>
              </p:custDataLst>
            </p:nvPr>
          </p:nvSpPr>
          <p:spPr>
            <a:xfrm rot="16200000">
              <a:off x="11166046" y="2284973"/>
              <a:ext cx="257175" cy="74768"/>
            </a:xfrm>
            <a:prstGeom prst="rect">
              <a:avLst/>
            </a:prstGeom>
            <a:grpFill/>
            <a:ln>
              <a:noFill/>
            </a:ln>
          </p:spPr>
          <p:style>
            <a:lnRef idx="2">
              <a:srgbClr val="00A6CC">
                <a:shade val="50000"/>
              </a:srgbClr>
            </a:lnRef>
            <a:fillRef idx="1">
              <a:srgbClr val="00A6CC"/>
            </a:fillRef>
            <a:effectRef idx="0">
              <a:srgbClr val="00A6CC"/>
            </a:effectRef>
            <a:fontRef idx="minor">
              <a:sysClr val="window" lastClr="FFFFFF"/>
            </a:fontRef>
          </p:style>
          <p:txBody>
            <a:bodyPr rtlCol="0" anchor="ctr"/>
            <a:p>
              <a:pPr algn="ctr"/>
              <a:endParaRPr lang="zh-CN" altLang="en-US">
                <a:latin typeface="微软雅黑" panose="020B0503020204020204" charset="-122"/>
                <a:ea typeface="微软雅黑" panose="020B0503020204020204" charset="-122"/>
              </a:endParaRPr>
            </a:p>
          </p:txBody>
        </p:sp>
      </p:grpSp>
    </p:spTree>
    <p:custDataLst>
      <p:tags r:id="rId10"/>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bg>
      <p:bgPr>
        <a:solidFill>
          <a:srgbClr val="F4F9F5"/>
        </a:solidFill>
        <a:effectLst/>
      </p:bgPr>
    </p:bg>
    <p:spTree>
      <p:nvGrpSpPr>
        <p:cNvPr id="1" name=""/>
        <p:cNvGrpSpPr/>
        <p:nvPr/>
      </p:nvGrpSpPr>
      <p:grpSpPr/>
      <p:sp>
        <p:nvSpPr>
          <p:cNvPr id="5" name="文本框 4"/>
          <p:cNvSpPr txBox="1"/>
          <p:nvPr>
            <p:custDataLst>
              <p:tags r:id="rId1"/>
            </p:custDataLst>
          </p:nvPr>
        </p:nvSpPr>
        <p:spPr>
          <a:xfrm>
            <a:off x="681675" y="487340"/>
            <a:ext cx="11053125" cy="755650"/>
          </a:xfrm>
          <a:prstGeom prst="rect">
            <a:avLst/>
          </a:prstGeom>
          <a:noFill/>
        </p:spPr>
        <p:txBody>
          <a:bodyPr wrap="square" rtlCol="0" anchor="ctr">
            <a:spAutoFit/>
          </a:bodyPr>
          <a:p>
            <a:pPr>
              <a:lnSpc>
                <a:spcPct val="120000"/>
              </a:lnSpc>
            </a:pPr>
            <a:r>
              <a:rPr lang="zh-CN" altLang="en-US" sz="3600" b="1" spc="300" dirty="0">
                <a:solidFill>
                  <a:sysClr val="windowText" lastClr="000000">
                    <a:lumMod val="75000"/>
                    <a:lumOff val="25000"/>
                  </a:sysClr>
                </a:solidFill>
                <a:latin typeface="微软雅黑" panose="020B0503020204020204" charset="-122"/>
                <a:ea typeface="微软雅黑" panose="020B0503020204020204" charset="-122"/>
              </a:rPr>
              <a:t>关于特种设备的举报制度</a:t>
            </a:r>
            <a:endParaRPr lang="zh-CN" altLang="en-US" sz="3600" b="1" spc="300" dirty="0">
              <a:solidFill>
                <a:sysClr val="windowText" lastClr="000000">
                  <a:lumMod val="75000"/>
                  <a:lumOff val="25000"/>
                </a:sysClr>
              </a:solidFill>
              <a:latin typeface="微软雅黑" panose="020B0503020204020204" charset="-122"/>
              <a:ea typeface="微软雅黑" panose="020B0503020204020204" charset="-122"/>
            </a:endParaRPr>
          </a:p>
        </p:txBody>
      </p:sp>
      <p:sp>
        <p:nvSpPr>
          <p:cNvPr id="6" name="矩形 5"/>
          <p:cNvSpPr/>
          <p:nvPr>
            <p:custDataLst>
              <p:tags r:id="rId2"/>
            </p:custDataLst>
          </p:nvPr>
        </p:nvSpPr>
        <p:spPr>
          <a:xfrm>
            <a:off x="469920" y="627041"/>
            <a:ext cx="115146" cy="476250"/>
          </a:xfrm>
          <a:prstGeom prst="rect">
            <a:avLst/>
          </a:prstGeom>
          <a:solidFill>
            <a:srgbClr val="00A6CC"/>
          </a:solidFill>
          <a:ln>
            <a:noFill/>
          </a:ln>
        </p:spPr>
        <p:style>
          <a:lnRef idx="2">
            <a:srgbClr val="00A6CC">
              <a:shade val="50000"/>
            </a:srgbClr>
          </a:lnRef>
          <a:fillRef idx="1">
            <a:srgbClr val="00A6CC"/>
          </a:fillRef>
          <a:effectRef idx="0">
            <a:srgbClr val="00A6CC"/>
          </a:effectRef>
          <a:fontRef idx="minor">
            <a:sysClr val="window" lastClr="FFFFFF"/>
          </a:fontRef>
        </p:style>
        <p:txBody>
          <a:bodyPr rtlCol="0" anchor="ctr"/>
          <a:p>
            <a:pPr algn="ctr"/>
            <a:endParaRPr lang="zh-CN" altLang="en-US">
              <a:latin typeface="微软雅黑" panose="020B0503020204020204" charset="-122"/>
              <a:ea typeface="微软雅黑" panose="020B0503020204020204" charset="-122"/>
            </a:endParaRPr>
          </a:p>
        </p:txBody>
      </p:sp>
      <p:sp>
        <p:nvSpPr>
          <p:cNvPr id="9" name="矩形 8"/>
          <p:cNvSpPr/>
          <p:nvPr>
            <p:custDataLst>
              <p:tags r:id="rId3"/>
            </p:custDataLst>
          </p:nvPr>
        </p:nvSpPr>
        <p:spPr>
          <a:xfrm>
            <a:off x="469920" y="1815373"/>
            <a:ext cx="11264880" cy="4415586"/>
          </a:xfrm>
          <a:prstGeom prst="rect">
            <a:avLst/>
          </a:prstGeom>
          <a:solidFill>
            <a:sysClr val="window" lastClr="FFFFFF"/>
          </a:solidFill>
          <a:ln>
            <a:solidFill>
              <a:sysClr val="window" lastClr="FFFFFF">
                <a:lumMod val="85000"/>
                <a:alpha val="50000"/>
              </a:sysClr>
            </a:solidFill>
          </a:ln>
        </p:spPr>
        <p:style>
          <a:lnRef idx="2">
            <a:srgbClr val="00A6CC">
              <a:shade val="50000"/>
            </a:srgbClr>
          </a:lnRef>
          <a:fillRef idx="1">
            <a:srgbClr val="00A6CC"/>
          </a:fillRef>
          <a:effectRef idx="0">
            <a:srgbClr val="00A6CC"/>
          </a:effectRef>
          <a:fontRef idx="minor">
            <a:sysClr val="window" lastClr="FFFFFF"/>
          </a:fontRef>
        </p:style>
        <p:txBody>
          <a:bodyPr rtlCol="0" anchor="ctr"/>
          <a:p>
            <a:pPr algn="ctr"/>
            <a:endParaRPr lang="zh-CN" altLang="en-US" dirty="0">
              <a:latin typeface="微软雅黑" panose="020B0503020204020204" charset="-122"/>
              <a:ea typeface="微软雅黑" panose="020B0503020204020204" charset="-122"/>
            </a:endParaRPr>
          </a:p>
        </p:txBody>
      </p:sp>
      <p:sp>
        <p:nvSpPr>
          <p:cNvPr id="12" name="文本框 11"/>
          <p:cNvSpPr txBox="1"/>
          <p:nvPr>
            <p:custDataLst>
              <p:tags r:id="rId4"/>
            </p:custDataLst>
          </p:nvPr>
        </p:nvSpPr>
        <p:spPr>
          <a:xfrm>
            <a:off x="1174282" y="2841952"/>
            <a:ext cx="9843436" cy="2168525"/>
          </a:xfrm>
          <a:prstGeom prst="rect">
            <a:avLst/>
          </a:prstGeom>
          <a:noFill/>
        </p:spPr>
        <p:txBody>
          <a:bodyPr wrap="square" rtlCol="0" anchor="ctr" anchorCtr="0">
            <a:spAutoFit/>
          </a:bodyPr>
          <a:p>
            <a:pPr indent="495300" algn="just" fontAlgn="auto">
              <a:lnSpc>
                <a:spcPct val="150000"/>
              </a:lnSpc>
              <a:extLst>
                <a:ext uri="{35155182-B16C-46BC-9424-99874614C6A1}">
                  <wpsdc:indentchars xmlns:wpsdc="http://www.wps.cn/officeDocument/2017/drawingmlCustomData" val="200" checksum="1284436320"/>
                </a:ext>
              </a:extLst>
            </a:pPr>
            <a:r>
              <a:rPr lang="zh-CN" altLang="en-US" spc="150" dirty="0">
                <a:solidFill>
                  <a:sysClr val="windowText" lastClr="000000">
                    <a:lumMod val="75000"/>
                    <a:lumOff val="25000"/>
                  </a:sysClr>
                </a:solidFill>
                <a:latin typeface="微软雅黑" panose="020B0503020204020204" charset="-122"/>
                <a:ea typeface="微软雅黑" panose="020B0503020204020204" charset="-122"/>
                <a:sym typeface="微软雅黑" panose="020B0503020204020204" charset="-122"/>
              </a:rPr>
              <a:t>任何单位和个人对违反本条例规定的行为，有权向特种设备安全监督管理部门和行政监察等有关部门举报。特种设备安全监督管理部门应当建立特种设备安全监察举报制度，公布举报电话、信箱或者电子邮件地址，受理对特种设备生产、使用和检验检测违法行为的举报，并及时予以处理。特种设备安全监督管理部门和行政监察等有关部门应当为举报人保密，并按照国家有关规定给予奖励。</a:t>
            </a:r>
            <a:endParaRPr lang="zh-CN" altLang="en-US" spc="150" dirty="0">
              <a:solidFill>
                <a:sysClr val="windowText" lastClr="000000">
                  <a:lumMod val="75000"/>
                  <a:lumOff val="25000"/>
                </a:sysClr>
              </a:solidFill>
              <a:latin typeface="微软雅黑" panose="020B0503020204020204" charset="-122"/>
              <a:ea typeface="微软雅黑" panose="020B0503020204020204" charset="-122"/>
              <a:sym typeface="微软雅黑" panose="020B0503020204020204" charset="-122"/>
            </a:endParaRPr>
          </a:p>
        </p:txBody>
      </p:sp>
      <p:cxnSp>
        <p:nvCxnSpPr>
          <p:cNvPr id="21" name="直接连接符 20"/>
          <p:cNvCxnSpPr/>
          <p:nvPr>
            <p:custDataLst>
              <p:tags r:id="rId5"/>
            </p:custDataLst>
          </p:nvPr>
        </p:nvCxnSpPr>
        <p:spPr>
          <a:xfrm>
            <a:off x="1285240" y="6019800"/>
            <a:ext cx="450427" cy="0"/>
          </a:xfrm>
          <a:prstGeom prst="line">
            <a:avLst/>
          </a:prstGeom>
          <a:ln w="50800">
            <a:solidFill>
              <a:srgbClr val="00A6CC"/>
            </a:solidFill>
          </a:ln>
        </p:spPr>
        <p:style>
          <a:lnRef idx="1">
            <a:srgbClr val="00A6CC"/>
          </a:lnRef>
          <a:fillRef idx="0">
            <a:srgbClr val="00A6CC"/>
          </a:fillRef>
          <a:effectRef idx="0">
            <a:srgbClr val="00A6CC"/>
          </a:effectRef>
          <a:fontRef idx="minor">
            <a:sysClr val="windowText" lastClr="000000"/>
          </a:fontRef>
        </p:style>
      </p:cxnSp>
      <p:cxnSp>
        <p:nvCxnSpPr>
          <p:cNvPr id="26" name="直接连接符 25"/>
          <p:cNvCxnSpPr/>
          <p:nvPr>
            <p:custDataLst>
              <p:tags r:id="rId6"/>
            </p:custDataLst>
          </p:nvPr>
        </p:nvCxnSpPr>
        <p:spPr>
          <a:xfrm>
            <a:off x="1971040" y="6019800"/>
            <a:ext cx="8938260" cy="0"/>
          </a:xfrm>
          <a:prstGeom prst="line">
            <a:avLst/>
          </a:prstGeom>
          <a:ln w="12700">
            <a:solidFill>
              <a:sysClr val="window" lastClr="FFFFFF">
                <a:lumMod val="85000"/>
              </a:sysClr>
            </a:solidFill>
            <a:prstDash val="dash"/>
          </a:ln>
        </p:spPr>
        <p:style>
          <a:lnRef idx="1">
            <a:srgbClr val="00A6CC"/>
          </a:lnRef>
          <a:fillRef idx="0">
            <a:srgbClr val="00A6CC"/>
          </a:fillRef>
          <a:effectRef idx="0">
            <a:srgbClr val="00A6CC"/>
          </a:effectRef>
          <a:fontRef idx="minor">
            <a:sysClr val="windowText" lastClr="000000"/>
          </a:fontRef>
        </p:style>
      </p:cxnSp>
      <p:grpSp>
        <p:nvGrpSpPr>
          <p:cNvPr id="38" name="组合 37"/>
          <p:cNvGrpSpPr/>
          <p:nvPr>
            <p:custDataLst>
              <p:tags r:id="rId7"/>
            </p:custDataLst>
          </p:nvPr>
        </p:nvGrpSpPr>
        <p:grpSpPr>
          <a:xfrm>
            <a:off x="11074842" y="2075024"/>
            <a:ext cx="257176" cy="257175"/>
            <a:chOff x="11074842" y="2193769"/>
            <a:chExt cx="257176" cy="257175"/>
          </a:xfrm>
          <a:solidFill>
            <a:sysClr val="window" lastClr="FFFFFF">
              <a:lumMod val="95000"/>
            </a:sysClr>
          </a:solidFill>
        </p:grpSpPr>
        <p:sp>
          <p:nvSpPr>
            <p:cNvPr id="30" name="矩形 29"/>
            <p:cNvSpPr/>
            <p:nvPr>
              <p:custDataLst>
                <p:tags r:id="rId8"/>
              </p:custDataLst>
            </p:nvPr>
          </p:nvSpPr>
          <p:spPr>
            <a:xfrm>
              <a:off x="11074842" y="2193770"/>
              <a:ext cx="257175" cy="74768"/>
            </a:xfrm>
            <a:prstGeom prst="rect">
              <a:avLst/>
            </a:prstGeom>
            <a:grpFill/>
            <a:ln>
              <a:noFill/>
            </a:ln>
          </p:spPr>
          <p:style>
            <a:lnRef idx="2">
              <a:srgbClr val="00A6CC">
                <a:shade val="50000"/>
              </a:srgbClr>
            </a:lnRef>
            <a:fillRef idx="1">
              <a:srgbClr val="00A6CC"/>
            </a:fillRef>
            <a:effectRef idx="0">
              <a:srgbClr val="00A6CC"/>
            </a:effectRef>
            <a:fontRef idx="minor">
              <a:sysClr val="window" lastClr="FFFFFF"/>
            </a:fontRef>
          </p:style>
          <p:txBody>
            <a:bodyPr rtlCol="0" anchor="ctr"/>
            <a:p>
              <a:pPr algn="ctr"/>
              <a:endParaRPr lang="zh-CN" altLang="en-US">
                <a:latin typeface="微软雅黑" panose="020B0503020204020204" charset="-122"/>
                <a:ea typeface="微软雅黑" panose="020B0503020204020204" charset="-122"/>
              </a:endParaRPr>
            </a:p>
          </p:txBody>
        </p:sp>
        <p:sp>
          <p:nvSpPr>
            <p:cNvPr id="37" name="矩形 36"/>
            <p:cNvSpPr/>
            <p:nvPr>
              <p:custDataLst>
                <p:tags r:id="rId9"/>
              </p:custDataLst>
            </p:nvPr>
          </p:nvSpPr>
          <p:spPr>
            <a:xfrm rot="16200000">
              <a:off x="11166046" y="2284973"/>
              <a:ext cx="257175" cy="74768"/>
            </a:xfrm>
            <a:prstGeom prst="rect">
              <a:avLst/>
            </a:prstGeom>
            <a:grpFill/>
            <a:ln>
              <a:noFill/>
            </a:ln>
          </p:spPr>
          <p:style>
            <a:lnRef idx="2">
              <a:srgbClr val="00A6CC">
                <a:shade val="50000"/>
              </a:srgbClr>
            </a:lnRef>
            <a:fillRef idx="1">
              <a:srgbClr val="00A6CC"/>
            </a:fillRef>
            <a:effectRef idx="0">
              <a:srgbClr val="00A6CC"/>
            </a:effectRef>
            <a:fontRef idx="minor">
              <a:sysClr val="window" lastClr="FFFFFF"/>
            </a:fontRef>
          </p:style>
          <p:txBody>
            <a:bodyPr rtlCol="0" anchor="ctr"/>
            <a:p>
              <a:pPr algn="ctr"/>
              <a:endParaRPr lang="zh-CN" altLang="en-US">
                <a:latin typeface="微软雅黑" panose="020B0503020204020204" charset="-122"/>
                <a:ea typeface="微软雅黑" panose="020B0503020204020204" charset="-122"/>
              </a:endParaRPr>
            </a:p>
          </p:txBody>
        </p:sp>
      </p:grpSp>
    </p:spTree>
    <p:custDataLst>
      <p:tags r:id="rId10"/>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custDataLst>
              <p:tags r:id="rId1"/>
            </p:custDataLst>
          </p:nvPr>
        </p:nvSpPr>
        <p:spPr>
          <a:xfrm>
            <a:off x="960120" y="2788920"/>
            <a:ext cx="10088880" cy="2215515"/>
          </a:xfrm>
          <a:prstGeom prst="rect">
            <a:avLst/>
          </a:prstGeom>
          <a:noFill/>
        </p:spPr>
        <p:txBody>
          <a:bodyPr wrap="square" lIns="101600" tIns="0" rIns="82550" bIns="0" rtlCol="0">
            <a:spAutoFit/>
          </a:bodyPr>
          <a:lstStyle>
            <a:defPPr>
              <a:defRPr lang="zh-CN"/>
            </a:defPPr>
            <a:lvl1pPr fontAlgn="auto">
              <a:lnSpc>
                <a:spcPct val="130000"/>
              </a:lnSpc>
              <a:spcAft>
                <a:spcPts val="1000"/>
              </a:spcAft>
              <a:defRPr sz="1600" spc="150"/>
            </a:lvl1pPr>
          </a:lstStyle>
          <a:p>
            <a:pPr marL="360045" indent="-360045" fontAlgn="ctr">
              <a:lnSpc>
                <a:spcPct val="150000"/>
              </a:lnSpc>
              <a:spcBef>
                <a:spcPts val="1000"/>
              </a:spcBef>
              <a:spcAft>
                <a:spcPts val="600"/>
              </a:spcAft>
              <a:buClr>
                <a:srgbClr val="44546A">
                  <a:lumMod val="60000"/>
                  <a:lumOff val="40000"/>
                </a:srgbClr>
              </a:buClr>
              <a:buSzPct val="100000"/>
              <a:buFont typeface="WPS-Bullets" pitchFamily="2" charset="0"/>
              <a:buChar char=""/>
            </a:pPr>
            <a:r>
              <a:rPr lang="zh-CN" altLang="en-US" dirty="0">
                <a:solidFill>
                  <a:srgbClr val="000000">
                    <a:lumMod val="85000"/>
                    <a:lumOff val="15000"/>
                  </a:srgbClr>
                </a:solidFill>
                <a:uFillTx/>
                <a:latin typeface="Arial" panose="020B0604020202020204" pitchFamily="34" charset="0"/>
                <a:ea typeface="微软雅黑" panose="020B0503020204020204" charset="-122"/>
              </a:rPr>
              <a:t>特种设备生产单位，应当依照本条例规定以及国务院特种设备安全监督管理部门制订并公布的安全技术规范（以下简称安全技术规范）的要求，进行生产活动。这里的“安全技术规范”是规定特种设备的安全性能和相应的设计、制造、安装、修理、改造、使用管理和检验检测方法，以及许可、考核条件、程序的一系列行政管理文件。为保证全国统一基本安全要求，本条例规定只授权国务院特种设备安全监督管理部门制定技术规范，各省市区特种设备安全监督管理部门和其他部门不得制定。</a:t>
            </a:r>
            <a:endParaRPr lang="zh-CN" altLang="en-US" dirty="0">
              <a:solidFill>
                <a:srgbClr val="000000">
                  <a:lumMod val="85000"/>
                  <a:lumOff val="15000"/>
                </a:srgbClr>
              </a:solidFill>
              <a:uFillTx/>
              <a:latin typeface="Arial" panose="020B0604020202020204" pitchFamily="34" charset="0"/>
              <a:ea typeface="微软雅黑" panose="020B0503020204020204" charset="-122"/>
            </a:endParaRPr>
          </a:p>
        </p:txBody>
      </p:sp>
      <p:sp>
        <p:nvSpPr>
          <p:cNvPr id="10" name="矩形 9"/>
          <p:cNvSpPr/>
          <p:nvPr>
            <p:custDataLst>
              <p:tags r:id="rId2"/>
            </p:custDataLst>
          </p:nvPr>
        </p:nvSpPr>
        <p:spPr>
          <a:xfrm>
            <a:off x="438658" y="2152605"/>
            <a:ext cx="11510455" cy="3885696"/>
          </a:xfrm>
          <a:prstGeom prst="rect">
            <a:avLst/>
          </a:prstGeom>
          <a:noFill/>
          <a:ln w="50800">
            <a:solidFill>
              <a:srgbClr val="1E6BC5">
                <a:lumMod val="20000"/>
                <a:lumOff val="80000"/>
              </a:srgbClr>
            </a:solid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a:solidFill>
                <a:srgbClr val="FFFFFF"/>
              </a:solidFill>
              <a:latin typeface="微软雅黑" panose="020B0503020204020204" charset="-122"/>
            </a:endParaRPr>
          </a:p>
        </p:txBody>
      </p:sp>
      <p:sp>
        <p:nvSpPr>
          <p:cNvPr id="11" name="矩形 10"/>
          <p:cNvSpPr/>
          <p:nvPr>
            <p:custDataLst>
              <p:tags r:id="rId3"/>
            </p:custDataLst>
          </p:nvPr>
        </p:nvSpPr>
        <p:spPr>
          <a:xfrm>
            <a:off x="234950" y="1953849"/>
            <a:ext cx="11539982" cy="3885696"/>
          </a:xfrm>
          <a:prstGeom prst="rect">
            <a:avLst/>
          </a:prstGeom>
          <a:noFill/>
          <a:ln w="50800">
            <a:solidFill>
              <a:srgbClr val="1E6BC5"/>
            </a:solid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grpSp>
        <p:nvGrpSpPr>
          <p:cNvPr id="12" name="组合 11"/>
          <p:cNvGrpSpPr>
            <a:grpSpLocks noChangeAspect="1"/>
          </p:cNvGrpSpPr>
          <p:nvPr>
            <p:custDataLst>
              <p:tags r:id="rId4"/>
            </p:custDataLst>
          </p:nvPr>
        </p:nvGrpSpPr>
        <p:grpSpPr>
          <a:xfrm rot="10800000">
            <a:off x="11241632" y="933283"/>
            <a:ext cx="655965" cy="572396"/>
            <a:chOff x="1168400" y="1347856"/>
            <a:chExt cx="723913" cy="631688"/>
          </a:xfrm>
          <a:solidFill>
            <a:srgbClr val="1E6BC5">
              <a:lumMod val="20000"/>
              <a:lumOff val="80000"/>
            </a:srgbClr>
          </a:solidFill>
        </p:grpSpPr>
        <p:sp>
          <p:nvSpPr>
            <p:cNvPr id="13" name="任意多边形: 形状 12"/>
            <p:cNvSpPr>
              <a:spLocks noChangeAspect="1"/>
            </p:cNvSpPr>
            <p:nvPr>
              <p:custDataLst>
                <p:tags r:id="rId5"/>
              </p:custDataLst>
            </p:nvPr>
          </p:nvSpPr>
          <p:spPr>
            <a:xfrm>
              <a:off x="1168400" y="1347856"/>
              <a:ext cx="311295" cy="631688"/>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rgbClr val="1E6BC5">
                <a:lumMod val="20000"/>
                <a:lumOff val="80000"/>
              </a:srgbClr>
            </a:solidFill>
            <a:ln w="31750" cap="rnd">
              <a:noFill/>
              <a:round/>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lstStyle/>
            <a:p>
              <a:pPr algn="ctr"/>
              <a:endParaRPr lang="zh-CN" altLang="en-US"/>
            </a:p>
          </p:txBody>
        </p:sp>
        <p:sp>
          <p:nvSpPr>
            <p:cNvPr id="14" name="任意多边形: 形状 13"/>
            <p:cNvSpPr>
              <a:spLocks noChangeAspect="1"/>
            </p:cNvSpPr>
            <p:nvPr>
              <p:custDataLst>
                <p:tags r:id="rId6"/>
              </p:custDataLst>
            </p:nvPr>
          </p:nvSpPr>
          <p:spPr>
            <a:xfrm>
              <a:off x="1581018" y="1347856"/>
              <a:ext cx="311295" cy="631688"/>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rgbClr val="1E6BC5">
                <a:lumMod val="20000"/>
                <a:lumOff val="80000"/>
              </a:srgbClr>
            </a:solidFill>
            <a:ln w="31750" cap="rnd">
              <a:noFill/>
              <a:round/>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lstStyle/>
            <a:p>
              <a:pPr algn="ctr"/>
              <a:endParaRPr lang="zh-CN" altLang="en-US" dirty="0"/>
            </a:p>
          </p:txBody>
        </p:sp>
      </p:grpSp>
      <p:grpSp>
        <p:nvGrpSpPr>
          <p:cNvPr id="15" name="组合 14"/>
          <p:cNvGrpSpPr>
            <a:grpSpLocks noChangeAspect="1"/>
          </p:cNvGrpSpPr>
          <p:nvPr>
            <p:custDataLst>
              <p:tags r:id="rId7"/>
            </p:custDataLst>
          </p:nvPr>
        </p:nvGrpSpPr>
        <p:grpSpPr>
          <a:xfrm rot="10800000">
            <a:off x="11140748" y="832399"/>
            <a:ext cx="655965" cy="572396"/>
            <a:chOff x="1168400" y="1347856"/>
            <a:chExt cx="723913" cy="631688"/>
          </a:xfrm>
          <a:noFill/>
        </p:grpSpPr>
        <p:sp>
          <p:nvSpPr>
            <p:cNvPr id="16" name="任意多边形: 形状 15"/>
            <p:cNvSpPr>
              <a:spLocks noChangeAspect="1"/>
            </p:cNvSpPr>
            <p:nvPr>
              <p:custDataLst>
                <p:tags r:id="rId8"/>
              </p:custDataLst>
            </p:nvPr>
          </p:nvSpPr>
          <p:spPr>
            <a:xfrm>
              <a:off x="1168400" y="1347856"/>
              <a:ext cx="311295" cy="631688"/>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grpFill/>
            <a:ln w="31750" cap="rnd">
              <a:solidFill>
                <a:srgbClr val="1E6BC5"/>
              </a:solidFill>
              <a:round/>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lstStyle/>
            <a:p>
              <a:pPr algn="ctr"/>
              <a:endParaRPr lang="zh-CN" altLang="en-US"/>
            </a:p>
          </p:txBody>
        </p:sp>
        <p:sp>
          <p:nvSpPr>
            <p:cNvPr id="17" name="任意多边形: 形状 16"/>
            <p:cNvSpPr>
              <a:spLocks noChangeAspect="1"/>
            </p:cNvSpPr>
            <p:nvPr>
              <p:custDataLst>
                <p:tags r:id="rId9"/>
              </p:custDataLst>
            </p:nvPr>
          </p:nvSpPr>
          <p:spPr>
            <a:xfrm>
              <a:off x="1581018" y="1347856"/>
              <a:ext cx="311295" cy="631688"/>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grpFill/>
            <a:ln w="31750" cap="rnd">
              <a:solidFill>
                <a:srgbClr val="1E6BC5"/>
              </a:solidFill>
              <a:round/>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lstStyle/>
            <a:p>
              <a:pPr algn="ctr"/>
              <a:endParaRPr lang="zh-CN" altLang="en-US"/>
            </a:p>
          </p:txBody>
        </p:sp>
      </p:grpSp>
      <p:sp>
        <p:nvSpPr>
          <p:cNvPr id="18" name="文本框 17"/>
          <p:cNvSpPr txBox="1"/>
          <p:nvPr>
            <p:custDataLst>
              <p:tags r:id="rId10"/>
            </p:custDataLst>
          </p:nvPr>
        </p:nvSpPr>
        <p:spPr>
          <a:xfrm>
            <a:off x="774700" y="776605"/>
            <a:ext cx="9981565" cy="629920"/>
          </a:xfrm>
          <a:prstGeom prst="rect">
            <a:avLst/>
          </a:prstGeom>
          <a:noFill/>
        </p:spPr>
        <p:txBody>
          <a:bodyPr wrap="square" lIns="101600" tIns="38100" rIns="63500" bIns="38100" rtlCol="0">
            <a:spAutoFit/>
          </a:bodyPr>
          <a:lstStyle/>
          <a:p>
            <a:pPr fontAlgn="auto"/>
            <a:r>
              <a:rPr lang="zh-CN" altLang="en-US" sz="3600" b="1" spc="300" dirty="0">
                <a:solidFill>
                  <a:srgbClr val="000000">
                    <a:lumMod val="85000"/>
                    <a:lumOff val="15000"/>
                  </a:srgbClr>
                </a:solidFill>
                <a:uFillTx/>
                <a:latin typeface="Arial" panose="020B0604020202020204" pitchFamily="34" charset="0"/>
                <a:ea typeface="微软雅黑" panose="020B0503020204020204" charset="-122"/>
              </a:rPr>
              <a:t>特种设备生产单位的安全责任一般性义务</a:t>
            </a:r>
            <a:endParaRPr lang="zh-CN" altLang="en-US" sz="3600" b="1" spc="300" dirty="0">
              <a:solidFill>
                <a:srgbClr val="000000">
                  <a:lumMod val="85000"/>
                  <a:lumOff val="15000"/>
                </a:srgbClr>
              </a:solidFill>
              <a:uFillTx/>
              <a:latin typeface="Arial" panose="020B0604020202020204" pitchFamily="34" charset="0"/>
              <a:ea typeface="微软雅黑" panose="020B0503020204020204" charset="-122"/>
            </a:endParaRPr>
          </a:p>
        </p:txBody>
      </p:sp>
    </p:spTree>
    <p:custDataLst>
      <p:tags r:id="rId11"/>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 name="圆角矩形 46"/>
          <p:cNvSpPr/>
          <p:nvPr/>
        </p:nvSpPr>
        <p:spPr>
          <a:xfrm rot="2382488">
            <a:off x="4148589" y="4797437"/>
            <a:ext cx="733436" cy="1645000"/>
          </a:xfrm>
          <a:prstGeom prst="roundRect">
            <a:avLst>
              <a:gd name="adj" fmla="val 50000"/>
            </a:avLst>
          </a:prstGeom>
          <a:gradFill flip="none" rotWithShape="1">
            <a:gsLst>
              <a:gs pos="0">
                <a:sysClr val="window" lastClr="FFFFFF">
                  <a:lumMod val="73000"/>
                </a:sysClr>
              </a:gs>
              <a:gs pos="60000">
                <a:sysClr val="window" lastClr="FFFFFF">
                  <a:lumMod val="85000"/>
                  <a:alpha val="0"/>
                </a:sysClr>
              </a:gs>
            </a:gsLst>
            <a:lin ang="5400000" scaled="0"/>
            <a:tileRect/>
          </a:gradFill>
          <a:ln w="25400" cap="flat" cmpd="sng" algn="ctr">
            <a:noFill/>
            <a:prstDash val="solid"/>
          </a:ln>
          <a:effectLst/>
        </p:spPr>
        <p:txBody>
          <a:bodyPr rtlCol="0" anchor="ctr"/>
          <a:lstStyle/>
          <a:p>
            <a:pPr algn="ctr">
              <a:defRPr/>
            </a:pPr>
            <a:endParaRPr lang="zh-CN" altLang="en-US" sz="2000" kern="0">
              <a:solidFill>
                <a:prstClr val="white"/>
              </a:solidFill>
              <a:cs typeface="+mn-ea"/>
              <a:sym typeface="+mn-lt"/>
            </a:endParaRPr>
          </a:p>
        </p:txBody>
      </p:sp>
      <p:sp>
        <p:nvSpPr>
          <p:cNvPr id="49" name="Freeform 39"/>
          <p:cNvSpPr/>
          <p:nvPr/>
        </p:nvSpPr>
        <p:spPr bwMode="auto">
          <a:xfrm>
            <a:off x="4355197" y="3384663"/>
            <a:ext cx="3444870" cy="897190"/>
          </a:xfrm>
          <a:custGeom>
            <a:avLst/>
            <a:gdLst>
              <a:gd name="T0" fmla="*/ 868 w 998"/>
              <a:gd name="T1" fmla="*/ 0 h 260"/>
              <a:gd name="T2" fmla="*/ 130 w 998"/>
              <a:gd name="T3" fmla="*/ 0 h 260"/>
              <a:gd name="T4" fmla="*/ 0 w 998"/>
              <a:gd name="T5" fmla="*/ 130 h 260"/>
              <a:gd name="T6" fmla="*/ 130 w 998"/>
              <a:gd name="T7" fmla="*/ 260 h 260"/>
              <a:gd name="T8" fmla="*/ 868 w 998"/>
              <a:gd name="T9" fmla="*/ 260 h 260"/>
              <a:gd name="T10" fmla="*/ 998 w 998"/>
              <a:gd name="T11" fmla="*/ 130 h 260"/>
              <a:gd name="T12" fmla="*/ 868 w 998"/>
              <a:gd name="T13" fmla="*/ 0 h 260"/>
            </a:gdLst>
            <a:ahLst/>
            <a:cxnLst>
              <a:cxn ang="0">
                <a:pos x="T0" y="T1"/>
              </a:cxn>
              <a:cxn ang="0">
                <a:pos x="T2" y="T3"/>
              </a:cxn>
              <a:cxn ang="0">
                <a:pos x="T4" y="T5"/>
              </a:cxn>
              <a:cxn ang="0">
                <a:pos x="T6" y="T7"/>
              </a:cxn>
              <a:cxn ang="0">
                <a:pos x="T8" y="T9"/>
              </a:cxn>
              <a:cxn ang="0">
                <a:pos x="T10" y="T11"/>
              </a:cxn>
              <a:cxn ang="0">
                <a:pos x="T12" y="T13"/>
              </a:cxn>
            </a:cxnLst>
            <a:rect l="0" t="0" r="r" b="b"/>
            <a:pathLst>
              <a:path w="998" h="260">
                <a:moveTo>
                  <a:pt x="868" y="0"/>
                </a:moveTo>
                <a:cubicBezTo>
                  <a:pt x="130" y="0"/>
                  <a:pt x="130" y="0"/>
                  <a:pt x="130" y="0"/>
                </a:cubicBezTo>
                <a:cubicBezTo>
                  <a:pt x="58" y="0"/>
                  <a:pt x="0" y="58"/>
                  <a:pt x="0" y="130"/>
                </a:cubicBezTo>
                <a:cubicBezTo>
                  <a:pt x="0" y="202"/>
                  <a:pt x="58" y="260"/>
                  <a:pt x="130" y="260"/>
                </a:cubicBezTo>
                <a:cubicBezTo>
                  <a:pt x="868" y="260"/>
                  <a:pt x="868" y="260"/>
                  <a:pt x="868" y="260"/>
                </a:cubicBezTo>
                <a:cubicBezTo>
                  <a:pt x="940" y="260"/>
                  <a:pt x="998" y="202"/>
                  <a:pt x="998" y="130"/>
                </a:cubicBezTo>
                <a:cubicBezTo>
                  <a:pt x="998" y="58"/>
                  <a:pt x="940" y="0"/>
                  <a:pt x="868" y="0"/>
                </a:cubicBezTo>
                <a:close/>
              </a:path>
            </a:pathLst>
          </a:custGeom>
          <a:noFill/>
          <a:ln w="6350" cap="flat" cmpd="sng" algn="ctr">
            <a:solidFill>
              <a:schemeClr val="tx1"/>
            </a:solidFill>
            <a:prstDash val="dash"/>
          </a:ln>
          <a:effectLst/>
        </p:spPr>
        <p:txBody>
          <a:bodyPr rtlCol="0" anchor="ctr"/>
          <a:lstStyle/>
          <a:p>
            <a:pPr algn="ctr">
              <a:defRPr/>
            </a:pPr>
            <a:endParaRPr lang="zh-CN" altLang="en-US" sz="2000" kern="0">
              <a:solidFill>
                <a:prstClr val="white"/>
              </a:solidFill>
              <a:cs typeface="+mn-ea"/>
              <a:sym typeface="+mn-lt"/>
            </a:endParaRPr>
          </a:p>
        </p:txBody>
      </p:sp>
      <p:sp>
        <p:nvSpPr>
          <p:cNvPr id="50" name="Freeform 41"/>
          <p:cNvSpPr/>
          <p:nvPr/>
        </p:nvSpPr>
        <p:spPr bwMode="auto">
          <a:xfrm>
            <a:off x="4355197" y="1947890"/>
            <a:ext cx="3444870" cy="897190"/>
          </a:xfrm>
          <a:custGeom>
            <a:avLst/>
            <a:gdLst>
              <a:gd name="T0" fmla="*/ 868 w 998"/>
              <a:gd name="T1" fmla="*/ 0 h 260"/>
              <a:gd name="T2" fmla="*/ 130 w 998"/>
              <a:gd name="T3" fmla="*/ 0 h 260"/>
              <a:gd name="T4" fmla="*/ 0 w 998"/>
              <a:gd name="T5" fmla="*/ 130 h 260"/>
              <a:gd name="T6" fmla="*/ 130 w 998"/>
              <a:gd name="T7" fmla="*/ 260 h 260"/>
              <a:gd name="T8" fmla="*/ 868 w 998"/>
              <a:gd name="T9" fmla="*/ 260 h 260"/>
              <a:gd name="T10" fmla="*/ 998 w 998"/>
              <a:gd name="T11" fmla="*/ 130 h 260"/>
              <a:gd name="T12" fmla="*/ 868 w 998"/>
              <a:gd name="T13" fmla="*/ 0 h 260"/>
            </a:gdLst>
            <a:ahLst/>
            <a:cxnLst>
              <a:cxn ang="0">
                <a:pos x="T0" y="T1"/>
              </a:cxn>
              <a:cxn ang="0">
                <a:pos x="T2" y="T3"/>
              </a:cxn>
              <a:cxn ang="0">
                <a:pos x="T4" y="T5"/>
              </a:cxn>
              <a:cxn ang="0">
                <a:pos x="T6" y="T7"/>
              </a:cxn>
              <a:cxn ang="0">
                <a:pos x="T8" y="T9"/>
              </a:cxn>
              <a:cxn ang="0">
                <a:pos x="T10" y="T11"/>
              </a:cxn>
              <a:cxn ang="0">
                <a:pos x="T12" y="T13"/>
              </a:cxn>
            </a:cxnLst>
            <a:rect l="0" t="0" r="r" b="b"/>
            <a:pathLst>
              <a:path w="998" h="260">
                <a:moveTo>
                  <a:pt x="868" y="0"/>
                </a:moveTo>
                <a:cubicBezTo>
                  <a:pt x="130" y="0"/>
                  <a:pt x="130" y="0"/>
                  <a:pt x="130" y="0"/>
                </a:cubicBezTo>
                <a:cubicBezTo>
                  <a:pt x="58" y="0"/>
                  <a:pt x="0" y="58"/>
                  <a:pt x="0" y="130"/>
                </a:cubicBezTo>
                <a:cubicBezTo>
                  <a:pt x="0" y="202"/>
                  <a:pt x="58" y="260"/>
                  <a:pt x="130" y="260"/>
                </a:cubicBezTo>
                <a:cubicBezTo>
                  <a:pt x="868" y="260"/>
                  <a:pt x="868" y="260"/>
                  <a:pt x="868" y="260"/>
                </a:cubicBezTo>
                <a:cubicBezTo>
                  <a:pt x="940" y="260"/>
                  <a:pt x="998" y="202"/>
                  <a:pt x="998" y="130"/>
                </a:cubicBezTo>
                <a:cubicBezTo>
                  <a:pt x="998" y="58"/>
                  <a:pt x="940" y="0"/>
                  <a:pt x="868" y="0"/>
                </a:cubicBezTo>
                <a:close/>
              </a:path>
            </a:pathLst>
          </a:custGeom>
          <a:noFill/>
          <a:ln w="6350" cap="flat" cmpd="sng" algn="ctr">
            <a:solidFill>
              <a:schemeClr val="tx1"/>
            </a:solidFill>
            <a:prstDash val="dash"/>
          </a:ln>
          <a:effectLst/>
        </p:spPr>
        <p:txBody>
          <a:bodyPr rtlCol="0" anchor="ctr"/>
          <a:lstStyle/>
          <a:p>
            <a:pPr algn="ctr">
              <a:defRPr/>
            </a:pPr>
            <a:endParaRPr lang="zh-CN" altLang="en-US" sz="2000" kern="0">
              <a:solidFill>
                <a:prstClr val="white"/>
              </a:solidFill>
              <a:cs typeface="+mn-ea"/>
              <a:sym typeface="+mn-lt"/>
            </a:endParaRPr>
          </a:p>
        </p:txBody>
      </p:sp>
      <p:sp>
        <p:nvSpPr>
          <p:cNvPr id="51" name="Freeform 47"/>
          <p:cNvSpPr/>
          <p:nvPr/>
        </p:nvSpPr>
        <p:spPr bwMode="auto">
          <a:xfrm>
            <a:off x="4355197" y="4821438"/>
            <a:ext cx="3444870" cy="897190"/>
          </a:xfrm>
          <a:custGeom>
            <a:avLst/>
            <a:gdLst>
              <a:gd name="T0" fmla="*/ 868 w 998"/>
              <a:gd name="T1" fmla="*/ 0 h 260"/>
              <a:gd name="T2" fmla="*/ 130 w 998"/>
              <a:gd name="T3" fmla="*/ 0 h 260"/>
              <a:gd name="T4" fmla="*/ 0 w 998"/>
              <a:gd name="T5" fmla="*/ 130 h 260"/>
              <a:gd name="T6" fmla="*/ 130 w 998"/>
              <a:gd name="T7" fmla="*/ 260 h 260"/>
              <a:gd name="T8" fmla="*/ 868 w 998"/>
              <a:gd name="T9" fmla="*/ 260 h 260"/>
              <a:gd name="T10" fmla="*/ 998 w 998"/>
              <a:gd name="T11" fmla="*/ 130 h 260"/>
              <a:gd name="T12" fmla="*/ 868 w 998"/>
              <a:gd name="T13" fmla="*/ 0 h 260"/>
            </a:gdLst>
            <a:ahLst/>
            <a:cxnLst>
              <a:cxn ang="0">
                <a:pos x="T0" y="T1"/>
              </a:cxn>
              <a:cxn ang="0">
                <a:pos x="T2" y="T3"/>
              </a:cxn>
              <a:cxn ang="0">
                <a:pos x="T4" y="T5"/>
              </a:cxn>
              <a:cxn ang="0">
                <a:pos x="T6" y="T7"/>
              </a:cxn>
              <a:cxn ang="0">
                <a:pos x="T8" y="T9"/>
              </a:cxn>
              <a:cxn ang="0">
                <a:pos x="T10" y="T11"/>
              </a:cxn>
              <a:cxn ang="0">
                <a:pos x="T12" y="T13"/>
              </a:cxn>
            </a:cxnLst>
            <a:rect l="0" t="0" r="r" b="b"/>
            <a:pathLst>
              <a:path w="998" h="260">
                <a:moveTo>
                  <a:pt x="868" y="0"/>
                </a:moveTo>
                <a:cubicBezTo>
                  <a:pt x="130" y="0"/>
                  <a:pt x="130" y="0"/>
                  <a:pt x="130" y="0"/>
                </a:cubicBezTo>
                <a:cubicBezTo>
                  <a:pt x="58" y="0"/>
                  <a:pt x="0" y="58"/>
                  <a:pt x="0" y="130"/>
                </a:cubicBezTo>
                <a:cubicBezTo>
                  <a:pt x="0" y="202"/>
                  <a:pt x="58" y="260"/>
                  <a:pt x="130" y="260"/>
                </a:cubicBezTo>
                <a:cubicBezTo>
                  <a:pt x="868" y="260"/>
                  <a:pt x="868" y="260"/>
                  <a:pt x="868" y="260"/>
                </a:cubicBezTo>
                <a:cubicBezTo>
                  <a:pt x="940" y="260"/>
                  <a:pt x="998" y="202"/>
                  <a:pt x="998" y="130"/>
                </a:cubicBezTo>
                <a:cubicBezTo>
                  <a:pt x="998" y="58"/>
                  <a:pt x="940" y="0"/>
                  <a:pt x="868" y="0"/>
                </a:cubicBezTo>
                <a:close/>
              </a:path>
            </a:pathLst>
          </a:custGeom>
          <a:noFill/>
          <a:ln w="6350" cap="flat" cmpd="sng" algn="ctr">
            <a:solidFill>
              <a:schemeClr val="tx1"/>
            </a:solidFill>
            <a:prstDash val="dash"/>
          </a:ln>
          <a:effectLst/>
        </p:spPr>
        <p:txBody>
          <a:bodyPr rtlCol="0" anchor="ctr"/>
          <a:lstStyle/>
          <a:p>
            <a:pPr algn="ctr">
              <a:defRPr/>
            </a:pPr>
            <a:endParaRPr lang="zh-CN" altLang="en-US" sz="2000" kern="0">
              <a:solidFill>
                <a:prstClr val="white"/>
              </a:solidFill>
              <a:cs typeface="+mn-ea"/>
              <a:sym typeface="+mn-lt"/>
            </a:endParaRPr>
          </a:p>
        </p:txBody>
      </p:sp>
      <p:sp>
        <p:nvSpPr>
          <p:cNvPr id="58" name="Freeform 38"/>
          <p:cNvSpPr/>
          <p:nvPr/>
        </p:nvSpPr>
        <p:spPr bwMode="auto">
          <a:xfrm>
            <a:off x="4355198" y="3384665"/>
            <a:ext cx="897190" cy="2333964"/>
          </a:xfrm>
          <a:custGeom>
            <a:avLst/>
            <a:gdLst>
              <a:gd name="T0" fmla="*/ 130 w 260"/>
              <a:gd name="T1" fmla="*/ 0 h 676"/>
              <a:gd name="T2" fmla="*/ 0 w 260"/>
              <a:gd name="T3" fmla="*/ 130 h 676"/>
              <a:gd name="T4" fmla="*/ 0 w 260"/>
              <a:gd name="T5" fmla="*/ 546 h 676"/>
              <a:gd name="T6" fmla="*/ 130 w 260"/>
              <a:gd name="T7" fmla="*/ 676 h 676"/>
              <a:gd name="T8" fmla="*/ 260 w 260"/>
              <a:gd name="T9" fmla="*/ 546 h 676"/>
              <a:gd name="T10" fmla="*/ 260 w 260"/>
              <a:gd name="T11" fmla="*/ 130 h 676"/>
              <a:gd name="T12" fmla="*/ 130 w 260"/>
              <a:gd name="T13" fmla="*/ 0 h 676"/>
            </a:gdLst>
            <a:ahLst/>
            <a:cxnLst>
              <a:cxn ang="0">
                <a:pos x="T0" y="T1"/>
              </a:cxn>
              <a:cxn ang="0">
                <a:pos x="T2" y="T3"/>
              </a:cxn>
              <a:cxn ang="0">
                <a:pos x="T4" y="T5"/>
              </a:cxn>
              <a:cxn ang="0">
                <a:pos x="T6" y="T7"/>
              </a:cxn>
              <a:cxn ang="0">
                <a:pos x="T8" y="T9"/>
              </a:cxn>
              <a:cxn ang="0">
                <a:pos x="T10" y="T11"/>
              </a:cxn>
              <a:cxn ang="0">
                <a:pos x="T12" y="T13"/>
              </a:cxn>
            </a:cxnLst>
            <a:rect l="0" t="0" r="r" b="b"/>
            <a:pathLst>
              <a:path w="260" h="676">
                <a:moveTo>
                  <a:pt x="130" y="0"/>
                </a:moveTo>
                <a:cubicBezTo>
                  <a:pt x="58" y="0"/>
                  <a:pt x="0" y="58"/>
                  <a:pt x="0" y="130"/>
                </a:cubicBezTo>
                <a:cubicBezTo>
                  <a:pt x="0" y="546"/>
                  <a:pt x="0" y="546"/>
                  <a:pt x="0" y="546"/>
                </a:cubicBezTo>
                <a:cubicBezTo>
                  <a:pt x="0" y="618"/>
                  <a:pt x="58" y="676"/>
                  <a:pt x="130" y="676"/>
                </a:cubicBezTo>
                <a:cubicBezTo>
                  <a:pt x="202" y="676"/>
                  <a:pt x="260" y="618"/>
                  <a:pt x="260" y="546"/>
                </a:cubicBezTo>
                <a:cubicBezTo>
                  <a:pt x="260" y="130"/>
                  <a:pt x="260" y="130"/>
                  <a:pt x="260" y="130"/>
                </a:cubicBezTo>
                <a:cubicBezTo>
                  <a:pt x="260" y="58"/>
                  <a:pt x="202" y="0"/>
                  <a:pt x="130" y="0"/>
                </a:cubicBezTo>
                <a:close/>
              </a:path>
            </a:pathLst>
          </a:custGeom>
          <a:noFill/>
          <a:ln w="6350" cap="flat" cmpd="sng" algn="ctr">
            <a:solidFill>
              <a:schemeClr val="tx1"/>
            </a:solidFill>
            <a:prstDash val="dash"/>
          </a:ln>
          <a:effectLst/>
        </p:spPr>
        <p:txBody>
          <a:bodyPr rtlCol="0" anchor="ctr"/>
          <a:lstStyle/>
          <a:p>
            <a:pPr algn="ctr">
              <a:defRPr/>
            </a:pPr>
            <a:endParaRPr lang="zh-CN" altLang="en-US" sz="2000" b="1" kern="0">
              <a:solidFill>
                <a:schemeClr val="bg1"/>
              </a:solidFill>
              <a:latin typeface="微软雅黑" panose="020B0503020204020204" charset="-122"/>
              <a:ea typeface="微软雅黑" panose="020B0503020204020204" charset="-122"/>
              <a:cs typeface="+mn-ea"/>
              <a:sym typeface="+mn-lt"/>
            </a:endParaRPr>
          </a:p>
        </p:txBody>
      </p:sp>
      <p:sp>
        <p:nvSpPr>
          <p:cNvPr id="59" name="Freeform 40"/>
          <p:cNvSpPr/>
          <p:nvPr/>
        </p:nvSpPr>
        <p:spPr bwMode="auto">
          <a:xfrm>
            <a:off x="6902879" y="1947891"/>
            <a:ext cx="897190" cy="2333962"/>
          </a:xfrm>
          <a:custGeom>
            <a:avLst/>
            <a:gdLst>
              <a:gd name="T0" fmla="*/ 130 w 260"/>
              <a:gd name="T1" fmla="*/ 0 h 676"/>
              <a:gd name="T2" fmla="*/ 0 w 260"/>
              <a:gd name="T3" fmla="*/ 130 h 676"/>
              <a:gd name="T4" fmla="*/ 0 w 260"/>
              <a:gd name="T5" fmla="*/ 546 h 676"/>
              <a:gd name="T6" fmla="*/ 130 w 260"/>
              <a:gd name="T7" fmla="*/ 676 h 676"/>
              <a:gd name="T8" fmla="*/ 260 w 260"/>
              <a:gd name="T9" fmla="*/ 546 h 676"/>
              <a:gd name="T10" fmla="*/ 260 w 260"/>
              <a:gd name="T11" fmla="*/ 130 h 676"/>
              <a:gd name="T12" fmla="*/ 130 w 260"/>
              <a:gd name="T13" fmla="*/ 0 h 676"/>
            </a:gdLst>
            <a:ahLst/>
            <a:cxnLst>
              <a:cxn ang="0">
                <a:pos x="T0" y="T1"/>
              </a:cxn>
              <a:cxn ang="0">
                <a:pos x="T2" y="T3"/>
              </a:cxn>
              <a:cxn ang="0">
                <a:pos x="T4" y="T5"/>
              </a:cxn>
              <a:cxn ang="0">
                <a:pos x="T6" y="T7"/>
              </a:cxn>
              <a:cxn ang="0">
                <a:pos x="T8" y="T9"/>
              </a:cxn>
              <a:cxn ang="0">
                <a:pos x="T10" y="T11"/>
              </a:cxn>
              <a:cxn ang="0">
                <a:pos x="T12" y="T13"/>
              </a:cxn>
            </a:cxnLst>
            <a:rect l="0" t="0" r="r" b="b"/>
            <a:pathLst>
              <a:path w="260" h="676">
                <a:moveTo>
                  <a:pt x="130" y="0"/>
                </a:moveTo>
                <a:cubicBezTo>
                  <a:pt x="58" y="0"/>
                  <a:pt x="0" y="58"/>
                  <a:pt x="0" y="130"/>
                </a:cubicBezTo>
                <a:cubicBezTo>
                  <a:pt x="0" y="546"/>
                  <a:pt x="0" y="546"/>
                  <a:pt x="0" y="546"/>
                </a:cubicBezTo>
                <a:cubicBezTo>
                  <a:pt x="0" y="618"/>
                  <a:pt x="58" y="676"/>
                  <a:pt x="130" y="676"/>
                </a:cubicBezTo>
                <a:cubicBezTo>
                  <a:pt x="202" y="676"/>
                  <a:pt x="260" y="618"/>
                  <a:pt x="260" y="546"/>
                </a:cubicBezTo>
                <a:cubicBezTo>
                  <a:pt x="260" y="130"/>
                  <a:pt x="260" y="130"/>
                  <a:pt x="260" y="130"/>
                </a:cubicBezTo>
                <a:cubicBezTo>
                  <a:pt x="260" y="58"/>
                  <a:pt x="202" y="0"/>
                  <a:pt x="130" y="0"/>
                </a:cubicBezTo>
                <a:close/>
              </a:path>
            </a:pathLst>
          </a:custGeom>
          <a:noFill/>
          <a:ln w="6350" cap="flat" cmpd="sng" algn="ctr">
            <a:solidFill>
              <a:schemeClr val="tx1"/>
            </a:solidFill>
            <a:prstDash val="dash"/>
          </a:ln>
          <a:effectLst/>
        </p:spPr>
        <p:txBody>
          <a:bodyPr rtlCol="0" anchor="ctr"/>
          <a:lstStyle/>
          <a:p>
            <a:pPr algn="ctr">
              <a:defRPr/>
            </a:pPr>
            <a:endParaRPr lang="zh-CN" altLang="en-US" sz="2000" b="1" kern="0">
              <a:solidFill>
                <a:prstClr val="white"/>
              </a:solidFill>
              <a:latin typeface="微软雅黑" panose="020B0503020204020204" charset="-122"/>
              <a:ea typeface="微软雅黑" panose="020B0503020204020204" charset="-122"/>
              <a:cs typeface="+mn-ea"/>
              <a:sym typeface="+mn-lt"/>
            </a:endParaRPr>
          </a:p>
        </p:txBody>
      </p:sp>
      <p:grpSp>
        <p:nvGrpSpPr>
          <p:cNvPr id="60" name="组合 59"/>
          <p:cNvGrpSpPr/>
          <p:nvPr/>
        </p:nvGrpSpPr>
        <p:grpSpPr>
          <a:xfrm>
            <a:off x="4444070" y="2038881"/>
            <a:ext cx="717328" cy="717329"/>
            <a:chOff x="3348038" y="1616075"/>
            <a:chExt cx="538162" cy="538163"/>
          </a:xfrm>
          <a:solidFill>
            <a:srgbClr val="F20517"/>
          </a:solidFill>
        </p:grpSpPr>
        <p:sp>
          <p:nvSpPr>
            <p:cNvPr id="61" name="Oval 42"/>
            <p:cNvSpPr>
              <a:spLocks noChangeArrowheads="1"/>
            </p:cNvSpPr>
            <p:nvPr/>
          </p:nvSpPr>
          <p:spPr bwMode="auto">
            <a:xfrm>
              <a:off x="3412331" y="1679575"/>
              <a:ext cx="414338" cy="414338"/>
            </a:xfrm>
            <a:prstGeom prst="ellipse">
              <a:avLst/>
            </a:prstGeom>
            <a:grpFill/>
            <a:ln w="25400" cap="flat" cmpd="sng" algn="ctr">
              <a:solidFill>
                <a:schemeClr val="bg1"/>
              </a:solidFill>
              <a:prstDash val="solid"/>
            </a:ln>
            <a:effectLst>
              <a:innerShdw blurRad="88900" dir="13500000">
                <a:prstClr val="black">
                  <a:alpha val="51000"/>
                </a:prstClr>
              </a:innerShdw>
            </a:effectLst>
          </p:spPr>
          <p:txBody>
            <a:bodyPr rtlCol="0" anchor="ctr"/>
            <a:lstStyle/>
            <a:p>
              <a:pPr algn="ctr">
                <a:defRPr/>
              </a:pPr>
              <a:endParaRPr lang="zh-CN" altLang="en-US" sz="2000" b="1" kern="0">
                <a:solidFill>
                  <a:schemeClr val="bg1"/>
                </a:solidFill>
                <a:latin typeface="微软雅黑" panose="020B0503020204020204" charset="-122"/>
                <a:ea typeface="微软雅黑" panose="020B0503020204020204" charset="-122"/>
                <a:cs typeface="+mn-ea"/>
                <a:sym typeface="+mn-lt"/>
              </a:endParaRPr>
            </a:p>
          </p:txBody>
        </p:sp>
        <p:sp>
          <p:nvSpPr>
            <p:cNvPr id="62" name="Oval 42"/>
            <p:cNvSpPr>
              <a:spLocks noChangeArrowheads="1"/>
            </p:cNvSpPr>
            <p:nvPr/>
          </p:nvSpPr>
          <p:spPr bwMode="auto">
            <a:xfrm>
              <a:off x="3348038" y="1616075"/>
              <a:ext cx="538162" cy="538163"/>
            </a:xfrm>
            <a:prstGeom prst="ellipse">
              <a:avLst/>
            </a:prstGeom>
            <a:solidFill>
              <a:schemeClr val="accent2"/>
            </a:solidFill>
            <a:ln w="25400" cap="flat" cmpd="sng" algn="ctr">
              <a:solidFill>
                <a:schemeClr val="bg1"/>
              </a:solidFill>
              <a:prstDash val="solid"/>
            </a:ln>
            <a:effectLst>
              <a:innerShdw blurRad="88900" dir="13500000">
                <a:prstClr val="black">
                  <a:alpha val="51000"/>
                </a:prstClr>
              </a:innerShdw>
            </a:effectLst>
          </p:spPr>
          <p:txBody>
            <a:bodyPr rtlCol="0" anchor="ctr"/>
            <a:lstStyle/>
            <a:p>
              <a:pPr algn="ctr">
                <a:defRPr/>
              </a:pPr>
              <a:r>
                <a:rPr lang="en-US" altLang="zh-CN" sz="2000" b="1" kern="0">
                  <a:solidFill>
                    <a:schemeClr val="bg1"/>
                  </a:solidFill>
                  <a:latin typeface="微软雅黑" panose="020B0503020204020204" charset="-122"/>
                  <a:ea typeface="微软雅黑" panose="020B0503020204020204" charset="-122"/>
                  <a:cs typeface="+mn-ea"/>
                  <a:sym typeface="+mn-lt"/>
                </a:rPr>
                <a:t>1</a:t>
              </a:r>
              <a:endParaRPr lang="en-US" altLang="zh-CN" sz="2000" b="1" kern="0">
                <a:solidFill>
                  <a:schemeClr val="bg1"/>
                </a:solidFill>
                <a:latin typeface="微软雅黑" panose="020B0503020204020204" charset="-122"/>
                <a:ea typeface="微软雅黑" panose="020B0503020204020204" charset="-122"/>
                <a:cs typeface="+mn-ea"/>
                <a:sym typeface="+mn-lt"/>
              </a:endParaRPr>
            </a:p>
          </p:txBody>
        </p:sp>
      </p:grpSp>
      <p:grpSp>
        <p:nvGrpSpPr>
          <p:cNvPr id="63" name="组合 62"/>
          <p:cNvGrpSpPr/>
          <p:nvPr/>
        </p:nvGrpSpPr>
        <p:grpSpPr>
          <a:xfrm>
            <a:off x="4444070" y="3475654"/>
            <a:ext cx="717328" cy="717328"/>
            <a:chOff x="3348038" y="2693988"/>
            <a:chExt cx="538162" cy="538162"/>
          </a:xfrm>
          <a:solidFill>
            <a:srgbClr val="F20517"/>
          </a:solidFill>
        </p:grpSpPr>
        <p:sp>
          <p:nvSpPr>
            <p:cNvPr id="64" name="Oval 42"/>
            <p:cNvSpPr>
              <a:spLocks noChangeArrowheads="1"/>
            </p:cNvSpPr>
            <p:nvPr/>
          </p:nvSpPr>
          <p:spPr bwMode="auto">
            <a:xfrm>
              <a:off x="3412331" y="2760662"/>
              <a:ext cx="414338" cy="414338"/>
            </a:xfrm>
            <a:prstGeom prst="ellipse">
              <a:avLst/>
            </a:prstGeom>
            <a:grpFill/>
            <a:ln w="25400" cap="flat" cmpd="sng" algn="ctr">
              <a:solidFill>
                <a:schemeClr val="bg1"/>
              </a:solidFill>
              <a:prstDash val="solid"/>
            </a:ln>
            <a:effectLst>
              <a:innerShdw blurRad="88900" dir="13500000">
                <a:prstClr val="black">
                  <a:alpha val="51000"/>
                </a:prstClr>
              </a:innerShdw>
            </a:effectLst>
          </p:spPr>
          <p:txBody>
            <a:bodyPr rtlCol="0" anchor="ctr"/>
            <a:lstStyle/>
            <a:p>
              <a:pPr algn="ctr">
                <a:defRPr/>
              </a:pPr>
              <a:endParaRPr lang="zh-CN" altLang="en-US" sz="2000" b="1" kern="0">
                <a:solidFill>
                  <a:schemeClr val="bg1"/>
                </a:solidFill>
                <a:latin typeface="微软雅黑" panose="020B0503020204020204" charset="-122"/>
                <a:ea typeface="微软雅黑" panose="020B0503020204020204" charset="-122"/>
                <a:cs typeface="+mn-ea"/>
                <a:sym typeface="+mn-lt"/>
              </a:endParaRPr>
            </a:p>
          </p:txBody>
        </p:sp>
        <p:sp>
          <p:nvSpPr>
            <p:cNvPr id="65" name="Oval 43"/>
            <p:cNvSpPr>
              <a:spLocks noChangeArrowheads="1"/>
            </p:cNvSpPr>
            <p:nvPr/>
          </p:nvSpPr>
          <p:spPr bwMode="auto">
            <a:xfrm>
              <a:off x="3348038" y="2693988"/>
              <a:ext cx="538162" cy="538162"/>
            </a:xfrm>
            <a:prstGeom prst="ellipse">
              <a:avLst/>
            </a:prstGeom>
            <a:solidFill>
              <a:schemeClr val="accent1"/>
            </a:solidFill>
            <a:ln w="25400" cap="flat" cmpd="sng" algn="ctr">
              <a:solidFill>
                <a:schemeClr val="bg1"/>
              </a:solidFill>
              <a:prstDash val="solid"/>
            </a:ln>
            <a:effectLst>
              <a:innerShdw blurRad="88900" dir="13500000">
                <a:prstClr val="black">
                  <a:alpha val="51000"/>
                </a:prstClr>
              </a:innerShdw>
            </a:effectLst>
          </p:spPr>
          <p:txBody>
            <a:bodyPr rtlCol="0" anchor="ctr"/>
            <a:lstStyle/>
            <a:p>
              <a:pPr algn="ctr">
                <a:defRPr/>
              </a:pPr>
              <a:r>
                <a:rPr lang="en-US" altLang="zh-CN" sz="2000" b="1" kern="0">
                  <a:solidFill>
                    <a:schemeClr val="bg1"/>
                  </a:solidFill>
                  <a:latin typeface="微软雅黑" panose="020B0503020204020204" charset="-122"/>
                  <a:ea typeface="微软雅黑" panose="020B0503020204020204" charset="-122"/>
                  <a:cs typeface="+mn-ea"/>
                  <a:sym typeface="+mn-lt"/>
                </a:rPr>
                <a:t>4</a:t>
              </a:r>
              <a:endParaRPr lang="en-US" altLang="zh-CN" sz="2000" b="1" kern="0">
                <a:solidFill>
                  <a:schemeClr val="bg1"/>
                </a:solidFill>
                <a:latin typeface="微软雅黑" panose="020B0503020204020204" charset="-122"/>
                <a:ea typeface="微软雅黑" panose="020B0503020204020204" charset="-122"/>
                <a:cs typeface="+mn-ea"/>
                <a:sym typeface="+mn-lt"/>
              </a:endParaRPr>
            </a:p>
          </p:txBody>
        </p:sp>
      </p:grpSp>
      <p:grpSp>
        <p:nvGrpSpPr>
          <p:cNvPr id="66" name="组合 65"/>
          <p:cNvGrpSpPr/>
          <p:nvPr/>
        </p:nvGrpSpPr>
        <p:grpSpPr>
          <a:xfrm>
            <a:off x="6991752" y="2038881"/>
            <a:ext cx="717328" cy="717329"/>
            <a:chOff x="5259388" y="1616075"/>
            <a:chExt cx="538162" cy="538163"/>
          </a:xfrm>
          <a:solidFill>
            <a:srgbClr val="F20517"/>
          </a:solidFill>
        </p:grpSpPr>
        <p:sp>
          <p:nvSpPr>
            <p:cNvPr id="67" name="Oval 42"/>
            <p:cNvSpPr>
              <a:spLocks noChangeArrowheads="1"/>
            </p:cNvSpPr>
            <p:nvPr/>
          </p:nvSpPr>
          <p:spPr bwMode="auto">
            <a:xfrm>
              <a:off x="5326856" y="1679575"/>
              <a:ext cx="414338" cy="414338"/>
            </a:xfrm>
            <a:prstGeom prst="ellipse">
              <a:avLst/>
            </a:prstGeom>
            <a:grpFill/>
            <a:ln w="25400" cap="flat" cmpd="sng" algn="ctr">
              <a:solidFill>
                <a:schemeClr val="bg1"/>
              </a:solidFill>
              <a:prstDash val="solid"/>
            </a:ln>
            <a:effectLst>
              <a:innerShdw blurRad="88900" dir="13500000">
                <a:prstClr val="black">
                  <a:alpha val="51000"/>
                </a:prstClr>
              </a:innerShdw>
            </a:effectLst>
          </p:spPr>
          <p:txBody>
            <a:bodyPr rtlCol="0" anchor="ctr"/>
            <a:lstStyle/>
            <a:p>
              <a:pPr algn="ctr">
                <a:defRPr/>
              </a:pPr>
              <a:endParaRPr lang="zh-CN" altLang="en-US" sz="2000" b="1" kern="0">
                <a:solidFill>
                  <a:prstClr val="white"/>
                </a:solidFill>
                <a:latin typeface="微软雅黑" panose="020B0503020204020204" charset="-122"/>
                <a:ea typeface="微软雅黑" panose="020B0503020204020204" charset="-122"/>
                <a:cs typeface="+mn-ea"/>
                <a:sym typeface="+mn-lt"/>
              </a:endParaRPr>
            </a:p>
          </p:txBody>
        </p:sp>
        <p:sp>
          <p:nvSpPr>
            <p:cNvPr id="68" name="Oval 44"/>
            <p:cNvSpPr>
              <a:spLocks noChangeArrowheads="1"/>
            </p:cNvSpPr>
            <p:nvPr/>
          </p:nvSpPr>
          <p:spPr bwMode="auto">
            <a:xfrm>
              <a:off x="5259388" y="1616075"/>
              <a:ext cx="538162" cy="538163"/>
            </a:xfrm>
            <a:prstGeom prst="ellipse">
              <a:avLst/>
            </a:prstGeom>
            <a:solidFill>
              <a:schemeClr val="accent2"/>
            </a:solidFill>
            <a:ln w="25400" cap="flat" cmpd="sng" algn="ctr">
              <a:solidFill>
                <a:schemeClr val="bg1"/>
              </a:solidFill>
              <a:prstDash val="solid"/>
            </a:ln>
            <a:effectLst>
              <a:innerShdw blurRad="88900" dir="13500000">
                <a:prstClr val="black">
                  <a:alpha val="51000"/>
                </a:prstClr>
              </a:innerShdw>
            </a:effectLst>
          </p:spPr>
          <p:txBody>
            <a:bodyPr rtlCol="0" anchor="ctr"/>
            <a:lstStyle/>
            <a:p>
              <a:pPr algn="ctr">
                <a:defRPr/>
              </a:pPr>
              <a:r>
                <a:rPr lang="en-US" altLang="zh-CN" sz="2000" b="1" kern="0">
                  <a:solidFill>
                    <a:prstClr val="white"/>
                  </a:solidFill>
                  <a:latin typeface="微软雅黑" panose="020B0503020204020204" charset="-122"/>
                  <a:ea typeface="微软雅黑" panose="020B0503020204020204" charset="-122"/>
                  <a:cs typeface="+mn-ea"/>
                  <a:sym typeface="+mn-lt"/>
                </a:rPr>
                <a:t>2</a:t>
              </a:r>
              <a:endParaRPr lang="en-US" altLang="zh-CN" sz="2000" b="1" kern="0">
                <a:solidFill>
                  <a:prstClr val="white"/>
                </a:solidFill>
                <a:latin typeface="微软雅黑" panose="020B0503020204020204" charset="-122"/>
                <a:ea typeface="微软雅黑" panose="020B0503020204020204" charset="-122"/>
                <a:cs typeface="+mn-ea"/>
                <a:sym typeface="+mn-lt"/>
              </a:endParaRPr>
            </a:p>
          </p:txBody>
        </p:sp>
      </p:grpSp>
      <p:grpSp>
        <p:nvGrpSpPr>
          <p:cNvPr id="69" name="组合 68"/>
          <p:cNvGrpSpPr/>
          <p:nvPr/>
        </p:nvGrpSpPr>
        <p:grpSpPr>
          <a:xfrm>
            <a:off x="6991752" y="3475654"/>
            <a:ext cx="717328" cy="717328"/>
            <a:chOff x="5259388" y="2693988"/>
            <a:chExt cx="538162" cy="538162"/>
          </a:xfrm>
          <a:solidFill>
            <a:srgbClr val="F20517"/>
          </a:solidFill>
        </p:grpSpPr>
        <p:sp>
          <p:nvSpPr>
            <p:cNvPr id="70" name="Oval 42"/>
            <p:cNvSpPr>
              <a:spLocks noChangeArrowheads="1"/>
            </p:cNvSpPr>
            <p:nvPr/>
          </p:nvSpPr>
          <p:spPr bwMode="auto">
            <a:xfrm>
              <a:off x="5326856" y="2760662"/>
              <a:ext cx="414338" cy="414338"/>
            </a:xfrm>
            <a:prstGeom prst="ellipse">
              <a:avLst/>
            </a:prstGeom>
            <a:grpFill/>
            <a:ln w="25400" cap="flat" cmpd="sng" algn="ctr">
              <a:solidFill>
                <a:schemeClr val="bg1"/>
              </a:solidFill>
              <a:prstDash val="solid"/>
            </a:ln>
            <a:effectLst>
              <a:innerShdw blurRad="88900" dir="13500000">
                <a:prstClr val="black">
                  <a:alpha val="51000"/>
                </a:prstClr>
              </a:innerShdw>
            </a:effectLst>
          </p:spPr>
          <p:txBody>
            <a:bodyPr rtlCol="0" anchor="ctr"/>
            <a:lstStyle/>
            <a:p>
              <a:pPr algn="ctr">
                <a:defRPr/>
              </a:pPr>
              <a:endParaRPr lang="zh-CN" altLang="en-US" sz="2000" b="1" kern="0">
                <a:solidFill>
                  <a:prstClr val="white"/>
                </a:solidFill>
                <a:latin typeface="微软雅黑" panose="020B0503020204020204" charset="-122"/>
                <a:ea typeface="微软雅黑" panose="020B0503020204020204" charset="-122"/>
                <a:cs typeface="+mn-ea"/>
                <a:sym typeface="+mn-lt"/>
              </a:endParaRPr>
            </a:p>
          </p:txBody>
        </p:sp>
        <p:sp>
          <p:nvSpPr>
            <p:cNvPr id="71" name="Oval 45"/>
            <p:cNvSpPr>
              <a:spLocks noChangeArrowheads="1"/>
            </p:cNvSpPr>
            <p:nvPr/>
          </p:nvSpPr>
          <p:spPr bwMode="auto">
            <a:xfrm>
              <a:off x="5259388" y="2693988"/>
              <a:ext cx="538162" cy="538162"/>
            </a:xfrm>
            <a:prstGeom prst="ellipse">
              <a:avLst/>
            </a:prstGeom>
            <a:solidFill>
              <a:schemeClr val="accent3"/>
            </a:solidFill>
            <a:ln w="25400" cap="flat" cmpd="sng" algn="ctr">
              <a:solidFill>
                <a:schemeClr val="bg1"/>
              </a:solidFill>
              <a:prstDash val="solid"/>
            </a:ln>
            <a:effectLst>
              <a:innerShdw blurRad="88900" dir="13500000">
                <a:prstClr val="black">
                  <a:alpha val="51000"/>
                </a:prstClr>
              </a:innerShdw>
            </a:effectLst>
          </p:spPr>
          <p:txBody>
            <a:bodyPr rtlCol="0" anchor="ctr"/>
            <a:lstStyle/>
            <a:p>
              <a:pPr algn="ctr">
                <a:defRPr/>
              </a:pPr>
              <a:r>
                <a:rPr lang="en-US" altLang="zh-CN" sz="2000" b="1" kern="0">
                  <a:solidFill>
                    <a:prstClr val="white"/>
                  </a:solidFill>
                  <a:latin typeface="微软雅黑" panose="020B0503020204020204" charset="-122"/>
                  <a:ea typeface="微软雅黑" panose="020B0503020204020204" charset="-122"/>
                  <a:cs typeface="+mn-ea"/>
                  <a:sym typeface="+mn-lt"/>
                </a:rPr>
                <a:t>3</a:t>
              </a:r>
              <a:endParaRPr lang="en-US" altLang="zh-CN" sz="2000" b="1" kern="0">
                <a:solidFill>
                  <a:prstClr val="white"/>
                </a:solidFill>
                <a:latin typeface="微软雅黑" panose="020B0503020204020204" charset="-122"/>
                <a:ea typeface="微软雅黑" panose="020B0503020204020204" charset="-122"/>
                <a:cs typeface="+mn-ea"/>
                <a:sym typeface="+mn-lt"/>
              </a:endParaRPr>
            </a:p>
          </p:txBody>
        </p:sp>
      </p:grpSp>
      <p:grpSp>
        <p:nvGrpSpPr>
          <p:cNvPr id="72" name="组合 71"/>
          <p:cNvGrpSpPr/>
          <p:nvPr/>
        </p:nvGrpSpPr>
        <p:grpSpPr>
          <a:xfrm>
            <a:off x="4444070" y="4910311"/>
            <a:ext cx="717328" cy="717328"/>
            <a:chOff x="3348038" y="3770313"/>
            <a:chExt cx="538162" cy="538162"/>
          </a:xfrm>
          <a:solidFill>
            <a:srgbClr val="F20517"/>
          </a:solidFill>
        </p:grpSpPr>
        <p:sp>
          <p:nvSpPr>
            <p:cNvPr id="73" name="Oval 42"/>
            <p:cNvSpPr>
              <a:spLocks noChangeArrowheads="1"/>
            </p:cNvSpPr>
            <p:nvPr/>
          </p:nvSpPr>
          <p:spPr bwMode="auto">
            <a:xfrm>
              <a:off x="3412331" y="3836987"/>
              <a:ext cx="414338" cy="414338"/>
            </a:xfrm>
            <a:prstGeom prst="ellipse">
              <a:avLst/>
            </a:prstGeom>
            <a:grpFill/>
            <a:ln w="25400" cap="flat" cmpd="sng" algn="ctr">
              <a:solidFill>
                <a:schemeClr val="bg1"/>
              </a:solidFill>
              <a:prstDash val="solid"/>
            </a:ln>
            <a:effectLst>
              <a:innerShdw blurRad="88900" dir="13500000">
                <a:prstClr val="black">
                  <a:alpha val="51000"/>
                </a:prstClr>
              </a:innerShdw>
            </a:effectLst>
          </p:spPr>
          <p:txBody>
            <a:bodyPr rtlCol="0" anchor="ctr"/>
            <a:lstStyle/>
            <a:p>
              <a:pPr algn="ctr">
                <a:defRPr/>
              </a:pPr>
              <a:endParaRPr lang="zh-CN" altLang="en-US" sz="2000" b="1" kern="0">
                <a:solidFill>
                  <a:schemeClr val="bg1"/>
                </a:solidFill>
                <a:latin typeface="微软雅黑" panose="020B0503020204020204" charset="-122"/>
                <a:ea typeface="微软雅黑" panose="020B0503020204020204" charset="-122"/>
                <a:cs typeface="+mn-ea"/>
                <a:sym typeface="+mn-lt"/>
              </a:endParaRPr>
            </a:p>
          </p:txBody>
        </p:sp>
        <p:sp>
          <p:nvSpPr>
            <p:cNvPr id="74" name="Oval 48"/>
            <p:cNvSpPr>
              <a:spLocks noChangeArrowheads="1"/>
            </p:cNvSpPr>
            <p:nvPr/>
          </p:nvSpPr>
          <p:spPr bwMode="auto">
            <a:xfrm>
              <a:off x="3348038" y="3770313"/>
              <a:ext cx="538162" cy="538162"/>
            </a:xfrm>
            <a:prstGeom prst="ellipse">
              <a:avLst/>
            </a:prstGeom>
            <a:solidFill>
              <a:schemeClr val="accent2"/>
            </a:solidFill>
            <a:ln w="25400" cap="flat" cmpd="sng" algn="ctr">
              <a:solidFill>
                <a:schemeClr val="bg1"/>
              </a:solidFill>
              <a:prstDash val="solid"/>
            </a:ln>
            <a:effectLst>
              <a:innerShdw blurRad="88900" dir="13500000">
                <a:prstClr val="black">
                  <a:alpha val="51000"/>
                </a:prstClr>
              </a:innerShdw>
            </a:effectLst>
          </p:spPr>
          <p:txBody>
            <a:bodyPr rtlCol="0" anchor="ctr"/>
            <a:lstStyle/>
            <a:p>
              <a:pPr algn="ctr">
                <a:defRPr/>
              </a:pPr>
              <a:r>
                <a:rPr lang="en-US" altLang="zh-CN" sz="2000" b="1" kern="0">
                  <a:solidFill>
                    <a:schemeClr val="bg1"/>
                  </a:solidFill>
                  <a:latin typeface="微软雅黑" panose="020B0503020204020204" charset="-122"/>
                  <a:ea typeface="微软雅黑" panose="020B0503020204020204" charset="-122"/>
                  <a:cs typeface="+mn-ea"/>
                  <a:sym typeface="+mn-lt"/>
                </a:rPr>
                <a:t>5</a:t>
              </a:r>
              <a:endParaRPr lang="en-US" altLang="zh-CN" sz="2000" b="1" kern="0">
                <a:solidFill>
                  <a:schemeClr val="bg1"/>
                </a:solidFill>
                <a:latin typeface="微软雅黑" panose="020B0503020204020204" charset="-122"/>
                <a:ea typeface="微软雅黑" panose="020B0503020204020204" charset="-122"/>
                <a:cs typeface="+mn-ea"/>
                <a:sym typeface="+mn-lt"/>
              </a:endParaRPr>
            </a:p>
          </p:txBody>
        </p:sp>
      </p:grpSp>
      <p:grpSp>
        <p:nvGrpSpPr>
          <p:cNvPr id="80" name="组合 79"/>
          <p:cNvGrpSpPr/>
          <p:nvPr/>
        </p:nvGrpSpPr>
        <p:grpSpPr>
          <a:xfrm>
            <a:off x="6991752" y="4910311"/>
            <a:ext cx="717328" cy="717328"/>
            <a:chOff x="5259388" y="3770313"/>
            <a:chExt cx="538162" cy="538162"/>
          </a:xfrm>
          <a:solidFill>
            <a:srgbClr val="F20517"/>
          </a:solidFill>
        </p:grpSpPr>
        <p:sp>
          <p:nvSpPr>
            <p:cNvPr id="81" name="Oval 42"/>
            <p:cNvSpPr>
              <a:spLocks noChangeArrowheads="1"/>
            </p:cNvSpPr>
            <p:nvPr/>
          </p:nvSpPr>
          <p:spPr bwMode="auto">
            <a:xfrm>
              <a:off x="5326856" y="3836987"/>
              <a:ext cx="414338" cy="414338"/>
            </a:xfrm>
            <a:prstGeom prst="ellipse">
              <a:avLst/>
            </a:prstGeom>
            <a:grpFill/>
            <a:ln w="25400" cap="flat" cmpd="sng" algn="ctr">
              <a:solidFill>
                <a:schemeClr val="bg1"/>
              </a:solidFill>
              <a:prstDash val="solid"/>
            </a:ln>
            <a:effectLst>
              <a:innerShdw blurRad="88900" dir="13500000">
                <a:prstClr val="black">
                  <a:alpha val="51000"/>
                </a:prstClr>
              </a:innerShdw>
            </a:effectLst>
          </p:spPr>
          <p:txBody>
            <a:bodyPr rtlCol="0" anchor="ctr"/>
            <a:lstStyle/>
            <a:p>
              <a:pPr algn="ctr">
                <a:defRPr/>
              </a:pPr>
              <a:endParaRPr lang="zh-CN" altLang="en-US" sz="2000" b="1" kern="0">
                <a:solidFill>
                  <a:prstClr val="white"/>
                </a:solidFill>
                <a:latin typeface="微软雅黑" panose="020B0503020204020204" charset="-122"/>
                <a:ea typeface="微软雅黑" panose="020B0503020204020204" charset="-122"/>
                <a:cs typeface="+mn-ea"/>
                <a:sym typeface="+mn-lt"/>
              </a:endParaRPr>
            </a:p>
          </p:txBody>
        </p:sp>
        <p:sp>
          <p:nvSpPr>
            <p:cNvPr id="82" name="Oval 49"/>
            <p:cNvSpPr>
              <a:spLocks noChangeArrowheads="1"/>
            </p:cNvSpPr>
            <p:nvPr/>
          </p:nvSpPr>
          <p:spPr bwMode="auto">
            <a:xfrm>
              <a:off x="5259388" y="3770313"/>
              <a:ext cx="538162" cy="538162"/>
            </a:xfrm>
            <a:prstGeom prst="ellipse">
              <a:avLst/>
            </a:prstGeom>
            <a:solidFill>
              <a:schemeClr val="accent2"/>
            </a:solidFill>
            <a:ln w="25400" cap="flat" cmpd="sng" algn="ctr">
              <a:solidFill>
                <a:schemeClr val="bg1"/>
              </a:solidFill>
              <a:prstDash val="solid"/>
            </a:ln>
            <a:effectLst>
              <a:innerShdw blurRad="88900" dir="13500000">
                <a:prstClr val="black">
                  <a:alpha val="51000"/>
                </a:prstClr>
              </a:innerShdw>
            </a:effectLst>
          </p:spPr>
          <p:txBody>
            <a:bodyPr rtlCol="0" anchor="ctr"/>
            <a:lstStyle/>
            <a:p>
              <a:pPr algn="ctr">
                <a:defRPr/>
              </a:pPr>
              <a:r>
                <a:rPr lang="en-US" altLang="zh-CN" sz="2000" b="1" kern="0">
                  <a:solidFill>
                    <a:prstClr val="white"/>
                  </a:solidFill>
                  <a:latin typeface="微软雅黑" panose="020B0503020204020204" charset="-122"/>
                  <a:ea typeface="微软雅黑" panose="020B0503020204020204" charset="-122"/>
                  <a:cs typeface="+mn-ea"/>
                  <a:sym typeface="+mn-lt"/>
                </a:rPr>
                <a:t>6</a:t>
              </a:r>
              <a:endParaRPr lang="en-US" altLang="zh-CN" sz="2000" b="1" kern="0">
                <a:solidFill>
                  <a:prstClr val="white"/>
                </a:solidFill>
                <a:latin typeface="微软雅黑" panose="020B0503020204020204" charset="-122"/>
                <a:ea typeface="微软雅黑" panose="020B0503020204020204" charset="-122"/>
                <a:cs typeface="+mn-ea"/>
                <a:sym typeface="+mn-lt"/>
              </a:endParaRPr>
            </a:p>
          </p:txBody>
        </p:sp>
      </p:grpSp>
      <p:sp>
        <p:nvSpPr>
          <p:cNvPr id="39" name="TextBox 16"/>
          <p:cNvSpPr txBox="1"/>
          <p:nvPr/>
        </p:nvSpPr>
        <p:spPr>
          <a:xfrm>
            <a:off x="929231" y="2245424"/>
            <a:ext cx="2321560" cy="309245"/>
          </a:xfrm>
          <a:prstGeom prst="rect">
            <a:avLst/>
          </a:prstGeom>
          <a:noFill/>
        </p:spPr>
        <p:txBody>
          <a:bodyPr wrap="none" lIns="94085" tIns="47043" rIns="94085" bIns="47043" rtlCol="0">
            <a:spAutoFit/>
          </a:bodyPr>
          <a:lstStyle/>
          <a:p>
            <a:pPr algn="l"/>
            <a:r>
              <a:rPr lang="zh-CN" altLang="en-US" sz="1400" b="1" dirty="0">
                <a:solidFill>
                  <a:schemeClr val="tx1">
                    <a:lumMod val="75000"/>
                    <a:lumOff val="25000"/>
                  </a:schemeClr>
                </a:solidFill>
                <a:latin typeface="微软雅黑" panose="020B0503020204020204" charset="-122"/>
                <a:ea typeface="微软雅黑" panose="020B0503020204020204" charset="-122"/>
                <a:cs typeface="+mn-ea"/>
                <a:sym typeface="+mn-lt"/>
              </a:rPr>
              <a:t>特种设备型式试验的义务。</a:t>
            </a:r>
            <a:endParaRPr lang="zh-CN" altLang="en-US" sz="1400" b="1" dirty="0">
              <a:solidFill>
                <a:schemeClr val="tx1">
                  <a:lumMod val="75000"/>
                  <a:lumOff val="25000"/>
                </a:schemeClr>
              </a:solidFill>
              <a:latin typeface="微软雅黑" panose="020B0503020204020204" charset="-122"/>
              <a:ea typeface="微软雅黑" panose="020B0503020204020204" charset="-122"/>
              <a:cs typeface="+mn-ea"/>
              <a:sym typeface="+mn-lt"/>
            </a:endParaRPr>
          </a:p>
        </p:txBody>
      </p:sp>
      <p:sp>
        <p:nvSpPr>
          <p:cNvPr id="41" name="TextBox 16"/>
          <p:cNvSpPr txBox="1"/>
          <p:nvPr/>
        </p:nvSpPr>
        <p:spPr>
          <a:xfrm>
            <a:off x="8350444" y="2245424"/>
            <a:ext cx="3032760" cy="309245"/>
          </a:xfrm>
          <a:prstGeom prst="rect">
            <a:avLst/>
          </a:prstGeom>
          <a:noFill/>
        </p:spPr>
        <p:txBody>
          <a:bodyPr wrap="none" lIns="94085" tIns="47043" rIns="94085" bIns="47043" rtlCol="0">
            <a:spAutoFit/>
          </a:bodyPr>
          <a:lstStyle/>
          <a:p>
            <a:pPr algn="l"/>
            <a:r>
              <a:rPr lang="zh-CN" altLang="en-US" sz="1400" b="1" dirty="0">
                <a:solidFill>
                  <a:schemeClr val="tx1">
                    <a:lumMod val="75000"/>
                    <a:lumOff val="25000"/>
                  </a:schemeClr>
                </a:solidFill>
                <a:latin typeface="微软雅黑" panose="020B0503020204020204" charset="-122"/>
                <a:ea typeface="微软雅黑" panose="020B0503020204020204" charset="-122"/>
                <a:cs typeface="+mn-ea"/>
                <a:sym typeface="+mn-lt"/>
              </a:rPr>
              <a:t>特种设备制造、安装、改造的义务。</a:t>
            </a:r>
            <a:endParaRPr lang="zh-CN" altLang="en-US" sz="1400" b="1" dirty="0">
              <a:solidFill>
                <a:schemeClr val="tx1">
                  <a:lumMod val="75000"/>
                  <a:lumOff val="25000"/>
                </a:schemeClr>
              </a:solidFill>
              <a:latin typeface="微软雅黑" panose="020B0503020204020204" charset="-122"/>
              <a:ea typeface="微软雅黑" panose="020B0503020204020204" charset="-122"/>
              <a:cs typeface="+mn-ea"/>
              <a:sym typeface="+mn-lt"/>
            </a:endParaRPr>
          </a:p>
        </p:txBody>
      </p:sp>
      <p:sp>
        <p:nvSpPr>
          <p:cNvPr id="43" name="TextBox 16"/>
          <p:cNvSpPr txBox="1"/>
          <p:nvPr/>
        </p:nvSpPr>
        <p:spPr>
          <a:xfrm>
            <a:off x="929231" y="3706403"/>
            <a:ext cx="2321560" cy="309245"/>
          </a:xfrm>
          <a:prstGeom prst="rect">
            <a:avLst/>
          </a:prstGeom>
          <a:noFill/>
        </p:spPr>
        <p:txBody>
          <a:bodyPr wrap="none" lIns="94085" tIns="47043" rIns="94085" bIns="47043" rtlCol="0">
            <a:spAutoFit/>
          </a:bodyPr>
          <a:lstStyle/>
          <a:p>
            <a:pPr algn="l"/>
            <a:r>
              <a:rPr lang="zh-CN" altLang="en-US" sz="1400" b="1" dirty="0">
                <a:solidFill>
                  <a:schemeClr val="tx1">
                    <a:lumMod val="75000"/>
                    <a:lumOff val="25000"/>
                  </a:schemeClr>
                </a:solidFill>
                <a:latin typeface="微软雅黑" panose="020B0503020204020204" charset="-122"/>
                <a:ea typeface="微软雅黑" panose="020B0503020204020204" charset="-122"/>
                <a:cs typeface="+mn-ea"/>
                <a:sym typeface="+mn-lt"/>
              </a:rPr>
              <a:t>特种设备维修单位的义务。</a:t>
            </a:r>
            <a:endParaRPr lang="zh-CN" altLang="en-US" sz="1400" b="1" dirty="0">
              <a:solidFill>
                <a:schemeClr val="tx1">
                  <a:lumMod val="75000"/>
                  <a:lumOff val="25000"/>
                </a:schemeClr>
              </a:solidFill>
              <a:latin typeface="微软雅黑" panose="020B0503020204020204" charset="-122"/>
              <a:ea typeface="微软雅黑" panose="020B0503020204020204" charset="-122"/>
              <a:cs typeface="+mn-ea"/>
              <a:sym typeface="+mn-lt"/>
            </a:endParaRPr>
          </a:p>
        </p:txBody>
      </p:sp>
      <p:sp>
        <p:nvSpPr>
          <p:cNvPr id="45" name="TextBox 16"/>
          <p:cNvSpPr txBox="1"/>
          <p:nvPr/>
        </p:nvSpPr>
        <p:spPr>
          <a:xfrm>
            <a:off x="8350509" y="3706403"/>
            <a:ext cx="1965960" cy="309245"/>
          </a:xfrm>
          <a:prstGeom prst="rect">
            <a:avLst/>
          </a:prstGeom>
          <a:noFill/>
        </p:spPr>
        <p:txBody>
          <a:bodyPr wrap="none" lIns="94085" tIns="47043" rIns="94085" bIns="47043" rtlCol="0">
            <a:spAutoFit/>
          </a:bodyPr>
          <a:lstStyle/>
          <a:p>
            <a:pPr algn="l"/>
            <a:r>
              <a:rPr lang="zh-CN" altLang="en-US" sz="1400" b="1" dirty="0">
                <a:solidFill>
                  <a:schemeClr val="tx1">
                    <a:lumMod val="75000"/>
                    <a:lumOff val="25000"/>
                  </a:schemeClr>
                </a:solidFill>
                <a:latin typeface="微软雅黑" panose="020B0503020204020204" charset="-122"/>
                <a:ea typeface="微软雅黑" panose="020B0503020204020204" charset="-122"/>
                <a:cs typeface="+mn-ea"/>
                <a:sym typeface="+mn-lt"/>
              </a:rPr>
              <a:t>特种设备出厂的义务。</a:t>
            </a:r>
            <a:endParaRPr lang="zh-CN" altLang="en-US" sz="1400" b="1" dirty="0">
              <a:solidFill>
                <a:schemeClr val="tx1">
                  <a:lumMod val="75000"/>
                  <a:lumOff val="25000"/>
                </a:schemeClr>
              </a:solidFill>
              <a:latin typeface="微软雅黑" panose="020B0503020204020204" charset="-122"/>
              <a:ea typeface="微软雅黑" panose="020B0503020204020204" charset="-122"/>
              <a:cs typeface="+mn-ea"/>
              <a:sym typeface="+mn-lt"/>
            </a:endParaRPr>
          </a:p>
        </p:txBody>
      </p:sp>
      <p:sp>
        <p:nvSpPr>
          <p:cNvPr id="48" name="TextBox 16"/>
          <p:cNvSpPr txBox="1"/>
          <p:nvPr/>
        </p:nvSpPr>
        <p:spPr>
          <a:xfrm>
            <a:off x="929231" y="4990337"/>
            <a:ext cx="3032760" cy="309245"/>
          </a:xfrm>
          <a:prstGeom prst="rect">
            <a:avLst/>
          </a:prstGeom>
          <a:noFill/>
        </p:spPr>
        <p:txBody>
          <a:bodyPr wrap="none" lIns="94085" tIns="47043" rIns="94085" bIns="47043" rtlCol="0">
            <a:spAutoFit/>
          </a:bodyPr>
          <a:lstStyle/>
          <a:p>
            <a:pPr algn="l"/>
            <a:r>
              <a:rPr lang="zh-CN" altLang="en-US" sz="1400" b="1" dirty="0">
                <a:solidFill>
                  <a:schemeClr val="tx1">
                    <a:lumMod val="75000"/>
                    <a:lumOff val="25000"/>
                  </a:schemeClr>
                </a:solidFill>
                <a:latin typeface="微软雅黑" panose="020B0503020204020204" charset="-122"/>
                <a:ea typeface="微软雅黑" panose="020B0503020204020204" charset="-122"/>
                <a:cs typeface="+mn-ea"/>
                <a:sym typeface="+mn-lt"/>
              </a:rPr>
              <a:t>电梯制造、安装和维修单位的义务。</a:t>
            </a:r>
            <a:endParaRPr lang="zh-CN" altLang="en-US" sz="1400" b="1" dirty="0">
              <a:solidFill>
                <a:schemeClr val="tx1">
                  <a:lumMod val="75000"/>
                  <a:lumOff val="25000"/>
                </a:schemeClr>
              </a:solidFill>
              <a:latin typeface="微软雅黑" panose="020B0503020204020204" charset="-122"/>
              <a:ea typeface="微软雅黑" panose="020B0503020204020204" charset="-122"/>
              <a:cs typeface="+mn-ea"/>
              <a:sym typeface="+mn-lt"/>
            </a:endParaRPr>
          </a:p>
        </p:txBody>
      </p:sp>
      <p:sp>
        <p:nvSpPr>
          <p:cNvPr id="85" name="TextBox 16"/>
          <p:cNvSpPr txBox="1"/>
          <p:nvPr/>
        </p:nvSpPr>
        <p:spPr>
          <a:xfrm>
            <a:off x="8350250" y="4882705"/>
            <a:ext cx="3617595" cy="524510"/>
          </a:xfrm>
          <a:prstGeom prst="rect">
            <a:avLst/>
          </a:prstGeom>
          <a:noFill/>
        </p:spPr>
        <p:txBody>
          <a:bodyPr wrap="square" lIns="94085" tIns="47043" rIns="94085" bIns="47043" rtlCol="0">
            <a:spAutoFit/>
          </a:bodyPr>
          <a:lstStyle/>
          <a:p>
            <a:pPr algn="l"/>
            <a:r>
              <a:rPr lang="zh-CN" altLang="en-US" sz="1400" b="1" dirty="0">
                <a:solidFill>
                  <a:schemeClr val="tx1">
                    <a:lumMod val="75000"/>
                    <a:lumOff val="25000"/>
                  </a:schemeClr>
                </a:solidFill>
                <a:latin typeface="微软雅黑" panose="020B0503020204020204" charset="-122"/>
                <a:ea typeface="微软雅黑" panose="020B0503020204020204" charset="-122"/>
                <a:cs typeface="+mn-ea"/>
                <a:sym typeface="+mn-lt"/>
              </a:rPr>
              <a:t>特种设备制造、安装、改造、维修单位提供竣工资料的义务。</a:t>
            </a:r>
            <a:endParaRPr lang="zh-CN" altLang="en-US" sz="1400" b="1" dirty="0">
              <a:solidFill>
                <a:schemeClr val="tx1">
                  <a:lumMod val="75000"/>
                  <a:lumOff val="25000"/>
                </a:schemeClr>
              </a:solidFill>
              <a:latin typeface="微软雅黑" panose="020B0503020204020204" charset="-122"/>
              <a:ea typeface="微软雅黑" panose="020B0503020204020204" charset="-122"/>
              <a:cs typeface="+mn-ea"/>
              <a:sym typeface="+mn-lt"/>
            </a:endParaRPr>
          </a:p>
        </p:txBody>
      </p:sp>
      <p:sp>
        <p:nvSpPr>
          <p:cNvPr id="56" name="TextBox 8"/>
          <p:cNvSpPr txBox="1"/>
          <p:nvPr/>
        </p:nvSpPr>
        <p:spPr>
          <a:xfrm>
            <a:off x="1557655" y="550228"/>
            <a:ext cx="9076690" cy="430530"/>
          </a:xfrm>
          <a:prstGeom prst="rect">
            <a:avLst/>
          </a:prstGeom>
          <a:noFill/>
        </p:spPr>
        <p:txBody>
          <a:bodyPr wrap="square" lIns="0" tIns="0" rIns="0" bIns="0" rtlCol="0" anchor="ctr">
            <a:spAutoFit/>
          </a:bodyPr>
          <a:lstStyle/>
          <a:p>
            <a:pPr algn="ctr"/>
            <a:r>
              <a:rPr lang="zh-CN" altLang="en-US" sz="2800" dirty="0">
                <a:solidFill>
                  <a:schemeClr val="tx1">
                    <a:lumMod val="75000"/>
                    <a:lumOff val="25000"/>
                  </a:schemeClr>
                </a:solidFill>
                <a:latin typeface="方正大黑简体" panose="02000000000000000000" charset="-122"/>
                <a:ea typeface="方正大黑简体" panose="02000000000000000000" charset="-122"/>
                <a:cs typeface="+mn-ea"/>
                <a:sym typeface="+mn-lt"/>
              </a:rPr>
              <a:t>特种设备生产单位的安全责任特别性义务</a:t>
            </a:r>
            <a:endParaRPr lang="zh-CN" altLang="en-US" sz="2800" dirty="0">
              <a:solidFill>
                <a:schemeClr val="tx1">
                  <a:lumMod val="75000"/>
                  <a:lumOff val="25000"/>
                </a:schemeClr>
              </a:solidFill>
              <a:latin typeface="方正大黑简体" panose="02000000000000000000" charset="-122"/>
              <a:ea typeface="方正大黑简体" panose="02000000000000000000" charset="-122"/>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0">
        <p:split orient="vert"/>
      </p:transition>
    </mc:Choice>
    <mc:Fallback>
      <p:transition spd="slow" advClick="0" advTm="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600"/>
                                  </p:stCondLst>
                                  <p:childTnLst>
                                    <p:set>
                                      <p:cBhvr>
                                        <p:cTn id="6" dur="1" fill="hold">
                                          <p:stCondLst>
                                            <p:cond delay="0"/>
                                          </p:stCondLst>
                                        </p:cTn>
                                        <p:tgtEl>
                                          <p:spTgt spid="60"/>
                                        </p:tgtEl>
                                        <p:attrNameLst>
                                          <p:attrName>style.visibility</p:attrName>
                                        </p:attrNameLst>
                                      </p:cBhvr>
                                      <p:to>
                                        <p:strVal val="visible"/>
                                      </p:to>
                                    </p:set>
                                    <p:anim calcmode="lin" valueType="num">
                                      <p:cBhvr>
                                        <p:cTn id="7" dur="300" fill="hold"/>
                                        <p:tgtEl>
                                          <p:spTgt spid="60"/>
                                        </p:tgtEl>
                                        <p:attrNameLst>
                                          <p:attrName>ppt_w</p:attrName>
                                        </p:attrNameLst>
                                      </p:cBhvr>
                                      <p:tavLst>
                                        <p:tav tm="0">
                                          <p:val>
                                            <p:fltVal val="0"/>
                                          </p:val>
                                        </p:tav>
                                        <p:tav tm="100000">
                                          <p:val>
                                            <p:strVal val="#ppt_w"/>
                                          </p:val>
                                        </p:tav>
                                      </p:tavLst>
                                    </p:anim>
                                    <p:anim calcmode="lin" valueType="num">
                                      <p:cBhvr>
                                        <p:cTn id="8" dur="300" fill="hold"/>
                                        <p:tgtEl>
                                          <p:spTgt spid="60"/>
                                        </p:tgtEl>
                                        <p:attrNameLst>
                                          <p:attrName>ppt_h</p:attrName>
                                        </p:attrNameLst>
                                      </p:cBhvr>
                                      <p:tavLst>
                                        <p:tav tm="0">
                                          <p:val>
                                            <p:fltVal val="0"/>
                                          </p:val>
                                        </p:tav>
                                        <p:tav tm="100000">
                                          <p:val>
                                            <p:strVal val="#ppt_h"/>
                                          </p:val>
                                        </p:tav>
                                      </p:tavLst>
                                    </p:anim>
                                    <p:animEffect transition="in" filter="fade">
                                      <p:cBhvr>
                                        <p:cTn id="9" dur="300"/>
                                        <p:tgtEl>
                                          <p:spTgt spid="60"/>
                                        </p:tgtEl>
                                      </p:cBhvr>
                                    </p:animEffect>
                                  </p:childTnLst>
                                </p:cTn>
                              </p:par>
                              <p:par>
                                <p:cTn id="10" presetID="6" presetClass="emph" presetSubtype="0" autoRev="1" fill="hold" nodeType="withEffect">
                                  <p:stCondLst>
                                    <p:cond delay="900"/>
                                  </p:stCondLst>
                                  <p:childTnLst>
                                    <p:animScale>
                                      <p:cBhvr>
                                        <p:cTn id="11" dur="150" fill="hold"/>
                                        <p:tgtEl>
                                          <p:spTgt spid="60"/>
                                        </p:tgtEl>
                                      </p:cBhvr>
                                      <p:by x="110000" y="110000"/>
                                    </p:animScale>
                                  </p:childTnLst>
                                </p:cTn>
                              </p:par>
                              <p:par>
                                <p:cTn id="12" presetID="22" presetClass="entr" presetSubtype="8" fill="hold" grpId="0" nodeType="withEffect">
                                  <p:stCondLst>
                                    <p:cond delay="1000"/>
                                  </p:stCondLst>
                                  <p:childTnLst>
                                    <p:set>
                                      <p:cBhvr>
                                        <p:cTn id="13" dur="1" fill="hold">
                                          <p:stCondLst>
                                            <p:cond delay="0"/>
                                          </p:stCondLst>
                                        </p:cTn>
                                        <p:tgtEl>
                                          <p:spTgt spid="50"/>
                                        </p:tgtEl>
                                        <p:attrNameLst>
                                          <p:attrName>style.visibility</p:attrName>
                                        </p:attrNameLst>
                                      </p:cBhvr>
                                      <p:to>
                                        <p:strVal val="visible"/>
                                      </p:to>
                                    </p:set>
                                    <p:animEffect transition="in" filter="wipe(left)">
                                      <p:cBhvr>
                                        <p:cTn id="14" dur="500"/>
                                        <p:tgtEl>
                                          <p:spTgt spid="50"/>
                                        </p:tgtEl>
                                      </p:cBhvr>
                                    </p:animEffect>
                                  </p:childTnLst>
                                </p:cTn>
                              </p:par>
                              <p:par>
                                <p:cTn id="15" presetID="53" presetClass="entr" presetSubtype="16" fill="hold" nodeType="withEffect">
                                  <p:stCondLst>
                                    <p:cond delay="1500"/>
                                  </p:stCondLst>
                                  <p:childTnLst>
                                    <p:set>
                                      <p:cBhvr>
                                        <p:cTn id="16" dur="1" fill="hold">
                                          <p:stCondLst>
                                            <p:cond delay="0"/>
                                          </p:stCondLst>
                                        </p:cTn>
                                        <p:tgtEl>
                                          <p:spTgt spid="66"/>
                                        </p:tgtEl>
                                        <p:attrNameLst>
                                          <p:attrName>style.visibility</p:attrName>
                                        </p:attrNameLst>
                                      </p:cBhvr>
                                      <p:to>
                                        <p:strVal val="visible"/>
                                      </p:to>
                                    </p:set>
                                    <p:anim calcmode="lin" valueType="num">
                                      <p:cBhvr>
                                        <p:cTn id="17" dur="300" fill="hold"/>
                                        <p:tgtEl>
                                          <p:spTgt spid="66"/>
                                        </p:tgtEl>
                                        <p:attrNameLst>
                                          <p:attrName>ppt_w</p:attrName>
                                        </p:attrNameLst>
                                      </p:cBhvr>
                                      <p:tavLst>
                                        <p:tav tm="0">
                                          <p:val>
                                            <p:fltVal val="0"/>
                                          </p:val>
                                        </p:tav>
                                        <p:tav tm="100000">
                                          <p:val>
                                            <p:strVal val="#ppt_w"/>
                                          </p:val>
                                        </p:tav>
                                      </p:tavLst>
                                    </p:anim>
                                    <p:anim calcmode="lin" valueType="num">
                                      <p:cBhvr>
                                        <p:cTn id="18" dur="300" fill="hold"/>
                                        <p:tgtEl>
                                          <p:spTgt spid="66"/>
                                        </p:tgtEl>
                                        <p:attrNameLst>
                                          <p:attrName>ppt_h</p:attrName>
                                        </p:attrNameLst>
                                      </p:cBhvr>
                                      <p:tavLst>
                                        <p:tav tm="0">
                                          <p:val>
                                            <p:fltVal val="0"/>
                                          </p:val>
                                        </p:tav>
                                        <p:tav tm="100000">
                                          <p:val>
                                            <p:strVal val="#ppt_h"/>
                                          </p:val>
                                        </p:tav>
                                      </p:tavLst>
                                    </p:anim>
                                    <p:animEffect transition="in" filter="fade">
                                      <p:cBhvr>
                                        <p:cTn id="19" dur="300"/>
                                        <p:tgtEl>
                                          <p:spTgt spid="66"/>
                                        </p:tgtEl>
                                      </p:cBhvr>
                                    </p:animEffect>
                                  </p:childTnLst>
                                </p:cTn>
                              </p:par>
                              <p:par>
                                <p:cTn id="20" presetID="6" presetClass="emph" presetSubtype="0" autoRev="1" fill="hold" nodeType="withEffect">
                                  <p:stCondLst>
                                    <p:cond delay="1800"/>
                                  </p:stCondLst>
                                  <p:childTnLst>
                                    <p:animScale>
                                      <p:cBhvr>
                                        <p:cTn id="21" dur="150" fill="hold"/>
                                        <p:tgtEl>
                                          <p:spTgt spid="66"/>
                                        </p:tgtEl>
                                      </p:cBhvr>
                                      <p:by x="110000" y="110000"/>
                                    </p:animScale>
                                  </p:childTnLst>
                                </p:cTn>
                              </p:par>
                              <p:par>
                                <p:cTn id="22" presetID="22" presetClass="entr" presetSubtype="1" fill="hold" grpId="0" nodeType="withEffect">
                                  <p:stCondLst>
                                    <p:cond delay="1900"/>
                                  </p:stCondLst>
                                  <p:childTnLst>
                                    <p:set>
                                      <p:cBhvr>
                                        <p:cTn id="23" dur="1" fill="hold">
                                          <p:stCondLst>
                                            <p:cond delay="0"/>
                                          </p:stCondLst>
                                        </p:cTn>
                                        <p:tgtEl>
                                          <p:spTgt spid="59"/>
                                        </p:tgtEl>
                                        <p:attrNameLst>
                                          <p:attrName>style.visibility</p:attrName>
                                        </p:attrNameLst>
                                      </p:cBhvr>
                                      <p:to>
                                        <p:strVal val="visible"/>
                                      </p:to>
                                    </p:set>
                                    <p:animEffect transition="in" filter="wipe(up)">
                                      <p:cBhvr>
                                        <p:cTn id="24" dur="500"/>
                                        <p:tgtEl>
                                          <p:spTgt spid="59"/>
                                        </p:tgtEl>
                                      </p:cBhvr>
                                    </p:animEffect>
                                  </p:childTnLst>
                                </p:cTn>
                              </p:par>
                              <p:par>
                                <p:cTn id="25" presetID="53" presetClass="entr" presetSubtype="16" fill="hold" nodeType="withEffect">
                                  <p:stCondLst>
                                    <p:cond delay="2400"/>
                                  </p:stCondLst>
                                  <p:childTnLst>
                                    <p:set>
                                      <p:cBhvr>
                                        <p:cTn id="26" dur="1" fill="hold">
                                          <p:stCondLst>
                                            <p:cond delay="0"/>
                                          </p:stCondLst>
                                        </p:cTn>
                                        <p:tgtEl>
                                          <p:spTgt spid="69"/>
                                        </p:tgtEl>
                                        <p:attrNameLst>
                                          <p:attrName>style.visibility</p:attrName>
                                        </p:attrNameLst>
                                      </p:cBhvr>
                                      <p:to>
                                        <p:strVal val="visible"/>
                                      </p:to>
                                    </p:set>
                                    <p:anim calcmode="lin" valueType="num">
                                      <p:cBhvr>
                                        <p:cTn id="27" dur="300" fill="hold"/>
                                        <p:tgtEl>
                                          <p:spTgt spid="69"/>
                                        </p:tgtEl>
                                        <p:attrNameLst>
                                          <p:attrName>ppt_w</p:attrName>
                                        </p:attrNameLst>
                                      </p:cBhvr>
                                      <p:tavLst>
                                        <p:tav tm="0">
                                          <p:val>
                                            <p:fltVal val="0"/>
                                          </p:val>
                                        </p:tav>
                                        <p:tav tm="100000">
                                          <p:val>
                                            <p:strVal val="#ppt_w"/>
                                          </p:val>
                                        </p:tav>
                                      </p:tavLst>
                                    </p:anim>
                                    <p:anim calcmode="lin" valueType="num">
                                      <p:cBhvr>
                                        <p:cTn id="28" dur="300" fill="hold"/>
                                        <p:tgtEl>
                                          <p:spTgt spid="69"/>
                                        </p:tgtEl>
                                        <p:attrNameLst>
                                          <p:attrName>ppt_h</p:attrName>
                                        </p:attrNameLst>
                                      </p:cBhvr>
                                      <p:tavLst>
                                        <p:tav tm="0">
                                          <p:val>
                                            <p:fltVal val="0"/>
                                          </p:val>
                                        </p:tav>
                                        <p:tav tm="100000">
                                          <p:val>
                                            <p:strVal val="#ppt_h"/>
                                          </p:val>
                                        </p:tav>
                                      </p:tavLst>
                                    </p:anim>
                                    <p:animEffect transition="in" filter="fade">
                                      <p:cBhvr>
                                        <p:cTn id="29" dur="300"/>
                                        <p:tgtEl>
                                          <p:spTgt spid="69"/>
                                        </p:tgtEl>
                                      </p:cBhvr>
                                    </p:animEffect>
                                  </p:childTnLst>
                                </p:cTn>
                              </p:par>
                              <p:par>
                                <p:cTn id="30" presetID="6" presetClass="emph" presetSubtype="0" autoRev="1" fill="hold" nodeType="withEffect">
                                  <p:stCondLst>
                                    <p:cond delay="2700"/>
                                  </p:stCondLst>
                                  <p:childTnLst>
                                    <p:animScale>
                                      <p:cBhvr>
                                        <p:cTn id="31" dur="150" fill="hold"/>
                                        <p:tgtEl>
                                          <p:spTgt spid="69"/>
                                        </p:tgtEl>
                                      </p:cBhvr>
                                      <p:by x="110000" y="110000"/>
                                    </p:animScale>
                                  </p:childTnLst>
                                </p:cTn>
                              </p:par>
                              <p:par>
                                <p:cTn id="32" presetID="22" presetClass="entr" presetSubtype="2" fill="hold" grpId="0" nodeType="withEffect">
                                  <p:stCondLst>
                                    <p:cond delay="2800"/>
                                  </p:stCondLst>
                                  <p:childTnLst>
                                    <p:set>
                                      <p:cBhvr>
                                        <p:cTn id="33" dur="1" fill="hold">
                                          <p:stCondLst>
                                            <p:cond delay="0"/>
                                          </p:stCondLst>
                                        </p:cTn>
                                        <p:tgtEl>
                                          <p:spTgt spid="49"/>
                                        </p:tgtEl>
                                        <p:attrNameLst>
                                          <p:attrName>style.visibility</p:attrName>
                                        </p:attrNameLst>
                                      </p:cBhvr>
                                      <p:to>
                                        <p:strVal val="visible"/>
                                      </p:to>
                                    </p:set>
                                    <p:animEffect transition="in" filter="wipe(right)">
                                      <p:cBhvr>
                                        <p:cTn id="34" dur="500"/>
                                        <p:tgtEl>
                                          <p:spTgt spid="49"/>
                                        </p:tgtEl>
                                      </p:cBhvr>
                                    </p:animEffect>
                                  </p:childTnLst>
                                </p:cTn>
                              </p:par>
                              <p:par>
                                <p:cTn id="35" presetID="53" presetClass="entr" presetSubtype="16" fill="hold" nodeType="withEffect">
                                  <p:stCondLst>
                                    <p:cond delay="3300"/>
                                  </p:stCondLst>
                                  <p:childTnLst>
                                    <p:set>
                                      <p:cBhvr>
                                        <p:cTn id="36" dur="1" fill="hold">
                                          <p:stCondLst>
                                            <p:cond delay="0"/>
                                          </p:stCondLst>
                                        </p:cTn>
                                        <p:tgtEl>
                                          <p:spTgt spid="63"/>
                                        </p:tgtEl>
                                        <p:attrNameLst>
                                          <p:attrName>style.visibility</p:attrName>
                                        </p:attrNameLst>
                                      </p:cBhvr>
                                      <p:to>
                                        <p:strVal val="visible"/>
                                      </p:to>
                                    </p:set>
                                    <p:anim calcmode="lin" valueType="num">
                                      <p:cBhvr>
                                        <p:cTn id="37" dur="300" fill="hold"/>
                                        <p:tgtEl>
                                          <p:spTgt spid="63"/>
                                        </p:tgtEl>
                                        <p:attrNameLst>
                                          <p:attrName>ppt_w</p:attrName>
                                        </p:attrNameLst>
                                      </p:cBhvr>
                                      <p:tavLst>
                                        <p:tav tm="0">
                                          <p:val>
                                            <p:fltVal val="0"/>
                                          </p:val>
                                        </p:tav>
                                        <p:tav tm="100000">
                                          <p:val>
                                            <p:strVal val="#ppt_w"/>
                                          </p:val>
                                        </p:tav>
                                      </p:tavLst>
                                    </p:anim>
                                    <p:anim calcmode="lin" valueType="num">
                                      <p:cBhvr>
                                        <p:cTn id="38" dur="300" fill="hold"/>
                                        <p:tgtEl>
                                          <p:spTgt spid="63"/>
                                        </p:tgtEl>
                                        <p:attrNameLst>
                                          <p:attrName>ppt_h</p:attrName>
                                        </p:attrNameLst>
                                      </p:cBhvr>
                                      <p:tavLst>
                                        <p:tav tm="0">
                                          <p:val>
                                            <p:fltVal val="0"/>
                                          </p:val>
                                        </p:tav>
                                        <p:tav tm="100000">
                                          <p:val>
                                            <p:strVal val="#ppt_h"/>
                                          </p:val>
                                        </p:tav>
                                      </p:tavLst>
                                    </p:anim>
                                    <p:animEffect transition="in" filter="fade">
                                      <p:cBhvr>
                                        <p:cTn id="39" dur="300"/>
                                        <p:tgtEl>
                                          <p:spTgt spid="63"/>
                                        </p:tgtEl>
                                      </p:cBhvr>
                                    </p:animEffect>
                                  </p:childTnLst>
                                </p:cTn>
                              </p:par>
                              <p:par>
                                <p:cTn id="40" presetID="6" presetClass="emph" presetSubtype="0" autoRev="1" fill="hold" nodeType="withEffect">
                                  <p:stCondLst>
                                    <p:cond delay="3600"/>
                                  </p:stCondLst>
                                  <p:childTnLst>
                                    <p:animScale>
                                      <p:cBhvr>
                                        <p:cTn id="41" dur="150" fill="hold"/>
                                        <p:tgtEl>
                                          <p:spTgt spid="63"/>
                                        </p:tgtEl>
                                      </p:cBhvr>
                                      <p:by x="110000" y="110000"/>
                                    </p:animScale>
                                  </p:childTnLst>
                                </p:cTn>
                              </p:par>
                              <p:par>
                                <p:cTn id="42" presetID="22" presetClass="entr" presetSubtype="1" fill="hold" grpId="0" nodeType="withEffect">
                                  <p:stCondLst>
                                    <p:cond delay="3700"/>
                                  </p:stCondLst>
                                  <p:childTnLst>
                                    <p:set>
                                      <p:cBhvr>
                                        <p:cTn id="43" dur="1" fill="hold">
                                          <p:stCondLst>
                                            <p:cond delay="0"/>
                                          </p:stCondLst>
                                        </p:cTn>
                                        <p:tgtEl>
                                          <p:spTgt spid="58"/>
                                        </p:tgtEl>
                                        <p:attrNameLst>
                                          <p:attrName>style.visibility</p:attrName>
                                        </p:attrNameLst>
                                      </p:cBhvr>
                                      <p:to>
                                        <p:strVal val="visible"/>
                                      </p:to>
                                    </p:set>
                                    <p:animEffect transition="in" filter="wipe(up)">
                                      <p:cBhvr>
                                        <p:cTn id="44" dur="500"/>
                                        <p:tgtEl>
                                          <p:spTgt spid="58"/>
                                        </p:tgtEl>
                                      </p:cBhvr>
                                    </p:animEffect>
                                  </p:childTnLst>
                                </p:cTn>
                              </p:par>
                              <p:par>
                                <p:cTn id="45" presetID="53" presetClass="entr" presetSubtype="16" fill="hold" nodeType="withEffect">
                                  <p:stCondLst>
                                    <p:cond delay="4200"/>
                                  </p:stCondLst>
                                  <p:childTnLst>
                                    <p:set>
                                      <p:cBhvr>
                                        <p:cTn id="46" dur="1" fill="hold">
                                          <p:stCondLst>
                                            <p:cond delay="0"/>
                                          </p:stCondLst>
                                        </p:cTn>
                                        <p:tgtEl>
                                          <p:spTgt spid="72"/>
                                        </p:tgtEl>
                                        <p:attrNameLst>
                                          <p:attrName>style.visibility</p:attrName>
                                        </p:attrNameLst>
                                      </p:cBhvr>
                                      <p:to>
                                        <p:strVal val="visible"/>
                                      </p:to>
                                    </p:set>
                                    <p:anim calcmode="lin" valueType="num">
                                      <p:cBhvr>
                                        <p:cTn id="47" dur="300" fill="hold"/>
                                        <p:tgtEl>
                                          <p:spTgt spid="72"/>
                                        </p:tgtEl>
                                        <p:attrNameLst>
                                          <p:attrName>ppt_w</p:attrName>
                                        </p:attrNameLst>
                                      </p:cBhvr>
                                      <p:tavLst>
                                        <p:tav tm="0">
                                          <p:val>
                                            <p:fltVal val="0"/>
                                          </p:val>
                                        </p:tav>
                                        <p:tav tm="100000">
                                          <p:val>
                                            <p:strVal val="#ppt_w"/>
                                          </p:val>
                                        </p:tav>
                                      </p:tavLst>
                                    </p:anim>
                                    <p:anim calcmode="lin" valueType="num">
                                      <p:cBhvr>
                                        <p:cTn id="48" dur="300" fill="hold"/>
                                        <p:tgtEl>
                                          <p:spTgt spid="72"/>
                                        </p:tgtEl>
                                        <p:attrNameLst>
                                          <p:attrName>ppt_h</p:attrName>
                                        </p:attrNameLst>
                                      </p:cBhvr>
                                      <p:tavLst>
                                        <p:tav tm="0">
                                          <p:val>
                                            <p:fltVal val="0"/>
                                          </p:val>
                                        </p:tav>
                                        <p:tav tm="100000">
                                          <p:val>
                                            <p:strVal val="#ppt_h"/>
                                          </p:val>
                                        </p:tav>
                                      </p:tavLst>
                                    </p:anim>
                                    <p:animEffect transition="in" filter="fade">
                                      <p:cBhvr>
                                        <p:cTn id="49" dur="300"/>
                                        <p:tgtEl>
                                          <p:spTgt spid="72"/>
                                        </p:tgtEl>
                                      </p:cBhvr>
                                    </p:animEffect>
                                  </p:childTnLst>
                                </p:cTn>
                              </p:par>
                              <p:par>
                                <p:cTn id="50" presetID="6" presetClass="emph" presetSubtype="0" autoRev="1" fill="hold" nodeType="withEffect">
                                  <p:stCondLst>
                                    <p:cond delay="4500"/>
                                  </p:stCondLst>
                                  <p:childTnLst>
                                    <p:animScale>
                                      <p:cBhvr>
                                        <p:cTn id="51" dur="150" fill="hold"/>
                                        <p:tgtEl>
                                          <p:spTgt spid="72"/>
                                        </p:tgtEl>
                                      </p:cBhvr>
                                      <p:by x="110000" y="110000"/>
                                    </p:animScale>
                                  </p:childTnLst>
                                </p:cTn>
                              </p:par>
                              <p:par>
                                <p:cTn id="52" presetID="10" presetClass="entr" presetSubtype="0" fill="hold" grpId="0" nodeType="withEffect">
                                  <p:stCondLst>
                                    <p:cond delay="4500"/>
                                  </p:stCondLst>
                                  <p:childTnLst>
                                    <p:set>
                                      <p:cBhvr>
                                        <p:cTn id="53" dur="1" fill="hold">
                                          <p:stCondLst>
                                            <p:cond delay="0"/>
                                          </p:stCondLst>
                                        </p:cTn>
                                        <p:tgtEl>
                                          <p:spTgt spid="47"/>
                                        </p:tgtEl>
                                        <p:attrNameLst>
                                          <p:attrName>style.visibility</p:attrName>
                                        </p:attrNameLst>
                                      </p:cBhvr>
                                      <p:to>
                                        <p:strVal val="visible"/>
                                      </p:to>
                                    </p:set>
                                    <p:animEffect transition="in" filter="fade">
                                      <p:cBhvr>
                                        <p:cTn id="54" dur="500"/>
                                        <p:tgtEl>
                                          <p:spTgt spid="47"/>
                                        </p:tgtEl>
                                      </p:cBhvr>
                                    </p:animEffect>
                                  </p:childTnLst>
                                </p:cTn>
                              </p:par>
                              <p:par>
                                <p:cTn id="55" presetID="22" presetClass="entr" presetSubtype="8" fill="hold" grpId="0" nodeType="withEffect">
                                  <p:stCondLst>
                                    <p:cond delay="4600"/>
                                  </p:stCondLst>
                                  <p:childTnLst>
                                    <p:set>
                                      <p:cBhvr>
                                        <p:cTn id="56" dur="1" fill="hold">
                                          <p:stCondLst>
                                            <p:cond delay="0"/>
                                          </p:stCondLst>
                                        </p:cTn>
                                        <p:tgtEl>
                                          <p:spTgt spid="51"/>
                                        </p:tgtEl>
                                        <p:attrNameLst>
                                          <p:attrName>style.visibility</p:attrName>
                                        </p:attrNameLst>
                                      </p:cBhvr>
                                      <p:to>
                                        <p:strVal val="visible"/>
                                      </p:to>
                                    </p:set>
                                    <p:animEffect transition="in" filter="wipe(left)">
                                      <p:cBhvr>
                                        <p:cTn id="57" dur="500"/>
                                        <p:tgtEl>
                                          <p:spTgt spid="51"/>
                                        </p:tgtEl>
                                      </p:cBhvr>
                                    </p:animEffect>
                                  </p:childTnLst>
                                </p:cTn>
                              </p:par>
                              <p:par>
                                <p:cTn id="58" presetID="53" presetClass="entr" presetSubtype="16" fill="hold" nodeType="withEffect">
                                  <p:stCondLst>
                                    <p:cond delay="5100"/>
                                  </p:stCondLst>
                                  <p:childTnLst>
                                    <p:set>
                                      <p:cBhvr>
                                        <p:cTn id="59" dur="1" fill="hold">
                                          <p:stCondLst>
                                            <p:cond delay="0"/>
                                          </p:stCondLst>
                                        </p:cTn>
                                        <p:tgtEl>
                                          <p:spTgt spid="80"/>
                                        </p:tgtEl>
                                        <p:attrNameLst>
                                          <p:attrName>style.visibility</p:attrName>
                                        </p:attrNameLst>
                                      </p:cBhvr>
                                      <p:to>
                                        <p:strVal val="visible"/>
                                      </p:to>
                                    </p:set>
                                    <p:anim calcmode="lin" valueType="num">
                                      <p:cBhvr>
                                        <p:cTn id="60" dur="300" fill="hold"/>
                                        <p:tgtEl>
                                          <p:spTgt spid="80"/>
                                        </p:tgtEl>
                                        <p:attrNameLst>
                                          <p:attrName>ppt_w</p:attrName>
                                        </p:attrNameLst>
                                      </p:cBhvr>
                                      <p:tavLst>
                                        <p:tav tm="0">
                                          <p:val>
                                            <p:fltVal val="0"/>
                                          </p:val>
                                        </p:tav>
                                        <p:tav tm="100000">
                                          <p:val>
                                            <p:strVal val="#ppt_w"/>
                                          </p:val>
                                        </p:tav>
                                      </p:tavLst>
                                    </p:anim>
                                    <p:anim calcmode="lin" valueType="num">
                                      <p:cBhvr>
                                        <p:cTn id="61" dur="300" fill="hold"/>
                                        <p:tgtEl>
                                          <p:spTgt spid="80"/>
                                        </p:tgtEl>
                                        <p:attrNameLst>
                                          <p:attrName>ppt_h</p:attrName>
                                        </p:attrNameLst>
                                      </p:cBhvr>
                                      <p:tavLst>
                                        <p:tav tm="0">
                                          <p:val>
                                            <p:fltVal val="0"/>
                                          </p:val>
                                        </p:tav>
                                        <p:tav tm="100000">
                                          <p:val>
                                            <p:strVal val="#ppt_h"/>
                                          </p:val>
                                        </p:tav>
                                      </p:tavLst>
                                    </p:anim>
                                    <p:animEffect transition="in" filter="fade">
                                      <p:cBhvr>
                                        <p:cTn id="62" dur="300"/>
                                        <p:tgtEl>
                                          <p:spTgt spid="80"/>
                                        </p:tgtEl>
                                      </p:cBhvr>
                                    </p:animEffect>
                                  </p:childTnLst>
                                </p:cTn>
                              </p:par>
                              <p:par>
                                <p:cTn id="63" presetID="6" presetClass="emph" presetSubtype="0" autoRev="1" fill="hold" nodeType="withEffect">
                                  <p:stCondLst>
                                    <p:cond delay="5400"/>
                                  </p:stCondLst>
                                  <p:childTnLst>
                                    <p:animScale>
                                      <p:cBhvr>
                                        <p:cTn id="64" dur="150" fill="hold"/>
                                        <p:tgtEl>
                                          <p:spTgt spid="80"/>
                                        </p:tgtEl>
                                      </p:cBhvr>
                                      <p:by x="110000" y="110000"/>
                                    </p:animScale>
                                  </p:childTnLst>
                                </p:cTn>
                              </p:par>
                            </p:childTnLst>
                          </p:cTn>
                        </p:par>
                        <p:par>
                          <p:cTn id="65" fill="hold">
                            <p:stCondLst>
                              <p:cond delay="1100"/>
                            </p:stCondLst>
                            <p:childTnLst>
                              <p:par>
                                <p:cTn id="66" presetID="17" presetClass="entr" presetSubtype="1" fill="hold" grpId="0" nodeType="afterEffect">
                                  <p:stCondLst>
                                    <p:cond delay="0"/>
                                  </p:stCondLst>
                                  <p:iterate type="lt">
                                    <p:tmPct val="40000"/>
                                  </p:iterate>
                                  <p:childTnLst>
                                    <p:set>
                                      <p:cBhvr>
                                        <p:cTn id="67" dur="1" fill="hold">
                                          <p:stCondLst>
                                            <p:cond delay="0"/>
                                          </p:stCondLst>
                                        </p:cTn>
                                        <p:tgtEl>
                                          <p:spTgt spid="39"/>
                                        </p:tgtEl>
                                        <p:attrNameLst>
                                          <p:attrName>style.visibility</p:attrName>
                                        </p:attrNameLst>
                                      </p:cBhvr>
                                      <p:to>
                                        <p:strVal val="visible"/>
                                      </p:to>
                                    </p:set>
                                    <p:anim calcmode="lin" valueType="num">
                                      <p:cBhvr>
                                        <p:cTn id="68" dur="250" fill="hold"/>
                                        <p:tgtEl>
                                          <p:spTgt spid="39"/>
                                        </p:tgtEl>
                                        <p:attrNameLst>
                                          <p:attrName>ppt_x</p:attrName>
                                        </p:attrNameLst>
                                      </p:cBhvr>
                                      <p:tavLst>
                                        <p:tav tm="0">
                                          <p:val>
                                            <p:strVal val="#ppt_x"/>
                                          </p:val>
                                        </p:tav>
                                        <p:tav tm="100000">
                                          <p:val>
                                            <p:strVal val="#ppt_x"/>
                                          </p:val>
                                        </p:tav>
                                      </p:tavLst>
                                    </p:anim>
                                    <p:anim calcmode="lin" valueType="num">
                                      <p:cBhvr>
                                        <p:cTn id="69" dur="250" fill="hold"/>
                                        <p:tgtEl>
                                          <p:spTgt spid="39"/>
                                        </p:tgtEl>
                                        <p:attrNameLst>
                                          <p:attrName>ppt_y</p:attrName>
                                        </p:attrNameLst>
                                      </p:cBhvr>
                                      <p:tavLst>
                                        <p:tav tm="0">
                                          <p:val>
                                            <p:strVal val="#ppt_y-#ppt_h/2"/>
                                          </p:val>
                                        </p:tav>
                                        <p:tav tm="100000">
                                          <p:val>
                                            <p:strVal val="#ppt_y"/>
                                          </p:val>
                                        </p:tav>
                                      </p:tavLst>
                                    </p:anim>
                                    <p:anim calcmode="lin" valueType="num">
                                      <p:cBhvr>
                                        <p:cTn id="70" dur="250" fill="hold"/>
                                        <p:tgtEl>
                                          <p:spTgt spid="39"/>
                                        </p:tgtEl>
                                        <p:attrNameLst>
                                          <p:attrName>ppt_w</p:attrName>
                                        </p:attrNameLst>
                                      </p:cBhvr>
                                      <p:tavLst>
                                        <p:tav tm="0">
                                          <p:val>
                                            <p:strVal val="#ppt_w"/>
                                          </p:val>
                                        </p:tav>
                                        <p:tav tm="100000">
                                          <p:val>
                                            <p:strVal val="#ppt_w"/>
                                          </p:val>
                                        </p:tav>
                                      </p:tavLst>
                                    </p:anim>
                                    <p:anim calcmode="lin" valueType="num">
                                      <p:cBhvr>
                                        <p:cTn id="71" dur="250" fill="hold"/>
                                        <p:tgtEl>
                                          <p:spTgt spid="39"/>
                                        </p:tgtEl>
                                        <p:attrNameLst>
                                          <p:attrName>ppt_h</p:attrName>
                                        </p:attrNameLst>
                                      </p:cBhvr>
                                      <p:tavLst>
                                        <p:tav tm="0">
                                          <p:val>
                                            <p:fltVal val="0"/>
                                          </p:val>
                                        </p:tav>
                                        <p:tav tm="100000">
                                          <p:val>
                                            <p:strVal val="#ppt_h"/>
                                          </p:val>
                                        </p:tav>
                                      </p:tavLst>
                                    </p:anim>
                                  </p:childTnLst>
                                </p:cTn>
                              </p:par>
                            </p:childTnLst>
                          </p:cTn>
                        </p:par>
                        <p:par>
                          <p:cTn id="72" fill="hold">
                            <p:stCondLst>
                              <p:cond delay="1350"/>
                            </p:stCondLst>
                            <p:childTnLst>
                              <p:par>
                                <p:cTn id="73" presetID="17" presetClass="entr" presetSubtype="1" fill="hold" grpId="0" nodeType="afterEffect">
                                  <p:stCondLst>
                                    <p:cond delay="0"/>
                                  </p:stCondLst>
                                  <p:iterate type="lt">
                                    <p:tmPct val="40000"/>
                                  </p:iterate>
                                  <p:childTnLst>
                                    <p:set>
                                      <p:cBhvr>
                                        <p:cTn id="74" dur="1" fill="hold">
                                          <p:stCondLst>
                                            <p:cond delay="0"/>
                                          </p:stCondLst>
                                        </p:cTn>
                                        <p:tgtEl>
                                          <p:spTgt spid="41"/>
                                        </p:tgtEl>
                                        <p:attrNameLst>
                                          <p:attrName>style.visibility</p:attrName>
                                        </p:attrNameLst>
                                      </p:cBhvr>
                                      <p:to>
                                        <p:strVal val="visible"/>
                                      </p:to>
                                    </p:set>
                                    <p:anim calcmode="lin" valueType="num">
                                      <p:cBhvr>
                                        <p:cTn id="75" dur="250" fill="hold"/>
                                        <p:tgtEl>
                                          <p:spTgt spid="41"/>
                                        </p:tgtEl>
                                        <p:attrNameLst>
                                          <p:attrName>ppt_x</p:attrName>
                                        </p:attrNameLst>
                                      </p:cBhvr>
                                      <p:tavLst>
                                        <p:tav tm="0">
                                          <p:val>
                                            <p:strVal val="#ppt_x"/>
                                          </p:val>
                                        </p:tav>
                                        <p:tav tm="100000">
                                          <p:val>
                                            <p:strVal val="#ppt_x"/>
                                          </p:val>
                                        </p:tav>
                                      </p:tavLst>
                                    </p:anim>
                                    <p:anim calcmode="lin" valueType="num">
                                      <p:cBhvr>
                                        <p:cTn id="76" dur="250" fill="hold"/>
                                        <p:tgtEl>
                                          <p:spTgt spid="41"/>
                                        </p:tgtEl>
                                        <p:attrNameLst>
                                          <p:attrName>ppt_y</p:attrName>
                                        </p:attrNameLst>
                                      </p:cBhvr>
                                      <p:tavLst>
                                        <p:tav tm="0">
                                          <p:val>
                                            <p:strVal val="#ppt_y-#ppt_h/2"/>
                                          </p:val>
                                        </p:tav>
                                        <p:tav tm="100000">
                                          <p:val>
                                            <p:strVal val="#ppt_y"/>
                                          </p:val>
                                        </p:tav>
                                      </p:tavLst>
                                    </p:anim>
                                    <p:anim calcmode="lin" valueType="num">
                                      <p:cBhvr>
                                        <p:cTn id="77" dur="250" fill="hold"/>
                                        <p:tgtEl>
                                          <p:spTgt spid="41"/>
                                        </p:tgtEl>
                                        <p:attrNameLst>
                                          <p:attrName>ppt_w</p:attrName>
                                        </p:attrNameLst>
                                      </p:cBhvr>
                                      <p:tavLst>
                                        <p:tav tm="0">
                                          <p:val>
                                            <p:strVal val="#ppt_w"/>
                                          </p:val>
                                        </p:tav>
                                        <p:tav tm="100000">
                                          <p:val>
                                            <p:strVal val="#ppt_w"/>
                                          </p:val>
                                        </p:tav>
                                      </p:tavLst>
                                    </p:anim>
                                    <p:anim calcmode="lin" valueType="num">
                                      <p:cBhvr>
                                        <p:cTn id="78" dur="250" fill="hold"/>
                                        <p:tgtEl>
                                          <p:spTgt spid="41"/>
                                        </p:tgtEl>
                                        <p:attrNameLst>
                                          <p:attrName>ppt_h</p:attrName>
                                        </p:attrNameLst>
                                      </p:cBhvr>
                                      <p:tavLst>
                                        <p:tav tm="0">
                                          <p:val>
                                            <p:fltVal val="0"/>
                                          </p:val>
                                        </p:tav>
                                        <p:tav tm="100000">
                                          <p:val>
                                            <p:strVal val="#ppt_h"/>
                                          </p:val>
                                        </p:tav>
                                      </p:tavLst>
                                    </p:anim>
                                  </p:childTnLst>
                                </p:cTn>
                              </p:par>
                            </p:childTnLst>
                          </p:cTn>
                        </p:par>
                        <p:par>
                          <p:cTn id="79" fill="hold">
                            <p:stCondLst>
                              <p:cond delay="3099"/>
                            </p:stCondLst>
                            <p:childTnLst>
                              <p:par>
                                <p:cTn id="80" presetID="17" presetClass="entr" presetSubtype="1" fill="hold" grpId="0" nodeType="afterEffect">
                                  <p:stCondLst>
                                    <p:cond delay="0"/>
                                  </p:stCondLst>
                                  <p:iterate type="lt">
                                    <p:tmPct val="40000"/>
                                  </p:iterate>
                                  <p:childTnLst>
                                    <p:set>
                                      <p:cBhvr>
                                        <p:cTn id="81" dur="1" fill="hold">
                                          <p:stCondLst>
                                            <p:cond delay="0"/>
                                          </p:stCondLst>
                                        </p:cTn>
                                        <p:tgtEl>
                                          <p:spTgt spid="43"/>
                                        </p:tgtEl>
                                        <p:attrNameLst>
                                          <p:attrName>style.visibility</p:attrName>
                                        </p:attrNameLst>
                                      </p:cBhvr>
                                      <p:to>
                                        <p:strVal val="visible"/>
                                      </p:to>
                                    </p:set>
                                    <p:anim calcmode="lin" valueType="num">
                                      <p:cBhvr>
                                        <p:cTn id="82" dur="250" fill="hold"/>
                                        <p:tgtEl>
                                          <p:spTgt spid="43"/>
                                        </p:tgtEl>
                                        <p:attrNameLst>
                                          <p:attrName>ppt_x</p:attrName>
                                        </p:attrNameLst>
                                      </p:cBhvr>
                                      <p:tavLst>
                                        <p:tav tm="0">
                                          <p:val>
                                            <p:strVal val="#ppt_x"/>
                                          </p:val>
                                        </p:tav>
                                        <p:tav tm="100000">
                                          <p:val>
                                            <p:strVal val="#ppt_x"/>
                                          </p:val>
                                        </p:tav>
                                      </p:tavLst>
                                    </p:anim>
                                    <p:anim calcmode="lin" valueType="num">
                                      <p:cBhvr>
                                        <p:cTn id="83" dur="250" fill="hold"/>
                                        <p:tgtEl>
                                          <p:spTgt spid="43"/>
                                        </p:tgtEl>
                                        <p:attrNameLst>
                                          <p:attrName>ppt_y</p:attrName>
                                        </p:attrNameLst>
                                      </p:cBhvr>
                                      <p:tavLst>
                                        <p:tav tm="0">
                                          <p:val>
                                            <p:strVal val="#ppt_y-#ppt_h/2"/>
                                          </p:val>
                                        </p:tav>
                                        <p:tav tm="100000">
                                          <p:val>
                                            <p:strVal val="#ppt_y"/>
                                          </p:val>
                                        </p:tav>
                                      </p:tavLst>
                                    </p:anim>
                                    <p:anim calcmode="lin" valueType="num">
                                      <p:cBhvr>
                                        <p:cTn id="84" dur="250" fill="hold"/>
                                        <p:tgtEl>
                                          <p:spTgt spid="43"/>
                                        </p:tgtEl>
                                        <p:attrNameLst>
                                          <p:attrName>ppt_w</p:attrName>
                                        </p:attrNameLst>
                                      </p:cBhvr>
                                      <p:tavLst>
                                        <p:tav tm="0">
                                          <p:val>
                                            <p:strVal val="#ppt_w"/>
                                          </p:val>
                                        </p:tav>
                                        <p:tav tm="100000">
                                          <p:val>
                                            <p:strVal val="#ppt_w"/>
                                          </p:val>
                                        </p:tav>
                                      </p:tavLst>
                                    </p:anim>
                                    <p:anim calcmode="lin" valueType="num">
                                      <p:cBhvr>
                                        <p:cTn id="85" dur="250" fill="hold"/>
                                        <p:tgtEl>
                                          <p:spTgt spid="43"/>
                                        </p:tgtEl>
                                        <p:attrNameLst>
                                          <p:attrName>ppt_h</p:attrName>
                                        </p:attrNameLst>
                                      </p:cBhvr>
                                      <p:tavLst>
                                        <p:tav tm="0">
                                          <p:val>
                                            <p:fltVal val="0"/>
                                          </p:val>
                                        </p:tav>
                                        <p:tav tm="100000">
                                          <p:val>
                                            <p:strVal val="#ppt_h"/>
                                          </p:val>
                                        </p:tav>
                                      </p:tavLst>
                                    </p:anim>
                                  </p:childTnLst>
                                </p:cTn>
                              </p:par>
                            </p:childTnLst>
                          </p:cTn>
                        </p:par>
                        <p:par>
                          <p:cTn id="86" fill="hold">
                            <p:stCondLst>
                              <p:cond delay="4449"/>
                            </p:stCondLst>
                            <p:childTnLst>
                              <p:par>
                                <p:cTn id="87" presetID="17" presetClass="entr" presetSubtype="1" fill="hold" grpId="0" nodeType="afterEffect">
                                  <p:stCondLst>
                                    <p:cond delay="0"/>
                                  </p:stCondLst>
                                  <p:iterate type="lt">
                                    <p:tmPct val="40000"/>
                                  </p:iterate>
                                  <p:childTnLst>
                                    <p:set>
                                      <p:cBhvr>
                                        <p:cTn id="88" dur="1" fill="hold">
                                          <p:stCondLst>
                                            <p:cond delay="0"/>
                                          </p:stCondLst>
                                        </p:cTn>
                                        <p:tgtEl>
                                          <p:spTgt spid="45"/>
                                        </p:tgtEl>
                                        <p:attrNameLst>
                                          <p:attrName>style.visibility</p:attrName>
                                        </p:attrNameLst>
                                      </p:cBhvr>
                                      <p:to>
                                        <p:strVal val="visible"/>
                                      </p:to>
                                    </p:set>
                                    <p:anim calcmode="lin" valueType="num">
                                      <p:cBhvr>
                                        <p:cTn id="89" dur="250" fill="hold"/>
                                        <p:tgtEl>
                                          <p:spTgt spid="45"/>
                                        </p:tgtEl>
                                        <p:attrNameLst>
                                          <p:attrName>ppt_x</p:attrName>
                                        </p:attrNameLst>
                                      </p:cBhvr>
                                      <p:tavLst>
                                        <p:tav tm="0">
                                          <p:val>
                                            <p:strVal val="#ppt_x"/>
                                          </p:val>
                                        </p:tav>
                                        <p:tav tm="100000">
                                          <p:val>
                                            <p:strVal val="#ppt_x"/>
                                          </p:val>
                                        </p:tav>
                                      </p:tavLst>
                                    </p:anim>
                                    <p:anim calcmode="lin" valueType="num">
                                      <p:cBhvr>
                                        <p:cTn id="90" dur="250" fill="hold"/>
                                        <p:tgtEl>
                                          <p:spTgt spid="45"/>
                                        </p:tgtEl>
                                        <p:attrNameLst>
                                          <p:attrName>ppt_y</p:attrName>
                                        </p:attrNameLst>
                                      </p:cBhvr>
                                      <p:tavLst>
                                        <p:tav tm="0">
                                          <p:val>
                                            <p:strVal val="#ppt_y-#ppt_h/2"/>
                                          </p:val>
                                        </p:tav>
                                        <p:tav tm="100000">
                                          <p:val>
                                            <p:strVal val="#ppt_y"/>
                                          </p:val>
                                        </p:tav>
                                      </p:tavLst>
                                    </p:anim>
                                    <p:anim calcmode="lin" valueType="num">
                                      <p:cBhvr>
                                        <p:cTn id="91" dur="250" fill="hold"/>
                                        <p:tgtEl>
                                          <p:spTgt spid="45"/>
                                        </p:tgtEl>
                                        <p:attrNameLst>
                                          <p:attrName>ppt_w</p:attrName>
                                        </p:attrNameLst>
                                      </p:cBhvr>
                                      <p:tavLst>
                                        <p:tav tm="0">
                                          <p:val>
                                            <p:strVal val="#ppt_w"/>
                                          </p:val>
                                        </p:tav>
                                        <p:tav tm="100000">
                                          <p:val>
                                            <p:strVal val="#ppt_w"/>
                                          </p:val>
                                        </p:tav>
                                      </p:tavLst>
                                    </p:anim>
                                    <p:anim calcmode="lin" valueType="num">
                                      <p:cBhvr>
                                        <p:cTn id="92" dur="250" fill="hold"/>
                                        <p:tgtEl>
                                          <p:spTgt spid="45"/>
                                        </p:tgtEl>
                                        <p:attrNameLst>
                                          <p:attrName>ppt_h</p:attrName>
                                        </p:attrNameLst>
                                      </p:cBhvr>
                                      <p:tavLst>
                                        <p:tav tm="0">
                                          <p:val>
                                            <p:fltVal val="0"/>
                                          </p:val>
                                        </p:tav>
                                        <p:tav tm="100000">
                                          <p:val>
                                            <p:strVal val="#ppt_h"/>
                                          </p:val>
                                        </p:tav>
                                      </p:tavLst>
                                    </p:anim>
                                  </p:childTnLst>
                                </p:cTn>
                              </p:par>
                            </p:childTnLst>
                          </p:cTn>
                        </p:par>
                        <p:par>
                          <p:cTn id="93" fill="hold">
                            <p:stCondLst>
                              <p:cond delay="5599"/>
                            </p:stCondLst>
                            <p:childTnLst>
                              <p:par>
                                <p:cTn id="94" presetID="17" presetClass="entr" presetSubtype="1" fill="hold" grpId="0" nodeType="afterEffect">
                                  <p:stCondLst>
                                    <p:cond delay="0"/>
                                  </p:stCondLst>
                                  <p:iterate type="lt">
                                    <p:tmPct val="40000"/>
                                  </p:iterate>
                                  <p:childTnLst>
                                    <p:set>
                                      <p:cBhvr>
                                        <p:cTn id="95" dur="1" fill="hold">
                                          <p:stCondLst>
                                            <p:cond delay="0"/>
                                          </p:stCondLst>
                                        </p:cTn>
                                        <p:tgtEl>
                                          <p:spTgt spid="48"/>
                                        </p:tgtEl>
                                        <p:attrNameLst>
                                          <p:attrName>style.visibility</p:attrName>
                                        </p:attrNameLst>
                                      </p:cBhvr>
                                      <p:to>
                                        <p:strVal val="visible"/>
                                      </p:to>
                                    </p:set>
                                    <p:anim calcmode="lin" valueType="num">
                                      <p:cBhvr>
                                        <p:cTn id="96" dur="250" fill="hold"/>
                                        <p:tgtEl>
                                          <p:spTgt spid="48"/>
                                        </p:tgtEl>
                                        <p:attrNameLst>
                                          <p:attrName>ppt_x</p:attrName>
                                        </p:attrNameLst>
                                      </p:cBhvr>
                                      <p:tavLst>
                                        <p:tav tm="0">
                                          <p:val>
                                            <p:strVal val="#ppt_x"/>
                                          </p:val>
                                        </p:tav>
                                        <p:tav tm="100000">
                                          <p:val>
                                            <p:strVal val="#ppt_x"/>
                                          </p:val>
                                        </p:tav>
                                      </p:tavLst>
                                    </p:anim>
                                    <p:anim calcmode="lin" valueType="num">
                                      <p:cBhvr>
                                        <p:cTn id="97" dur="250" fill="hold"/>
                                        <p:tgtEl>
                                          <p:spTgt spid="48"/>
                                        </p:tgtEl>
                                        <p:attrNameLst>
                                          <p:attrName>ppt_y</p:attrName>
                                        </p:attrNameLst>
                                      </p:cBhvr>
                                      <p:tavLst>
                                        <p:tav tm="0">
                                          <p:val>
                                            <p:strVal val="#ppt_y-#ppt_h/2"/>
                                          </p:val>
                                        </p:tav>
                                        <p:tav tm="100000">
                                          <p:val>
                                            <p:strVal val="#ppt_y"/>
                                          </p:val>
                                        </p:tav>
                                      </p:tavLst>
                                    </p:anim>
                                    <p:anim calcmode="lin" valueType="num">
                                      <p:cBhvr>
                                        <p:cTn id="98" dur="250" fill="hold"/>
                                        <p:tgtEl>
                                          <p:spTgt spid="48"/>
                                        </p:tgtEl>
                                        <p:attrNameLst>
                                          <p:attrName>ppt_w</p:attrName>
                                        </p:attrNameLst>
                                      </p:cBhvr>
                                      <p:tavLst>
                                        <p:tav tm="0">
                                          <p:val>
                                            <p:strVal val="#ppt_w"/>
                                          </p:val>
                                        </p:tav>
                                        <p:tav tm="100000">
                                          <p:val>
                                            <p:strVal val="#ppt_w"/>
                                          </p:val>
                                        </p:tav>
                                      </p:tavLst>
                                    </p:anim>
                                    <p:anim calcmode="lin" valueType="num">
                                      <p:cBhvr>
                                        <p:cTn id="99" dur="250" fill="hold"/>
                                        <p:tgtEl>
                                          <p:spTgt spid="48"/>
                                        </p:tgtEl>
                                        <p:attrNameLst>
                                          <p:attrName>ppt_h</p:attrName>
                                        </p:attrNameLst>
                                      </p:cBhvr>
                                      <p:tavLst>
                                        <p:tav tm="0">
                                          <p:val>
                                            <p:fltVal val="0"/>
                                          </p:val>
                                        </p:tav>
                                        <p:tav tm="100000">
                                          <p:val>
                                            <p:strVal val="#ppt_h"/>
                                          </p:val>
                                        </p:tav>
                                      </p:tavLst>
                                    </p:anim>
                                  </p:childTnLst>
                                </p:cTn>
                              </p:par>
                            </p:childTnLst>
                          </p:cTn>
                        </p:par>
                        <p:par>
                          <p:cTn id="100" fill="hold">
                            <p:stCondLst>
                              <p:cond delay="7349"/>
                            </p:stCondLst>
                            <p:childTnLst>
                              <p:par>
                                <p:cTn id="101" presetID="17" presetClass="entr" presetSubtype="1" fill="hold" grpId="0" nodeType="afterEffect">
                                  <p:stCondLst>
                                    <p:cond delay="0"/>
                                  </p:stCondLst>
                                  <p:iterate type="lt">
                                    <p:tmPct val="40000"/>
                                  </p:iterate>
                                  <p:childTnLst>
                                    <p:set>
                                      <p:cBhvr>
                                        <p:cTn id="102" dur="1" fill="hold">
                                          <p:stCondLst>
                                            <p:cond delay="0"/>
                                          </p:stCondLst>
                                        </p:cTn>
                                        <p:tgtEl>
                                          <p:spTgt spid="85"/>
                                        </p:tgtEl>
                                        <p:attrNameLst>
                                          <p:attrName>style.visibility</p:attrName>
                                        </p:attrNameLst>
                                      </p:cBhvr>
                                      <p:to>
                                        <p:strVal val="visible"/>
                                      </p:to>
                                    </p:set>
                                    <p:anim calcmode="lin" valueType="num">
                                      <p:cBhvr>
                                        <p:cTn id="103" dur="250" fill="hold"/>
                                        <p:tgtEl>
                                          <p:spTgt spid="85"/>
                                        </p:tgtEl>
                                        <p:attrNameLst>
                                          <p:attrName>ppt_x</p:attrName>
                                        </p:attrNameLst>
                                      </p:cBhvr>
                                      <p:tavLst>
                                        <p:tav tm="0">
                                          <p:val>
                                            <p:strVal val="#ppt_x"/>
                                          </p:val>
                                        </p:tav>
                                        <p:tav tm="100000">
                                          <p:val>
                                            <p:strVal val="#ppt_x"/>
                                          </p:val>
                                        </p:tav>
                                      </p:tavLst>
                                    </p:anim>
                                    <p:anim calcmode="lin" valueType="num">
                                      <p:cBhvr>
                                        <p:cTn id="104" dur="250" fill="hold"/>
                                        <p:tgtEl>
                                          <p:spTgt spid="85"/>
                                        </p:tgtEl>
                                        <p:attrNameLst>
                                          <p:attrName>ppt_y</p:attrName>
                                        </p:attrNameLst>
                                      </p:cBhvr>
                                      <p:tavLst>
                                        <p:tav tm="0">
                                          <p:val>
                                            <p:strVal val="#ppt_y-#ppt_h/2"/>
                                          </p:val>
                                        </p:tav>
                                        <p:tav tm="100000">
                                          <p:val>
                                            <p:strVal val="#ppt_y"/>
                                          </p:val>
                                        </p:tav>
                                      </p:tavLst>
                                    </p:anim>
                                    <p:anim calcmode="lin" valueType="num">
                                      <p:cBhvr>
                                        <p:cTn id="105" dur="250" fill="hold"/>
                                        <p:tgtEl>
                                          <p:spTgt spid="85"/>
                                        </p:tgtEl>
                                        <p:attrNameLst>
                                          <p:attrName>ppt_w</p:attrName>
                                        </p:attrNameLst>
                                      </p:cBhvr>
                                      <p:tavLst>
                                        <p:tav tm="0">
                                          <p:val>
                                            <p:strVal val="#ppt_w"/>
                                          </p:val>
                                        </p:tav>
                                        <p:tav tm="100000">
                                          <p:val>
                                            <p:strVal val="#ppt_w"/>
                                          </p:val>
                                        </p:tav>
                                      </p:tavLst>
                                    </p:anim>
                                    <p:anim calcmode="lin" valueType="num">
                                      <p:cBhvr>
                                        <p:cTn id="106" dur="250" fill="hold"/>
                                        <p:tgtEl>
                                          <p:spTgt spid="85"/>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bldLvl="0" animBg="1"/>
      <p:bldP spid="49" grpId="0" bldLvl="0" animBg="1"/>
      <p:bldP spid="50" grpId="0" bldLvl="0" animBg="1"/>
      <p:bldP spid="51" grpId="0" bldLvl="0" animBg="1"/>
      <p:bldP spid="58" grpId="0" bldLvl="0" animBg="1"/>
      <p:bldP spid="59" grpId="0" bldLvl="0" animBg="1"/>
      <p:bldP spid="39" grpId="0"/>
      <p:bldP spid="41" grpId="0"/>
      <p:bldP spid="43" grpId="0"/>
      <p:bldP spid="45" grpId="0"/>
      <p:bldP spid="48" grpId="0"/>
      <p:bldP spid="85"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custDataLst>
              <p:tags r:id="rId1"/>
            </p:custDataLst>
          </p:nvPr>
        </p:nvSpPr>
        <p:spPr>
          <a:xfrm>
            <a:off x="960120" y="2659698"/>
            <a:ext cx="10088880" cy="2626360"/>
          </a:xfrm>
          <a:prstGeom prst="rect">
            <a:avLst/>
          </a:prstGeom>
          <a:noFill/>
        </p:spPr>
        <p:txBody>
          <a:bodyPr wrap="square" lIns="101600" tIns="0" rIns="82550" bIns="0" rtlCol="0" anchor="ctr" anchorCtr="0">
            <a:spAutoFit/>
          </a:bodyPr>
          <a:lstStyle>
            <a:defPPr>
              <a:defRPr lang="zh-CN"/>
            </a:defPPr>
            <a:lvl1pPr fontAlgn="auto">
              <a:lnSpc>
                <a:spcPct val="130000"/>
              </a:lnSpc>
              <a:spcAft>
                <a:spcPts val="1000"/>
              </a:spcAft>
              <a:defRPr sz="1600" spc="150"/>
            </a:lvl1pPr>
          </a:lstStyle>
          <a:p>
            <a:pPr marL="360045" indent="-360045" algn="just" fontAlgn="ctr">
              <a:lnSpc>
                <a:spcPct val="150000"/>
              </a:lnSpc>
              <a:spcBef>
                <a:spcPts val="1000"/>
              </a:spcBef>
              <a:spcAft>
                <a:spcPts val="600"/>
              </a:spcAft>
              <a:buClr>
                <a:srgbClr val="44546A">
                  <a:lumMod val="60000"/>
                  <a:lumOff val="40000"/>
                </a:srgbClr>
              </a:buClr>
              <a:buSzPct val="100000"/>
              <a:buFont typeface="WPS-Bullets" pitchFamily="2" charset="0"/>
              <a:buChar char=""/>
            </a:pPr>
            <a:r>
              <a:rPr lang="zh-CN" altLang="en-US" dirty="0">
                <a:solidFill>
                  <a:srgbClr val="000000">
                    <a:lumMod val="85000"/>
                    <a:lumOff val="15000"/>
                  </a:srgbClr>
                </a:solidFill>
                <a:uFillTx/>
                <a:latin typeface="Arial" panose="020B0604020202020204" pitchFamily="34" charset="0"/>
                <a:ea typeface="微软雅黑" panose="020B0503020204020204" charset="-122"/>
              </a:rPr>
              <a:t>特种设备使用单位，应当严格执行本条例和有关安全生产的法律、行政法规的规定，保证特种设备的安全使用。</a:t>
            </a:r>
            <a:endParaRPr lang="zh-CN" altLang="en-US" dirty="0">
              <a:solidFill>
                <a:srgbClr val="000000">
                  <a:lumMod val="85000"/>
                  <a:lumOff val="15000"/>
                </a:srgbClr>
              </a:solidFill>
              <a:uFillTx/>
              <a:latin typeface="Arial" panose="020B0604020202020204" pitchFamily="34" charset="0"/>
              <a:ea typeface="微软雅黑" panose="020B0503020204020204" charset="-122"/>
            </a:endParaRPr>
          </a:p>
          <a:p>
            <a:pPr marL="360045" indent="-360045" algn="just" fontAlgn="ctr">
              <a:lnSpc>
                <a:spcPct val="150000"/>
              </a:lnSpc>
              <a:spcBef>
                <a:spcPts val="1000"/>
              </a:spcBef>
              <a:spcAft>
                <a:spcPts val="600"/>
              </a:spcAft>
              <a:buClr>
                <a:srgbClr val="44546A">
                  <a:lumMod val="60000"/>
                  <a:lumOff val="40000"/>
                </a:srgbClr>
              </a:buClr>
              <a:buSzPct val="100000"/>
              <a:buFont typeface="WPS-Bullets" pitchFamily="2" charset="0"/>
              <a:buChar char=""/>
            </a:pPr>
            <a:r>
              <a:rPr lang="zh-CN" altLang="en-US" dirty="0">
                <a:solidFill>
                  <a:srgbClr val="000000">
                    <a:lumMod val="85000"/>
                    <a:lumOff val="15000"/>
                  </a:srgbClr>
                </a:solidFill>
                <a:uFillTx/>
                <a:latin typeface="Arial" panose="020B0604020202020204" pitchFamily="34" charset="0"/>
                <a:ea typeface="微软雅黑" panose="020B0503020204020204" charset="-122"/>
              </a:rPr>
              <a:t>特种设备使用单位应当使用符合安全技术规范要求的特种设备。特种设备投入使用前，使用单位应当核对其是否附有本条例第十五条规定的相关文件。</a:t>
            </a:r>
            <a:endParaRPr lang="zh-CN" altLang="en-US" dirty="0">
              <a:solidFill>
                <a:srgbClr val="000000">
                  <a:lumMod val="85000"/>
                  <a:lumOff val="15000"/>
                </a:srgbClr>
              </a:solidFill>
              <a:uFillTx/>
              <a:latin typeface="Arial" panose="020B0604020202020204" pitchFamily="34" charset="0"/>
              <a:ea typeface="微软雅黑" panose="020B0503020204020204" charset="-122"/>
            </a:endParaRPr>
          </a:p>
          <a:p>
            <a:pPr marL="360045" indent="-360045" algn="just" fontAlgn="ctr">
              <a:lnSpc>
                <a:spcPct val="150000"/>
              </a:lnSpc>
              <a:spcBef>
                <a:spcPts val="1000"/>
              </a:spcBef>
              <a:spcAft>
                <a:spcPts val="600"/>
              </a:spcAft>
              <a:buClr>
                <a:srgbClr val="44546A">
                  <a:lumMod val="60000"/>
                  <a:lumOff val="40000"/>
                </a:srgbClr>
              </a:buClr>
              <a:buSzPct val="100000"/>
              <a:buFont typeface="WPS-Bullets" pitchFamily="2" charset="0"/>
              <a:buChar char=""/>
            </a:pPr>
            <a:r>
              <a:rPr lang="zh-CN" altLang="en-US" dirty="0">
                <a:solidFill>
                  <a:srgbClr val="000000">
                    <a:lumMod val="85000"/>
                    <a:lumOff val="15000"/>
                  </a:srgbClr>
                </a:solidFill>
                <a:uFillTx/>
                <a:latin typeface="Arial" panose="020B0604020202020204" pitchFamily="34" charset="0"/>
                <a:ea typeface="微软雅黑" panose="020B0503020204020204" charset="-122"/>
              </a:rPr>
              <a:t>特种设备在投入使用前或者投入使用后30 日内，特种设备使用单位应当向直辖市或者设区的市的特种设备安全监督管理部门登记。登记标志应当置于或者附着于该特种设备的显著位置。</a:t>
            </a:r>
            <a:endParaRPr lang="zh-CN" altLang="en-US" dirty="0">
              <a:solidFill>
                <a:srgbClr val="000000">
                  <a:lumMod val="85000"/>
                  <a:lumOff val="15000"/>
                </a:srgbClr>
              </a:solidFill>
              <a:uFillTx/>
              <a:latin typeface="Arial" panose="020B0604020202020204" pitchFamily="34" charset="0"/>
              <a:ea typeface="微软雅黑" panose="020B0503020204020204" charset="-122"/>
            </a:endParaRPr>
          </a:p>
        </p:txBody>
      </p:sp>
      <p:sp>
        <p:nvSpPr>
          <p:cNvPr id="10" name="矩形 9"/>
          <p:cNvSpPr/>
          <p:nvPr>
            <p:custDataLst>
              <p:tags r:id="rId2"/>
            </p:custDataLst>
          </p:nvPr>
        </p:nvSpPr>
        <p:spPr>
          <a:xfrm>
            <a:off x="438658" y="2152605"/>
            <a:ext cx="11510455" cy="3885696"/>
          </a:xfrm>
          <a:prstGeom prst="rect">
            <a:avLst/>
          </a:prstGeom>
          <a:noFill/>
          <a:ln w="50800">
            <a:solidFill>
              <a:srgbClr val="1E6BC5">
                <a:lumMod val="20000"/>
                <a:lumOff val="80000"/>
              </a:srgbClr>
            </a:solid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a:solidFill>
                <a:srgbClr val="FFFFFF"/>
              </a:solidFill>
              <a:latin typeface="微软雅黑" panose="020B0503020204020204" charset="-122"/>
            </a:endParaRPr>
          </a:p>
        </p:txBody>
      </p:sp>
      <p:sp>
        <p:nvSpPr>
          <p:cNvPr id="11" name="矩形 10"/>
          <p:cNvSpPr/>
          <p:nvPr>
            <p:custDataLst>
              <p:tags r:id="rId3"/>
            </p:custDataLst>
          </p:nvPr>
        </p:nvSpPr>
        <p:spPr>
          <a:xfrm>
            <a:off x="234950" y="1953849"/>
            <a:ext cx="11539982" cy="3885696"/>
          </a:xfrm>
          <a:prstGeom prst="rect">
            <a:avLst/>
          </a:prstGeom>
          <a:noFill/>
          <a:ln w="50800">
            <a:solidFill>
              <a:srgbClr val="1E6BC5"/>
            </a:solid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grpSp>
        <p:nvGrpSpPr>
          <p:cNvPr id="12" name="组合 11"/>
          <p:cNvGrpSpPr>
            <a:grpSpLocks noChangeAspect="1"/>
          </p:cNvGrpSpPr>
          <p:nvPr>
            <p:custDataLst>
              <p:tags r:id="rId4"/>
            </p:custDataLst>
          </p:nvPr>
        </p:nvGrpSpPr>
        <p:grpSpPr>
          <a:xfrm rot="10800000">
            <a:off x="11241632" y="933283"/>
            <a:ext cx="655965" cy="572396"/>
            <a:chOff x="1168400" y="1347856"/>
            <a:chExt cx="723913" cy="631688"/>
          </a:xfrm>
          <a:solidFill>
            <a:srgbClr val="1E6BC5">
              <a:lumMod val="20000"/>
              <a:lumOff val="80000"/>
            </a:srgbClr>
          </a:solidFill>
        </p:grpSpPr>
        <p:sp>
          <p:nvSpPr>
            <p:cNvPr id="13" name="任意多边形: 形状 12"/>
            <p:cNvSpPr>
              <a:spLocks noChangeAspect="1"/>
            </p:cNvSpPr>
            <p:nvPr>
              <p:custDataLst>
                <p:tags r:id="rId5"/>
              </p:custDataLst>
            </p:nvPr>
          </p:nvSpPr>
          <p:spPr>
            <a:xfrm>
              <a:off x="1168400" y="1347856"/>
              <a:ext cx="311295" cy="631688"/>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rgbClr val="1E6BC5">
                <a:lumMod val="20000"/>
                <a:lumOff val="80000"/>
              </a:srgbClr>
            </a:solidFill>
            <a:ln w="31750" cap="rnd">
              <a:noFill/>
              <a:round/>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lstStyle/>
            <a:p>
              <a:pPr algn="ctr"/>
              <a:endParaRPr lang="zh-CN" altLang="en-US"/>
            </a:p>
          </p:txBody>
        </p:sp>
        <p:sp>
          <p:nvSpPr>
            <p:cNvPr id="14" name="任意多边形: 形状 13"/>
            <p:cNvSpPr>
              <a:spLocks noChangeAspect="1"/>
            </p:cNvSpPr>
            <p:nvPr>
              <p:custDataLst>
                <p:tags r:id="rId6"/>
              </p:custDataLst>
            </p:nvPr>
          </p:nvSpPr>
          <p:spPr>
            <a:xfrm>
              <a:off x="1581018" y="1347856"/>
              <a:ext cx="311295" cy="631688"/>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rgbClr val="1E6BC5">
                <a:lumMod val="20000"/>
                <a:lumOff val="80000"/>
              </a:srgbClr>
            </a:solidFill>
            <a:ln w="31750" cap="rnd">
              <a:noFill/>
              <a:round/>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lstStyle/>
            <a:p>
              <a:pPr algn="ctr"/>
              <a:endParaRPr lang="zh-CN" altLang="en-US" dirty="0"/>
            </a:p>
          </p:txBody>
        </p:sp>
      </p:grpSp>
      <p:grpSp>
        <p:nvGrpSpPr>
          <p:cNvPr id="15" name="组合 14"/>
          <p:cNvGrpSpPr>
            <a:grpSpLocks noChangeAspect="1"/>
          </p:cNvGrpSpPr>
          <p:nvPr>
            <p:custDataLst>
              <p:tags r:id="rId7"/>
            </p:custDataLst>
          </p:nvPr>
        </p:nvGrpSpPr>
        <p:grpSpPr>
          <a:xfrm rot="10800000">
            <a:off x="11140748" y="832399"/>
            <a:ext cx="655965" cy="572396"/>
            <a:chOff x="1168400" y="1347856"/>
            <a:chExt cx="723913" cy="631688"/>
          </a:xfrm>
          <a:noFill/>
        </p:grpSpPr>
        <p:sp>
          <p:nvSpPr>
            <p:cNvPr id="16" name="任意多边形: 形状 15"/>
            <p:cNvSpPr>
              <a:spLocks noChangeAspect="1"/>
            </p:cNvSpPr>
            <p:nvPr>
              <p:custDataLst>
                <p:tags r:id="rId8"/>
              </p:custDataLst>
            </p:nvPr>
          </p:nvSpPr>
          <p:spPr>
            <a:xfrm>
              <a:off x="1168400" y="1347856"/>
              <a:ext cx="311295" cy="631688"/>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grpFill/>
            <a:ln w="31750" cap="rnd">
              <a:solidFill>
                <a:srgbClr val="1E6BC5"/>
              </a:solidFill>
              <a:round/>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lstStyle/>
            <a:p>
              <a:pPr algn="ctr"/>
              <a:endParaRPr lang="zh-CN" altLang="en-US"/>
            </a:p>
          </p:txBody>
        </p:sp>
        <p:sp>
          <p:nvSpPr>
            <p:cNvPr id="17" name="任意多边形: 形状 16"/>
            <p:cNvSpPr>
              <a:spLocks noChangeAspect="1"/>
            </p:cNvSpPr>
            <p:nvPr>
              <p:custDataLst>
                <p:tags r:id="rId9"/>
              </p:custDataLst>
            </p:nvPr>
          </p:nvSpPr>
          <p:spPr>
            <a:xfrm>
              <a:off x="1581018" y="1347856"/>
              <a:ext cx="311295" cy="631688"/>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grpFill/>
            <a:ln w="31750" cap="rnd">
              <a:solidFill>
                <a:srgbClr val="1E6BC5"/>
              </a:solidFill>
              <a:round/>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lstStyle/>
            <a:p>
              <a:pPr algn="ctr"/>
              <a:endParaRPr lang="zh-CN" altLang="en-US"/>
            </a:p>
          </p:txBody>
        </p:sp>
      </p:grpSp>
      <p:sp>
        <p:nvSpPr>
          <p:cNvPr id="18" name="文本框 17"/>
          <p:cNvSpPr txBox="1"/>
          <p:nvPr>
            <p:custDataLst>
              <p:tags r:id="rId10"/>
            </p:custDataLst>
          </p:nvPr>
        </p:nvSpPr>
        <p:spPr>
          <a:xfrm>
            <a:off x="774700" y="776605"/>
            <a:ext cx="9981565" cy="629920"/>
          </a:xfrm>
          <a:prstGeom prst="rect">
            <a:avLst/>
          </a:prstGeom>
          <a:noFill/>
        </p:spPr>
        <p:txBody>
          <a:bodyPr wrap="square" lIns="101600" tIns="38100" rIns="63500" bIns="38100" rtlCol="0">
            <a:spAutoFit/>
          </a:bodyPr>
          <a:lstStyle/>
          <a:p>
            <a:pPr fontAlgn="auto"/>
            <a:r>
              <a:rPr lang="zh-CN" altLang="en-US" sz="3600" b="1" spc="300" dirty="0">
                <a:solidFill>
                  <a:srgbClr val="000000">
                    <a:lumMod val="85000"/>
                    <a:lumOff val="15000"/>
                  </a:srgbClr>
                </a:solidFill>
                <a:uFillTx/>
                <a:latin typeface="Arial" panose="020B0604020202020204" pitchFamily="34" charset="0"/>
                <a:ea typeface="微软雅黑" panose="020B0503020204020204" charset="-122"/>
              </a:rPr>
              <a:t>特种设备使用单位的安全责任一般性义务</a:t>
            </a:r>
            <a:endParaRPr lang="zh-CN" altLang="en-US" sz="3600" b="1" spc="300" dirty="0">
              <a:solidFill>
                <a:srgbClr val="000000">
                  <a:lumMod val="85000"/>
                  <a:lumOff val="15000"/>
                </a:srgbClr>
              </a:solidFill>
              <a:uFillTx/>
              <a:latin typeface="Arial" panose="020B0604020202020204" pitchFamily="34" charset="0"/>
              <a:ea typeface="微软雅黑" panose="020B0503020204020204" charset="-122"/>
            </a:endParaRPr>
          </a:p>
        </p:txBody>
      </p:sp>
    </p:spTree>
    <p:custDataLst>
      <p:tags r:id="rId11"/>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193675" y="4734560"/>
            <a:ext cx="11804650" cy="829945"/>
          </a:xfrm>
          <a:prstGeom prst="rect">
            <a:avLst/>
          </a:prstGeom>
        </p:spPr>
        <p:txBody>
          <a:bodyPr wrap="square" anchor="ctr" anchorCtr="0">
            <a:spAutoFit/>
            <a:scene3d>
              <a:camera prst="orthographicFront"/>
              <a:lightRig rig="threePt" dir="t"/>
            </a:scene3d>
            <a:sp3d contourW="12700"/>
          </a:bodyPr>
          <a:lstStyle/>
          <a:p>
            <a:pPr algn="ctr">
              <a:lnSpc>
                <a:spcPct val="120000"/>
              </a:lnSpc>
            </a:pPr>
            <a:r>
              <a:rPr lang="zh-CN" altLang="en-US" sz="4000" b="1" dirty="0">
                <a:latin typeface="微软雅黑" panose="020B0503020204020204" charset="-122"/>
                <a:ea typeface="微软雅黑" panose="020B0503020204020204" charset="-122"/>
                <a:cs typeface="微软雅黑" panose="020B0503020204020204" charset="-122"/>
                <a:sym typeface="+mn-ea"/>
              </a:rPr>
              <a:t>任务1 《生产安全事故报告和调查处理条例》</a:t>
            </a:r>
            <a:endParaRPr lang="zh-CN" altLang="en-US" sz="4000" b="1" dirty="0">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0">
        <p:split orient="vert"/>
      </p:transition>
    </mc:Choice>
    <mc:Fallback>
      <p:transition spd="slow" advClick="0" advTm="0">
        <p:split orient="vert"/>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custDataLst>
              <p:tags r:id="rId1"/>
            </p:custDataLst>
          </p:nvPr>
        </p:nvSpPr>
        <p:spPr>
          <a:xfrm>
            <a:off x="960120" y="2485391"/>
            <a:ext cx="10088880" cy="2974975"/>
          </a:xfrm>
          <a:prstGeom prst="rect">
            <a:avLst/>
          </a:prstGeom>
          <a:noFill/>
        </p:spPr>
        <p:txBody>
          <a:bodyPr wrap="square" lIns="101600" tIns="0" rIns="82550" bIns="0" rtlCol="0" anchor="ctr" anchorCtr="0">
            <a:spAutoFit/>
          </a:bodyPr>
          <a:lstStyle>
            <a:defPPr>
              <a:defRPr lang="zh-CN"/>
            </a:defPPr>
            <a:lvl1pPr fontAlgn="auto">
              <a:lnSpc>
                <a:spcPct val="130000"/>
              </a:lnSpc>
              <a:spcAft>
                <a:spcPts val="1000"/>
              </a:spcAft>
              <a:defRPr sz="1600" spc="150"/>
            </a:lvl1pPr>
          </a:lstStyle>
          <a:p>
            <a:pPr marL="360045" indent="-360045" algn="just" fontAlgn="ctr">
              <a:lnSpc>
                <a:spcPct val="150000"/>
              </a:lnSpc>
              <a:spcBef>
                <a:spcPts val="1000"/>
              </a:spcBef>
              <a:spcAft>
                <a:spcPts val="600"/>
              </a:spcAft>
              <a:buClr>
                <a:srgbClr val="44546A">
                  <a:lumMod val="60000"/>
                  <a:lumOff val="40000"/>
                </a:srgbClr>
              </a:buClr>
              <a:buSzPct val="100000"/>
              <a:buFont typeface="WPS-Bullets" pitchFamily="2" charset="0"/>
              <a:buChar char=""/>
            </a:pPr>
            <a:r>
              <a:rPr lang="zh-CN" altLang="en-US" sz="2000" dirty="0">
                <a:solidFill>
                  <a:srgbClr val="000000">
                    <a:lumMod val="85000"/>
                    <a:lumOff val="15000"/>
                  </a:srgbClr>
                </a:solidFill>
                <a:uFillTx/>
                <a:latin typeface="Arial" panose="020B0604020202020204" pitchFamily="34" charset="0"/>
                <a:ea typeface="微软雅黑" panose="020B0503020204020204" charset="-122"/>
              </a:rPr>
              <a:t>电梯的日常维护保养必须由依照本条例取得许可的安装、改造、维修单位或者电梯制造单位进行。电梯应当至少每15 日进行一次清洁、润滑、调整和检查。</a:t>
            </a:r>
            <a:endParaRPr lang="zh-CN" altLang="en-US" sz="2000" dirty="0">
              <a:solidFill>
                <a:srgbClr val="000000">
                  <a:lumMod val="85000"/>
                  <a:lumOff val="15000"/>
                </a:srgbClr>
              </a:solidFill>
              <a:uFillTx/>
              <a:latin typeface="Arial" panose="020B0604020202020204" pitchFamily="34" charset="0"/>
              <a:ea typeface="微软雅黑" panose="020B0503020204020204" charset="-122"/>
            </a:endParaRPr>
          </a:p>
          <a:p>
            <a:pPr marL="360045" indent="-360045" algn="just" fontAlgn="ctr">
              <a:lnSpc>
                <a:spcPct val="150000"/>
              </a:lnSpc>
              <a:spcBef>
                <a:spcPts val="1000"/>
              </a:spcBef>
              <a:spcAft>
                <a:spcPts val="600"/>
              </a:spcAft>
              <a:buClr>
                <a:srgbClr val="44546A">
                  <a:lumMod val="60000"/>
                  <a:lumOff val="40000"/>
                </a:srgbClr>
              </a:buClr>
              <a:buSzPct val="100000"/>
              <a:buFont typeface="WPS-Bullets" pitchFamily="2" charset="0"/>
              <a:buChar char=""/>
            </a:pPr>
            <a:r>
              <a:rPr lang="zh-CN" altLang="en-US" sz="2000" dirty="0">
                <a:solidFill>
                  <a:srgbClr val="000000">
                    <a:lumMod val="85000"/>
                    <a:lumOff val="15000"/>
                  </a:srgbClr>
                </a:solidFill>
                <a:uFillTx/>
                <a:latin typeface="Arial" panose="020B0604020202020204" pitchFamily="34" charset="0"/>
                <a:ea typeface="微软雅黑" panose="020B0503020204020204" charset="-122"/>
              </a:rPr>
              <a:t>电梯、客运索道、大型游乐设施等为公众提供服务的特种设备运营使用单位，应当设置特种设备安全管理机构或者配备专职的安全管理人员；其他特种设备使用单位，应当根据情况设置特种设备安全管理机构或者配备专职、兼职的安全管理人员。</a:t>
            </a:r>
            <a:endParaRPr lang="zh-CN" altLang="en-US" sz="2000" dirty="0">
              <a:solidFill>
                <a:srgbClr val="000000">
                  <a:lumMod val="85000"/>
                  <a:lumOff val="15000"/>
                </a:srgbClr>
              </a:solidFill>
              <a:uFillTx/>
              <a:latin typeface="Arial" panose="020B0604020202020204" pitchFamily="34" charset="0"/>
              <a:ea typeface="微软雅黑" panose="020B0503020204020204" charset="-122"/>
            </a:endParaRPr>
          </a:p>
        </p:txBody>
      </p:sp>
      <p:sp>
        <p:nvSpPr>
          <p:cNvPr id="10" name="矩形 9"/>
          <p:cNvSpPr/>
          <p:nvPr>
            <p:custDataLst>
              <p:tags r:id="rId2"/>
            </p:custDataLst>
          </p:nvPr>
        </p:nvSpPr>
        <p:spPr>
          <a:xfrm>
            <a:off x="438658" y="2152605"/>
            <a:ext cx="11510455" cy="3885696"/>
          </a:xfrm>
          <a:prstGeom prst="rect">
            <a:avLst/>
          </a:prstGeom>
          <a:noFill/>
          <a:ln w="50800">
            <a:solidFill>
              <a:srgbClr val="1E6BC5">
                <a:lumMod val="20000"/>
                <a:lumOff val="80000"/>
              </a:srgbClr>
            </a:solid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a:solidFill>
                <a:srgbClr val="FFFFFF"/>
              </a:solidFill>
              <a:latin typeface="微软雅黑" panose="020B0503020204020204" charset="-122"/>
            </a:endParaRPr>
          </a:p>
        </p:txBody>
      </p:sp>
      <p:sp>
        <p:nvSpPr>
          <p:cNvPr id="11" name="矩形 10"/>
          <p:cNvSpPr/>
          <p:nvPr>
            <p:custDataLst>
              <p:tags r:id="rId3"/>
            </p:custDataLst>
          </p:nvPr>
        </p:nvSpPr>
        <p:spPr>
          <a:xfrm>
            <a:off x="234950" y="1953849"/>
            <a:ext cx="11539982" cy="3885696"/>
          </a:xfrm>
          <a:prstGeom prst="rect">
            <a:avLst/>
          </a:prstGeom>
          <a:noFill/>
          <a:ln w="50800">
            <a:solidFill>
              <a:srgbClr val="1E6BC5"/>
            </a:solid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grpSp>
        <p:nvGrpSpPr>
          <p:cNvPr id="12" name="组合 11"/>
          <p:cNvGrpSpPr>
            <a:grpSpLocks noChangeAspect="1"/>
          </p:cNvGrpSpPr>
          <p:nvPr>
            <p:custDataLst>
              <p:tags r:id="rId4"/>
            </p:custDataLst>
          </p:nvPr>
        </p:nvGrpSpPr>
        <p:grpSpPr>
          <a:xfrm rot="10800000">
            <a:off x="11241632" y="933283"/>
            <a:ext cx="655965" cy="572396"/>
            <a:chOff x="1168400" y="1347856"/>
            <a:chExt cx="723913" cy="631688"/>
          </a:xfrm>
          <a:solidFill>
            <a:srgbClr val="1E6BC5">
              <a:lumMod val="20000"/>
              <a:lumOff val="80000"/>
            </a:srgbClr>
          </a:solidFill>
        </p:grpSpPr>
        <p:sp>
          <p:nvSpPr>
            <p:cNvPr id="13" name="任意多边形: 形状 12"/>
            <p:cNvSpPr>
              <a:spLocks noChangeAspect="1"/>
            </p:cNvSpPr>
            <p:nvPr>
              <p:custDataLst>
                <p:tags r:id="rId5"/>
              </p:custDataLst>
            </p:nvPr>
          </p:nvSpPr>
          <p:spPr>
            <a:xfrm>
              <a:off x="1168400" y="1347856"/>
              <a:ext cx="311295" cy="631688"/>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rgbClr val="1E6BC5">
                <a:lumMod val="20000"/>
                <a:lumOff val="80000"/>
              </a:srgbClr>
            </a:solidFill>
            <a:ln w="31750" cap="rnd">
              <a:noFill/>
              <a:round/>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lstStyle/>
            <a:p>
              <a:pPr algn="ctr"/>
              <a:endParaRPr lang="zh-CN" altLang="en-US"/>
            </a:p>
          </p:txBody>
        </p:sp>
        <p:sp>
          <p:nvSpPr>
            <p:cNvPr id="14" name="任意多边形: 形状 13"/>
            <p:cNvSpPr>
              <a:spLocks noChangeAspect="1"/>
            </p:cNvSpPr>
            <p:nvPr>
              <p:custDataLst>
                <p:tags r:id="rId6"/>
              </p:custDataLst>
            </p:nvPr>
          </p:nvSpPr>
          <p:spPr>
            <a:xfrm>
              <a:off x="1581018" y="1347856"/>
              <a:ext cx="311295" cy="631688"/>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rgbClr val="1E6BC5">
                <a:lumMod val="20000"/>
                <a:lumOff val="80000"/>
              </a:srgbClr>
            </a:solidFill>
            <a:ln w="31750" cap="rnd">
              <a:noFill/>
              <a:round/>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lstStyle/>
            <a:p>
              <a:pPr algn="ctr"/>
              <a:endParaRPr lang="zh-CN" altLang="en-US" dirty="0"/>
            </a:p>
          </p:txBody>
        </p:sp>
      </p:grpSp>
      <p:grpSp>
        <p:nvGrpSpPr>
          <p:cNvPr id="15" name="组合 14"/>
          <p:cNvGrpSpPr>
            <a:grpSpLocks noChangeAspect="1"/>
          </p:cNvGrpSpPr>
          <p:nvPr>
            <p:custDataLst>
              <p:tags r:id="rId7"/>
            </p:custDataLst>
          </p:nvPr>
        </p:nvGrpSpPr>
        <p:grpSpPr>
          <a:xfrm rot="10800000">
            <a:off x="11140748" y="832399"/>
            <a:ext cx="655965" cy="572396"/>
            <a:chOff x="1168400" y="1347856"/>
            <a:chExt cx="723913" cy="631688"/>
          </a:xfrm>
          <a:noFill/>
        </p:grpSpPr>
        <p:sp>
          <p:nvSpPr>
            <p:cNvPr id="16" name="任意多边形: 形状 15"/>
            <p:cNvSpPr>
              <a:spLocks noChangeAspect="1"/>
            </p:cNvSpPr>
            <p:nvPr>
              <p:custDataLst>
                <p:tags r:id="rId8"/>
              </p:custDataLst>
            </p:nvPr>
          </p:nvSpPr>
          <p:spPr>
            <a:xfrm>
              <a:off x="1168400" y="1347856"/>
              <a:ext cx="311295" cy="631688"/>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grpFill/>
            <a:ln w="31750" cap="rnd">
              <a:solidFill>
                <a:srgbClr val="1E6BC5"/>
              </a:solidFill>
              <a:round/>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lstStyle/>
            <a:p>
              <a:pPr algn="ctr"/>
              <a:endParaRPr lang="zh-CN" altLang="en-US"/>
            </a:p>
          </p:txBody>
        </p:sp>
        <p:sp>
          <p:nvSpPr>
            <p:cNvPr id="17" name="任意多边形: 形状 16"/>
            <p:cNvSpPr>
              <a:spLocks noChangeAspect="1"/>
            </p:cNvSpPr>
            <p:nvPr>
              <p:custDataLst>
                <p:tags r:id="rId9"/>
              </p:custDataLst>
            </p:nvPr>
          </p:nvSpPr>
          <p:spPr>
            <a:xfrm>
              <a:off x="1581018" y="1347856"/>
              <a:ext cx="311295" cy="631688"/>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grpFill/>
            <a:ln w="31750" cap="rnd">
              <a:solidFill>
                <a:srgbClr val="1E6BC5"/>
              </a:solidFill>
              <a:round/>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lstStyle/>
            <a:p>
              <a:pPr algn="ctr"/>
              <a:endParaRPr lang="zh-CN" altLang="en-US"/>
            </a:p>
          </p:txBody>
        </p:sp>
      </p:grpSp>
      <p:sp>
        <p:nvSpPr>
          <p:cNvPr id="18" name="文本框 17"/>
          <p:cNvSpPr txBox="1"/>
          <p:nvPr>
            <p:custDataLst>
              <p:tags r:id="rId10"/>
            </p:custDataLst>
          </p:nvPr>
        </p:nvSpPr>
        <p:spPr>
          <a:xfrm>
            <a:off x="774700" y="776605"/>
            <a:ext cx="9981565" cy="629920"/>
          </a:xfrm>
          <a:prstGeom prst="rect">
            <a:avLst/>
          </a:prstGeom>
          <a:noFill/>
        </p:spPr>
        <p:txBody>
          <a:bodyPr wrap="square" lIns="101600" tIns="38100" rIns="63500" bIns="38100" rtlCol="0">
            <a:spAutoFit/>
          </a:bodyPr>
          <a:lstStyle/>
          <a:p>
            <a:pPr fontAlgn="auto"/>
            <a:r>
              <a:rPr lang="zh-CN" altLang="en-US" sz="3600" b="1" spc="300" dirty="0">
                <a:solidFill>
                  <a:srgbClr val="000000">
                    <a:lumMod val="85000"/>
                    <a:lumOff val="15000"/>
                  </a:srgbClr>
                </a:solidFill>
                <a:uFillTx/>
                <a:latin typeface="Arial" panose="020B0604020202020204" pitchFamily="34" charset="0"/>
                <a:ea typeface="微软雅黑" panose="020B0503020204020204" charset="-122"/>
              </a:rPr>
              <a:t>特种设备使用单位的安全责任特别性义务</a:t>
            </a:r>
            <a:endParaRPr lang="zh-CN" altLang="en-US" sz="3600" b="1" spc="300" dirty="0">
              <a:solidFill>
                <a:srgbClr val="000000">
                  <a:lumMod val="85000"/>
                  <a:lumOff val="15000"/>
                </a:srgbClr>
              </a:solidFill>
              <a:uFillTx/>
              <a:latin typeface="Arial" panose="020B0604020202020204" pitchFamily="34" charset="0"/>
              <a:ea typeface="微软雅黑" panose="020B0503020204020204" charset="-122"/>
            </a:endParaRPr>
          </a:p>
        </p:txBody>
      </p:sp>
    </p:spTree>
    <p:custDataLst>
      <p:tags r:id="rId11"/>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 name="矩形 13"/>
          <p:cNvSpPr/>
          <p:nvPr>
            <p:custDataLst>
              <p:tags r:id="rId1"/>
            </p:custDataLst>
          </p:nvPr>
        </p:nvSpPr>
        <p:spPr>
          <a:xfrm>
            <a:off x="0" y="0"/>
            <a:ext cx="12192000" cy="6858000"/>
          </a:xfrm>
          <a:prstGeom prst="rect">
            <a:avLst/>
          </a:prstGeom>
          <a:pattFill prst="ltUpDiag">
            <a:fgClr>
              <a:srgbClr val="FFFFFF">
                <a:lumMod val="95000"/>
              </a:srgbClr>
            </a:fgClr>
            <a:bgClr>
              <a:srgbClr val="FFFFFF"/>
            </a:bgClr>
          </a:patt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a:solidFill>
                <a:srgbClr val="FFFFFF"/>
              </a:solidFill>
              <a:latin typeface="微软雅黑" panose="020B0503020204020204" charset="-122"/>
            </a:endParaRPr>
          </a:p>
        </p:txBody>
      </p:sp>
      <p:sp>
        <p:nvSpPr>
          <p:cNvPr id="15" name="矩形 14"/>
          <p:cNvSpPr/>
          <p:nvPr>
            <p:custDataLst>
              <p:tags r:id="rId2"/>
            </p:custDataLst>
          </p:nvPr>
        </p:nvSpPr>
        <p:spPr>
          <a:xfrm>
            <a:off x="-2" y="2449462"/>
            <a:ext cx="12192001" cy="3570158"/>
          </a:xfrm>
          <a:prstGeom prst="rect">
            <a:avLst/>
          </a:prstGeom>
          <a:solidFill>
            <a:srgbClr val="FFFFFF"/>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a:solidFill>
                <a:srgbClr val="FFFFFF"/>
              </a:solidFill>
              <a:latin typeface="微软雅黑" panose="020B0503020204020204" charset="-122"/>
            </a:endParaRPr>
          </a:p>
        </p:txBody>
      </p:sp>
      <p:cxnSp>
        <p:nvCxnSpPr>
          <p:cNvPr id="3" name="直接连接符 2"/>
          <p:cNvCxnSpPr/>
          <p:nvPr>
            <p:custDataLst>
              <p:tags r:id="rId3"/>
            </p:custDataLst>
          </p:nvPr>
        </p:nvCxnSpPr>
        <p:spPr>
          <a:xfrm>
            <a:off x="864163" y="2449462"/>
            <a:ext cx="10463675" cy="0"/>
          </a:xfrm>
          <a:prstGeom prst="line">
            <a:avLst/>
          </a:prstGeom>
          <a:ln>
            <a:solidFill>
              <a:srgbClr val="000000"/>
            </a:solidFill>
            <a:headEnd type="oval"/>
            <a:tailEnd type="oval"/>
          </a:ln>
        </p:spPr>
        <p:style>
          <a:lnRef idx="1">
            <a:srgbClr val="1E6BC5"/>
          </a:lnRef>
          <a:fillRef idx="0">
            <a:srgbClr val="1E6BC5"/>
          </a:fillRef>
          <a:effectRef idx="0">
            <a:srgbClr val="1E6BC5"/>
          </a:effectRef>
          <a:fontRef idx="minor">
            <a:srgbClr val="000000"/>
          </a:fontRef>
        </p:style>
      </p:cxnSp>
      <p:cxnSp>
        <p:nvCxnSpPr>
          <p:cNvPr id="4" name="直接连接符 3"/>
          <p:cNvCxnSpPr/>
          <p:nvPr>
            <p:custDataLst>
              <p:tags r:id="rId4"/>
            </p:custDataLst>
          </p:nvPr>
        </p:nvCxnSpPr>
        <p:spPr>
          <a:xfrm>
            <a:off x="6096000" y="2449462"/>
            <a:ext cx="0" cy="3570161"/>
          </a:xfrm>
          <a:prstGeom prst="line">
            <a:avLst/>
          </a:prstGeom>
          <a:ln>
            <a:solidFill>
              <a:srgbClr val="000000"/>
            </a:solidFill>
          </a:ln>
        </p:spPr>
        <p:style>
          <a:lnRef idx="1">
            <a:srgbClr val="1E6BC5"/>
          </a:lnRef>
          <a:fillRef idx="0">
            <a:srgbClr val="1E6BC5"/>
          </a:fillRef>
          <a:effectRef idx="0">
            <a:srgbClr val="1E6BC5"/>
          </a:effectRef>
          <a:fontRef idx="minor">
            <a:srgbClr val="000000"/>
          </a:fontRef>
        </p:style>
      </p:cxnSp>
      <p:sp>
        <p:nvSpPr>
          <p:cNvPr id="6" name="矩形 5"/>
          <p:cNvSpPr/>
          <p:nvPr>
            <p:custDataLst>
              <p:tags r:id="rId5"/>
            </p:custDataLst>
          </p:nvPr>
        </p:nvSpPr>
        <p:spPr>
          <a:xfrm>
            <a:off x="0" y="2651125"/>
            <a:ext cx="130629" cy="1509485"/>
          </a:xfrm>
          <a:prstGeom prst="rect">
            <a:avLst/>
          </a:prstGeom>
          <a:solidFill>
            <a:srgbClr val="000000">
              <a:lumMod val="75000"/>
              <a:lumOff val="25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lang="zh-CN" altLang="en-US"/>
          </a:p>
        </p:txBody>
      </p:sp>
      <p:sp>
        <p:nvSpPr>
          <p:cNvPr id="7" name="矩形 6"/>
          <p:cNvSpPr/>
          <p:nvPr>
            <p:custDataLst>
              <p:tags r:id="rId6"/>
            </p:custDataLst>
          </p:nvPr>
        </p:nvSpPr>
        <p:spPr>
          <a:xfrm>
            <a:off x="12061371" y="2651125"/>
            <a:ext cx="130629" cy="1509485"/>
          </a:xfrm>
          <a:prstGeom prst="rect">
            <a:avLst/>
          </a:prstGeom>
          <a:solidFill>
            <a:srgbClr val="000000">
              <a:lumMod val="75000"/>
              <a:lumOff val="25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lang="zh-CN" altLang="en-US"/>
          </a:p>
        </p:txBody>
      </p:sp>
      <p:sp>
        <p:nvSpPr>
          <p:cNvPr id="8" name="文本框 7"/>
          <p:cNvSpPr txBox="1"/>
          <p:nvPr>
            <p:custDataLst>
              <p:tags r:id="rId7"/>
            </p:custDataLst>
          </p:nvPr>
        </p:nvSpPr>
        <p:spPr>
          <a:xfrm>
            <a:off x="6546414" y="3182982"/>
            <a:ext cx="4629187" cy="1974850"/>
          </a:xfrm>
          <a:prstGeom prst="rect">
            <a:avLst/>
          </a:prstGeom>
          <a:noFill/>
        </p:spPr>
        <p:txBody>
          <a:bodyPr wrap="square" lIns="101600" tIns="0" rIns="82550" bIns="0" rtlCol="0" anchor="ctr" anchorCtr="0">
            <a:spAutoFit/>
          </a:bodyPr>
          <a:lstStyle>
            <a:defPPr>
              <a:defRPr lang="zh-CN"/>
            </a:defPPr>
            <a:lvl1pPr fontAlgn="auto">
              <a:lnSpc>
                <a:spcPct val="130000"/>
              </a:lnSpc>
              <a:spcAft>
                <a:spcPts val="1000"/>
              </a:spcAft>
              <a:defRPr sz="1600" spc="150"/>
            </a:lvl1pPr>
          </a:lstStyle>
          <a:p>
            <a:pPr marL="355600" lvl="0" indent="-355600" algn="l" fontAlgn="ctr">
              <a:lnSpc>
                <a:spcPct val="150000"/>
              </a:lnSpc>
              <a:spcBef>
                <a:spcPts val="1000"/>
              </a:spcBef>
              <a:spcAft>
                <a:spcPts val="0"/>
              </a:spcAft>
              <a:buClr>
                <a:srgbClr val="000000">
                  <a:lumMod val="75000"/>
                  <a:lumOff val="25000"/>
                </a:srgbClr>
              </a:buClr>
              <a:buSzPct val="130000"/>
              <a:buFont typeface="Wingdings" panose="05000000000000000000" pitchFamily="2" charset="2"/>
              <a:buChar char="l"/>
            </a:pPr>
            <a:r>
              <a:rPr lang="zh-CN" altLang="en-US" dirty="0">
                <a:solidFill>
                  <a:srgbClr val="000000">
                    <a:lumMod val="75000"/>
                    <a:lumOff val="25000"/>
                  </a:srgbClr>
                </a:solidFill>
                <a:uFillTx/>
                <a:latin typeface="Arial" panose="020B0604020202020204" pitchFamily="34" charset="0"/>
                <a:ea typeface="微软雅黑" panose="020B0503020204020204" charset="-122"/>
                <a:sym typeface="微软雅黑" panose="020B0503020204020204" charset="-122"/>
              </a:rPr>
              <a:t>特种设备的监督检验、定期检验、型式试验和无损检测应当由依照本条例经核准的特种设备检验检测机构进行。</a:t>
            </a:r>
            <a:endParaRPr lang="zh-CN" altLang="en-US" dirty="0">
              <a:solidFill>
                <a:srgbClr val="000000">
                  <a:lumMod val="75000"/>
                  <a:lumOff val="25000"/>
                </a:srgbClr>
              </a:solidFill>
              <a:uFillTx/>
              <a:latin typeface="Arial" panose="020B0604020202020204" pitchFamily="34" charset="0"/>
              <a:ea typeface="微软雅黑" panose="020B0503020204020204" charset="-122"/>
              <a:sym typeface="微软雅黑" panose="020B0503020204020204" charset="-122"/>
            </a:endParaRPr>
          </a:p>
          <a:p>
            <a:pPr marL="355600" lvl="0" indent="-355600" algn="l" fontAlgn="ctr">
              <a:lnSpc>
                <a:spcPct val="150000"/>
              </a:lnSpc>
              <a:spcBef>
                <a:spcPts val="1000"/>
              </a:spcBef>
              <a:spcAft>
                <a:spcPts val="0"/>
              </a:spcAft>
              <a:buClr>
                <a:srgbClr val="000000">
                  <a:lumMod val="75000"/>
                  <a:lumOff val="25000"/>
                </a:srgbClr>
              </a:buClr>
              <a:buSzPct val="130000"/>
              <a:buFont typeface="Wingdings" panose="05000000000000000000" pitchFamily="2" charset="2"/>
              <a:buChar char="l"/>
            </a:pPr>
            <a:r>
              <a:rPr lang="zh-CN" altLang="en-US" dirty="0">
                <a:solidFill>
                  <a:srgbClr val="000000">
                    <a:lumMod val="75000"/>
                    <a:lumOff val="25000"/>
                  </a:srgbClr>
                </a:solidFill>
                <a:uFillTx/>
                <a:latin typeface="Arial" panose="020B0604020202020204" pitchFamily="34" charset="0"/>
                <a:ea typeface="微软雅黑" panose="020B0503020204020204" charset="-122"/>
                <a:sym typeface="微软雅黑" panose="020B0503020204020204" charset="-122"/>
              </a:rPr>
              <a:t>特种设备检验检测工作应当符合安全技术规范的要求。</a:t>
            </a:r>
            <a:endParaRPr lang="zh-CN" altLang="en-US" dirty="0">
              <a:solidFill>
                <a:srgbClr val="000000">
                  <a:lumMod val="75000"/>
                  <a:lumOff val="25000"/>
                </a:srgbClr>
              </a:solidFill>
              <a:uFillTx/>
              <a:latin typeface="Arial" panose="020B0604020202020204" pitchFamily="34" charset="0"/>
              <a:ea typeface="微软雅黑" panose="020B0503020204020204" charset="-122"/>
              <a:sym typeface="微软雅黑" panose="020B0503020204020204" charset="-122"/>
            </a:endParaRPr>
          </a:p>
        </p:txBody>
      </p:sp>
      <p:sp>
        <p:nvSpPr>
          <p:cNvPr id="9" name="文本框 8"/>
          <p:cNvSpPr txBox="1"/>
          <p:nvPr>
            <p:custDataLst>
              <p:tags r:id="rId8"/>
            </p:custDataLst>
          </p:nvPr>
        </p:nvSpPr>
        <p:spPr>
          <a:xfrm>
            <a:off x="1000107" y="2730862"/>
            <a:ext cx="4629187" cy="3007360"/>
          </a:xfrm>
          <a:prstGeom prst="rect">
            <a:avLst/>
          </a:prstGeom>
          <a:noFill/>
        </p:spPr>
        <p:txBody>
          <a:bodyPr wrap="square" lIns="101600" tIns="0" rIns="82550" bIns="0" rtlCol="0" anchor="ctr" anchorCtr="0">
            <a:spAutoFit/>
          </a:bodyPr>
          <a:lstStyle>
            <a:defPPr>
              <a:defRPr lang="zh-CN"/>
            </a:defPPr>
            <a:lvl1pPr fontAlgn="auto">
              <a:lnSpc>
                <a:spcPct val="130000"/>
              </a:lnSpc>
              <a:spcAft>
                <a:spcPts val="1000"/>
              </a:spcAft>
              <a:defRPr sz="1600" spc="150"/>
            </a:lvl1pPr>
          </a:lstStyle>
          <a:p>
            <a:pPr marL="355600" lvl="0" indent="-355600" algn="l" fontAlgn="ctr">
              <a:spcBef>
                <a:spcPts val="1000"/>
              </a:spcBef>
              <a:spcAft>
                <a:spcPts val="0"/>
              </a:spcAft>
              <a:buClr>
                <a:srgbClr val="000000">
                  <a:lumMod val="75000"/>
                  <a:lumOff val="25000"/>
                </a:srgbClr>
              </a:buClr>
              <a:buSzPct val="130000"/>
              <a:buFont typeface="Wingdings" panose="05000000000000000000" pitchFamily="2" charset="2"/>
              <a:buChar char="n"/>
            </a:pPr>
            <a:r>
              <a:rPr lang="zh-CN" altLang="en-US" dirty="0">
                <a:solidFill>
                  <a:srgbClr val="000000">
                    <a:lumMod val="75000"/>
                    <a:lumOff val="25000"/>
                  </a:srgbClr>
                </a:solidFill>
                <a:uFillTx/>
                <a:latin typeface="Arial" panose="020B0604020202020204" pitchFamily="34" charset="0"/>
                <a:ea typeface="微软雅黑" panose="020B0503020204020204" charset="-122"/>
                <a:sym typeface="微软雅黑" panose="020B0503020204020204" charset="-122"/>
              </a:rPr>
              <a:t>从事本条例规定的监督检验、定期检验、型式试验以及专门为特种设备生产、使用、检验检测提供无损检测服务的特种设备检验检测机构，应当经国务院特种设备安全监督管理部门核准。</a:t>
            </a:r>
            <a:endParaRPr lang="zh-CN" altLang="en-US" dirty="0">
              <a:solidFill>
                <a:srgbClr val="000000">
                  <a:lumMod val="75000"/>
                  <a:lumOff val="25000"/>
                </a:srgbClr>
              </a:solidFill>
              <a:uFillTx/>
              <a:latin typeface="Arial" panose="020B0604020202020204" pitchFamily="34" charset="0"/>
              <a:ea typeface="微软雅黑" panose="020B0503020204020204" charset="-122"/>
              <a:sym typeface="微软雅黑" panose="020B0503020204020204" charset="-122"/>
            </a:endParaRPr>
          </a:p>
          <a:p>
            <a:pPr marL="355600" lvl="0" indent="-355600" algn="l" fontAlgn="ctr">
              <a:spcBef>
                <a:spcPts val="1000"/>
              </a:spcBef>
              <a:spcAft>
                <a:spcPts val="0"/>
              </a:spcAft>
              <a:buClr>
                <a:srgbClr val="000000">
                  <a:lumMod val="75000"/>
                  <a:lumOff val="25000"/>
                </a:srgbClr>
              </a:buClr>
              <a:buSzPct val="130000"/>
              <a:buFont typeface="Wingdings" panose="05000000000000000000" pitchFamily="2" charset="2"/>
              <a:buChar char="n"/>
            </a:pPr>
            <a:r>
              <a:rPr lang="zh-CN" altLang="en-US" dirty="0">
                <a:solidFill>
                  <a:srgbClr val="000000">
                    <a:lumMod val="75000"/>
                    <a:lumOff val="25000"/>
                  </a:srgbClr>
                </a:solidFill>
                <a:uFillTx/>
                <a:latin typeface="Arial" panose="020B0604020202020204" pitchFamily="34" charset="0"/>
                <a:ea typeface="微软雅黑" panose="020B0503020204020204" charset="-122"/>
                <a:sym typeface="微软雅黑" panose="020B0503020204020204" charset="-122"/>
              </a:rPr>
              <a:t>特种设备使用单位设立的特种设备检验检测机构，经国务院特种设备安全监督管理部门核准，负责本单位核准范围内的特种设备定期检验工作。</a:t>
            </a:r>
            <a:endParaRPr lang="zh-CN" altLang="en-US" dirty="0">
              <a:solidFill>
                <a:srgbClr val="000000">
                  <a:lumMod val="75000"/>
                  <a:lumOff val="25000"/>
                </a:srgbClr>
              </a:solidFill>
              <a:uFillTx/>
              <a:latin typeface="Arial" panose="020B0604020202020204" pitchFamily="34" charset="0"/>
              <a:ea typeface="微软雅黑" panose="020B0503020204020204" charset="-122"/>
              <a:sym typeface="微软雅黑" panose="020B0503020204020204" charset="-122"/>
            </a:endParaRPr>
          </a:p>
        </p:txBody>
      </p:sp>
      <p:sp>
        <p:nvSpPr>
          <p:cNvPr id="10" name="文本框 9"/>
          <p:cNvSpPr txBox="1"/>
          <p:nvPr>
            <p:custDataLst>
              <p:tags r:id="rId9"/>
            </p:custDataLst>
          </p:nvPr>
        </p:nvSpPr>
        <p:spPr>
          <a:xfrm>
            <a:off x="864217" y="939286"/>
            <a:ext cx="10566484" cy="629920"/>
          </a:xfrm>
          <a:prstGeom prst="rect">
            <a:avLst/>
          </a:prstGeom>
          <a:noFill/>
        </p:spPr>
        <p:txBody>
          <a:bodyPr wrap="square" lIns="101600" tIns="38100" rIns="63500" bIns="38100" rtlCol="0">
            <a:normAutofit fontScale="90000"/>
          </a:bodyPr>
          <a:lstStyle/>
          <a:p>
            <a:r>
              <a:rPr lang="zh-CN" altLang="en-US" sz="3600" b="1" spc="300" dirty="0">
                <a:solidFill>
                  <a:srgbClr val="000000">
                    <a:lumMod val="75000"/>
                    <a:lumOff val="25000"/>
                  </a:srgbClr>
                </a:solidFill>
                <a:latin typeface="Arial" panose="020B0604020202020204" pitchFamily="34" charset="0"/>
                <a:ea typeface="微软雅黑" panose="020B0503020204020204" charset="-122"/>
              </a:rPr>
              <a:t>特种设备的检验检测机构必须经过核准</a:t>
            </a:r>
            <a:endParaRPr lang="zh-CN" altLang="en-US" sz="3600" b="1" spc="300" dirty="0">
              <a:solidFill>
                <a:srgbClr val="000000">
                  <a:lumMod val="75000"/>
                  <a:lumOff val="25000"/>
                </a:srgbClr>
              </a:solidFill>
              <a:latin typeface="Arial" panose="020B0604020202020204" pitchFamily="34" charset="0"/>
              <a:ea typeface="微软雅黑" panose="020B0503020204020204" charset="-122"/>
            </a:endParaRPr>
          </a:p>
        </p:txBody>
      </p:sp>
      <p:cxnSp>
        <p:nvCxnSpPr>
          <p:cNvPr id="13" name="直接连接符 12"/>
          <p:cNvCxnSpPr/>
          <p:nvPr>
            <p:custDataLst>
              <p:tags r:id="rId10"/>
            </p:custDataLst>
          </p:nvPr>
        </p:nvCxnSpPr>
        <p:spPr>
          <a:xfrm>
            <a:off x="864163" y="6019623"/>
            <a:ext cx="10463675" cy="0"/>
          </a:xfrm>
          <a:prstGeom prst="line">
            <a:avLst/>
          </a:prstGeom>
          <a:ln>
            <a:solidFill>
              <a:srgbClr val="000000"/>
            </a:solidFill>
            <a:headEnd type="oval"/>
            <a:tailEnd type="oval"/>
          </a:ln>
        </p:spPr>
        <p:style>
          <a:lnRef idx="1">
            <a:srgbClr val="1E6BC5"/>
          </a:lnRef>
          <a:fillRef idx="0">
            <a:srgbClr val="1E6BC5"/>
          </a:fillRef>
          <a:effectRef idx="0">
            <a:srgbClr val="1E6BC5"/>
          </a:effectRef>
          <a:fontRef idx="minor">
            <a:srgbClr val="000000"/>
          </a:fontRef>
        </p:style>
      </p:cxnSp>
    </p:spTree>
    <p:custDataLst>
      <p:tags r:id="rId11"/>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 name="矩形 13"/>
          <p:cNvSpPr/>
          <p:nvPr>
            <p:custDataLst>
              <p:tags r:id="rId1"/>
            </p:custDataLst>
          </p:nvPr>
        </p:nvSpPr>
        <p:spPr>
          <a:xfrm>
            <a:off x="0" y="0"/>
            <a:ext cx="12192000" cy="6858000"/>
          </a:xfrm>
          <a:prstGeom prst="rect">
            <a:avLst/>
          </a:prstGeom>
          <a:pattFill prst="ltUpDiag">
            <a:fgClr>
              <a:srgbClr val="FFFFFF">
                <a:lumMod val="95000"/>
              </a:srgbClr>
            </a:fgClr>
            <a:bgClr>
              <a:srgbClr val="FFFFFF"/>
            </a:bgClr>
          </a:patt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a:solidFill>
                <a:srgbClr val="FFFFFF"/>
              </a:solidFill>
              <a:latin typeface="微软雅黑" panose="020B0503020204020204" charset="-122"/>
            </a:endParaRPr>
          </a:p>
        </p:txBody>
      </p:sp>
      <p:sp>
        <p:nvSpPr>
          <p:cNvPr id="15" name="矩形 14"/>
          <p:cNvSpPr/>
          <p:nvPr>
            <p:custDataLst>
              <p:tags r:id="rId2"/>
            </p:custDataLst>
          </p:nvPr>
        </p:nvSpPr>
        <p:spPr>
          <a:xfrm>
            <a:off x="-2" y="2449462"/>
            <a:ext cx="12192001" cy="3570158"/>
          </a:xfrm>
          <a:prstGeom prst="rect">
            <a:avLst/>
          </a:prstGeom>
          <a:solidFill>
            <a:srgbClr val="FFFFFF"/>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a:solidFill>
                <a:srgbClr val="FFFFFF"/>
              </a:solidFill>
              <a:latin typeface="微软雅黑" panose="020B0503020204020204" charset="-122"/>
            </a:endParaRPr>
          </a:p>
        </p:txBody>
      </p:sp>
      <p:cxnSp>
        <p:nvCxnSpPr>
          <p:cNvPr id="3" name="直接连接符 2"/>
          <p:cNvCxnSpPr/>
          <p:nvPr>
            <p:custDataLst>
              <p:tags r:id="rId3"/>
            </p:custDataLst>
          </p:nvPr>
        </p:nvCxnSpPr>
        <p:spPr>
          <a:xfrm>
            <a:off x="864163" y="2449462"/>
            <a:ext cx="10463675" cy="0"/>
          </a:xfrm>
          <a:prstGeom prst="line">
            <a:avLst/>
          </a:prstGeom>
          <a:ln>
            <a:solidFill>
              <a:srgbClr val="000000"/>
            </a:solidFill>
            <a:headEnd type="oval"/>
            <a:tailEnd type="oval"/>
          </a:ln>
        </p:spPr>
        <p:style>
          <a:lnRef idx="1">
            <a:srgbClr val="1E6BC5"/>
          </a:lnRef>
          <a:fillRef idx="0">
            <a:srgbClr val="1E6BC5"/>
          </a:fillRef>
          <a:effectRef idx="0">
            <a:srgbClr val="1E6BC5"/>
          </a:effectRef>
          <a:fontRef idx="minor">
            <a:srgbClr val="000000"/>
          </a:fontRef>
        </p:style>
      </p:cxnSp>
      <p:sp>
        <p:nvSpPr>
          <p:cNvPr id="6" name="矩形 5"/>
          <p:cNvSpPr/>
          <p:nvPr>
            <p:custDataLst>
              <p:tags r:id="rId4"/>
            </p:custDataLst>
          </p:nvPr>
        </p:nvSpPr>
        <p:spPr>
          <a:xfrm>
            <a:off x="0" y="2651125"/>
            <a:ext cx="130629" cy="1509485"/>
          </a:xfrm>
          <a:prstGeom prst="rect">
            <a:avLst/>
          </a:prstGeom>
          <a:solidFill>
            <a:srgbClr val="000000">
              <a:lumMod val="75000"/>
              <a:lumOff val="25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lang="zh-CN" altLang="en-US"/>
          </a:p>
        </p:txBody>
      </p:sp>
      <p:sp>
        <p:nvSpPr>
          <p:cNvPr id="7" name="矩形 6"/>
          <p:cNvSpPr/>
          <p:nvPr>
            <p:custDataLst>
              <p:tags r:id="rId5"/>
            </p:custDataLst>
          </p:nvPr>
        </p:nvSpPr>
        <p:spPr>
          <a:xfrm>
            <a:off x="12061371" y="2651125"/>
            <a:ext cx="130629" cy="1509485"/>
          </a:xfrm>
          <a:prstGeom prst="rect">
            <a:avLst/>
          </a:prstGeom>
          <a:solidFill>
            <a:srgbClr val="000000">
              <a:lumMod val="75000"/>
              <a:lumOff val="25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lang="zh-CN" altLang="en-US"/>
          </a:p>
        </p:txBody>
      </p:sp>
      <p:sp>
        <p:nvSpPr>
          <p:cNvPr id="9" name="文本框 8"/>
          <p:cNvSpPr txBox="1"/>
          <p:nvPr>
            <p:custDataLst>
              <p:tags r:id="rId6"/>
            </p:custDataLst>
          </p:nvPr>
        </p:nvSpPr>
        <p:spPr>
          <a:xfrm>
            <a:off x="1000125" y="3387408"/>
            <a:ext cx="10175240" cy="1694815"/>
          </a:xfrm>
          <a:prstGeom prst="rect">
            <a:avLst/>
          </a:prstGeom>
          <a:noFill/>
        </p:spPr>
        <p:txBody>
          <a:bodyPr wrap="square" lIns="101600" tIns="0" rIns="82550" bIns="0" rtlCol="0" anchor="ctr" anchorCtr="0">
            <a:spAutoFit/>
          </a:bodyPr>
          <a:lstStyle>
            <a:defPPr>
              <a:defRPr lang="zh-CN"/>
            </a:defPPr>
            <a:lvl1pPr fontAlgn="auto">
              <a:lnSpc>
                <a:spcPct val="130000"/>
              </a:lnSpc>
              <a:spcAft>
                <a:spcPts val="1000"/>
              </a:spcAft>
              <a:defRPr sz="1600" spc="150"/>
            </a:lvl1pPr>
          </a:lstStyle>
          <a:p>
            <a:pPr marL="355600" lvl="0" indent="-355600" algn="l" fontAlgn="ctr">
              <a:spcBef>
                <a:spcPts val="1000"/>
              </a:spcBef>
              <a:spcAft>
                <a:spcPts val="0"/>
              </a:spcAft>
              <a:buClr>
                <a:srgbClr val="000000">
                  <a:lumMod val="75000"/>
                  <a:lumOff val="25000"/>
                </a:srgbClr>
              </a:buClr>
              <a:buSzPct val="130000"/>
              <a:buFont typeface="Wingdings" panose="05000000000000000000" pitchFamily="2" charset="2"/>
              <a:buChar char="n"/>
            </a:pPr>
            <a:r>
              <a:rPr lang="zh-CN" altLang="en-US" sz="2400" dirty="0">
                <a:solidFill>
                  <a:srgbClr val="000000">
                    <a:lumMod val="75000"/>
                    <a:lumOff val="25000"/>
                  </a:srgbClr>
                </a:solidFill>
                <a:uFillTx/>
                <a:latin typeface="Arial" panose="020B0604020202020204" pitchFamily="34" charset="0"/>
                <a:ea typeface="微软雅黑" panose="020B0503020204020204" charset="-122"/>
                <a:sym typeface="微软雅黑" panose="020B0503020204020204" charset="-122"/>
              </a:rPr>
              <a:t>（1）有与所从事的检验检测工作相适应的检验检测人员；</a:t>
            </a:r>
            <a:endParaRPr lang="zh-CN" altLang="en-US" sz="2400" dirty="0">
              <a:solidFill>
                <a:srgbClr val="000000">
                  <a:lumMod val="75000"/>
                  <a:lumOff val="25000"/>
                </a:srgbClr>
              </a:solidFill>
              <a:uFillTx/>
              <a:latin typeface="Arial" panose="020B0604020202020204" pitchFamily="34" charset="0"/>
              <a:ea typeface="微软雅黑" panose="020B0503020204020204" charset="-122"/>
              <a:sym typeface="微软雅黑" panose="020B0503020204020204" charset="-122"/>
            </a:endParaRPr>
          </a:p>
          <a:p>
            <a:pPr marL="355600" lvl="0" indent="-355600" algn="l" fontAlgn="ctr">
              <a:spcBef>
                <a:spcPts val="1000"/>
              </a:spcBef>
              <a:spcAft>
                <a:spcPts val="0"/>
              </a:spcAft>
              <a:buClr>
                <a:srgbClr val="000000">
                  <a:lumMod val="75000"/>
                  <a:lumOff val="25000"/>
                </a:srgbClr>
              </a:buClr>
              <a:buSzPct val="130000"/>
              <a:buFont typeface="Wingdings" panose="05000000000000000000" pitchFamily="2" charset="2"/>
              <a:buChar char="n"/>
            </a:pPr>
            <a:r>
              <a:rPr lang="zh-CN" altLang="en-US" sz="2400" dirty="0">
                <a:solidFill>
                  <a:srgbClr val="000000">
                    <a:lumMod val="75000"/>
                    <a:lumOff val="25000"/>
                  </a:srgbClr>
                </a:solidFill>
                <a:uFillTx/>
                <a:latin typeface="Arial" panose="020B0604020202020204" pitchFamily="34" charset="0"/>
                <a:ea typeface="微软雅黑" panose="020B0503020204020204" charset="-122"/>
                <a:sym typeface="微软雅黑" panose="020B0503020204020204" charset="-122"/>
              </a:rPr>
              <a:t>（2）有与所从事的检验检测工作相适应的检验检测仪器和设备；</a:t>
            </a:r>
            <a:endParaRPr lang="zh-CN" altLang="en-US" sz="2400" dirty="0">
              <a:solidFill>
                <a:srgbClr val="000000">
                  <a:lumMod val="75000"/>
                  <a:lumOff val="25000"/>
                </a:srgbClr>
              </a:solidFill>
              <a:uFillTx/>
              <a:latin typeface="Arial" panose="020B0604020202020204" pitchFamily="34" charset="0"/>
              <a:ea typeface="微软雅黑" panose="020B0503020204020204" charset="-122"/>
              <a:sym typeface="微软雅黑" panose="020B0503020204020204" charset="-122"/>
            </a:endParaRPr>
          </a:p>
          <a:p>
            <a:pPr marL="355600" lvl="0" indent="-355600" algn="l" fontAlgn="ctr">
              <a:spcBef>
                <a:spcPts val="1000"/>
              </a:spcBef>
              <a:spcAft>
                <a:spcPts val="0"/>
              </a:spcAft>
              <a:buClr>
                <a:srgbClr val="000000">
                  <a:lumMod val="75000"/>
                  <a:lumOff val="25000"/>
                </a:srgbClr>
              </a:buClr>
              <a:buSzPct val="130000"/>
              <a:buFont typeface="Wingdings" panose="05000000000000000000" pitchFamily="2" charset="2"/>
              <a:buChar char="n"/>
            </a:pPr>
            <a:r>
              <a:rPr lang="zh-CN" altLang="en-US" sz="2400" dirty="0">
                <a:solidFill>
                  <a:srgbClr val="000000">
                    <a:lumMod val="75000"/>
                    <a:lumOff val="25000"/>
                  </a:srgbClr>
                </a:solidFill>
                <a:uFillTx/>
                <a:latin typeface="Arial" panose="020B0604020202020204" pitchFamily="34" charset="0"/>
                <a:ea typeface="微软雅黑" panose="020B0503020204020204" charset="-122"/>
                <a:sym typeface="微软雅黑" panose="020B0503020204020204" charset="-122"/>
              </a:rPr>
              <a:t>（3）有健全的检验检测管理制度、检验检测责任制度。</a:t>
            </a:r>
            <a:endParaRPr lang="zh-CN" altLang="en-US" sz="2400" dirty="0">
              <a:solidFill>
                <a:srgbClr val="000000">
                  <a:lumMod val="75000"/>
                  <a:lumOff val="25000"/>
                </a:srgbClr>
              </a:solidFill>
              <a:uFillTx/>
              <a:latin typeface="Arial" panose="020B0604020202020204" pitchFamily="34" charset="0"/>
              <a:ea typeface="微软雅黑" panose="020B0503020204020204" charset="-122"/>
              <a:sym typeface="微软雅黑" panose="020B0503020204020204" charset="-122"/>
            </a:endParaRPr>
          </a:p>
        </p:txBody>
      </p:sp>
      <p:sp>
        <p:nvSpPr>
          <p:cNvPr id="10" name="文本框 9"/>
          <p:cNvSpPr txBox="1"/>
          <p:nvPr>
            <p:custDataLst>
              <p:tags r:id="rId7"/>
            </p:custDataLst>
          </p:nvPr>
        </p:nvSpPr>
        <p:spPr>
          <a:xfrm>
            <a:off x="864217" y="939286"/>
            <a:ext cx="10566484" cy="629920"/>
          </a:xfrm>
          <a:prstGeom prst="rect">
            <a:avLst/>
          </a:prstGeom>
          <a:noFill/>
        </p:spPr>
        <p:txBody>
          <a:bodyPr wrap="square" lIns="101600" tIns="38100" rIns="63500" bIns="38100" rtlCol="0">
            <a:normAutofit fontScale="90000"/>
          </a:bodyPr>
          <a:lstStyle/>
          <a:p>
            <a:r>
              <a:rPr lang="zh-CN" altLang="en-US" sz="3600" b="1" spc="300" dirty="0">
                <a:solidFill>
                  <a:srgbClr val="000000">
                    <a:lumMod val="75000"/>
                    <a:lumOff val="25000"/>
                  </a:srgbClr>
                </a:solidFill>
                <a:latin typeface="Arial" panose="020B0604020202020204" pitchFamily="34" charset="0"/>
                <a:ea typeface="微软雅黑" panose="020B0503020204020204" charset="-122"/>
              </a:rPr>
              <a:t>特种设备检验检测机构，应当具备下列条件：</a:t>
            </a:r>
            <a:endParaRPr lang="zh-CN" altLang="en-US" sz="3600" b="1" spc="300" dirty="0">
              <a:solidFill>
                <a:srgbClr val="000000">
                  <a:lumMod val="75000"/>
                  <a:lumOff val="25000"/>
                </a:srgbClr>
              </a:solidFill>
              <a:latin typeface="Arial" panose="020B0604020202020204" pitchFamily="34" charset="0"/>
              <a:ea typeface="微软雅黑" panose="020B0503020204020204" charset="-122"/>
            </a:endParaRPr>
          </a:p>
        </p:txBody>
      </p:sp>
      <p:cxnSp>
        <p:nvCxnSpPr>
          <p:cNvPr id="13" name="直接连接符 12"/>
          <p:cNvCxnSpPr/>
          <p:nvPr>
            <p:custDataLst>
              <p:tags r:id="rId8"/>
            </p:custDataLst>
          </p:nvPr>
        </p:nvCxnSpPr>
        <p:spPr>
          <a:xfrm>
            <a:off x="864163" y="6019623"/>
            <a:ext cx="10463675" cy="0"/>
          </a:xfrm>
          <a:prstGeom prst="line">
            <a:avLst/>
          </a:prstGeom>
          <a:ln>
            <a:solidFill>
              <a:srgbClr val="000000"/>
            </a:solidFill>
            <a:headEnd type="oval"/>
            <a:tailEnd type="oval"/>
          </a:ln>
        </p:spPr>
        <p:style>
          <a:lnRef idx="1">
            <a:srgbClr val="1E6BC5"/>
          </a:lnRef>
          <a:fillRef idx="0">
            <a:srgbClr val="1E6BC5"/>
          </a:fillRef>
          <a:effectRef idx="0">
            <a:srgbClr val="1E6BC5"/>
          </a:effectRef>
          <a:fontRef idx="minor">
            <a:srgbClr val="000000"/>
          </a:fontRef>
        </p:style>
      </p:cxnSp>
    </p:spTree>
    <p:custDataLst>
      <p:tags r:id="rId9"/>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 name="矩形 13"/>
          <p:cNvSpPr/>
          <p:nvPr>
            <p:custDataLst>
              <p:tags r:id="rId1"/>
            </p:custDataLst>
          </p:nvPr>
        </p:nvSpPr>
        <p:spPr>
          <a:xfrm>
            <a:off x="0" y="0"/>
            <a:ext cx="12192000" cy="6858000"/>
          </a:xfrm>
          <a:prstGeom prst="rect">
            <a:avLst/>
          </a:prstGeom>
          <a:pattFill prst="ltUpDiag">
            <a:fgClr>
              <a:srgbClr val="FFFFFF">
                <a:lumMod val="95000"/>
              </a:srgbClr>
            </a:fgClr>
            <a:bgClr>
              <a:srgbClr val="FFFFFF"/>
            </a:bgClr>
          </a:patt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a:solidFill>
                <a:srgbClr val="FFFFFF"/>
              </a:solidFill>
              <a:latin typeface="微软雅黑" panose="020B0503020204020204" charset="-122"/>
            </a:endParaRPr>
          </a:p>
        </p:txBody>
      </p:sp>
      <p:sp>
        <p:nvSpPr>
          <p:cNvPr id="15" name="矩形 14"/>
          <p:cNvSpPr/>
          <p:nvPr>
            <p:custDataLst>
              <p:tags r:id="rId2"/>
            </p:custDataLst>
          </p:nvPr>
        </p:nvSpPr>
        <p:spPr>
          <a:xfrm>
            <a:off x="-2" y="2449462"/>
            <a:ext cx="12192001" cy="3570158"/>
          </a:xfrm>
          <a:prstGeom prst="rect">
            <a:avLst/>
          </a:prstGeom>
          <a:solidFill>
            <a:srgbClr val="FFFFFF"/>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a:solidFill>
                <a:srgbClr val="FFFFFF"/>
              </a:solidFill>
              <a:latin typeface="微软雅黑" panose="020B0503020204020204" charset="-122"/>
            </a:endParaRPr>
          </a:p>
        </p:txBody>
      </p:sp>
      <p:cxnSp>
        <p:nvCxnSpPr>
          <p:cNvPr id="3" name="直接连接符 2"/>
          <p:cNvCxnSpPr/>
          <p:nvPr>
            <p:custDataLst>
              <p:tags r:id="rId3"/>
            </p:custDataLst>
          </p:nvPr>
        </p:nvCxnSpPr>
        <p:spPr>
          <a:xfrm>
            <a:off x="864163" y="2449462"/>
            <a:ext cx="10463675" cy="0"/>
          </a:xfrm>
          <a:prstGeom prst="line">
            <a:avLst/>
          </a:prstGeom>
          <a:ln>
            <a:solidFill>
              <a:srgbClr val="000000"/>
            </a:solidFill>
            <a:headEnd type="oval"/>
            <a:tailEnd type="oval"/>
          </a:ln>
        </p:spPr>
        <p:style>
          <a:lnRef idx="1">
            <a:srgbClr val="1E6BC5"/>
          </a:lnRef>
          <a:fillRef idx="0">
            <a:srgbClr val="1E6BC5"/>
          </a:fillRef>
          <a:effectRef idx="0">
            <a:srgbClr val="1E6BC5"/>
          </a:effectRef>
          <a:fontRef idx="minor">
            <a:srgbClr val="000000"/>
          </a:fontRef>
        </p:style>
      </p:cxnSp>
      <p:sp>
        <p:nvSpPr>
          <p:cNvPr id="6" name="矩形 5"/>
          <p:cNvSpPr/>
          <p:nvPr>
            <p:custDataLst>
              <p:tags r:id="rId4"/>
            </p:custDataLst>
          </p:nvPr>
        </p:nvSpPr>
        <p:spPr>
          <a:xfrm>
            <a:off x="0" y="2651125"/>
            <a:ext cx="130629" cy="1509485"/>
          </a:xfrm>
          <a:prstGeom prst="rect">
            <a:avLst/>
          </a:prstGeom>
          <a:solidFill>
            <a:srgbClr val="000000">
              <a:lumMod val="75000"/>
              <a:lumOff val="25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lang="zh-CN" altLang="en-US"/>
          </a:p>
        </p:txBody>
      </p:sp>
      <p:sp>
        <p:nvSpPr>
          <p:cNvPr id="7" name="矩形 6"/>
          <p:cNvSpPr/>
          <p:nvPr>
            <p:custDataLst>
              <p:tags r:id="rId5"/>
            </p:custDataLst>
          </p:nvPr>
        </p:nvSpPr>
        <p:spPr>
          <a:xfrm>
            <a:off x="12061371" y="2651125"/>
            <a:ext cx="130629" cy="1509485"/>
          </a:xfrm>
          <a:prstGeom prst="rect">
            <a:avLst/>
          </a:prstGeom>
          <a:solidFill>
            <a:srgbClr val="000000">
              <a:lumMod val="75000"/>
              <a:lumOff val="25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lang="zh-CN" altLang="en-US"/>
          </a:p>
        </p:txBody>
      </p:sp>
      <p:sp>
        <p:nvSpPr>
          <p:cNvPr id="9" name="文本框 8"/>
          <p:cNvSpPr txBox="1"/>
          <p:nvPr>
            <p:custDataLst>
              <p:tags r:id="rId6"/>
            </p:custDataLst>
          </p:nvPr>
        </p:nvSpPr>
        <p:spPr>
          <a:xfrm>
            <a:off x="1000125" y="2971801"/>
            <a:ext cx="10175240" cy="2526030"/>
          </a:xfrm>
          <a:prstGeom prst="rect">
            <a:avLst/>
          </a:prstGeom>
          <a:noFill/>
        </p:spPr>
        <p:txBody>
          <a:bodyPr wrap="square" lIns="101600" tIns="0" rIns="82550" bIns="0" rtlCol="0" anchor="ctr" anchorCtr="0">
            <a:spAutoFit/>
          </a:bodyPr>
          <a:lstStyle>
            <a:defPPr>
              <a:defRPr lang="zh-CN"/>
            </a:defPPr>
            <a:lvl1pPr fontAlgn="auto">
              <a:lnSpc>
                <a:spcPct val="130000"/>
              </a:lnSpc>
              <a:spcAft>
                <a:spcPts val="1000"/>
              </a:spcAft>
              <a:defRPr sz="1600" spc="150"/>
            </a:lvl1pPr>
          </a:lstStyle>
          <a:p>
            <a:pPr marL="355600" lvl="0" indent="-355600" algn="l" fontAlgn="ctr">
              <a:spcBef>
                <a:spcPts val="1000"/>
              </a:spcBef>
              <a:spcAft>
                <a:spcPts val="0"/>
              </a:spcAft>
              <a:buClr>
                <a:srgbClr val="000000">
                  <a:lumMod val="75000"/>
                  <a:lumOff val="25000"/>
                </a:srgbClr>
              </a:buClr>
              <a:buSzPct val="130000"/>
              <a:buFont typeface="Wingdings" panose="05000000000000000000" pitchFamily="2" charset="2"/>
              <a:buChar char="n"/>
            </a:pPr>
            <a:r>
              <a:rPr lang="zh-CN" altLang="en-US" sz="2400" dirty="0">
                <a:solidFill>
                  <a:srgbClr val="000000">
                    <a:lumMod val="75000"/>
                    <a:lumOff val="25000"/>
                  </a:srgbClr>
                </a:solidFill>
                <a:uFillTx/>
                <a:latin typeface="Arial" panose="020B0604020202020204" pitchFamily="34" charset="0"/>
                <a:ea typeface="微软雅黑" panose="020B0503020204020204" charset="-122"/>
                <a:sym typeface="微软雅黑" panose="020B0503020204020204" charset="-122"/>
              </a:rPr>
              <a:t>从事监督检验、定期检验、型式试验和无损检测的特种设备检验检测人员应当经国务院特种设备安全监督管理部门组织考核合格，取得检验检测人员证书，方可从事检验检测工作。</a:t>
            </a:r>
            <a:endParaRPr lang="zh-CN" altLang="en-US" sz="2400" dirty="0">
              <a:solidFill>
                <a:srgbClr val="000000">
                  <a:lumMod val="75000"/>
                  <a:lumOff val="25000"/>
                </a:srgbClr>
              </a:solidFill>
              <a:uFillTx/>
              <a:latin typeface="Arial" panose="020B0604020202020204" pitchFamily="34" charset="0"/>
              <a:ea typeface="微软雅黑" panose="020B0503020204020204" charset="-122"/>
              <a:sym typeface="微软雅黑" panose="020B0503020204020204" charset="-122"/>
            </a:endParaRPr>
          </a:p>
          <a:p>
            <a:pPr marL="355600" lvl="0" indent="-355600" algn="l" fontAlgn="ctr">
              <a:spcBef>
                <a:spcPts val="1000"/>
              </a:spcBef>
              <a:spcAft>
                <a:spcPts val="0"/>
              </a:spcAft>
              <a:buClr>
                <a:srgbClr val="000000">
                  <a:lumMod val="75000"/>
                  <a:lumOff val="25000"/>
                </a:srgbClr>
              </a:buClr>
              <a:buSzPct val="130000"/>
              <a:buFont typeface="Wingdings" panose="05000000000000000000" pitchFamily="2" charset="2"/>
              <a:buChar char="n"/>
            </a:pPr>
            <a:r>
              <a:rPr lang="zh-CN" altLang="en-US" sz="2400" dirty="0">
                <a:solidFill>
                  <a:srgbClr val="000000">
                    <a:lumMod val="75000"/>
                    <a:lumOff val="25000"/>
                  </a:srgbClr>
                </a:solidFill>
                <a:uFillTx/>
                <a:latin typeface="Arial" panose="020B0604020202020204" pitchFamily="34" charset="0"/>
                <a:ea typeface="微软雅黑" panose="020B0503020204020204" charset="-122"/>
                <a:sym typeface="微软雅黑" panose="020B0503020204020204" charset="-122"/>
              </a:rPr>
              <a:t>检验检测人员从事检验检测工作，必须在特种设备检验检测机构执业，但不得同时在两个以上检验检测机构中执业。</a:t>
            </a:r>
            <a:endParaRPr lang="zh-CN" altLang="en-US" sz="2400" dirty="0">
              <a:solidFill>
                <a:srgbClr val="000000">
                  <a:lumMod val="75000"/>
                  <a:lumOff val="25000"/>
                </a:srgbClr>
              </a:solidFill>
              <a:uFillTx/>
              <a:latin typeface="Arial" panose="020B0604020202020204" pitchFamily="34" charset="0"/>
              <a:ea typeface="微软雅黑" panose="020B0503020204020204" charset="-122"/>
              <a:sym typeface="微软雅黑" panose="020B0503020204020204" charset="-122"/>
            </a:endParaRPr>
          </a:p>
        </p:txBody>
      </p:sp>
      <p:sp>
        <p:nvSpPr>
          <p:cNvPr id="10" name="文本框 9"/>
          <p:cNvSpPr txBox="1"/>
          <p:nvPr>
            <p:custDataLst>
              <p:tags r:id="rId7"/>
            </p:custDataLst>
          </p:nvPr>
        </p:nvSpPr>
        <p:spPr>
          <a:xfrm>
            <a:off x="864235" y="939165"/>
            <a:ext cx="9575800" cy="1183640"/>
          </a:xfrm>
          <a:prstGeom prst="rect">
            <a:avLst/>
          </a:prstGeom>
          <a:noFill/>
        </p:spPr>
        <p:txBody>
          <a:bodyPr wrap="square" lIns="101600" tIns="38100" rIns="63500" bIns="38100" rtlCol="0">
            <a:spAutoFit/>
          </a:bodyPr>
          <a:lstStyle/>
          <a:p>
            <a:r>
              <a:rPr lang="zh-CN" altLang="en-US" sz="3600" b="1" spc="300" dirty="0">
                <a:solidFill>
                  <a:srgbClr val="000000">
                    <a:lumMod val="75000"/>
                    <a:lumOff val="25000"/>
                  </a:srgbClr>
                </a:solidFill>
                <a:latin typeface="Arial" panose="020B0604020202020204" pitchFamily="34" charset="0"/>
                <a:ea typeface="微软雅黑" panose="020B0503020204020204" charset="-122"/>
              </a:rPr>
              <a:t>特种设备检验检测人员必须具备执业资格，必须遵守职业道德</a:t>
            </a:r>
            <a:endParaRPr lang="zh-CN" altLang="en-US" sz="3600" b="1" spc="300" dirty="0">
              <a:solidFill>
                <a:srgbClr val="000000">
                  <a:lumMod val="75000"/>
                  <a:lumOff val="25000"/>
                </a:srgbClr>
              </a:solidFill>
              <a:latin typeface="Arial" panose="020B0604020202020204" pitchFamily="34" charset="0"/>
              <a:ea typeface="微软雅黑" panose="020B0503020204020204" charset="-122"/>
            </a:endParaRPr>
          </a:p>
        </p:txBody>
      </p:sp>
      <p:cxnSp>
        <p:nvCxnSpPr>
          <p:cNvPr id="13" name="直接连接符 12"/>
          <p:cNvCxnSpPr/>
          <p:nvPr>
            <p:custDataLst>
              <p:tags r:id="rId8"/>
            </p:custDataLst>
          </p:nvPr>
        </p:nvCxnSpPr>
        <p:spPr>
          <a:xfrm>
            <a:off x="864163" y="6019623"/>
            <a:ext cx="10463675" cy="0"/>
          </a:xfrm>
          <a:prstGeom prst="line">
            <a:avLst/>
          </a:prstGeom>
          <a:ln>
            <a:solidFill>
              <a:srgbClr val="000000"/>
            </a:solidFill>
            <a:headEnd type="oval"/>
            <a:tailEnd type="oval"/>
          </a:ln>
        </p:spPr>
        <p:style>
          <a:lnRef idx="1">
            <a:srgbClr val="1E6BC5"/>
          </a:lnRef>
          <a:fillRef idx="0">
            <a:srgbClr val="1E6BC5"/>
          </a:fillRef>
          <a:effectRef idx="0">
            <a:srgbClr val="1E6BC5"/>
          </a:effectRef>
          <a:fontRef idx="minor">
            <a:srgbClr val="000000"/>
          </a:fontRef>
        </p:style>
      </p:cxnSp>
    </p:spTree>
    <p:custDataLst>
      <p:tags r:id="rId9"/>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i$liḋe-Rectangle 47"/>
          <p:cNvSpPr/>
          <p:nvPr/>
        </p:nvSpPr>
        <p:spPr>
          <a:xfrm>
            <a:off x="6235065" y="2302193"/>
            <a:ext cx="716915" cy="716915"/>
          </a:xfrm>
          <a:prstGeom prst="rect">
            <a:avLst/>
          </a:prstGeom>
          <a:solidFill>
            <a:srgbClr val="FBD55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sz="2800" b="1">
                <a:solidFill>
                  <a:schemeClr val="bg1"/>
                </a:solidFill>
                <a:latin typeface="方正大黑简体" panose="02000000000000000000" charset="-122"/>
                <a:ea typeface="方正大黑简体" panose="02000000000000000000" charset="-122"/>
                <a:cs typeface="+mn-ea"/>
                <a:sym typeface="+mn-lt"/>
              </a:rPr>
              <a:t>4</a:t>
            </a:r>
            <a:endParaRPr lang="en-US" sz="2800" b="1">
              <a:solidFill>
                <a:schemeClr val="bg1"/>
              </a:solidFill>
              <a:latin typeface="方正大黑简体" panose="02000000000000000000" charset="-122"/>
              <a:ea typeface="方正大黑简体" panose="02000000000000000000" charset="-122"/>
              <a:cs typeface="+mn-ea"/>
              <a:sym typeface="+mn-lt"/>
            </a:endParaRPr>
          </a:p>
        </p:txBody>
      </p:sp>
      <p:sp>
        <p:nvSpPr>
          <p:cNvPr id="35" name="i$liḋe-Rectangle 71"/>
          <p:cNvSpPr/>
          <p:nvPr/>
        </p:nvSpPr>
        <p:spPr>
          <a:xfrm>
            <a:off x="6235065" y="3581718"/>
            <a:ext cx="716915" cy="716915"/>
          </a:xfrm>
          <a:prstGeom prst="rect">
            <a:avLst/>
          </a:prstGeom>
          <a:solidFill>
            <a:srgbClr val="A970D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sz="2800" b="1">
                <a:solidFill>
                  <a:schemeClr val="bg1"/>
                </a:solidFill>
                <a:latin typeface="方正大黑简体" panose="02000000000000000000" charset="-122"/>
                <a:ea typeface="方正大黑简体" panose="02000000000000000000" charset="-122"/>
                <a:cs typeface="+mn-ea"/>
                <a:sym typeface="+mn-lt"/>
              </a:rPr>
              <a:t>5</a:t>
            </a:r>
            <a:endParaRPr lang="en-US" sz="2800" b="1">
              <a:solidFill>
                <a:schemeClr val="bg1"/>
              </a:solidFill>
              <a:latin typeface="方正大黑简体" panose="02000000000000000000" charset="-122"/>
              <a:ea typeface="方正大黑简体" panose="02000000000000000000" charset="-122"/>
              <a:cs typeface="+mn-ea"/>
              <a:sym typeface="+mn-lt"/>
            </a:endParaRPr>
          </a:p>
        </p:txBody>
      </p:sp>
      <p:sp>
        <p:nvSpPr>
          <p:cNvPr id="43" name="i$liḋe-TextBox 80"/>
          <p:cNvSpPr txBox="1"/>
          <p:nvPr/>
        </p:nvSpPr>
        <p:spPr>
          <a:xfrm>
            <a:off x="6951980" y="3632518"/>
            <a:ext cx="4190365" cy="615315"/>
          </a:xfrm>
          <a:prstGeom prst="rect">
            <a:avLst/>
          </a:prstGeom>
          <a:noFill/>
        </p:spPr>
        <p:txBody>
          <a:bodyPr wrap="square" lIns="360000" tIns="0" rIns="0" bIns="0" anchor="ctr" anchorCtr="0">
            <a:spAutoFit/>
          </a:bodyPr>
          <a:lstStyle/>
          <a:p>
            <a:pPr algn="l"/>
            <a:r>
              <a:rPr lang="zh-CN" altLang="en-US" sz="2000" dirty="0">
                <a:latin typeface="微软雅黑" panose="020B0503020204020204" charset="-122"/>
                <a:ea typeface="微软雅黑" panose="020B0503020204020204" charset="-122"/>
                <a:sym typeface="+mn-ea"/>
              </a:rPr>
              <a:t>特种设备安全监督管理部门实施安全监察的程序</a:t>
            </a:r>
            <a:endParaRPr lang="zh-CN" altLang="en-US" sz="2000" dirty="0">
              <a:latin typeface="微软雅黑" panose="020B0503020204020204" charset="-122"/>
              <a:ea typeface="微软雅黑" panose="020B0503020204020204" charset="-122"/>
              <a:sym typeface="+mn-ea"/>
            </a:endParaRPr>
          </a:p>
        </p:txBody>
      </p:sp>
      <p:sp>
        <p:nvSpPr>
          <p:cNvPr id="41" name="i$liḋe-TextBox 83"/>
          <p:cNvSpPr txBox="1"/>
          <p:nvPr/>
        </p:nvSpPr>
        <p:spPr>
          <a:xfrm>
            <a:off x="6951980" y="2414905"/>
            <a:ext cx="4126865" cy="492125"/>
          </a:xfrm>
          <a:prstGeom prst="rect">
            <a:avLst/>
          </a:prstGeom>
          <a:noFill/>
        </p:spPr>
        <p:txBody>
          <a:bodyPr wrap="square" lIns="360000" tIns="0" rIns="0" bIns="0" anchor="ctr" anchorCtr="0">
            <a:spAutoFit/>
          </a:bodyPr>
          <a:lstStyle/>
          <a:p>
            <a:pPr algn="l"/>
            <a:r>
              <a:rPr lang="zh-CN" altLang="en-US" sz="2000" dirty="0">
                <a:latin typeface="微软雅黑" panose="020B0503020204020204" charset="-122"/>
                <a:ea typeface="微软雅黑" panose="020B0503020204020204" charset="-122"/>
                <a:sym typeface="+mn-ea"/>
              </a:rPr>
              <a:t>特种设备安全监督管理部门实施许可时的要求</a:t>
            </a:r>
            <a:endParaRPr lang="zh-CN" altLang="en-US" sz="2000" dirty="0">
              <a:latin typeface="微软雅黑" panose="020B0503020204020204" charset="-122"/>
              <a:ea typeface="微软雅黑" panose="020B0503020204020204" charset="-122"/>
              <a:sym typeface="+mn-ea"/>
            </a:endParaRPr>
          </a:p>
        </p:txBody>
      </p:sp>
      <p:sp>
        <p:nvSpPr>
          <p:cNvPr id="80" name="TextBox 8"/>
          <p:cNvSpPr txBox="1"/>
          <p:nvPr/>
        </p:nvSpPr>
        <p:spPr>
          <a:xfrm>
            <a:off x="3365500" y="550228"/>
            <a:ext cx="5461000" cy="430530"/>
          </a:xfrm>
          <a:prstGeom prst="rect">
            <a:avLst/>
          </a:prstGeom>
          <a:noFill/>
        </p:spPr>
        <p:txBody>
          <a:bodyPr wrap="square" lIns="0" tIns="0" rIns="0" bIns="0" rtlCol="0" anchor="ctr">
            <a:spAutoFit/>
          </a:bodyPr>
          <a:lstStyle/>
          <a:p>
            <a:pPr algn="ctr"/>
            <a:r>
              <a:rPr lang="zh-CN" altLang="en-US" sz="2800" b="1" dirty="0">
                <a:latin typeface="方正大黑简体" panose="02000000000000000000" charset="-122"/>
                <a:ea typeface="方正大黑简体" panose="02000000000000000000" charset="-122"/>
                <a:sym typeface="+mn-ea"/>
              </a:rPr>
              <a:t>特种设备的监督检查</a:t>
            </a:r>
            <a:endParaRPr lang="zh-CN" altLang="en-US" sz="2800" b="1" dirty="0">
              <a:latin typeface="方正大黑简体" panose="02000000000000000000" charset="-122"/>
              <a:ea typeface="方正大黑简体" panose="02000000000000000000" charset="-122"/>
              <a:sym typeface="+mn-ea"/>
            </a:endParaRPr>
          </a:p>
        </p:txBody>
      </p:sp>
      <p:sp>
        <p:nvSpPr>
          <p:cNvPr id="2" name="i$liḋe-Rectangle 47"/>
          <p:cNvSpPr/>
          <p:nvPr/>
        </p:nvSpPr>
        <p:spPr>
          <a:xfrm>
            <a:off x="1091565" y="2302193"/>
            <a:ext cx="716915" cy="71691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chorCtr="0"/>
          <a:p>
            <a:pPr algn="ctr"/>
            <a:r>
              <a:rPr lang="en-US" sz="2800" b="1">
                <a:solidFill>
                  <a:schemeClr val="bg1"/>
                </a:solidFill>
                <a:latin typeface="方正大黑简体" panose="02000000000000000000" charset="-122"/>
                <a:ea typeface="方正大黑简体" panose="02000000000000000000" charset="-122"/>
                <a:cs typeface="+mn-ea"/>
                <a:sym typeface="+mn-lt"/>
              </a:rPr>
              <a:t>1</a:t>
            </a:r>
            <a:endParaRPr lang="en-US" sz="2800" b="1">
              <a:solidFill>
                <a:schemeClr val="bg1"/>
              </a:solidFill>
              <a:latin typeface="方正大黑简体" panose="02000000000000000000" charset="-122"/>
              <a:ea typeface="方正大黑简体" panose="02000000000000000000" charset="-122"/>
              <a:cs typeface="+mn-ea"/>
              <a:sym typeface="+mn-lt"/>
            </a:endParaRPr>
          </a:p>
        </p:txBody>
      </p:sp>
      <p:sp>
        <p:nvSpPr>
          <p:cNvPr id="88" name="i$liḋe-Rectangle 68"/>
          <p:cNvSpPr/>
          <p:nvPr/>
        </p:nvSpPr>
        <p:spPr>
          <a:xfrm>
            <a:off x="1091565" y="4792663"/>
            <a:ext cx="716915" cy="716915"/>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chorCtr="0"/>
          <a:p>
            <a:pPr algn="ctr"/>
            <a:r>
              <a:rPr lang="en-US" sz="2800" b="1">
                <a:solidFill>
                  <a:schemeClr val="bg1"/>
                </a:solidFill>
                <a:latin typeface="方正大黑简体" panose="02000000000000000000" charset="-122"/>
                <a:ea typeface="方正大黑简体" panose="02000000000000000000" charset="-122"/>
                <a:cs typeface="+mn-ea"/>
                <a:sym typeface="+mn-lt"/>
              </a:rPr>
              <a:t>3</a:t>
            </a:r>
            <a:endParaRPr lang="en-US" sz="2800" b="1">
              <a:solidFill>
                <a:schemeClr val="bg1"/>
              </a:solidFill>
              <a:latin typeface="方正大黑简体" panose="02000000000000000000" charset="-122"/>
              <a:ea typeface="方正大黑简体" panose="02000000000000000000" charset="-122"/>
              <a:cs typeface="+mn-ea"/>
              <a:sym typeface="+mn-lt"/>
            </a:endParaRPr>
          </a:p>
        </p:txBody>
      </p:sp>
      <p:sp>
        <p:nvSpPr>
          <p:cNvPr id="90" name="i$liḋe-Rectangle 71"/>
          <p:cNvSpPr/>
          <p:nvPr/>
        </p:nvSpPr>
        <p:spPr>
          <a:xfrm>
            <a:off x="1091565" y="3581718"/>
            <a:ext cx="716915" cy="716915"/>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chorCtr="0"/>
          <a:p>
            <a:pPr algn="ctr"/>
            <a:r>
              <a:rPr lang="en-US" sz="2800" b="1">
                <a:solidFill>
                  <a:schemeClr val="bg1"/>
                </a:solidFill>
                <a:latin typeface="方正大黑简体" panose="02000000000000000000" charset="-122"/>
                <a:ea typeface="方正大黑简体" panose="02000000000000000000" charset="-122"/>
                <a:cs typeface="+mn-ea"/>
                <a:sym typeface="+mn-lt"/>
              </a:rPr>
              <a:t>2</a:t>
            </a:r>
            <a:endParaRPr lang="en-US" sz="2800" b="1">
              <a:solidFill>
                <a:schemeClr val="bg1"/>
              </a:solidFill>
              <a:latin typeface="方正大黑简体" panose="02000000000000000000" charset="-122"/>
              <a:ea typeface="方正大黑简体" panose="02000000000000000000" charset="-122"/>
              <a:cs typeface="+mn-ea"/>
              <a:sym typeface="+mn-lt"/>
            </a:endParaRPr>
          </a:p>
        </p:txBody>
      </p:sp>
      <p:sp>
        <p:nvSpPr>
          <p:cNvPr id="98" name="i$liḋe-TextBox 77"/>
          <p:cNvSpPr txBox="1"/>
          <p:nvPr/>
        </p:nvSpPr>
        <p:spPr>
          <a:xfrm>
            <a:off x="1808480" y="4843463"/>
            <a:ext cx="3962400" cy="615315"/>
          </a:xfrm>
          <a:prstGeom prst="rect">
            <a:avLst/>
          </a:prstGeom>
          <a:noFill/>
        </p:spPr>
        <p:txBody>
          <a:bodyPr wrap="square" lIns="360000" tIns="0" rIns="0" bIns="0" anchor="ctr" anchorCtr="0">
            <a:spAutoFit/>
          </a:bodyPr>
          <a:p>
            <a:pPr algn="l"/>
            <a:r>
              <a:rPr lang="zh-CN" altLang="en-US" sz="2000" dirty="0">
                <a:latin typeface="微软雅黑" panose="020B0503020204020204" charset="-122"/>
                <a:ea typeface="微软雅黑" panose="020B0503020204020204" charset="-122"/>
                <a:sym typeface="+mn-ea"/>
              </a:rPr>
              <a:t>安全监督部门查处违法行为时的职权</a:t>
            </a:r>
            <a:endParaRPr lang="zh-CN" altLang="en-US" sz="2000" dirty="0">
              <a:latin typeface="微软雅黑" panose="020B0503020204020204" charset="-122"/>
              <a:ea typeface="微软雅黑" panose="020B0503020204020204" charset="-122"/>
              <a:sym typeface="+mn-ea"/>
            </a:endParaRPr>
          </a:p>
        </p:txBody>
      </p:sp>
      <p:sp>
        <p:nvSpPr>
          <p:cNvPr id="101" name="i$liḋe-TextBox 80"/>
          <p:cNvSpPr txBox="1"/>
          <p:nvPr/>
        </p:nvSpPr>
        <p:spPr>
          <a:xfrm>
            <a:off x="1808480" y="3786506"/>
            <a:ext cx="3962400" cy="307340"/>
          </a:xfrm>
          <a:prstGeom prst="rect">
            <a:avLst/>
          </a:prstGeom>
          <a:noFill/>
        </p:spPr>
        <p:txBody>
          <a:bodyPr wrap="square" lIns="360000" tIns="0" rIns="0" bIns="0" anchor="ctr" anchorCtr="0">
            <a:spAutoFit/>
          </a:bodyPr>
          <a:p>
            <a:pPr algn="l"/>
            <a:r>
              <a:rPr lang="zh-CN" altLang="en-US" sz="2000" dirty="0">
                <a:latin typeface="微软雅黑" panose="020B0503020204020204" charset="-122"/>
                <a:ea typeface="微软雅黑" panose="020B0503020204020204" charset="-122"/>
                <a:sym typeface="+mn-ea"/>
              </a:rPr>
              <a:t>安全监察的重点场所</a:t>
            </a:r>
            <a:endParaRPr lang="zh-CN" altLang="en-US" sz="2000" dirty="0">
              <a:latin typeface="微软雅黑" panose="020B0503020204020204" charset="-122"/>
              <a:ea typeface="微软雅黑" panose="020B0503020204020204" charset="-122"/>
              <a:sym typeface="+mn-ea"/>
            </a:endParaRPr>
          </a:p>
        </p:txBody>
      </p:sp>
      <p:sp>
        <p:nvSpPr>
          <p:cNvPr id="104" name="i$liḋe-TextBox 83"/>
          <p:cNvSpPr txBox="1"/>
          <p:nvPr/>
        </p:nvSpPr>
        <p:spPr>
          <a:xfrm>
            <a:off x="1808480" y="2506980"/>
            <a:ext cx="3962400" cy="307340"/>
          </a:xfrm>
          <a:prstGeom prst="rect">
            <a:avLst/>
          </a:prstGeom>
          <a:noFill/>
        </p:spPr>
        <p:txBody>
          <a:bodyPr wrap="square" lIns="360000" tIns="0" rIns="0" bIns="0" anchor="ctr" anchorCtr="0">
            <a:spAutoFit/>
          </a:bodyPr>
          <a:p>
            <a:pPr algn="l"/>
            <a:r>
              <a:rPr lang="zh-CN" altLang="en-US" sz="2000" dirty="0">
                <a:latin typeface="微软雅黑" panose="020B0503020204020204" charset="-122"/>
                <a:ea typeface="微软雅黑" panose="020B0503020204020204" charset="-122"/>
                <a:sym typeface="+mn-ea"/>
              </a:rPr>
              <a:t>安全监督检查的对象</a:t>
            </a:r>
            <a:endParaRPr lang="zh-CN" altLang="en-US" sz="2000" dirty="0">
              <a:latin typeface="微软雅黑" panose="020B0503020204020204" charset="-122"/>
              <a:ea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2000">
        <p:split orient="vert"/>
      </p:transition>
    </mc:Choice>
    <mc:Fallback>
      <p:transition spd="slow" advClick="0" advTm="2000">
        <p:split orient="vert"/>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cxnSp>
        <p:nvCxnSpPr>
          <p:cNvPr id="25" name="直接连接符 24"/>
          <p:cNvCxnSpPr/>
          <p:nvPr>
            <p:custDataLst>
              <p:tags r:id="rId1"/>
            </p:custDataLst>
          </p:nvPr>
        </p:nvCxnSpPr>
        <p:spPr>
          <a:xfrm>
            <a:off x="0" y="5343653"/>
            <a:ext cx="4561089" cy="0"/>
          </a:xfrm>
          <a:prstGeom prst="line">
            <a:avLst/>
          </a:prstGeom>
          <a:ln w="127000" cap="rnd">
            <a:solidFill>
              <a:srgbClr val="1F74AD"/>
            </a:solidFill>
          </a:ln>
        </p:spPr>
        <p:style>
          <a:lnRef idx="1">
            <a:srgbClr val="1F74AD"/>
          </a:lnRef>
          <a:fillRef idx="0">
            <a:srgbClr val="1F74AD"/>
          </a:fillRef>
          <a:effectRef idx="0">
            <a:srgbClr val="1F74AD"/>
          </a:effectRef>
          <a:fontRef idx="minor">
            <a:srgbClr val="000000"/>
          </a:fontRef>
        </p:style>
      </p:cxnSp>
      <p:sp>
        <p:nvSpPr>
          <p:cNvPr id="27" name="文本框 5"/>
          <p:cNvSpPr txBox="1"/>
          <p:nvPr>
            <p:custDataLst>
              <p:tags r:id="rId2"/>
            </p:custDataLst>
          </p:nvPr>
        </p:nvSpPr>
        <p:spPr>
          <a:xfrm>
            <a:off x="1960245" y="3368675"/>
            <a:ext cx="2588895" cy="1892935"/>
          </a:xfrm>
          <a:prstGeom prst="rect">
            <a:avLst/>
          </a:prstGeom>
          <a:noFill/>
        </p:spPr>
        <p:txBody>
          <a:bodyPr wrap="square" lIns="90000" tIns="0" rIns="90000" bIns="46800" rtlCol="0">
            <a:spAutoFit/>
          </a:bodyPr>
          <a:lstStyle>
            <a:defPPr>
              <a:defRPr lang="zh-CN"/>
            </a:defPPr>
            <a:lvl1pPr marL="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9pPr>
          </a:lstStyle>
          <a:p>
            <a:pPr>
              <a:lnSpc>
                <a:spcPct val="150000"/>
              </a:lnSpc>
            </a:pPr>
            <a:r>
              <a:rPr lang="zh-CN" altLang="en-US" sz="1600">
                <a:solidFill>
                  <a:sysClr val="window" lastClr="FFFFFF">
                    <a:lumMod val="50000"/>
                  </a:sysClr>
                </a:solidFill>
                <a:latin typeface="微软雅黑" panose="020B0503020204020204" charset="-122"/>
                <a:ea typeface="微软雅黑" panose="020B0503020204020204" charset="-122"/>
                <a:cs typeface="微软雅黑" panose="020B0503020204020204" charset="-122"/>
                <a:sym typeface="微软雅黑" panose="020B0503020204020204" charset="-122"/>
              </a:rPr>
              <a:t>根据本条例第三条的规定，特种设备的生产单位指以下几个单位：①设计单位；②制造单位；③安装单位；④改造单位；⑤维修单位。</a:t>
            </a:r>
            <a:endParaRPr lang="zh-CN" altLang="en-US" sz="1600">
              <a:solidFill>
                <a:sysClr val="window" lastClr="FFFFFF">
                  <a:lumMod val="50000"/>
                </a:sysClr>
              </a:solidFill>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28" name="文本框 27"/>
          <p:cNvSpPr txBox="1"/>
          <p:nvPr>
            <p:custDataLst>
              <p:tags r:id="rId3"/>
            </p:custDataLst>
          </p:nvPr>
        </p:nvSpPr>
        <p:spPr>
          <a:xfrm>
            <a:off x="1959992" y="2312648"/>
            <a:ext cx="986167" cy="523220"/>
          </a:xfrm>
          <a:prstGeom prst="rect">
            <a:avLst/>
          </a:prstGeom>
          <a:noFill/>
        </p:spPr>
        <p:txBody>
          <a:bodyPr wrap="square" lIns="90000" tIns="46800" rIns="90000" bIns="46800" rtlCol="0">
            <a:normAutofit fontScale="90000"/>
          </a:bodyPr>
          <a:lstStyle/>
          <a:p>
            <a:r>
              <a:rPr lang="en-US" altLang="zh-CN" sz="2800" b="1">
                <a:solidFill>
                  <a:srgbClr val="1F74AD"/>
                </a:solidFill>
                <a:latin typeface="微软雅黑" panose="020B0503020204020204" charset="-122"/>
                <a:ea typeface="微软雅黑" panose="020B0503020204020204" charset="-122"/>
                <a:cs typeface="微软雅黑" panose="020B0503020204020204" charset="-122"/>
              </a:rPr>
              <a:t>（1）</a:t>
            </a:r>
            <a:endParaRPr lang="en-US" altLang="zh-CN" sz="2800" b="1">
              <a:solidFill>
                <a:srgbClr val="1F74AD"/>
              </a:solidFill>
              <a:latin typeface="微软雅黑" panose="020B0503020204020204" charset="-122"/>
              <a:ea typeface="微软雅黑" panose="020B0503020204020204" charset="-122"/>
              <a:cs typeface="微软雅黑" panose="020B0503020204020204" charset="-122"/>
            </a:endParaRPr>
          </a:p>
        </p:txBody>
      </p:sp>
      <p:sp>
        <p:nvSpPr>
          <p:cNvPr id="29" name="椭圆 28"/>
          <p:cNvSpPr/>
          <p:nvPr>
            <p:custDataLst>
              <p:tags r:id="rId4"/>
            </p:custDataLst>
          </p:nvPr>
        </p:nvSpPr>
        <p:spPr>
          <a:xfrm>
            <a:off x="1553698" y="5161380"/>
            <a:ext cx="364490" cy="364490"/>
          </a:xfrm>
          <a:prstGeom prst="ellipse">
            <a:avLst/>
          </a:prstGeom>
          <a:solidFill>
            <a:sysClr val="window" lastClr="FFFFFF"/>
          </a:solidFill>
          <a:ln w="101600">
            <a:solidFill>
              <a:srgbClr val="1F74AD"/>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zh-CN" altLang="en-US"/>
          </a:p>
        </p:txBody>
      </p:sp>
      <p:cxnSp>
        <p:nvCxnSpPr>
          <p:cNvPr id="30" name="直接连接符 29"/>
          <p:cNvCxnSpPr/>
          <p:nvPr>
            <p:custDataLst>
              <p:tags r:id="rId5"/>
            </p:custDataLst>
          </p:nvPr>
        </p:nvCxnSpPr>
        <p:spPr>
          <a:xfrm>
            <a:off x="1735943" y="2691865"/>
            <a:ext cx="0" cy="2454275"/>
          </a:xfrm>
          <a:prstGeom prst="line">
            <a:avLst/>
          </a:prstGeom>
          <a:ln>
            <a:solidFill>
              <a:srgbClr val="1F74AD"/>
            </a:solidFill>
          </a:ln>
        </p:spPr>
        <p:style>
          <a:lnRef idx="1">
            <a:srgbClr val="1F74AD"/>
          </a:lnRef>
          <a:fillRef idx="0">
            <a:srgbClr val="1F74AD"/>
          </a:fillRef>
          <a:effectRef idx="0">
            <a:srgbClr val="1F74AD"/>
          </a:effectRef>
          <a:fontRef idx="minor">
            <a:srgbClr val="000000"/>
          </a:fontRef>
        </p:style>
      </p:cxnSp>
      <p:sp>
        <p:nvSpPr>
          <p:cNvPr id="31" name="泪滴形 30"/>
          <p:cNvSpPr/>
          <p:nvPr>
            <p:custDataLst>
              <p:tags r:id="rId6"/>
            </p:custDataLst>
          </p:nvPr>
        </p:nvSpPr>
        <p:spPr>
          <a:xfrm rot="8100000">
            <a:off x="1656568" y="2500095"/>
            <a:ext cx="159385" cy="159385"/>
          </a:xfrm>
          <a:prstGeom prst="teardrop">
            <a:avLst/>
          </a:prstGeom>
          <a:solidFill>
            <a:srgbClr val="1F74AD"/>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zh-CN" altLang="en-US"/>
          </a:p>
        </p:txBody>
      </p:sp>
      <p:sp>
        <p:nvSpPr>
          <p:cNvPr id="32" name="ï$ḻiďê"/>
          <p:cNvSpPr txBox="1"/>
          <p:nvPr>
            <p:custDataLst>
              <p:tags r:id="rId7"/>
            </p:custDataLst>
          </p:nvPr>
        </p:nvSpPr>
        <p:spPr bwMode="auto">
          <a:xfrm>
            <a:off x="1959992" y="2951842"/>
            <a:ext cx="2373630" cy="3695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b" anchorCtr="0">
            <a:spAutoFit/>
          </a:bodyP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lvl="0" defTabSz="913765">
              <a:buSzPct val="25000"/>
              <a:defRPr/>
            </a:pPr>
            <a:r>
              <a:rPr lang="zh-CN" altLang="en-US" b="1" spc="120">
                <a:latin typeface="微软雅黑" panose="020B0503020204020204" charset="-122"/>
                <a:ea typeface="微软雅黑" panose="020B0503020204020204" charset="-122"/>
                <a:sym typeface="微软雅黑" panose="020B0503020204020204" charset="-122"/>
              </a:rPr>
              <a:t>特种设备生产单位。</a:t>
            </a:r>
            <a:endParaRPr lang="zh-CN" altLang="en-US" b="1" spc="120">
              <a:latin typeface="微软雅黑" panose="020B0503020204020204" charset="-122"/>
              <a:ea typeface="微软雅黑" panose="020B0503020204020204" charset="-122"/>
              <a:sym typeface="微软雅黑" panose="020B0503020204020204" charset="-122"/>
            </a:endParaRPr>
          </a:p>
        </p:txBody>
      </p:sp>
      <p:cxnSp>
        <p:nvCxnSpPr>
          <p:cNvPr id="17" name="直接连接符 16"/>
          <p:cNvCxnSpPr/>
          <p:nvPr>
            <p:custDataLst>
              <p:tags r:id="rId8"/>
            </p:custDataLst>
          </p:nvPr>
        </p:nvCxnSpPr>
        <p:spPr>
          <a:xfrm>
            <a:off x="4602089" y="5344808"/>
            <a:ext cx="2880000" cy="0"/>
          </a:xfrm>
          <a:prstGeom prst="line">
            <a:avLst/>
          </a:prstGeom>
          <a:ln w="127000" cap="rnd">
            <a:solidFill>
              <a:srgbClr val="3498DB"/>
            </a:solidFill>
          </a:ln>
        </p:spPr>
        <p:style>
          <a:lnRef idx="1">
            <a:srgbClr val="1F74AD"/>
          </a:lnRef>
          <a:fillRef idx="0">
            <a:srgbClr val="1F74AD"/>
          </a:fillRef>
          <a:effectRef idx="0">
            <a:srgbClr val="1F74AD"/>
          </a:effectRef>
          <a:fontRef idx="minor">
            <a:srgbClr val="000000"/>
          </a:fontRef>
        </p:style>
      </p:cxnSp>
      <p:sp>
        <p:nvSpPr>
          <p:cNvPr id="18" name="文本框 5"/>
          <p:cNvSpPr txBox="1"/>
          <p:nvPr>
            <p:custDataLst>
              <p:tags r:id="rId9"/>
            </p:custDataLst>
          </p:nvPr>
        </p:nvSpPr>
        <p:spPr>
          <a:xfrm>
            <a:off x="4881098" y="3369864"/>
            <a:ext cx="2648585" cy="1153795"/>
          </a:xfrm>
          <a:prstGeom prst="rect">
            <a:avLst/>
          </a:prstGeom>
          <a:noFill/>
        </p:spPr>
        <p:txBody>
          <a:bodyPr wrap="square" lIns="90000" tIns="0" rIns="90000" bIns="46800" rtlCol="0">
            <a:spAutoFit/>
          </a:bodyPr>
          <a:lstStyle>
            <a:defPPr>
              <a:defRPr lang="zh-CN"/>
            </a:defPPr>
            <a:lvl1pPr marL="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9pPr>
          </a:lstStyle>
          <a:p>
            <a:pPr>
              <a:lnSpc>
                <a:spcPct val="150000"/>
              </a:lnSpc>
            </a:pPr>
            <a:r>
              <a:rPr lang="zh-CN" altLang="en-US" sz="1600">
                <a:solidFill>
                  <a:sysClr val="window" lastClr="FFFFFF">
                    <a:lumMod val="50000"/>
                  </a:sysClr>
                </a:solidFill>
                <a:latin typeface="微软雅黑" panose="020B0503020204020204" charset="-122"/>
                <a:ea typeface="微软雅黑" panose="020B0503020204020204" charset="-122"/>
                <a:cs typeface="微软雅黑" panose="020B0503020204020204" charset="-122"/>
                <a:sym typeface="微软雅黑" panose="020B0503020204020204" charset="-122"/>
              </a:rPr>
              <a:t>对特种设备使用单位实施安全监察，主要是依据本条例第三章的有关规定进行。</a:t>
            </a:r>
            <a:endParaRPr lang="zh-CN" altLang="en-US" sz="1600">
              <a:solidFill>
                <a:sysClr val="window" lastClr="FFFFFF">
                  <a:lumMod val="50000"/>
                </a:sysClr>
              </a:solidFill>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19" name="文本框 18"/>
          <p:cNvSpPr txBox="1"/>
          <p:nvPr>
            <p:custDataLst>
              <p:tags r:id="rId10"/>
            </p:custDataLst>
          </p:nvPr>
        </p:nvSpPr>
        <p:spPr>
          <a:xfrm>
            <a:off x="4880992" y="2313803"/>
            <a:ext cx="986167" cy="523220"/>
          </a:xfrm>
          <a:prstGeom prst="rect">
            <a:avLst/>
          </a:prstGeom>
          <a:noFill/>
        </p:spPr>
        <p:txBody>
          <a:bodyPr wrap="square" lIns="90000" tIns="46800" rIns="90000" bIns="46800" rtlCol="0">
            <a:normAutofit fontScale="90000"/>
          </a:bodyPr>
          <a:lstStyle/>
          <a:p>
            <a:r>
              <a:rPr lang="en-US" altLang="zh-CN" sz="2800" b="1">
                <a:solidFill>
                  <a:srgbClr val="3498DB"/>
                </a:solidFill>
                <a:latin typeface="微软雅黑" panose="020B0503020204020204" charset="-122"/>
                <a:ea typeface="微软雅黑" panose="020B0503020204020204" charset="-122"/>
                <a:cs typeface="Arial" panose="020B0604020202020204" pitchFamily="34" charset="0"/>
              </a:rPr>
              <a:t>（2）</a:t>
            </a:r>
            <a:endParaRPr lang="en-US" altLang="zh-CN" sz="2800" b="1">
              <a:solidFill>
                <a:srgbClr val="3498DB"/>
              </a:solidFill>
              <a:latin typeface="微软雅黑" panose="020B0503020204020204" charset="-122"/>
              <a:ea typeface="微软雅黑" panose="020B0503020204020204" charset="-122"/>
              <a:cs typeface="Arial" panose="020B0604020202020204" pitchFamily="34" charset="0"/>
            </a:endParaRPr>
          </a:p>
        </p:txBody>
      </p:sp>
      <p:sp>
        <p:nvSpPr>
          <p:cNvPr id="20" name="椭圆 19"/>
          <p:cNvSpPr/>
          <p:nvPr>
            <p:custDataLst>
              <p:tags r:id="rId11"/>
            </p:custDataLst>
          </p:nvPr>
        </p:nvSpPr>
        <p:spPr>
          <a:xfrm>
            <a:off x="4474698" y="5162535"/>
            <a:ext cx="364490" cy="364490"/>
          </a:xfrm>
          <a:prstGeom prst="ellipse">
            <a:avLst/>
          </a:prstGeom>
          <a:solidFill>
            <a:sysClr val="window" lastClr="FFFFFF"/>
          </a:solidFill>
          <a:ln w="101600">
            <a:solidFill>
              <a:srgbClr val="3498DB"/>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zh-CN" altLang="en-US"/>
          </a:p>
        </p:txBody>
      </p:sp>
      <p:cxnSp>
        <p:nvCxnSpPr>
          <p:cNvPr id="21" name="直接连接符 20"/>
          <p:cNvCxnSpPr/>
          <p:nvPr>
            <p:custDataLst>
              <p:tags r:id="rId12"/>
            </p:custDataLst>
          </p:nvPr>
        </p:nvCxnSpPr>
        <p:spPr>
          <a:xfrm>
            <a:off x="4656943" y="2693020"/>
            <a:ext cx="0" cy="2454275"/>
          </a:xfrm>
          <a:prstGeom prst="line">
            <a:avLst/>
          </a:prstGeom>
          <a:ln>
            <a:solidFill>
              <a:srgbClr val="3498DB"/>
            </a:solidFill>
          </a:ln>
        </p:spPr>
        <p:style>
          <a:lnRef idx="1">
            <a:srgbClr val="1F74AD"/>
          </a:lnRef>
          <a:fillRef idx="0">
            <a:srgbClr val="1F74AD"/>
          </a:fillRef>
          <a:effectRef idx="0">
            <a:srgbClr val="1F74AD"/>
          </a:effectRef>
          <a:fontRef idx="minor">
            <a:srgbClr val="000000"/>
          </a:fontRef>
        </p:style>
      </p:cxnSp>
      <p:sp>
        <p:nvSpPr>
          <p:cNvPr id="22" name="泪滴形 21"/>
          <p:cNvSpPr/>
          <p:nvPr>
            <p:custDataLst>
              <p:tags r:id="rId13"/>
            </p:custDataLst>
          </p:nvPr>
        </p:nvSpPr>
        <p:spPr>
          <a:xfrm rot="8100000">
            <a:off x="4577568" y="2501250"/>
            <a:ext cx="159385" cy="159385"/>
          </a:xfrm>
          <a:prstGeom prst="teardrop">
            <a:avLst/>
          </a:prstGeom>
          <a:solidFill>
            <a:srgbClr val="3498DB"/>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zh-CN" altLang="en-US"/>
          </a:p>
        </p:txBody>
      </p:sp>
      <p:sp>
        <p:nvSpPr>
          <p:cNvPr id="23" name="ï$ḻiďê"/>
          <p:cNvSpPr txBox="1"/>
          <p:nvPr>
            <p:custDataLst>
              <p:tags r:id="rId14"/>
            </p:custDataLst>
          </p:nvPr>
        </p:nvSpPr>
        <p:spPr bwMode="auto">
          <a:xfrm>
            <a:off x="4880992" y="2952997"/>
            <a:ext cx="2373630" cy="3695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b" anchorCtr="0">
            <a:spAutoFit/>
          </a:bodyP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lvl="0" algn="l" defTabSz="913765">
              <a:buSzPct val="25000"/>
              <a:defRPr/>
            </a:pPr>
            <a:r>
              <a:rPr lang="zh-CN" altLang="en-US" b="1" spc="120">
                <a:latin typeface="微软雅黑" panose="020B0503020204020204" charset="-122"/>
                <a:ea typeface="微软雅黑" panose="020B0503020204020204" charset="-122"/>
                <a:sym typeface="微软雅黑" panose="020B0503020204020204" charset="-122"/>
              </a:rPr>
              <a:t>特种设备使用单位。</a:t>
            </a:r>
            <a:endParaRPr lang="zh-CN" altLang="en-US" b="1" spc="120">
              <a:latin typeface="微软雅黑" panose="020B0503020204020204" charset="-122"/>
              <a:ea typeface="微软雅黑" panose="020B0503020204020204" charset="-122"/>
              <a:sym typeface="微软雅黑" panose="020B0503020204020204" charset="-122"/>
            </a:endParaRPr>
          </a:p>
        </p:txBody>
      </p:sp>
      <p:sp>
        <p:nvSpPr>
          <p:cNvPr id="34" name="文本框 5"/>
          <p:cNvSpPr txBox="1"/>
          <p:nvPr>
            <p:custDataLst>
              <p:tags r:id="rId15"/>
            </p:custDataLst>
          </p:nvPr>
        </p:nvSpPr>
        <p:spPr>
          <a:xfrm>
            <a:off x="7770908" y="3369864"/>
            <a:ext cx="2648585" cy="1153795"/>
          </a:xfrm>
          <a:prstGeom prst="rect">
            <a:avLst/>
          </a:prstGeom>
          <a:noFill/>
        </p:spPr>
        <p:txBody>
          <a:bodyPr wrap="square" lIns="90000" tIns="0" rIns="90000" bIns="46800" rtlCol="0">
            <a:spAutoFit/>
          </a:bodyPr>
          <a:lstStyle>
            <a:defPPr>
              <a:defRPr lang="zh-CN"/>
            </a:defPPr>
            <a:lvl1pPr marL="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9pPr>
          </a:lstStyle>
          <a:p>
            <a:pPr>
              <a:lnSpc>
                <a:spcPct val="150000"/>
              </a:lnSpc>
            </a:pPr>
            <a:r>
              <a:rPr lang="zh-CN" altLang="en-US" sz="1600">
                <a:solidFill>
                  <a:sysClr val="window" lastClr="FFFFFF">
                    <a:lumMod val="50000"/>
                  </a:sysClr>
                </a:solidFill>
                <a:latin typeface="微软雅黑" panose="020B0503020204020204" charset="-122"/>
                <a:ea typeface="微软雅黑" panose="020B0503020204020204" charset="-122"/>
                <a:cs typeface="微软雅黑" panose="020B0503020204020204" charset="-122"/>
                <a:sym typeface="微软雅黑" panose="020B0503020204020204" charset="-122"/>
              </a:rPr>
              <a:t>对特种设备检验检测机构实施安全监察，主要是依据本条例第四章的有关规定进行。</a:t>
            </a:r>
            <a:endParaRPr lang="zh-CN" altLang="en-US" sz="1600">
              <a:solidFill>
                <a:sysClr val="window" lastClr="FFFFFF">
                  <a:lumMod val="50000"/>
                </a:sysClr>
              </a:solidFill>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35" name="文本框 34"/>
          <p:cNvSpPr txBox="1"/>
          <p:nvPr>
            <p:custDataLst>
              <p:tags r:id="rId16"/>
            </p:custDataLst>
          </p:nvPr>
        </p:nvSpPr>
        <p:spPr>
          <a:xfrm>
            <a:off x="7770802" y="2313803"/>
            <a:ext cx="986167" cy="523220"/>
          </a:xfrm>
          <a:prstGeom prst="rect">
            <a:avLst/>
          </a:prstGeom>
          <a:noFill/>
        </p:spPr>
        <p:txBody>
          <a:bodyPr wrap="square" lIns="90000" tIns="46800" rIns="90000" bIns="46800" rtlCol="0">
            <a:normAutofit fontScale="90000"/>
          </a:bodyPr>
          <a:lstStyle/>
          <a:p>
            <a:r>
              <a:rPr lang="en-US" altLang="zh-CN" sz="2800" b="1">
                <a:solidFill>
                  <a:srgbClr val="1AA3AA"/>
                </a:solidFill>
                <a:latin typeface="微软雅黑" panose="020B0503020204020204" charset="-122"/>
                <a:ea typeface="微软雅黑" panose="020B0503020204020204" charset="-122"/>
                <a:cs typeface="Arial" panose="020B0604020202020204" pitchFamily="34" charset="0"/>
              </a:rPr>
              <a:t>（3）</a:t>
            </a:r>
            <a:endParaRPr lang="en-US" altLang="zh-CN" sz="2800" b="1">
              <a:solidFill>
                <a:srgbClr val="1AA3AA"/>
              </a:solidFill>
              <a:latin typeface="微软雅黑" panose="020B0503020204020204" charset="-122"/>
              <a:ea typeface="微软雅黑" panose="020B0503020204020204" charset="-122"/>
              <a:cs typeface="Arial" panose="020B0604020202020204" pitchFamily="34" charset="0"/>
            </a:endParaRPr>
          </a:p>
        </p:txBody>
      </p:sp>
      <p:sp>
        <p:nvSpPr>
          <p:cNvPr id="36" name="椭圆 35"/>
          <p:cNvSpPr/>
          <p:nvPr>
            <p:custDataLst>
              <p:tags r:id="rId17"/>
            </p:custDataLst>
          </p:nvPr>
        </p:nvSpPr>
        <p:spPr>
          <a:xfrm>
            <a:off x="7364508" y="5162535"/>
            <a:ext cx="364490" cy="364490"/>
          </a:xfrm>
          <a:prstGeom prst="ellipse">
            <a:avLst/>
          </a:prstGeom>
          <a:solidFill>
            <a:sysClr val="window" lastClr="FFFFFF"/>
          </a:solidFill>
          <a:ln w="101600">
            <a:solidFill>
              <a:srgbClr val="1AA3AA"/>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zh-CN" altLang="en-US"/>
          </a:p>
        </p:txBody>
      </p:sp>
      <p:cxnSp>
        <p:nvCxnSpPr>
          <p:cNvPr id="37" name="直接连接符 36"/>
          <p:cNvCxnSpPr/>
          <p:nvPr>
            <p:custDataLst>
              <p:tags r:id="rId18"/>
            </p:custDataLst>
          </p:nvPr>
        </p:nvCxnSpPr>
        <p:spPr>
          <a:xfrm>
            <a:off x="7546753" y="2693020"/>
            <a:ext cx="0" cy="2454275"/>
          </a:xfrm>
          <a:prstGeom prst="line">
            <a:avLst/>
          </a:prstGeom>
          <a:ln>
            <a:solidFill>
              <a:srgbClr val="1AA3AA"/>
            </a:solidFill>
          </a:ln>
        </p:spPr>
        <p:style>
          <a:lnRef idx="1">
            <a:srgbClr val="1F74AD"/>
          </a:lnRef>
          <a:fillRef idx="0">
            <a:srgbClr val="1F74AD"/>
          </a:fillRef>
          <a:effectRef idx="0">
            <a:srgbClr val="1F74AD"/>
          </a:effectRef>
          <a:fontRef idx="minor">
            <a:srgbClr val="000000"/>
          </a:fontRef>
        </p:style>
      </p:cxnSp>
      <p:sp>
        <p:nvSpPr>
          <p:cNvPr id="38" name="泪滴形 37"/>
          <p:cNvSpPr/>
          <p:nvPr>
            <p:custDataLst>
              <p:tags r:id="rId19"/>
            </p:custDataLst>
          </p:nvPr>
        </p:nvSpPr>
        <p:spPr>
          <a:xfrm rot="8100000">
            <a:off x="7467378" y="2501250"/>
            <a:ext cx="159385" cy="159385"/>
          </a:xfrm>
          <a:prstGeom prst="teardrop">
            <a:avLst/>
          </a:prstGeom>
          <a:solidFill>
            <a:srgbClr val="1AA3AA"/>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zh-CN" altLang="en-US"/>
          </a:p>
        </p:txBody>
      </p:sp>
      <p:sp>
        <p:nvSpPr>
          <p:cNvPr id="39" name="ï$ḻiďê"/>
          <p:cNvSpPr txBox="1"/>
          <p:nvPr>
            <p:custDataLst>
              <p:tags r:id="rId20"/>
            </p:custDataLst>
          </p:nvPr>
        </p:nvSpPr>
        <p:spPr bwMode="auto">
          <a:xfrm>
            <a:off x="7770802" y="2952997"/>
            <a:ext cx="2861310" cy="3695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b" anchorCtr="0">
            <a:spAutoFit/>
          </a:bodyP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lvl="0" algn="l" defTabSz="913765">
              <a:buSzPct val="25000"/>
              <a:defRPr/>
            </a:pPr>
            <a:r>
              <a:rPr lang="zh-CN" altLang="en-US" b="1" spc="120">
                <a:latin typeface="微软雅黑" panose="020B0503020204020204" charset="-122"/>
                <a:ea typeface="微软雅黑" panose="020B0503020204020204" charset="-122"/>
                <a:sym typeface="微软雅黑" panose="020B0503020204020204" charset="-122"/>
              </a:rPr>
              <a:t>特种设备检验检测机构。</a:t>
            </a:r>
            <a:endParaRPr lang="zh-CN" altLang="en-US" b="1" spc="120">
              <a:latin typeface="微软雅黑" panose="020B0503020204020204" charset="-122"/>
              <a:ea typeface="微软雅黑" panose="020B0503020204020204" charset="-122"/>
              <a:sym typeface="微软雅黑" panose="020B0503020204020204" charset="-122"/>
            </a:endParaRPr>
          </a:p>
        </p:txBody>
      </p:sp>
      <p:sp>
        <p:nvSpPr>
          <p:cNvPr id="24" name="TextBox 5"/>
          <p:cNvSpPr txBox="1"/>
          <p:nvPr>
            <p:custDataLst>
              <p:tags r:id="rId21"/>
            </p:custDataLst>
          </p:nvPr>
        </p:nvSpPr>
        <p:spPr>
          <a:xfrm>
            <a:off x="457200" y="612139"/>
            <a:ext cx="11303000" cy="523220"/>
          </a:xfrm>
          <a:prstGeom prst="rect">
            <a:avLst/>
          </a:prstGeom>
          <a:noFill/>
        </p:spPr>
        <p:txBody>
          <a:bodyPr wrap="square" bIns="0" rtlCol="0" anchor="b" anchorCtr="0">
            <a:normAutofit/>
          </a:bodyPr>
          <a:p>
            <a:pPr algn="ctr">
              <a:lnSpc>
                <a:spcPct val="120000"/>
              </a:lnSpc>
            </a:pPr>
            <a:r>
              <a:rPr lang="zh-CN" altLang="en-US" sz="2400" b="1" spc="300" dirty="0">
                <a:latin typeface="微软雅黑" panose="020B0503020204020204" charset="-122"/>
                <a:ea typeface="微软雅黑" panose="020B0503020204020204" charset="-122"/>
              </a:rPr>
              <a:t>安全监督检查的对象</a:t>
            </a:r>
            <a:endParaRPr lang="zh-CN" altLang="en-US" sz="2400" b="1" spc="300" dirty="0">
              <a:latin typeface="微软雅黑" panose="020B0503020204020204" charset="-122"/>
              <a:ea typeface="微软雅黑" panose="020B0503020204020204" charset="-122"/>
            </a:endParaRPr>
          </a:p>
        </p:txBody>
      </p:sp>
    </p:spTree>
    <p:custDataLst>
      <p:tags r:id="rId22"/>
    </p:custDataLst>
  </p:cSld>
  <p:clrMapOvr>
    <a:masterClrMapping/>
  </p:clrMapOvr>
  <mc:AlternateContent xmlns:mc="http://schemas.openxmlformats.org/markup-compatibility/2006">
    <mc:Choice xmlns:p14="http://schemas.microsoft.com/office/powerpoint/2010/main" Requires="p14">
      <p:transition spd="slow" p14:dur="1000">
        <p:push/>
      </p:transition>
    </mc:Choice>
    <mc:Fallback>
      <p:transition spd="slow">
        <p:push/>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8" name="图形 17"/>
          <p:cNvPicPr>
            <a:picLocks noChangeAspect="1"/>
          </p:cNvPicPr>
          <p:nvPr>
            <p:custDataLst>
              <p:tags r:id="rId1"/>
            </p:custDataLst>
          </p:nvPr>
        </p:nvPicPr>
        <p:blipFill>
          <a:blip r:embed="rId2" cstate="print">
            <a:extLst>
              <a:ext uri="{28A0092B-C50C-407E-A947-70E740481C1C}">
                <a14:useLocalDpi xmlns:a14="http://schemas.microsoft.com/office/drawing/2010/main" val="0"/>
              </a:ext>
            </a:extLst>
          </a:blip>
          <a:stretch>
            <a:fillRect/>
          </a:stretch>
        </p:blipFill>
        <p:spPr>
          <a:xfrm>
            <a:off x="985546" y="1242386"/>
            <a:ext cx="679131" cy="679131"/>
          </a:xfrm>
          <a:prstGeom prst="rect">
            <a:avLst/>
          </a:prstGeom>
        </p:spPr>
      </p:pic>
      <p:pic>
        <p:nvPicPr>
          <p:cNvPr id="19" name="图形 18"/>
          <p:cNvPicPr>
            <a:picLocks noChangeAspect="1"/>
          </p:cNvPicPr>
          <p:nvPr>
            <p:custDataLst>
              <p:tags r:id="rId3"/>
            </p:custDataLst>
          </p:nvPr>
        </p:nvPicPr>
        <p:blipFill>
          <a:blip r:embed="rId4" cstate="print">
            <a:extLst>
              <a:ext uri="{28A0092B-C50C-407E-A947-70E740481C1C}">
                <a14:useLocalDpi xmlns:a14="http://schemas.microsoft.com/office/drawing/2010/main" val="0"/>
              </a:ext>
            </a:extLst>
          </a:blip>
          <a:stretch>
            <a:fillRect/>
          </a:stretch>
        </p:blipFill>
        <p:spPr>
          <a:xfrm>
            <a:off x="985547" y="4893158"/>
            <a:ext cx="358700" cy="358700"/>
          </a:xfrm>
          <a:prstGeom prst="rect">
            <a:avLst/>
          </a:prstGeom>
        </p:spPr>
      </p:pic>
      <p:sp>
        <p:nvSpPr>
          <p:cNvPr id="21" name="文本框 15"/>
          <p:cNvSpPr txBox="1"/>
          <p:nvPr>
            <p:custDataLst>
              <p:tags r:id="rId5"/>
            </p:custDataLst>
          </p:nvPr>
        </p:nvSpPr>
        <p:spPr>
          <a:xfrm>
            <a:off x="866022" y="2192264"/>
            <a:ext cx="3632200" cy="1173480"/>
          </a:xfrm>
          <a:prstGeom prst="rect">
            <a:avLst/>
          </a:prstGeom>
          <a:noFill/>
        </p:spPr>
        <p:txBody>
          <a:bodyPr wrap="square" lIns="101600" tIns="38100" rIns="63500" bIns="38100" rtlCol="0" anchor="b" anchorCtr="0">
            <a:noAutofit/>
          </a:bodyPr>
          <a:lstStyle>
            <a:defPPr>
              <a:defRPr lang="zh-CN"/>
            </a:defPPr>
            <a:lvl1pPr marL="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9pPr>
          </a:lstStyle>
          <a:p>
            <a:pPr fontAlgn="auto">
              <a:lnSpc>
                <a:spcPct val="100000"/>
              </a:lnSpc>
            </a:pPr>
            <a:r>
              <a:rPr lang="zh-CN" altLang="en-US" sz="3200" b="1" spc="300" dirty="0">
                <a:solidFill>
                  <a:sysClr val="windowText" lastClr="000000">
                    <a:lumMod val="75000"/>
                    <a:lumOff val="25000"/>
                  </a:sysClr>
                </a:solidFill>
                <a:uFillTx/>
                <a:latin typeface="微软雅黑" panose="020B0503020204020204" charset="-122"/>
                <a:ea typeface="微软雅黑" panose="020B0503020204020204" charset="-122"/>
              </a:rPr>
              <a:t>安全监察的重点场所</a:t>
            </a:r>
            <a:endParaRPr lang="zh-CN" altLang="en-US" sz="3200" b="1" spc="300" dirty="0">
              <a:solidFill>
                <a:sysClr val="windowText" lastClr="000000">
                  <a:lumMod val="75000"/>
                  <a:lumOff val="25000"/>
                </a:sysClr>
              </a:solidFill>
              <a:uFillTx/>
              <a:latin typeface="微软雅黑" panose="020B0503020204020204" charset="-122"/>
              <a:ea typeface="微软雅黑" panose="020B0503020204020204" charset="-122"/>
            </a:endParaRPr>
          </a:p>
        </p:txBody>
      </p:sp>
      <p:sp>
        <p:nvSpPr>
          <p:cNvPr id="22" name="文本框 2"/>
          <p:cNvSpPr txBox="1"/>
          <p:nvPr>
            <p:custDataLst>
              <p:tags r:id="rId6"/>
            </p:custDataLst>
          </p:nvPr>
        </p:nvSpPr>
        <p:spPr>
          <a:xfrm>
            <a:off x="866022" y="3511451"/>
            <a:ext cx="4249280" cy="1173480"/>
          </a:xfrm>
          <a:prstGeom prst="rect">
            <a:avLst/>
          </a:prstGeom>
          <a:noFill/>
        </p:spPr>
        <p:txBody>
          <a:bodyPr wrap="square" lIns="101600" tIns="0" rIns="82550" bIns="0" rtlCol="0">
            <a:noAutofit/>
          </a:bodyPr>
          <a:lstStyle>
            <a:defPPr>
              <a:defRPr lang="zh-CN"/>
            </a:defPPr>
            <a:lvl1pPr fontAlgn="auto">
              <a:lnSpc>
                <a:spcPct val="130000"/>
              </a:lnSpc>
              <a:spcAft>
                <a:spcPts val="1000"/>
              </a:spcAft>
              <a:defRPr sz="1600" spc="150"/>
            </a:lvl1pPr>
          </a:lstStyle>
          <a:p>
            <a:r>
              <a:rPr lang="en-US" altLang="zh-CN" dirty="0" err="1">
                <a:solidFill>
                  <a:sysClr val="windowText" lastClr="000000">
                    <a:lumMod val="75000"/>
                    <a:lumOff val="25000"/>
                  </a:sysClr>
                </a:solidFill>
                <a:latin typeface="微软雅黑" panose="020B0503020204020204" charset="-122"/>
                <a:ea typeface="微软雅黑" panose="020B0503020204020204" charset="-122"/>
              </a:rPr>
              <a:t>学校、幼儿园以及车站、客运码头、商场、体育场馆、展览馆、公园等公众聚集场所的特种设备，特种设备安全监督管理部门应当实施重点安全监察。</a:t>
            </a:r>
            <a:endParaRPr lang="en-US" altLang="zh-CN" dirty="0" err="1">
              <a:solidFill>
                <a:sysClr val="windowText" lastClr="000000">
                  <a:lumMod val="75000"/>
                  <a:lumOff val="25000"/>
                </a:sysClr>
              </a:solidFill>
              <a:latin typeface="微软雅黑" panose="020B0503020204020204" charset="-122"/>
              <a:ea typeface="微软雅黑" panose="020B0503020204020204" charset="-122"/>
            </a:endParaRPr>
          </a:p>
        </p:txBody>
      </p:sp>
      <p:grpSp>
        <p:nvGrpSpPr>
          <p:cNvPr id="28" name="组合 27"/>
          <p:cNvGrpSpPr/>
          <p:nvPr>
            <p:custDataLst>
              <p:tags r:id="rId7"/>
            </p:custDataLst>
          </p:nvPr>
        </p:nvGrpSpPr>
        <p:grpSpPr>
          <a:xfrm>
            <a:off x="5431790" y="429260"/>
            <a:ext cx="6132195" cy="5999480"/>
            <a:chOff x="4080" y="-1024"/>
            <a:chExt cx="11040" cy="10800"/>
          </a:xfrm>
        </p:grpSpPr>
        <p:sp>
          <p:nvSpPr>
            <p:cNvPr id="29" name="PA-矩形 1"/>
            <p:cNvSpPr/>
            <p:nvPr>
              <p:custDataLst>
                <p:tags r:id="rId8"/>
              </p:custDataLst>
            </p:nvPr>
          </p:nvSpPr>
          <p:spPr>
            <a:xfrm>
              <a:off x="4920" y="-1024"/>
              <a:ext cx="2070" cy="10800"/>
            </a:xfrm>
            <a:prstGeom prst="rect">
              <a:avLst/>
            </a:prstGeom>
            <a:blipFill dpi="0" rotWithShape="0">
              <a:blip r:embed="rId9" cstate="screen"/>
              <a:srcRect/>
              <a:tile tx="-1747931.68591486" ty="0" sx="100000" sy="100000"/>
            </a:blip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a:p>
          </p:txBody>
        </p:sp>
        <p:sp>
          <p:nvSpPr>
            <p:cNvPr id="30" name="PA-矩形 2"/>
            <p:cNvSpPr/>
            <p:nvPr>
              <p:custDataLst>
                <p:tags r:id="rId10"/>
              </p:custDataLst>
            </p:nvPr>
          </p:nvSpPr>
          <p:spPr>
            <a:xfrm>
              <a:off x="7110" y="-1024"/>
              <a:ext cx="1170" cy="10800"/>
            </a:xfrm>
            <a:prstGeom prst="rect">
              <a:avLst/>
            </a:prstGeom>
            <a:blipFill dpi="0" rotWithShape="0">
              <a:blip r:embed="rId9" cstate="screen"/>
              <a:srcRect/>
              <a:tile tx="-2964372.16443048" ty="0" sx="100000" sy="100000"/>
            </a:blip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a:p>
          </p:txBody>
        </p:sp>
        <p:sp>
          <p:nvSpPr>
            <p:cNvPr id="31" name="PA-矩形 3"/>
            <p:cNvSpPr/>
            <p:nvPr>
              <p:custDataLst>
                <p:tags r:id="rId11"/>
              </p:custDataLst>
            </p:nvPr>
          </p:nvSpPr>
          <p:spPr>
            <a:xfrm>
              <a:off x="4380" y="-1024"/>
              <a:ext cx="420" cy="10800"/>
            </a:xfrm>
            <a:prstGeom prst="rect">
              <a:avLst/>
            </a:prstGeom>
            <a:blipFill dpi="0" rotWithShape="0">
              <a:blip r:embed="rId9" cstate="screen"/>
              <a:srcRect/>
              <a:tile tx="-1447987.20349298" ty="0" sx="100000" sy="100000"/>
            </a:blip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a:p>
          </p:txBody>
        </p:sp>
        <p:sp>
          <p:nvSpPr>
            <p:cNvPr id="32" name="PA-矩形 4"/>
            <p:cNvSpPr/>
            <p:nvPr>
              <p:custDataLst>
                <p:tags r:id="rId12"/>
              </p:custDataLst>
            </p:nvPr>
          </p:nvSpPr>
          <p:spPr>
            <a:xfrm>
              <a:off x="4080" y="-1024"/>
              <a:ext cx="210" cy="10800"/>
            </a:xfrm>
            <a:prstGeom prst="rect">
              <a:avLst/>
            </a:prstGeom>
            <a:blipFill dpi="0" rotWithShape="0">
              <a:blip r:embed="rId9" cstate="screen"/>
              <a:srcRect/>
              <a:tile tx="-1281351.63830743" ty="0" sx="100000" sy="100000"/>
            </a:blip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a:p>
          </p:txBody>
        </p:sp>
        <p:sp>
          <p:nvSpPr>
            <p:cNvPr id="33" name="PA-矩形 5"/>
            <p:cNvSpPr/>
            <p:nvPr>
              <p:custDataLst>
                <p:tags r:id="rId13"/>
              </p:custDataLst>
            </p:nvPr>
          </p:nvSpPr>
          <p:spPr>
            <a:xfrm>
              <a:off x="8400" y="-1024"/>
              <a:ext cx="780" cy="10800"/>
            </a:xfrm>
            <a:prstGeom prst="rect">
              <a:avLst/>
            </a:prstGeom>
            <a:blipFill dpi="0" rotWithShape="0">
              <a:blip r:embed="rId9" cstate="screen"/>
              <a:srcRect/>
              <a:tile tx="-3680905.94738946" ty="0" sx="100000" sy="100000"/>
            </a:blip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a:p>
          </p:txBody>
        </p:sp>
        <p:sp>
          <p:nvSpPr>
            <p:cNvPr id="34" name="PA-矩形 6"/>
            <p:cNvSpPr/>
            <p:nvPr>
              <p:custDataLst>
                <p:tags r:id="rId14"/>
              </p:custDataLst>
            </p:nvPr>
          </p:nvSpPr>
          <p:spPr>
            <a:xfrm>
              <a:off x="9300" y="-1024"/>
              <a:ext cx="3030" cy="10800"/>
            </a:xfrm>
            <a:prstGeom prst="rect">
              <a:avLst/>
            </a:prstGeom>
            <a:blipFill dpi="0" rotWithShape="0">
              <a:blip r:embed="rId9" cstate="screen"/>
              <a:srcRect/>
              <a:tile tx="-4180813.41809259" ty="0" sx="100000" sy="100000"/>
            </a:blip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a:p>
          </p:txBody>
        </p:sp>
        <p:sp>
          <p:nvSpPr>
            <p:cNvPr id="35" name="PA-矩形 7"/>
            <p:cNvSpPr/>
            <p:nvPr>
              <p:custDataLst>
                <p:tags r:id="rId15"/>
              </p:custDataLst>
            </p:nvPr>
          </p:nvSpPr>
          <p:spPr>
            <a:xfrm>
              <a:off x="12450" y="-1024"/>
              <a:ext cx="1260" cy="10800"/>
            </a:xfrm>
            <a:prstGeom prst="rect">
              <a:avLst/>
            </a:prstGeom>
            <a:blipFill dpi="0" rotWithShape="0">
              <a:blip r:embed="rId9" cstate="screen"/>
              <a:srcRect/>
              <a:tile tx="-5930488.79040704" ty="0" sx="100000" sy="100000"/>
            </a:blip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a:p>
          </p:txBody>
        </p:sp>
        <p:sp>
          <p:nvSpPr>
            <p:cNvPr id="36" name="PA-矩形 8"/>
            <p:cNvSpPr/>
            <p:nvPr>
              <p:custDataLst>
                <p:tags r:id="rId16"/>
              </p:custDataLst>
            </p:nvPr>
          </p:nvSpPr>
          <p:spPr>
            <a:xfrm>
              <a:off x="13830" y="-1024"/>
              <a:ext cx="570" cy="10800"/>
            </a:xfrm>
            <a:prstGeom prst="rect">
              <a:avLst/>
            </a:prstGeom>
            <a:blipFill dpi="0" rotWithShape="0">
              <a:blip r:embed="rId9" cstate="screen"/>
              <a:srcRect/>
              <a:tile tx="-6697012.54528986" ty="0" sx="100000" sy="100000"/>
            </a:blip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a:p>
          </p:txBody>
        </p:sp>
        <p:sp>
          <p:nvSpPr>
            <p:cNvPr id="37" name="PA-矩形 9"/>
            <p:cNvSpPr/>
            <p:nvPr>
              <p:custDataLst>
                <p:tags r:id="rId17"/>
              </p:custDataLst>
            </p:nvPr>
          </p:nvSpPr>
          <p:spPr>
            <a:xfrm>
              <a:off x="14520" y="-1024"/>
              <a:ext cx="300" cy="10800"/>
            </a:xfrm>
            <a:prstGeom prst="rect">
              <a:avLst/>
            </a:prstGeom>
            <a:blipFill dpi="0" rotWithShape="0">
              <a:blip r:embed="rId9" cstate="screen"/>
              <a:srcRect/>
              <a:tile tx="-7080275.19787775" ty="0" sx="100000" sy="100000"/>
            </a:blip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a:p>
          </p:txBody>
        </p:sp>
        <p:sp>
          <p:nvSpPr>
            <p:cNvPr id="38" name="PA-矩形 10"/>
            <p:cNvSpPr/>
            <p:nvPr>
              <p:custDataLst>
                <p:tags r:id="rId18"/>
              </p:custDataLst>
            </p:nvPr>
          </p:nvSpPr>
          <p:spPr>
            <a:xfrm>
              <a:off x="14940" y="-1024"/>
              <a:ext cx="180" cy="10800"/>
            </a:xfrm>
            <a:prstGeom prst="rect">
              <a:avLst/>
            </a:prstGeom>
            <a:blipFill dpi="0" rotWithShape="0">
              <a:blip r:embed="rId9" cstate="screen"/>
              <a:srcRect/>
              <a:tile tx="-7313564.83410821" ty="0" sx="100000" sy="100000"/>
            </a:blip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a:p>
          </p:txBody>
        </p:sp>
      </p:grpSp>
    </p:spTree>
    <p:custDataLst>
      <p:tags r:id="rId19"/>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8" name="Freeform 37"/>
          <p:cNvSpPr/>
          <p:nvPr>
            <p:custDataLst>
              <p:tags r:id="rId1"/>
            </p:custDataLst>
          </p:nvPr>
        </p:nvSpPr>
        <p:spPr bwMode="auto">
          <a:xfrm>
            <a:off x="2222947" y="4461087"/>
            <a:ext cx="1931731" cy="2404781"/>
          </a:xfrm>
          <a:custGeom>
            <a:avLst/>
            <a:gdLst>
              <a:gd name="connsiteX0" fmla="*/ 868073 w 1563664"/>
              <a:gd name="connsiteY0" fmla="*/ 17 h 1946074"/>
              <a:gd name="connsiteX1" fmla="*/ 923882 w 1563664"/>
              <a:gd name="connsiteY1" fmla="*/ 354374 h 1946074"/>
              <a:gd name="connsiteX2" fmla="*/ 960791 w 1563664"/>
              <a:gd name="connsiteY2" fmla="*/ 651592 h 1946074"/>
              <a:gd name="connsiteX3" fmla="*/ 1084786 w 1563664"/>
              <a:gd name="connsiteY3" fmla="*/ 466728 h 1946074"/>
              <a:gd name="connsiteX4" fmla="*/ 1261033 w 1563664"/>
              <a:gd name="connsiteY4" fmla="*/ 104382 h 1946074"/>
              <a:gd name="connsiteX5" fmla="*/ 1229089 w 1563664"/>
              <a:gd name="connsiteY5" fmla="*/ 447109 h 1946074"/>
              <a:gd name="connsiteX6" fmla="*/ 1161570 w 1563664"/>
              <a:gd name="connsiteY6" fmla="*/ 741293 h 1946074"/>
              <a:gd name="connsiteX7" fmla="*/ 1337223 w 1563664"/>
              <a:gd name="connsiteY7" fmla="*/ 585858 h 1946074"/>
              <a:gd name="connsiteX8" fmla="*/ 1561349 w 1563664"/>
              <a:gd name="connsiteY8" fmla="*/ 369745 h 1946074"/>
              <a:gd name="connsiteX9" fmla="*/ 1441578 w 1563664"/>
              <a:gd name="connsiteY9" fmla="*/ 631366 h 1946074"/>
              <a:gd name="connsiteX10" fmla="*/ 1297868 w 1563664"/>
              <a:gd name="connsiteY10" fmla="*/ 952552 h 1946074"/>
              <a:gd name="connsiteX11" fmla="*/ 1168907 w 1563664"/>
              <a:gd name="connsiteY11" fmla="*/ 1509470 h 1946074"/>
              <a:gd name="connsiteX12" fmla="*/ 1146145 w 1563664"/>
              <a:gd name="connsiteY12" fmla="*/ 1904580 h 1946074"/>
              <a:gd name="connsiteX13" fmla="*/ 1144216 w 1563664"/>
              <a:gd name="connsiteY13" fmla="*/ 1946074 h 1946074"/>
              <a:gd name="connsiteX14" fmla="*/ 700729 w 1563664"/>
              <a:gd name="connsiteY14" fmla="*/ 1946074 h 1946074"/>
              <a:gd name="connsiteX15" fmla="*/ 701016 w 1563664"/>
              <a:gd name="connsiteY15" fmla="*/ 1876164 h 1946074"/>
              <a:gd name="connsiteX16" fmla="*/ 668480 w 1563664"/>
              <a:gd name="connsiteY16" fmla="*/ 1492885 h 1946074"/>
              <a:gd name="connsiteX17" fmla="*/ 458436 w 1563664"/>
              <a:gd name="connsiteY17" fmla="*/ 1275559 h 1946074"/>
              <a:gd name="connsiteX18" fmla="*/ 190064 w 1563664"/>
              <a:gd name="connsiteY18" fmla="*/ 1044681 h 1946074"/>
              <a:gd name="connsiteX19" fmla="*/ 31680 w 1563664"/>
              <a:gd name="connsiteY19" fmla="*/ 985015 h 1946074"/>
              <a:gd name="connsiteX20" fmla="*/ 29827 w 1563664"/>
              <a:gd name="connsiteY20" fmla="*/ 879436 h 1946074"/>
              <a:gd name="connsiteX21" fmla="*/ 295086 w 1563664"/>
              <a:gd name="connsiteY21" fmla="*/ 893594 h 1946074"/>
              <a:gd name="connsiteX22" fmla="*/ 559159 w 1563664"/>
              <a:gd name="connsiteY22" fmla="*/ 939608 h 1946074"/>
              <a:gd name="connsiteX23" fmla="*/ 532774 w 1563664"/>
              <a:gd name="connsiteY23" fmla="*/ 583431 h 1946074"/>
              <a:gd name="connsiteX24" fmla="*/ 443095 w 1563664"/>
              <a:gd name="connsiteY24" fmla="*/ 95786 h 1946074"/>
              <a:gd name="connsiteX25" fmla="*/ 623640 w 1563664"/>
              <a:gd name="connsiteY25" fmla="*/ 338395 h 1946074"/>
              <a:gd name="connsiteX26" fmla="*/ 775947 w 1563664"/>
              <a:gd name="connsiteY26" fmla="*/ 641782 h 1946074"/>
              <a:gd name="connsiteX27" fmla="*/ 777800 w 1563664"/>
              <a:gd name="connsiteY27" fmla="*/ 329799 h 1946074"/>
              <a:gd name="connsiteX28" fmla="*/ 868073 w 1563664"/>
              <a:gd name="connsiteY28" fmla="*/ 17 h 19460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563664" h="1946074">
                <a:moveTo>
                  <a:pt x="868073" y="17"/>
                </a:moveTo>
                <a:cubicBezTo>
                  <a:pt x="912245" y="-1197"/>
                  <a:pt x="918397" y="61402"/>
                  <a:pt x="923882" y="354374"/>
                </a:cubicBezTo>
                <a:cubicBezTo>
                  <a:pt x="927587" y="554609"/>
                  <a:pt x="940483" y="649772"/>
                  <a:pt x="960791" y="651592"/>
                </a:cubicBezTo>
                <a:cubicBezTo>
                  <a:pt x="1009263" y="655334"/>
                  <a:pt x="1038761" y="590813"/>
                  <a:pt x="1084786" y="466728"/>
                </a:cubicBezTo>
                <a:cubicBezTo>
                  <a:pt x="1133925" y="332833"/>
                  <a:pt x="1172020" y="84157"/>
                  <a:pt x="1261033" y="104382"/>
                </a:cubicBezTo>
                <a:cubicBezTo>
                  <a:pt x="1333518" y="120968"/>
                  <a:pt x="1296015" y="219872"/>
                  <a:pt x="1229089" y="447109"/>
                </a:cubicBezTo>
                <a:cubicBezTo>
                  <a:pt x="1188548" y="584644"/>
                  <a:pt x="1136371" y="735731"/>
                  <a:pt x="1161570" y="741293"/>
                </a:cubicBezTo>
                <a:cubicBezTo>
                  <a:pt x="1186769" y="746754"/>
                  <a:pt x="1260440" y="690931"/>
                  <a:pt x="1337223" y="585858"/>
                </a:cubicBezTo>
                <a:cubicBezTo>
                  <a:pt x="1413933" y="480886"/>
                  <a:pt x="1525699" y="284392"/>
                  <a:pt x="1561349" y="369745"/>
                </a:cubicBezTo>
                <a:cubicBezTo>
                  <a:pt x="1579136" y="412118"/>
                  <a:pt x="1490124" y="562598"/>
                  <a:pt x="1441578" y="631366"/>
                </a:cubicBezTo>
                <a:cubicBezTo>
                  <a:pt x="1401704" y="688403"/>
                  <a:pt x="1324327" y="812488"/>
                  <a:pt x="1297868" y="952552"/>
                </a:cubicBezTo>
                <a:cubicBezTo>
                  <a:pt x="1271483" y="1092515"/>
                  <a:pt x="1292384" y="1257760"/>
                  <a:pt x="1168907" y="1509470"/>
                </a:cubicBezTo>
                <a:cubicBezTo>
                  <a:pt x="1168907" y="1509470"/>
                  <a:pt x="1158235" y="1657315"/>
                  <a:pt x="1146145" y="1904580"/>
                </a:cubicBezTo>
                <a:lnTo>
                  <a:pt x="1144216" y="1946074"/>
                </a:lnTo>
                <a:lnTo>
                  <a:pt x="700729" y="1946074"/>
                </a:lnTo>
                <a:lnTo>
                  <a:pt x="701016" y="1876164"/>
                </a:lnTo>
                <a:cubicBezTo>
                  <a:pt x="701016" y="1876164"/>
                  <a:pt x="705315" y="1586227"/>
                  <a:pt x="668480" y="1492885"/>
                </a:cubicBezTo>
                <a:cubicBezTo>
                  <a:pt x="631644" y="1399543"/>
                  <a:pt x="592289" y="1352922"/>
                  <a:pt x="458436" y="1275559"/>
                </a:cubicBezTo>
                <a:cubicBezTo>
                  <a:pt x="323991" y="1198195"/>
                  <a:pt x="279151" y="1102931"/>
                  <a:pt x="190064" y="1044681"/>
                </a:cubicBezTo>
                <a:cubicBezTo>
                  <a:pt x="101645" y="986329"/>
                  <a:pt x="60511" y="973992"/>
                  <a:pt x="31680" y="985015"/>
                </a:cubicBezTo>
                <a:cubicBezTo>
                  <a:pt x="3442" y="996139"/>
                  <a:pt x="-21758" y="937787"/>
                  <a:pt x="29827" y="879436"/>
                </a:cubicBezTo>
                <a:cubicBezTo>
                  <a:pt x="81411" y="821084"/>
                  <a:pt x="185173" y="824826"/>
                  <a:pt x="295086" y="893594"/>
                </a:cubicBezTo>
                <a:cubicBezTo>
                  <a:pt x="404999" y="962362"/>
                  <a:pt x="466441" y="1030523"/>
                  <a:pt x="559159" y="939608"/>
                </a:cubicBezTo>
                <a:cubicBezTo>
                  <a:pt x="626679" y="873267"/>
                  <a:pt x="597848" y="744327"/>
                  <a:pt x="532774" y="583431"/>
                </a:cubicBezTo>
                <a:cubicBezTo>
                  <a:pt x="467627" y="422535"/>
                  <a:pt x="382320" y="160914"/>
                  <a:pt x="443095" y="95786"/>
                </a:cubicBezTo>
                <a:cubicBezTo>
                  <a:pt x="528476" y="4366"/>
                  <a:pt x="567757" y="200253"/>
                  <a:pt x="623640" y="338395"/>
                </a:cubicBezTo>
                <a:cubicBezTo>
                  <a:pt x="679523" y="476537"/>
                  <a:pt x="718804" y="666964"/>
                  <a:pt x="775947" y="641782"/>
                </a:cubicBezTo>
                <a:cubicBezTo>
                  <a:pt x="789436" y="636220"/>
                  <a:pt x="772241" y="480279"/>
                  <a:pt x="777800" y="329799"/>
                </a:cubicBezTo>
                <a:cubicBezTo>
                  <a:pt x="783285" y="178712"/>
                  <a:pt x="763644" y="3759"/>
                  <a:pt x="868073" y="17"/>
                </a:cubicBezTo>
                <a:close/>
              </a:path>
            </a:pathLst>
          </a:custGeom>
          <a:solidFill>
            <a:sysClr val="window" lastClr="FFFFFF">
              <a:lumMod val="75000"/>
            </a:sysClr>
          </a:solidFill>
          <a:ln>
            <a:noFill/>
          </a:ln>
        </p:spPr>
        <p:txBody>
          <a:bodyPr vert="horz" wrap="square" lIns="90000" tIns="46800" rIns="90000" bIns="46800">
            <a:normAutofit/>
          </a:bodyPr>
          <a:lstStyle/>
          <a:p>
            <a:endParaRPr lang="en-US" sz="900" dirty="0">
              <a:latin typeface="微软雅黑" panose="020B0503020204020204" charset="-122"/>
              <a:ea typeface="微软雅黑" panose="020B0503020204020204" charset="-122"/>
              <a:sym typeface="Arial" panose="020B0604020202020204" pitchFamily="34" charset="0"/>
            </a:endParaRPr>
          </a:p>
        </p:txBody>
      </p:sp>
      <p:sp>
        <p:nvSpPr>
          <p:cNvPr id="162" name="TextBox 86"/>
          <p:cNvSpPr txBox="1"/>
          <p:nvPr>
            <p:custDataLst>
              <p:tags r:id="rId2"/>
            </p:custDataLst>
          </p:nvPr>
        </p:nvSpPr>
        <p:spPr>
          <a:xfrm>
            <a:off x="5880138" y="1456340"/>
            <a:ext cx="4434735" cy="784860"/>
          </a:xfrm>
          <a:prstGeom prst="rect">
            <a:avLst/>
          </a:prstGeom>
          <a:noFill/>
        </p:spPr>
        <p:txBody>
          <a:bodyPr vert="horz" wrap="square" lIns="90000" tIns="46800" rIns="90000" bIns="46800" rtlCol="0" anchor="ctr" anchorCtr="0">
            <a:spAutoFit/>
          </a:bodyPr>
          <a:lstStyle/>
          <a:p>
            <a:pPr algn="just">
              <a:lnSpc>
                <a:spcPts val="1800"/>
              </a:lnSpc>
            </a:pPr>
            <a:r>
              <a:rPr lang="zh-CN" altLang="en-US" sz="1400" spc="150">
                <a:latin typeface="微软雅黑" panose="020B0503020204020204" charset="-122"/>
                <a:ea typeface="微软雅黑" panose="020B0503020204020204" charset="-122"/>
              </a:rPr>
              <a:t>特种设备安全监督管理部门根据举报或者取得的涉嫌违法证据，对涉嫌违反本条例规定的行为进行查处时，可以行使下列职权：</a:t>
            </a:r>
            <a:endParaRPr lang="zh-CN" altLang="en-US" sz="1400" spc="150">
              <a:latin typeface="微软雅黑" panose="020B0503020204020204" charset="-122"/>
              <a:ea typeface="微软雅黑" panose="020B0503020204020204" charset="-122"/>
            </a:endParaRPr>
          </a:p>
        </p:txBody>
      </p:sp>
      <p:sp>
        <p:nvSpPr>
          <p:cNvPr id="2" name="文本框 1"/>
          <p:cNvSpPr txBox="1"/>
          <p:nvPr>
            <p:custDataLst>
              <p:tags r:id="rId3"/>
            </p:custDataLst>
          </p:nvPr>
        </p:nvSpPr>
        <p:spPr>
          <a:xfrm>
            <a:off x="1997710" y="324803"/>
            <a:ext cx="8196580" cy="628015"/>
          </a:xfrm>
          <a:prstGeom prst="rect">
            <a:avLst/>
          </a:prstGeom>
          <a:noFill/>
          <a:ln>
            <a:noFill/>
          </a:ln>
        </p:spPr>
        <p:txBody>
          <a:bodyPr wrap="square" lIns="90000" tIns="46800" rIns="90000" bIns="46800" anchor="ctr">
            <a:spAutoFit/>
          </a:bodyPr>
          <a:lstStyle>
            <a:defPPr>
              <a:defRPr lang="zh-CN"/>
            </a:defPPr>
            <a:lvl1pPr algn="ctr">
              <a:lnSpc>
                <a:spcPct val="120000"/>
              </a:lnSpc>
              <a:defRPr sz="2900" b="1">
                <a:solidFill>
                  <a:srgbClr val="4D576B"/>
                </a:solidFill>
                <a:latin typeface="Arial" panose="020B0604020202020204" pitchFamily="34" charset="0"/>
                <a:ea typeface="微软雅黑" panose="020B0503020204020204" charset="-122"/>
                <a:cs typeface="Lato Regular"/>
              </a:defRPr>
            </a:lvl1pPr>
          </a:lstStyle>
          <a:p>
            <a:r>
              <a:rPr lang="zh-CN" altLang="en-US" spc="300">
                <a:latin typeface="微软雅黑" panose="020B0503020204020204" charset="-122"/>
                <a:cs typeface="+mn-ea"/>
              </a:rPr>
              <a:t>安全监督部门查处违法行为时的职权</a:t>
            </a:r>
            <a:endParaRPr lang="zh-CN" altLang="en-US" spc="300">
              <a:latin typeface="微软雅黑" panose="020B0503020204020204" charset="-122"/>
              <a:cs typeface="+mn-ea"/>
            </a:endParaRPr>
          </a:p>
        </p:txBody>
      </p:sp>
      <p:sp>
        <p:nvSpPr>
          <p:cNvPr id="68" name="AutoShape 4"/>
          <p:cNvSpPr/>
          <p:nvPr>
            <p:custDataLst>
              <p:tags r:id="rId4"/>
            </p:custDataLst>
          </p:nvPr>
        </p:nvSpPr>
        <p:spPr bwMode="auto">
          <a:xfrm>
            <a:off x="3484872" y="2561559"/>
            <a:ext cx="2160308" cy="2266164"/>
          </a:xfrm>
          <a:custGeom>
            <a:avLst/>
            <a:gdLst/>
            <a:ahLst/>
            <a:cxnLst/>
            <a:rect l="0" t="0" r="r" b="b"/>
            <a:pathLst>
              <a:path w="19417" h="20101">
                <a:moveTo>
                  <a:pt x="438" y="10902"/>
                </a:moveTo>
                <a:cubicBezTo>
                  <a:pt x="438" y="10902"/>
                  <a:pt x="-1791" y="4369"/>
                  <a:pt x="3812" y="1435"/>
                </a:cubicBezTo>
                <a:cubicBezTo>
                  <a:pt x="9415" y="-1499"/>
                  <a:pt x="19005" y="-234"/>
                  <a:pt x="19407" y="8036"/>
                </a:cubicBezTo>
                <a:cubicBezTo>
                  <a:pt x="19809" y="16299"/>
                  <a:pt x="8269" y="20101"/>
                  <a:pt x="7254" y="20101"/>
                </a:cubicBezTo>
                <a:cubicBezTo>
                  <a:pt x="7254" y="20101"/>
                  <a:pt x="8535" y="18432"/>
                  <a:pt x="8808" y="17100"/>
                </a:cubicBezTo>
                <a:cubicBezTo>
                  <a:pt x="8815" y="17107"/>
                  <a:pt x="1590" y="17302"/>
                  <a:pt x="438" y="10902"/>
                </a:cubicBezTo>
                <a:close/>
                <a:moveTo>
                  <a:pt x="438" y="10902"/>
                </a:moveTo>
              </a:path>
            </a:pathLst>
          </a:custGeom>
          <a:solidFill>
            <a:srgbClr val="1AA3AA">
              <a:alpha val="81000"/>
            </a:srgbClr>
          </a:solidFill>
          <a:ln>
            <a:noFill/>
          </a:ln>
        </p:spPr>
        <p:txBody>
          <a:bodyPr vert="horz" wrap="square" lIns="90000" tIns="46800" rIns="90000" bIns="46800">
            <a:normAutofit/>
          </a:bodyPr>
          <a:lstStyle/>
          <a:p>
            <a:endParaRPr lang="en-US" sz="900" dirty="0">
              <a:latin typeface="微软雅黑" panose="020B0503020204020204" charset="-122"/>
              <a:ea typeface="微软雅黑" panose="020B0503020204020204" charset="-122"/>
              <a:sym typeface="Arial" panose="020B0604020202020204" pitchFamily="34" charset="0"/>
            </a:endParaRPr>
          </a:p>
        </p:txBody>
      </p:sp>
      <p:sp>
        <p:nvSpPr>
          <p:cNvPr id="6" name="文本框 5"/>
          <p:cNvSpPr txBox="1"/>
          <p:nvPr>
            <p:custDataLst>
              <p:tags r:id="rId5"/>
            </p:custDataLst>
          </p:nvPr>
        </p:nvSpPr>
        <p:spPr>
          <a:xfrm>
            <a:off x="4237426" y="3300441"/>
            <a:ext cx="655200" cy="788400"/>
          </a:xfrm>
          <a:prstGeom prst="rect">
            <a:avLst/>
          </a:prstGeom>
        </p:spPr>
        <p:txBody>
          <a:bodyPr vert="horz" wrap="square" lIns="90000" tIns="46800" rIns="90000" bIns="46800" anchor="ctr" anchorCtr="0">
            <a:noAutofit/>
          </a:bodyPr>
          <a:lstStyle>
            <a:defPPr>
              <a:defRPr lang="zh-CN"/>
            </a:defPPr>
            <a:lvl1pPr algn="ctr">
              <a:defRPr sz="5400" b="1">
                <a:solidFill>
                  <a:sysClr val="window" lastClr="FFFFFF"/>
                </a:solidFill>
                <a:latin typeface="Arial" panose="020B0604020202020204" pitchFamily="34" charset="0"/>
                <a:ea typeface="微软雅黑" panose="020B0503020204020204" charset="-122"/>
                <a:cs typeface="Lato Light"/>
              </a:defRPr>
            </a:lvl1pPr>
          </a:lstStyle>
          <a:p>
            <a:r>
              <a:rPr lang="en-US" altLang="zh-CN">
                <a:latin typeface="微软雅黑" panose="020B0503020204020204" charset="-122"/>
                <a:cs typeface="+mn-ea"/>
              </a:rPr>
              <a:t>3</a:t>
            </a:r>
            <a:endParaRPr lang="zh-CN" altLang="en-US">
              <a:latin typeface="微软雅黑" panose="020B0503020204020204" charset="-122"/>
              <a:cs typeface="+mn-ea"/>
            </a:endParaRPr>
          </a:p>
        </p:txBody>
      </p:sp>
      <p:sp>
        <p:nvSpPr>
          <p:cNvPr id="49" name="AutoShape 3"/>
          <p:cNvSpPr/>
          <p:nvPr>
            <p:custDataLst>
              <p:tags r:id="rId6"/>
            </p:custDataLst>
          </p:nvPr>
        </p:nvSpPr>
        <p:spPr bwMode="auto">
          <a:xfrm>
            <a:off x="1678119" y="1780116"/>
            <a:ext cx="2575680" cy="2754685"/>
          </a:xfrm>
          <a:custGeom>
            <a:avLst/>
            <a:gdLst/>
            <a:ahLst/>
            <a:cxnLst/>
            <a:rect l="0" t="0" r="r" b="b"/>
            <a:pathLst>
              <a:path w="17246" h="19694">
                <a:moveTo>
                  <a:pt x="9293" y="16819"/>
                </a:moveTo>
                <a:cubicBezTo>
                  <a:pt x="9293" y="16819"/>
                  <a:pt x="10944" y="15945"/>
                  <a:pt x="11314" y="19693"/>
                </a:cubicBezTo>
                <a:cubicBezTo>
                  <a:pt x="11314" y="19693"/>
                  <a:pt x="13742" y="16401"/>
                  <a:pt x="13158" y="14665"/>
                </a:cubicBezTo>
                <a:cubicBezTo>
                  <a:pt x="13158" y="14665"/>
                  <a:pt x="18963" y="10439"/>
                  <a:pt x="16738" y="4554"/>
                </a:cubicBezTo>
                <a:cubicBezTo>
                  <a:pt x="14514" y="-1337"/>
                  <a:pt x="8983" y="-469"/>
                  <a:pt x="6007" y="1391"/>
                </a:cubicBezTo>
                <a:cubicBezTo>
                  <a:pt x="3031" y="3252"/>
                  <a:pt x="-2637" y="8389"/>
                  <a:pt x="1406" y="14329"/>
                </a:cubicBezTo>
                <a:cubicBezTo>
                  <a:pt x="5443" y="20263"/>
                  <a:pt x="9293" y="16819"/>
                  <a:pt x="9293" y="16819"/>
                </a:cubicBezTo>
                <a:close/>
                <a:moveTo>
                  <a:pt x="9293" y="16819"/>
                </a:moveTo>
              </a:path>
            </a:pathLst>
          </a:custGeom>
          <a:solidFill>
            <a:srgbClr val="3498DB">
              <a:alpha val="82000"/>
            </a:srgbClr>
          </a:solidFill>
          <a:ln>
            <a:noFill/>
          </a:ln>
        </p:spPr>
        <p:txBody>
          <a:bodyPr vert="horz" wrap="square" lIns="90000" tIns="46800" rIns="90000" bIns="46800">
            <a:normAutofit/>
          </a:bodyPr>
          <a:lstStyle/>
          <a:p>
            <a:endParaRPr lang="en-US" sz="900" dirty="0">
              <a:latin typeface="微软雅黑" panose="020B0503020204020204" charset="-122"/>
              <a:ea typeface="微软雅黑" panose="020B0503020204020204" charset="-122"/>
              <a:sym typeface="Arial" panose="020B0604020202020204" pitchFamily="34" charset="0"/>
            </a:endParaRPr>
          </a:p>
        </p:txBody>
      </p:sp>
      <p:sp>
        <p:nvSpPr>
          <p:cNvPr id="7" name="文本框 6"/>
          <p:cNvSpPr txBox="1"/>
          <p:nvPr>
            <p:custDataLst>
              <p:tags r:id="rId7"/>
            </p:custDataLst>
          </p:nvPr>
        </p:nvSpPr>
        <p:spPr>
          <a:xfrm>
            <a:off x="2638359" y="2763258"/>
            <a:ext cx="655200" cy="788400"/>
          </a:xfrm>
          <a:prstGeom prst="rect">
            <a:avLst/>
          </a:prstGeom>
        </p:spPr>
        <p:txBody>
          <a:bodyPr vert="horz" wrap="square" lIns="90000" tIns="46800" rIns="90000" bIns="46800" anchor="ctr" anchorCtr="0">
            <a:noAutofit/>
          </a:bodyPr>
          <a:lstStyle>
            <a:defPPr>
              <a:defRPr lang="zh-CN"/>
            </a:defPPr>
            <a:lvl1pPr algn="ctr">
              <a:defRPr sz="5400" b="1">
                <a:solidFill>
                  <a:sysClr val="window" lastClr="FFFFFF"/>
                </a:solidFill>
                <a:latin typeface="Arial" panose="020B0604020202020204" pitchFamily="34" charset="0"/>
                <a:ea typeface="微软雅黑" panose="020B0503020204020204" charset="-122"/>
                <a:cs typeface="Lato Light"/>
              </a:defRPr>
            </a:lvl1pPr>
          </a:lstStyle>
          <a:p>
            <a:r>
              <a:rPr lang="en-US" altLang="zh-CN" dirty="0">
                <a:latin typeface="微软雅黑" panose="020B0503020204020204" charset="-122"/>
                <a:cs typeface="+mn-ea"/>
              </a:rPr>
              <a:t>2</a:t>
            </a:r>
            <a:endParaRPr lang="zh-CN" altLang="en-US" dirty="0">
              <a:latin typeface="微软雅黑" panose="020B0503020204020204" charset="-122"/>
              <a:cs typeface="+mn-ea"/>
            </a:endParaRPr>
          </a:p>
        </p:txBody>
      </p:sp>
      <p:sp>
        <p:nvSpPr>
          <p:cNvPr id="41" name="AutoShape 2"/>
          <p:cNvSpPr/>
          <p:nvPr>
            <p:custDataLst>
              <p:tags r:id="rId8"/>
            </p:custDataLst>
          </p:nvPr>
        </p:nvSpPr>
        <p:spPr bwMode="auto">
          <a:xfrm>
            <a:off x="732445" y="3515922"/>
            <a:ext cx="1720281" cy="1602156"/>
          </a:xfrm>
          <a:custGeom>
            <a:avLst/>
            <a:gdLst/>
            <a:ahLst/>
            <a:cxnLst/>
            <a:rect l="0" t="0" r="r" b="b"/>
            <a:pathLst>
              <a:path w="18386" h="19236">
                <a:moveTo>
                  <a:pt x="14685" y="14523"/>
                </a:moveTo>
                <a:cubicBezTo>
                  <a:pt x="14685" y="14523"/>
                  <a:pt x="13428" y="15798"/>
                  <a:pt x="18303" y="19150"/>
                </a:cubicBezTo>
                <a:cubicBezTo>
                  <a:pt x="18303" y="19150"/>
                  <a:pt x="12933" y="19943"/>
                  <a:pt x="9851" y="16727"/>
                </a:cubicBezTo>
                <a:cubicBezTo>
                  <a:pt x="9851" y="16727"/>
                  <a:pt x="3719" y="18522"/>
                  <a:pt x="912" y="12527"/>
                </a:cubicBezTo>
                <a:cubicBezTo>
                  <a:pt x="-1894" y="6533"/>
                  <a:pt x="2364" y="2324"/>
                  <a:pt x="5666" y="1021"/>
                </a:cubicBezTo>
                <a:cubicBezTo>
                  <a:pt x="8967" y="-281"/>
                  <a:pt x="16405" y="-1657"/>
                  <a:pt x="18051" y="5941"/>
                </a:cubicBezTo>
                <a:cubicBezTo>
                  <a:pt x="19706" y="13548"/>
                  <a:pt x="14685" y="14523"/>
                  <a:pt x="14685" y="14523"/>
                </a:cubicBezTo>
                <a:close/>
                <a:moveTo>
                  <a:pt x="14685" y="14523"/>
                </a:moveTo>
              </a:path>
            </a:pathLst>
          </a:custGeom>
          <a:solidFill>
            <a:srgbClr val="1F74AD"/>
          </a:solidFill>
          <a:ln>
            <a:noFill/>
          </a:ln>
        </p:spPr>
        <p:txBody>
          <a:bodyPr vert="horz" wrap="square" lIns="90000" tIns="46800" rIns="90000" bIns="46800">
            <a:normAutofit/>
          </a:bodyPr>
          <a:lstStyle/>
          <a:p>
            <a:pPr algn="ctr"/>
            <a:endParaRPr lang="en-US" sz="900" dirty="0">
              <a:solidFill>
                <a:sysClr val="window" lastClr="FFFFFF"/>
              </a:solidFill>
              <a:latin typeface="微软雅黑" panose="020B0503020204020204" charset="-122"/>
              <a:ea typeface="微软雅黑" panose="020B0503020204020204" charset="-122"/>
              <a:sym typeface="Arial" panose="020B0604020202020204" pitchFamily="34" charset="0"/>
            </a:endParaRPr>
          </a:p>
        </p:txBody>
      </p:sp>
      <p:sp>
        <p:nvSpPr>
          <p:cNvPr id="8" name="文本框 7"/>
          <p:cNvSpPr txBox="1"/>
          <p:nvPr>
            <p:custDataLst>
              <p:tags r:id="rId9"/>
            </p:custDataLst>
          </p:nvPr>
        </p:nvSpPr>
        <p:spPr>
          <a:xfrm>
            <a:off x="1264985" y="3922800"/>
            <a:ext cx="655200" cy="788400"/>
          </a:xfrm>
          <a:prstGeom prst="rect">
            <a:avLst/>
          </a:prstGeom>
        </p:spPr>
        <p:txBody>
          <a:bodyPr vert="horz" wrap="square" lIns="90000" tIns="46800" rIns="90000" bIns="46800" anchor="ctr" anchorCtr="0">
            <a:noAutofit/>
          </a:bodyPr>
          <a:lstStyle>
            <a:defPPr>
              <a:defRPr lang="zh-CN"/>
            </a:defPPr>
            <a:lvl1pPr algn="ctr">
              <a:defRPr sz="5400" b="1">
                <a:solidFill>
                  <a:sysClr val="window" lastClr="FFFFFF"/>
                </a:solidFill>
                <a:latin typeface="Arial" panose="020B0604020202020204" pitchFamily="34" charset="0"/>
                <a:ea typeface="微软雅黑" panose="020B0503020204020204" charset="-122"/>
                <a:cs typeface="Lato Light"/>
              </a:defRPr>
            </a:lvl1pPr>
          </a:lstStyle>
          <a:p>
            <a:r>
              <a:rPr lang="en-US" altLang="zh-CN" dirty="0">
                <a:latin typeface="微软雅黑" panose="020B0503020204020204" charset="-122"/>
                <a:cs typeface="+mn-ea"/>
              </a:rPr>
              <a:t>1</a:t>
            </a:r>
            <a:endParaRPr lang="zh-CN" altLang="en-US" dirty="0">
              <a:latin typeface="微软雅黑" panose="020B0503020204020204" charset="-122"/>
              <a:cs typeface="+mn-ea"/>
            </a:endParaRPr>
          </a:p>
        </p:txBody>
      </p:sp>
      <p:grpSp>
        <p:nvGrpSpPr>
          <p:cNvPr id="5" name="组合 4"/>
          <p:cNvGrpSpPr/>
          <p:nvPr/>
        </p:nvGrpSpPr>
        <p:grpSpPr>
          <a:xfrm>
            <a:off x="5885815" y="4128770"/>
            <a:ext cx="5507355" cy="820420"/>
            <a:chOff x="9704" y="5799"/>
            <a:chExt cx="8673" cy="1292"/>
          </a:xfrm>
        </p:grpSpPr>
        <p:sp>
          <p:nvSpPr>
            <p:cNvPr id="13" name="TextBox 144"/>
            <p:cNvSpPr txBox="1"/>
            <p:nvPr>
              <p:custDataLst>
                <p:tags r:id="rId10"/>
              </p:custDataLst>
            </p:nvPr>
          </p:nvSpPr>
          <p:spPr>
            <a:xfrm>
              <a:off x="11089" y="5799"/>
              <a:ext cx="7288" cy="1293"/>
            </a:xfrm>
            <a:prstGeom prst="rect">
              <a:avLst/>
            </a:prstGeom>
            <a:noFill/>
          </p:spPr>
          <p:txBody>
            <a:bodyPr vert="horz" wrap="square" lIns="90000" tIns="46800" rIns="90000" bIns="0" rtlCol="0" anchor="ctr" anchorCtr="0">
              <a:spAutoFit/>
            </a:bodyPr>
            <a:lstStyle/>
            <a:p>
              <a:pPr>
                <a:lnSpc>
                  <a:spcPct val="120000"/>
                </a:lnSpc>
                <a:spcAft>
                  <a:spcPts val="1600"/>
                </a:spcAft>
              </a:pPr>
              <a:r>
                <a:rPr lang="zh-CN" altLang="en-US" sz="1400" b="1" spc="300">
                  <a:latin typeface="微软雅黑" panose="020B0503020204020204" charset="-122"/>
                  <a:ea typeface="微软雅黑" panose="020B0503020204020204" charset="-122"/>
                  <a:cs typeface="+mn-ea"/>
                  <a:sym typeface="Arial" panose="020B0604020202020204" pitchFamily="34" charset="0"/>
                </a:rPr>
                <a:t>查阅、复制特种设备生产、使用单位和检验检测机构的有关合同、发票、账簿以及其他有关资料；</a:t>
              </a:r>
              <a:endParaRPr lang="zh-CN" altLang="en-US" sz="1400" b="1" spc="300">
                <a:latin typeface="微软雅黑" panose="020B0503020204020204" charset="-122"/>
                <a:ea typeface="微软雅黑" panose="020B0503020204020204" charset="-122"/>
                <a:cs typeface="+mn-ea"/>
                <a:sym typeface="Arial" panose="020B0604020202020204" pitchFamily="34" charset="0"/>
              </a:endParaRPr>
            </a:p>
          </p:txBody>
        </p:sp>
        <p:sp>
          <p:nvSpPr>
            <p:cNvPr id="15" name="Oval 146"/>
            <p:cNvSpPr/>
            <p:nvPr>
              <p:custDataLst>
                <p:tags r:id="rId11"/>
              </p:custDataLst>
            </p:nvPr>
          </p:nvSpPr>
          <p:spPr>
            <a:xfrm>
              <a:off x="9704" y="6041"/>
              <a:ext cx="808" cy="808"/>
            </a:xfrm>
            <a:prstGeom prst="ellipse">
              <a:avLst/>
            </a:prstGeom>
            <a:solidFill>
              <a:srgbClr val="3498DB"/>
            </a:solidFill>
            <a:ln w="12700">
              <a:noFill/>
            </a:ln>
          </p:spPr>
          <p:style>
            <a:lnRef idx="2">
              <a:srgbClr val="1F74AD">
                <a:shade val="50000"/>
              </a:srgbClr>
            </a:lnRef>
            <a:fillRef idx="1">
              <a:srgbClr val="1F74AD"/>
            </a:fillRef>
            <a:effectRef idx="0">
              <a:srgbClr val="1F74AD"/>
            </a:effectRef>
            <a:fontRef idx="minor">
              <a:sysClr val="window" lastClr="FFFFFF"/>
            </a:fontRef>
          </p:style>
          <p:txBody>
            <a:bodyPr vert="horz" wrap="square" lIns="90000" tIns="46800" rIns="90000" bIns="46800" rtlCol="0" anchor="ctr">
              <a:normAutofit/>
            </a:bodyPr>
            <a:lstStyle/>
            <a:p>
              <a:pPr algn="ctr"/>
              <a:endParaRPr lang="en-US" sz="900">
                <a:latin typeface="微软雅黑" panose="020B0503020204020204" charset="-122"/>
                <a:ea typeface="微软雅黑" panose="020B0503020204020204" charset="-122"/>
                <a:sym typeface="Arial" panose="020B0604020202020204" pitchFamily="34" charset="0"/>
              </a:endParaRPr>
            </a:p>
          </p:txBody>
        </p:sp>
        <p:grpSp>
          <p:nvGrpSpPr>
            <p:cNvPr id="16" name="组合 15"/>
            <p:cNvGrpSpPr/>
            <p:nvPr>
              <p:custDataLst>
                <p:tags r:id="rId12"/>
              </p:custDataLst>
            </p:nvPr>
          </p:nvGrpSpPr>
          <p:grpSpPr>
            <a:xfrm>
              <a:off x="9843" y="6172"/>
              <a:ext cx="544" cy="546"/>
              <a:chOff x="6250619" y="3440419"/>
              <a:chExt cx="345639" cy="346814"/>
            </a:xfrm>
          </p:grpSpPr>
          <p:sp>
            <p:nvSpPr>
              <p:cNvPr id="17" name="Freeform 826"/>
              <p:cNvSpPr>
                <a:spLocks noChangeArrowheads="1"/>
              </p:cNvSpPr>
              <p:nvPr>
                <p:custDataLst>
                  <p:tags r:id="rId13"/>
                </p:custDataLst>
              </p:nvPr>
            </p:nvSpPr>
            <p:spPr bwMode="auto">
              <a:xfrm>
                <a:off x="6297857" y="3487660"/>
                <a:ext cx="252316" cy="251181"/>
              </a:xfrm>
              <a:custGeom>
                <a:avLst/>
                <a:gdLst>
                  <a:gd name="T0" fmla="*/ 481 w 964"/>
                  <a:gd name="T1" fmla="*/ 0 h 963"/>
                  <a:gd name="T2" fmla="*/ 481 w 964"/>
                  <a:gd name="T3" fmla="*/ 0 h 963"/>
                  <a:gd name="T4" fmla="*/ 0 w 964"/>
                  <a:gd name="T5" fmla="*/ 481 h 963"/>
                  <a:gd name="T6" fmla="*/ 481 w 964"/>
                  <a:gd name="T7" fmla="*/ 962 h 963"/>
                  <a:gd name="T8" fmla="*/ 963 w 964"/>
                  <a:gd name="T9" fmla="*/ 481 h 963"/>
                  <a:gd name="T10" fmla="*/ 481 w 964"/>
                  <a:gd name="T11" fmla="*/ 0 h 963"/>
                </a:gdLst>
                <a:ahLst/>
                <a:cxnLst>
                  <a:cxn ang="0">
                    <a:pos x="T0" y="T1"/>
                  </a:cxn>
                  <a:cxn ang="0">
                    <a:pos x="T2" y="T3"/>
                  </a:cxn>
                  <a:cxn ang="0">
                    <a:pos x="T4" y="T5"/>
                  </a:cxn>
                  <a:cxn ang="0">
                    <a:pos x="T6" y="T7"/>
                  </a:cxn>
                  <a:cxn ang="0">
                    <a:pos x="T8" y="T9"/>
                  </a:cxn>
                  <a:cxn ang="0">
                    <a:pos x="T10" y="T11"/>
                  </a:cxn>
                </a:cxnLst>
                <a:rect l="0" t="0" r="r" b="b"/>
                <a:pathLst>
                  <a:path w="964" h="963">
                    <a:moveTo>
                      <a:pt x="481" y="0"/>
                    </a:moveTo>
                    <a:lnTo>
                      <a:pt x="481" y="0"/>
                    </a:lnTo>
                    <a:cubicBezTo>
                      <a:pt x="210" y="0"/>
                      <a:pt x="0" y="221"/>
                      <a:pt x="0" y="481"/>
                    </a:cubicBezTo>
                    <a:cubicBezTo>
                      <a:pt x="0" y="752"/>
                      <a:pt x="210" y="962"/>
                      <a:pt x="481" y="962"/>
                    </a:cubicBezTo>
                    <a:cubicBezTo>
                      <a:pt x="741" y="962"/>
                      <a:pt x="963" y="752"/>
                      <a:pt x="963" y="481"/>
                    </a:cubicBezTo>
                    <a:cubicBezTo>
                      <a:pt x="963" y="221"/>
                      <a:pt x="741" y="0"/>
                      <a:pt x="481" y="0"/>
                    </a:cubicBezTo>
                  </a:path>
                </a:pathLst>
              </a:custGeom>
              <a:noFill/>
              <a:ln w="4680" cap="flat">
                <a:solidFill>
                  <a:sysClr val="window" lastClr="FFFFFF"/>
                </a:solidFill>
                <a:round/>
              </a:ln>
              <a:effectLst/>
            </p:spPr>
            <p:txBody>
              <a:bodyPr vert="horz" wrap="square" lIns="90000" tIns="46800" rIns="90000" bIns="46800" anchor="ctr">
                <a:normAutofit/>
              </a:bodyPr>
              <a:lstStyle/>
              <a:p>
                <a:endParaRPr lang="en-US" sz="900">
                  <a:latin typeface="微软雅黑" panose="020B0503020204020204" charset="-122"/>
                  <a:ea typeface="微软雅黑" panose="020B0503020204020204" charset="-122"/>
                  <a:sym typeface="Arial" panose="020B0604020202020204" pitchFamily="34" charset="0"/>
                </a:endParaRPr>
              </a:p>
            </p:txBody>
          </p:sp>
          <p:sp>
            <p:nvSpPr>
              <p:cNvPr id="18" name="Freeform 827"/>
              <p:cNvSpPr>
                <a:spLocks noChangeArrowheads="1"/>
              </p:cNvSpPr>
              <p:nvPr>
                <p:custDataLst>
                  <p:tags r:id="rId14"/>
                </p:custDataLst>
              </p:nvPr>
            </p:nvSpPr>
            <p:spPr bwMode="auto">
              <a:xfrm>
                <a:off x="6376201" y="3566009"/>
                <a:ext cx="94475" cy="94481"/>
              </a:xfrm>
              <a:custGeom>
                <a:avLst/>
                <a:gdLst>
                  <a:gd name="T0" fmla="*/ 180 w 361"/>
                  <a:gd name="T1" fmla="*/ 360 h 361"/>
                  <a:gd name="T2" fmla="*/ 180 w 361"/>
                  <a:gd name="T3" fmla="*/ 360 h 361"/>
                  <a:gd name="T4" fmla="*/ 0 w 361"/>
                  <a:gd name="T5" fmla="*/ 180 h 361"/>
                  <a:gd name="T6" fmla="*/ 180 w 361"/>
                  <a:gd name="T7" fmla="*/ 0 h 361"/>
                  <a:gd name="T8" fmla="*/ 360 w 361"/>
                  <a:gd name="T9" fmla="*/ 180 h 361"/>
                  <a:gd name="T10" fmla="*/ 180 w 361"/>
                  <a:gd name="T11" fmla="*/ 360 h 361"/>
                </a:gdLst>
                <a:ahLst/>
                <a:cxnLst>
                  <a:cxn ang="0">
                    <a:pos x="T0" y="T1"/>
                  </a:cxn>
                  <a:cxn ang="0">
                    <a:pos x="T2" y="T3"/>
                  </a:cxn>
                  <a:cxn ang="0">
                    <a:pos x="T4" y="T5"/>
                  </a:cxn>
                  <a:cxn ang="0">
                    <a:pos x="T6" y="T7"/>
                  </a:cxn>
                  <a:cxn ang="0">
                    <a:pos x="T8" y="T9"/>
                  </a:cxn>
                  <a:cxn ang="0">
                    <a:pos x="T10" y="T11"/>
                  </a:cxn>
                </a:cxnLst>
                <a:rect l="0" t="0" r="r" b="b"/>
                <a:pathLst>
                  <a:path w="361" h="361">
                    <a:moveTo>
                      <a:pt x="180" y="360"/>
                    </a:moveTo>
                    <a:lnTo>
                      <a:pt x="180" y="360"/>
                    </a:lnTo>
                    <a:cubicBezTo>
                      <a:pt x="80" y="360"/>
                      <a:pt x="0" y="280"/>
                      <a:pt x="0" y="180"/>
                    </a:cubicBezTo>
                    <a:cubicBezTo>
                      <a:pt x="0" y="80"/>
                      <a:pt x="80" y="0"/>
                      <a:pt x="180" y="0"/>
                    </a:cubicBezTo>
                    <a:cubicBezTo>
                      <a:pt x="281" y="0"/>
                      <a:pt x="360" y="80"/>
                      <a:pt x="360" y="180"/>
                    </a:cubicBezTo>
                    <a:cubicBezTo>
                      <a:pt x="360" y="280"/>
                      <a:pt x="281" y="360"/>
                      <a:pt x="180" y="360"/>
                    </a:cubicBezTo>
                  </a:path>
                </a:pathLst>
              </a:custGeom>
              <a:noFill/>
              <a:ln w="4680" cap="flat">
                <a:solidFill>
                  <a:sysClr val="window" lastClr="FFFFFF"/>
                </a:solidFill>
                <a:round/>
              </a:ln>
              <a:effectLst/>
            </p:spPr>
            <p:txBody>
              <a:bodyPr vert="horz" wrap="square" lIns="90000" tIns="46800" rIns="90000" bIns="46800" anchor="ctr">
                <a:normAutofit fontScale="25000" lnSpcReduction="20000"/>
              </a:bodyPr>
              <a:lstStyle/>
              <a:p>
                <a:pPr>
                  <a:lnSpc>
                    <a:spcPct val="120000"/>
                  </a:lnSpc>
                </a:pPr>
                <a:endParaRPr lang="en-US" sz="900">
                  <a:latin typeface="微软雅黑" panose="020B0503020204020204" charset="-122"/>
                  <a:ea typeface="微软雅黑" panose="020B0503020204020204" charset="-122"/>
                  <a:sym typeface="Arial" panose="020B0604020202020204" pitchFamily="34" charset="0"/>
                </a:endParaRPr>
              </a:p>
            </p:txBody>
          </p:sp>
          <p:sp>
            <p:nvSpPr>
              <p:cNvPr id="19" name="Freeform 828"/>
              <p:cNvSpPr>
                <a:spLocks noChangeArrowheads="1"/>
              </p:cNvSpPr>
              <p:nvPr>
                <p:custDataLst>
                  <p:tags r:id="rId15"/>
                </p:custDataLst>
              </p:nvPr>
            </p:nvSpPr>
            <p:spPr bwMode="auto">
              <a:xfrm>
                <a:off x="6423438" y="3660490"/>
                <a:ext cx="1153" cy="126743"/>
              </a:xfrm>
              <a:custGeom>
                <a:avLst/>
                <a:gdLst>
                  <a:gd name="T0" fmla="*/ 0 w 1"/>
                  <a:gd name="T1" fmla="*/ 482 h 483"/>
                  <a:gd name="T2" fmla="*/ 0 w 1"/>
                  <a:gd name="T3" fmla="*/ 301 h 483"/>
                  <a:gd name="T4" fmla="*/ 0 w 1"/>
                  <a:gd name="T5" fmla="*/ 0 h 483"/>
                </a:gdLst>
                <a:ahLst/>
                <a:cxnLst>
                  <a:cxn ang="0">
                    <a:pos x="T0" y="T1"/>
                  </a:cxn>
                  <a:cxn ang="0">
                    <a:pos x="T2" y="T3"/>
                  </a:cxn>
                  <a:cxn ang="0">
                    <a:pos x="T4" y="T5"/>
                  </a:cxn>
                </a:cxnLst>
                <a:rect l="0" t="0" r="r" b="b"/>
                <a:pathLst>
                  <a:path w="1" h="483">
                    <a:moveTo>
                      <a:pt x="0" y="482"/>
                    </a:moveTo>
                    <a:lnTo>
                      <a:pt x="0" y="301"/>
                    </a:lnTo>
                    <a:lnTo>
                      <a:pt x="0" y="0"/>
                    </a:lnTo>
                  </a:path>
                </a:pathLst>
              </a:custGeom>
              <a:noFill/>
              <a:ln w="4680" cap="flat">
                <a:solidFill>
                  <a:sysClr val="window" lastClr="FFFFFF"/>
                </a:solidFill>
                <a:round/>
              </a:ln>
              <a:effectLst/>
            </p:spPr>
            <p:txBody>
              <a:bodyPr vert="horz" wrap="square" lIns="90000" tIns="46800" rIns="90000" bIns="46800">
                <a:normAutofit fontScale="25000" lnSpcReduction="20000"/>
              </a:bodyPr>
              <a:lstStyle/>
              <a:p>
                <a:pPr>
                  <a:lnSpc>
                    <a:spcPct val="120000"/>
                  </a:lnSpc>
                </a:pPr>
                <a:endParaRPr lang="en-US" sz="900">
                  <a:latin typeface="微软雅黑" panose="020B0503020204020204" charset="-122"/>
                  <a:ea typeface="微软雅黑" panose="020B0503020204020204" charset="-122"/>
                  <a:sym typeface="Arial" panose="020B0604020202020204" pitchFamily="34" charset="0"/>
                </a:endParaRPr>
              </a:p>
            </p:txBody>
          </p:sp>
          <p:sp>
            <p:nvSpPr>
              <p:cNvPr id="20" name="Freeform 829"/>
              <p:cNvSpPr>
                <a:spLocks noChangeArrowheads="1"/>
              </p:cNvSpPr>
              <p:nvPr>
                <p:custDataLst>
                  <p:tags r:id="rId16"/>
                </p:custDataLst>
              </p:nvPr>
            </p:nvSpPr>
            <p:spPr bwMode="auto">
              <a:xfrm>
                <a:off x="6423438" y="3440419"/>
                <a:ext cx="1153" cy="126743"/>
              </a:xfrm>
              <a:custGeom>
                <a:avLst/>
                <a:gdLst>
                  <a:gd name="T0" fmla="*/ 0 w 1"/>
                  <a:gd name="T1" fmla="*/ 0 h 483"/>
                  <a:gd name="T2" fmla="*/ 0 w 1"/>
                  <a:gd name="T3" fmla="*/ 181 h 483"/>
                  <a:gd name="T4" fmla="*/ 0 w 1"/>
                  <a:gd name="T5" fmla="*/ 482 h 483"/>
                </a:gdLst>
                <a:ahLst/>
                <a:cxnLst>
                  <a:cxn ang="0">
                    <a:pos x="T0" y="T1"/>
                  </a:cxn>
                  <a:cxn ang="0">
                    <a:pos x="T2" y="T3"/>
                  </a:cxn>
                  <a:cxn ang="0">
                    <a:pos x="T4" y="T5"/>
                  </a:cxn>
                </a:cxnLst>
                <a:rect l="0" t="0" r="r" b="b"/>
                <a:pathLst>
                  <a:path w="1" h="483">
                    <a:moveTo>
                      <a:pt x="0" y="0"/>
                    </a:moveTo>
                    <a:lnTo>
                      <a:pt x="0" y="181"/>
                    </a:lnTo>
                    <a:lnTo>
                      <a:pt x="0" y="482"/>
                    </a:lnTo>
                  </a:path>
                </a:pathLst>
              </a:custGeom>
              <a:noFill/>
              <a:ln w="4680" cap="flat">
                <a:solidFill>
                  <a:sysClr val="window" lastClr="FFFFFF"/>
                </a:solidFill>
                <a:round/>
              </a:ln>
              <a:effectLst/>
            </p:spPr>
            <p:txBody>
              <a:bodyPr vert="horz" wrap="square" lIns="90000" tIns="46800" rIns="90000" bIns="46800">
                <a:normAutofit fontScale="25000" lnSpcReduction="20000"/>
              </a:bodyPr>
              <a:lstStyle/>
              <a:p>
                <a:pPr>
                  <a:lnSpc>
                    <a:spcPct val="120000"/>
                  </a:lnSpc>
                </a:pPr>
                <a:endParaRPr lang="en-US" sz="900">
                  <a:latin typeface="微软雅黑" panose="020B0503020204020204" charset="-122"/>
                  <a:ea typeface="微软雅黑" panose="020B0503020204020204" charset="-122"/>
                  <a:sym typeface="Arial" panose="020B0604020202020204" pitchFamily="34" charset="0"/>
                </a:endParaRPr>
              </a:p>
            </p:txBody>
          </p:sp>
          <p:sp>
            <p:nvSpPr>
              <p:cNvPr id="21" name="Freeform 830"/>
              <p:cNvSpPr>
                <a:spLocks noChangeArrowheads="1"/>
              </p:cNvSpPr>
              <p:nvPr>
                <p:custDataLst>
                  <p:tags r:id="rId17"/>
                </p:custDataLst>
              </p:nvPr>
            </p:nvSpPr>
            <p:spPr bwMode="auto">
              <a:xfrm>
                <a:off x="6250619" y="3613249"/>
                <a:ext cx="125582" cy="1153"/>
              </a:xfrm>
              <a:custGeom>
                <a:avLst/>
                <a:gdLst>
                  <a:gd name="T0" fmla="*/ 0 w 482"/>
                  <a:gd name="T1" fmla="*/ 0 h 1"/>
                  <a:gd name="T2" fmla="*/ 180 w 482"/>
                  <a:gd name="T3" fmla="*/ 0 h 1"/>
                  <a:gd name="T4" fmla="*/ 481 w 482"/>
                  <a:gd name="T5" fmla="*/ 0 h 1"/>
                </a:gdLst>
                <a:ahLst/>
                <a:cxnLst>
                  <a:cxn ang="0">
                    <a:pos x="T0" y="T1"/>
                  </a:cxn>
                  <a:cxn ang="0">
                    <a:pos x="T2" y="T3"/>
                  </a:cxn>
                  <a:cxn ang="0">
                    <a:pos x="T4" y="T5"/>
                  </a:cxn>
                </a:cxnLst>
                <a:rect l="0" t="0" r="r" b="b"/>
                <a:pathLst>
                  <a:path w="482" h="1">
                    <a:moveTo>
                      <a:pt x="0" y="0"/>
                    </a:moveTo>
                    <a:lnTo>
                      <a:pt x="180" y="0"/>
                    </a:lnTo>
                    <a:lnTo>
                      <a:pt x="481" y="0"/>
                    </a:lnTo>
                  </a:path>
                </a:pathLst>
              </a:custGeom>
              <a:noFill/>
              <a:ln w="4680" cap="flat">
                <a:solidFill>
                  <a:sysClr val="window" lastClr="FFFFFF"/>
                </a:solidFill>
                <a:round/>
              </a:ln>
              <a:effectLst/>
            </p:spPr>
            <p:txBody>
              <a:bodyPr vert="horz" wrap="square" lIns="90000" tIns="46800" rIns="90000" bIns="46800">
                <a:normAutofit fontScale="25000" lnSpcReduction="20000"/>
              </a:bodyPr>
              <a:lstStyle/>
              <a:p>
                <a:pPr>
                  <a:lnSpc>
                    <a:spcPct val="120000"/>
                  </a:lnSpc>
                </a:pPr>
                <a:endParaRPr lang="en-US" sz="900">
                  <a:latin typeface="微软雅黑" panose="020B0503020204020204" charset="-122"/>
                  <a:ea typeface="微软雅黑" panose="020B0503020204020204" charset="-122"/>
                  <a:sym typeface="Arial" panose="020B0604020202020204" pitchFamily="34" charset="0"/>
                </a:endParaRPr>
              </a:p>
            </p:txBody>
          </p:sp>
          <p:sp>
            <p:nvSpPr>
              <p:cNvPr id="22" name="Freeform 831"/>
              <p:cNvSpPr>
                <a:spLocks noChangeArrowheads="1"/>
              </p:cNvSpPr>
              <p:nvPr>
                <p:custDataLst>
                  <p:tags r:id="rId18"/>
                </p:custDataLst>
              </p:nvPr>
            </p:nvSpPr>
            <p:spPr bwMode="auto">
              <a:xfrm>
                <a:off x="6469524" y="3613249"/>
                <a:ext cx="126734" cy="1153"/>
              </a:xfrm>
              <a:custGeom>
                <a:avLst/>
                <a:gdLst>
                  <a:gd name="T0" fmla="*/ 0 w 483"/>
                  <a:gd name="T1" fmla="*/ 0 h 1"/>
                  <a:gd name="T2" fmla="*/ 302 w 483"/>
                  <a:gd name="T3" fmla="*/ 0 h 1"/>
                  <a:gd name="T4" fmla="*/ 482 w 483"/>
                  <a:gd name="T5" fmla="*/ 0 h 1"/>
                </a:gdLst>
                <a:ahLst/>
                <a:cxnLst>
                  <a:cxn ang="0">
                    <a:pos x="T0" y="T1"/>
                  </a:cxn>
                  <a:cxn ang="0">
                    <a:pos x="T2" y="T3"/>
                  </a:cxn>
                  <a:cxn ang="0">
                    <a:pos x="T4" y="T5"/>
                  </a:cxn>
                </a:cxnLst>
                <a:rect l="0" t="0" r="r" b="b"/>
                <a:pathLst>
                  <a:path w="483" h="1">
                    <a:moveTo>
                      <a:pt x="0" y="0"/>
                    </a:moveTo>
                    <a:lnTo>
                      <a:pt x="302" y="0"/>
                    </a:lnTo>
                    <a:lnTo>
                      <a:pt x="482" y="0"/>
                    </a:lnTo>
                  </a:path>
                </a:pathLst>
              </a:custGeom>
              <a:noFill/>
              <a:ln w="4680" cap="flat">
                <a:solidFill>
                  <a:sysClr val="window" lastClr="FFFFFF"/>
                </a:solidFill>
                <a:round/>
              </a:ln>
              <a:effectLst/>
            </p:spPr>
            <p:txBody>
              <a:bodyPr vert="horz" wrap="square" lIns="90000" tIns="46800" rIns="90000" bIns="46800">
                <a:normAutofit fontScale="25000" lnSpcReduction="20000"/>
              </a:bodyPr>
              <a:lstStyle/>
              <a:p>
                <a:pPr>
                  <a:lnSpc>
                    <a:spcPct val="120000"/>
                  </a:lnSpc>
                </a:pPr>
                <a:endParaRPr lang="en-US" sz="900">
                  <a:latin typeface="微软雅黑" panose="020B0503020204020204" charset="-122"/>
                  <a:ea typeface="微软雅黑" panose="020B0503020204020204" charset="-122"/>
                  <a:sym typeface="Arial" panose="020B0604020202020204" pitchFamily="34" charset="0"/>
                </a:endParaRPr>
              </a:p>
            </p:txBody>
          </p:sp>
        </p:grpSp>
      </p:grpSp>
      <p:grpSp>
        <p:nvGrpSpPr>
          <p:cNvPr id="4" name="组合 3"/>
          <p:cNvGrpSpPr/>
          <p:nvPr/>
        </p:nvGrpSpPr>
        <p:grpSpPr>
          <a:xfrm>
            <a:off x="5885815" y="5290820"/>
            <a:ext cx="5507355" cy="820420"/>
            <a:chOff x="9704" y="7477"/>
            <a:chExt cx="8673" cy="1292"/>
          </a:xfrm>
        </p:grpSpPr>
        <p:sp>
          <p:nvSpPr>
            <p:cNvPr id="24" name="TextBox 147"/>
            <p:cNvSpPr txBox="1"/>
            <p:nvPr>
              <p:custDataLst>
                <p:tags r:id="rId19"/>
              </p:custDataLst>
            </p:nvPr>
          </p:nvSpPr>
          <p:spPr>
            <a:xfrm>
              <a:off x="11089" y="7477"/>
              <a:ext cx="7289" cy="1293"/>
            </a:xfrm>
            <a:prstGeom prst="rect">
              <a:avLst/>
            </a:prstGeom>
            <a:noFill/>
          </p:spPr>
          <p:txBody>
            <a:bodyPr vert="horz" wrap="square" lIns="90000" tIns="46800" rIns="90000" bIns="0" rtlCol="0" anchor="ctr" anchorCtr="0">
              <a:spAutoFit/>
            </a:bodyPr>
            <a:lstStyle/>
            <a:p>
              <a:pPr>
                <a:lnSpc>
                  <a:spcPct val="120000"/>
                </a:lnSpc>
                <a:spcAft>
                  <a:spcPts val="1600"/>
                </a:spcAft>
              </a:pPr>
              <a:r>
                <a:rPr lang="zh-CN" altLang="en-US" sz="1400" b="1" spc="300">
                  <a:latin typeface="微软雅黑" panose="020B0503020204020204" charset="-122"/>
                  <a:ea typeface="微软雅黑" panose="020B0503020204020204" charset="-122"/>
                  <a:cs typeface="+mn-ea"/>
                  <a:sym typeface="Arial" panose="020B0604020202020204" pitchFamily="34" charset="0"/>
                </a:rPr>
                <a:t>对有证据表明不符合安全技术规范要求的或者有其他严重事故隐患、能耗严重超标的特种设备，予以查封或者扣押。</a:t>
              </a:r>
              <a:endParaRPr lang="zh-CN" altLang="en-US" sz="1400" b="1" spc="300">
                <a:latin typeface="微软雅黑" panose="020B0503020204020204" charset="-122"/>
                <a:ea typeface="微软雅黑" panose="020B0503020204020204" charset="-122"/>
                <a:cs typeface="+mn-ea"/>
                <a:sym typeface="Arial" panose="020B0604020202020204" pitchFamily="34" charset="0"/>
              </a:endParaRPr>
            </a:p>
          </p:txBody>
        </p:sp>
        <p:sp>
          <p:nvSpPr>
            <p:cNvPr id="26" name="Oval 149"/>
            <p:cNvSpPr/>
            <p:nvPr>
              <p:custDataLst>
                <p:tags r:id="rId20"/>
              </p:custDataLst>
            </p:nvPr>
          </p:nvSpPr>
          <p:spPr>
            <a:xfrm>
              <a:off x="9704" y="7720"/>
              <a:ext cx="808" cy="808"/>
            </a:xfrm>
            <a:prstGeom prst="ellipse">
              <a:avLst/>
            </a:prstGeom>
            <a:solidFill>
              <a:srgbClr val="1AA3AA"/>
            </a:solidFill>
            <a:ln w="12700">
              <a:noFill/>
            </a:ln>
          </p:spPr>
          <p:style>
            <a:lnRef idx="2">
              <a:srgbClr val="1F74AD">
                <a:shade val="50000"/>
              </a:srgbClr>
            </a:lnRef>
            <a:fillRef idx="1">
              <a:srgbClr val="1F74AD"/>
            </a:fillRef>
            <a:effectRef idx="0">
              <a:srgbClr val="1F74AD"/>
            </a:effectRef>
            <a:fontRef idx="minor">
              <a:sysClr val="window" lastClr="FFFFFF"/>
            </a:fontRef>
          </p:style>
          <p:txBody>
            <a:bodyPr vert="horz" wrap="square" lIns="90000" tIns="46800" rIns="90000" bIns="46800" rtlCol="0" anchor="ctr">
              <a:normAutofit/>
            </a:bodyPr>
            <a:lstStyle/>
            <a:p>
              <a:pPr algn="ctr"/>
              <a:endParaRPr lang="en-US" sz="900">
                <a:latin typeface="微软雅黑" panose="020B0503020204020204" charset="-122"/>
                <a:ea typeface="微软雅黑" panose="020B0503020204020204" charset="-122"/>
                <a:sym typeface="Arial" panose="020B0604020202020204" pitchFamily="34" charset="0"/>
              </a:endParaRPr>
            </a:p>
          </p:txBody>
        </p:sp>
        <p:grpSp>
          <p:nvGrpSpPr>
            <p:cNvPr id="27" name="组合 26"/>
            <p:cNvGrpSpPr/>
            <p:nvPr>
              <p:custDataLst>
                <p:tags r:id="rId21"/>
              </p:custDataLst>
            </p:nvPr>
          </p:nvGrpSpPr>
          <p:grpSpPr>
            <a:xfrm>
              <a:off x="9879" y="7887"/>
              <a:ext cx="473" cy="473"/>
              <a:chOff x="6272899" y="4287865"/>
              <a:chExt cx="300512" cy="300528"/>
            </a:xfrm>
          </p:grpSpPr>
          <p:sp>
            <p:nvSpPr>
              <p:cNvPr id="28" name="Line 287"/>
              <p:cNvSpPr>
                <a:spLocks noChangeShapeType="1"/>
              </p:cNvSpPr>
              <p:nvPr>
                <p:custDataLst>
                  <p:tags r:id="rId22"/>
                </p:custDataLst>
              </p:nvPr>
            </p:nvSpPr>
            <p:spPr bwMode="auto">
              <a:xfrm flipH="1">
                <a:off x="6523901" y="4430644"/>
                <a:ext cx="49510" cy="47210"/>
              </a:xfrm>
              <a:prstGeom prst="line">
                <a:avLst/>
              </a:prstGeom>
              <a:noFill/>
              <a:ln w="4680" cap="flat">
                <a:solidFill>
                  <a:sysClr val="window" lastClr="FFFFFF"/>
                </a:solidFill>
                <a:round/>
              </a:ln>
              <a:effectLst/>
            </p:spPr>
            <p:txBody>
              <a:bodyPr vert="horz" wrap="square" lIns="90000" tIns="46800" rIns="90000" bIns="46800">
                <a:normAutofit fontScale="25000" lnSpcReduction="20000"/>
              </a:bodyPr>
              <a:lstStyle/>
              <a:p>
                <a:pPr>
                  <a:lnSpc>
                    <a:spcPct val="120000"/>
                  </a:lnSpc>
                </a:pPr>
                <a:endParaRPr lang="en-US" sz="900">
                  <a:latin typeface="微软雅黑" panose="020B0503020204020204" charset="-122"/>
                  <a:ea typeface="微软雅黑" panose="020B0503020204020204" charset="-122"/>
                  <a:sym typeface="Arial" panose="020B0604020202020204" pitchFamily="34" charset="0"/>
                </a:endParaRPr>
              </a:p>
            </p:txBody>
          </p:sp>
          <p:sp>
            <p:nvSpPr>
              <p:cNvPr id="29" name="Line 288"/>
              <p:cNvSpPr>
                <a:spLocks noChangeShapeType="1"/>
              </p:cNvSpPr>
              <p:nvPr>
                <p:custDataLst>
                  <p:tags r:id="rId23"/>
                </p:custDataLst>
              </p:nvPr>
            </p:nvSpPr>
            <p:spPr bwMode="auto">
              <a:xfrm flipH="1" flipV="1">
                <a:off x="6523901" y="4382284"/>
                <a:ext cx="49510" cy="49513"/>
              </a:xfrm>
              <a:prstGeom prst="line">
                <a:avLst/>
              </a:prstGeom>
              <a:noFill/>
              <a:ln w="4680" cap="flat">
                <a:solidFill>
                  <a:sysClr val="window" lastClr="FFFFFF"/>
                </a:solidFill>
                <a:round/>
              </a:ln>
              <a:effectLst/>
            </p:spPr>
            <p:txBody>
              <a:bodyPr vert="horz" wrap="square" lIns="90000" tIns="46800" rIns="90000" bIns="46800">
                <a:normAutofit fontScale="25000" lnSpcReduction="20000"/>
              </a:bodyPr>
              <a:lstStyle/>
              <a:p>
                <a:pPr>
                  <a:lnSpc>
                    <a:spcPct val="120000"/>
                  </a:lnSpc>
                </a:pPr>
                <a:endParaRPr lang="en-US" sz="900">
                  <a:latin typeface="微软雅黑" panose="020B0503020204020204" charset="-122"/>
                  <a:ea typeface="微软雅黑" panose="020B0503020204020204" charset="-122"/>
                  <a:sym typeface="Arial" panose="020B0604020202020204" pitchFamily="34" charset="0"/>
                </a:endParaRPr>
              </a:p>
            </p:txBody>
          </p:sp>
          <p:sp>
            <p:nvSpPr>
              <p:cNvPr id="30" name="Line 289"/>
              <p:cNvSpPr>
                <a:spLocks noChangeShapeType="1"/>
              </p:cNvSpPr>
              <p:nvPr>
                <p:custDataLst>
                  <p:tags r:id="rId24"/>
                </p:custDataLst>
              </p:nvPr>
            </p:nvSpPr>
            <p:spPr bwMode="auto">
              <a:xfrm flipV="1">
                <a:off x="6274051" y="4382284"/>
                <a:ext cx="47207" cy="49513"/>
              </a:xfrm>
              <a:prstGeom prst="line">
                <a:avLst/>
              </a:prstGeom>
              <a:noFill/>
              <a:ln w="4680" cap="flat">
                <a:solidFill>
                  <a:sysClr val="window" lastClr="FFFFFF"/>
                </a:solidFill>
                <a:round/>
              </a:ln>
              <a:effectLst/>
            </p:spPr>
            <p:txBody>
              <a:bodyPr vert="horz" wrap="square" lIns="90000" tIns="46800" rIns="90000" bIns="46800">
                <a:normAutofit fontScale="25000" lnSpcReduction="20000"/>
              </a:bodyPr>
              <a:lstStyle/>
              <a:p>
                <a:pPr>
                  <a:lnSpc>
                    <a:spcPct val="120000"/>
                  </a:lnSpc>
                </a:pPr>
                <a:endParaRPr lang="en-US" sz="900">
                  <a:latin typeface="微软雅黑" panose="020B0503020204020204" charset="-122"/>
                  <a:ea typeface="微软雅黑" panose="020B0503020204020204" charset="-122"/>
                  <a:sym typeface="Arial" panose="020B0604020202020204" pitchFamily="34" charset="0"/>
                </a:endParaRPr>
              </a:p>
            </p:txBody>
          </p:sp>
          <p:sp>
            <p:nvSpPr>
              <p:cNvPr id="31" name="Line 290"/>
              <p:cNvSpPr>
                <a:spLocks noChangeShapeType="1"/>
              </p:cNvSpPr>
              <p:nvPr>
                <p:custDataLst>
                  <p:tags r:id="rId25"/>
                </p:custDataLst>
              </p:nvPr>
            </p:nvSpPr>
            <p:spPr bwMode="auto">
              <a:xfrm>
                <a:off x="6274051" y="4430644"/>
                <a:ext cx="47207" cy="47210"/>
              </a:xfrm>
              <a:prstGeom prst="line">
                <a:avLst/>
              </a:prstGeom>
              <a:noFill/>
              <a:ln w="4680" cap="flat">
                <a:solidFill>
                  <a:sysClr val="window" lastClr="FFFFFF"/>
                </a:solidFill>
                <a:round/>
              </a:ln>
              <a:effectLst/>
            </p:spPr>
            <p:txBody>
              <a:bodyPr vert="horz" wrap="square" lIns="90000" tIns="46800" rIns="90000" bIns="46800">
                <a:normAutofit fontScale="25000" lnSpcReduction="20000"/>
              </a:bodyPr>
              <a:lstStyle/>
              <a:p>
                <a:pPr>
                  <a:lnSpc>
                    <a:spcPct val="120000"/>
                  </a:lnSpc>
                </a:pPr>
                <a:endParaRPr lang="en-US" sz="900">
                  <a:latin typeface="微软雅黑" panose="020B0503020204020204" charset="-122"/>
                  <a:ea typeface="微软雅黑" panose="020B0503020204020204" charset="-122"/>
                  <a:sym typeface="Arial" panose="020B0604020202020204" pitchFamily="34" charset="0"/>
                </a:endParaRPr>
              </a:p>
            </p:txBody>
          </p:sp>
          <p:sp>
            <p:nvSpPr>
              <p:cNvPr id="32" name="Line 291"/>
              <p:cNvSpPr>
                <a:spLocks noChangeShapeType="1"/>
              </p:cNvSpPr>
              <p:nvPr>
                <p:custDataLst>
                  <p:tags r:id="rId26"/>
                </p:custDataLst>
              </p:nvPr>
            </p:nvSpPr>
            <p:spPr bwMode="auto">
              <a:xfrm flipH="1">
                <a:off x="6272899" y="4430645"/>
                <a:ext cx="300512" cy="1152"/>
              </a:xfrm>
              <a:prstGeom prst="line">
                <a:avLst/>
              </a:prstGeom>
              <a:noFill/>
              <a:ln w="4680" cap="flat">
                <a:solidFill>
                  <a:sysClr val="window" lastClr="FFFFFF"/>
                </a:solidFill>
                <a:round/>
              </a:ln>
              <a:effectLst/>
            </p:spPr>
            <p:txBody>
              <a:bodyPr vert="horz" wrap="square" lIns="90000" tIns="46800" rIns="90000" bIns="46800">
                <a:normAutofit fontScale="25000" lnSpcReduction="20000"/>
              </a:bodyPr>
              <a:lstStyle/>
              <a:p>
                <a:pPr>
                  <a:lnSpc>
                    <a:spcPct val="120000"/>
                  </a:lnSpc>
                </a:pPr>
                <a:endParaRPr lang="en-US" sz="900">
                  <a:latin typeface="微软雅黑" panose="020B0503020204020204" charset="-122"/>
                  <a:ea typeface="微软雅黑" panose="020B0503020204020204" charset="-122"/>
                  <a:sym typeface="Arial" panose="020B0604020202020204" pitchFamily="34" charset="0"/>
                </a:endParaRPr>
              </a:p>
            </p:txBody>
          </p:sp>
          <p:sp>
            <p:nvSpPr>
              <p:cNvPr id="33" name="Line 292"/>
              <p:cNvSpPr>
                <a:spLocks noChangeShapeType="1"/>
              </p:cNvSpPr>
              <p:nvPr>
                <p:custDataLst>
                  <p:tags r:id="rId27"/>
                </p:custDataLst>
              </p:nvPr>
            </p:nvSpPr>
            <p:spPr bwMode="auto">
              <a:xfrm flipH="1" flipV="1">
                <a:off x="6382281" y="4538880"/>
                <a:ext cx="49509" cy="49513"/>
              </a:xfrm>
              <a:prstGeom prst="line">
                <a:avLst/>
              </a:prstGeom>
              <a:noFill/>
              <a:ln w="4680" cap="flat">
                <a:solidFill>
                  <a:sysClr val="window" lastClr="FFFFFF"/>
                </a:solidFill>
                <a:round/>
              </a:ln>
              <a:effectLst/>
            </p:spPr>
            <p:txBody>
              <a:bodyPr vert="horz" wrap="square" lIns="90000" tIns="46800" rIns="90000" bIns="46800">
                <a:normAutofit fontScale="25000" lnSpcReduction="20000"/>
              </a:bodyPr>
              <a:lstStyle/>
              <a:p>
                <a:pPr>
                  <a:lnSpc>
                    <a:spcPct val="120000"/>
                  </a:lnSpc>
                </a:pPr>
                <a:endParaRPr lang="en-US" sz="900">
                  <a:latin typeface="微软雅黑" panose="020B0503020204020204" charset="-122"/>
                  <a:ea typeface="微软雅黑" panose="020B0503020204020204" charset="-122"/>
                  <a:sym typeface="Arial" panose="020B0604020202020204" pitchFamily="34" charset="0"/>
                </a:endParaRPr>
              </a:p>
            </p:txBody>
          </p:sp>
          <p:sp>
            <p:nvSpPr>
              <p:cNvPr id="34" name="Line 293"/>
              <p:cNvSpPr>
                <a:spLocks noChangeShapeType="1"/>
              </p:cNvSpPr>
              <p:nvPr>
                <p:custDataLst>
                  <p:tags r:id="rId28"/>
                </p:custDataLst>
              </p:nvPr>
            </p:nvSpPr>
            <p:spPr bwMode="auto">
              <a:xfrm flipV="1">
                <a:off x="6430639" y="4538880"/>
                <a:ext cx="47207" cy="49513"/>
              </a:xfrm>
              <a:prstGeom prst="line">
                <a:avLst/>
              </a:prstGeom>
              <a:noFill/>
              <a:ln w="4680" cap="flat">
                <a:solidFill>
                  <a:sysClr val="window" lastClr="FFFFFF"/>
                </a:solidFill>
                <a:round/>
              </a:ln>
              <a:effectLst/>
            </p:spPr>
            <p:txBody>
              <a:bodyPr vert="horz" wrap="square" lIns="90000" tIns="46800" rIns="90000" bIns="46800">
                <a:normAutofit fontScale="25000" lnSpcReduction="20000"/>
              </a:bodyPr>
              <a:lstStyle/>
              <a:p>
                <a:pPr>
                  <a:lnSpc>
                    <a:spcPct val="120000"/>
                  </a:lnSpc>
                </a:pPr>
                <a:endParaRPr lang="en-US" sz="900">
                  <a:latin typeface="微软雅黑" panose="020B0503020204020204" charset="-122"/>
                  <a:ea typeface="微软雅黑" panose="020B0503020204020204" charset="-122"/>
                  <a:sym typeface="Arial" panose="020B0604020202020204" pitchFamily="34" charset="0"/>
                </a:endParaRPr>
              </a:p>
            </p:txBody>
          </p:sp>
          <p:sp>
            <p:nvSpPr>
              <p:cNvPr id="35" name="Line 294"/>
              <p:cNvSpPr>
                <a:spLocks noChangeShapeType="1"/>
              </p:cNvSpPr>
              <p:nvPr>
                <p:custDataLst>
                  <p:tags r:id="rId29"/>
                </p:custDataLst>
              </p:nvPr>
            </p:nvSpPr>
            <p:spPr bwMode="auto">
              <a:xfrm>
                <a:off x="6430639" y="4289017"/>
                <a:ext cx="47207" cy="47209"/>
              </a:xfrm>
              <a:prstGeom prst="line">
                <a:avLst/>
              </a:prstGeom>
              <a:noFill/>
              <a:ln w="4680" cap="flat">
                <a:solidFill>
                  <a:sysClr val="window" lastClr="FFFFFF"/>
                </a:solidFill>
                <a:round/>
              </a:ln>
              <a:effectLst/>
            </p:spPr>
            <p:txBody>
              <a:bodyPr vert="horz" wrap="square" lIns="90000" tIns="46800" rIns="90000" bIns="46800">
                <a:normAutofit fontScale="25000" lnSpcReduction="20000"/>
              </a:bodyPr>
              <a:lstStyle/>
              <a:p>
                <a:pPr>
                  <a:lnSpc>
                    <a:spcPct val="120000"/>
                  </a:lnSpc>
                </a:pPr>
                <a:endParaRPr lang="en-US" sz="900">
                  <a:latin typeface="微软雅黑" panose="020B0503020204020204" charset="-122"/>
                  <a:ea typeface="微软雅黑" panose="020B0503020204020204" charset="-122"/>
                  <a:sym typeface="Arial" panose="020B0604020202020204" pitchFamily="34" charset="0"/>
                </a:endParaRPr>
              </a:p>
            </p:txBody>
          </p:sp>
          <p:sp>
            <p:nvSpPr>
              <p:cNvPr id="36" name="Line 295"/>
              <p:cNvSpPr>
                <a:spLocks noChangeShapeType="1"/>
              </p:cNvSpPr>
              <p:nvPr>
                <p:custDataLst>
                  <p:tags r:id="rId30"/>
                </p:custDataLst>
              </p:nvPr>
            </p:nvSpPr>
            <p:spPr bwMode="auto">
              <a:xfrm flipH="1">
                <a:off x="6382281" y="4289017"/>
                <a:ext cx="49509" cy="47209"/>
              </a:xfrm>
              <a:prstGeom prst="line">
                <a:avLst/>
              </a:prstGeom>
              <a:noFill/>
              <a:ln w="4680" cap="flat">
                <a:solidFill>
                  <a:sysClr val="window" lastClr="FFFFFF"/>
                </a:solidFill>
                <a:round/>
              </a:ln>
              <a:effectLst/>
            </p:spPr>
            <p:txBody>
              <a:bodyPr vert="horz" wrap="square" lIns="90000" tIns="46800" rIns="90000" bIns="46800">
                <a:normAutofit fontScale="25000" lnSpcReduction="20000"/>
              </a:bodyPr>
              <a:lstStyle/>
              <a:p>
                <a:pPr>
                  <a:lnSpc>
                    <a:spcPct val="120000"/>
                  </a:lnSpc>
                </a:pPr>
                <a:endParaRPr lang="en-US" sz="900">
                  <a:latin typeface="微软雅黑" panose="020B0503020204020204" charset="-122"/>
                  <a:ea typeface="微软雅黑" panose="020B0503020204020204" charset="-122"/>
                  <a:sym typeface="Arial" panose="020B0604020202020204" pitchFamily="34" charset="0"/>
                </a:endParaRPr>
              </a:p>
            </p:txBody>
          </p:sp>
          <p:sp>
            <p:nvSpPr>
              <p:cNvPr id="37" name="Line 296"/>
              <p:cNvSpPr>
                <a:spLocks noChangeShapeType="1"/>
              </p:cNvSpPr>
              <p:nvPr>
                <p:custDataLst>
                  <p:tags r:id="rId31"/>
                </p:custDataLst>
              </p:nvPr>
            </p:nvSpPr>
            <p:spPr bwMode="auto">
              <a:xfrm flipV="1">
                <a:off x="6430639" y="4287865"/>
                <a:ext cx="1151" cy="300528"/>
              </a:xfrm>
              <a:prstGeom prst="line">
                <a:avLst/>
              </a:prstGeom>
              <a:noFill/>
              <a:ln w="4680" cap="flat">
                <a:solidFill>
                  <a:sysClr val="window" lastClr="FFFFFF"/>
                </a:solidFill>
                <a:round/>
              </a:ln>
              <a:effectLst/>
            </p:spPr>
            <p:txBody>
              <a:bodyPr vert="horz" wrap="square" lIns="90000" tIns="46800" rIns="90000" bIns="46800">
                <a:normAutofit fontScale="25000" lnSpcReduction="20000"/>
              </a:bodyPr>
              <a:lstStyle/>
              <a:p>
                <a:pPr>
                  <a:lnSpc>
                    <a:spcPct val="120000"/>
                  </a:lnSpc>
                </a:pPr>
                <a:endParaRPr lang="en-US" sz="900">
                  <a:latin typeface="微软雅黑" panose="020B0503020204020204" charset="-122"/>
                  <a:ea typeface="微软雅黑" panose="020B0503020204020204" charset="-122"/>
                  <a:sym typeface="Arial" panose="020B0604020202020204" pitchFamily="34" charset="0"/>
                </a:endParaRPr>
              </a:p>
            </p:txBody>
          </p:sp>
        </p:grpSp>
      </p:grpSp>
      <p:grpSp>
        <p:nvGrpSpPr>
          <p:cNvPr id="9" name="组合 8"/>
          <p:cNvGrpSpPr/>
          <p:nvPr/>
        </p:nvGrpSpPr>
        <p:grpSpPr>
          <a:xfrm>
            <a:off x="5885815" y="2707640"/>
            <a:ext cx="5507355" cy="1079500"/>
            <a:chOff x="9704" y="3919"/>
            <a:chExt cx="8673" cy="1700"/>
          </a:xfrm>
        </p:grpSpPr>
        <p:sp>
          <p:nvSpPr>
            <p:cNvPr id="40" name="TextBox 135"/>
            <p:cNvSpPr txBox="1"/>
            <p:nvPr>
              <p:custDataLst>
                <p:tags r:id="rId32"/>
              </p:custDataLst>
            </p:nvPr>
          </p:nvSpPr>
          <p:spPr>
            <a:xfrm>
              <a:off x="11089" y="3919"/>
              <a:ext cx="7289" cy="1700"/>
            </a:xfrm>
            <a:prstGeom prst="rect">
              <a:avLst/>
            </a:prstGeom>
            <a:noFill/>
          </p:spPr>
          <p:txBody>
            <a:bodyPr vert="horz" wrap="square" lIns="90000" tIns="46800" rIns="90000" bIns="0" rtlCol="0" anchor="b" anchorCtr="0">
              <a:spAutoFit/>
            </a:bodyPr>
            <a:lstStyle/>
            <a:p>
              <a:pPr>
                <a:lnSpc>
                  <a:spcPct val="120000"/>
                </a:lnSpc>
                <a:spcAft>
                  <a:spcPts val="1600"/>
                </a:spcAft>
              </a:pPr>
              <a:r>
                <a:rPr lang="zh-CN" altLang="en-US" sz="1400" b="1" spc="300">
                  <a:latin typeface="微软雅黑" panose="020B0503020204020204" charset="-122"/>
                  <a:ea typeface="微软雅黑" panose="020B0503020204020204" charset="-122"/>
                  <a:cs typeface="+mn-ea"/>
                  <a:sym typeface="Arial" panose="020B0604020202020204" pitchFamily="34" charset="0"/>
                </a:rPr>
                <a:t>向特种设备生产、使用单位和检验检测机构的法定代表人、主要负责人和其他有关人员调查、了解与涉嫌从事违反本条例的生产、使用、检验检测有关的情况；</a:t>
              </a:r>
              <a:endParaRPr lang="zh-CN" altLang="en-US" sz="1400" b="1" spc="300">
                <a:latin typeface="微软雅黑" panose="020B0503020204020204" charset="-122"/>
                <a:ea typeface="微软雅黑" panose="020B0503020204020204" charset="-122"/>
                <a:cs typeface="+mn-ea"/>
                <a:sym typeface="Arial" panose="020B0604020202020204" pitchFamily="34" charset="0"/>
              </a:endParaRPr>
            </a:p>
          </p:txBody>
        </p:sp>
        <p:sp>
          <p:nvSpPr>
            <p:cNvPr id="43" name="Oval 137"/>
            <p:cNvSpPr/>
            <p:nvPr>
              <p:custDataLst>
                <p:tags r:id="rId33"/>
              </p:custDataLst>
            </p:nvPr>
          </p:nvSpPr>
          <p:spPr>
            <a:xfrm>
              <a:off x="9704" y="4365"/>
              <a:ext cx="808" cy="808"/>
            </a:xfrm>
            <a:prstGeom prst="ellipse">
              <a:avLst/>
            </a:prstGeom>
            <a:solidFill>
              <a:srgbClr val="1F74AD"/>
            </a:solidFill>
            <a:ln w="12700">
              <a:noFill/>
            </a:ln>
          </p:spPr>
          <p:style>
            <a:lnRef idx="2">
              <a:srgbClr val="1F74AD">
                <a:shade val="50000"/>
              </a:srgbClr>
            </a:lnRef>
            <a:fillRef idx="1">
              <a:srgbClr val="1F74AD"/>
            </a:fillRef>
            <a:effectRef idx="0">
              <a:srgbClr val="1F74AD"/>
            </a:effectRef>
            <a:fontRef idx="minor">
              <a:sysClr val="window" lastClr="FFFFFF"/>
            </a:fontRef>
          </p:style>
          <p:txBody>
            <a:bodyPr vert="horz" wrap="square" lIns="90000" tIns="46800" rIns="90000" bIns="46800" rtlCol="0" anchor="ctr">
              <a:normAutofit/>
            </a:bodyPr>
            <a:lstStyle/>
            <a:p>
              <a:pPr algn="ctr"/>
              <a:endParaRPr lang="en-US" sz="900">
                <a:latin typeface="微软雅黑" panose="020B0503020204020204" charset="-122"/>
                <a:ea typeface="微软雅黑" panose="020B0503020204020204" charset="-122"/>
                <a:sym typeface="Arial" panose="020B0604020202020204" pitchFamily="34" charset="0"/>
              </a:endParaRPr>
            </a:p>
          </p:txBody>
        </p:sp>
        <p:grpSp>
          <p:nvGrpSpPr>
            <p:cNvPr id="44" name="组合 43"/>
            <p:cNvGrpSpPr/>
            <p:nvPr>
              <p:custDataLst>
                <p:tags r:id="rId34"/>
              </p:custDataLst>
            </p:nvPr>
          </p:nvGrpSpPr>
          <p:grpSpPr>
            <a:xfrm>
              <a:off x="9862" y="4566"/>
              <a:ext cx="498" cy="406"/>
              <a:chOff x="6262588" y="2661892"/>
              <a:chExt cx="315972" cy="258060"/>
            </a:xfrm>
          </p:grpSpPr>
          <p:sp>
            <p:nvSpPr>
              <p:cNvPr id="45" name="Freeform 457"/>
              <p:cNvSpPr>
                <a:spLocks noChangeArrowheads="1"/>
              </p:cNvSpPr>
              <p:nvPr>
                <p:custDataLst>
                  <p:tags r:id="rId35"/>
                </p:custDataLst>
              </p:nvPr>
            </p:nvSpPr>
            <p:spPr bwMode="auto">
              <a:xfrm>
                <a:off x="6262588" y="2661892"/>
                <a:ext cx="315972" cy="144303"/>
              </a:xfrm>
              <a:custGeom>
                <a:avLst/>
                <a:gdLst>
                  <a:gd name="T0" fmla="*/ 664 w 1324"/>
                  <a:gd name="T1" fmla="*/ 0 h 603"/>
                  <a:gd name="T2" fmla="*/ 0 w 1324"/>
                  <a:gd name="T3" fmla="*/ 301 h 603"/>
                  <a:gd name="T4" fmla="*/ 664 w 1324"/>
                  <a:gd name="T5" fmla="*/ 602 h 603"/>
                  <a:gd name="T6" fmla="*/ 1323 w 1324"/>
                  <a:gd name="T7" fmla="*/ 301 h 603"/>
                  <a:gd name="T8" fmla="*/ 664 w 1324"/>
                  <a:gd name="T9" fmla="*/ 0 h 603"/>
                </a:gdLst>
                <a:ahLst/>
                <a:cxnLst>
                  <a:cxn ang="0">
                    <a:pos x="T0" y="T1"/>
                  </a:cxn>
                  <a:cxn ang="0">
                    <a:pos x="T2" y="T3"/>
                  </a:cxn>
                  <a:cxn ang="0">
                    <a:pos x="T4" y="T5"/>
                  </a:cxn>
                  <a:cxn ang="0">
                    <a:pos x="T6" y="T7"/>
                  </a:cxn>
                  <a:cxn ang="0">
                    <a:pos x="T8" y="T9"/>
                  </a:cxn>
                </a:cxnLst>
                <a:rect l="0" t="0" r="r" b="b"/>
                <a:pathLst>
                  <a:path w="1324" h="603">
                    <a:moveTo>
                      <a:pt x="664" y="0"/>
                    </a:moveTo>
                    <a:lnTo>
                      <a:pt x="0" y="301"/>
                    </a:lnTo>
                    <a:lnTo>
                      <a:pt x="664" y="602"/>
                    </a:lnTo>
                    <a:lnTo>
                      <a:pt x="1323" y="301"/>
                    </a:lnTo>
                    <a:lnTo>
                      <a:pt x="664" y="0"/>
                    </a:lnTo>
                  </a:path>
                </a:pathLst>
              </a:custGeom>
              <a:noFill/>
              <a:ln w="9525" cap="flat">
                <a:solidFill>
                  <a:sysClr val="window" lastClr="FFFFFF"/>
                </a:solidFill>
                <a:bevel/>
              </a:ln>
              <a:effectLst/>
            </p:spPr>
            <p:txBody>
              <a:bodyPr vert="horz" wrap="square" lIns="90000" tIns="46800" rIns="90000" bIns="46800" anchor="ctr">
                <a:normAutofit fontScale="32500" lnSpcReduction="20000"/>
              </a:bodyPr>
              <a:lstStyle/>
              <a:p>
                <a:pPr>
                  <a:lnSpc>
                    <a:spcPct val="120000"/>
                  </a:lnSpc>
                </a:pPr>
                <a:endParaRPr lang="en-US" sz="900">
                  <a:latin typeface="微软雅黑" panose="020B0503020204020204" charset="-122"/>
                  <a:ea typeface="微软雅黑" panose="020B0503020204020204" charset="-122"/>
                  <a:sym typeface="Arial" panose="020B0604020202020204" pitchFamily="34" charset="0"/>
                </a:endParaRPr>
              </a:p>
            </p:txBody>
          </p:sp>
          <p:sp>
            <p:nvSpPr>
              <p:cNvPr id="46" name="Freeform 458"/>
              <p:cNvSpPr>
                <a:spLocks noChangeArrowheads="1"/>
              </p:cNvSpPr>
              <p:nvPr>
                <p:custDataLst>
                  <p:tags r:id="rId36"/>
                </p:custDataLst>
              </p:nvPr>
            </p:nvSpPr>
            <p:spPr bwMode="auto">
              <a:xfrm>
                <a:off x="6262588" y="2819888"/>
                <a:ext cx="315972" cy="100064"/>
              </a:xfrm>
              <a:custGeom>
                <a:avLst/>
                <a:gdLst>
                  <a:gd name="T0" fmla="*/ 1054 w 1324"/>
                  <a:gd name="T1" fmla="*/ 0 h 421"/>
                  <a:gd name="T2" fmla="*/ 1323 w 1324"/>
                  <a:gd name="T3" fmla="*/ 121 h 421"/>
                  <a:gd name="T4" fmla="*/ 664 w 1324"/>
                  <a:gd name="T5" fmla="*/ 420 h 421"/>
                  <a:gd name="T6" fmla="*/ 0 w 1324"/>
                  <a:gd name="T7" fmla="*/ 121 h 421"/>
                  <a:gd name="T8" fmla="*/ 262 w 1324"/>
                  <a:gd name="T9" fmla="*/ 0 h 421"/>
                </a:gdLst>
                <a:ahLst/>
                <a:cxnLst>
                  <a:cxn ang="0">
                    <a:pos x="T0" y="T1"/>
                  </a:cxn>
                  <a:cxn ang="0">
                    <a:pos x="T2" y="T3"/>
                  </a:cxn>
                  <a:cxn ang="0">
                    <a:pos x="T4" y="T5"/>
                  </a:cxn>
                  <a:cxn ang="0">
                    <a:pos x="T6" y="T7"/>
                  </a:cxn>
                  <a:cxn ang="0">
                    <a:pos x="T8" y="T9"/>
                  </a:cxn>
                </a:cxnLst>
                <a:rect l="0" t="0" r="r" b="b"/>
                <a:pathLst>
                  <a:path w="1324" h="421">
                    <a:moveTo>
                      <a:pt x="1054" y="0"/>
                    </a:moveTo>
                    <a:lnTo>
                      <a:pt x="1323" y="121"/>
                    </a:lnTo>
                    <a:lnTo>
                      <a:pt x="664" y="420"/>
                    </a:lnTo>
                    <a:lnTo>
                      <a:pt x="0" y="121"/>
                    </a:lnTo>
                    <a:lnTo>
                      <a:pt x="262" y="0"/>
                    </a:lnTo>
                  </a:path>
                </a:pathLst>
              </a:custGeom>
              <a:noFill/>
              <a:ln w="4680" cap="flat">
                <a:solidFill>
                  <a:sysClr val="window" lastClr="FFFFFF"/>
                </a:solidFill>
                <a:round/>
              </a:ln>
              <a:effectLst/>
            </p:spPr>
            <p:txBody>
              <a:bodyPr vert="horz" wrap="square" lIns="90000" tIns="46800" rIns="90000" bIns="46800">
                <a:normAutofit fontScale="25000" lnSpcReduction="20000"/>
              </a:bodyPr>
              <a:lstStyle/>
              <a:p>
                <a:pPr>
                  <a:lnSpc>
                    <a:spcPct val="120000"/>
                  </a:lnSpc>
                </a:pPr>
                <a:endParaRPr lang="en-US" sz="900">
                  <a:latin typeface="微软雅黑" panose="020B0503020204020204" charset="-122"/>
                  <a:ea typeface="微软雅黑" panose="020B0503020204020204" charset="-122"/>
                  <a:sym typeface="Arial" panose="020B0604020202020204" pitchFamily="34" charset="0"/>
                </a:endParaRPr>
              </a:p>
            </p:txBody>
          </p:sp>
          <p:sp>
            <p:nvSpPr>
              <p:cNvPr id="47" name="Freeform 459"/>
              <p:cNvSpPr>
                <a:spLocks noChangeArrowheads="1"/>
              </p:cNvSpPr>
              <p:nvPr>
                <p:custDataLst>
                  <p:tags r:id="rId37"/>
                </p:custDataLst>
              </p:nvPr>
            </p:nvSpPr>
            <p:spPr bwMode="auto">
              <a:xfrm>
                <a:off x="6262588" y="2763010"/>
                <a:ext cx="315972" cy="101118"/>
              </a:xfrm>
              <a:custGeom>
                <a:avLst/>
                <a:gdLst>
                  <a:gd name="T0" fmla="*/ 1054 w 1324"/>
                  <a:gd name="T1" fmla="*/ 0 h 423"/>
                  <a:gd name="T2" fmla="*/ 1323 w 1324"/>
                  <a:gd name="T3" fmla="*/ 121 h 423"/>
                  <a:gd name="T4" fmla="*/ 1054 w 1324"/>
                  <a:gd name="T5" fmla="*/ 241 h 423"/>
                  <a:gd name="T6" fmla="*/ 664 w 1324"/>
                  <a:gd name="T7" fmla="*/ 422 h 423"/>
                  <a:gd name="T8" fmla="*/ 262 w 1324"/>
                  <a:gd name="T9" fmla="*/ 241 h 423"/>
                  <a:gd name="T10" fmla="*/ 0 w 1324"/>
                  <a:gd name="T11" fmla="*/ 121 h 423"/>
                  <a:gd name="T12" fmla="*/ 262 w 1324"/>
                  <a:gd name="T13" fmla="*/ 0 h 423"/>
                </a:gdLst>
                <a:ahLst/>
                <a:cxnLst>
                  <a:cxn ang="0">
                    <a:pos x="T0" y="T1"/>
                  </a:cxn>
                  <a:cxn ang="0">
                    <a:pos x="T2" y="T3"/>
                  </a:cxn>
                  <a:cxn ang="0">
                    <a:pos x="T4" y="T5"/>
                  </a:cxn>
                  <a:cxn ang="0">
                    <a:pos x="T6" y="T7"/>
                  </a:cxn>
                  <a:cxn ang="0">
                    <a:pos x="T8" y="T9"/>
                  </a:cxn>
                  <a:cxn ang="0">
                    <a:pos x="T10" y="T11"/>
                  </a:cxn>
                  <a:cxn ang="0">
                    <a:pos x="T12" y="T13"/>
                  </a:cxn>
                </a:cxnLst>
                <a:rect l="0" t="0" r="r" b="b"/>
                <a:pathLst>
                  <a:path w="1324" h="423">
                    <a:moveTo>
                      <a:pt x="1054" y="0"/>
                    </a:moveTo>
                    <a:lnTo>
                      <a:pt x="1323" y="121"/>
                    </a:lnTo>
                    <a:lnTo>
                      <a:pt x="1054" y="241"/>
                    </a:lnTo>
                    <a:lnTo>
                      <a:pt x="664" y="422"/>
                    </a:lnTo>
                    <a:lnTo>
                      <a:pt x="262" y="241"/>
                    </a:lnTo>
                    <a:lnTo>
                      <a:pt x="0" y="121"/>
                    </a:lnTo>
                    <a:lnTo>
                      <a:pt x="262" y="0"/>
                    </a:lnTo>
                  </a:path>
                </a:pathLst>
              </a:custGeom>
              <a:noFill/>
              <a:ln w="4680" cap="flat">
                <a:solidFill>
                  <a:sysClr val="window" lastClr="FFFFFF"/>
                </a:solidFill>
                <a:round/>
              </a:ln>
              <a:effectLst/>
            </p:spPr>
            <p:txBody>
              <a:bodyPr vert="horz" wrap="square" lIns="90000" tIns="46800" rIns="90000" bIns="46800">
                <a:normAutofit fontScale="25000" lnSpcReduction="20000"/>
              </a:bodyPr>
              <a:lstStyle/>
              <a:p>
                <a:pPr>
                  <a:lnSpc>
                    <a:spcPct val="120000"/>
                  </a:lnSpc>
                </a:pPr>
                <a:endParaRPr lang="en-US" sz="900">
                  <a:latin typeface="微软雅黑" panose="020B0503020204020204" charset="-122"/>
                  <a:ea typeface="微软雅黑" panose="020B0503020204020204" charset="-122"/>
                  <a:sym typeface="Arial" panose="020B0604020202020204" pitchFamily="34" charset="0"/>
                </a:endParaRPr>
              </a:p>
            </p:txBody>
          </p:sp>
        </p:grpSp>
      </p:grpSp>
    </p:spTree>
    <p:custDataLst>
      <p:tags r:id="rId38"/>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 name="矩形 13"/>
          <p:cNvSpPr/>
          <p:nvPr>
            <p:custDataLst>
              <p:tags r:id="rId1"/>
            </p:custDataLst>
          </p:nvPr>
        </p:nvSpPr>
        <p:spPr>
          <a:xfrm>
            <a:off x="0" y="0"/>
            <a:ext cx="12192000" cy="6858000"/>
          </a:xfrm>
          <a:prstGeom prst="rect">
            <a:avLst/>
          </a:prstGeom>
          <a:pattFill prst="ltUpDiag">
            <a:fgClr>
              <a:srgbClr val="BDF38E"/>
            </a:fgClr>
            <a:bgClr>
              <a:srgbClr val="FFFFFF"/>
            </a:bgClr>
          </a:patt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a:solidFill>
                <a:srgbClr val="FFFFFF"/>
              </a:solidFill>
              <a:latin typeface="微软雅黑" panose="020B0503020204020204" charset="-122"/>
            </a:endParaRPr>
          </a:p>
        </p:txBody>
      </p:sp>
      <p:sp>
        <p:nvSpPr>
          <p:cNvPr id="15" name="矩形 14"/>
          <p:cNvSpPr/>
          <p:nvPr>
            <p:custDataLst>
              <p:tags r:id="rId2"/>
            </p:custDataLst>
          </p:nvPr>
        </p:nvSpPr>
        <p:spPr>
          <a:xfrm>
            <a:off x="-2" y="2449462"/>
            <a:ext cx="12192001" cy="3570158"/>
          </a:xfrm>
          <a:prstGeom prst="rect">
            <a:avLst/>
          </a:prstGeom>
          <a:solidFill>
            <a:schemeClr val="bg1"/>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a:solidFill>
                <a:srgbClr val="FFFFFF"/>
              </a:solidFill>
              <a:latin typeface="微软雅黑" panose="020B0503020204020204" charset="-122"/>
            </a:endParaRPr>
          </a:p>
        </p:txBody>
      </p:sp>
      <p:cxnSp>
        <p:nvCxnSpPr>
          <p:cNvPr id="3" name="直接连接符 2"/>
          <p:cNvCxnSpPr/>
          <p:nvPr>
            <p:custDataLst>
              <p:tags r:id="rId3"/>
            </p:custDataLst>
          </p:nvPr>
        </p:nvCxnSpPr>
        <p:spPr>
          <a:xfrm>
            <a:off x="864163" y="2449462"/>
            <a:ext cx="10463675" cy="0"/>
          </a:xfrm>
          <a:prstGeom prst="line">
            <a:avLst/>
          </a:prstGeom>
          <a:ln>
            <a:solidFill>
              <a:srgbClr val="000000"/>
            </a:solidFill>
            <a:headEnd type="oval"/>
            <a:tailEnd type="oval"/>
          </a:ln>
        </p:spPr>
        <p:style>
          <a:lnRef idx="1">
            <a:srgbClr val="1E6BC5"/>
          </a:lnRef>
          <a:fillRef idx="0">
            <a:srgbClr val="1E6BC5"/>
          </a:fillRef>
          <a:effectRef idx="0">
            <a:srgbClr val="1E6BC5"/>
          </a:effectRef>
          <a:fontRef idx="minor">
            <a:srgbClr val="000000"/>
          </a:fontRef>
        </p:style>
      </p:cxnSp>
      <p:sp>
        <p:nvSpPr>
          <p:cNvPr id="6" name="矩形 5"/>
          <p:cNvSpPr/>
          <p:nvPr>
            <p:custDataLst>
              <p:tags r:id="rId4"/>
            </p:custDataLst>
          </p:nvPr>
        </p:nvSpPr>
        <p:spPr>
          <a:xfrm>
            <a:off x="0" y="2651125"/>
            <a:ext cx="130629" cy="1509485"/>
          </a:xfrm>
          <a:prstGeom prst="rect">
            <a:avLst/>
          </a:prstGeom>
          <a:solidFill>
            <a:srgbClr val="000000">
              <a:lumMod val="75000"/>
              <a:lumOff val="25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lang="zh-CN" altLang="en-US"/>
          </a:p>
        </p:txBody>
      </p:sp>
      <p:sp>
        <p:nvSpPr>
          <p:cNvPr id="7" name="矩形 6"/>
          <p:cNvSpPr/>
          <p:nvPr>
            <p:custDataLst>
              <p:tags r:id="rId5"/>
            </p:custDataLst>
          </p:nvPr>
        </p:nvSpPr>
        <p:spPr>
          <a:xfrm>
            <a:off x="12061371" y="2651125"/>
            <a:ext cx="130629" cy="1509485"/>
          </a:xfrm>
          <a:prstGeom prst="rect">
            <a:avLst/>
          </a:prstGeom>
          <a:solidFill>
            <a:srgbClr val="000000">
              <a:lumMod val="75000"/>
              <a:lumOff val="25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lang="zh-CN" altLang="en-US"/>
          </a:p>
        </p:txBody>
      </p:sp>
      <p:sp>
        <p:nvSpPr>
          <p:cNvPr id="9" name="文本框 8"/>
          <p:cNvSpPr txBox="1"/>
          <p:nvPr>
            <p:custDataLst>
              <p:tags r:id="rId6"/>
            </p:custDataLst>
          </p:nvPr>
        </p:nvSpPr>
        <p:spPr>
          <a:xfrm>
            <a:off x="1000125" y="3034666"/>
            <a:ext cx="10175240" cy="2400300"/>
          </a:xfrm>
          <a:prstGeom prst="rect">
            <a:avLst/>
          </a:prstGeom>
          <a:noFill/>
        </p:spPr>
        <p:txBody>
          <a:bodyPr wrap="square" lIns="101600" tIns="0" rIns="82550" bIns="0" rtlCol="0" anchor="ctr" anchorCtr="0">
            <a:spAutoFit/>
          </a:bodyPr>
          <a:lstStyle>
            <a:defPPr>
              <a:defRPr lang="zh-CN"/>
            </a:defPPr>
            <a:lvl1pPr fontAlgn="auto">
              <a:lnSpc>
                <a:spcPct val="130000"/>
              </a:lnSpc>
              <a:spcAft>
                <a:spcPts val="1000"/>
              </a:spcAft>
              <a:defRPr sz="1600" spc="150"/>
            </a:lvl1pPr>
          </a:lstStyle>
          <a:p>
            <a:pPr marL="355600" lvl="0" indent="-355600" algn="l" fontAlgn="ctr">
              <a:spcBef>
                <a:spcPts val="1000"/>
              </a:spcBef>
              <a:spcAft>
                <a:spcPts val="0"/>
              </a:spcAft>
              <a:buClr>
                <a:srgbClr val="000000">
                  <a:lumMod val="75000"/>
                  <a:lumOff val="25000"/>
                </a:srgbClr>
              </a:buClr>
              <a:buSzPct val="130000"/>
              <a:buFont typeface="Wingdings" panose="05000000000000000000" pitchFamily="2" charset="2"/>
              <a:buChar char="n"/>
            </a:pPr>
            <a:r>
              <a:rPr lang="zh-CN" altLang="en-US" sz="2000" dirty="0">
                <a:solidFill>
                  <a:srgbClr val="000000">
                    <a:lumMod val="75000"/>
                    <a:lumOff val="25000"/>
                  </a:srgbClr>
                </a:solidFill>
                <a:uFillTx/>
                <a:latin typeface="Arial" panose="020B0604020202020204" pitchFamily="34" charset="0"/>
                <a:ea typeface="微软雅黑" panose="020B0503020204020204" charset="-122"/>
                <a:sym typeface="微软雅黑" panose="020B0503020204020204" charset="-122"/>
              </a:rPr>
              <a:t>依照本条例规定实施许可、核准、登记的特种设备安全监督管理部门，应当严格依照本条例规定条件和安全技术规范要求对有关事项进行审查；不符合本条例规定条件和安全技术规范要求的，不得许可、核准、登记；在申请办理许可、核准期间，特种设备安全监督管理部门发现申请人未经许可从事特种设备相应活动或者伪造许可、核准证书的，不予受理或者不予许可、核准，并在1 年内不再受理其新的许可、核准申请。</a:t>
            </a:r>
            <a:endParaRPr lang="zh-CN" altLang="en-US" sz="2000" dirty="0">
              <a:solidFill>
                <a:srgbClr val="000000">
                  <a:lumMod val="75000"/>
                  <a:lumOff val="25000"/>
                </a:srgbClr>
              </a:solidFill>
              <a:uFillTx/>
              <a:latin typeface="Arial" panose="020B0604020202020204" pitchFamily="34" charset="0"/>
              <a:ea typeface="微软雅黑" panose="020B0503020204020204" charset="-122"/>
              <a:sym typeface="微软雅黑" panose="020B0503020204020204" charset="-122"/>
            </a:endParaRPr>
          </a:p>
        </p:txBody>
      </p:sp>
      <p:sp>
        <p:nvSpPr>
          <p:cNvPr id="10" name="文本框 9"/>
          <p:cNvSpPr txBox="1"/>
          <p:nvPr>
            <p:custDataLst>
              <p:tags r:id="rId7"/>
            </p:custDataLst>
          </p:nvPr>
        </p:nvSpPr>
        <p:spPr>
          <a:xfrm>
            <a:off x="864235" y="1209040"/>
            <a:ext cx="10144760" cy="629920"/>
          </a:xfrm>
          <a:prstGeom prst="rect">
            <a:avLst/>
          </a:prstGeom>
          <a:noFill/>
        </p:spPr>
        <p:txBody>
          <a:bodyPr wrap="square" lIns="101600" tIns="38100" rIns="63500" bIns="38100" rtlCol="0">
            <a:spAutoFit/>
          </a:bodyPr>
          <a:lstStyle/>
          <a:p>
            <a:r>
              <a:rPr lang="zh-CN" altLang="en-US" sz="3600" b="1" spc="300" dirty="0">
                <a:solidFill>
                  <a:srgbClr val="000000">
                    <a:lumMod val="75000"/>
                    <a:lumOff val="25000"/>
                  </a:srgbClr>
                </a:solidFill>
                <a:latin typeface="Arial" panose="020B0604020202020204" pitchFamily="34" charset="0"/>
                <a:ea typeface="微软雅黑" panose="020B0503020204020204" charset="-122"/>
              </a:rPr>
              <a:t>特种设备安全监督管理部门实施许可时的要求</a:t>
            </a:r>
            <a:endParaRPr lang="zh-CN" altLang="en-US" sz="3600" b="1" spc="300" dirty="0">
              <a:solidFill>
                <a:srgbClr val="000000">
                  <a:lumMod val="75000"/>
                  <a:lumOff val="25000"/>
                </a:srgbClr>
              </a:solidFill>
              <a:latin typeface="Arial" panose="020B0604020202020204" pitchFamily="34" charset="0"/>
              <a:ea typeface="微软雅黑" panose="020B0503020204020204" charset="-122"/>
            </a:endParaRPr>
          </a:p>
        </p:txBody>
      </p:sp>
      <p:cxnSp>
        <p:nvCxnSpPr>
          <p:cNvPr id="13" name="直接连接符 12"/>
          <p:cNvCxnSpPr/>
          <p:nvPr>
            <p:custDataLst>
              <p:tags r:id="rId8"/>
            </p:custDataLst>
          </p:nvPr>
        </p:nvCxnSpPr>
        <p:spPr>
          <a:xfrm>
            <a:off x="864163" y="6019623"/>
            <a:ext cx="10463675" cy="0"/>
          </a:xfrm>
          <a:prstGeom prst="line">
            <a:avLst/>
          </a:prstGeom>
          <a:ln>
            <a:solidFill>
              <a:srgbClr val="000000"/>
            </a:solidFill>
            <a:headEnd type="oval"/>
            <a:tailEnd type="oval"/>
          </a:ln>
        </p:spPr>
        <p:style>
          <a:lnRef idx="1">
            <a:srgbClr val="1E6BC5"/>
          </a:lnRef>
          <a:fillRef idx="0">
            <a:srgbClr val="1E6BC5"/>
          </a:fillRef>
          <a:effectRef idx="0">
            <a:srgbClr val="1E6BC5"/>
          </a:effectRef>
          <a:fontRef idx="minor">
            <a:srgbClr val="000000"/>
          </a:fontRef>
        </p:style>
      </p:cxnSp>
    </p:spTree>
    <p:custDataLst>
      <p:tags r:id="rId9"/>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 name="矩形 13"/>
          <p:cNvSpPr/>
          <p:nvPr>
            <p:custDataLst>
              <p:tags r:id="rId1"/>
            </p:custDataLst>
          </p:nvPr>
        </p:nvSpPr>
        <p:spPr>
          <a:xfrm>
            <a:off x="0" y="0"/>
            <a:ext cx="12192000" cy="6858000"/>
          </a:xfrm>
          <a:prstGeom prst="rect">
            <a:avLst/>
          </a:prstGeom>
          <a:pattFill prst="ltUpDiag">
            <a:fgClr>
              <a:srgbClr val="BDF38E"/>
            </a:fgClr>
            <a:bgClr>
              <a:srgbClr val="FFFFFF"/>
            </a:bgClr>
          </a:patt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a:solidFill>
                <a:srgbClr val="FFFFFF"/>
              </a:solidFill>
              <a:latin typeface="微软雅黑" panose="020B0503020204020204" charset="-122"/>
            </a:endParaRPr>
          </a:p>
        </p:txBody>
      </p:sp>
      <p:sp>
        <p:nvSpPr>
          <p:cNvPr id="15" name="矩形 14"/>
          <p:cNvSpPr/>
          <p:nvPr>
            <p:custDataLst>
              <p:tags r:id="rId2"/>
            </p:custDataLst>
          </p:nvPr>
        </p:nvSpPr>
        <p:spPr>
          <a:xfrm>
            <a:off x="-2" y="2449462"/>
            <a:ext cx="12192001" cy="3570158"/>
          </a:xfrm>
          <a:prstGeom prst="rect">
            <a:avLst/>
          </a:prstGeom>
          <a:solidFill>
            <a:schemeClr val="bg1"/>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a:solidFill>
                <a:srgbClr val="FFFFFF"/>
              </a:solidFill>
              <a:latin typeface="微软雅黑" panose="020B0503020204020204" charset="-122"/>
            </a:endParaRPr>
          </a:p>
        </p:txBody>
      </p:sp>
      <p:cxnSp>
        <p:nvCxnSpPr>
          <p:cNvPr id="3" name="直接连接符 2"/>
          <p:cNvCxnSpPr/>
          <p:nvPr>
            <p:custDataLst>
              <p:tags r:id="rId3"/>
            </p:custDataLst>
          </p:nvPr>
        </p:nvCxnSpPr>
        <p:spPr>
          <a:xfrm>
            <a:off x="864163" y="2449462"/>
            <a:ext cx="10463675" cy="0"/>
          </a:xfrm>
          <a:prstGeom prst="line">
            <a:avLst/>
          </a:prstGeom>
          <a:ln>
            <a:solidFill>
              <a:srgbClr val="000000"/>
            </a:solidFill>
            <a:headEnd type="oval"/>
            <a:tailEnd type="oval"/>
          </a:ln>
        </p:spPr>
        <p:style>
          <a:lnRef idx="1">
            <a:srgbClr val="1E6BC5"/>
          </a:lnRef>
          <a:fillRef idx="0">
            <a:srgbClr val="1E6BC5"/>
          </a:fillRef>
          <a:effectRef idx="0">
            <a:srgbClr val="1E6BC5"/>
          </a:effectRef>
          <a:fontRef idx="minor">
            <a:srgbClr val="000000"/>
          </a:fontRef>
        </p:style>
      </p:cxnSp>
      <p:sp>
        <p:nvSpPr>
          <p:cNvPr id="6" name="矩形 5"/>
          <p:cNvSpPr/>
          <p:nvPr>
            <p:custDataLst>
              <p:tags r:id="rId4"/>
            </p:custDataLst>
          </p:nvPr>
        </p:nvSpPr>
        <p:spPr>
          <a:xfrm>
            <a:off x="0" y="2651125"/>
            <a:ext cx="130629" cy="1509485"/>
          </a:xfrm>
          <a:prstGeom prst="rect">
            <a:avLst/>
          </a:prstGeom>
          <a:solidFill>
            <a:srgbClr val="000000">
              <a:lumMod val="75000"/>
              <a:lumOff val="25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lang="zh-CN" altLang="en-US"/>
          </a:p>
        </p:txBody>
      </p:sp>
      <p:sp>
        <p:nvSpPr>
          <p:cNvPr id="7" name="矩形 6"/>
          <p:cNvSpPr/>
          <p:nvPr>
            <p:custDataLst>
              <p:tags r:id="rId5"/>
            </p:custDataLst>
          </p:nvPr>
        </p:nvSpPr>
        <p:spPr>
          <a:xfrm>
            <a:off x="12061371" y="2651125"/>
            <a:ext cx="130629" cy="1509485"/>
          </a:xfrm>
          <a:prstGeom prst="rect">
            <a:avLst/>
          </a:prstGeom>
          <a:solidFill>
            <a:srgbClr val="000000">
              <a:lumMod val="75000"/>
              <a:lumOff val="25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lang="zh-CN" altLang="en-US"/>
          </a:p>
        </p:txBody>
      </p:sp>
      <p:sp>
        <p:nvSpPr>
          <p:cNvPr id="9" name="文本框 8"/>
          <p:cNvSpPr txBox="1"/>
          <p:nvPr>
            <p:custDataLst>
              <p:tags r:id="rId6"/>
            </p:custDataLst>
          </p:nvPr>
        </p:nvSpPr>
        <p:spPr>
          <a:xfrm>
            <a:off x="1000125" y="3034666"/>
            <a:ext cx="10175240" cy="2400300"/>
          </a:xfrm>
          <a:prstGeom prst="rect">
            <a:avLst/>
          </a:prstGeom>
          <a:noFill/>
        </p:spPr>
        <p:txBody>
          <a:bodyPr wrap="square" lIns="101600" tIns="0" rIns="82550" bIns="0" rtlCol="0" anchor="ctr" anchorCtr="0">
            <a:spAutoFit/>
          </a:bodyPr>
          <a:lstStyle>
            <a:defPPr>
              <a:defRPr lang="zh-CN"/>
            </a:defPPr>
            <a:lvl1pPr fontAlgn="auto">
              <a:lnSpc>
                <a:spcPct val="130000"/>
              </a:lnSpc>
              <a:spcAft>
                <a:spcPts val="1000"/>
              </a:spcAft>
              <a:defRPr sz="1600" spc="150"/>
            </a:lvl1pPr>
          </a:lstStyle>
          <a:p>
            <a:pPr marL="355600" lvl="0" indent="-355600" algn="l" fontAlgn="ctr">
              <a:spcBef>
                <a:spcPts val="1000"/>
              </a:spcBef>
              <a:spcAft>
                <a:spcPts val="0"/>
              </a:spcAft>
              <a:buClr>
                <a:srgbClr val="000000">
                  <a:lumMod val="75000"/>
                  <a:lumOff val="25000"/>
                </a:srgbClr>
              </a:buClr>
              <a:buSzPct val="130000"/>
              <a:buFont typeface="Wingdings" panose="05000000000000000000" pitchFamily="2" charset="2"/>
              <a:buChar char="n"/>
            </a:pPr>
            <a:r>
              <a:rPr lang="zh-CN" altLang="en-US" sz="2000" dirty="0">
                <a:solidFill>
                  <a:srgbClr val="000000">
                    <a:lumMod val="75000"/>
                    <a:lumOff val="25000"/>
                  </a:srgbClr>
                </a:solidFill>
                <a:uFillTx/>
                <a:latin typeface="Arial" panose="020B0604020202020204" pitchFamily="34" charset="0"/>
                <a:ea typeface="微软雅黑" panose="020B0503020204020204" charset="-122"/>
                <a:sym typeface="微软雅黑" panose="020B0503020204020204" charset="-122"/>
              </a:rPr>
              <a:t>特种设备安全监督管理部门在办理本条例规定的有关行政审批事项时，其受理、审查、许可、核准的程序必须公开，并应当自受理申请之日起30 日内，做出许可、核准或者不予许可、核准的决定；不予许可、核准的，应当书面向申请人说明理由。特种设备安全监督管理部门对特种设备生产、使用单位和检验检测机构实施安全监察时，应当有两名以上特种设备安全监察人员参加，并出示有效的特种设备安全监察人员证件。</a:t>
            </a:r>
            <a:endParaRPr lang="zh-CN" altLang="en-US" sz="2000" dirty="0">
              <a:solidFill>
                <a:srgbClr val="000000">
                  <a:lumMod val="75000"/>
                  <a:lumOff val="25000"/>
                </a:srgbClr>
              </a:solidFill>
              <a:uFillTx/>
              <a:latin typeface="Arial" panose="020B0604020202020204" pitchFamily="34" charset="0"/>
              <a:ea typeface="微软雅黑" panose="020B0503020204020204" charset="-122"/>
              <a:sym typeface="微软雅黑" panose="020B0503020204020204" charset="-122"/>
            </a:endParaRPr>
          </a:p>
        </p:txBody>
      </p:sp>
      <p:sp>
        <p:nvSpPr>
          <p:cNvPr id="10" name="文本框 9"/>
          <p:cNvSpPr txBox="1"/>
          <p:nvPr>
            <p:custDataLst>
              <p:tags r:id="rId7"/>
            </p:custDataLst>
          </p:nvPr>
        </p:nvSpPr>
        <p:spPr>
          <a:xfrm>
            <a:off x="864235" y="1209040"/>
            <a:ext cx="10643235" cy="629920"/>
          </a:xfrm>
          <a:prstGeom prst="rect">
            <a:avLst/>
          </a:prstGeom>
          <a:noFill/>
        </p:spPr>
        <p:txBody>
          <a:bodyPr wrap="square" lIns="101600" tIns="38100" rIns="63500" bIns="38100" rtlCol="0">
            <a:spAutoFit/>
          </a:bodyPr>
          <a:lstStyle/>
          <a:p>
            <a:r>
              <a:rPr lang="zh-CN" altLang="en-US" sz="3600" b="1" spc="300" dirty="0">
                <a:solidFill>
                  <a:srgbClr val="000000">
                    <a:lumMod val="75000"/>
                    <a:lumOff val="25000"/>
                  </a:srgbClr>
                </a:solidFill>
                <a:latin typeface="Arial" panose="020B0604020202020204" pitchFamily="34" charset="0"/>
                <a:ea typeface="微软雅黑" panose="020B0503020204020204" charset="-122"/>
              </a:rPr>
              <a:t>特种设备安全监督管理部门实施安全监察的程序</a:t>
            </a:r>
            <a:endParaRPr lang="zh-CN" altLang="en-US" sz="3600" b="1" spc="300" dirty="0">
              <a:solidFill>
                <a:srgbClr val="000000">
                  <a:lumMod val="75000"/>
                  <a:lumOff val="25000"/>
                </a:srgbClr>
              </a:solidFill>
              <a:latin typeface="Arial" panose="020B0604020202020204" pitchFamily="34" charset="0"/>
              <a:ea typeface="微软雅黑" panose="020B0503020204020204" charset="-122"/>
            </a:endParaRPr>
          </a:p>
        </p:txBody>
      </p:sp>
      <p:cxnSp>
        <p:nvCxnSpPr>
          <p:cNvPr id="13" name="直接连接符 12"/>
          <p:cNvCxnSpPr/>
          <p:nvPr>
            <p:custDataLst>
              <p:tags r:id="rId8"/>
            </p:custDataLst>
          </p:nvPr>
        </p:nvCxnSpPr>
        <p:spPr>
          <a:xfrm>
            <a:off x="864163" y="6019623"/>
            <a:ext cx="10463675" cy="0"/>
          </a:xfrm>
          <a:prstGeom prst="line">
            <a:avLst/>
          </a:prstGeom>
          <a:ln>
            <a:solidFill>
              <a:srgbClr val="000000"/>
            </a:solidFill>
            <a:headEnd type="oval"/>
            <a:tailEnd type="oval"/>
          </a:ln>
        </p:spPr>
        <p:style>
          <a:lnRef idx="1">
            <a:srgbClr val="1E6BC5"/>
          </a:lnRef>
          <a:fillRef idx="0">
            <a:srgbClr val="1E6BC5"/>
          </a:fillRef>
          <a:effectRef idx="0">
            <a:srgbClr val="1E6BC5"/>
          </a:effectRef>
          <a:fontRef idx="minor">
            <a:srgbClr val="000000"/>
          </a:fontRef>
        </p:style>
      </p:cxnSp>
    </p:spTree>
    <p:custDataLst>
      <p:tags r:id="rId9"/>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bwMode="auto">
          <a:xfrm>
            <a:off x="501333" y="2148215"/>
            <a:ext cx="5750496" cy="3282295"/>
            <a:chOff x="8540751" y="4843463"/>
            <a:chExt cx="8012112" cy="4562475"/>
          </a:xfrm>
          <a:effectLst/>
        </p:grpSpPr>
        <p:sp>
          <p:nvSpPr>
            <p:cNvPr id="19" name="任意多边形: 形状 4"/>
            <p:cNvSpPr/>
            <p:nvPr/>
          </p:nvSpPr>
          <p:spPr bwMode="auto">
            <a:xfrm>
              <a:off x="9321800" y="4843463"/>
              <a:ext cx="6480176" cy="4421188"/>
            </a:xfrm>
            <a:custGeom>
              <a:avLst/>
              <a:gdLst>
                <a:gd name="T0" fmla="*/ 17508 w 18000"/>
                <a:gd name="T1" fmla="*/ 12280 h 12281"/>
                <a:gd name="T2" fmla="*/ 491 w 18000"/>
                <a:gd name="T3" fmla="*/ 12280 h 12281"/>
                <a:gd name="T4" fmla="*/ 0 w 18000"/>
                <a:gd name="T5" fmla="*/ 11792 h 12281"/>
                <a:gd name="T6" fmla="*/ 0 w 18000"/>
                <a:gd name="T7" fmla="*/ 488 h 12281"/>
                <a:gd name="T8" fmla="*/ 491 w 18000"/>
                <a:gd name="T9" fmla="*/ 0 h 12281"/>
                <a:gd name="T10" fmla="*/ 17508 w 18000"/>
                <a:gd name="T11" fmla="*/ 0 h 12281"/>
                <a:gd name="T12" fmla="*/ 17999 w 18000"/>
                <a:gd name="T13" fmla="*/ 488 h 12281"/>
                <a:gd name="T14" fmla="*/ 17999 w 18000"/>
                <a:gd name="T15" fmla="*/ 11792 h 12281"/>
                <a:gd name="T16" fmla="*/ 17508 w 18000"/>
                <a:gd name="T17" fmla="*/ 12280 h 1228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8000"/>
                <a:gd name="T28" fmla="*/ 0 h 12281"/>
                <a:gd name="T29" fmla="*/ 18000 w 18000"/>
                <a:gd name="T30" fmla="*/ 12281 h 1228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8000" h="12281">
                  <a:moveTo>
                    <a:pt x="17508" y="12280"/>
                  </a:moveTo>
                  <a:lnTo>
                    <a:pt x="491" y="12280"/>
                  </a:lnTo>
                  <a:cubicBezTo>
                    <a:pt x="220" y="12280"/>
                    <a:pt x="0" y="12061"/>
                    <a:pt x="0" y="11792"/>
                  </a:cubicBezTo>
                  <a:lnTo>
                    <a:pt x="0" y="488"/>
                  </a:lnTo>
                  <a:cubicBezTo>
                    <a:pt x="0" y="219"/>
                    <a:pt x="220" y="0"/>
                    <a:pt x="491" y="0"/>
                  </a:cubicBezTo>
                  <a:lnTo>
                    <a:pt x="17508" y="0"/>
                  </a:lnTo>
                  <a:cubicBezTo>
                    <a:pt x="17779" y="0"/>
                    <a:pt x="17999" y="219"/>
                    <a:pt x="17999" y="488"/>
                  </a:cubicBezTo>
                  <a:lnTo>
                    <a:pt x="17999" y="11792"/>
                  </a:lnTo>
                  <a:cubicBezTo>
                    <a:pt x="17999" y="12061"/>
                    <a:pt x="17779" y="12280"/>
                    <a:pt x="17508" y="12280"/>
                  </a:cubicBezTo>
                </a:path>
              </a:pathLst>
            </a:custGeom>
            <a:solidFill>
              <a:schemeClr val="tx2">
                <a:lumMod val="50000"/>
              </a:schemeClr>
            </a:solidFill>
            <a:ln>
              <a:noFill/>
            </a:ln>
          </p:spPr>
          <p:txBody>
            <a:bodyPr anchor="ctr"/>
            <a:lstStyle/>
            <a:p>
              <a:pPr algn="ctr"/>
              <a:endParaRPr>
                <a:cs typeface="+mn-ea"/>
                <a:sym typeface="+mn-lt"/>
              </a:endParaRPr>
            </a:p>
          </p:txBody>
        </p:sp>
        <p:sp>
          <p:nvSpPr>
            <p:cNvPr id="20" name="任意多边形: 形状 5"/>
            <p:cNvSpPr/>
            <p:nvPr/>
          </p:nvSpPr>
          <p:spPr bwMode="auto">
            <a:xfrm>
              <a:off x="8542336" y="9169402"/>
              <a:ext cx="8008936" cy="142874"/>
            </a:xfrm>
            <a:custGeom>
              <a:avLst/>
              <a:gdLst>
                <a:gd name="T0" fmla="*/ 22247 w 22248"/>
                <a:gd name="T1" fmla="*/ 398 h 657"/>
                <a:gd name="T2" fmla="*/ 21410 w 22248"/>
                <a:gd name="T3" fmla="*/ 656 h 657"/>
                <a:gd name="T4" fmla="*/ 870 w 22248"/>
                <a:gd name="T5" fmla="*/ 656 h 657"/>
                <a:gd name="T6" fmla="*/ 0 w 22248"/>
                <a:gd name="T7" fmla="*/ 398 h 657"/>
                <a:gd name="T8" fmla="*/ 0 w 22248"/>
                <a:gd name="T9" fmla="*/ 0 h 657"/>
                <a:gd name="T10" fmla="*/ 22247 w 22248"/>
                <a:gd name="T11" fmla="*/ 0 h 657"/>
                <a:gd name="T12" fmla="*/ 22247 w 22248"/>
                <a:gd name="T13" fmla="*/ 398 h 657"/>
                <a:gd name="T14" fmla="*/ 0 60000 65536"/>
                <a:gd name="T15" fmla="*/ 0 60000 65536"/>
                <a:gd name="T16" fmla="*/ 0 60000 65536"/>
                <a:gd name="T17" fmla="*/ 0 60000 65536"/>
                <a:gd name="T18" fmla="*/ 0 60000 65536"/>
                <a:gd name="T19" fmla="*/ 0 60000 65536"/>
                <a:gd name="T20" fmla="*/ 0 60000 65536"/>
                <a:gd name="T21" fmla="*/ 0 w 22248"/>
                <a:gd name="T22" fmla="*/ 0 h 657"/>
                <a:gd name="T23" fmla="*/ 22248 w 22248"/>
                <a:gd name="T24" fmla="*/ 657 h 65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2248" h="657">
                  <a:moveTo>
                    <a:pt x="22247" y="398"/>
                  </a:moveTo>
                  <a:cubicBezTo>
                    <a:pt x="22247" y="398"/>
                    <a:pt x="21890" y="656"/>
                    <a:pt x="21410" y="656"/>
                  </a:cubicBezTo>
                  <a:lnTo>
                    <a:pt x="870" y="656"/>
                  </a:lnTo>
                  <a:cubicBezTo>
                    <a:pt x="462" y="656"/>
                    <a:pt x="0" y="398"/>
                    <a:pt x="0" y="398"/>
                  </a:cubicBezTo>
                  <a:lnTo>
                    <a:pt x="0" y="0"/>
                  </a:lnTo>
                  <a:lnTo>
                    <a:pt x="22247" y="0"/>
                  </a:lnTo>
                  <a:lnTo>
                    <a:pt x="22247" y="398"/>
                  </a:lnTo>
                </a:path>
              </a:pathLst>
            </a:custGeom>
            <a:solidFill>
              <a:schemeClr val="bg1">
                <a:lumMod val="95000"/>
              </a:schemeClr>
            </a:solidFill>
            <a:ln>
              <a:noFill/>
            </a:ln>
          </p:spPr>
          <p:txBody>
            <a:bodyPr anchor="ctr"/>
            <a:lstStyle/>
            <a:p>
              <a:pPr algn="ctr"/>
              <a:endParaRPr>
                <a:cs typeface="+mn-ea"/>
                <a:sym typeface="+mn-lt"/>
              </a:endParaRPr>
            </a:p>
          </p:txBody>
        </p:sp>
        <p:sp>
          <p:nvSpPr>
            <p:cNvPr id="21" name="任意多边形: 形状 6"/>
            <p:cNvSpPr/>
            <p:nvPr/>
          </p:nvSpPr>
          <p:spPr bwMode="auto">
            <a:xfrm>
              <a:off x="8542339" y="9169399"/>
              <a:ext cx="8008939" cy="236539"/>
            </a:xfrm>
            <a:custGeom>
              <a:avLst/>
              <a:gdLst>
                <a:gd name="T0" fmla="*/ 22247 w 22248"/>
                <a:gd name="T1" fmla="*/ 398 h 657"/>
                <a:gd name="T2" fmla="*/ 21410 w 22248"/>
                <a:gd name="T3" fmla="*/ 656 h 657"/>
                <a:gd name="T4" fmla="*/ 870 w 22248"/>
                <a:gd name="T5" fmla="*/ 656 h 657"/>
                <a:gd name="T6" fmla="*/ 0 w 22248"/>
                <a:gd name="T7" fmla="*/ 398 h 657"/>
                <a:gd name="T8" fmla="*/ 0 w 22248"/>
                <a:gd name="T9" fmla="*/ 0 h 657"/>
                <a:gd name="T10" fmla="*/ 22247 w 22248"/>
                <a:gd name="T11" fmla="*/ 0 h 657"/>
                <a:gd name="T12" fmla="*/ 22247 w 22248"/>
                <a:gd name="T13" fmla="*/ 398 h 657"/>
                <a:gd name="T14" fmla="*/ 0 60000 65536"/>
                <a:gd name="T15" fmla="*/ 0 60000 65536"/>
                <a:gd name="T16" fmla="*/ 0 60000 65536"/>
                <a:gd name="T17" fmla="*/ 0 60000 65536"/>
                <a:gd name="T18" fmla="*/ 0 60000 65536"/>
                <a:gd name="T19" fmla="*/ 0 60000 65536"/>
                <a:gd name="T20" fmla="*/ 0 60000 65536"/>
                <a:gd name="T21" fmla="*/ 0 w 22248"/>
                <a:gd name="T22" fmla="*/ 0 h 657"/>
                <a:gd name="T23" fmla="*/ 22248 w 22248"/>
                <a:gd name="T24" fmla="*/ 657 h 65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2248" h="657">
                  <a:moveTo>
                    <a:pt x="22247" y="398"/>
                  </a:moveTo>
                  <a:cubicBezTo>
                    <a:pt x="22247" y="398"/>
                    <a:pt x="21890" y="656"/>
                    <a:pt x="21410" y="656"/>
                  </a:cubicBezTo>
                  <a:lnTo>
                    <a:pt x="870" y="656"/>
                  </a:lnTo>
                  <a:cubicBezTo>
                    <a:pt x="462" y="656"/>
                    <a:pt x="0" y="398"/>
                    <a:pt x="0" y="398"/>
                  </a:cubicBezTo>
                  <a:lnTo>
                    <a:pt x="0" y="0"/>
                  </a:lnTo>
                  <a:lnTo>
                    <a:pt x="22247" y="0"/>
                  </a:lnTo>
                  <a:lnTo>
                    <a:pt x="22247" y="398"/>
                  </a:lnTo>
                </a:path>
              </a:pathLst>
            </a:custGeom>
            <a:noFill/>
            <a:ln w="10080">
              <a:solidFill>
                <a:schemeClr val="tx2"/>
              </a:solidFill>
              <a:miter lim="800000"/>
            </a:ln>
          </p:spPr>
          <p:txBody>
            <a:bodyPr anchor="ctr"/>
            <a:lstStyle/>
            <a:p>
              <a:pPr algn="ctr"/>
              <a:endParaRPr>
                <a:cs typeface="+mn-ea"/>
                <a:sym typeface="+mn-lt"/>
              </a:endParaRPr>
            </a:p>
          </p:txBody>
        </p:sp>
        <p:sp>
          <p:nvSpPr>
            <p:cNvPr id="22" name="任意多边形: 形状 7"/>
            <p:cNvSpPr/>
            <p:nvPr/>
          </p:nvSpPr>
          <p:spPr bwMode="auto">
            <a:xfrm>
              <a:off x="8540751" y="9312275"/>
              <a:ext cx="8012112" cy="93663"/>
            </a:xfrm>
            <a:custGeom>
              <a:avLst/>
              <a:gdLst>
                <a:gd name="T0" fmla="*/ 0 w 22256"/>
                <a:gd name="T1" fmla="*/ 0 h 262"/>
                <a:gd name="T2" fmla="*/ 870 w 22256"/>
                <a:gd name="T3" fmla="*/ 261 h 262"/>
                <a:gd name="T4" fmla="*/ 21418 w 22256"/>
                <a:gd name="T5" fmla="*/ 261 h 262"/>
                <a:gd name="T6" fmla="*/ 22255 w 22256"/>
                <a:gd name="T7" fmla="*/ 0 h 262"/>
                <a:gd name="T8" fmla="*/ 0 w 22256"/>
                <a:gd name="T9" fmla="*/ 0 h 262"/>
                <a:gd name="T10" fmla="*/ 0 60000 65536"/>
                <a:gd name="T11" fmla="*/ 0 60000 65536"/>
                <a:gd name="T12" fmla="*/ 0 60000 65536"/>
                <a:gd name="T13" fmla="*/ 0 60000 65536"/>
                <a:gd name="T14" fmla="*/ 0 60000 65536"/>
                <a:gd name="T15" fmla="*/ 0 w 22256"/>
                <a:gd name="T16" fmla="*/ 0 h 262"/>
                <a:gd name="T17" fmla="*/ 22256 w 22256"/>
                <a:gd name="T18" fmla="*/ 262 h 262"/>
              </a:gdLst>
              <a:ahLst/>
              <a:cxnLst>
                <a:cxn ang="T10">
                  <a:pos x="T0" y="T1"/>
                </a:cxn>
                <a:cxn ang="T11">
                  <a:pos x="T2" y="T3"/>
                </a:cxn>
                <a:cxn ang="T12">
                  <a:pos x="T4" y="T5"/>
                </a:cxn>
                <a:cxn ang="T13">
                  <a:pos x="T6" y="T7"/>
                </a:cxn>
                <a:cxn ang="T14">
                  <a:pos x="T8" y="T9"/>
                </a:cxn>
              </a:cxnLst>
              <a:rect l="T15" t="T16" r="T17" b="T18"/>
              <a:pathLst>
                <a:path w="22256" h="262">
                  <a:moveTo>
                    <a:pt x="0" y="0"/>
                  </a:moveTo>
                  <a:cubicBezTo>
                    <a:pt x="0" y="0"/>
                    <a:pt x="462" y="261"/>
                    <a:pt x="870" y="261"/>
                  </a:cubicBezTo>
                  <a:lnTo>
                    <a:pt x="21418" y="261"/>
                  </a:lnTo>
                  <a:cubicBezTo>
                    <a:pt x="21898" y="261"/>
                    <a:pt x="22255" y="0"/>
                    <a:pt x="22255" y="0"/>
                  </a:cubicBezTo>
                  <a:lnTo>
                    <a:pt x="0" y="0"/>
                  </a:lnTo>
                </a:path>
              </a:pathLst>
            </a:custGeom>
            <a:solidFill>
              <a:schemeClr val="tx2">
                <a:lumMod val="50000"/>
              </a:schemeClr>
            </a:solidFill>
            <a:ln>
              <a:noFill/>
            </a:ln>
          </p:spPr>
          <p:txBody>
            <a:bodyPr anchor="ctr"/>
            <a:lstStyle/>
            <a:p>
              <a:pPr algn="ctr"/>
              <a:endParaRPr>
                <a:cs typeface="+mn-ea"/>
                <a:sym typeface="+mn-lt"/>
              </a:endParaRPr>
            </a:p>
          </p:txBody>
        </p:sp>
        <p:sp>
          <p:nvSpPr>
            <p:cNvPr id="23" name="任意多边形: 形状 8"/>
            <p:cNvSpPr/>
            <p:nvPr/>
          </p:nvSpPr>
          <p:spPr bwMode="auto">
            <a:xfrm>
              <a:off x="11979275" y="9167813"/>
              <a:ext cx="1141413" cy="88900"/>
            </a:xfrm>
            <a:custGeom>
              <a:avLst/>
              <a:gdLst>
                <a:gd name="T0" fmla="*/ 0 w 3171"/>
                <a:gd name="T1" fmla="*/ 0 h 249"/>
                <a:gd name="T2" fmla="*/ 349 w 3171"/>
                <a:gd name="T3" fmla="*/ 248 h 249"/>
                <a:gd name="T4" fmla="*/ 2821 w 3171"/>
                <a:gd name="T5" fmla="*/ 248 h 249"/>
                <a:gd name="T6" fmla="*/ 3170 w 3171"/>
                <a:gd name="T7" fmla="*/ 0 h 249"/>
                <a:gd name="T8" fmla="*/ 0 w 3171"/>
                <a:gd name="T9" fmla="*/ 0 h 249"/>
                <a:gd name="T10" fmla="*/ 0 60000 65536"/>
                <a:gd name="T11" fmla="*/ 0 60000 65536"/>
                <a:gd name="T12" fmla="*/ 0 60000 65536"/>
                <a:gd name="T13" fmla="*/ 0 60000 65536"/>
                <a:gd name="T14" fmla="*/ 0 60000 65536"/>
                <a:gd name="T15" fmla="*/ 0 w 3171"/>
                <a:gd name="T16" fmla="*/ 0 h 249"/>
                <a:gd name="T17" fmla="*/ 3171 w 3171"/>
                <a:gd name="T18" fmla="*/ 249 h 249"/>
              </a:gdLst>
              <a:ahLst/>
              <a:cxnLst>
                <a:cxn ang="T10">
                  <a:pos x="T0" y="T1"/>
                </a:cxn>
                <a:cxn ang="T11">
                  <a:pos x="T2" y="T3"/>
                </a:cxn>
                <a:cxn ang="T12">
                  <a:pos x="T4" y="T5"/>
                </a:cxn>
                <a:cxn ang="T13">
                  <a:pos x="T6" y="T7"/>
                </a:cxn>
                <a:cxn ang="T14">
                  <a:pos x="T8" y="T9"/>
                </a:cxn>
              </a:cxnLst>
              <a:rect l="T15" t="T16" r="T17" b="T18"/>
              <a:pathLst>
                <a:path w="3171" h="249">
                  <a:moveTo>
                    <a:pt x="0" y="0"/>
                  </a:moveTo>
                  <a:cubicBezTo>
                    <a:pt x="49" y="144"/>
                    <a:pt x="187" y="248"/>
                    <a:pt x="349" y="248"/>
                  </a:cubicBezTo>
                  <a:lnTo>
                    <a:pt x="2821" y="248"/>
                  </a:lnTo>
                  <a:cubicBezTo>
                    <a:pt x="2983" y="248"/>
                    <a:pt x="3120" y="144"/>
                    <a:pt x="3170" y="0"/>
                  </a:cubicBezTo>
                  <a:lnTo>
                    <a:pt x="0" y="0"/>
                  </a:lnTo>
                </a:path>
              </a:pathLst>
            </a:custGeom>
            <a:solidFill>
              <a:schemeClr val="tx2">
                <a:lumMod val="50000"/>
              </a:schemeClr>
            </a:solidFill>
            <a:ln>
              <a:noFill/>
            </a:ln>
          </p:spPr>
          <p:txBody>
            <a:bodyPr anchor="ctr"/>
            <a:lstStyle/>
            <a:p>
              <a:pPr algn="ctr"/>
              <a:endParaRPr>
                <a:cs typeface="+mn-ea"/>
                <a:sym typeface="+mn-lt"/>
              </a:endParaRPr>
            </a:p>
          </p:txBody>
        </p:sp>
        <p:sp>
          <p:nvSpPr>
            <p:cNvPr id="24" name="任意多边形: 形状 9"/>
            <p:cNvSpPr/>
            <p:nvPr/>
          </p:nvSpPr>
          <p:spPr bwMode="auto">
            <a:xfrm>
              <a:off x="12571413" y="4937125"/>
              <a:ext cx="38100" cy="36513"/>
            </a:xfrm>
            <a:custGeom>
              <a:avLst/>
              <a:gdLst>
                <a:gd name="T0" fmla="*/ 51 w 104"/>
                <a:gd name="T1" fmla="*/ 102 h 103"/>
                <a:gd name="T2" fmla="*/ 0 w 104"/>
                <a:gd name="T3" fmla="*/ 51 h 103"/>
                <a:gd name="T4" fmla="*/ 51 w 104"/>
                <a:gd name="T5" fmla="*/ 0 h 103"/>
                <a:gd name="T6" fmla="*/ 103 w 104"/>
                <a:gd name="T7" fmla="*/ 51 h 103"/>
                <a:gd name="T8" fmla="*/ 51 w 104"/>
                <a:gd name="T9" fmla="*/ 102 h 103"/>
                <a:gd name="T10" fmla="*/ 0 60000 65536"/>
                <a:gd name="T11" fmla="*/ 0 60000 65536"/>
                <a:gd name="T12" fmla="*/ 0 60000 65536"/>
                <a:gd name="T13" fmla="*/ 0 60000 65536"/>
                <a:gd name="T14" fmla="*/ 0 60000 65536"/>
                <a:gd name="T15" fmla="*/ 0 w 104"/>
                <a:gd name="T16" fmla="*/ 0 h 103"/>
                <a:gd name="T17" fmla="*/ 104 w 104"/>
                <a:gd name="T18" fmla="*/ 103 h 103"/>
              </a:gdLst>
              <a:ahLst/>
              <a:cxnLst>
                <a:cxn ang="T10">
                  <a:pos x="T0" y="T1"/>
                </a:cxn>
                <a:cxn ang="T11">
                  <a:pos x="T2" y="T3"/>
                </a:cxn>
                <a:cxn ang="T12">
                  <a:pos x="T4" y="T5"/>
                </a:cxn>
                <a:cxn ang="T13">
                  <a:pos x="T6" y="T7"/>
                </a:cxn>
                <a:cxn ang="T14">
                  <a:pos x="T8" y="T9"/>
                </a:cxn>
              </a:cxnLst>
              <a:rect l="T15" t="T16" r="T17" b="T18"/>
              <a:pathLst>
                <a:path w="104" h="103">
                  <a:moveTo>
                    <a:pt x="51" y="102"/>
                  </a:moveTo>
                  <a:cubicBezTo>
                    <a:pt x="23" y="102"/>
                    <a:pt x="0" y="79"/>
                    <a:pt x="0" y="51"/>
                  </a:cubicBezTo>
                  <a:cubicBezTo>
                    <a:pt x="0" y="22"/>
                    <a:pt x="23" y="0"/>
                    <a:pt x="51" y="0"/>
                  </a:cubicBezTo>
                  <a:cubicBezTo>
                    <a:pt x="80" y="0"/>
                    <a:pt x="103" y="22"/>
                    <a:pt x="103" y="51"/>
                  </a:cubicBezTo>
                  <a:cubicBezTo>
                    <a:pt x="103" y="79"/>
                    <a:pt x="80" y="102"/>
                    <a:pt x="51" y="102"/>
                  </a:cubicBezTo>
                </a:path>
              </a:pathLst>
            </a:custGeom>
            <a:solidFill>
              <a:srgbClr val="FFFFFF"/>
            </a:solidFill>
            <a:ln>
              <a:noFill/>
            </a:ln>
          </p:spPr>
          <p:txBody>
            <a:bodyPr anchor="ctr"/>
            <a:lstStyle/>
            <a:p>
              <a:pPr algn="ctr"/>
              <a:endParaRPr>
                <a:cs typeface="+mn-ea"/>
                <a:sym typeface="+mn-lt"/>
              </a:endParaRPr>
            </a:p>
          </p:txBody>
        </p:sp>
      </p:grpSp>
      <p:pic>
        <p:nvPicPr>
          <p:cNvPr id="50" name="图片占位符 49"/>
          <p:cNvPicPr>
            <a:picLocks noGrp="1" noChangeAspect="1"/>
          </p:cNvPicPr>
          <p:nvPr>
            <p:ph type="pic" sz="quarter" idx="10"/>
          </p:nvPr>
        </p:nvPicPr>
        <p:blipFill>
          <a:blip r:embed="rId1">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1339198" y="2504453"/>
            <a:ext cx="4074764" cy="2495850"/>
          </a:xfrm>
          <a:solidFill>
            <a:schemeClr val="tx2">
              <a:lumMod val="20000"/>
              <a:lumOff val="80000"/>
            </a:schemeClr>
          </a:solidFill>
        </p:spPr>
      </p:pic>
      <p:sp>
        <p:nvSpPr>
          <p:cNvPr id="16" name="矩形 15"/>
          <p:cNvSpPr/>
          <p:nvPr/>
        </p:nvSpPr>
        <p:spPr>
          <a:xfrm>
            <a:off x="6332855" y="1872298"/>
            <a:ext cx="5400040" cy="3784600"/>
          </a:xfrm>
          <a:prstGeom prst="rect">
            <a:avLst/>
          </a:prstGeom>
        </p:spPr>
        <p:txBody>
          <a:bodyPr wrap="square" anchor="ctr" anchorCtr="0">
            <a:spAutoFit/>
            <a:scene3d>
              <a:camera prst="orthographicFront"/>
              <a:lightRig rig="threePt" dir="t"/>
            </a:scene3d>
            <a:sp3d contourW="12700"/>
          </a:bodyPr>
          <a:lstStyle/>
          <a:p>
            <a:pPr marL="457200" indent="-457200">
              <a:lnSpc>
                <a:spcPct val="120000"/>
              </a:lnSpc>
              <a:buFont typeface="+mj-lt"/>
              <a:buAutoNum type="arabicPeriod"/>
            </a:pPr>
            <a:r>
              <a:rPr lang="zh-CN" altLang="en-US" sz="2000">
                <a:ln>
                  <a:noFill/>
                </a:ln>
                <a:effectLst/>
                <a:uLnTx/>
                <a:uFillTx/>
                <a:latin typeface="方正大黑简体" panose="02000000000000000000" charset="-122"/>
                <a:ea typeface="方正大黑简体" panose="02000000000000000000" charset="-122"/>
                <a:cs typeface="方正大黑简体" panose="02000000000000000000" charset="-122"/>
                <a:sym typeface="+mn-ea"/>
              </a:rPr>
              <a:t>了解《生产安全事故报告和调查处理条例》的基本要求。</a:t>
            </a:r>
            <a:endParaRPr lang="zh-CN" altLang="en-US" sz="2000">
              <a:ln>
                <a:noFill/>
              </a:ln>
              <a:effectLst/>
              <a:uLnTx/>
              <a:uFillTx/>
              <a:latin typeface="方正大黑简体" panose="02000000000000000000" charset="-122"/>
              <a:ea typeface="方正大黑简体" panose="02000000000000000000" charset="-122"/>
              <a:cs typeface="方正大黑简体" panose="02000000000000000000" charset="-122"/>
              <a:sym typeface="+mn-ea"/>
            </a:endParaRPr>
          </a:p>
          <a:p>
            <a:pPr marL="457200" indent="-457200">
              <a:lnSpc>
                <a:spcPct val="120000"/>
              </a:lnSpc>
              <a:buFont typeface="+mj-lt"/>
              <a:buAutoNum type="arabicPeriod"/>
            </a:pPr>
            <a:r>
              <a:rPr lang="zh-CN" altLang="en-US" sz="2000">
                <a:ln>
                  <a:noFill/>
                </a:ln>
                <a:effectLst/>
                <a:uLnTx/>
                <a:uFillTx/>
                <a:latin typeface="方正大黑简体" panose="02000000000000000000" charset="-122"/>
                <a:ea typeface="方正大黑简体" panose="02000000000000000000" charset="-122"/>
                <a:cs typeface="方正大黑简体" panose="02000000000000000000" charset="-122"/>
                <a:sym typeface="+mn-ea"/>
              </a:rPr>
              <a:t>掌握《生产安全事故报告和调查处理条例》规定的事故调查方法、职责和权限。</a:t>
            </a:r>
            <a:endParaRPr lang="zh-CN" altLang="en-US" sz="2000">
              <a:ln>
                <a:noFill/>
              </a:ln>
              <a:effectLst/>
              <a:uLnTx/>
              <a:uFillTx/>
              <a:latin typeface="方正大黑简体" panose="02000000000000000000" charset="-122"/>
              <a:ea typeface="方正大黑简体" panose="02000000000000000000" charset="-122"/>
              <a:cs typeface="方正大黑简体" panose="02000000000000000000" charset="-122"/>
              <a:sym typeface="+mn-ea"/>
            </a:endParaRPr>
          </a:p>
          <a:p>
            <a:pPr marL="457200" indent="-457200">
              <a:lnSpc>
                <a:spcPct val="120000"/>
              </a:lnSpc>
              <a:buFont typeface="+mj-lt"/>
              <a:buAutoNum type="arabicPeriod"/>
            </a:pPr>
            <a:r>
              <a:rPr lang="zh-CN" altLang="en-US" sz="2000">
                <a:ln>
                  <a:noFill/>
                </a:ln>
                <a:effectLst/>
                <a:uLnTx/>
                <a:uFillTx/>
                <a:latin typeface="方正大黑简体" panose="02000000000000000000" charset="-122"/>
                <a:ea typeface="方正大黑简体" panose="02000000000000000000" charset="-122"/>
                <a:cs typeface="方正大黑简体" panose="02000000000000000000" charset="-122"/>
                <a:sym typeface="+mn-ea"/>
              </a:rPr>
              <a:t>掌握处理企业或单位内出现的事故的方法，并做出适当的调查。</a:t>
            </a:r>
            <a:endParaRPr lang="zh-CN" altLang="en-US" sz="2000">
              <a:ln>
                <a:noFill/>
              </a:ln>
              <a:effectLst/>
              <a:uLnTx/>
              <a:uFillTx/>
              <a:latin typeface="方正大黑简体" panose="02000000000000000000" charset="-122"/>
              <a:ea typeface="方正大黑简体" panose="02000000000000000000" charset="-122"/>
              <a:cs typeface="方正大黑简体" panose="02000000000000000000" charset="-122"/>
              <a:sym typeface="+mn-ea"/>
            </a:endParaRPr>
          </a:p>
          <a:p>
            <a:pPr marL="457200" indent="-457200">
              <a:lnSpc>
                <a:spcPct val="120000"/>
              </a:lnSpc>
              <a:buFont typeface="+mj-lt"/>
              <a:buAutoNum type="arabicPeriod"/>
            </a:pPr>
            <a:r>
              <a:rPr lang="zh-CN" altLang="en-US" sz="2000">
                <a:ln>
                  <a:noFill/>
                </a:ln>
                <a:effectLst/>
                <a:uLnTx/>
                <a:uFillTx/>
                <a:latin typeface="方正大黑简体" panose="02000000000000000000" charset="-122"/>
                <a:ea typeface="方正大黑简体" panose="02000000000000000000" charset="-122"/>
                <a:cs typeface="方正大黑简体" panose="02000000000000000000" charset="-122"/>
                <a:sym typeface="+mn-ea"/>
              </a:rPr>
              <a:t>熟悉《生产安全事故报告和调查处理条例》所规定的各种法律责任。</a:t>
            </a:r>
            <a:endParaRPr lang="zh-CN" altLang="en-US" sz="2000">
              <a:ln>
                <a:noFill/>
              </a:ln>
              <a:effectLst/>
              <a:uLnTx/>
              <a:uFillTx/>
              <a:latin typeface="方正大黑简体" panose="02000000000000000000" charset="-122"/>
              <a:ea typeface="方正大黑简体" panose="02000000000000000000" charset="-122"/>
              <a:cs typeface="方正大黑简体" panose="02000000000000000000" charset="-122"/>
              <a:sym typeface="+mn-ea"/>
            </a:endParaRPr>
          </a:p>
          <a:p>
            <a:pPr marL="457200" indent="-457200">
              <a:lnSpc>
                <a:spcPct val="120000"/>
              </a:lnSpc>
              <a:buFont typeface="+mj-lt"/>
              <a:buAutoNum type="arabicPeriod"/>
            </a:pPr>
            <a:r>
              <a:rPr lang="zh-CN" altLang="en-US" sz="2000">
                <a:ln>
                  <a:noFill/>
                </a:ln>
                <a:effectLst/>
                <a:uLnTx/>
                <a:uFillTx/>
                <a:latin typeface="方正大黑简体" panose="02000000000000000000" charset="-122"/>
                <a:ea typeface="方正大黑简体" panose="02000000000000000000" charset="-122"/>
                <a:cs typeface="方正大黑简体" panose="02000000000000000000" charset="-122"/>
                <a:sym typeface="+mn-ea"/>
              </a:rPr>
              <a:t>坚持人民至上、生命至上原则，落实生产安全事故责任追究。</a:t>
            </a:r>
            <a:endParaRPr lang="zh-CN" altLang="en-US" sz="2000">
              <a:ln>
                <a:noFill/>
              </a:ln>
              <a:effectLst/>
              <a:uLnTx/>
              <a:uFillTx/>
              <a:latin typeface="方正大黑简体" panose="02000000000000000000" charset="-122"/>
              <a:ea typeface="方正大黑简体" panose="02000000000000000000" charset="-122"/>
              <a:cs typeface="方正大黑简体" panose="02000000000000000000" charset="-122"/>
              <a:sym typeface="+mn-ea"/>
            </a:endParaRPr>
          </a:p>
        </p:txBody>
      </p:sp>
      <p:sp>
        <p:nvSpPr>
          <p:cNvPr id="31" name="TextBox 8"/>
          <p:cNvSpPr txBox="1"/>
          <p:nvPr/>
        </p:nvSpPr>
        <p:spPr>
          <a:xfrm>
            <a:off x="4223911" y="507551"/>
            <a:ext cx="3744178" cy="615315"/>
          </a:xfrm>
          <a:prstGeom prst="rect">
            <a:avLst/>
          </a:prstGeom>
          <a:noFill/>
        </p:spPr>
        <p:txBody>
          <a:bodyPr wrap="square" lIns="0" tIns="0" rIns="0" bIns="0" rtlCol="0" anchor="ctr">
            <a:spAutoFit/>
          </a:bodyPr>
          <a:lstStyle/>
          <a:p>
            <a:pPr algn="ctr"/>
            <a:r>
              <a:rPr lang="zh-CN" altLang="en-US" sz="4000">
                <a:ln>
                  <a:noFill/>
                </a:ln>
                <a:effectLst/>
                <a:uLnTx/>
                <a:uFillTx/>
                <a:latin typeface="方正大黑简体" panose="02000000000000000000" charset="-122"/>
                <a:ea typeface="方正大黑简体" panose="02000000000000000000" charset="-122"/>
                <a:sym typeface="+mn-ea"/>
              </a:rPr>
              <a:t>学习目标</a:t>
            </a:r>
            <a:endParaRPr lang="zh-CN" altLang="en-US" sz="4000" dirty="0">
              <a:ln>
                <a:noFill/>
              </a:ln>
              <a:solidFill>
                <a:schemeClr val="tx1">
                  <a:lumMod val="75000"/>
                  <a:lumOff val="25000"/>
                </a:schemeClr>
              </a:solidFill>
              <a:effectLst/>
              <a:uLnTx/>
              <a:uFillTx/>
              <a:latin typeface="方正大黑简体" panose="02000000000000000000" charset="-122"/>
              <a:ea typeface="方正大黑简体" panose="02000000000000000000" charset="-122"/>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0">
        <p:split orient="vert"/>
      </p:transition>
    </mc:Choice>
    <mc:Fallback>
      <p:transition spd="slow" advClick="0" advTm="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50"/>
                                        </p:tgtEl>
                                        <p:attrNameLst>
                                          <p:attrName>style.visibility</p:attrName>
                                        </p:attrNameLst>
                                      </p:cBhvr>
                                      <p:to>
                                        <p:strVal val="visible"/>
                                      </p:to>
                                    </p:set>
                                    <p:animEffect transition="in" filter="fade">
                                      <p:cBhvr>
                                        <p:cTn id="7" dur="1000"/>
                                        <p:tgtEl>
                                          <p:spTgt spid="50"/>
                                        </p:tgtEl>
                                      </p:cBhvr>
                                    </p:animEffect>
                                    <p:anim calcmode="lin" valueType="num">
                                      <p:cBhvr>
                                        <p:cTn id="8" dur="1000" fill="hold"/>
                                        <p:tgtEl>
                                          <p:spTgt spid="50"/>
                                        </p:tgtEl>
                                        <p:attrNameLst>
                                          <p:attrName>ppt_x</p:attrName>
                                        </p:attrNameLst>
                                      </p:cBhvr>
                                      <p:tavLst>
                                        <p:tav tm="0">
                                          <p:val>
                                            <p:strVal val="#ppt_x"/>
                                          </p:val>
                                        </p:tav>
                                        <p:tav tm="100000">
                                          <p:val>
                                            <p:strVal val="#ppt_x"/>
                                          </p:val>
                                        </p:tav>
                                      </p:tavLst>
                                    </p:anim>
                                    <p:anim calcmode="lin" valueType="num">
                                      <p:cBhvr>
                                        <p:cTn id="9" dur="1000" fill="hold"/>
                                        <p:tgtEl>
                                          <p:spTgt spid="50"/>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fade">
                                      <p:cBhvr>
                                        <p:cTn id="12" dur="1000"/>
                                        <p:tgtEl>
                                          <p:spTgt spid="17"/>
                                        </p:tgtEl>
                                      </p:cBhvr>
                                    </p:animEffect>
                                    <p:anim calcmode="lin" valueType="num">
                                      <p:cBhvr>
                                        <p:cTn id="13" dur="1000" fill="hold"/>
                                        <p:tgtEl>
                                          <p:spTgt spid="17"/>
                                        </p:tgtEl>
                                        <p:attrNameLst>
                                          <p:attrName>ppt_x</p:attrName>
                                        </p:attrNameLst>
                                      </p:cBhvr>
                                      <p:tavLst>
                                        <p:tav tm="0">
                                          <p:val>
                                            <p:strVal val="#ppt_x"/>
                                          </p:val>
                                        </p:tav>
                                        <p:tav tm="100000">
                                          <p:val>
                                            <p:strVal val="#ppt_x"/>
                                          </p:val>
                                        </p:tav>
                                      </p:tavLst>
                                    </p:anim>
                                    <p:anim calcmode="lin" valueType="num">
                                      <p:cBhvr>
                                        <p:cTn id="14"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 name="TextBox 8"/>
          <p:cNvSpPr txBox="1"/>
          <p:nvPr/>
        </p:nvSpPr>
        <p:spPr>
          <a:xfrm>
            <a:off x="4223911" y="600579"/>
            <a:ext cx="3744178" cy="430530"/>
          </a:xfrm>
          <a:prstGeom prst="rect">
            <a:avLst/>
          </a:prstGeom>
          <a:noFill/>
        </p:spPr>
        <p:txBody>
          <a:bodyPr wrap="square" lIns="0" tIns="0" rIns="0" bIns="0" rtlCol="0" anchor="ctr">
            <a:spAutoFit/>
          </a:bodyPr>
          <a:lstStyle/>
          <a:p>
            <a:pPr algn="ctr"/>
            <a:r>
              <a:rPr lang="zh-CN" altLang="en-US" sz="2800" b="1" dirty="0">
                <a:latin typeface="方正大黑简体" panose="02000000000000000000" charset="-122"/>
                <a:ea typeface="方正大黑简体" panose="02000000000000000000" charset="-122"/>
                <a:sym typeface="+mn-ea"/>
              </a:rPr>
              <a:t>法律责任</a:t>
            </a:r>
            <a:endParaRPr lang="zh-CN" altLang="en-US" sz="2800" b="1" dirty="0">
              <a:latin typeface="方正大黑简体" panose="02000000000000000000" charset="-122"/>
              <a:ea typeface="方正大黑简体" panose="02000000000000000000" charset="-122"/>
              <a:sym typeface="+mn-ea"/>
            </a:endParaRPr>
          </a:p>
        </p:txBody>
      </p:sp>
      <p:sp>
        <p:nvSpPr>
          <p:cNvPr id="31" name="i$liḋe-Rectangle 58"/>
          <p:cNvSpPr/>
          <p:nvPr/>
        </p:nvSpPr>
        <p:spPr>
          <a:xfrm>
            <a:off x="6235065" y="4714240"/>
            <a:ext cx="716915" cy="716915"/>
          </a:xfrm>
          <a:prstGeom prst="rect">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sz="2800" b="1">
                <a:solidFill>
                  <a:schemeClr val="bg1"/>
                </a:solidFill>
                <a:latin typeface="方正大黑简体" panose="02000000000000000000" charset="-122"/>
                <a:ea typeface="方正大黑简体" panose="02000000000000000000" charset="-122"/>
                <a:cs typeface="+mn-ea"/>
                <a:sym typeface="+mn-lt"/>
              </a:rPr>
              <a:t>9</a:t>
            </a:r>
            <a:endParaRPr lang="en-US" sz="2800" b="1">
              <a:solidFill>
                <a:schemeClr val="bg1"/>
              </a:solidFill>
              <a:latin typeface="方正大黑简体" panose="02000000000000000000" charset="-122"/>
              <a:ea typeface="方正大黑简体" panose="02000000000000000000" charset="-122"/>
              <a:cs typeface="+mn-ea"/>
              <a:sym typeface="+mn-lt"/>
            </a:endParaRPr>
          </a:p>
        </p:txBody>
      </p:sp>
      <p:sp>
        <p:nvSpPr>
          <p:cNvPr id="47" name="i$liḋe-TextBox 70"/>
          <p:cNvSpPr txBox="1"/>
          <p:nvPr/>
        </p:nvSpPr>
        <p:spPr>
          <a:xfrm>
            <a:off x="6962775" y="4919028"/>
            <a:ext cx="4932000" cy="307340"/>
          </a:xfrm>
          <a:prstGeom prst="rect">
            <a:avLst/>
          </a:prstGeom>
          <a:noFill/>
        </p:spPr>
        <p:txBody>
          <a:bodyPr wrap="square" lIns="360000" tIns="0" rIns="0" bIns="0" anchor="ctr" anchorCtr="0">
            <a:spAutoFit/>
          </a:bodyPr>
          <a:lstStyle/>
          <a:p>
            <a:pPr algn="l"/>
            <a:r>
              <a:rPr lang="zh-CN" altLang="en-US" sz="2000" dirty="0">
                <a:latin typeface="微软雅黑" panose="020B0503020204020204" charset="-122"/>
                <a:ea typeface="微软雅黑" panose="020B0503020204020204" charset="-122"/>
                <a:sym typeface="+mn-ea"/>
              </a:rPr>
              <a:t>特种设备安全监督管理部门的法律责任</a:t>
            </a:r>
            <a:endParaRPr lang="zh-CN" altLang="en-US" sz="2000" dirty="0">
              <a:latin typeface="微软雅黑" panose="020B0503020204020204" charset="-122"/>
              <a:ea typeface="微软雅黑" panose="020B0503020204020204" charset="-122"/>
              <a:sym typeface="+mn-ea"/>
            </a:endParaRPr>
          </a:p>
        </p:txBody>
      </p:sp>
      <p:sp>
        <p:nvSpPr>
          <p:cNvPr id="6" name="i$liḋe-Rectangle 58"/>
          <p:cNvSpPr/>
          <p:nvPr/>
        </p:nvSpPr>
        <p:spPr>
          <a:xfrm>
            <a:off x="548640" y="4714240"/>
            <a:ext cx="716915" cy="716915"/>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chorCtr="0"/>
          <a:p>
            <a:pPr algn="ctr"/>
            <a:r>
              <a:rPr lang="en-US" sz="2800" b="1">
                <a:solidFill>
                  <a:schemeClr val="bg1"/>
                </a:solidFill>
                <a:latin typeface="方正大黑简体" panose="02000000000000000000" charset="-122"/>
                <a:ea typeface="方正大黑简体" panose="02000000000000000000" charset="-122"/>
                <a:cs typeface="+mn-ea"/>
                <a:sym typeface="+mn-lt"/>
              </a:rPr>
              <a:t>4</a:t>
            </a:r>
            <a:endParaRPr lang="en-US" sz="2800" b="1">
              <a:solidFill>
                <a:schemeClr val="bg1"/>
              </a:solidFill>
              <a:latin typeface="方正大黑简体" panose="02000000000000000000" charset="-122"/>
              <a:ea typeface="方正大黑简体" panose="02000000000000000000" charset="-122"/>
              <a:cs typeface="+mn-ea"/>
              <a:sym typeface="+mn-lt"/>
            </a:endParaRPr>
          </a:p>
        </p:txBody>
      </p:sp>
      <p:sp>
        <p:nvSpPr>
          <p:cNvPr id="95" name="i$liḋe-TextBox 70"/>
          <p:cNvSpPr txBox="1"/>
          <p:nvPr/>
        </p:nvSpPr>
        <p:spPr>
          <a:xfrm>
            <a:off x="1265555" y="4919028"/>
            <a:ext cx="4320000" cy="307340"/>
          </a:xfrm>
          <a:prstGeom prst="rect">
            <a:avLst/>
          </a:prstGeom>
          <a:noFill/>
        </p:spPr>
        <p:txBody>
          <a:bodyPr wrap="square" lIns="360000" tIns="0" rIns="0" bIns="0" anchor="ctr" anchorCtr="0">
            <a:spAutoFit/>
          </a:bodyPr>
          <a:p>
            <a:pPr algn="l"/>
            <a:r>
              <a:rPr lang="zh-CN" altLang="en-US" sz="2000" dirty="0">
                <a:latin typeface="微软雅黑" panose="020B0503020204020204" charset="-122"/>
                <a:ea typeface="微软雅黑" panose="020B0503020204020204" charset="-122"/>
                <a:sym typeface="+mn-ea"/>
              </a:rPr>
              <a:t>特种设备使用单位的法律责任</a:t>
            </a:r>
            <a:endParaRPr lang="zh-CN" altLang="en-US" sz="2000" dirty="0">
              <a:latin typeface="微软雅黑" panose="020B0503020204020204" charset="-122"/>
              <a:ea typeface="微软雅黑" panose="020B0503020204020204" charset="-122"/>
              <a:sym typeface="+mn-ea"/>
            </a:endParaRPr>
          </a:p>
        </p:txBody>
      </p:sp>
      <p:sp>
        <p:nvSpPr>
          <p:cNvPr id="33" name="i$liḋe-Rectangle 68"/>
          <p:cNvSpPr/>
          <p:nvPr/>
        </p:nvSpPr>
        <p:spPr>
          <a:xfrm>
            <a:off x="6235065" y="3688080"/>
            <a:ext cx="716915" cy="716915"/>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sz="2800" b="1">
                <a:solidFill>
                  <a:schemeClr val="bg1"/>
                </a:solidFill>
                <a:latin typeface="方正大黑简体" panose="02000000000000000000" charset="-122"/>
                <a:ea typeface="方正大黑简体" panose="02000000000000000000" charset="-122"/>
                <a:cs typeface="+mn-ea"/>
                <a:sym typeface="+mn-lt"/>
              </a:rPr>
              <a:t>8</a:t>
            </a:r>
            <a:endParaRPr lang="en-US" sz="2800" b="1">
              <a:solidFill>
                <a:schemeClr val="bg1"/>
              </a:solidFill>
              <a:latin typeface="方正大黑简体" panose="02000000000000000000" charset="-122"/>
              <a:ea typeface="方正大黑简体" panose="02000000000000000000" charset="-122"/>
              <a:cs typeface="+mn-ea"/>
              <a:sym typeface="+mn-lt"/>
            </a:endParaRPr>
          </a:p>
        </p:txBody>
      </p:sp>
      <p:sp>
        <p:nvSpPr>
          <p:cNvPr id="45" name="i$liḋe-TextBox 77"/>
          <p:cNvSpPr txBox="1"/>
          <p:nvPr/>
        </p:nvSpPr>
        <p:spPr>
          <a:xfrm>
            <a:off x="6951980" y="3892868"/>
            <a:ext cx="4932000" cy="307340"/>
          </a:xfrm>
          <a:prstGeom prst="rect">
            <a:avLst/>
          </a:prstGeom>
          <a:noFill/>
        </p:spPr>
        <p:txBody>
          <a:bodyPr wrap="square" lIns="360000" tIns="0" rIns="0" bIns="0" anchor="ctr" anchorCtr="0">
            <a:spAutoFit/>
          </a:bodyPr>
          <a:lstStyle/>
          <a:p>
            <a:pPr algn="l"/>
            <a:r>
              <a:rPr lang="zh-CN" altLang="en-US" sz="2000" dirty="0">
                <a:latin typeface="微软雅黑" panose="020B0503020204020204" charset="-122"/>
                <a:ea typeface="微软雅黑" panose="020B0503020204020204" charset="-122"/>
                <a:sym typeface="+mn-ea"/>
              </a:rPr>
              <a:t>特种设备检验机构和检测人员的法律责任</a:t>
            </a:r>
            <a:endParaRPr lang="zh-CN" altLang="en-US" sz="2000" dirty="0">
              <a:latin typeface="微软雅黑" panose="020B0503020204020204" charset="-122"/>
              <a:ea typeface="微软雅黑" panose="020B0503020204020204" charset="-122"/>
              <a:sym typeface="+mn-ea"/>
            </a:endParaRPr>
          </a:p>
        </p:txBody>
      </p:sp>
      <p:sp>
        <p:nvSpPr>
          <p:cNvPr id="88" name="i$liḋe-Rectangle 68"/>
          <p:cNvSpPr/>
          <p:nvPr/>
        </p:nvSpPr>
        <p:spPr>
          <a:xfrm>
            <a:off x="548640" y="3688080"/>
            <a:ext cx="716915" cy="716915"/>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chorCtr="0"/>
          <a:p>
            <a:pPr algn="ctr"/>
            <a:r>
              <a:rPr lang="en-US" sz="2800" b="1">
                <a:solidFill>
                  <a:schemeClr val="bg1"/>
                </a:solidFill>
                <a:latin typeface="方正大黑简体" panose="02000000000000000000" charset="-122"/>
                <a:ea typeface="方正大黑简体" panose="02000000000000000000" charset="-122"/>
                <a:cs typeface="+mn-ea"/>
                <a:sym typeface="+mn-lt"/>
              </a:rPr>
              <a:t>3</a:t>
            </a:r>
            <a:endParaRPr lang="en-US" sz="2800" b="1">
              <a:solidFill>
                <a:schemeClr val="bg1"/>
              </a:solidFill>
              <a:latin typeface="方正大黑简体" panose="02000000000000000000" charset="-122"/>
              <a:ea typeface="方正大黑简体" panose="02000000000000000000" charset="-122"/>
              <a:cs typeface="+mn-ea"/>
              <a:sym typeface="+mn-lt"/>
            </a:endParaRPr>
          </a:p>
        </p:txBody>
      </p:sp>
      <p:sp>
        <p:nvSpPr>
          <p:cNvPr id="98" name="i$liḋe-TextBox 77"/>
          <p:cNvSpPr txBox="1"/>
          <p:nvPr/>
        </p:nvSpPr>
        <p:spPr>
          <a:xfrm>
            <a:off x="1265555" y="3892550"/>
            <a:ext cx="3962400" cy="307340"/>
          </a:xfrm>
          <a:prstGeom prst="rect">
            <a:avLst/>
          </a:prstGeom>
          <a:noFill/>
        </p:spPr>
        <p:txBody>
          <a:bodyPr wrap="square" lIns="360000" tIns="0" rIns="0" bIns="0" anchor="ctr" anchorCtr="0">
            <a:spAutoFit/>
          </a:bodyPr>
          <a:p>
            <a:pPr algn="l"/>
            <a:r>
              <a:rPr lang="zh-CN" altLang="en-US" sz="2000" dirty="0">
                <a:latin typeface="微软雅黑" panose="020B0503020204020204" charset="-122"/>
                <a:ea typeface="微软雅黑" panose="020B0503020204020204" charset="-122"/>
                <a:sym typeface="+mn-ea"/>
              </a:rPr>
              <a:t>电梯制造单位的法律责任</a:t>
            </a:r>
            <a:endParaRPr lang="zh-CN" altLang="en-US" sz="2000" dirty="0">
              <a:latin typeface="微软雅黑" panose="020B0503020204020204" charset="-122"/>
              <a:ea typeface="微软雅黑" panose="020B0503020204020204" charset="-122"/>
              <a:sym typeface="+mn-ea"/>
            </a:endParaRPr>
          </a:p>
        </p:txBody>
      </p:sp>
      <p:sp>
        <p:nvSpPr>
          <p:cNvPr id="35" name="i$liḋe-Rectangle 71"/>
          <p:cNvSpPr/>
          <p:nvPr/>
        </p:nvSpPr>
        <p:spPr>
          <a:xfrm>
            <a:off x="6235065" y="2661920"/>
            <a:ext cx="716915" cy="716915"/>
          </a:xfrm>
          <a:prstGeom prst="rect">
            <a:avLst/>
          </a:prstGeom>
          <a:solidFill>
            <a:srgbClr val="A970D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sz="2800" b="1">
                <a:solidFill>
                  <a:schemeClr val="bg1"/>
                </a:solidFill>
                <a:latin typeface="方正大黑简体" panose="02000000000000000000" charset="-122"/>
                <a:ea typeface="方正大黑简体" panose="02000000000000000000" charset="-122"/>
                <a:cs typeface="+mn-ea"/>
                <a:sym typeface="+mn-lt"/>
              </a:rPr>
              <a:t>7</a:t>
            </a:r>
            <a:endParaRPr lang="en-US" sz="2800" b="1">
              <a:solidFill>
                <a:schemeClr val="bg1"/>
              </a:solidFill>
              <a:latin typeface="方正大黑简体" panose="02000000000000000000" charset="-122"/>
              <a:ea typeface="方正大黑简体" panose="02000000000000000000" charset="-122"/>
              <a:cs typeface="+mn-ea"/>
              <a:sym typeface="+mn-lt"/>
            </a:endParaRPr>
          </a:p>
        </p:txBody>
      </p:sp>
      <p:sp>
        <p:nvSpPr>
          <p:cNvPr id="43" name="i$liḋe-TextBox 80"/>
          <p:cNvSpPr txBox="1"/>
          <p:nvPr/>
        </p:nvSpPr>
        <p:spPr>
          <a:xfrm>
            <a:off x="6951980" y="2712720"/>
            <a:ext cx="4932000" cy="615315"/>
          </a:xfrm>
          <a:prstGeom prst="rect">
            <a:avLst/>
          </a:prstGeom>
          <a:noFill/>
        </p:spPr>
        <p:txBody>
          <a:bodyPr wrap="square" lIns="360000" tIns="0" rIns="0" bIns="0" anchor="ctr" anchorCtr="0">
            <a:spAutoFit/>
          </a:bodyPr>
          <a:lstStyle/>
          <a:p>
            <a:pPr algn="l"/>
            <a:r>
              <a:rPr lang="zh-CN" altLang="en-US" sz="2000" dirty="0">
                <a:latin typeface="微软雅黑" panose="020B0503020204020204" charset="-122"/>
                <a:ea typeface="微软雅黑" panose="020B0503020204020204" charset="-122"/>
                <a:sym typeface="+mn-ea"/>
              </a:rPr>
              <a:t>违法从事监督检验、定期检验、型式试验和无损检测的法律责任</a:t>
            </a:r>
            <a:endParaRPr lang="zh-CN" altLang="en-US" sz="2000" dirty="0">
              <a:latin typeface="微软雅黑" panose="020B0503020204020204" charset="-122"/>
              <a:ea typeface="微软雅黑" panose="020B0503020204020204" charset="-122"/>
              <a:sym typeface="+mn-ea"/>
            </a:endParaRPr>
          </a:p>
        </p:txBody>
      </p:sp>
      <p:sp>
        <p:nvSpPr>
          <p:cNvPr id="90" name="i$liḋe-Rectangle 71"/>
          <p:cNvSpPr/>
          <p:nvPr/>
        </p:nvSpPr>
        <p:spPr>
          <a:xfrm>
            <a:off x="548640" y="2661920"/>
            <a:ext cx="716915" cy="716915"/>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chorCtr="0"/>
          <a:p>
            <a:pPr algn="ctr"/>
            <a:r>
              <a:rPr lang="en-US" sz="2800" b="1">
                <a:solidFill>
                  <a:schemeClr val="bg1"/>
                </a:solidFill>
                <a:latin typeface="方正大黑简体" panose="02000000000000000000" charset="-122"/>
                <a:ea typeface="方正大黑简体" panose="02000000000000000000" charset="-122"/>
                <a:cs typeface="+mn-ea"/>
                <a:sym typeface="+mn-lt"/>
              </a:rPr>
              <a:t>2</a:t>
            </a:r>
            <a:endParaRPr lang="en-US" sz="2800" b="1">
              <a:solidFill>
                <a:schemeClr val="bg1"/>
              </a:solidFill>
              <a:latin typeface="方正大黑简体" panose="02000000000000000000" charset="-122"/>
              <a:ea typeface="方正大黑简体" panose="02000000000000000000" charset="-122"/>
              <a:cs typeface="+mn-ea"/>
              <a:sym typeface="+mn-lt"/>
            </a:endParaRPr>
          </a:p>
        </p:txBody>
      </p:sp>
      <p:sp>
        <p:nvSpPr>
          <p:cNvPr id="101" name="i$liḋe-TextBox 80"/>
          <p:cNvSpPr txBox="1"/>
          <p:nvPr/>
        </p:nvSpPr>
        <p:spPr>
          <a:xfrm>
            <a:off x="1265555" y="2712403"/>
            <a:ext cx="4680000" cy="615315"/>
          </a:xfrm>
          <a:prstGeom prst="rect">
            <a:avLst/>
          </a:prstGeom>
          <a:noFill/>
        </p:spPr>
        <p:txBody>
          <a:bodyPr wrap="square" lIns="360000" tIns="0" rIns="0" bIns="0" anchor="ctr" anchorCtr="0">
            <a:spAutoFit/>
          </a:bodyPr>
          <a:p>
            <a:pPr algn="l"/>
            <a:r>
              <a:rPr lang="zh-CN" altLang="en-US" sz="2000" dirty="0">
                <a:latin typeface="微软雅黑" panose="020B0503020204020204" charset="-122"/>
                <a:ea typeface="微软雅黑" panose="020B0503020204020204" charset="-122"/>
                <a:sym typeface="+mn-ea"/>
              </a:rPr>
              <a:t>未获得许可制造、安装、改造和维修特种设备的法律责任</a:t>
            </a:r>
            <a:endParaRPr lang="zh-CN" altLang="en-US" sz="2000" dirty="0">
              <a:latin typeface="微软雅黑" panose="020B0503020204020204" charset="-122"/>
              <a:ea typeface="微软雅黑" panose="020B0503020204020204" charset="-122"/>
              <a:sym typeface="+mn-ea"/>
            </a:endParaRPr>
          </a:p>
        </p:txBody>
      </p:sp>
      <p:sp>
        <p:nvSpPr>
          <p:cNvPr id="29" name="i$liḋe-Rectangle 47"/>
          <p:cNvSpPr/>
          <p:nvPr/>
        </p:nvSpPr>
        <p:spPr>
          <a:xfrm>
            <a:off x="6235065" y="1635760"/>
            <a:ext cx="716915" cy="716915"/>
          </a:xfrm>
          <a:prstGeom prst="rect">
            <a:avLst/>
          </a:prstGeom>
          <a:solidFill>
            <a:srgbClr val="FBD55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sz="2800" b="1">
                <a:solidFill>
                  <a:schemeClr val="bg1"/>
                </a:solidFill>
                <a:latin typeface="方正大黑简体" panose="02000000000000000000" charset="-122"/>
                <a:ea typeface="方正大黑简体" panose="02000000000000000000" charset="-122"/>
                <a:cs typeface="+mn-ea"/>
                <a:sym typeface="+mn-lt"/>
              </a:rPr>
              <a:t>6</a:t>
            </a:r>
            <a:endParaRPr lang="en-US" sz="2800" b="1">
              <a:solidFill>
                <a:schemeClr val="bg1"/>
              </a:solidFill>
              <a:latin typeface="方正大黑简体" panose="02000000000000000000" charset="-122"/>
              <a:ea typeface="方正大黑简体" panose="02000000000000000000" charset="-122"/>
              <a:cs typeface="+mn-ea"/>
              <a:sym typeface="+mn-lt"/>
            </a:endParaRPr>
          </a:p>
        </p:txBody>
      </p:sp>
      <p:sp>
        <p:nvSpPr>
          <p:cNvPr id="41" name="i$liḋe-TextBox 83"/>
          <p:cNvSpPr txBox="1"/>
          <p:nvPr/>
        </p:nvSpPr>
        <p:spPr>
          <a:xfrm>
            <a:off x="6951980" y="1840548"/>
            <a:ext cx="4932000" cy="307340"/>
          </a:xfrm>
          <a:prstGeom prst="rect">
            <a:avLst/>
          </a:prstGeom>
          <a:noFill/>
        </p:spPr>
        <p:txBody>
          <a:bodyPr wrap="square" lIns="360000" tIns="0" rIns="0" bIns="0" anchor="ctr" anchorCtr="0">
            <a:spAutoFit/>
          </a:bodyPr>
          <a:lstStyle/>
          <a:p>
            <a:pPr algn="l"/>
            <a:r>
              <a:rPr lang="zh-CN" altLang="en-US" sz="2000" dirty="0">
                <a:latin typeface="微软雅黑" panose="020B0503020204020204" charset="-122"/>
                <a:ea typeface="微软雅黑" panose="020B0503020204020204" charset="-122"/>
                <a:sym typeface="+mn-ea"/>
              </a:rPr>
              <a:t>特种设备作业人员的法律责任</a:t>
            </a:r>
            <a:endParaRPr lang="zh-CN" altLang="en-US" sz="2000" dirty="0">
              <a:latin typeface="微软雅黑" panose="020B0503020204020204" charset="-122"/>
              <a:ea typeface="微软雅黑" panose="020B0503020204020204" charset="-122"/>
              <a:sym typeface="+mn-ea"/>
            </a:endParaRPr>
          </a:p>
        </p:txBody>
      </p:sp>
      <p:sp>
        <p:nvSpPr>
          <p:cNvPr id="2" name="i$liḋe-Rectangle 47"/>
          <p:cNvSpPr/>
          <p:nvPr/>
        </p:nvSpPr>
        <p:spPr>
          <a:xfrm>
            <a:off x="548640" y="1635760"/>
            <a:ext cx="716915" cy="71691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chorCtr="0"/>
          <a:p>
            <a:pPr algn="ctr"/>
            <a:r>
              <a:rPr lang="en-US" sz="2800" b="1">
                <a:solidFill>
                  <a:schemeClr val="bg1"/>
                </a:solidFill>
                <a:latin typeface="方正大黑简体" panose="02000000000000000000" charset="-122"/>
                <a:ea typeface="方正大黑简体" panose="02000000000000000000" charset="-122"/>
                <a:cs typeface="+mn-ea"/>
                <a:sym typeface="+mn-lt"/>
              </a:rPr>
              <a:t>1</a:t>
            </a:r>
            <a:endParaRPr lang="en-US" sz="2800" b="1">
              <a:solidFill>
                <a:schemeClr val="bg1"/>
              </a:solidFill>
              <a:latin typeface="方正大黑简体" panose="02000000000000000000" charset="-122"/>
              <a:ea typeface="方正大黑简体" panose="02000000000000000000" charset="-122"/>
              <a:cs typeface="+mn-ea"/>
              <a:sym typeface="+mn-lt"/>
            </a:endParaRPr>
          </a:p>
        </p:txBody>
      </p:sp>
      <p:sp>
        <p:nvSpPr>
          <p:cNvPr id="104" name="i$liḋe-TextBox 83"/>
          <p:cNvSpPr txBox="1"/>
          <p:nvPr/>
        </p:nvSpPr>
        <p:spPr>
          <a:xfrm>
            <a:off x="1265555" y="1840230"/>
            <a:ext cx="4680000" cy="307340"/>
          </a:xfrm>
          <a:prstGeom prst="rect">
            <a:avLst/>
          </a:prstGeom>
          <a:noFill/>
        </p:spPr>
        <p:txBody>
          <a:bodyPr wrap="square" lIns="360000" tIns="0" rIns="0" bIns="0" anchor="ctr" anchorCtr="0">
            <a:spAutoFit/>
          </a:bodyPr>
          <a:p>
            <a:pPr algn="l"/>
            <a:r>
              <a:rPr lang="zh-CN" altLang="en-US" sz="2000" dirty="0">
                <a:latin typeface="微软雅黑" panose="020B0503020204020204" charset="-122"/>
                <a:ea typeface="微软雅黑" panose="020B0503020204020204" charset="-122"/>
                <a:sym typeface="+mn-ea"/>
              </a:rPr>
              <a:t>未进行型式试验的法律责任</a:t>
            </a:r>
            <a:endParaRPr lang="zh-CN" altLang="en-US" sz="2000" dirty="0">
              <a:latin typeface="微软雅黑" panose="020B0503020204020204" charset="-122"/>
              <a:ea typeface="微软雅黑" panose="020B0503020204020204" charset="-122"/>
              <a:sym typeface="+mn-ea"/>
            </a:endParaRPr>
          </a:p>
        </p:txBody>
      </p:sp>
      <p:sp>
        <p:nvSpPr>
          <p:cNvPr id="3" name="i$liḋe-Rectangle 58"/>
          <p:cNvSpPr/>
          <p:nvPr/>
        </p:nvSpPr>
        <p:spPr>
          <a:xfrm>
            <a:off x="6235065" y="5740400"/>
            <a:ext cx="716915" cy="716915"/>
          </a:xfrm>
          <a:prstGeom prst="rect">
            <a:avLst/>
          </a:prstGeom>
          <a:solidFill>
            <a:srgbClr val="51237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r>
              <a:rPr lang="en-US" sz="2800" b="1">
                <a:solidFill>
                  <a:schemeClr val="bg1"/>
                </a:solidFill>
                <a:latin typeface="方正大黑简体" panose="02000000000000000000" charset="-122"/>
                <a:ea typeface="方正大黑简体" panose="02000000000000000000" charset="-122"/>
                <a:cs typeface="+mn-ea"/>
                <a:sym typeface="+mn-lt"/>
              </a:rPr>
              <a:t>10</a:t>
            </a:r>
            <a:endParaRPr lang="en-US" sz="2800" b="1">
              <a:solidFill>
                <a:schemeClr val="bg1"/>
              </a:solidFill>
              <a:latin typeface="方正大黑简体" panose="02000000000000000000" charset="-122"/>
              <a:ea typeface="方正大黑简体" panose="02000000000000000000" charset="-122"/>
              <a:cs typeface="+mn-ea"/>
              <a:sym typeface="+mn-lt"/>
            </a:endParaRPr>
          </a:p>
        </p:txBody>
      </p:sp>
      <p:sp>
        <p:nvSpPr>
          <p:cNvPr id="4" name="i$liḋe-TextBox 70"/>
          <p:cNvSpPr txBox="1"/>
          <p:nvPr/>
        </p:nvSpPr>
        <p:spPr>
          <a:xfrm>
            <a:off x="6962775" y="5790883"/>
            <a:ext cx="4932000" cy="615315"/>
          </a:xfrm>
          <a:prstGeom prst="rect">
            <a:avLst/>
          </a:prstGeom>
          <a:noFill/>
        </p:spPr>
        <p:txBody>
          <a:bodyPr wrap="square" lIns="360000" tIns="0" rIns="0" bIns="0" anchor="ctr" anchorCtr="0">
            <a:spAutoFit/>
          </a:bodyPr>
          <a:p>
            <a:pPr algn="l"/>
            <a:r>
              <a:rPr lang="zh-CN" altLang="en-US" sz="2000" dirty="0">
                <a:latin typeface="微软雅黑" panose="020B0503020204020204" charset="-122"/>
                <a:ea typeface="微软雅黑" panose="020B0503020204020204" charset="-122"/>
                <a:sym typeface="+mn-ea"/>
              </a:rPr>
              <a:t>特种设备生产、使用单位、检测机构不接受安监部门检查的法律责任</a:t>
            </a:r>
            <a:endParaRPr lang="zh-CN" altLang="en-US" sz="2000" dirty="0">
              <a:latin typeface="微软雅黑" panose="020B0503020204020204" charset="-122"/>
              <a:ea typeface="微软雅黑" panose="020B0503020204020204" charset="-122"/>
              <a:sym typeface="+mn-ea"/>
            </a:endParaRPr>
          </a:p>
        </p:txBody>
      </p:sp>
      <p:sp>
        <p:nvSpPr>
          <p:cNvPr id="5" name="i$liḋe-Rectangle 58"/>
          <p:cNvSpPr/>
          <p:nvPr/>
        </p:nvSpPr>
        <p:spPr>
          <a:xfrm>
            <a:off x="548640" y="5740400"/>
            <a:ext cx="716915" cy="716915"/>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chorCtr="0"/>
          <a:p>
            <a:pPr algn="ctr"/>
            <a:r>
              <a:rPr lang="en-US" sz="2800" b="1">
                <a:solidFill>
                  <a:schemeClr val="bg1"/>
                </a:solidFill>
                <a:latin typeface="方正大黑简体" panose="02000000000000000000" charset="-122"/>
                <a:ea typeface="方正大黑简体" panose="02000000000000000000" charset="-122"/>
                <a:cs typeface="+mn-ea"/>
                <a:sym typeface="+mn-lt"/>
              </a:rPr>
              <a:t>5</a:t>
            </a:r>
            <a:endParaRPr lang="en-US" sz="2800" b="1">
              <a:solidFill>
                <a:schemeClr val="bg1"/>
              </a:solidFill>
              <a:latin typeface="方正大黑简体" panose="02000000000000000000" charset="-122"/>
              <a:ea typeface="方正大黑简体" panose="02000000000000000000" charset="-122"/>
              <a:cs typeface="+mn-ea"/>
              <a:sym typeface="+mn-lt"/>
            </a:endParaRPr>
          </a:p>
        </p:txBody>
      </p:sp>
      <p:sp>
        <p:nvSpPr>
          <p:cNvPr id="7" name="i$liḋe-TextBox 70"/>
          <p:cNvSpPr txBox="1"/>
          <p:nvPr/>
        </p:nvSpPr>
        <p:spPr>
          <a:xfrm>
            <a:off x="1265555" y="5944870"/>
            <a:ext cx="3962400" cy="307340"/>
          </a:xfrm>
          <a:prstGeom prst="rect">
            <a:avLst/>
          </a:prstGeom>
          <a:noFill/>
        </p:spPr>
        <p:txBody>
          <a:bodyPr wrap="square" lIns="360000" tIns="0" rIns="0" bIns="0" anchor="ctr" anchorCtr="0">
            <a:spAutoFit/>
          </a:bodyPr>
          <a:p>
            <a:pPr algn="l"/>
            <a:r>
              <a:rPr lang="zh-CN" altLang="en-US" sz="2000" dirty="0">
                <a:latin typeface="微软雅黑" panose="020B0503020204020204" charset="-122"/>
                <a:ea typeface="微软雅黑" panose="020B0503020204020204" charset="-122"/>
                <a:sym typeface="+mn-ea"/>
              </a:rPr>
              <a:t>单位及主要负责人的法律责任</a:t>
            </a:r>
            <a:endParaRPr lang="zh-CN" altLang="en-US" sz="2000" dirty="0">
              <a:latin typeface="微软雅黑" panose="020B0503020204020204" charset="-122"/>
              <a:ea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2000">
        <p:split orient="vert"/>
      </p:transition>
    </mc:Choice>
    <mc:Fallback>
      <p:transition spd="slow" advClick="0" advTm="2000">
        <p:split orient="vert"/>
      </p:transition>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出自【趣你的PPT】(微信:qunideppt)：最优质的PPT资源库"/>
          <p:cNvPicPr>
            <a:picLocks noChangeAspect="1"/>
          </p:cNvPicPr>
          <p:nvPr/>
        </p:nvPicPr>
        <p:blipFill>
          <a:blip r:embed="rId1">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a:off x="1278998" y="1804139"/>
            <a:ext cx="5025356" cy="3769017"/>
          </a:xfrm>
          <a:prstGeom prst="rect">
            <a:avLst/>
          </a:prstGeom>
        </p:spPr>
      </p:pic>
      <p:sp>
        <p:nvSpPr>
          <p:cNvPr id="7" name="出自【趣你的PPT】(微信:qunideppt)：最优质的PPT资源库"/>
          <p:cNvSpPr/>
          <p:nvPr/>
        </p:nvSpPr>
        <p:spPr>
          <a:xfrm>
            <a:off x="6950486" y="1803582"/>
            <a:ext cx="4217483" cy="3770902"/>
          </a:xfrm>
          <a:prstGeom prst="rect">
            <a:avLst/>
          </a:prstGeom>
          <a:solidFill>
            <a:schemeClr val="accent2">
              <a:lumMod val="100000"/>
            </a:schemeClr>
          </a:solidFill>
          <a:ln w="25400" cap="flat" cmpd="sng" algn="ctr">
            <a:noFill/>
            <a:prstDash val="solid"/>
          </a:ln>
          <a:effectLst/>
        </p:spPr>
        <p:txBody>
          <a:bodyPr rtlCol="0" anchor="ctr"/>
          <a:lstStyle/>
          <a:p>
            <a:pPr algn="ctr" defTabSz="1217930">
              <a:defRPr/>
            </a:pPr>
            <a:endParaRPr lang="en-US" sz="3190" kern="0" dirty="0">
              <a:solidFill>
                <a:prstClr val="white"/>
              </a:solidFill>
              <a:cs typeface="+mn-ea"/>
              <a:sym typeface="+mn-lt"/>
            </a:endParaRPr>
          </a:p>
        </p:txBody>
      </p:sp>
      <p:sp>
        <p:nvSpPr>
          <p:cNvPr id="8" name="矩形 7"/>
          <p:cNvSpPr/>
          <p:nvPr/>
        </p:nvSpPr>
        <p:spPr>
          <a:xfrm>
            <a:off x="7220585" y="2189163"/>
            <a:ext cx="3677285" cy="2999740"/>
          </a:xfrm>
          <a:prstGeom prst="rect">
            <a:avLst/>
          </a:prstGeom>
        </p:spPr>
        <p:txBody>
          <a:bodyPr wrap="square" anchor="ctr" anchorCtr="0">
            <a:spAutoFit/>
          </a:bodyPr>
          <a:lstStyle/>
          <a:p>
            <a:pPr algn="just" defTabSz="866140">
              <a:lnSpc>
                <a:spcPct val="150000"/>
              </a:lnSpc>
              <a:defRPr/>
            </a:pPr>
            <a:r>
              <a:rPr lang="zh-CN" altLang="en-US" b="1" dirty="0">
                <a:solidFill>
                  <a:schemeClr val="bg1"/>
                </a:solidFill>
                <a:latin typeface="微软雅黑" panose="020B0503020204020204" charset="-122"/>
                <a:ea typeface="微软雅黑" panose="020B0503020204020204" charset="-122"/>
                <a:cs typeface="微软雅黑" panose="020B0503020204020204" charset="-122"/>
                <a:sym typeface="+mn-ea"/>
              </a:rPr>
              <a:t>按照安全技术规范的要求应当进行型式试验的特种设备产品、部件或者试制特种设备新产品、新部件，未进行整机或者部件型式试验的，由特种设备安全监督管理部门责令限期改正；逾期未改正的，处2 万元以上10 万元以下罚款。</a:t>
            </a:r>
            <a:endParaRPr lang="zh-CN" altLang="en-US" b="1" dirty="0">
              <a:solidFill>
                <a:schemeClr val="bg1"/>
              </a:solidFill>
              <a:latin typeface="微软雅黑" panose="020B0503020204020204" charset="-122"/>
              <a:ea typeface="微软雅黑" panose="020B0503020204020204" charset="-122"/>
              <a:cs typeface="微软雅黑" panose="020B0503020204020204" charset="-122"/>
              <a:sym typeface="+mn-ea"/>
            </a:endParaRPr>
          </a:p>
        </p:txBody>
      </p:sp>
      <p:sp>
        <p:nvSpPr>
          <p:cNvPr id="12" name="TextBox 8"/>
          <p:cNvSpPr txBox="1"/>
          <p:nvPr/>
        </p:nvSpPr>
        <p:spPr>
          <a:xfrm>
            <a:off x="1231265" y="550228"/>
            <a:ext cx="9729470" cy="430530"/>
          </a:xfrm>
          <a:prstGeom prst="rect">
            <a:avLst/>
          </a:prstGeom>
          <a:noFill/>
        </p:spPr>
        <p:txBody>
          <a:bodyPr wrap="square" lIns="0" tIns="0" rIns="0" bIns="0" rtlCol="0" anchor="ctr">
            <a:spAutoFit/>
          </a:bodyPr>
          <a:lstStyle/>
          <a:p>
            <a:pPr algn="ctr"/>
            <a:r>
              <a:rPr lang="zh-CN" altLang="en-US" sz="2800" dirty="0">
                <a:latin typeface="方正大黑简体" panose="02000000000000000000" charset="-122"/>
                <a:ea typeface="方正大黑简体" panose="02000000000000000000" charset="-122"/>
                <a:sym typeface="+mn-ea"/>
              </a:rPr>
              <a:t>（一）未进行型式试验的法律责任</a:t>
            </a:r>
            <a:endParaRPr lang="zh-CN" altLang="en-US" sz="2800" dirty="0">
              <a:latin typeface="方正大黑简体" panose="02000000000000000000" charset="-122"/>
              <a:ea typeface="方正大黑简体" panose="02000000000000000000"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0">
        <p:split orient="vert"/>
      </p:transition>
    </mc:Choice>
    <mc:Fallback>
      <p:transition spd="slow" advClick="0" advTm="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 name="矩形 22"/>
          <p:cNvSpPr/>
          <p:nvPr>
            <p:custDataLst>
              <p:tags r:id="rId1"/>
            </p:custDataLst>
          </p:nvPr>
        </p:nvSpPr>
        <p:spPr>
          <a:xfrm>
            <a:off x="273162" y="1701575"/>
            <a:ext cx="220324" cy="466158"/>
          </a:xfrm>
          <a:prstGeom prst="rect">
            <a:avLst/>
          </a:prstGeom>
          <a:solidFill>
            <a:srgbClr val="D6DCE4">
              <a:lumMod val="25000"/>
            </a:srgbClr>
          </a:solidFill>
          <a:ln>
            <a:noFill/>
          </a:ln>
        </p:spPr>
        <p:style>
          <a:lnRef idx="2">
            <a:srgbClr val="D6DCE4">
              <a:shade val="50000"/>
            </a:srgbClr>
          </a:lnRef>
          <a:fillRef idx="1">
            <a:srgbClr val="D6DCE4"/>
          </a:fillRef>
          <a:effectRef idx="0">
            <a:srgbClr val="D6DCE4"/>
          </a:effectRef>
          <a:fontRef idx="minor">
            <a:srgbClr val="FFFFFF"/>
          </a:fontRef>
        </p:style>
        <p:txBody>
          <a:bodyPr rtlCol="0" anchor="ctr"/>
          <a:lstStyle/>
          <a:p>
            <a:pPr algn="ctr"/>
            <a:endParaRPr kumimoji="1" lang="zh-CN" altLang="en-US" sz="1600" b="1">
              <a:solidFill>
                <a:srgbClr val="FFFFFF"/>
              </a:solidFill>
              <a:latin typeface="微软雅黑" panose="020B0503020204020204" charset="-122"/>
            </a:endParaRPr>
          </a:p>
        </p:txBody>
      </p:sp>
      <p:sp>
        <p:nvSpPr>
          <p:cNvPr id="22" name="矩形 21"/>
          <p:cNvSpPr/>
          <p:nvPr>
            <p:custDataLst>
              <p:tags r:id="rId2"/>
            </p:custDataLst>
          </p:nvPr>
        </p:nvSpPr>
        <p:spPr>
          <a:xfrm>
            <a:off x="273162" y="2160020"/>
            <a:ext cx="11451772" cy="4124666"/>
          </a:xfrm>
          <a:prstGeom prst="rect">
            <a:avLst/>
          </a:prstGeom>
          <a:pattFill prst="ltUpDiag">
            <a:fgClr>
              <a:srgbClr val="D6DCE4">
                <a:lumMod val="75000"/>
              </a:srgbClr>
            </a:fgClr>
            <a:bgClr>
              <a:srgbClr val="D6DCE4"/>
            </a:bgClr>
          </a:pattFill>
          <a:ln>
            <a:noFill/>
          </a:ln>
        </p:spPr>
        <p:style>
          <a:lnRef idx="2">
            <a:srgbClr val="D6DCE4">
              <a:shade val="50000"/>
            </a:srgbClr>
          </a:lnRef>
          <a:fillRef idx="1">
            <a:srgbClr val="D6DCE4"/>
          </a:fillRef>
          <a:effectRef idx="0">
            <a:srgbClr val="D6DCE4"/>
          </a:effectRef>
          <a:fontRef idx="minor">
            <a:srgbClr val="FFFFFF"/>
          </a:fontRef>
        </p:style>
        <p:txBody>
          <a:bodyPr rtlCol="0" anchor="ctr"/>
          <a:lstStyle/>
          <a:p>
            <a:pPr algn="ctr"/>
            <a:endParaRPr kumimoji="1" lang="zh-CN" altLang="en-US" sz="1600" b="1">
              <a:solidFill>
                <a:srgbClr val="FFFFFF"/>
              </a:solidFill>
              <a:latin typeface="微软雅黑" panose="020B0503020204020204" charset="-122"/>
            </a:endParaRPr>
          </a:p>
        </p:txBody>
      </p:sp>
      <p:sp>
        <p:nvSpPr>
          <p:cNvPr id="21" name="矩形 20"/>
          <p:cNvSpPr/>
          <p:nvPr>
            <p:custDataLst>
              <p:tags r:id="rId3"/>
            </p:custDataLst>
          </p:nvPr>
        </p:nvSpPr>
        <p:spPr>
          <a:xfrm>
            <a:off x="493486" y="1712686"/>
            <a:ext cx="11219543" cy="4368800"/>
          </a:xfrm>
          <a:prstGeom prst="rect">
            <a:avLst/>
          </a:prstGeom>
          <a:solidFill>
            <a:srgbClr val="FFFFFF"/>
          </a:solidFill>
          <a:ln w="28575">
            <a:solidFill>
              <a:srgbClr val="D6DCE4">
                <a:lumMod val="75000"/>
              </a:srgbClr>
            </a:solidFill>
          </a:ln>
        </p:spPr>
        <p:style>
          <a:lnRef idx="2">
            <a:srgbClr val="D6DCE4">
              <a:shade val="50000"/>
            </a:srgbClr>
          </a:lnRef>
          <a:fillRef idx="1">
            <a:srgbClr val="D6DCE4"/>
          </a:fillRef>
          <a:effectRef idx="0">
            <a:srgbClr val="D6DCE4"/>
          </a:effectRef>
          <a:fontRef idx="minor">
            <a:srgbClr val="FFFFFF"/>
          </a:fontRef>
        </p:style>
        <p:txBody>
          <a:bodyPr rtlCol="0" anchor="ctr"/>
          <a:lstStyle/>
          <a:p>
            <a:pPr algn="ctr"/>
            <a:endParaRPr kumimoji="1" lang="zh-CN" altLang="en-US" sz="1600" b="1">
              <a:solidFill>
                <a:srgbClr val="FFFFFF"/>
              </a:solidFill>
              <a:latin typeface="微软雅黑" panose="020B0503020204020204" charset="-122"/>
            </a:endParaRPr>
          </a:p>
        </p:txBody>
      </p:sp>
      <p:sp>
        <p:nvSpPr>
          <p:cNvPr id="4" name="文本框 3"/>
          <p:cNvSpPr txBox="1"/>
          <p:nvPr>
            <p:custDataLst>
              <p:tags r:id="rId4"/>
            </p:custDataLst>
          </p:nvPr>
        </p:nvSpPr>
        <p:spPr>
          <a:xfrm>
            <a:off x="670154" y="1986371"/>
            <a:ext cx="10852237" cy="3821430"/>
          </a:xfrm>
          <a:prstGeom prst="rect">
            <a:avLst/>
          </a:prstGeom>
          <a:noFill/>
        </p:spPr>
        <p:txBody>
          <a:bodyPr wrap="square" lIns="101600" tIns="0" rIns="82550" bIns="0" rtlCol="0" anchor="ctr" anchorCtr="0">
            <a:spAutoFit/>
          </a:bodyPr>
          <a:lstStyle>
            <a:defPPr>
              <a:defRPr lang="zh-CN"/>
            </a:defPPr>
            <a:lvl1pPr fontAlgn="auto">
              <a:lnSpc>
                <a:spcPct val="130000"/>
              </a:lnSpc>
              <a:spcAft>
                <a:spcPts val="1000"/>
              </a:spcAft>
              <a:defRPr sz="1600" spc="150"/>
            </a:lvl1pPr>
          </a:lstStyle>
          <a:p>
            <a:pPr indent="444500" algn="just" fontAlgn="ctr">
              <a:lnSpc>
                <a:spcPct val="150000"/>
              </a:lnSpc>
              <a:extLst>
                <a:ext uri="{35155182-B16C-46BC-9424-99874614C6A1}">
                  <wpsdc:indentchars xmlns:wpsdc="http://www.wps.cn/officeDocument/2017/drawingmlCustomData" val="200" checksum="909944644"/>
                </a:ext>
              </a:extLst>
            </a:pPr>
            <a:r>
              <a:rPr lang="zh-CN" altLang="en-US" b="1" dirty="0">
                <a:solidFill>
                  <a:srgbClr val="000000">
                    <a:lumMod val="75000"/>
                    <a:lumOff val="25000"/>
                  </a:srgbClr>
                </a:solidFill>
                <a:uFillTx/>
                <a:latin typeface="Arial" panose="020B0604020202020204" pitchFamily="34" charset="0"/>
                <a:ea typeface="微软雅黑" panose="020B0503020204020204" charset="-122"/>
                <a:sym typeface="微软雅黑" panose="020B0503020204020204" charset="-122"/>
              </a:rPr>
              <a:t>未经许可，擅自从事锅炉、压力容器、电梯、起重机械、客运索道、大型游乐设施、场（厂）内专用机动车辆及其安全附件、安全保护装置的制造、安装、改造以及压力管道元件的制造活动的，由特种设备安全监督管理部门予以取缔，没收非法制造的产品，已经实施安装、改造的，责令恢复原状或者责令限期由取得许可的单位重新安装、改造，处10 万元以上50 万元以下罚款；触犯刑律的，对负有责任的主管人员和其他直接责任人员依照刑法关于生产、销售伪劣产品罪、非法经营罪、重大责任事故罪或者其他罪的规定，依法追究刑事责任。</a:t>
            </a:r>
            <a:endParaRPr lang="zh-CN" altLang="en-US" b="1" dirty="0">
              <a:solidFill>
                <a:srgbClr val="000000">
                  <a:lumMod val="75000"/>
                  <a:lumOff val="25000"/>
                </a:srgbClr>
              </a:solidFill>
              <a:uFillTx/>
              <a:latin typeface="Arial" panose="020B0604020202020204" pitchFamily="34" charset="0"/>
              <a:ea typeface="微软雅黑" panose="020B0503020204020204" charset="-122"/>
              <a:sym typeface="微软雅黑" panose="020B0503020204020204" charset="-122"/>
            </a:endParaRPr>
          </a:p>
          <a:p>
            <a:pPr indent="444500" algn="just" fontAlgn="ctr">
              <a:lnSpc>
                <a:spcPct val="150000"/>
              </a:lnSpc>
              <a:extLst>
                <a:ext uri="{35155182-B16C-46BC-9424-99874614C6A1}">
                  <wpsdc:indentchars xmlns:wpsdc="http://www.wps.cn/officeDocument/2017/drawingmlCustomData" val="200" checksum="909944644"/>
                </a:ext>
              </a:extLst>
            </a:pPr>
            <a:r>
              <a:rPr lang="zh-CN" altLang="en-US" b="1" dirty="0">
                <a:solidFill>
                  <a:srgbClr val="000000">
                    <a:lumMod val="75000"/>
                    <a:lumOff val="25000"/>
                  </a:srgbClr>
                </a:solidFill>
                <a:uFillTx/>
                <a:latin typeface="Arial" panose="020B0604020202020204" pitchFamily="34" charset="0"/>
                <a:ea typeface="微软雅黑" panose="020B0503020204020204" charset="-122"/>
                <a:sym typeface="微软雅黑" panose="020B0503020204020204" charset="-122"/>
              </a:rPr>
              <a:t>未经许可，擅自从事锅炉、压力容器、电梯、起重机械、客运索道、大型游乐设施、场（厂）内专用机动车辆的维修或者日常维护保养的，由特种设备安全监督管理部门予以取缔，处1 万元以上5 万元以下罚款；有违法所得的，没收违法所得；触犯刑律的，对负有责任的主管人员和其他直接责任人员依照刑法关于非法经营罪、重大责任事故罪或者其他罪的规定，依法追究刑事责任。</a:t>
            </a:r>
            <a:endParaRPr lang="zh-CN" altLang="en-US" b="1" dirty="0">
              <a:solidFill>
                <a:srgbClr val="000000">
                  <a:lumMod val="75000"/>
                  <a:lumOff val="25000"/>
                </a:srgbClr>
              </a:solidFill>
              <a:uFillTx/>
              <a:latin typeface="Arial" panose="020B0604020202020204" pitchFamily="34" charset="0"/>
              <a:ea typeface="微软雅黑" panose="020B0503020204020204" charset="-122"/>
              <a:sym typeface="微软雅黑" panose="020B0503020204020204" charset="-122"/>
            </a:endParaRPr>
          </a:p>
        </p:txBody>
      </p:sp>
      <p:sp>
        <p:nvSpPr>
          <p:cNvPr id="20" name="文本框 19"/>
          <p:cNvSpPr txBox="1"/>
          <p:nvPr>
            <p:custDataLst>
              <p:tags r:id="rId5"/>
            </p:custDataLst>
          </p:nvPr>
        </p:nvSpPr>
        <p:spPr>
          <a:xfrm>
            <a:off x="493395" y="600710"/>
            <a:ext cx="10387330" cy="629920"/>
          </a:xfrm>
          <a:prstGeom prst="rect">
            <a:avLst/>
          </a:prstGeom>
          <a:noFill/>
        </p:spPr>
        <p:txBody>
          <a:bodyPr wrap="square" lIns="101600" tIns="38100" rIns="63500" bIns="38100" rtlCol="0">
            <a:normAutofit fontScale="70000"/>
          </a:bodyPr>
          <a:lstStyle/>
          <a:p>
            <a:r>
              <a:rPr lang="zh-CN" altLang="en-US" sz="3600" b="1" spc="300" dirty="0">
                <a:solidFill>
                  <a:srgbClr val="000000">
                    <a:lumMod val="75000"/>
                    <a:lumOff val="25000"/>
                  </a:srgbClr>
                </a:solidFill>
                <a:uFillTx/>
                <a:latin typeface="Arial" panose="020B0604020202020204" pitchFamily="34" charset="0"/>
                <a:ea typeface="微软雅黑" panose="020B0503020204020204" charset="-122"/>
              </a:rPr>
              <a:t>（二）未获得许可制造、安装、改造和维修特种设备的法律责任</a:t>
            </a:r>
            <a:endParaRPr lang="zh-CN" altLang="en-US" sz="3600" b="1" spc="300" dirty="0">
              <a:solidFill>
                <a:srgbClr val="000000">
                  <a:lumMod val="75000"/>
                  <a:lumOff val="25000"/>
                </a:srgbClr>
              </a:solidFill>
              <a:uFillTx/>
              <a:latin typeface="Arial" panose="020B0604020202020204" pitchFamily="34" charset="0"/>
              <a:ea typeface="微软雅黑" panose="020B0503020204020204" charset="-122"/>
            </a:endParaRPr>
          </a:p>
        </p:txBody>
      </p:sp>
      <p:grpSp>
        <p:nvGrpSpPr>
          <p:cNvPr id="24" name="组合 23"/>
          <p:cNvGrpSpPr>
            <a:grpSpLocks noChangeAspect="1"/>
          </p:cNvGrpSpPr>
          <p:nvPr>
            <p:custDataLst>
              <p:tags r:id="rId6"/>
            </p:custDataLst>
          </p:nvPr>
        </p:nvGrpSpPr>
        <p:grpSpPr>
          <a:xfrm>
            <a:off x="10881641" y="654498"/>
            <a:ext cx="615989" cy="537514"/>
            <a:chOff x="3213087" y="1347855"/>
            <a:chExt cx="723913" cy="631688"/>
          </a:xfrm>
          <a:solidFill>
            <a:srgbClr val="D6DCE4">
              <a:alpha val="50000"/>
            </a:srgbClr>
          </a:solidFill>
        </p:grpSpPr>
        <p:sp>
          <p:nvSpPr>
            <p:cNvPr id="25" name="任意多边形: 形状 24"/>
            <p:cNvSpPr>
              <a:spLocks noChangeAspect="1"/>
            </p:cNvSpPr>
            <p:nvPr>
              <p:custDataLst>
                <p:tags r:id="rId7"/>
              </p:custDataLst>
            </p:nvPr>
          </p:nvSpPr>
          <p:spPr>
            <a:xfrm>
              <a:off x="3213087" y="1347855"/>
              <a:ext cx="311295" cy="631688"/>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2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2" y="613739"/>
                  </a:lnTo>
                  <a:cubicBezTo>
                    <a:pt x="67726" y="597568"/>
                    <a:pt x="51617" y="582153"/>
                    <a:pt x="33054" y="568483"/>
                  </a:cubicBezTo>
                  <a:lnTo>
                    <a:pt x="20355" y="561364"/>
                  </a:lnTo>
                  <a:cubicBezTo>
                    <a:pt x="21645" y="561467"/>
                    <a:pt x="135315" y="475631"/>
                    <a:pt x="150652" y="311295"/>
                  </a:cubicBezTo>
                  <a:lnTo>
                    <a:pt x="0" y="311295"/>
                  </a:lnTo>
                  <a:close/>
                </a:path>
              </a:pathLst>
            </a:custGeom>
            <a:grpFill/>
            <a:ln>
              <a:noFill/>
            </a:ln>
          </p:spPr>
          <p:style>
            <a:lnRef idx="2">
              <a:srgbClr val="D6DCE4">
                <a:shade val="50000"/>
              </a:srgbClr>
            </a:lnRef>
            <a:fillRef idx="1">
              <a:srgbClr val="D6DCE4"/>
            </a:fillRef>
            <a:effectRef idx="0">
              <a:srgbClr val="D6DCE4"/>
            </a:effectRef>
            <a:fontRef idx="minor">
              <a:srgbClr val="FFFFFF"/>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微软雅黑" panose="020B0503020204020204" charset="-122"/>
                <a:ea typeface="微软雅黑" panose="020B0503020204020204" charset="-122"/>
                <a:cs typeface="+mn-ea"/>
              </a:endParaRPr>
            </a:p>
          </p:txBody>
        </p:sp>
        <p:sp>
          <p:nvSpPr>
            <p:cNvPr id="26" name="任意多边形: 形状 25"/>
            <p:cNvSpPr>
              <a:spLocks noChangeAspect="1"/>
            </p:cNvSpPr>
            <p:nvPr>
              <p:custDataLst>
                <p:tags r:id="rId8"/>
              </p:custDataLst>
            </p:nvPr>
          </p:nvSpPr>
          <p:spPr>
            <a:xfrm>
              <a:off x="3625705" y="1347855"/>
              <a:ext cx="311295" cy="631688"/>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1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1" y="613739"/>
                  </a:lnTo>
                  <a:cubicBezTo>
                    <a:pt x="67726" y="597568"/>
                    <a:pt x="51617" y="582153"/>
                    <a:pt x="33054" y="568483"/>
                  </a:cubicBezTo>
                  <a:lnTo>
                    <a:pt x="20355" y="561364"/>
                  </a:lnTo>
                  <a:cubicBezTo>
                    <a:pt x="21645" y="561467"/>
                    <a:pt x="135315" y="475631"/>
                    <a:pt x="150652" y="311295"/>
                  </a:cubicBezTo>
                  <a:lnTo>
                    <a:pt x="0" y="311295"/>
                  </a:lnTo>
                  <a:close/>
                </a:path>
              </a:pathLst>
            </a:custGeom>
            <a:grpFill/>
            <a:ln>
              <a:noFill/>
            </a:ln>
          </p:spPr>
          <p:style>
            <a:lnRef idx="2">
              <a:srgbClr val="D6DCE4">
                <a:shade val="50000"/>
              </a:srgbClr>
            </a:lnRef>
            <a:fillRef idx="1">
              <a:srgbClr val="D6DCE4"/>
            </a:fillRef>
            <a:effectRef idx="0">
              <a:srgbClr val="D6DCE4"/>
            </a:effectRef>
            <a:fontRef idx="minor">
              <a:srgbClr val="FFFFFF"/>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微软雅黑" panose="020B0503020204020204" charset="-122"/>
                <a:ea typeface="微软雅黑" panose="020B0503020204020204" charset="-122"/>
                <a:cs typeface="+mn-ea"/>
              </a:endParaRPr>
            </a:p>
          </p:txBody>
        </p:sp>
      </p:grpSp>
    </p:spTree>
    <p:custDataLst>
      <p:tags r:id="rId9"/>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5" name="任意形状 24"/>
          <p:cNvSpPr/>
          <p:nvPr>
            <p:custDataLst>
              <p:tags r:id="rId1"/>
            </p:custDataLst>
          </p:nvPr>
        </p:nvSpPr>
        <p:spPr bwMode="auto">
          <a:xfrm>
            <a:off x="4207130" y="1171671"/>
            <a:ext cx="4355021" cy="5686328"/>
          </a:xfrm>
          <a:custGeom>
            <a:avLst/>
            <a:gdLst>
              <a:gd name="connsiteX0" fmla="*/ 2177511 w 4355021"/>
              <a:gd name="connsiteY0" fmla="*/ 0 h 5686328"/>
              <a:gd name="connsiteX1" fmla="*/ 4355021 w 4355021"/>
              <a:gd name="connsiteY1" fmla="*/ 1962197 h 5686328"/>
              <a:gd name="connsiteX2" fmla="*/ 3409393 w 4355021"/>
              <a:gd name="connsiteY2" fmla="*/ 2906813 h 5686328"/>
              <a:gd name="connsiteX3" fmla="*/ 3101423 w 4355021"/>
              <a:gd name="connsiteY3" fmla="*/ 2583395 h 5686328"/>
              <a:gd name="connsiteX4" fmla="*/ 3101423 w 4355021"/>
              <a:gd name="connsiteY4" fmla="*/ 4995221 h 5686328"/>
              <a:gd name="connsiteX5" fmla="*/ 3100759 w 4355021"/>
              <a:gd name="connsiteY5" fmla="*/ 4995221 h 5686328"/>
              <a:gd name="connsiteX6" fmla="*/ 3100759 w 4355021"/>
              <a:gd name="connsiteY6" fmla="*/ 5686328 h 5686328"/>
              <a:gd name="connsiteX7" fmla="*/ 1254261 w 4355021"/>
              <a:gd name="connsiteY7" fmla="*/ 5686328 h 5686328"/>
              <a:gd name="connsiteX8" fmla="*/ 1254261 w 4355021"/>
              <a:gd name="connsiteY8" fmla="*/ 4995221 h 5686328"/>
              <a:gd name="connsiteX9" fmla="*/ 1251625 w 4355021"/>
              <a:gd name="connsiteY9" fmla="*/ 4995221 h 5686328"/>
              <a:gd name="connsiteX10" fmla="*/ 1251625 w 4355021"/>
              <a:gd name="connsiteY10" fmla="*/ 2609032 h 5686328"/>
              <a:gd name="connsiteX11" fmla="*/ 963396 w 4355021"/>
              <a:gd name="connsiteY11" fmla="*/ 2928505 h 5686328"/>
              <a:gd name="connsiteX12" fmla="*/ 0 w 4355021"/>
              <a:gd name="connsiteY12" fmla="*/ 1960225 h 5686328"/>
              <a:gd name="connsiteX13" fmla="*/ 2177511 w 4355021"/>
              <a:gd name="connsiteY13" fmla="*/ 0 h 56863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355021" h="5686328">
                <a:moveTo>
                  <a:pt x="2177511" y="0"/>
                </a:moveTo>
                <a:cubicBezTo>
                  <a:pt x="4355021" y="1962197"/>
                  <a:pt x="4355021" y="1962197"/>
                  <a:pt x="4355021" y="1962197"/>
                </a:cubicBezTo>
                <a:cubicBezTo>
                  <a:pt x="3409393" y="2906813"/>
                  <a:pt x="3409393" y="2906813"/>
                  <a:pt x="3409393" y="2906813"/>
                </a:cubicBezTo>
                <a:cubicBezTo>
                  <a:pt x="3101423" y="2583395"/>
                  <a:pt x="3101423" y="2583395"/>
                  <a:pt x="3101423" y="2583395"/>
                </a:cubicBezTo>
                <a:cubicBezTo>
                  <a:pt x="3101423" y="4995221"/>
                  <a:pt x="3101423" y="4995221"/>
                  <a:pt x="3101423" y="4995221"/>
                </a:cubicBezTo>
                <a:lnTo>
                  <a:pt x="3100759" y="4995221"/>
                </a:lnTo>
                <a:lnTo>
                  <a:pt x="3100759" y="5686328"/>
                </a:lnTo>
                <a:lnTo>
                  <a:pt x="1254261" y="5686328"/>
                </a:lnTo>
                <a:lnTo>
                  <a:pt x="1254261" y="4995221"/>
                </a:lnTo>
                <a:lnTo>
                  <a:pt x="1251625" y="4995221"/>
                </a:lnTo>
                <a:cubicBezTo>
                  <a:pt x="1251625" y="2609032"/>
                  <a:pt x="1251625" y="2609032"/>
                  <a:pt x="1251625" y="2609032"/>
                </a:cubicBezTo>
                <a:cubicBezTo>
                  <a:pt x="963396" y="2928505"/>
                  <a:pt x="963396" y="2928505"/>
                  <a:pt x="963396" y="2928505"/>
                </a:cubicBezTo>
                <a:cubicBezTo>
                  <a:pt x="0" y="1960225"/>
                  <a:pt x="0" y="1960225"/>
                  <a:pt x="0" y="1960225"/>
                </a:cubicBezTo>
                <a:cubicBezTo>
                  <a:pt x="2177511" y="0"/>
                  <a:pt x="2177511" y="0"/>
                  <a:pt x="2177511" y="0"/>
                </a:cubicBezTo>
                <a:close/>
              </a:path>
            </a:pathLst>
          </a:custGeom>
          <a:solidFill>
            <a:srgbClr val="2196F3"/>
          </a:solidFill>
          <a:ln w="25400">
            <a:noFill/>
          </a:ln>
        </p:spPr>
        <p:txBody>
          <a:bodyPr vert="horz" wrap="square" lIns="91440" tIns="45720" rIns="91440" bIns="45720" numCol="1" anchor="t" anchorCtr="0" compatLnSpc="1">
            <a:noAutofit/>
          </a:bodyPr>
          <a:p>
            <a:endParaRPr lang="en-US"/>
          </a:p>
        </p:txBody>
      </p:sp>
      <p:sp>
        <p:nvSpPr>
          <p:cNvPr id="24" name="任意形状 23"/>
          <p:cNvSpPr/>
          <p:nvPr>
            <p:custDataLst>
              <p:tags r:id="rId2"/>
            </p:custDataLst>
          </p:nvPr>
        </p:nvSpPr>
        <p:spPr bwMode="auto">
          <a:xfrm>
            <a:off x="7696504" y="0"/>
            <a:ext cx="4355021" cy="6123631"/>
          </a:xfrm>
          <a:custGeom>
            <a:avLst/>
            <a:gdLst>
              <a:gd name="connsiteX0" fmla="*/ 1254261 w 4355021"/>
              <a:gd name="connsiteY0" fmla="*/ 0 h 6123631"/>
              <a:gd name="connsiteX1" fmla="*/ 3100759 w 4355021"/>
              <a:gd name="connsiteY1" fmla="*/ 0 h 6123631"/>
              <a:gd name="connsiteX2" fmla="*/ 3100759 w 4355021"/>
              <a:gd name="connsiteY2" fmla="*/ 1114672 h 6123631"/>
              <a:gd name="connsiteX3" fmla="*/ 3101423 w 4355021"/>
              <a:gd name="connsiteY3" fmla="*/ 1114672 h 6123631"/>
              <a:gd name="connsiteX4" fmla="*/ 3101423 w 4355021"/>
              <a:gd name="connsiteY4" fmla="*/ 3538298 h 6123631"/>
              <a:gd name="connsiteX5" fmla="*/ 3409393 w 4355021"/>
              <a:gd name="connsiteY5" fmla="*/ 3214885 h 6123631"/>
              <a:gd name="connsiteX6" fmla="*/ 4355021 w 4355021"/>
              <a:gd name="connsiteY6" fmla="*/ 4159488 h 6123631"/>
              <a:gd name="connsiteX7" fmla="*/ 2177511 w 4355021"/>
              <a:gd name="connsiteY7" fmla="*/ 6123631 h 6123631"/>
              <a:gd name="connsiteX8" fmla="*/ 0 w 4355021"/>
              <a:gd name="connsiteY8" fmla="*/ 4161460 h 6123631"/>
              <a:gd name="connsiteX9" fmla="*/ 963395 w 4355021"/>
              <a:gd name="connsiteY9" fmla="*/ 3193193 h 6123631"/>
              <a:gd name="connsiteX10" fmla="*/ 1251624 w 4355021"/>
              <a:gd name="connsiteY10" fmla="*/ 3512662 h 6123631"/>
              <a:gd name="connsiteX11" fmla="*/ 1251624 w 4355021"/>
              <a:gd name="connsiteY11" fmla="*/ 1114672 h 6123631"/>
              <a:gd name="connsiteX12" fmla="*/ 1254261 w 4355021"/>
              <a:gd name="connsiteY12" fmla="*/ 1114672 h 61236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355021" h="6123631">
                <a:moveTo>
                  <a:pt x="1254261" y="0"/>
                </a:moveTo>
                <a:lnTo>
                  <a:pt x="3100759" y="0"/>
                </a:lnTo>
                <a:lnTo>
                  <a:pt x="3100759" y="1114672"/>
                </a:lnTo>
                <a:lnTo>
                  <a:pt x="3101423" y="1114672"/>
                </a:lnTo>
                <a:cubicBezTo>
                  <a:pt x="3101423" y="1114672"/>
                  <a:pt x="3101423" y="1114672"/>
                  <a:pt x="3101423" y="3538298"/>
                </a:cubicBezTo>
                <a:cubicBezTo>
                  <a:pt x="3101423" y="3538298"/>
                  <a:pt x="3101423" y="3538298"/>
                  <a:pt x="3409393" y="3214885"/>
                </a:cubicBezTo>
                <a:cubicBezTo>
                  <a:pt x="3409393" y="3214885"/>
                  <a:pt x="3409393" y="3214885"/>
                  <a:pt x="4355021" y="4159488"/>
                </a:cubicBezTo>
                <a:cubicBezTo>
                  <a:pt x="4355021" y="4159488"/>
                  <a:pt x="4355021" y="4159488"/>
                  <a:pt x="2177511" y="6123631"/>
                </a:cubicBezTo>
                <a:cubicBezTo>
                  <a:pt x="2177511" y="6123631"/>
                  <a:pt x="2177511" y="6123631"/>
                  <a:pt x="0" y="4161460"/>
                </a:cubicBezTo>
                <a:cubicBezTo>
                  <a:pt x="0" y="4161460"/>
                  <a:pt x="0" y="4161460"/>
                  <a:pt x="963395" y="3193193"/>
                </a:cubicBezTo>
                <a:cubicBezTo>
                  <a:pt x="963395" y="3193193"/>
                  <a:pt x="963395" y="3193193"/>
                  <a:pt x="1251624" y="3512662"/>
                </a:cubicBezTo>
                <a:cubicBezTo>
                  <a:pt x="1251624" y="3512662"/>
                  <a:pt x="1251624" y="3512662"/>
                  <a:pt x="1251624" y="1114672"/>
                </a:cubicBezTo>
                <a:lnTo>
                  <a:pt x="1254261" y="1114672"/>
                </a:lnTo>
                <a:close/>
              </a:path>
            </a:pathLst>
          </a:custGeom>
          <a:solidFill>
            <a:srgbClr val="009587"/>
          </a:solidFill>
          <a:ln w="25400">
            <a:noFill/>
          </a:ln>
        </p:spPr>
        <p:txBody>
          <a:bodyPr vert="horz" wrap="square" lIns="91440" tIns="45720" rIns="91440" bIns="45720" numCol="1" anchor="t" anchorCtr="0" compatLnSpc="1">
            <a:noAutofit/>
          </a:bodyPr>
          <a:p>
            <a:endParaRPr lang="en-US"/>
          </a:p>
        </p:txBody>
      </p:sp>
      <p:sp>
        <p:nvSpPr>
          <p:cNvPr id="16" name="TextBox 3"/>
          <p:cNvSpPr txBox="1"/>
          <p:nvPr>
            <p:custDataLst>
              <p:tags r:id="rId3"/>
            </p:custDataLst>
          </p:nvPr>
        </p:nvSpPr>
        <p:spPr>
          <a:xfrm>
            <a:off x="866158" y="3550282"/>
            <a:ext cx="2597331" cy="2354491"/>
          </a:xfrm>
          <a:prstGeom prst="rect">
            <a:avLst/>
          </a:prstGeom>
          <a:noFill/>
        </p:spPr>
        <p:txBody>
          <a:bodyPr wrap="square" rtlCol="0">
            <a:normAutofit/>
          </a:bodyPr>
          <a:p>
            <a:pPr>
              <a:lnSpc>
                <a:spcPct val="120000"/>
              </a:lnSpc>
            </a:pPr>
            <a:r>
              <a:rPr lang="zh-CN" altLang="en-US" sz="1400" spc="150">
                <a:solidFill>
                  <a:srgbClr val="222222">
                    <a:lumMod val="75000"/>
                    <a:lumOff val="25000"/>
                  </a:srgbClr>
                </a:solidFill>
                <a:latin typeface="微软雅黑" panose="020B0503020204020204" charset="-122"/>
                <a:ea typeface="微软雅黑" panose="020B0503020204020204" charset="-122"/>
              </a:rPr>
              <a:t>电梯制造单位有下列情形之一的，由特种设备安全监督管理部门责令限期改正；逾期未改正的，予以通报批评：</a:t>
            </a:r>
            <a:endParaRPr lang="zh-CN" altLang="en-US" sz="1400" spc="150">
              <a:solidFill>
                <a:srgbClr val="222222">
                  <a:lumMod val="75000"/>
                  <a:lumOff val="25000"/>
                </a:srgbClr>
              </a:solidFill>
              <a:latin typeface="微软雅黑" panose="020B0503020204020204" charset="-122"/>
              <a:ea typeface="微软雅黑" panose="020B0503020204020204" charset="-122"/>
            </a:endParaRPr>
          </a:p>
        </p:txBody>
      </p:sp>
      <p:sp>
        <p:nvSpPr>
          <p:cNvPr id="21" name="文本框 20"/>
          <p:cNvSpPr txBox="1"/>
          <p:nvPr>
            <p:custDataLst>
              <p:tags r:id="rId4"/>
            </p:custDataLst>
          </p:nvPr>
        </p:nvSpPr>
        <p:spPr>
          <a:xfrm>
            <a:off x="5628410" y="3216646"/>
            <a:ext cx="1512000" cy="2031325"/>
          </a:xfrm>
          <a:prstGeom prst="rect">
            <a:avLst/>
          </a:prstGeom>
          <a:noFill/>
        </p:spPr>
        <p:txBody>
          <a:bodyPr wrap="square" tIns="0" bIns="46800" rtlCol="0">
            <a:normAutofit lnSpcReduction="20000"/>
          </a:bodyPr>
          <a:p>
            <a:pPr algn="ctr">
              <a:lnSpc>
                <a:spcPct val="150000"/>
              </a:lnSpc>
            </a:pPr>
            <a:r>
              <a:rPr kumimoji="1" lang="zh-CN" altLang="en-US" sz="1600" spc="150">
                <a:solidFill>
                  <a:srgbClr val="FFFFFF"/>
                </a:solidFill>
                <a:latin typeface="微软雅黑" panose="020B0503020204020204" charset="-122"/>
                <a:ea typeface="微软雅黑" panose="020B0503020204020204" charset="-122"/>
              </a:rPr>
              <a:t>（1）未依照本条例第十九条的规定对电梯进行校验、调试的；</a:t>
            </a:r>
            <a:endParaRPr kumimoji="1" lang="zh-CN" altLang="en-US" sz="1600" spc="150">
              <a:solidFill>
                <a:srgbClr val="FFFFFF"/>
              </a:solidFill>
              <a:latin typeface="微软雅黑" panose="020B0503020204020204" charset="-122"/>
              <a:ea typeface="微软雅黑" panose="020B0503020204020204" charset="-122"/>
            </a:endParaRPr>
          </a:p>
        </p:txBody>
      </p:sp>
      <p:sp>
        <p:nvSpPr>
          <p:cNvPr id="23" name="文本框 22"/>
          <p:cNvSpPr txBox="1"/>
          <p:nvPr>
            <p:custDataLst>
              <p:tags r:id="rId5"/>
            </p:custDataLst>
          </p:nvPr>
        </p:nvSpPr>
        <p:spPr>
          <a:xfrm>
            <a:off x="9117965" y="1007745"/>
            <a:ext cx="1512000" cy="4108450"/>
          </a:xfrm>
          <a:prstGeom prst="rect">
            <a:avLst/>
          </a:prstGeom>
          <a:noFill/>
        </p:spPr>
        <p:txBody>
          <a:bodyPr wrap="square" bIns="0" rtlCol="0" anchor="b">
            <a:spAutoFit/>
          </a:bodyPr>
          <a:p>
            <a:pPr algn="ctr">
              <a:lnSpc>
                <a:spcPct val="150000"/>
              </a:lnSpc>
            </a:pPr>
            <a:r>
              <a:rPr kumimoji="1" lang="zh-CN" altLang="en-US" sz="1600" spc="150">
                <a:solidFill>
                  <a:srgbClr val="FFFFFF"/>
                </a:solidFill>
                <a:latin typeface="微软雅黑" panose="020B0503020204020204" charset="-122"/>
                <a:ea typeface="微软雅黑" panose="020B0503020204020204" charset="-122"/>
              </a:rPr>
              <a:t>（2）对电梯的安全运行情况进行跟踪调查和了解时，发现存在严重事故隐患，未及时向特种设备安全监督管理部门报告的。</a:t>
            </a:r>
            <a:endParaRPr kumimoji="1" lang="zh-CN" altLang="en-US" sz="1600" spc="150">
              <a:solidFill>
                <a:srgbClr val="FFFFFF"/>
              </a:solidFill>
              <a:latin typeface="微软雅黑" panose="020B0503020204020204" charset="-122"/>
              <a:ea typeface="微软雅黑" panose="020B0503020204020204" charset="-122"/>
            </a:endParaRPr>
          </a:p>
        </p:txBody>
      </p:sp>
      <p:sp>
        <p:nvSpPr>
          <p:cNvPr id="10" name="上箭头 9"/>
          <p:cNvSpPr/>
          <p:nvPr>
            <p:custDataLst>
              <p:tags r:id="rId6"/>
            </p:custDataLst>
          </p:nvPr>
        </p:nvSpPr>
        <p:spPr>
          <a:xfrm>
            <a:off x="4416381" y="4444123"/>
            <a:ext cx="398275" cy="804064"/>
          </a:xfrm>
          <a:prstGeom prst="upArrow">
            <a:avLst>
              <a:gd name="adj1" fmla="val 50000"/>
              <a:gd name="adj2" fmla="val 77805"/>
            </a:avLst>
          </a:prstGeom>
          <a:solidFill>
            <a:srgbClr val="2196F3">
              <a:alpha val="50000"/>
            </a:srgbClr>
          </a:solidFill>
          <a:ln>
            <a:noFill/>
          </a:ln>
        </p:spPr>
        <p:style>
          <a:lnRef idx="2">
            <a:srgbClr val="2196F3">
              <a:shade val="50000"/>
            </a:srgbClr>
          </a:lnRef>
          <a:fillRef idx="1">
            <a:srgbClr val="2196F3"/>
          </a:fillRef>
          <a:effectRef idx="0">
            <a:srgbClr val="2196F3"/>
          </a:effectRef>
          <a:fontRef idx="minor">
            <a:srgbClr val="FFFFFF"/>
          </a:fontRef>
        </p:style>
        <p:txBody>
          <a:bodyPr rtlCol="0" anchor="ctr"/>
          <a:p>
            <a:pPr algn="ctr"/>
            <a:endParaRPr kumimoji="1" lang="zh-CN" altLang="en-US"/>
          </a:p>
        </p:txBody>
      </p:sp>
      <p:sp>
        <p:nvSpPr>
          <p:cNvPr id="28" name="上箭头 27"/>
          <p:cNvSpPr/>
          <p:nvPr>
            <p:custDataLst>
              <p:tags r:id="rId7"/>
            </p:custDataLst>
          </p:nvPr>
        </p:nvSpPr>
        <p:spPr>
          <a:xfrm>
            <a:off x="6939380" y="5716690"/>
            <a:ext cx="256869" cy="518585"/>
          </a:xfrm>
          <a:prstGeom prst="upArrow">
            <a:avLst>
              <a:gd name="adj1" fmla="val 50000"/>
              <a:gd name="adj2" fmla="val 77805"/>
            </a:avLst>
          </a:prstGeom>
          <a:solidFill>
            <a:srgbClr val="FFFFFF">
              <a:alpha val="50000"/>
            </a:srgbClr>
          </a:solidFill>
          <a:ln>
            <a:noFill/>
          </a:ln>
        </p:spPr>
        <p:style>
          <a:lnRef idx="2">
            <a:srgbClr val="2196F3">
              <a:shade val="50000"/>
            </a:srgbClr>
          </a:lnRef>
          <a:fillRef idx="1">
            <a:srgbClr val="2196F3"/>
          </a:fillRef>
          <a:effectRef idx="0">
            <a:srgbClr val="2196F3"/>
          </a:effectRef>
          <a:fontRef idx="minor">
            <a:srgbClr val="FFFFFF"/>
          </a:fontRef>
        </p:style>
        <p:txBody>
          <a:bodyPr rtlCol="0" anchor="ctr"/>
          <a:p>
            <a:pPr algn="ctr"/>
            <a:endParaRPr kumimoji="1" lang="zh-CN" altLang="en-US"/>
          </a:p>
        </p:txBody>
      </p:sp>
      <p:sp>
        <p:nvSpPr>
          <p:cNvPr id="29" name="上箭头 28"/>
          <p:cNvSpPr/>
          <p:nvPr>
            <p:custDataLst>
              <p:tags r:id="rId8"/>
            </p:custDataLst>
          </p:nvPr>
        </p:nvSpPr>
        <p:spPr>
          <a:xfrm rot="10800000">
            <a:off x="8436635" y="1626603"/>
            <a:ext cx="398275" cy="804064"/>
          </a:xfrm>
          <a:prstGeom prst="upArrow">
            <a:avLst>
              <a:gd name="adj1" fmla="val 50000"/>
              <a:gd name="adj2" fmla="val 77805"/>
            </a:avLst>
          </a:prstGeom>
          <a:solidFill>
            <a:srgbClr val="009587">
              <a:alpha val="50000"/>
            </a:srgbClr>
          </a:solidFill>
          <a:ln>
            <a:noFill/>
          </a:ln>
        </p:spPr>
        <p:style>
          <a:lnRef idx="2">
            <a:srgbClr val="2196F3">
              <a:shade val="50000"/>
            </a:srgbClr>
          </a:lnRef>
          <a:fillRef idx="1">
            <a:srgbClr val="2196F3"/>
          </a:fillRef>
          <a:effectRef idx="0">
            <a:srgbClr val="2196F3"/>
          </a:effectRef>
          <a:fontRef idx="minor">
            <a:srgbClr val="FFFFFF"/>
          </a:fontRef>
        </p:style>
        <p:txBody>
          <a:bodyPr rtlCol="0" anchor="ctr"/>
          <a:p>
            <a:pPr algn="ctr"/>
            <a:endParaRPr kumimoji="1" lang="zh-CN" altLang="en-US"/>
          </a:p>
        </p:txBody>
      </p:sp>
      <p:sp>
        <p:nvSpPr>
          <p:cNvPr id="30" name="上箭头 29"/>
          <p:cNvSpPr/>
          <p:nvPr>
            <p:custDataLst>
              <p:tags r:id="rId9"/>
            </p:custDataLst>
          </p:nvPr>
        </p:nvSpPr>
        <p:spPr>
          <a:xfrm rot="10800000">
            <a:off x="11038633" y="3691736"/>
            <a:ext cx="244755" cy="494128"/>
          </a:xfrm>
          <a:prstGeom prst="upArrow">
            <a:avLst>
              <a:gd name="adj1" fmla="val 50000"/>
              <a:gd name="adj2" fmla="val 77805"/>
            </a:avLst>
          </a:prstGeom>
          <a:solidFill>
            <a:srgbClr val="FFFFFF">
              <a:alpha val="50000"/>
            </a:srgbClr>
          </a:solidFill>
          <a:ln>
            <a:noFill/>
          </a:ln>
        </p:spPr>
        <p:style>
          <a:lnRef idx="2">
            <a:srgbClr val="2196F3">
              <a:shade val="50000"/>
            </a:srgbClr>
          </a:lnRef>
          <a:fillRef idx="1">
            <a:srgbClr val="2196F3"/>
          </a:fillRef>
          <a:effectRef idx="0">
            <a:srgbClr val="2196F3"/>
          </a:effectRef>
          <a:fontRef idx="minor">
            <a:srgbClr val="FFFFFF"/>
          </a:fontRef>
        </p:style>
        <p:txBody>
          <a:bodyPr rtlCol="0" anchor="ctr"/>
          <a:p>
            <a:pPr algn="ctr"/>
            <a:endParaRPr kumimoji="1" lang="zh-CN" altLang="en-US"/>
          </a:p>
        </p:txBody>
      </p:sp>
      <p:sp>
        <p:nvSpPr>
          <p:cNvPr id="31" name="任意多边形: 形状 30"/>
          <p:cNvSpPr/>
          <p:nvPr>
            <p:custDataLst>
              <p:tags r:id="rId10"/>
            </p:custDataLst>
          </p:nvPr>
        </p:nvSpPr>
        <p:spPr>
          <a:xfrm>
            <a:off x="987664" y="2995197"/>
            <a:ext cx="498228" cy="498229"/>
          </a:xfrm>
          <a:custGeom>
            <a:avLst/>
            <a:gdLst>
              <a:gd name="connsiteX0" fmla="*/ 171266 w 498228"/>
              <a:gd name="connsiteY0" fmla="*/ 482658 h 498229"/>
              <a:gd name="connsiteX1" fmla="*/ 327084 w 498228"/>
              <a:gd name="connsiteY1" fmla="*/ 482658 h 498229"/>
              <a:gd name="connsiteX2" fmla="*/ 327084 w 498228"/>
              <a:gd name="connsiteY2" fmla="*/ 498229 h 498229"/>
              <a:gd name="connsiteX3" fmla="*/ 171266 w 498228"/>
              <a:gd name="connsiteY3" fmla="*/ 498229 h 498229"/>
              <a:gd name="connsiteX4" fmla="*/ 443734 w 498228"/>
              <a:gd name="connsiteY4" fmla="*/ 342532 h 498229"/>
              <a:gd name="connsiteX5" fmla="*/ 459305 w 498228"/>
              <a:gd name="connsiteY5" fmla="*/ 342532 h 498229"/>
              <a:gd name="connsiteX6" fmla="*/ 459305 w 498228"/>
              <a:gd name="connsiteY6" fmla="*/ 358103 h 498229"/>
              <a:gd name="connsiteX7" fmla="*/ 443734 w 498228"/>
              <a:gd name="connsiteY7" fmla="*/ 358103 h 498229"/>
              <a:gd name="connsiteX8" fmla="*/ 412595 w 498228"/>
              <a:gd name="connsiteY8" fmla="*/ 342532 h 498229"/>
              <a:gd name="connsiteX9" fmla="*/ 428166 w 498228"/>
              <a:gd name="connsiteY9" fmla="*/ 342532 h 498229"/>
              <a:gd name="connsiteX10" fmla="*/ 428166 w 498228"/>
              <a:gd name="connsiteY10" fmla="*/ 358103 h 498229"/>
              <a:gd name="connsiteX11" fmla="*/ 412595 w 498228"/>
              <a:gd name="connsiteY11" fmla="*/ 358103 h 498229"/>
              <a:gd name="connsiteX12" fmla="*/ 381456 w 498228"/>
              <a:gd name="connsiteY12" fmla="*/ 342532 h 498229"/>
              <a:gd name="connsiteX13" fmla="*/ 397027 w 498228"/>
              <a:gd name="connsiteY13" fmla="*/ 342532 h 498229"/>
              <a:gd name="connsiteX14" fmla="*/ 397027 w 498228"/>
              <a:gd name="connsiteY14" fmla="*/ 358103 h 498229"/>
              <a:gd name="connsiteX15" fmla="*/ 381456 w 498228"/>
              <a:gd name="connsiteY15" fmla="*/ 358103 h 498229"/>
              <a:gd name="connsiteX16" fmla="*/ 101203 w 498228"/>
              <a:gd name="connsiteY16" fmla="*/ 342532 h 498229"/>
              <a:gd name="connsiteX17" fmla="*/ 116774 w 498228"/>
              <a:gd name="connsiteY17" fmla="*/ 342532 h 498229"/>
              <a:gd name="connsiteX18" fmla="*/ 116774 w 498228"/>
              <a:gd name="connsiteY18" fmla="*/ 358103 h 498229"/>
              <a:gd name="connsiteX19" fmla="*/ 101203 w 498228"/>
              <a:gd name="connsiteY19" fmla="*/ 358103 h 498229"/>
              <a:gd name="connsiteX20" fmla="*/ 70063 w 498228"/>
              <a:gd name="connsiteY20" fmla="*/ 342532 h 498229"/>
              <a:gd name="connsiteX21" fmla="*/ 85634 w 498228"/>
              <a:gd name="connsiteY21" fmla="*/ 342532 h 498229"/>
              <a:gd name="connsiteX22" fmla="*/ 85634 w 498228"/>
              <a:gd name="connsiteY22" fmla="*/ 358103 h 498229"/>
              <a:gd name="connsiteX23" fmla="*/ 70063 w 498228"/>
              <a:gd name="connsiteY23" fmla="*/ 358103 h 498229"/>
              <a:gd name="connsiteX24" fmla="*/ 38924 w 498228"/>
              <a:gd name="connsiteY24" fmla="*/ 342532 h 498229"/>
              <a:gd name="connsiteX25" fmla="*/ 54495 w 498228"/>
              <a:gd name="connsiteY25" fmla="*/ 342532 h 498229"/>
              <a:gd name="connsiteX26" fmla="*/ 54495 w 498228"/>
              <a:gd name="connsiteY26" fmla="*/ 358103 h 498229"/>
              <a:gd name="connsiteX27" fmla="*/ 38924 w 498228"/>
              <a:gd name="connsiteY27" fmla="*/ 358103 h 498229"/>
              <a:gd name="connsiteX28" fmla="*/ 358101 w 498228"/>
              <a:gd name="connsiteY28" fmla="*/ 326963 h 498229"/>
              <a:gd name="connsiteX29" fmla="*/ 358101 w 498228"/>
              <a:gd name="connsiteY29" fmla="*/ 358589 h 498229"/>
              <a:gd name="connsiteX30" fmla="*/ 358588 w 498228"/>
              <a:gd name="connsiteY30" fmla="*/ 358589 h 498229"/>
              <a:gd name="connsiteX31" fmla="*/ 380095 w 498228"/>
              <a:gd name="connsiteY31" fmla="*/ 373672 h 498229"/>
              <a:gd name="connsiteX32" fmla="*/ 460650 w 498228"/>
              <a:gd name="connsiteY32" fmla="*/ 373672 h 498229"/>
              <a:gd name="connsiteX33" fmla="*/ 482415 w 498228"/>
              <a:gd name="connsiteY33" fmla="*/ 358342 h 498229"/>
              <a:gd name="connsiteX34" fmla="*/ 482658 w 498228"/>
              <a:gd name="connsiteY34" fmla="*/ 358342 h 498229"/>
              <a:gd name="connsiteX35" fmla="*/ 482658 w 498228"/>
              <a:gd name="connsiteY35" fmla="*/ 326963 h 498229"/>
              <a:gd name="connsiteX36" fmla="*/ 15570 w 498228"/>
              <a:gd name="connsiteY36" fmla="*/ 326963 h 498229"/>
              <a:gd name="connsiteX37" fmla="*/ 15570 w 498228"/>
              <a:gd name="connsiteY37" fmla="*/ 358589 h 498229"/>
              <a:gd name="connsiteX38" fmla="*/ 16056 w 498228"/>
              <a:gd name="connsiteY38" fmla="*/ 358589 h 498229"/>
              <a:gd name="connsiteX39" fmla="*/ 37563 w 498228"/>
              <a:gd name="connsiteY39" fmla="*/ 373672 h 498229"/>
              <a:gd name="connsiteX40" fmla="*/ 118118 w 498228"/>
              <a:gd name="connsiteY40" fmla="*/ 373672 h 498229"/>
              <a:gd name="connsiteX41" fmla="*/ 139883 w 498228"/>
              <a:gd name="connsiteY41" fmla="*/ 358342 h 498229"/>
              <a:gd name="connsiteX42" fmla="*/ 140127 w 498228"/>
              <a:gd name="connsiteY42" fmla="*/ 358342 h 498229"/>
              <a:gd name="connsiteX43" fmla="*/ 140127 w 498228"/>
              <a:gd name="connsiteY43" fmla="*/ 326963 h 498229"/>
              <a:gd name="connsiteX44" fmla="*/ 256959 w 498228"/>
              <a:gd name="connsiteY44" fmla="*/ 171266 h 498229"/>
              <a:gd name="connsiteX45" fmla="*/ 256959 w 498228"/>
              <a:gd name="connsiteY45" fmla="*/ 451520 h 498229"/>
              <a:gd name="connsiteX46" fmla="*/ 272529 w 498228"/>
              <a:gd name="connsiteY46" fmla="*/ 451520 h 498229"/>
              <a:gd name="connsiteX47" fmla="*/ 272529 w 498228"/>
              <a:gd name="connsiteY47" fmla="*/ 171266 h 498229"/>
              <a:gd name="connsiteX48" fmla="*/ 225820 w 498228"/>
              <a:gd name="connsiteY48" fmla="*/ 171266 h 498229"/>
              <a:gd name="connsiteX49" fmla="*/ 225820 w 498228"/>
              <a:gd name="connsiteY49" fmla="*/ 451520 h 498229"/>
              <a:gd name="connsiteX50" fmla="*/ 241390 w 498228"/>
              <a:gd name="connsiteY50" fmla="*/ 451520 h 498229"/>
              <a:gd name="connsiteX51" fmla="*/ 241390 w 498228"/>
              <a:gd name="connsiteY51" fmla="*/ 171266 h 498229"/>
              <a:gd name="connsiteX52" fmla="*/ 194620 w 498228"/>
              <a:gd name="connsiteY52" fmla="*/ 155696 h 498229"/>
              <a:gd name="connsiteX53" fmla="*/ 303729 w 498228"/>
              <a:gd name="connsiteY53" fmla="*/ 155696 h 498229"/>
              <a:gd name="connsiteX54" fmla="*/ 303729 w 498228"/>
              <a:gd name="connsiteY54" fmla="*/ 171266 h 498229"/>
              <a:gd name="connsiteX55" fmla="*/ 288099 w 498228"/>
              <a:gd name="connsiteY55" fmla="*/ 171266 h 498229"/>
              <a:gd name="connsiteX56" fmla="*/ 288099 w 498228"/>
              <a:gd name="connsiteY56" fmla="*/ 451520 h 498229"/>
              <a:gd name="connsiteX57" fmla="*/ 303729 w 498228"/>
              <a:gd name="connsiteY57" fmla="*/ 451520 h 498229"/>
              <a:gd name="connsiteX58" fmla="*/ 303729 w 498228"/>
              <a:gd name="connsiteY58" fmla="*/ 467090 h 498229"/>
              <a:gd name="connsiteX59" fmla="*/ 194620 w 498228"/>
              <a:gd name="connsiteY59" fmla="*/ 467090 h 498229"/>
              <a:gd name="connsiteX60" fmla="*/ 194620 w 498228"/>
              <a:gd name="connsiteY60" fmla="*/ 451520 h 498229"/>
              <a:gd name="connsiteX61" fmla="*/ 210250 w 498228"/>
              <a:gd name="connsiteY61" fmla="*/ 451520 h 498229"/>
              <a:gd name="connsiteX62" fmla="*/ 210250 w 498228"/>
              <a:gd name="connsiteY62" fmla="*/ 171266 h 498229"/>
              <a:gd name="connsiteX63" fmla="*/ 194620 w 498228"/>
              <a:gd name="connsiteY63" fmla="*/ 171266 h 498229"/>
              <a:gd name="connsiteX64" fmla="*/ 420380 w 498228"/>
              <a:gd name="connsiteY64" fmla="*/ 126712 h 498229"/>
              <a:gd name="connsiteX65" fmla="*/ 360997 w 498228"/>
              <a:gd name="connsiteY65" fmla="*/ 311394 h 498229"/>
              <a:gd name="connsiteX66" fmla="*/ 479763 w 498228"/>
              <a:gd name="connsiteY66" fmla="*/ 311394 h 498229"/>
              <a:gd name="connsiteX67" fmla="*/ 77848 w 498228"/>
              <a:gd name="connsiteY67" fmla="*/ 126712 h 498229"/>
              <a:gd name="connsiteX68" fmla="*/ 18465 w 498228"/>
              <a:gd name="connsiteY68" fmla="*/ 311394 h 498229"/>
              <a:gd name="connsiteX69" fmla="*/ 137231 w 498228"/>
              <a:gd name="connsiteY69" fmla="*/ 311394 h 498229"/>
              <a:gd name="connsiteX70" fmla="*/ 272468 w 498228"/>
              <a:gd name="connsiteY70" fmla="*/ 124557 h 498229"/>
              <a:gd name="connsiteX71" fmla="*/ 288039 w 498228"/>
              <a:gd name="connsiteY71" fmla="*/ 124557 h 498229"/>
              <a:gd name="connsiteX72" fmla="*/ 288039 w 498228"/>
              <a:gd name="connsiteY72" fmla="*/ 140128 h 498229"/>
              <a:gd name="connsiteX73" fmla="*/ 272468 w 498228"/>
              <a:gd name="connsiteY73" fmla="*/ 140128 h 498229"/>
              <a:gd name="connsiteX74" fmla="*/ 241329 w 498228"/>
              <a:gd name="connsiteY74" fmla="*/ 124557 h 498229"/>
              <a:gd name="connsiteX75" fmla="*/ 256900 w 498228"/>
              <a:gd name="connsiteY75" fmla="*/ 124557 h 498229"/>
              <a:gd name="connsiteX76" fmla="*/ 256900 w 498228"/>
              <a:gd name="connsiteY76" fmla="*/ 140128 h 498229"/>
              <a:gd name="connsiteX77" fmla="*/ 241329 w 498228"/>
              <a:gd name="connsiteY77" fmla="*/ 140128 h 498229"/>
              <a:gd name="connsiteX78" fmla="*/ 210190 w 498228"/>
              <a:gd name="connsiteY78" fmla="*/ 124557 h 498229"/>
              <a:gd name="connsiteX79" fmla="*/ 225761 w 498228"/>
              <a:gd name="connsiteY79" fmla="*/ 124557 h 498229"/>
              <a:gd name="connsiteX80" fmla="*/ 225761 w 498228"/>
              <a:gd name="connsiteY80" fmla="*/ 140128 h 498229"/>
              <a:gd name="connsiteX81" fmla="*/ 210190 w 498228"/>
              <a:gd name="connsiteY81" fmla="*/ 140128 h 498229"/>
              <a:gd name="connsiteX82" fmla="*/ 210319 w 498228"/>
              <a:gd name="connsiteY82" fmla="*/ 15570 h 498229"/>
              <a:gd name="connsiteX83" fmla="*/ 250414 w 498228"/>
              <a:gd name="connsiteY83" fmla="*/ 72165 h 498229"/>
              <a:gd name="connsiteX84" fmla="*/ 290501 w 498228"/>
              <a:gd name="connsiteY84" fmla="*/ 15570 h 498229"/>
              <a:gd name="connsiteX85" fmla="*/ 180214 w 498228"/>
              <a:gd name="connsiteY85" fmla="*/ 0 h 498229"/>
              <a:gd name="connsiteX86" fmla="*/ 320607 w 498228"/>
              <a:gd name="connsiteY86" fmla="*/ 0 h 498229"/>
              <a:gd name="connsiteX87" fmla="*/ 287523 w 498228"/>
              <a:gd name="connsiteY87" fmla="*/ 46709 h 498229"/>
              <a:gd name="connsiteX88" fmla="*/ 408414 w 498228"/>
              <a:gd name="connsiteY88" fmla="*/ 46709 h 498229"/>
              <a:gd name="connsiteX89" fmla="*/ 420045 w 498228"/>
              <a:gd name="connsiteY89" fmla="*/ 59051 h 498229"/>
              <a:gd name="connsiteX90" fmla="*/ 433091 w 498228"/>
              <a:gd name="connsiteY90" fmla="*/ 46709 h 498229"/>
              <a:gd name="connsiteX91" fmla="*/ 467735 w 498228"/>
              <a:gd name="connsiteY91" fmla="*/ 46709 h 498229"/>
              <a:gd name="connsiteX92" fmla="*/ 467735 w 498228"/>
              <a:gd name="connsiteY92" fmla="*/ 62279 h 498229"/>
              <a:gd name="connsiteX93" fmla="*/ 439295 w 498228"/>
              <a:gd name="connsiteY93" fmla="*/ 62279 h 498229"/>
              <a:gd name="connsiteX94" fmla="*/ 421440 w 498228"/>
              <a:gd name="connsiteY94" fmla="*/ 79167 h 498229"/>
              <a:gd name="connsiteX95" fmla="*/ 498228 w 498228"/>
              <a:gd name="connsiteY95" fmla="*/ 319178 h 498229"/>
              <a:gd name="connsiteX96" fmla="*/ 498228 w 498228"/>
              <a:gd name="connsiteY96" fmla="*/ 373911 h 498229"/>
              <a:gd name="connsiteX97" fmla="*/ 482415 w 498228"/>
              <a:gd name="connsiteY97" fmla="*/ 373911 h 498229"/>
              <a:gd name="connsiteX98" fmla="*/ 474874 w 498228"/>
              <a:gd name="connsiteY98" fmla="*/ 381457 h 498229"/>
              <a:gd name="connsiteX99" fmla="*/ 474874 w 498228"/>
              <a:gd name="connsiteY99" fmla="*/ 389242 h 498229"/>
              <a:gd name="connsiteX100" fmla="*/ 365886 w 498228"/>
              <a:gd name="connsiteY100" fmla="*/ 389242 h 498229"/>
              <a:gd name="connsiteX101" fmla="*/ 365886 w 498228"/>
              <a:gd name="connsiteY101" fmla="*/ 381457 h 498229"/>
              <a:gd name="connsiteX102" fmla="*/ 358588 w 498228"/>
              <a:gd name="connsiteY102" fmla="*/ 374159 h 498229"/>
              <a:gd name="connsiteX103" fmla="*/ 342532 w 498228"/>
              <a:gd name="connsiteY103" fmla="*/ 374159 h 498229"/>
              <a:gd name="connsiteX104" fmla="*/ 342904 w 498228"/>
              <a:gd name="connsiteY104" fmla="*/ 316795 h 498229"/>
              <a:gd name="connsiteX105" fmla="*/ 418884 w 498228"/>
              <a:gd name="connsiteY105" fmla="*/ 80505 h 498229"/>
              <a:gd name="connsiteX106" fmla="*/ 401693 w 498228"/>
              <a:gd name="connsiteY106" fmla="*/ 62279 h 498229"/>
              <a:gd name="connsiteX107" fmla="*/ 276495 w 498228"/>
              <a:gd name="connsiteY107" fmla="*/ 62279 h 498229"/>
              <a:gd name="connsiteX108" fmla="*/ 254439 w 498228"/>
              <a:gd name="connsiteY108" fmla="*/ 93418 h 498229"/>
              <a:gd name="connsiteX109" fmla="*/ 303729 w 498228"/>
              <a:gd name="connsiteY109" fmla="*/ 93418 h 498229"/>
              <a:gd name="connsiteX110" fmla="*/ 303729 w 498228"/>
              <a:gd name="connsiteY110" fmla="*/ 108987 h 498229"/>
              <a:gd name="connsiteX111" fmla="*/ 194620 w 498228"/>
              <a:gd name="connsiteY111" fmla="*/ 108987 h 498229"/>
              <a:gd name="connsiteX112" fmla="*/ 194620 w 498228"/>
              <a:gd name="connsiteY112" fmla="*/ 93418 h 498229"/>
              <a:gd name="connsiteX113" fmla="*/ 246389 w 498228"/>
              <a:gd name="connsiteY113" fmla="*/ 93418 h 498229"/>
              <a:gd name="connsiteX114" fmla="*/ 224330 w 498228"/>
              <a:gd name="connsiteY114" fmla="*/ 62279 h 498229"/>
              <a:gd name="connsiteX115" fmla="*/ 97265 w 498228"/>
              <a:gd name="connsiteY115" fmla="*/ 62279 h 498229"/>
              <a:gd name="connsiteX116" fmla="*/ 79067 w 498228"/>
              <a:gd name="connsiteY116" fmla="*/ 79663 h 498229"/>
              <a:gd name="connsiteX117" fmla="*/ 155696 w 498228"/>
              <a:gd name="connsiteY117" fmla="*/ 319178 h 498229"/>
              <a:gd name="connsiteX118" fmla="*/ 155696 w 498228"/>
              <a:gd name="connsiteY118" fmla="*/ 373911 h 498229"/>
              <a:gd name="connsiteX119" fmla="*/ 139883 w 498228"/>
              <a:gd name="connsiteY119" fmla="*/ 373911 h 498229"/>
              <a:gd name="connsiteX120" fmla="*/ 132342 w 498228"/>
              <a:gd name="connsiteY120" fmla="*/ 381457 h 498229"/>
              <a:gd name="connsiteX121" fmla="*/ 132342 w 498228"/>
              <a:gd name="connsiteY121" fmla="*/ 389242 h 498229"/>
              <a:gd name="connsiteX122" fmla="*/ 23354 w 498228"/>
              <a:gd name="connsiteY122" fmla="*/ 389242 h 498229"/>
              <a:gd name="connsiteX123" fmla="*/ 23354 w 498228"/>
              <a:gd name="connsiteY123" fmla="*/ 381457 h 498229"/>
              <a:gd name="connsiteX124" fmla="*/ 16056 w 498228"/>
              <a:gd name="connsiteY124" fmla="*/ 374159 h 498229"/>
              <a:gd name="connsiteX125" fmla="*/ 0 w 498228"/>
              <a:gd name="connsiteY125" fmla="*/ 374159 h 498229"/>
              <a:gd name="connsiteX126" fmla="*/ 372 w 498228"/>
              <a:gd name="connsiteY126" fmla="*/ 316795 h 498229"/>
              <a:gd name="connsiteX127" fmla="*/ 76562 w 498228"/>
              <a:gd name="connsiteY127" fmla="*/ 79852 h 498229"/>
              <a:gd name="connsiteX128" fmla="*/ 59260 w 498228"/>
              <a:gd name="connsiteY128" fmla="*/ 62279 h 498229"/>
              <a:gd name="connsiteX129" fmla="*/ 31139 w 498228"/>
              <a:gd name="connsiteY129" fmla="*/ 62279 h 498229"/>
              <a:gd name="connsiteX130" fmla="*/ 31139 w 498228"/>
              <a:gd name="connsiteY130" fmla="*/ 46709 h 498229"/>
              <a:gd name="connsiteX131" fmla="*/ 65783 w 498228"/>
              <a:gd name="connsiteY131" fmla="*/ 46709 h 498229"/>
              <a:gd name="connsiteX132" fmla="*/ 78015 w 498228"/>
              <a:gd name="connsiteY132" fmla="*/ 59139 h 498229"/>
              <a:gd name="connsiteX133" fmla="*/ 91031 w 498228"/>
              <a:gd name="connsiteY133" fmla="*/ 46709 h 498229"/>
              <a:gd name="connsiteX134" fmla="*/ 213301 w 498228"/>
              <a:gd name="connsiteY134" fmla="*/ 46709 h 4982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Lst>
            <a:rect l="l" t="t" r="r" b="b"/>
            <a:pathLst>
              <a:path w="498228" h="498229">
                <a:moveTo>
                  <a:pt x="171266" y="482658"/>
                </a:moveTo>
                <a:lnTo>
                  <a:pt x="327084" y="482658"/>
                </a:lnTo>
                <a:lnTo>
                  <a:pt x="327084" y="498229"/>
                </a:lnTo>
                <a:lnTo>
                  <a:pt x="171266" y="498229"/>
                </a:lnTo>
                <a:close/>
                <a:moveTo>
                  <a:pt x="443734" y="342532"/>
                </a:moveTo>
                <a:lnTo>
                  <a:pt x="459305" y="342532"/>
                </a:lnTo>
                <a:lnTo>
                  <a:pt x="459305" y="358103"/>
                </a:lnTo>
                <a:lnTo>
                  <a:pt x="443734" y="358103"/>
                </a:lnTo>
                <a:close/>
                <a:moveTo>
                  <a:pt x="412595" y="342532"/>
                </a:moveTo>
                <a:lnTo>
                  <a:pt x="428166" y="342532"/>
                </a:lnTo>
                <a:lnTo>
                  <a:pt x="428166" y="358103"/>
                </a:lnTo>
                <a:lnTo>
                  <a:pt x="412595" y="358103"/>
                </a:lnTo>
                <a:close/>
                <a:moveTo>
                  <a:pt x="381456" y="342532"/>
                </a:moveTo>
                <a:lnTo>
                  <a:pt x="397027" y="342532"/>
                </a:lnTo>
                <a:lnTo>
                  <a:pt x="397027" y="358103"/>
                </a:lnTo>
                <a:lnTo>
                  <a:pt x="381456" y="358103"/>
                </a:lnTo>
                <a:close/>
                <a:moveTo>
                  <a:pt x="101203" y="342532"/>
                </a:moveTo>
                <a:lnTo>
                  <a:pt x="116774" y="342532"/>
                </a:lnTo>
                <a:lnTo>
                  <a:pt x="116774" y="358103"/>
                </a:lnTo>
                <a:lnTo>
                  <a:pt x="101203" y="358103"/>
                </a:lnTo>
                <a:close/>
                <a:moveTo>
                  <a:pt x="70063" y="342532"/>
                </a:moveTo>
                <a:lnTo>
                  <a:pt x="85634" y="342532"/>
                </a:lnTo>
                <a:lnTo>
                  <a:pt x="85634" y="358103"/>
                </a:lnTo>
                <a:lnTo>
                  <a:pt x="70063" y="358103"/>
                </a:lnTo>
                <a:close/>
                <a:moveTo>
                  <a:pt x="38924" y="342532"/>
                </a:moveTo>
                <a:lnTo>
                  <a:pt x="54495" y="342532"/>
                </a:lnTo>
                <a:lnTo>
                  <a:pt x="54495" y="358103"/>
                </a:lnTo>
                <a:lnTo>
                  <a:pt x="38924" y="358103"/>
                </a:lnTo>
                <a:close/>
                <a:moveTo>
                  <a:pt x="358101" y="326963"/>
                </a:moveTo>
                <a:lnTo>
                  <a:pt x="358101" y="358589"/>
                </a:lnTo>
                <a:lnTo>
                  <a:pt x="358588" y="358589"/>
                </a:lnTo>
                <a:cubicBezTo>
                  <a:pt x="368213" y="358601"/>
                  <a:pt x="376805" y="364626"/>
                  <a:pt x="380095" y="373672"/>
                </a:cubicBezTo>
                <a:lnTo>
                  <a:pt x="460650" y="373672"/>
                </a:lnTo>
                <a:cubicBezTo>
                  <a:pt x="463954" y="364489"/>
                  <a:pt x="472656" y="358360"/>
                  <a:pt x="482415" y="358342"/>
                </a:cubicBezTo>
                <a:lnTo>
                  <a:pt x="482658" y="358342"/>
                </a:lnTo>
                <a:lnTo>
                  <a:pt x="482658" y="326963"/>
                </a:lnTo>
                <a:close/>
                <a:moveTo>
                  <a:pt x="15570" y="326963"/>
                </a:moveTo>
                <a:lnTo>
                  <a:pt x="15570" y="358589"/>
                </a:lnTo>
                <a:lnTo>
                  <a:pt x="16056" y="358589"/>
                </a:lnTo>
                <a:cubicBezTo>
                  <a:pt x="25681" y="358601"/>
                  <a:pt x="34273" y="364626"/>
                  <a:pt x="37563" y="373672"/>
                </a:cubicBezTo>
                <a:lnTo>
                  <a:pt x="118118" y="373672"/>
                </a:lnTo>
                <a:cubicBezTo>
                  <a:pt x="121422" y="364489"/>
                  <a:pt x="130124" y="358360"/>
                  <a:pt x="139883" y="358342"/>
                </a:cubicBezTo>
                <a:lnTo>
                  <a:pt x="140127" y="358342"/>
                </a:lnTo>
                <a:lnTo>
                  <a:pt x="140127" y="326963"/>
                </a:lnTo>
                <a:close/>
                <a:moveTo>
                  <a:pt x="256959" y="171266"/>
                </a:moveTo>
                <a:lnTo>
                  <a:pt x="256959" y="451520"/>
                </a:lnTo>
                <a:lnTo>
                  <a:pt x="272529" y="451520"/>
                </a:lnTo>
                <a:lnTo>
                  <a:pt x="272529" y="171266"/>
                </a:lnTo>
                <a:close/>
                <a:moveTo>
                  <a:pt x="225820" y="171266"/>
                </a:moveTo>
                <a:lnTo>
                  <a:pt x="225820" y="451520"/>
                </a:lnTo>
                <a:lnTo>
                  <a:pt x="241390" y="451520"/>
                </a:lnTo>
                <a:lnTo>
                  <a:pt x="241390" y="171266"/>
                </a:lnTo>
                <a:close/>
                <a:moveTo>
                  <a:pt x="194620" y="155696"/>
                </a:moveTo>
                <a:lnTo>
                  <a:pt x="303729" y="155696"/>
                </a:lnTo>
                <a:lnTo>
                  <a:pt x="303729" y="171266"/>
                </a:lnTo>
                <a:lnTo>
                  <a:pt x="288099" y="171266"/>
                </a:lnTo>
                <a:lnTo>
                  <a:pt x="288099" y="451520"/>
                </a:lnTo>
                <a:lnTo>
                  <a:pt x="303729" y="451520"/>
                </a:lnTo>
                <a:lnTo>
                  <a:pt x="303729" y="467090"/>
                </a:lnTo>
                <a:lnTo>
                  <a:pt x="194620" y="467090"/>
                </a:lnTo>
                <a:lnTo>
                  <a:pt x="194620" y="451520"/>
                </a:lnTo>
                <a:lnTo>
                  <a:pt x="210250" y="451520"/>
                </a:lnTo>
                <a:lnTo>
                  <a:pt x="210250" y="171266"/>
                </a:lnTo>
                <a:lnTo>
                  <a:pt x="194620" y="171266"/>
                </a:lnTo>
                <a:close/>
                <a:moveTo>
                  <a:pt x="420380" y="126712"/>
                </a:moveTo>
                <a:lnTo>
                  <a:pt x="360997" y="311394"/>
                </a:lnTo>
                <a:lnTo>
                  <a:pt x="479763" y="311394"/>
                </a:lnTo>
                <a:close/>
                <a:moveTo>
                  <a:pt x="77848" y="126712"/>
                </a:moveTo>
                <a:lnTo>
                  <a:pt x="18465" y="311394"/>
                </a:lnTo>
                <a:lnTo>
                  <a:pt x="137231" y="311394"/>
                </a:lnTo>
                <a:close/>
                <a:moveTo>
                  <a:pt x="272468" y="124557"/>
                </a:moveTo>
                <a:lnTo>
                  <a:pt x="288039" y="124557"/>
                </a:lnTo>
                <a:lnTo>
                  <a:pt x="288039" y="140128"/>
                </a:lnTo>
                <a:lnTo>
                  <a:pt x="272468" y="140128"/>
                </a:lnTo>
                <a:close/>
                <a:moveTo>
                  <a:pt x="241329" y="124557"/>
                </a:moveTo>
                <a:lnTo>
                  <a:pt x="256900" y="124557"/>
                </a:lnTo>
                <a:lnTo>
                  <a:pt x="256900" y="140128"/>
                </a:lnTo>
                <a:lnTo>
                  <a:pt x="241329" y="140128"/>
                </a:lnTo>
                <a:close/>
                <a:moveTo>
                  <a:pt x="210190" y="124557"/>
                </a:moveTo>
                <a:lnTo>
                  <a:pt x="225761" y="124557"/>
                </a:lnTo>
                <a:lnTo>
                  <a:pt x="225761" y="140128"/>
                </a:lnTo>
                <a:lnTo>
                  <a:pt x="210190" y="140128"/>
                </a:lnTo>
                <a:close/>
                <a:moveTo>
                  <a:pt x="210319" y="15570"/>
                </a:moveTo>
                <a:lnTo>
                  <a:pt x="250414" y="72165"/>
                </a:lnTo>
                <a:lnTo>
                  <a:pt x="290501" y="15570"/>
                </a:lnTo>
                <a:close/>
                <a:moveTo>
                  <a:pt x="180214" y="0"/>
                </a:moveTo>
                <a:lnTo>
                  <a:pt x="320607" y="0"/>
                </a:lnTo>
                <a:lnTo>
                  <a:pt x="287523" y="46709"/>
                </a:lnTo>
                <a:lnTo>
                  <a:pt x="408414" y="46709"/>
                </a:lnTo>
                <a:lnTo>
                  <a:pt x="420045" y="59051"/>
                </a:lnTo>
                <a:lnTo>
                  <a:pt x="433091" y="46709"/>
                </a:lnTo>
                <a:lnTo>
                  <a:pt x="467735" y="46709"/>
                </a:lnTo>
                <a:lnTo>
                  <a:pt x="467735" y="62279"/>
                </a:lnTo>
                <a:lnTo>
                  <a:pt x="439295" y="62279"/>
                </a:lnTo>
                <a:lnTo>
                  <a:pt x="421440" y="79167"/>
                </a:lnTo>
                <a:lnTo>
                  <a:pt x="498228" y="319178"/>
                </a:lnTo>
                <a:lnTo>
                  <a:pt x="498228" y="373911"/>
                </a:lnTo>
                <a:lnTo>
                  <a:pt x="482415" y="373911"/>
                </a:lnTo>
                <a:cubicBezTo>
                  <a:pt x="478251" y="373918"/>
                  <a:pt x="474878" y="377293"/>
                  <a:pt x="474874" y="381457"/>
                </a:cubicBezTo>
                <a:lnTo>
                  <a:pt x="474874" y="389242"/>
                </a:lnTo>
                <a:lnTo>
                  <a:pt x="365886" y="389242"/>
                </a:lnTo>
                <a:lnTo>
                  <a:pt x="365886" y="381457"/>
                </a:lnTo>
                <a:cubicBezTo>
                  <a:pt x="365881" y="377428"/>
                  <a:pt x="362617" y="374164"/>
                  <a:pt x="358588" y="374159"/>
                </a:cubicBezTo>
                <a:lnTo>
                  <a:pt x="342532" y="374159"/>
                </a:lnTo>
                <a:lnTo>
                  <a:pt x="342904" y="316795"/>
                </a:lnTo>
                <a:lnTo>
                  <a:pt x="418884" y="80505"/>
                </a:lnTo>
                <a:lnTo>
                  <a:pt x="401693" y="62279"/>
                </a:lnTo>
                <a:lnTo>
                  <a:pt x="276495" y="62279"/>
                </a:lnTo>
                <a:lnTo>
                  <a:pt x="254439" y="93418"/>
                </a:lnTo>
                <a:lnTo>
                  <a:pt x="303729" y="93418"/>
                </a:lnTo>
                <a:lnTo>
                  <a:pt x="303729" y="108987"/>
                </a:lnTo>
                <a:lnTo>
                  <a:pt x="194620" y="108987"/>
                </a:lnTo>
                <a:lnTo>
                  <a:pt x="194620" y="93418"/>
                </a:lnTo>
                <a:lnTo>
                  <a:pt x="246389" y="93418"/>
                </a:lnTo>
                <a:lnTo>
                  <a:pt x="224330" y="62279"/>
                </a:lnTo>
                <a:lnTo>
                  <a:pt x="97265" y="62279"/>
                </a:lnTo>
                <a:lnTo>
                  <a:pt x="79067" y="79663"/>
                </a:lnTo>
                <a:lnTo>
                  <a:pt x="155696" y="319178"/>
                </a:lnTo>
                <a:lnTo>
                  <a:pt x="155696" y="373911"/>
                </a:lnTo>
                <a:lnTo>
                  <a:pt x="139883" y="373911"/>
                </a:lnTo>
                <a:cubicBezTo>
                  <a:pt x="135719" y="373918"/>
                  <a:pt x="132346" y="377293"/>
                  <a:pt x="132342" y="381457"/>
                </a:cubicBezTo>
                <a:lnTo>
                  <a:pt x="132342" y="389242"/>
                </a:lnTo>
                <a:lnTo>
                  <a:pt x="23354" y="389242"/>
                </a:lnTo>
                <a:lnTo>
                  <a:pt x="23354" y="381457"/>
                </a:lnTo>
                <a:cubicBezTo>
                  <a:pt x="23349" y="377428"/>
                  <a:pt x="20085" y="374164"/>
                  <a:pt x="16056" y="374159"/>
                </a:cubicBezTo>
                <a:lnTo>
                  <a:pt x="0" y="374159"/>
                </a:lnTo>
                <a:lnTo>
                  <a:pt x="372" y="316795"/>
                </a:lnTo>
                <a:lnTo>
                  <a:pt x="76562" y="79852"/>
                </a:lnTo>
                <a:lnTo>
                  <a:pt x="59260" y="62279"/>
                </a:lnTo>
                <a:lnTo>
                  <a:pt x="31139" y="62279"/>
                </a:lnTo>
                <a:lnTo>
                  <a:pt x="31139" y="46709"/>
                </a:lnTo>
                <a:lnTo>
                  <a:pt x="65783" y="46709"/>
                </a:lnTo>
                <a:lnTo>
                  <a:pt x="78015" y="59139"/>
                </a:lnTo>
                <a:lnTo>
                  <a:pt x="91031" y="46709"/>
                </a:lnTo>
                <a:lnTo>
                  <a:pt x="213301" y="46709"/>
                </a:lnTo>
                <a:close/>
              </a:path>
            </a:pathLst>
          </a:custGeom>
          <a:solidFill>
            <a:srgbClr val="2196F3"/>
          </a:solidFill>
          <a:ln w="7739" cap="flat">
            <a:noFill/>
            <a:prstDash val="solid"/>
            <a:miter/>
          </a:ln>
        </p:spPr>
        <p:txBody>
          <a:bodyPr rtlCol="0" anchor="ctr"/>
          <a:p>
            <a:endParaRPr lang="zh-CN" altLang="en-US"/>
          </a:p>
        </p:txBody>
      </p:sp>
      <p:sp>
        <p:nvSpPr>
          <p:cNvPr id="18" name="TextBox 5"/>
          <p:cNvSpPr txBox="1"/>
          <p:nvPr>
            <p:custDataLst>
              <p:tags r:id="rId11"/>
            </p:custDataLst>
          </p:nvPr>
        </p:nvSpPr>
        <p:spPr>
          <a:xfrm>
            <a:off x="474780" y="605156"/>
            <a:ext cx="7857457" cy="523220"/>
          </a:xfrm>
          <a:prstGeom prst="rect">
            <a:avLst/>
          </a:prstGeom>
          <a:noFill/>
        </p:spPr>
        <p:txBody>
          <a:bodyPr wrap="square" bIns="0" rtlCol="0" anchor="b" anchorCtr="0">
            <a:normAutofit/>
          </a:bodyPr>
          <a:p>
            <a:pPr>
              <a:lnSpc>
                <a:spcPct val="120000"/>
              </a:lnSpc>
            </a:pPr>
            <a:r>
              <a:rPr lang="zh-CN" altLang="en-US" sz="2400" b="1" spc="300">
                <a:latin typeface="微软雅黑" panose="020B0503020204020204" charset="-122"/>
                <a:ea typeface="微软雅黑" panose="020B0503020204020204" charset="-122"/>
              </a:rPr>
              <a:t>（三）电梯制造单位的法律责任</a:t>
            </a:r>
            <a:endParaRPr lang="zh-CN" altLang="en-US" sz="2400" b="1" spc="300">
              <a:latin typeface="微软雅黑" panose="020B0503020204020204" charset="-122"/>
              <a:ea typeface="微软雅黑" panose="020B0503020204020204" charset="-122"/>
            </a:endParaRPr>
          </a:p>
        </p:txBody>
      </p:sp>
    </p:spTree>
    <p:custDataLst>
      <p:tags r:id="rId12"/>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0" name="矩形 19"/>
          <p:cNvSpPr/>
          <p:nvPr>
            <p:custDataLst>
              <p:tags r:id="rId1"/>
            </p:custDataLst>
          </p:nvPr>
        </p:nvSpPr>
        <p:spPr>
          <a:xfrm>
            <a:off x="5118100" y="3429000"/>
            <a:ext cx="7073900" cy="3426736"/>
          </a:xfrm>
          <a:prstGeom prst="rect">
            <a:avLst/>
          </a:prstGeom>
          <a:solidFill>
            <a:srgbClr val="FFFFFF">
              <a:lumMod val="95000"/>
              <a:alpha val="40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a:solidFill>
                <a:srgbClr val="FFFFFF"/>
              </a:solidFill>
              <a:latin typeface="微软雅黑" panose="020B0503020204020204" charset="-122"/>
            </a:endParaRPr>
          </a:p>
        </p:txBody>
      </p:sp>
      <p:sp>
        <p:nvSpPr>
          <p:cNvPr id="11" name="矩形 10"/>
          <p:cNvSpPr/>
          <p:nvPr>
            <p:custDataLst>
              <p:tags r:id="rId2"/>
            </p:custDataLst>
          </p:nvPr>
        </p:nvSpPr>
        <p:spPr>
          <a:xfrm>
            <a:off x="0" y="2264"/>
            <a:ext cx="5118100" cy="6858000"/>
          </a:xfrm>
          <a:prstGeom prst="rect">
            <a:avLst/>
          </a:prstGeom>
          <a:pattFill prst="ltUpDiag">
            <a:fgClr>
              <a:srgbClr val="FFFFFF">
                <a:lumMod val="85000"/>
              </a:srgbClr>
            </a:fgClr>
            <a:bgClr>
              <a:srgbClr val="FFFFFF"/>
            </a:bgClr>
          </a:pattFill>
          <a:ln>
            <a:noFill/>
          </a:ln>
        </p:spPr>
        <p:style>
          <a:lnRef idx="2">
            <a:srgbClr val="1E6BC5">
              <a:shade val="50000"/>
            </a:srgbClr>
          </a:lnRef>
          <a:fillRef idx="1">
            <a:srgbClr val="1E6BC5"/>
          </a:fillRef>
          <a:effectRef idx="0">
            <a:srgbClr val="1E6BC5"/>
          </a:effectRef>
          <a:fontRef idx="minor">
            <a:srgbClr val="FFFFFF"/>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p>
        </p:txBody>
      </p:sp>
      <p:sp>
        <p:nvSpPr>
          <p:cNvPr id="6" name="文本框 5"/>
          <p:cNvSpPr txBox="1"/>
          <p:nvPr>
            <p:custDataLst>
              <p:tags r:id="rId3"/>
            </p:custDataLst>
          </p:nvPr>
        </p:nvSpPr>
        <p:spPr>
          <a:xfrm>
            <a:off x="402590" y="1823085"/>
            <a:ext cx="4347845" cy="1183640"/>
          </a:xfrm>
          <a:prstGeom prst="rect">
            <a:avLst/>
          </a:prstGeom>
          <a:noFill/>
        </p:spPr>
        <p:txBody>
          <a:bodyPr wrap="square" lIns="101600" tIns="38100" rIns="63500" bIns="38100" rtlCol="0" anchor="b" anchorCtr="0">
            <a:normAutofit lnSpcReduction="10000"/>
          </a:bodyPr>
          <a:lstStyle/>
          <a:p>
            <a:pPr fontAlgn="auto">
              <a:lnSpc>
                <a:spcPct val="100000"/>
              </a:lnSpc>
            </a:pPr>
            <a:r>
              <a:rPr lang="zh-CN" altLang="en-US" sz="3600" b="1" spc="300" dirty="0">
                <a:solidFill>
                  <a:srgbClr val="000000">
                    <a:lumMod val="75000"/>
                    <a:lumOff val="25000"/>
                  </a:srgbClr>
                </a:solidFill>
                <a:uFillTx/>
                <a:latin typeface="Arial" panose="020B0604020202020204" pitchFamily="34" charset="0"/>
                <a:ea typeface="微软雅黑" panose="020B0503020204020204" charset="-122"/>
              </a:rPr>
              <a:t>（四）特种设备使用单位的法律责任</a:t>
            </a:r>
            <a:endParaRPr lang="zh-CN" altLang="en-US" sz="3600" b="1" spc="300" dirty="0">
              <a:solidFill>
                <a:srgbClr val="000000">
                  <a:lumMod val="75000"/>
                  <a:lumOff val="25000"/>
                </a:srgbClr>
              </a:solidFill>
              <a:uFillTx/>
              <a:latin typeface="Arial" panose="020B0604020202020204" pitchFamily="34" charset="0"/>
              <a:ea typeface="微软雅黑" panose="020B0503020204020204" charset="-122"/>
            </a:endParaRPr>
          </a:p>
        </p:txBody>
      </p:sp>
      <p:sp>
        <p:nvSpPr>
          <p:cNvPr id="7" name="文本框 6"/>
          <p:cNvSpPr txBox="1"/>
          <p:nvPr>
            <p:custDataLst>
              <p:tags r:id="rId4"/>
            </p:custDataLst>
          </p:nvPr>
        </p:nvSpPr>
        <p:spPr>
          <a:xfrm>
            <a:off x="402590" y="3922395"/>
            <a:ext cx="4320000" cy="1599565"/>
          </a:xfrm>
          <a:prstGeom prst="rect">
            <a:avLst/>
          </a:prstGeom>
          <a:noFill/>
        </p:spPr>
        <p:txBody>
          <a:bodyPr wrap="square" lIns="101600" tIns="0" rIns="82550" bIns="0" rtlCol="0">
            <a:spAutoFit/>
          </a:bodyPr>
          <a:lstStyle>
            <a:defPPr>
              <a:defRPr lang="zh-CN"/>
            </a:defPPr>
            <a:lvl1pPr fontAlgn="auto">
              <a:lnSpc>
                <a:spcPct val="130000"/>
              </a:lnSpc>
              <a:spcAft>
                <a:spcPts val="1000"/>
              </a:spcAft>
              <a:defRPr sz="1600" spc="150"/>
            </a:lvl1pPr>
          </a:lstStyle>
          <a:p>
            <a:pPr marL="360045" indent="-306070" algn="just" fontAlgn="ctr">
              <a:spcBef>
                <a:spcPts val="1000"/>
              </a:spcBef>
              <a:spcAft>
                <a:spcPts val="600"/>
              </a:spcAft>
              <a:buClr>
                <a:srgbClr val="E34D4D">
                  <a:lumMod val="60000"/>
                  <a:lumOff val="40000"/>
                </a:srgbClr>
              </a:buClr>
              <a:buSzPct val="80000"/>
              <a:buFont typeface="Wingdings" panose="05000000000000000000" pitchFamily="2" charset="2"/>
              <a:buChar char="n"/>
            </a:pPr>
            <a:r>
              <a:rPr lang="zh-CN" altLang="en-US" dirty="0">
                <a:solidFill>
                  <a:srgbClr val="000000">
                    <a:lumMod val="75000"/>
                    <a:lumOff val="25000"/>
                  </a:srgbClr>
                </a:solidFill>
                <a:uFillTx/>
                <a:latin typeface="Arial" panose="020B0604020202020204" pitchFamily="34" charset="0"/>
                <a:ea typeface="微软雅黑" panose="020B0503020204020204" charset="-122"/>
              </a:rPr>
              <a:t>特种设备使用单位有下列情形之一的，由特种设备安全监督管理部门责令限期改正；逾期未改正的，处2 000 元以上2 万元以下罚款；情节严重的，责令停止使用或者停产停业整顿：</a:t>
            </a:r>
            <a:endParaRPr lang="zh-CN" altLang="en-US" dirty="0">
              <a:solidFill>
                <a:srgbClr val="000000">
                  <a:lumMod val="75000"/>
                  <a:lumOff val="25000"/>
                </a:srgbClr>
              </a:solidFill>
              <a:uFillTx/>
              <a:latin typeface="Arial" panose="020B0604020202020204" pitchFamily="34" charset="0"/>
              <a:ea typeface="微软雅黑" panose="020B0503020204020204" charset="-122"/>
            </a:endParaRPr>
          </a:p>
        </p:txBody>
      </p:sp>
      <p:sp>
        <p:nvSpPr>
          <p:cNvPr id="3" name="文本框 2"/>
          <p:cNvSpPr txBox="1"/>
          <p:nvPr>
            <p:custDataLst>
              <p:tags r:id="rId5"/>
            </p:custDataLst>
          </p:nvPr>
        </p:nvSpPr>
        <p:spPr>
          <a:xfrm>
            <a:off x="5255260" y="426720"/>
            <a:ext cx="6049645" cy="6003925"/>
          </a:xfrm>
          <a:prstGeom prst="rect">
            <a:avLst/>
          </a:prstGeom>
          <a:noFill/>
        </p:spPr>
        <p:txBody>
          <a:bodyPr wrap="square" lIns="101600" tIns="0" rIns="82550" bIns="0" rtlCol="0">
            <a:spAutoFit/>
          </a:bodyPr>
          <a:lstStyle>
            <a:defPPr>
              <a:defRPr lang="zh-CN"/>
            </a:defPPr>
            <a:lvl1pPr fontAlgn="auto">
              <a:lnSpc>
                <a:spcPct val="130000"/>
              </a:lnSpc>
              <a:spcAft>
                <a:spcPts val="1000"/>
              </a:spcAft>
              <a:defRPr sz="1600" spc="150"/>
            </a:lvl1pPr>
          </a:lstStyle>
          <a:p>
            <a:pPr marL="360045" indent="-306070" fontAlgn="ctr">
              <a:spcBef>
                <a:spcPts val="0"/>
              </a:spcBef>
              <a:spcAft>
                <a:spcPts val="600"/>
              </a:spcAft>
              <a:buClr>
                <a:srgbClr val="1E6BC5">
                  <a:lumMod val="60000"/>
                  <a:lumOff val="40000"/>
                </a:srgbClr>
              </a:buClr>
              <a:buSzPct val="80000"/>
              <a:buFont typeface="Wingdings" panose="05000000000000000000" pitchFamily="2" charset="2"/>
              <a:buChar char="n"/>
            </a:pPr>
            <a:r>
              <a:rPr lang="zh-CN" altLang="en-US" sz="1400" dirty="0">
                <a:solidFill>
                  <a:srgbClr val="000000">
                    <a:lumMod val="75000"/>
                    <a:lumOff val="25000"/>
                  </a:srgbClr>
                </a:solidFill>
                <a:latin typeface="Arial" panose="020B0604020202020204" pitchFamily="34" charset="0"/>
                <a:ea typeface="微软雅黑" panose="020B0503020204020204" charset="-122"/>
              </a:rPr>
              <a:t>（1）特种设备投入使用前或者投入使用后30 日内，未向特种设备安全监督管理部门登记，擅自将其投入使用的；</a:t>
            </a:r>
            <a:endParaRPr lang="zh-CN" altLang="en-US" sz="1400" dirty="0">
              <a:solidFill>
                <a:srgbClr val="000000">
                  <a:lumMod val="75000"/>
                  <a:lumOff val="25000"/>
                </a:srgbClr>
              </a:solidFill>
              <a:latin typeface="Arial" panose="020B0604020202020204" pitchFamily="34" charset="0"/>
              <a:ea typeface="微软雅黑" panose="020B0503020204020204" charset="-122"/>
            </a:endParaRPr>
          </a:p>
          <a:p>
            <a:pPr marL="360045" indent="-306070" fontAlgn="ctr">
              <a:spcBef>
                <a:spcPts val="0"/>
              </a:spcBef>
              <a:spcAft>
                <a:spcPts val="600"/>
              </a:spcAft>
              <a:buClr>
                <a:srgbClr val="1E6BC5">
                  <a:lumMod val="60000"/>
                  <a:lumOff val="40000"/>
                </a:srgbClr>
              </a:buClr>
              <a:buSzPct val="80000"/>
              <a:buFont typeface="Wingdings" panose="05000000000000000000" pitchFamily="2" charset="2"/>
              <a:buChar char="n"/>
            </a:pPr>
            <a:r>
              <a:rPr lang="zh-CN" altLang="en-US" sz="1400" dirty="0">
                <a:solidFill>
                  <a:srgbClr val="000000">
                    <a:lumMod val="75000"/>
                    <a:lumOff val="25000"/>
                  </a:srgbClr>
                </a:solidFill>
                <a:latin typeface="Arial" panose="020B0604020202020204" pitchFamily="34" charset="0"/>
                <a:ea typeface="微软雅黑" panose="020B0503020204020204" charset="-122"/>
              </a:rPr>
              <a:t>（2）未依照本条例第二十六条的规定，建立特种设备安全技术档案的；</a:t>
            </a:r>
            <a:endParaRPr lang="zh-CN" altLang="en-US" sz="1400" dirty="0">
              <a:solidFill>
                <a:srgbClr val="000000">
                  <a:lumMod val="75000"/>
                  <a:lumOff val="25000"/>
                </a:srgbClr>
              </a:solidFill>
              <a:latin typeface="Arial" panose="020B0604020202020204" pitchFamily="34" charset="0"/>
              <a:ea typeface="微软雅黑" panose="020B0503020204020204" charset="-122"/>
            </a:endParaRPr>
          </a:p>
          <a:p>
            <a:pPr marL="360045" indent="-306070" fontAlgn="ctr">
              <a:spcBef>
                <a:spcPts val="0"/>
              </a:spcBef>
              <a:spcAft>
                <a:spcPts val="600"/>
              </a:spcAft>
              <a:buClr>
                <a:srgbClr val="1E6BC5">
                  <a:lumMod val="60000"/>
                  <a:lumOff val="40000"/>
                </a:srgbClr>
              </a:buClr>
              <a:buSzPct val="80000"/>
              <a:buFont typeface="Wingdings" panose="05000000000000000000" pitchFamily="2" charset="2"/>
              <a:buChar char="n"/>
            </a:pPr>
            <a:r>
              <a:rPr lang="zh-CN" altLang="en-US" sz="1400" dirty="0">
                <a:solidFill>
                  <a:srgbClr val="000000">
                    <a:lumMod val="75000"/>
                    <a:lumOff val="25000"/>
                  </a:srgbClr>
                </a:solidFill>
                <a:latin typeface="Arial" panose="020B0604020202020204" pitchFamily="34" charset="0"/>
                <a:ea typeface="微软雅黑" panose="020B0503020204020204" charset="-122"/>
              </a:rPr>
              <a:t>（3）未依照本条例第二十七条的规定，对在用特种设备进行经常性日常维护保养和定期自行检查的，或者对在用特种设备的安全附件、安全保护装置、测量调控装置及有关附属仪器仪表进行定期校验、检修，并做出记录的；</a:t>
            </a:r>
            <a:endParaRPr lang="zh-CN" altLang="en-US" sz="1400" dirty="0">
              <a:solidFill>
                <a:srgbClr val="000000">
                  <a:lumMod val="75000"/>
                  <a:lumOff val="25000"/>
                </a:srgbClr>
              </a:solidFill>
              <a:latin typeface="Arial" panose="020B0604020202020204" pitchFamily="34" charset="0"/>
              <a:ea typeface="微软雅黑" panose="020B0503020204020204" charset="-122"/>
            </a:endParaRPr>
          </a:p>
          <a:p>
            <a:pPr marL="360045" indent="-306070" fontAlgn="ctr">
              <a:spcBef>
                <a:spcPts val="0"/>
              </a:spcBef>
              <a:spcAft>
                <a:spcPts val="600"/>
              </a:spcAft>
              <a:buClr>
                <a:srgbClr val="1E6BC5">
                  <a:lumMod val="60000"/>
                  <a:lumOff val="40000"/>
                </a:srgbClr>
              </a:buClr>
              <a:buSzPct val="80000"/>
              <a:buFont typeface="Wingdings" panose="05000000000000000000" pitchFamily="2" charset="2"/>
              <a:buChar char="n"/>
            </a:pPr>
            <a:r>
              <a:rPr lang="zh-CN" altLang="en-US" sz="1400" dirty="0">
                <a:solidFill>
                  <a:srgbClr val="000000">
                    <a:lumMod val="75000"/>
                    <a:lumOff val="25000"/>
                  </a:srgbClr>
                </a:solidFill>
                <a:latin typeface="Arial" panose="020B0604020202020204" pitchFamily="34" charset="0"/>
                <a:ea typeface="微软雅黑" panose="020B0503020204020204" charset="-122"/>
              </a:rPr>
              <a:t>（4）未按照安全技术规范的定期检验要求，在安全检验合格有效期届满前1 个月向特种设备检验检测机构提出定期检验要求的；</a:t>
            </a:r>
            <a:endParaRPr lang="zh-CN" altLang="en-US" sz="1400" dirty="0">
              <a:solidFill>
                <a:srgbClr val="000000">
                  <a:lumMod val="75000"/>
                  <a:lumOff val="25000"/>
                </a:srgbClr>
              </a:solidFill>
              <a:latin typeface="Arial" panose="020B0604020202020204" pitchFamily="34" charset="0"/>
              <a:ea typeface="微软雅黑" panose="020B0503020204020204" charset="-122"/>
            </a:endParaRPr>
          </a:p>
          <a:p>
            <a:pPr marL="360045" indent="-306070" fontAlgn="ctr">
              <a:spcBef>
                <a:spcPts val="0"/>
              </a:spcBef>
              <a:spcAft>
                <a:spcPts val="600"/>
              </a:spcAft>
              <a:buClr>
                <a:srgbClr val="1E6BC5">
                  <a:lumMod val="60000"/>
                  <a:lumOff val="40000"/>
                </a:srgbClr>
              </a:buClr>
              <a:buSzPct val="80000"/>
              <a:buFont typeface="Wingdings" panose="05000000000000000000" pitchFamily="2" charset="2"/>
              <a:buChar char="n"/>
            </a:pPr>
            <a:r>
              <a:rPr lang="zh-CN" altLang="en-US" sz="1400" dirty="0">
                <a:solidFill>
                  <a:srgbClr val="000000">
                    <a:lumMod val="75000"/>
                    <a:lumOff val="25000"/>
                  </a:srgbClr>
                </a:solidFill>
                <a:latin typeface="Arial" panose="020B0604020202020204" pitchFamily="34" charset="0"/>
                <a:ea typeface="微软雅黑" panose="020B0503020204020204" charset="-122"/>
              </a:rPr>
              <a:t>（5）使用未经定期检验或者检验不合格的特种设备的；</a:t>
            </a:r>
            <a:endParaRPr lang="zh-CN" altLang="en-US" sz="1400" dirty="0">
              <a:solidFill>
                <a:srgbClr val="000000">
                  <a:lumMod val="75000"/>
                  <a:lumOff val="25000"/>
                </a:srgbClr>
              </a:solidFill>
              <a:latin typeface="Arial" panose="020B0604020202020204" pitchFamily="34" charset="0"/>
              <a:ea typeface="微软雅黑" panose="020B0503020204020204" charset="-122"/>
            </a:endParaRPr>
          </a:p>
          <a:p>
            <a:pPr marL="360045" indent="-306070" fontAlgn="ctr">
              <a:spcBef>
                <a:spcPts val="0"/>
              </a:spcBef>
              <a:spcAft>
                <a:spcPts val="600"/>
              </a:spcAft>
              <a:buClr>
                <a:srgbClr val="1E6BC5">
                  <a:lumMod val="60000"/>
                  <a:lumOff val="40000"/>
                </a:srgbClr>
              </a:buClr>
              <a:buSzPct val="80000"/>
              <a:buFont typeface="Wingdings" panose="05000000000000000000" pitchFamily="2" charset="2"/>
              <a:buChar char="n"/>
            </a:pPr>
            <a:r>
              <a:rPr lang="zh-CN" altLang="en-US" sz="1400" dirty="0">
                <a:solidFill>
                  <a:srgbClr val="000000">
                    <a:lumMod val="75000"/>
                    <a:lumOff val="25000"/>
                  </a:srgbClr>
                </a:solidFill>
                <a:latin typeface="Arial" panose="020B0604020202020204" pitchFamily="34" charset="0"/>
                <a:ea typeface="微软雅黑" panose="020B0503020204020204" charset="-122"/>
              </a:rPr>
              <a:t>（6）特种设备出现故障或者发生异常情况，未对其进行全面检查、消除事故隐患，继续投入使用的；</a:t>
            </a:r>
            <a:endParaRPr lang="zh-CN" altLang="en-US" sz="1400" dirty="0">
              <a:solidFill>
                <a:srgbClr val="000000">
                  <a:lumMod val="75000"/>
                  <a:lumOff val="25000"/>
                </a:srgbClr>
              </a:solidFill>
              <a:latin typeface="Arial" panose="020B0604020202020204" pitchFamily="34" charset="0"/>
              <a:ea typeface="微软雅黑" panose="020B0503020204020204" charset="-122"/>
            </a:endParaRPr>
          </a:p>
          <a:p>
            <a:pPr marL="360045" indent="-306070" fontAlgn="ctr">
              <a:spcBef>
                <a:spcPts val="0"/>
              </a:spcBef>
              <a:spcAft>
                <a:spcPts val="600"/>
              </a:spcAft>
              <a:buClr>
                <a:srgbClr val="1E6BC5">
                  <a:lumMod val="60000"/>
                  <a:lumOff val="40000"/>
                </a:srgbClr>
              </a:buClr>
              <a:buSzPct val="80000"/>
              <a:buFont typeface="Wingdings" panose="05000000000000000000" pitchFamily="2" charset="2"/>
              <a:buChar char="n"/>
            </a:pPr>
            <a:r>
              <a:rPr lang="zh-CN" altLang="en-US" sz="1400" dirty="0">
                <a:solidFill>
                  <a:srgbClr val="000000">
                    <a:lumMod val="75000"/>
                    <a:lumOff val="25000"/>
                  </a:srgbClr>
                </a:solidFill>
                <a:latin typeface="Arial" panose="020B0604020202020204" pitchFamily="34" charset="0"/>
                <a:ea typeface="微软雅黑" panose="020B0503020204020204" charset="-122"/>
              </a:rPr>
              <a:t>（7）未制定特种设备事故应急专项预案的；</a:t>
            </a:r>
            <a:endParaRPr lang="zh-CN" altLang="en-US" sz="1400" dirty="0">
              <a:solidFill>
                <a:srgbClr val="000000">
                  <a:lumMod val="75000"/>
                  <a:lumOff val="25000"/>
                </a:srgbClr>
              </a:solidFill>
              <a:latin typeface="Arial" panose="020B0604020202020204" pitchFamily="34" charset="0"/>
              <a:ea typeface="微软雅黑" panose="020B0503020204020204" charset="-122"/>
            </a:endParaRPr>
          </a:p>
          <a:p>
            <a:pPr marL="360045" indent="-306070" fontAlgn="ctr">
              <a:spcBef>
                <a:spcPts val="0"/>
              </a:spcBef>
              <a:spcAft>
                <a:spcPts val="600"/>
              </a:spcAft>
              <a:buClr>
                <a:srgbClr val="1E6BC5">
                  <a:lumMod val="60000"/>
                  <a:lumOff val="40000"/>
                </a:srgbClr>
              </a:buClr>
              <a:buSzPct val="80000"/>
              <a:buFont typeface="Wingdings" panose="05000000000000000000" pitchFamily="2" charset="2"/>
              <a:buChar char="n"/>
            </a:pPr>
            <a:r>
              <a:rPr lang="zh-CN" altLang="en-US" sz="1400" dirty="0">
                <a:solidFill>
                  <a:srgbClr val="000000">
                    <a:lumMod val="75000"/>
                    <a:lumOff val="25000"/>
                  </a:srgbClr>
                </a:solidFill>
                <a:latin typeface="Arial" panose="020B0604020202020204" pitchFamily="34" charset="0"/>
                <a:ea typeface="微软雅黑" panose="020B0503020204020204" charset="-122"/>
              </a:rPr>
              <a:t>（8）未依照本条例第三十一条第二款的规定，对电梯进行清洁、润滑、调整和检查的；</a:t>
            </a:r>
            <a:endParaRPr lang="zh-CN" altLang="en-US" sz="1400" dirty="0">
              <a:solidFill>
                <a:srgbClr val="000000">
                  <a:lumMod val="75000"/>
                  <a:lumOff val="25000"/>
                </a:srgbClr>
              </a:solidFill>
              <a:latin typeface="Arial" panose="020B0604020202020204" pitchFamily="34" charset="0"/>
              <a:ea typeface="微软雅黑" panose="020B0503020204020204" charset="-122"/>
            </a:endParaRPr>
          </a:p>
          <a:p>
            <a:pPr marL="360045" indent="-306070" fontAlgn="ctr">
              <a:spcBef>
                <a:spcPts val="0"/>
              </a:spcBef>
              <a:spcAft>
                <a:spcPts val="600"/>
              </a:spcAft>
              <a:buClr>
                <a:srgbClr val="1E6BC5">
                  <a:lumMod val="60000"/>
                  <a:lumOff val="40000"/>
                </a:srgbClr>
              </a:buClr>
              <a:buSzPct val="80000"/>
              <a:buFont typeface="Wingdings" panose="05000000000000000000" pitchFamily="2" charset="2"/>
              <a:buChar char="n"/>
            </a:pPr>
            <a:r>
              <a:rPr lang="zh-CN" altLang="en-US" sz="1400" dirty="0">
                <a:solidFill>
                  <a:srgbClr val="000000">
                    <a:lumMod val="75000"/>
                    <a:lumOff val="25000"/>
                  </a:srgbClr>
                </a:solidFill>
                <a:latin typeface="Arial" panose="020B0604020202020204" pitchFamily="34" charset="0"/>
                <a:ea typeface="微软雅黑" panose="020B0503020204020204" charset="-122"/>
              </a:rPr>
              <a:t>（9）未按照安全技术规范要求进行锅炉水（介）质处理的；</a:t>
            </a:r>
            <a:endParaRPr lang="zh-CN" altLang="en-US" sz="1400" dirty="0">
              <a:solidFill>
                <a:srgbClr val="000000">
                  <a:lumMod val="75000"/>
                  <a:lumOff val="25000"/>
                </a:srgbClr>
              </a:solidFill>
              <a:latin typeface="Arial" panose="020B0604020202020204" pitchFamily="34" charset="0"/>
              <a:ea typeface="微软雅黑" panose="020B0503020204020204" charset="-122"/>
            </a:endParaRPr>
          </a:p>
          <a:p>
            <a:pPr marL="360045" indent="-306070" fontAlgn="ctr">
              <a:spcBef>
                <a:spcPts val="0"/>
              </a:spcBef>
              <a:spcAft>
                <a:spcPts val="600"/>
              </a:spcAft>
              <a:buClr>
                <a:srgbClr val="1E6BC5">
                  <a:lumMod val="60000"/>
                  <a:lumOff val="40000"/>
                </a:srgbClr>
              </a:buClr>
              <a:buSzPct val="80000"/>
              <a:buFont typeface="Wingdings" panose="05000000000000000000" pitchFamily="2" charset="2"/>
              <a:buChar char="n"/>
            </a:pPr>
            <a:r>
              <a:rPr lang="zh-CN" altLang="en-US" sz="1400" dirty="0">
                <a:solidFill>
                  <a:srgbClr val="000000">
                    <a:lumMod val="75000"/>
                    <a:lumOff val="25000"/>
                  </a:srgbClr>
                </a:solidFill>
                <a:latin typeface="Arial" panose="020B0604020202020204" pitchFamily="34" charset="0"/>
                <a:ea typeface="微软雅黑" panose="020B0503020204020204" charset="-122"/>
              </a:rPr>
              <a:t>（10）特种设备不符合能效指标，未及时采取相应措施进行整改的。</a:t>
            </a:r>
            <a:endParaRPr lang="zh-CN" altLang="en-US" sz="1400" dirty="0">
              <a:solidFill>
                <a:srgbClr val="000000">
                  <a:lumMod val="75000"/>
                  <a:lumOff val="25000"/>
                </a:srgbClr>
              </a:solidFill>
              <a:latin typeface="Arial" panose="020B0604020202020204" pitchFamily="34" charset="0"/>
              <a:ea typeface="微软雅黑" panose="020B0503020204020204" charset="-122"/>
            </a:endParaRPr>
          </a:p>
        </p:txBody>
      </p:sp>
      <p:sp>
        <p:nvSpPr>
          <p:cNvPr id="12" name="任意多边形: 形状 11"/>
          <p:cNvSpPr>
            <a:spLocks noChangeAspect="1"/>
          </p:cNvSpPr>
          <p:nvPr>
            <p:custDataLst>
              <p:tags r:id="rId6"/>
            </p:custDataLst>
          </p:nvPr>
        </p:nvSpPr>
        <p:spPr>
          <a:xfrm>
            <a:off x="4735727" y="251025"/>
            <a:ext cx="135675" cy="135675"/>
          </a:xfrm>
          <a:custGeom>
            <a:avLst/>
            <a:gdLst>
              <a:gd name="connsiteX0" fmla="*/ 60236 w 688240"/>
              <a:gd name="connsiteY0" fmla="*/ 149944 h 688240"/>
              <a:gd name="connsiteX1" fmla="*/ 538297 w 688240"/>
              <a:gd name="connsiteY1" fmla="*/ 628005 h 688240"/>
              <a:gd name="connsiteX2" fmla="*/ 536521 w 688240"/>
              <a:gd name="connsiteY2" fmla="*/ 629470 h 688240"/>
              <a:gd name="connsiteX3" fmla="*/ 344120 w 688240"/>
              <a:gd name="connsiteY3" fmla="*/ 688240 h 688240"/>
              <a:gd name="connsiteX4" fmla="*/ 0 w 688240"/>
              <a:gd name="connsiteY4" fmla="*/ 344120 h 688240"/>
              <a:gd name="connsiteX5" fmla="*/ 58770 w 688240"/>
              <a:gd name="connsiteY5" fmla="*/ 151719 h 688240"/>
              <a:gd name="connsiteX6" fmla="*/ 344120 w 688240"/>
              <a:gd name="connsiteY6" fmla="*/ 0 h 688240"/>
              <a:gd name="connsiteX7" fmla="*/ 688240 w 688240"/>
              <a:gd name="connsiteY7" fmla="*/ 344120 h 688240"/>
              <a:gd name="connsiteX8" fmla="*/ 629470 w 688240"/>
              <a:gd name="connsiteY8" fmla="*/ 536521 h 688240"/>
              <a:gd name="connsiteX9" fmla="*/ 628004 w 688240"/>
              <a:gd name="connsiteY9" fmla="*/ 538297 h 688240"/>
              <a:gd name="connsiteX10" fmla="*/ 149944 w 688240"/>
              <a:gd name="connsiteY10" fmla="*/ 60236 h 688240"/>
              <a:gd name="connsiteX11" fmla="*/ 151719 w 688240"/>
              <a:gd name="connsiteY11" fmla="*/ 58770 h 688240"/>
              <a:gd name="connsiteX12" fmla="*/ 344120 w 688240"/>
              <a:gd name="connsiteY12" fmla="*/ 0 h 688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88240" h="688240">
                <a:moveTo>
                  <a:pt x="60236" y="149944"/>
                </a:moveTo>
                <a:lnTo>
                  <a:pt x="538297" y="628005"/>
                </a:lnTo>
                <a:lnTo>
                  <a:pt x="536521" y="629470"/>
                </a:lnTo>
                <a:cubicBezTo>
                  <a:pt x="481599" y="666574"/>
                  <a:pt x="415390" y="688240"/>
                  <a:pt x="344120" y="688240"/>
                </a:cubicBezTo>
                <a:cubicBezTo>
                  <a:pt x="154068" y="688240"/>
                  <a:pt x="0" y="534172"/>
                  <a:pt x="0" y="344120"/>
                </a:cubicBezTo>
                <a:cubicBezTo>
                  <a:pt x="0" y="272851"/>
                  <a:pt x="21666" y="206641"/>
                  <a:pt x="58770" y="151719"/>
                </a:cubicBezTo>
                <a:close/>
                <a:moveTo>
                  <a:pt x="344120" y="0"/>
                </a:moveTo>
                <a:cubicBezTo>
                  <a:pt x="534172" y="0"/>
                  <a:pt x="688240" y="154068"/>
                  <a:pt x="688240" y="344120"/>
                </a:cubicBezTo>
                <a:cubicBezTo>
                  <a:pt x="688240" y="415390"/>
                  <a:pt x="666574" y="481599"/>
                  <a:pt x="629470" y="536521"/>
                </a:cubicBezTo>
                <a:lnTo>
                  <a:pt x="628004" y="538297"/>
                </a:lnTo>
                <a:lnTo>
                  <a:pt x="149944" y="60236"/>
                </a:lnTo>
                <a:lnTo>
                  <a:pt x="151719" y="58770"/>
                </a:lnTo>
                <a:cubicBezTo>
                  <a:pt x="206641" y="21666"/>
                  <a:pt x="272851" y="0"/>
                  <a:pt x="344120" y="0"/>
                </a:cubicBezTo>
                <a:close/>
              </a:path>
            </a:pathLst>
          </a:custGeom>
          <a:solidFill>
            <a:srgbClr val="FFFFFF">
              <a:lumMod val="75000"/>
            </a:srgbClr>
          </a:solidFill>
          <a:ln>
            <a:noFill/>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lstStyle/>
          <a:p>
            <a:pPr algn="ctr"/>
            <a:endParaRPr lang="zh-CN" altLang="en-US"/>
          </a:p>
        </p:txBody>
      </p:sp>
      <p:sp>
        <p:nvSpPr>
          <p:cNvPr id="13" name="任意多边形: 形状 12"/>
          <p:cNvSpPr>
            <a:spLocks noChangeAspect="1"/>
          </p:cNvSpPr>
          <p:nvPr>
            <p:custDataLst>
              <p:tags r:id="rId7"/>
            </p:custDataLst>
          </p:nvPr>
        </p:nvSpPr>
        <p:spPr>
          <a:xfrm>
            <a:off x="4735727" y="6471300"/>
            <a:ext cx="135675" cy="135675"/>
          </a:xfrm>
          <a:custGeom>
            <a:avLst/>
            <a:gdLst>
              <a:gd name="connsiteX0" fmla="*/ 60236 w 688240"/>
              <a:gd name="connsiteY0" fmla="*/ 149944 h 688240"/>
              <a:gd name="connsiteX1" fmla="*/ 538297 w 688240"/>
              <a:gd name="connsiteY1" fmla="*/ 628005 h 688240"/>
              <a:gd name="connsiteX2" fmla="*/ 536521 w 688240"/>
              <a:gd name="connsiteY2" fmla="*/ 629470 h 688240"/>
              <a:gd name="connsiteX3" fmla="*/ 344120 w 688240"/>
              <a:gd name="connsiteY3" fmla="*/ 688240 h 688240"/>
              <a:gd name="connsiteX4" fmla="*/ 0 w 688240"/>
              <a:gd name="connsiteY4" fmla="*/ 344120 h 688240"/>
              <a:gd name="connsiteX5" fmla="*/ 58770 w 688240"/>
              <a:gd name="connsiteY5" fmla="*/ 151719 h 688240"/>
              <a:gd name="connsiteX6" fmla="*/ 344120 w 688240"/>
              <a:gd name="connsiteY6" fmla="*/ 0 h 688240"/>
              <a:gd name="connsiteX7" fmla="*/ 688240 w 688240"/>
              <a:gd name="connsiteY7" fmla="*/ 344120 h 688240"/>
              <a:gd name="connsiteX8" fmla="*/ 629470 w 688240"/>
              <a:gd name="connsiteY8" fmla="*/ 536521 h 688240"/>
              <a:gd name="connsiteX9" fmla="*/ 628004 w 688240"/>
              <a:gd name="connsiteY9" fmla="*/ 538297 h 688240"/>
              <a:gd name="connsiteX10" fmla="*/ 149944 w 688240"/>
              <a:gd name="connsiteY10" fmla="*/ 60236 h 688240"/>
              <a:gd name="connsiteX11" fmla="*/ 151719 w 688240"/>
              <a:gd name="connsiteY11" fmla="*/ 58770 h 688240"/>
              <a:gd name="connsiteX12" fmla="*/ 344120 w 688240"/>
              <a:gd name="connsiteY12" fmla="*/ 0 h 688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88240" h="688240">
                <a:moveTo>
                  <a:pt x="60236" y="149944"/>
                </a:moveTo>
                <a:lnTo>
                  <a:pt x="538297" y="628005"/>
                </a:lnTo>
                <a:lnTo>
                  <a:pt x="536521" y="629470"/>
                </a:lnTo>
                <a:cubicBezTo>
                  <a:pt x="481599" y="666574"/>
                  <a:pt x="415390" y="688240"/>
                  <a:pt x="344120" y="688240"/>
                </a:cubicBezTo>
                <a:cubicBezTo>
                  <a:pt x="154068" y="688240"/>
                  <a:pt x="0" y="534172"/>
                  <a:pt x="0" y="344120"/>
                </a:cubicBezTo>
                <a:cubicBezTo>
                  <a:pt x="0" y="272851"/>
                  <a:pt x="21666" y="206641"/>
                  <a:pt x="58770" y="151719"/>
                </a:cubicBezTo>
                <a:close/>
                <a:moveTo>
                  <a:pt x="344120" y="0"/>
                </a:moveTo>
                <a:cubicBezTo>
                  <a:pt x="534172" y="0"/>
                  <a:pt x="688240" y="154068"/>
                  <a:pt x="688240" y="344120"/>
                </a:cubicBezTo>
                <a:cubicBezTo>
                  <a:pt x="688240" y="415390"/>
                  <a:pt x="666574" y="481599"/>
                  <a:pt x="629470" y="536521"/>
                </a:cubicBezTo>
                <a:lnTo>
                  <a:pt x="628004" y="538297"/>
                </a:lnTo>
                <a:lnTo>
                  <a:pt x="149944" y="60236"/>
                </a:lnTo>
                <a:lnTo>
                  <a:pt x="151719" y="58770"/>
                </a:lnTo>
                <a:cubicBezTo>
                  <a:pt x="206641" y="21666"/>
                  <a:pt x="272851" y="0"/>
                  <a:pt x="344120" y="0"/>
                </a:cubicBezTo>
                <a:close/>
              </a:path>
            </a:pathLst>
          </a:custGeom>
          <a:solidFill>
            <a:srgbClr val="FFFFFF">
              <a:lumMod val="75000"/>
            </a:srgbClr>
          </a:solidFill>
          <a:ln>
            <a:noFill/>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lstStyle/>
          <a:p>
            <a:pPr algn="ctr"/>
            <a:endParaRPr lang="zh-CN" altLang="en-US"/>
          </a:p>
        </p:txBody>
      </p:sp>
      <p:sp>
        <p:nvSpPr>
          <p:cNvPr id="14" name="任意多边形: 形状 13"/>
          <p:cNvSpPr>
            <a:spLocks noChangeAspect="1"/>
          </p:cNvSpPr>
          <p:nvPr>
            <p:custDataLst>
              <p:tags r:id="rId8"/>
            </p:custDataLst>
          </p:nvPr>
        </p:nvSpPr>
        <p:spPr>
          <a:xfrm>
            <a:off x="252974" y="225625"/>
            <a:ext cx="135675" cy="135675"/>
          </a:xfrm>
          <a:custGeom>
            <a:avLst/>
            <a:gdLst>
              <a:gd name="connsiteX0" fmla="*/ 60236 w 688240"/>
              <a:gd name="connsiteY0" fmla="*/ 149944 h 688240"/>
              <a:gd name="connsiteX1" fmla="*/ 538297 w 688240"/>
              <a:gd name="connsiteY1" fmla="*/ 628005 h 688240"/>
              <a:gd name="connsiteX2" fmla="*/ 536521 w 688240"/>
              <a:gd name="connsiteY2" fmla="*/ 629470 h 688240"/>
              <a:gd name="connsiteX3" fmla="*/ 344120 w 688240"/>
              <a:gd name="connsiteY3" fmla="*/ 688240 h 688240"/>
              <a:gd name="connsiteX4" fmla="*/ 0 w 688240"/>
              <a:gd name="connsiteY4" fmla="*/ 344120 h 688240"/>
              <a:gd name="connsiteX5" fmla="*/ 58770 w 688240"/>
              <a:gd name="connsiteY5" fmla="*/ 151719 h 688240"/>
              <a:gd name="connsiteX6" fmla="*/ 344120 w 688240"/>
              <a:gd name="connsiteY6" fmla="*/ 0 h 688240"/>
              <a:gd name="connsiteX7" fmla="*/ 688240 w 688240"/>
              <a:gd name="connsiteY7" fmla="*/ 344120 h 688240"/>
              <a:gd name="connsiteX8" fmla="*/ 629470 w 688240"/>
              <a:gd name="connsiteY8" fmla="*/ 536521 h 688240"/>
              <a:gd name="connsiteX9" fmla="*/ 628004 w 688240"/>
              <a:gd name="connsiteY9" fmla="*/ 538297 h 688240"/>
              <a:gd name="connsiteX10" fmla="*/ 149944 w 688240"/>
              <a:gd name="connsiteY10" fmla="*/ 60236 h 688240"/>
              <a:gd name="connsiteX11" fmla="*/ 151719 w 688240"/>
              <a:gd name="connsiteY11" fmla="*/ 58770 h 688240"/>
              <a:gd name="connsiteX12" fmla="*/ 344120 w 688240"/>
              <a:gd name="connsiteY12" fmla="*/ 0 h 688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88240" h="688240">
                <a:moveTo>
                  <a:pt x="60236" y="149944"/>
                </a:moveTo>
                <a:lnTo>
                  <a:pt x="538297" y="628005"/>
                </a:lnTo>
                <a:lnTo>
                  <a:pt x="536521" y="629470"/>
                </a:lnTo>
                <a:cubicBezTo>
                  <a:pt x="481599" y="666574"/>
                  <a:pt x="415390" y="688240"/>
                  <a:pt x="344120" y="688240"/>
                </a:cubicBezTo>
                <a:cubicBezTo>
                  <a:pt x="154068" y="688240"/>
                  <a:pt x="0" y="534172"/>
                  <a:pt x="0" y="344120"/>
                </a:cubicBezTo>
                <a:cubicBezTo>
                  <a:pt x="0" y="272851"/>
                  <a:pt x="21666" y="206641"/>
                  <a:pt x="58770" y="151719"/>
                </a:cubicBezTo>
                <a:close/>
                <a:moveTo>
                  <a:pt x="344120" y="0"/>
                </a:moveTo>
                <a:cubicBezTo>
                  <a:pt x="534172" y="0"/>
                  <a:pt x="688240" y="154068"/>
                  <a:pt x="688240" y="344120"/>
                </a:cubicBezTo>
                <a:cubicBezTo>
                  <a:pt x="688240" y="415390"/>
                  <a:pt x="666574" y="481599"/>
                  <a:pt x="629470" y="536521"/>
                </a:cubicBezTo>
                <a:lnTo>
                  <a:pt x="628004" y="538297"/>
                </a:lnTo>
                <a:lnTo>
                  <a:pt x="149944" y="60236"/>
                </a:lnTo>
                <a:lnTo>
                  <a:pt x="151719" y="58770"/>
                </a:lnTo>
                <a:cubicBezTo>
                  <a:pt x="206641" y="21666"/>
                  <a:pt x="272851" y="0"/>
                  <a:pt x="344120" y="0"/>
                </a:cubicBezTo>
                <a:close/>
              </a:path>
            </a:pathLst>
          </a:custGeom>
          <a:solidFill>
            <a:srgbClr val="FFFFFF">
              <a:lumMod val="75000"/>
            </a:srgbClr>
          </a:solidFill>
          <a:ln>
            <a:noFill/>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lstStyle/>
          <a:p>
            <a:pPr algn="ctr"/>
            <a:endParaRPr lang="zh-CN" altLang="en-US"/>
          </a:p>
        </p:txBody>
      </p:sp>
      <p:sp>
        <p:nvSpPr>
          <p:cNvPr id="15" name="任意多边形: 形状 14"/>
          <p:cNvSpPr>
            <a:spLocks noChangeAspect="1"/>
          </p:cNvSpPr>
          <p:nvPr>
            <p:custDataLst>
              <p:tags r:id="rId9"/>
            </p:custDataLst>
          </p:nvPr>
        </p:nvSpPr>
        <p:spPr>
          <a:xfrm>
            <a:off x="252974" y="6496700"/>
            <a:ext cx="135675" cy="135675"/>
          </a:xfrm>
          <a:custGeom>
            <a:avLst/>
            <a:gdLst>
              <a:gd name="connsiteX0" fmla="*/ 60236 w 688240"/>
              <a:gd name="connsiteY0" fmla="*/ 149944 h 688240"/>
              <a:gd name="connsiteX1" fmla="*/ 538297 w 688240"/>
              <a:gd name="connsiteY1" fmla="*/ 628005 h 688240"/>
              <a:gd name="connsiteX2" fmla="*/ 536521 w 688240"/>
              <a:gd name="connsiteY2" fmla="*/ 629470 h 688240"/>
              <a:gd name="connsiteX3" fmla="*/ 344120 w 688240"/>
              <a:gd name="connsiteY3" fmla="*/ 688240 h 688240"/>
              <a:gd name="connsiteX4" fmla="*/ 0 w 688240"/>
              <a:gd name="connsiteY4" fmla="*/ 344120 h 688240"/>
              <a:gd name="connsiteX5" fmla="*/ 58770 w 688240"/>
              <a:gd name="connsiteY5" fmla="*/ 151719 h 688240"/>
              <a:gd name="connsiteX6" fmla="*/ 344120 w 688240"/>
              <a:gd name="connsiteY6" fmla="*/ 0 h 688240"/>
              <a:gd name="connsiteX7" fmla="*/ 688240 w 688240"/>
              <a:gd name="connsiteY7" fmla="*/ 344120 h 688240"/>
              <a:gd name="connsiteX8" fmla="*/ 629470 w 688240"/>
              <a:gd name="connsiteY8" fmla="*/ 536521 h 688240"/>
              <a:gd name="connsiteX9" fmla="*/ 628004 w 688240"/>
              <a:gd name="connsiteY9" fmla="*/ 538297 h 688240"/>
              <a:gd name="connsiteX10" fmla="*/ 149944 w 688240"/>
              <a:gd name="connsiteY10" fmla="*/ 60236 h 688240"/>
              <a:gd name="connsiteX11" fmla="*/ 151719 w 688240"/>
              <a:gd name="connsiteY11" fmla="*/ 58770 h 688240"/>
              <a:gd name="connsiteX12" fmla="*/ 344120 w 688240"/>
              <a:gd name="connsiteY12" fmla="*/ 0 h 688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88240" h="688240">
                <a:moveTo>
                  <a:pt x="60236" y="149944"/>
                </a:moveTo>
                <a:lnTo>
                  <a:pt x="538297" y="628005"/>
                </a:lnTo>
                <a:lnTo>
                  <a:pt x="536521" y="629470"/>
                </a:lnTo>
                <a:cubicBezTo>
                  <a:pt x="481599" y="666574"/>
                  <a:pt x="415390" y="688240"/>
                  <a:pt x="344120" y="688240"/>
                </a:cubicBezTo>
                <a:cubicBezTo>
                  <a:pt x="154068" y="688240"/>
                  <a:pt x="0" y="534172"/>
                  <a:pt x="0" y="344120"/>
                </a:cubicBezTo>
                <a:cubicBezTo>
                  <a:pt x="0" y="272851"/>
                  <a:pt x="21666" y="206641"/>
                  <a:pt x="58770" y="151719"/>
                </a:cubicBezTo>
                <a:close/>
                <a:moveTo>
                  <a:pt x="344120" y="0"/>
                </a:moveTo>
                <a:cubicBezTo>
                  <a:pt x="534172" y="0"/>
                  <a:pt x="688240" y="154068"/>
                  <a:pt x="688240" y="344120"/>
                </a:cubicBezTo>
                <a:cubicBezTo>
                  <a:pt x="688240" y="415390"/>
                  <a:pt x="666574" y="481599"/>
                  <a:pt x="629470" y="536521"/>
                </a:cubicBezTo>
                <a:lnTo>
                  <a:pt x="628004" y="538297"/>
                </a:lnTo>
                <a:lnTo>
                  <a:pt x="149944" y="60236"/>
                </a:lnTo>
                <a:lnTo>
                  <a:pt x="151719" y="58770"/>
                </a:lnTo>
                <a:cubicBezTo>
                  <a:pt x="206641" y="21666"/>
                  <a:pt x="272851" y="0"/>
                  <a:pt x="344120" y="0"/>
                </a:cubicBezTo>
                <a:close/>
              </a:path>
            </a:pathLst>
          </a:custGeom>
          <a:solidFill>
            <a:srgbClr val="FFFFFF">
              <a:lumMod val="75000"/>
            </a:srgbClr>
          </a:solidFill>
          <a:ln>
            <a:noFill/>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lstStyle/>
          <a:p>
            <a:pPr algn="ctr"/>
            <a:endParaRPr lang="zh-CN" altLang="en-US"/>
          </a:p>
        </p:txBody>
      </p:sp>
      <p:grpSp>
        <p:nvGrpSpPr>
          <p:cNvPr id="16" name="组合 15"/>
          <p:cNvGrpSpPr>
            <a:grpSpLocks noChangeAspect="1"/>
          </p:cNvGrpSpPr>
          <p:nvPr>
            <p:custDataLst>
              <p:tags r:id="rId10"/>
            </p:custDataLst>
          </p:nvPr>
        </p:nvGrpSpPr>
        <p:grpSpPr>
          <a:xfrm>
            <a:off x="11305177" y="250961"/>
            <a:ext cx="686077" cy="598672"/>
            <a:chOff x="3213087" y="1347855"/>
            <a:chExt cx="723914" cy="631689"/>
          </a:xfrm>
          <a:solidFill>
            <a:srgbClr val="FFFFFF">
              <a:lumMod val="85000"/>
            </a:srgbClr>
          </a:solidFill>
        </p:grpSpPr>
        <p:sp>
          <p:nvSpPr>
            <p:cNvPr id="17" name="任意多边形: 形状 16"/>
            <p:cNvSpPr>
              <a:spLocks noChangeAspect="1"/>
            </p:cNvSpPr>
            <p:nvPr>
              <p:custDataLst>
                <p:tags r:id="rId11"/>
              </p:custDataLst>
            </p:nvPr>
          </p:nvSpPr>
          <p:spPr>
            <a:xfrm>
              <a:off x="3213087" y="1347855"/>
              <a:ext cx="311295" cy="631688"/>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2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2" y="613739"/>
                  </a:lnTo>
                  <a:cubicBezTo>
                    <a:pt x="67726" y="597568"/>
                    <a:pt x="51617" y="582153"/>
                    <a:pt x="33054" y="568483"/>
                  </a:cubicBezTo>
                  <a:lnTo>
                    <a:pt x="20355" y="561364"/>
                  </a:lnTo>
                  <a:cubicBezTo>
                    <a:pt x="21645" y="561467"/>
                    <a:pt x="135315" y="475631"/>
                    <a:pt x="150652" y="311295"/>
                  </a:cubicBezTo>
                  <a:lnTo>
                    <a:pt x="0" y="311295"/>
                  </a:lnTo>
                  <a:close/>
                </a:path>
              </a:pathLst>
            </a:custGeom>
            <a:grpFill/>
            <a:ln>
              <a:noFill/>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微软雅黑" panose="020B0503020204020204" charset="-122"/>
                <a:ea typeface="微软雅黑" panose="020B0503020204020204" charset="-122"/>
                <a:cs typeface="+mn-ea"/>
              </a:endParaRPr>
            </a:p>
          </p:txBody>
        </p:sp>
        <p:sp>
          <p:nvSpPr>
            <p:cNvPr id="18" name="任意多边形: 形状 17"/>
            <p:cNvSpPr>
              <a:spLocks noChangeAspect="1"/>
            </p:cNvSpPr>
            <p:nvPr>
              <p:custDataLst>
                <p:tags r:id="rId12"/>
              </p:custDataLst>
            </p:nvPr>
          </p:nvSpPr>
          <p:spPr>
            <a:xfrm>
              <a:off x="3625706" y="1347856"/>
              <a:ext cx="311295" cy="631688"/>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1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1" y="613739"/>
                  </a:lnTo>
                  <a:cubicBezTo>
                    <a:pt x="67726" y="597568"/>
                    <a:pt x="51617" y="582153"/>
                    <a:pt x="33054" y="568483"/>
                  </a:cubicBezTo>
                  <a:lnTo>
                    <a:pt x="20355" y="561364"/>
                  </a:lnTo>
                  <a:cubicBezTo>
                    <a:pt x="21645" y="561467"/>
                    <a:pt x="135315" y="475631"/>
                    <a:pt x="150652" y="311295"/>
                  </a:cubicBezTo>
                  <a:lnTo>
                    <a:pt x="0" y="311295"/>
                  </a:lnTo>
                  <a:close/>
                </a:path>
              </a:pathLst>
            </a:custGeom>
            <a:grpFill/>
            <a:ln>
              <a:noFill/>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微软雅黑" panose="020B0503020204020204" charset="-122"/>
                <a:ea typeface="微软雅黑" panose="020B0503020204020204" charset="-122"/>
                <a:cs typeface="+mn-ea"/>
              </a:endParaRPr>
            </a:p>
          </p:txBody>
        </p:sp>
      </p:grpSp>
    </p:spTree>
    <p:custDataLst>
      <p:tags r:id="rId13"/>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 name="平行四边形 10"/>
          <p:cNvSpPr/>
          <p:nvPr>
            <p:custDataLst>
              <p:tags r:id="rId1"/>
            </p:custDataLst>
          </p:nvPr>
        </p:nvSpPr>
        <p:spPr>
          <a:xfrm>
            <a:off x="6578600" y="0"/>
            <a:ext cx="3218689" cy="6858000"/>
          </a:xfrm>
          <a:prstGeom prst="parallelogram">
            <a:avLst>
              <a:gd name="adj" fmla="val 93597"/>
            </a:avLst>
          </a:prstGeom>
          <a:solidFill>
            <a:srgbClr val="D6DCE4">
              <a:alpha val="80000"/>
            </a:srgbClr>
          </a:solidFill>
          <a:ln>
            <a:noFill/>
          </a:ln>
        </p:spPr>
        <p:style>
          <a:lnRef idx="2">
            <a:srgbClr val="D6DCE4">
              <a:shade val="50000"/>
            </a:srgbClr>
          </a:lnRef>
          <a:fillRef idx="1">
            <a:srgbClr val="D6DCE4"/>
          </a:fillRef>
          <a:effectRef idx="0">
            <a:srgbClr val="D6DCE4"/>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2" name="平行四边形 11"/>
          <p:cNvSpPr/>
          <p:nvPr>
            <p:custDataLst>
              <p:tags r:id="rId2"/>
            </p:custDataLst>
          </p:nvPr>
        </p:nvSpPr>
        <p:spPr>
          <a:xfrm>
            <a:off x="7183372" y="0"/>
            <a:ext cx="4495800" cy="6858000"/>
          </a:xfrm>
          <a:prstGeom prst="parallelogram">
            <a:avLst>
              <a:gd name="adj" fmla="val 65395"/>
            </a:avLst>
          </a:prstGeom>
          <a:solidFill>
            <a:srgbClr val="D6DCE4">
              <a:alpha val="80000"/>
            </a:srgbClr>
          </a:solidFill>
          <a:ln>
            <a:noFill/>
          </a:ln>
        </p:spPr>
        <p:style>
          <a:lnRef idx="2">
            <a:srgbClr val="D6DCE4">
              <a:shade val="50000"/>
            </a:srgbClr>
          </a:lnRef>
          <a:fillRef idx="1">
            <a:srgbClr val="D6DCE4"/>
          </a:fillRef>
          <a:effectRef idx="0">
            <a:srgbClr val="D6DCE4"/>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3" name="任意多边形: 形状 12"/>
          <p:cNvSpPr/>
          <p:nvPr>
            <p:custDataLst>
              <p:tags r:id="rId3"/>
            </p:custDataLst>
          </p:nvPr>
        </p:nvSpPr>
        <p:spPr>
          <a:xfrm>
            <a:off x="1" y="1"/>
            <a:ext cx="1103575" cy="2417361"/>
          </a:xfrm>
          <a:custGeom>
            <a:avLst/>
            <a:gdLst>
              <a:gd name="connsiteX0" fmla="*/ 1015705 w 1103575"/>
              <a:gd name="connsiteY0" fmla="*/ 0 h 2417361"/>
              <a:gd name="connsiteX1" fmla="*/ 1103575 w 1103575"/>
              <a:gd name="connsiteY1" fmla="*/ 0 h 2417361"/>
              <a:gd name="connsiteX2" fmla="*/ 0 w 1103575"/>
              <a:gd name="connsiteY2" fmla="*/ 2417361 h 2417361"/>
              <a:gd name="connsiteX3" fmla="*/ 0 w 1103575"/>
              <a:gd name="connsiteY3" fmla="*/ 2224883 h 2417361"/>
            </a:gdLst>
            <a:ahLst/>
            <a:cxnLst>
              <a:cxn ang="0">
                <a:pos x="connsiteX0" y="connsiteY0"/>
              </a:cxn>
              <a:cxn ang="0">
                <a:pos x="connsiteX1" y="connsiteY1"/>
              </a:cxn>
              <a:cxn ang="0">
                <a:pos x="connsiteX2" y="connsiteY2"/>
              </a:cxn>
              <a:cxn ang="0">
                <a:pos x="connsiteX3" y="connsiteY3"/>
              </a:cxn>
            </a:cxnLst>
            <a:rect l="l" t="t" r="r" b="b"/>
            <a:pathLst>
              <a:path w="1103575" h="2417361">
                <a:moveTo>
                  <a:pt x="1015705" y="0"/>
                </a:moveTo>
                <a:lnTo>
                  <a:pt x="1103575" y="0"/>
                </a:lnTo>
                <a:lnTo>
                  <a:pt x="0" y="2417361"/>
                </a:lnTo>
                <a:lnTo>
                  <a:pt x="0" y="2224883"/>
                </a:lnTo>
                <a:close/>
              </a:path>
            </a:pathLst>
          </a:custGeom>
          <a:solidFill>
            <a:srgbClr val="D6DCE4">
              <a:alpha val="80000"/>
            </a:srgbClr>
          </a:solidFill>
          <a:ln>
            <a:noFill/>
          </a:ln>
        </p:spPr>
        <p:style>
          <a:lnRef idx="2">
            <a:srgbClr val="D6DCE4">
              <a:shade val="50000"/>
            </a:srgbClr>
          </a:lnRef>
          <a:fillRef idx="1">
            <a:srgbClr val="D6DCE4"/>
          </a:fillRef>
          <a:effectRef idx="0">
            <a:srgbClr val="D6DCE4"/>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3" name="矩形 2"/>
          <p:cNvSpPr/>
          <p:nvPr>
            <p:custDataLst>
              <p:tags r:id="rId4"/>
            </p:custDataLst>
          </p:nvPr>
        </p:nvSpPr>
        <p:spPr>
          <a:xfrm>
            <a:off x="550327" y="2455125"/>
            <a:ext cx="11462493" cy="3947885"/>
          </a:xfrm>
          <a:prstGeom prst="rect">
            <a:avLst/>
          </a:prstGeom>
          <a:solidFill>
            <a:srgbClr val="FFFFFF"/>
          </a:solidFill>
          <a:ln>
            <a:noFill/>
          </a:ln>
        </p:spPr>
        <p:style>
          <a:lnRef idx="2">
            <a:srgbClr val="D6DCE4">
              <a:shade val="50000"/>
            </a:srgbClr>
          </a:lnRef>
          <a:fillRef idx="1">
            <a:srgbClr val="D6DCE4"/>
          </a:fillRef>
          <a:effectRef idx="0">
            <a:srgbClr val="D6DCE4"/>
          </a:effectRef>
          <a:fontRef idx="minor">
            <a:srgbClr val="FFFFFF"/>
          </a:fontRef>
        </p:style>
        <p:txBody>
          <a:bodyPr rtlCol="0" anchor="ctr"/>
          <a:lstStyle/>
          <a:p>
            <a:pPr algn="ctr"/>
            <a:endParaRPr kumimoji="1" lang="zh-CN" altLang="en-US" sz="1600" b="1">
              <a:solidFill>
                <a:srgbClr val="FFFFFF"/>
              </a:solidFill>
              <a:latin typeface="微软雅黑" panose="020B0503020204020204" charset="-122"/>
            </a:endParaRPr>
          </a:p>
        </p:txBody>
      </p:sp>
      <p:sp>
        <p:nvSpPr>
          <p:cNvPr id="5" name="任意多边形: 形状 4"/>
          <p:cNvSpPr/>
          <p:nvPr>
            <p:custDataLst>
              <p:tags r:id="rId5"/>
            </p:custDataLst>
          </p:nvPr>
        </p:nvSpPr>
        <p:spPr>
          <a:xfrm>
            <a:off x="357022" y="2235683"/>
            <a:ext cx="11523355" cy="654488"/>
          </a:xfrm>
          <a:custGeom>
            <a:avLst/>
            <a:gdLst>
              <a:gd name="connsiteX0" fmla="*/ 0 w 8575304"/>
              <a:gd name="connsiteY0" fmla="*/ 0 h 497113"/>
              <a:gd name="connsiteX1" fmla="*/ 8575304 w 8575304"/>
              <a:gd name="connsiteY1" fmla="*/ 0 h 497113"/>
              <a:gd name="connsiteX2" fmla="*/ 8575304 w 8575304"/>
              <a:gd name="connsiteY2" fmla="*/ 497113 h 497113"/>
              <a:gd name="connsiteX3" fmla="*/ 8505371 w 8575304"/>
              <a:gd name="connsiteY3" fmla="*/ 497113 h 497113"/>
              <a:gd name="connsiteX4" fmla="*/ 8505371 w 8575304"/>
              <a:gd name="connsiteY4" fmla="*/ 72983 h 497113"/>
              <a:gd name="connsiteX5" fmla="*/ 81177 w 8575304"/>
              <a:gd name="connsiteY5" fmla="*/ 72983 h 497113"/>
              <a:gd name="connsiteX6" fmla="*/ 81177 w 8575304"/>
              <a:gd name="connsiteY6" fmla="*/ 73656 h 497113"/>
              <a:gd name="connsiteX7" fmla="*/ 76555 w 8575304"/>
              <a:gd name="connsiteY7" fmla="*/ 73656 h 497113"/>
              <a:gd name="connsiteX8" fmla="*/ 76555 w 8575304"/>
              <a:gd name="connsiteY8" fmla="*/ 497113 h 497113"/>
              <a:gd name="connsiteX9" fmla="*/ 0 w 8575304"/>
              <a:gd name="connsiteY9" fmla="*/ 497113 h 4971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575304" h="497113">
                <a:moveTo>
                  <a:pt x="0" y="0"/>
                </a:moveTo>
                <a:lnTo>
                  <a:pt x="8575304" y="0"/>
                </a:lnTo>
                <a:lnTo>
                  <a:pt x="8575304" y="497113"/>
                </a:lnTo>
                <a:lnTo>
                  <a:pt x="8505371" y="497113"/>
                </a:lnTo>
                <a:lnTo>
                  <a:pt x="8505371" y="72983"/>
                </a:lnTo>
                <a:lnTo>
                  <a:pt x="81177" y="72983"/>
                </a:lnTo>
                <a:lnTo>
                  <a:pt x="81177" y="73656"/>
                </a:lnTo>
                <a:lnTo>
                  <a:pt x="76555" y="73656"/>
                </a:lnTo>
                <a:lnTo>
                  <a:pt x="76555" y="497113"/>
                </a:lnTo>
                <a:lnTo>
                  <a:pt x="0" y="497113"/>
                </a:lnTo>
                <a:close/>
              </a:path>
            </a:pathLst>
          </a:custGeom>
          <a:solidFill>
            <a:srgbClr val="FFFFFF">
              <a:lumMod val="65000"/>
            </a:srgbClr>
          </a:solidFill>
          <a:ln>
            <a:noFill/>
          </a:ln>
        </p:spPr>
        <p:style>
          <a:lnRef idx="2">
            <a:srgbClr val="D6DCE4">
              <a:shade val="50000"/>
            </a:srgbClr>
          </a:lnRef>
          <a:fillRef idx="1">
            <a:srgbClr val="D6DCE4"/>
          </a:fillRef>
          <a:effectRef idx="0">
            <a:srgbClr val="D6DCE4"/>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6" name="任意多边形: 形状 5"/>
          <p:cNvSpPr/>
          <p:nvPr>
            <p:custDataLst>
              <p:tags r:id="rId6"/>
            </p:custDataLst>
          </p:nvPr>
        </p:nvSpPr>
        <p:spPr>
          <a:xfrm flipV="1">
            <a:off x="357022" y="5606335"/>
            <a:ext cx="11523355" cy="654488"/>
          </a:xfrm>
          <a:custGeom>
            <a:avLst/>
            <a:gdLst>
              <a:gd name="connsiteX0" fmla="*/ 0 w 8575304"/>
              <a:gd name="connsiteY0" fmla="*/ 497113 h 497113"/>
              <a:gd name="connsiteX1" fmla="*/ 76555 w 8575304"/>
              <a:gd name="connsiteY1" fmla="*/ 497113 h 497113"/>
              <a:gd name="connsiteX2" fmla="*/ 76555 w 8575304"/>
              <a:gd name="connsiteY2" fmla="*/ 74415 h 497113"/>
              <a:gd name="connsiteX3" fmla="*/ 81177 w 8575304"/>
              <a:gd name="connsiteY3" fmla="*/ 74415 h 497113"/>
              <a:gd name="connsiteX4" fmla="*/ 81177 w 8575304"/>
              <a:gd name="connsiteY4" fmla="*/ 72983 h 497113"/>
              <a:gd name="connsiteX5" fmla="*/ 8505371 w 8575304"/>
              <a:gd name="connsiteY5" fmla="*/ 72983 h 497113"/>
              <a:gd name="connsiteX6" fmla="*/ 8505371 w 8575304"/>
              <a:gd name="connsiteY6" fmla="*/ 497113 h 497113"/>
              <a:gd name="connsiteX7" fmla="*/ 8575304 w 8575304"/>
              <a:gd name="connsiteY7" fmla="*/ 497113 h 497113"/>
              <a:gd name="connsiteX8" fmla="*/ 8575304 w 8575304"/>
              <a:gd name="connsiteY8" fmla="*/ 0 h 497113"/>
              <a:gd name="connsiteX9" fmla="*/ 0 w 8575304"/>
              <a:gd name="connsiteY9" fmla="*/ 0 h 4971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575304" h="497113">
                <a:moveTo>
                  <a:pt x="0" y="497113"/>
                </a:moveTo>
                <a:lnTo>
                  <a:pt x="76555" y="497113"/>
                </a:lnTo>
                <a:lnTo>
                  <a:pt x="76555" y="74415"/>
                </a:lnTo>
                <a:lnTo>
                  <a:pt x="81177" y="74415"/>
                </a:lnTo>
                <a:lnTo>
                  <a:pt x="81177" y="72983"/>
                </a:lnTo>
                <a:lnTo>
                  <a:pt x="8505371" y="72983"/>
                </a:lnTo>
                <a:lnTo>
                  <a:pt x="8505371" y="497113"/>
                </a:lnTo>
                <a:lnTo>
                  <a:pt x="8575304" y="497113"/>
                </a:lnTo>
                <a:lnTo>
                  <a:pt x="8575304" y="0"/>
                </a:lnTo>
                <a:lnTo>
                  <a:pt x="0" y="0"/>
                </a:lnTo>
                <a:close/>
              </a:path>
            </a:pathLst>
          </a:custGeom>
          <a:solidFill>
            <a:srgbClr val="FFFFFF">
              <a:lumMod val="65000"/>
            </a:srgbClr>
          </a:solidFill>
          <a:ln>
            <a:noFill/>
          </a:ln>
        </p:spPr>
        <p:style>
          <a:lnRef idx="2">
            <a:srgbClr val="D6DCE4">
              <a:shade val="50000"/>
            </a:srgbClr>
          </a:lnRef>
          <a:fillRef idx="1">
            <a:srgbClr val="D6DCE4"/>
          </a:fillRef>
          <a:effectRef idx="0">
            <a:srgbClr val="D6DCE4"/>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grpSp>
        <p:nvGrpSpPr>
          <p:cNvPr id="16" name="组合 15"/>
          <p:cNvGrpSpPr/>
          <p:nvPr>
            <p:custDataLst>
              <p:tags r:id="rId7"/>
            </p:custDataLst>
          </p:nvPr>
        </p:nvGrpSpPr>
        <p:grpSpPr>
          <a:xfrm>
            <a:off x="395520" y="2595470"/>
            <a:ext cx="11425224" cy="3277861"/>
            <a:chOff x="305985" y="1705916"/>
            <a:chExt cx="11425224" cy="4266806"/>
          </a:xfrm>
        </p:grpSpPr>
        <p:cxnSp>
          <p:nvCxnSpPr>
            <p:cNvPr id="7" name="直接连接符 6"/>
            <p:cNvCxnSpPr/>
            <p:nvPr>
              <p:custDataLst>
                <p:tags r:id="rId8"/>
              </p:custDataLst>
            </p:nvPr>
          </p:nvCxnSpPr>
          <p:spPr>
            <a:xfrm>
              <a:off x="305985" y="1705916"/>
              <a:ext cx="0" cy="4266806"/>
            </a:xfrm>
            <a:prstGeom prst="line">
              <a:avLst/>
            </a:prstGeom>
            <a:solidFill>
              <a:srgbClr val="FFFFFF">
                <a:lumMod val="65000"/>
              </a:srgbClr>
            </a:solidFill>
            <a:ln w="6350">
              <a:solidFill>
                <a:srgbClr val="FFFFFF">
                  <a:lumMod val="65000"/>
                </a:srgbClr>
              </a:solidFill>
              <a:prstDash val="dash"/>
            </a:ln>
          </p:spPr>
          <p:style>
            <a:lnRef idx="1">
              <a:srgbClr val="D6DCE4"/>
            </a:lnRef>
            <a:fillRef idx="0">
              <a:srgbClr val="D6DCE4"/>
            </a:fillRef>
            <a:effectRef idx="0">
              <a:srgbClr val="D6DCE4"/>
            </a:effectRef>
            <a:fontRef idx="minor">
              <a:srgbClr val="000000"/>
            </a:fontRef>
          </p:style>
        </p:cxnSp>
        <p:cxnSp>
          <p:nvCxnSpPr>
            <p:cNvPr id="8" name="直接连接符 7"/>
            <p:cNvCxnSpPr/>
            <p:nvPr>
              <p:custDataLst>
                <p:tags r:id="rId9"/>
              </p:custDataLst>
            </p:nvPr>
          </p:nvCxnSpPr>
          <p:spPr>
            <a:xfrm>
              <a:off x="11731209" y="1705916"/>
              <a:ext cx="0" cy="4266806"/>
            </a:xfrm>
            <a:prstGeom prst="line">
              <a:avLst/>
            </a:prstGeom>
            <a:solidFill>
              <a:srgbClr val="FFFFFF">
                <a:lumMod val="65000"/>
              </a:srgbClr>
            </a:solidFill>
            <a:ln w="6350">
              <a:solidFill>
                <a:srgbClr val="FFFFFF">
                  <a:lumMod val="65000"/>
                </a:srgbClr>
              </a:solidFill>
              <a:prstDash val="dash"/>
            </a:ln>
          </p:spPr>
          <p:style>
            <a:lnRef idx="1">
              <a:srgbClr val="D6DCE4"/>
            </a:lnRef>
            <a:fillRef idx="0">
              <a:srgbClr val="D6DCE4"/>
            </a:fillRef>
            <a:effectRef idx="0">
              <a:srgbClr val="D6DCE4"/>
            </a:effectRef>
            <a:fontRef idx="minor">
              <a:srgbClr val="000000"/>
            </a:fontRef>
          </p:style>
        </p:cxnSp>
      </p:grpSp>
      <p:sp>
        <p:nvSpPr>
          <p:cNvPr id="9" name="文本框 8"/>
          <p:cNvSpPr txBox="1"/>
          <p:nvPr>
            <p:custDataLst>
              <p:tags r:id="rId10"/>
            </p:custDataLst>
          </p:nvPr>
        </p:nvSpPr>
        <p:spPr>
          <a:xfrm>
            <a:off x="1252761" y="3214947"/>
            <a:ext cx="4629187" cy="2249201"/>
          </a:xfrm>
          <a:prstGeom prst="rect">
            <a:avLst/>
          </a:prstGeom>
          <a:noFill/>
        </p:spPr>
        <p:txBody>
          <a:bodyPr wrap="square" lIns="101600" tIns="0" rIns="82550" bIns="0" rtlCol="0" anchor="ctr" anchorCtr="0">
            <a:normAutofit/>
          </a:bodyPr>
          <a:lstStyle>
            <a:defPPr>
              <a:defRPr lang="zh-CN"/>
            </a:defPPr>
            <a:lvl1pPr fontAlgn="auto">
              <a:lnSpc>
                <a:spcPct val="130000"/>
              </a:lnSpc>
              <a:spcAft>
                <a:spcPts val="1000"/>
              </a:spcAft>
              <a:defRPr sz="1600" spc="150"/>
            </a:lvl1pPr>
          </a:lstStyle>
          <a:p>
            <a:pPr marL="360045" lvl="1" indent="-360045" algn="just" fontAlgn="ctr">
              <a:lnSpc>
                <a:spcPct val="130000"/>
              </a:lnSpc>
              <a:spcBef>
                <a:spcPts val="1000"/>
              </a:spcBef>
              <a:buClr>
                <a:srgbClr val="000000">
                  <a:lumMod val="50000"/>
                  <a:lumOff val="50000"/>
                </a:srgbClr>
              </a:buClr>
              <a:buSzPct val="100000"/>
              <a:buFont typeface="Wingdings" panose="05000000000000000000" pitchFamily="2" charset="2"/>
              <a:buChar char="n"/>
            </a:pPr>
            <a:r>
              <a:rPr lang="zh-CN" altLang="en-US" sz="1600" spc="150" dirty="0">
                <a:solidFill>
                  <a:srgbClr val="000000">
                    <a:lumMod val="75000"/>
                    <a:lumOff val="25000"/>
                  </a:srgbClr>
                </a:solidFill>
                <a:uFillTx/>
                <a:latin typeface="Arial" panose="020B0604020202020204" pitchFamily="34" charset="0"/>
                <a:ea typeface="微软雅黑" panose="020B0503020204020204" charset="-122"/>
                <a:sym typeface="微软雅黑" panose="020B0503020204020204" charset="-122"/>
              </a:rPr>
              <a:t>电梯、客运索道、大型游乐设施的运营使用单位有下列情形之一的，由特种设备安全监督管理部门责令限期改正；逾期未改正的，责令停止使用或者停产停业整顿，处1 万元以上5 万元以下罚款：</a:t>
            </a:r>
            <a:endParaRPr lang="zh-CN" altLang="en-US" sz="1600" spc="150" dirty="0">
              <a:solidFill>
                <a:srgbClr val="000000">
                  <a:lumMod val="75000"/>
                  <a:lumOff val="25000"/>
                </a:srgbClr>
              </a:solidFill>
              <a:uFillTx/>
              <a:latin typeface="Arial" panose="020B0604020202020204" pitchFamily="34" charset="0"/>
              <a:ea typeface="微软雅黑" panose="020B0503020204020204" charset="-122"/>
              <a:sym typeface="微软雅黑" panose="020B0503020204020204" charset="-122"/>
            </a:endParaRPr>
          </a:p>
        </p:txBody>
      </p:sp>
      <p:sp>
        <p:nvSpPr>
          <p:cNvPr id="17" name="文本框 16"/>
          <p:cNvSpPr txBox="1"/>
          <p:nvPr>
            <p:custDataLst>
              <p:tags r:id="rId11"/>
            </p:custDataLst>
          </p:nvPr>
        </p:nvSpPr>
        <p:spPr>
          <a:xfrm>
            <a:off x="459646" y="1172498"/>
            <a:ext cx="10566484" cy="629920"/>
          </a:xfrm>
          <a:prstGeom prst="rect">
            <a:avLst/>
          </a:prstGeom>
          <a:noFill/>
        </p:spPr>
        <p:txBody>
          <a:bodyPr wrap="square" lIns="101600" tIns="38100" rIns="63500" bIns="38100" rtlCol="0">
            <a:normAutofit fontScale="90000"/>
          </a:bodyPr>
          <a:lstStyle/>
          <a:p>
            <a:r>
              <a:rPr lang="zh-CN" altLang="en-US" sz="3600" b="1" spc="300" dirty="0">
                <a:solidFill>
                  <a:srgbClr val="000000">
                    <a:lumMod val="75000"/>
                    <a:lumOff val="25000"/>
                  </a:srgbClr>
                </a:solidFill>
                <a:latin typeface="Arial" panose="020B0604020202020204" pitchFamily="34" charset="0"/>
                <a:ea typeface="微软雅黑" panose="020B0503020204020204" charset="-122"/>
              </a:rPr>
              <a:t>（四）特种设备使用单位的法律责任</a:t>
            </a:r>
            <a:endParaRPr lang="zh-CN" altLang="en-US" sz="3600" b="1" spc="300" dirty="0">
              <a:solidFill>
                <a:srgbClr val="000000">
                  <a:lumMod val="75000"/>
                  <a:lumOff val="25000"/>
                </a:srgbClr>
              </a:solidFill>
              <a:latin typeface="Arial" panose="020B0604020202020204" pitchFamily="34" charset="0"/>
              <a:ea typeface="微软雅黑" panose="020B0503020204020204" charset="-122"/>
            </a:endParaRPr>
          </a:p>
        </p:txBody>
      </p:sp>
      <p:sp>
        <p:nvSpPr>
          <p:cNvPr id="18" name="文本框 17"/>
          <p:cNvSpPr txBox="1"/>
          <p:nvPr>
            <p:custDataLst>
              <p:tags r:id="rId12"/>
            </p:custDataLst>
          </p:nvPr>
        </p:nvSpPr>
        <p:spPr>
          <a:xfrm>
            <a:off x="6463860" y="3214947"/>
            <a:ext cx="4629187" cy="2249201"/>
          </a:xfrm>
          <a:prstGeom prst="rect">
            <a:avLst/>
          </a:prstGeom>
          <a:noFill/>
        </p:spPr>
        <p:txBody>
          <a:bodyPr wrap="square" lIns="101600" tIns="0" rIns="82550" bIns="0" rtlCol="0" anchor="ctr" anchorCtr="0">
            <a:normAutofit/>
          </a:bodyPr>
          <a:lstStyle>
            <a:defPPr>
              <a:defRPr lang="zh-CN"/>
            </a:defPPr>
            <a:lvl1pPr fontAlgn="auto">
              <a:lnSpc>
                <a:spcPct val="130000"/>
              </a:lnSpc>
              <a:spcAft>
                <a:spcPts val="1000"/>
              </a:spcAft>
              <a:defRPr sz="1600" spc="150"/>
            </a:lvl1pPr>
          </a:lstStyle>
          <a:p>
            <a:pPr marL="360045" lvl="1" indent="-360045" algn="just" fontAlgn="ctr">
              <a:lnSpc>
                <a:spcPct val="130000"/>
              </a:lnSpc>
              <a:spcBef>
                <a:spcPts val="1000"/>
              </a:spcBef>
              <a:buClr>
                <a:srgbClr val="000000">
                  <a:lumMod val="50000"/>
                  <a:lumOff val="50000"/>
                </a:srgbClr>
              </a:buClr>
              <a:buSzPct val="100000"/>
              <a:buFont typeface="Wingdings" panose="05000000000000000000" pitchFamily="2" charset="2"/>
              <a:buChar char="n"/>
            </a:pPr>
            <a:r>
              <a:rPr lang="zh-CN" altLang="en-US" sz="1600" spc="150" dirty="0">
                <a:solidFill>
                  <a:srgbClr val="000000">
                    <a:lumMod val="75000"/>
                    <a:lumOff val="25000"/>
                  </a:srgbClr>
                </a:solidFill>
                <a:uFillTx/>
                <a:latin typeface="Arial" panose="020B0604020202020204" pitchFamily="34" charset="0"/>
                <a:ea typeface="微软雅黑" panose="020B0503020204020204" charset="-122"/>
                <a:sym typeface="微软雅黑" panose="020B0503020204020204" charset="-122"/>
              </a:rPr>
              <a:t>（1）客运索道、大型游乐设施每日投入使用前，未进行试运行和例行安全检查，并对安全装置进行检查确认的；</a:t>
            </a:r>
            <a:endParaRPr lang="zh-CN" altLang="en-US" sz="1600" spc="150" dirty="0">
              <a:solidFill>
                <a:srgbClr val="000000">
                  <a:lumMod val="75000"/>
                  <a:lumOff val="25000"/>
                </a:srgbClr>
              </a:solidFill>
              <a:uFillTx/>
              <a:latin typeface="Arial" panose="020B0604020202020204" pitchFamily="34" charset="0"/>
              <a:ea typeface="微软雅黑" panose="020B0503020204020204" charset="-122"/>
              <a:sym typeface="微软雅黑" panose="020B0503020204020204" charset="-122"/>
            </a:endParaRPr>
          </a:p>
          <a:p>
            <a:pPr marL="360045" lvl="1" indent="-360045" algn="just" fontAlgn="ctr">
              <a:lnSpc>
                <a:spcPct val="130000"/>
              </a:lnSpc>
              <a:spcBef>
                <a:spcPts val="1000"/>
              </a:spcBef>
              <a:buClr>
                <a:srgbClr val="000000">
                  <a:lumMod val="50000"/>
                  <a:lumOff val="50000"/>
                </a:srgbClr>
              </a:buClr>
              <a:buSzPct val="100000"/>
              <a:buFont typeface="Wingdings" panose="05000000000000000000" pitchFamily="2" charset="2"/>
              <a:buChar char="n"/>
            </a:pPr>
            <a:r>
              <a:rPr lang="zh-CN" altLang="en-US" sz="1600" spc="150" dirty="0">
                <a:solidFill>
                  <a:srgbClr val="000000">
                    <a:lumMod val="75000"/>
                    <a:lumOff val="25000"/>
                  </a:srgbClr>
                </a:solidFill>
                <a:uFillTx/>
                <a:latin typeface="Arial" panose="020B0604020202020204" pitchFamily="34" charset="0"/>
                <a:ea typeface="微软雅黑" panose="020B0503020204020204" charset="-122"/>
                <a:sym typeface="微软雅黑" panose="020B0503020204020204" charset="-122"/>
              </a:rPr>
              <a:t>（2）未将电梯、客运索道、大型游乐设施的安全注意事项和警示标志置于易于为乘客注意的显著位置的。</a:t>
            </a:r>
            <a:endParaRPr lang="zh-CN" altLang="en-US" sz="1600" spc="150" dirty="0">
              <a:solidFill>
                <a:srgbClr val="000000">
                  <a:lumMod val="75000"/>
                  <a:lumOff val="25000"/>
                </a:srgbClr>
              </a:solidFill>
              <a:uFillTx/>
              <a:latin typeface="Arial" panose="020B0604020202020204" pitchFamily="34" charset="0"/>
              <a:ea typeface="微软雅黑" panose="020B0503020204020204" charset="-122"/>
              <a:sym typeface="微软雅黑" panose="020B0503020204020204" charset="-122"/>
            </a:endParaRPr>
          </a:p>
        </p:txBody>
      </p:sp>
    </p:spTree>
    <p:custDataLst>
      <p:tags r:id="rId13"/>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 name="平行四边形 10"/>
          <p:cNvSpPr/>
          <p:nvPr>
            <p:custDataLst>
              <p:tags r:id="rId1"/>
            </p:custDataLst>
          </p:nvPr>
        </p:nvSpPr>
        <p:spPr>
          <a:xfrm>
            <a:off x="6578600" y="0"/>
            <a:ext cx="3218689" cy="6858000"/>
          </a:xfrm>
          <a:prstGeom prst="parallelogram">
            <a:avLst>
              <a:gd name="adj" fmla="val 93597"/>
            </a:avLst>
          </a:prstGeom>
          <a:solidFill>
            <a:srgbClr val="D6DCE4">
              <a:alpha val="80000"/>
            </a:srgbClr>
          </a:solidFill>
          <a:ln>
            <a:noFill/>
          </a:ln>
        </p:spPr>
        <p:style>
          <a:lnRef idx="2">
            <a:srgbClr val="D6DCE4">
              <a:shade val="50000"/>
            </a:srgbClr>
          </a:lnRef>
          <a:fillRef idx="1">
            <a:srgbClr val="D6DCE4"/>
          </a:fillRef>
          <a:effectRef idx="0">
            <a:srgbClr val="D6DCE4"/>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2" name="平行四边形 11"/>
          <p:cNvSpPr/>
          <p:nvPr>
            <p:custDataLst>
              <p:tags r:id="rId2"/>
            </p:custDataLst>
          </p:nvPr>
        </p:nvSpPr>
        <p:spPr>
          <a:xfrm>
            <a:off x="7183372" y="0"/>
            <a:ext cx="4495800" cy="6858000"/>
          </a:xfrm>
          <a:prstGeom prst="parallelogram">
            <a:avLst>
              <a:gd name="adj" fmla="val 65395"/>
            </a:avLst>
          </a:prstGeom>
          <a:solidFill>
            <a:srgbClr val="D6DCE4">
              <a:alpha val="80000"/>
            </a:srgbClr>
          </a:solidFill>
          <a:ln>
            <a:noFill/>
          </a:ln>
        </p:spPr>
        <p:style>
          <a:lnRef idx="2">
            <a:srgbClr val="D6DCE4">
              <a:shade val="50000"/>
            </a:srgbClr>
          </a:lnRef>
          <a:fillRef idx="1">
            <a:srgbClr val="D6DCE4"/>
          </a:fillRef>
          <a:effectRef idx="0">
            <a:srgbClr val="D6DCE4"/>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3" name="任意多边形: 形状 12"/>
          <p:cNvSpPr/>
          <p:nvPr>
            <p:custDataLst>
              <p:tags r:id="rId3"/>
            </p:custDataLst>
          </p:nvPr>
        </p:nvSpPr>
        <p:spPr>
          <a:xfrm>
            <a:off x="1" y="1"/>
            <a:ext cx="1103575" cy="2417361"/>
          </a:xfrm>
          <a:custGeom>
            <a:avLst/>
            <a:gdLst>
              <a:gd name="connsiteX0" fmla="*/ 1015705 w 1103575"/>
              <a:gd name="connsiteY0" fmla="*/ 0 h 2417361"/>
              <a:gd name="connsiteX1" fmla="*/ 1103575 w 1103575"/>
              <a:gd name="connsiteY1" fmla="*/ 0 h 2417361"/>
              <a:gd name="connsiteX2" fmla="*/ 0 w 1103575"/>
              <a:gd name="connsiteY2" fmla="*/ 2417361 h 2417361"/>
              <a:gd name="connsiteX3" fmla="*/ 0 w 1103575"/>
              <a:gd name="connsiteY3" fmla="*/ 2224883 h 2417361"/>
            </a:gdLst>
            <a:ahLst/>
            <a:cxnLst>
              <a:cxn ang="0">
                <a:pos x="connsiteX0" y="connsiteY0"/>
              </a:cxn>
              <a:cxn ang="0">
                <a:pos x="connsiteX1" y="connsiteY1"/>
              </a:cxn>
              <a:cxn ang="0">
                <a:pos x="connsiteX2" y="connsiteY2"/>
              </a:cxn>
              <a:cxn ang="0">
                <a:pos x="connsiteX3" y="connsiteY3"/>
              </a:cxn>
            </a:cxnLst>
            <a:rect l="l" t="t" r="r" b="b"/>
            <a:pathLst>
              <a:path w="1103575" h="2417361">
                <a:moveTo>
                  <a:pt x="1015705" y="0"/>
                </a:moveTo>
                <a:lnTo>
                  <a:pt x="1103575" y="0"/>
                </a:lnTo>
                <a:lnTo>
                  <a:pt x="0" y="2417361"/>
                </a:lnTo>
                <a:lnTo>
                  <a:pt x="0" y="2224883"/>
                </a:lnTo>
                <a:close/>
              </a:path>
            </a:pathLst>
          </a:custGeom>
          <a:solidFill>
            <a:srgbClr val="D6DCE4">
              <a:alpha val="80000"/>
            </a:srgbClr>
          </a:solidFill>
          <a:ln>
            <a:noFill/>
          </a:ln>
        </p:spPr>
        <p:style>
          <a:lnRef idx="2">
            <a:srgbClr val="D6DCE4">
              <a:shade val="50000"/>
            </a:srgbClr>
          </a:lnRef>
          <a:fillRef idx="1">
            <a:srgbClr val="D6DCE4"/>
          </a:fillRef>
          <a:effectRef idx="0">
            <a:srgbClr val="D6DCE4"/>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3" name="矩形 2"/>
          <p:cNvSpPr/>
          <p:nvPr>
            <p:custDataLst>
              <p:tags r:id="rId4"/>
            </p:custDataLst>
          </p:nvPr>
        </p:nvSpPr>
        <p:spPr>
          <a:xfrm>
            <a:off x="523022" y="2455125"/>
            <a:ext cx="11462493" cy="3947885"/>
          </a:xfrm>
          <a:prstGeom prst="rect">
            <a:avLst/>
          </a:prstGeom>
          <a:solidFill>
            <a:srgbClr val="FFFFFF"/>
          </a:solidFill>
          <a:ln>
            <a:noFill/>
          </a:ln>
        </p:spPr>
        <p:style>
          <a:lnRef idx="2">
            <a:srgbClr val="D6DCE4">
              <a:shade val="50000"/>
            </a:srgbClr>
          </a:lnRef>
          <a:fillRef idx="1">
            <a:srgbClr val="D6DCE4"/>
          </a:fillRef>
          <a:effectRef idx="0">
            <a:srgbClr val="D6DCE4"/>
          </a:effectRef>
          <a:fontRef idx="minor">
            <a:srgbClr val="FFFFFF"/>
          </a:fontRef>
        </p:style>
        <p:txBody>
          <a:bodyPr rtlCol="0" anchor="ctr"/>
          <a:lstStyle/>
          <a:p>
            <a:pPr algn="ctr"/>
            <a:endParaRPr kumimoji="1" lang="zh-CN" altLang="en-US" sz="1600" b="1">
              <a:solidFill>
                <a:srgbClr val="FFFFFF"/>
              </a:solidFill>
              <a:latin typeface="微软雅黑" panose="020B0503020204020204" charset="-122"/>
            </a:endParaRPr>
          </a:p>
        </p:txBody>
      </p:sp>
      <p:sp>
        <p:nvSpPr>
          <p:cNvPr id="5" name="任意多边形: 形状 4"/>
          <p:cNvSpPr/>
          <p:nvPr>
            <p:custDataLst>
              <p:tags r:id="rId5"/>
            </p:custDataLst>
          </p:nvPr>
        </p:nvSpPr>
        <p:spPr>
          <a:xfrm>
            <a:off x="357022" y="2235683"/>
            <a:ext cx="11523355" cy="654488"/>
          </a:xfrm>
          <a:custGeom>
            <a:avLst/>
            <a:gdLst>
              <a:gd name="connsiteX0" fmla="*/ 0 w 8575304"/>
              <a:gd name="connsiteY0" fmla="*/ 0 h 497113"/>
              <a:gd name="connsiteX1" fmla="*/ 8575304 w 8575304"/>
              <a:gd name="connsiteY1" fmla="*/ 0 h 497113"/>
              <a:gd name="connsiteX2" fmla="*/ 8575304 w 8575304"/>
              <a:gd name="connsiteY2" fmla="*/ 497113 h 497113"/>
              <a:gd name="connsiteX3" fmla="*/ 8505371 w 8575304"/>
              <a:gd name="connsiteY3" fmla="*/ 497113 h 497113"/>
              <a:gd name="connsiteX4" fmla="*/ 8505371 w 8575304"/>
              <a:gd name="connsiteY4" fmla="*/ 72983 h 497113"/>
              <a:gd name="connsiteX5" fmla="*/ 81177 w 8575304"/>
              <a:gd name="connsiteY5" fmla="*/ 72983 h 497113"/>
              <a:gd name="connsiteX6" fmla="*/ 81177 w 8575304"/>
              <a:gd name="connsiteY6" fmla="*/ 73656 h 497113"/>
              <a:gd name="connsiteX7" fmla="*/ 76555 w 8575304"/>
              <a:gd name="connsiteY7" fmla="*/ 73656 h 497113"/>
              <a:gd name="connsiteX8" fmla="*/ 76555 w 8575304"/>
              <a:gd name="connsiteY8" fmla="*/ 497113 h 497113"/>
              <a:gd name="connsiteX9" fmla="*/ 0 w 8575304"/>
              <a:gd name="connsiteY9" fmla="*/ 497113 h 4971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575304" h="497113">
                <a:moveTo>
                  <a:pt x="0" y="0"/>
                </a:moveTo>
                <a:lnTo>
                  <a:pt x="8575304" y="0"/>
                </a:lnTo>
                <a:lnTo>
                  <a:pt x="8575304" y="497113"/>
                </a:lnTo>
                <a:lnTo>
                  <a:pt x="8505371" y="497113"/>
                </a:lnTo>
                <a:lnTo>
                  <a:pt x="8505371" y="72983"/>
                </a:lnTo>
                <a:lnTo>
                  <a:pt x="81177" y="72983"/>
                </a:lnTo>
                <a:lnTo>
                  <a:pt x="81177" y="73656"/>
                </a:lnTo>
                <a:lnTo>
                  <a:pt x="76555" y="73656"/>
                </a:lnTo>
                <a:lnTo>
                  <a:pt x="76555" y="497113"/>
                </a:lnTo>
                <a:lnTo>
                  <a:pt x="0" y="497113"/>
                </a:lnTo>
                <a:close/>
              </a:path>
            </a:pathLst>
          </a:custGeom>
          <a:solidFill>
            <a:srgbClr val="FFFFFF">
              <a:lumMod val="65000"/>
            </a:srgbClr>
          </a:solidFill>
          <a:ln>
            <a:noFill/>
          </a:ln>
        </p:spPr>
        <p:style>
          <a:lnRef idx="2">
            <a:srgbClr val="D6DCE4">
              <a:shade val="50000"/>
            </a:srgbClr>
          </a:lnRef>
          <a:fillRef idx="1">
            <a:srgbClr val="D6DCE4"/>
          </a:fillRef>
          <a:effectRef idx="0">
            <a:srgbClr val="D6DCE4"/>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6" name="任意多边形: 形状 5"/>
          <p:cNvSpPr/>
          <p:nvPr>
            <p:custDataLst>
              <p:tags r:id="rId6"/>
            </p:custDataLst>
          </p:nvPr>
        </p:nvSpPr>
        <p:spPr>
          <a:xfrm flipV="1">
            <a:off x="357022" y="5606335"/>
            <a:ext cx="11523355" cy="654488"/>
          </a:xfrm>
          <a:custGeom>
            <a:avLst/>
            <a:gdLst>
              <a:gd name="connsiteX0" fmla="*/ 0 w 8575304"/>
              <a:gd name="connsiteY0" fmla="*/ 497113 h 497113"/>
              <a:gd name="connsiteX1" fmla="*/ 76555 w 8575304"/>
              <a:gd name="connsiteY1" fmla="*/ 497113 h 497113"/>
              <a:gd name="connsiteX2" fmla="*/ 76555 w 8575304"/>
              <a:gd name="connsiteY2" fmla="*/ 74415 h 497113"/>
              <a:gd name="connsiteX3" fmla="*/ 81177 w 8575304"/>
              <a:gd name="connsiteY3" fmla="*/ 74415 h 497113"/>
              <a:gd name="connsiteX4" fmla="*/ 81177 w 8575304"/>
              <a:gd name="connsiteY4" fmla="*/ 72983 h 497113"/>
              <a:gd name="connsiteX5" fmla="*/ 8505371 w 8575304"/>
              <a:gd name="connsiteY5" fmla="*/ 72983 h 497113"/>
              <a:gd name="connsiteX6" fmla="*/ 8505371 w 8575304"/>
              <a:gd name="connsiteY6" fmla="*/ 497113 h 497113"/>
              <a:gd name="connsiteX7" fmla="*/ 8575304 w 8575304"/>
              <a:gd name="connsiteY7" fmla="*/ 497113 h 497113"/>
              <a:gd name="connsiteX8" fmla="*/ 8575304 w 8575304"/>
              <a:gd name="connsiteY8" fmla="*/ 0 h 497113"/>
              <a:gd name="connsiteX9" fmla="*/ 0 w 8575304"/>
              <a:gd name="connsiteY9" fmla="*/ 0 h 4971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575304" h="497113">
                <a:moveTo>
                  <a:pt x="0" y="497113"/>
                </a:moveTo>
                <a:lnTo>
                  <a:pt x="76555" y="497113"/>
                </a:lnTo>
                <a:lnTo>
                  <a:pt x="76555" y="74415"/>
                </a:lnTo>
                <a:lnTo>
                  <a:pt x="81177" y="74415"/>
                </a:lnTo>
                <a:lnTo>
                  <a:pt x="81177" y="72983"/>
                </a:lnTo>
                <a:lnTo>
                  <a:pt x="8505371" y="72983"/>
                </a:lnTo>
                <a:lnTo>
                  <a:pt x="8505371" y="497113"/>
                </a:lnTo>
                <a:lnTo>
                  <a:pt x="8575304" y="497113"/>
                </a:lnTo>
                <a:lnTo>
                  <a:pt x="8575304" y="0"/>
                </a:lnTo>
                <a:lnTo>
                  <a:pt x="0" y="0"/>
                </a:lnTo>
                <a:close/>
              </a:path>
            </a:pathLst>
          </a:custGeom>
          <a:solidFill>
            <a:srgbClr val="FFFFFF">
              <a:lumMod val="65000"/>
            </a:srgbClr>
          </a:solidFill>
          <a:ln>
            <a:noFill/>
          </a:ln>
        </p:spPr>
        <p:style>
          <a:lnRef idx="2">
            <a:srgbClr val="D6DCE4">
              <a:shade val="50000"/>
            </a:srgbClr>
          </a:lnRef>
          <a:fillRef idx="1">
            <a:srgbClr val="D6DCE4"/>
          </a:fillRef>
          <a:effectRef idx="0">
            <a:srgbClr val="D6DCE4"/>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grpSp>
        <p:nvGrpSpPr>
          <p:cNvPr id="16" name="组合 15"/>
          <p:cNvGrpSpPr/>
          <p:nvPr>
            <p:custDataLst>
              <p:tags r:id="rId7"/>
            </p:custDataLst>
          </p:nvPr>
        </p:nvGrpSpPr>
        <p:grpSpPr>
          <a:xfrm>
            <a:off x="395520" y="2595470"/>
            <a:ext cx="11425224" cy="3277861"/>
            <a:chOff x="305985" y="1705916"/>
            <a:chExt cx="11425224" cy="4266806"/>
          </a:xfrm>
        </p:grpSpPr>
        <p:cxnSp>
          <p:nvCxnSpPr>
            <p:cNvPr id="7" name="直接连接符 6"/>
            <p:cNvCxnSpPr/>
            <p:nvPr>
              <p:custDataLst>
                <p:tags r:id="rId8"/>
              </p:custDataLst>
            </p:nvPr>
          </p:nvCxnSpPr>
          <p:spPr>
            <a:xfrm>
              <a:off x="305985" y="1705916"/>
              <a:ext cx="0" cy="4266806"/>
            </a:xfrm>
            <a:prstGeom prst="line">
              <a:avLst/>
            </a:prstGeom>
            <a:solidFill>
              <a:srgbClr val="FFFFFF">
                <a:lumMod val="65000"/>
              </a:srgbClr>
            </a:solidFill>
            <a:ln w="6350">
              <a:solidFill>
                <a:srgbClr val="FFFFFF">
                  <a:lumMod val="65000"/>
                </a:srgbClr>
              </a:solidFill>
              <a:prstDash val="dash"/>
            </a:ln>
          </p:spPr>
          <p:style>
            <a:lnRef idx="1">
              <a:srgbClr val="D6DCE4"/>
            </a:lnRef>
            <a:fillRef idx="0">
              <a:srgbClr val="D6DCE4"/>
            </a:fillRef>
            <a:effectRef idx="0">
              <a:srgbClr val="D6DCE4"/>
            </a:effectRef>
            <a:fontRef idx="minor">
              <a:srgbClr val="000000"/>
            </a:fontRef>
          </p:style>
        </p:cxnSp>
        <p:cxnSp>
          <p:nvCxnSpPr>
            <p:cNvPr id="8" name="直接连接符 7"/>
            <p:cNvCxnSpPr/>
            <p:nvPr>
              <p:custDataLst>
                <p:tags r:id="rId9"/>
              </p:custDataLst>
            </p:nvPr>
          </p:nvCxnSpPr>
          <p:spPr>
            <a:xfrm>
              <a:off x="11731209" y="1705916"/>
              <a:ext cx="0" cy="4266806"/>
            </a:xfrm>
            <a:prstGeom prst="line">
              <a:avLst/>
            </a:prstGeom>
            <a:solidFill>
              <a:srgbClr val="FFFFFF">
                <a:lumMod val="65000"/>
              </a:srgbClr>
            </a:solidFill>
            <a:ln w="6350">
              <a:solidFill>
                <a:srgbClr val="FFFFFF">
                  <a:lumMod val="65000"/>
                </a:srgbClr>
              </a:solidFill>
              <a:prstDash val="dash"/>
            </a:ln>
          </p:spPr>
          <p:style>
            <a:lnRef idx="1">
              <a:srgbClr val="D6DCE4"/>
            </a:lnRef>
            <a:fillRef idx="0">
              <a:srgbClr val="D6DCE4"/>
            </a:fillRef>
            <a:effectRef idx="0">
              <a:srgbClr val="D6DCE4"/>
            </a:effectRef>
            <a:fontRef idx="minor">
              <a:srgbClr val="000000"/>
            </a:fontRef>
          </p:style>
        </p:cxnSp>
      </p:grpSp>
      <p:sp>
        <p:nvSpPr>
          <p:cNvPr id="9" name="文本框 8"/>
          <p:cNvSpPr txBox="1"/>
          <p:nvPr>
            <p:custDataLst>
              <p:tags r:id="rId10"/>
            </p:custDataLst>
          </p:nvPr>
        </p:nvSpPr>
        <p:spPr>
          <a:xfrm>
            <a:off x="1103536" y="3303847"/>
            <a:ext cx="4629187" cy="2249201"/>
          </a:xfrm>
          <a:prstGeom prst="rect">
            <a:avLst/>
          </a:prstGeom>
          <a:noFill/>
        </p:spPr>
        <p:txBody>
          <a:bodyPr wrap="square" lIns="101600" tIns="0" rIns="82550" bIns="0" rtlCol="0" anchor="ctr" anchorCtr="0">
            <a:normAutofit/>
          </a:bodyPr>
          <a:lstStyle>
            <a:defPPr>
              <a:defRPr lang="zh-CN"/>
            </a:defPPr>
            <a:lvl1pPr fontAlgn="auto">
              <a:lnSpc>
                <a:spcPct val="130000"/>
              </a:lnSpc>
              <a:spcAft>
                <a:spcPts val="1000"/>
              </a:spcAft>
              <a:defRPr sz="1600" spc="150"/>
            </a:lvl1pPr>
          </a:lstStyle>
          <a:p>
            <a:pPr marL="360045" lvl="1" indent="-360045" algn="just" fontAlgn="ctr">
              <a:lnSpc>
                <a:spcPct val="130000"/>
              </a:lnSpc>
              <a:spcBef>
                <a:spcPts val="1000"/>
              </a:spcBef>
              <a:buClr>
                <a:srgbClr val="000000">
                  <a:lumMod val="50000"/>
                  <a:lumOff val="50000"/>
                </a:srgbClr>
              </a:buClr>
              <a:buSzPct val="100000"/>
              <a:buFont typeface="Wingdings" panose="05000000000000000000" pitchFamily="2" charset="2"/>
              <a:buChar char="n"/>
            </a:pPr>
            <a:r>
              <a:rPr lang="zh-CN" altLang="en-US" sz="1600" spc="150" dirty="0">
                <a:solidFill>
                  <a:srgbClr val="000000">
                    <a:lumMod val="75000"/>
                    <a:lumOff val="25000"/>
                  </a:srgbClr>
                </a:solidFill>
                <a:uFillTx/>
                <a:latin typeface="Arial" panose="020B0604020202020204" pitchFamily="34" charset="0"/>
                <a:ea typeface="微软雅黑" panose="020B0503020204020204" charset="-122"/>
                <a:sym typeface="微软雅黑" panose="020B0503020204020204" charset="-122"/>
              </a:rPr>
              <a:t>特种设备使用单位有下列情形之一的，由特种设备安全监督管理部门责令限期改正；逾期未改正的，责令停止使用或者停产停业整顿，处2 000 元以上2 万元以下罚款：</a:t>
            </a:r>
            <a:endParaRPr lang="zh-CN" altLang="en-US" sz="1600" spc="150" dirty="0">
              <a:solidFill>
                <a:srgbClr val="000000">
                  <a:lumMod val="75000"/>
                  <a:lumOff val="25000"/>
                </a:srgbClr>
              </a:solidFill>
              <a:uFillTx/>
              <a:latin typeface="Arial" panose="020B0604020202020204" pitchFamily="34" charset="0"/>
              <a:ea typeface="微软雅黑" panose="020B0503020204020204" charset="-122"/>
              <a:sym typeface="微软雅黑" panose="020B0503020204020204" charset="-122"/>
            </a:endParaRPr>
          </a:p>
        </p:txBody>
      </p:sp>
      <p:sp>
        <p:nvSpPr>
          <p:cNvPr id="17" name="文本框 16"/>
          <p:cNvSpPr txBox="1"/>
          <p:nvPr>
            <p:custDataLst>
              <p:tags r:id="rId11"/>
            </p:custDataLst>
          </p:nvPr>
        </p:nvSpPr>
        <p:spPr>
          <a:xfrm>
            <a:off x="459646" y="1172498"/>
            <a:ext cx="10566484" cy="629920"/>
          </a:xfrm>
          <a:prstGeom prst="rect">
            <a:avLst/>
          </a:prstGeom>
          <a:noFill/>
        </p:spPr>
        <p:txBody>
          <a:bodyPr wrap="square" lIns="101600" tIns="38100" rIns="63500" bIns="38100" rtlCol="0">
            <a:normAutofit fontScale="90000"/>
          </a:bodyPr>
          <a:lstStyle/>
          <a:p>
            <a:r>
              <a:rPr lang="zh-CN" altLang="en-US" sz="3600" b="1" spc="300" dirty="0">
                <a:solidFill>
                  <a:srgbClr val="000000">
                    <a:lumMod val="75000"/>
                    <a:lumOff val="25000"/>
                  </a:srgbClr>
                </a:solidFill>
                <a:latin typeface="Arial" panose="020B0604020202020204" pitchFamily="34" charset="0"/>
                <a:ea typeface="微软雅黑" panose="020B0503020204020204" charset="-122"/>
              </a:rPr>
              <a:t>（四）特种设备使用单位的法律责任</a:t>
            </a:r>
            <a:endParaRPr lang="zh-CN" altLang="en-US" sz="3600" b="1" spc="300" dirty="0">
              <a:solidFill>
                <a:srgbClr val="000000">
                  <a:lumMod val="75000"/>
                  <a:lumOff val="25000"/>
                </a:srgbClr>
              </a:solidFill>
              <a:latin typeface="Arial" panose="020B0604020202020204" pitchFamily="34" charset="0"/>
              <a:ea typeface="微软雅黑" panose="020B0503020204020204" charset="-122"/>
            </a:endParaRPr>
          </a:p>
        </p:txBody>
      </p:sp>
      <p:sp>
        <p:nvSpPr>
          <p:cNvPr id="18" name="文本框 17"/>
          <p:cNvSpPr txBox="1"/>
          <p:nvPr>
            <p:custDataLst>
              <p:tags r:id="rId12"/>
            </p:custDataLst>
          </p:nvPr>
        </p:nvSpPr>
        <p:spPr>
          <a:xfrm>
            <a:off x="6397185" y="3180355"/>
            <a:ext cx="4629187" cy="2496185"/>
          </a:xfrm>
          <a:prstGeom prst="rect">
            <a:avLst/>
          </a:prstGeom>
          <a:noFill/>
        </p:spPr>
        <p:txBody>
          <a:bodyPr wrap="square" lIns="101600" tIns="0" rIns="82550" bIns="0" rtlCol="0" anchor="ctr" anchorCtr="0">
            <a:spAutoFit/>
          </a:bodyPr>
          <a:lstStyle>
            <a:defPPr>
              <a:defRPr lang="zh-CN"/>
            </a:defPPr>
            <a:lvl1pPr fontAlgn="auto">
              <a:lnSpc>
                <a:spcPct val="130000"/>
              </a:lnSpc>
              <a:spcAft>
                <a:spcPts val="1000"/>
              </a:spcAft>
              <a:defRPr sz="1600" spc="150"/>
            </a:lvl1pPr>
          </a:lstStyle>
          <a:p>
            <a:pPr marL="360045" lvl="1" indent="-360045" algn="just" fontAlgn="ctr">
              <a:lnSpc>
                <a:spcPct val="130000"/>
              </a:lnSpc>
              <a:spcBef>
                <a:spcPts val="1000"/>
              </a:spcBef>
              <a:buClr>
                <a:srgbClr val="000000">
                  <a:lumMod val="50000"/>
                  <a:lumOff val="50000"/>
                </a:srgbClr>
              </a:buClr>
              <a:buSzPct val="100000"/>
              <a:buFont typeface="Wingdings" panose="05000000000000000000" pitchFamily="2" charset="2"/>
              <a:buChar char="n"/>
            </a:pPr>
            <a:r>
              <a:rPr lang="zh-CN" altLang="en-US" sz="1600" spc="150" dirty="0">
                <a:solidFill>
                  <a:srgbClr val="000000">
                    <a:lumMod val="75000"/>
                    <a:lumOff val="25000"/>
                  </a:srgbClr>
                </a:solidFill>
                <a:uFillTx/>
                <a:latin typeface="Arial" panose="020B0604020202020204" pitchFamily="34" charset="0"/>
                <a:ea typeface="微软雅黑" panose="020B0503020204020204" charset="-122"/>
                <a:sym typeface="微软雅黑" panose="020B0503020204020204" charset="-122"/>
              </a:rPr>
              <a:t>（1）未依照本条例规定设置特种设备安全管理机构或者配备专职、兼职的安全管理人员的；</a:t>
            </a:r>
            <a:endParaRPr lang="zh-CN" altLang="en-US" sz="1600" spc="150" dirty="0">
              <a:solidFill>
                <a:srgbClr val="000000">
                  <a:lumMod val="75000"/>
                  <a:lumOff val="25000"/>
                </a:srgbClr>
              </a:solidFill>
              <a:uFillTx/>
              <a:latin typeface="Arial" panose="020B0604020202020204" pitchFamily="34" charset="0"/>
              <a:ea typeface="微软雅黑" panose="020B0503020204020204" charset="-122"/>
              <a:sym typeface="微软雅黑" panose="020B0503020204020204" charset="-122"/>
            </a:endParaRPr>
          </a:p>
          <a:p>
            <a:pPr marL="360045" lvl="1" indent="-360045" algn="just" fontAlgn="ctr">
              <a:lnSpc>
                <a:spcPct val="130000"/>
              </a:lnSpc>
              <a:spcBef>
                <a:spcPts val="1000"/>
              </a:spcBef>
              <a:buClr>
                <a:srgbClr val="000000">
                  <a:lumMod val="50000"/>
                  <a:lumOff val="50000"/>
                </a:srgbClr>
              </a:buClr>
              <a:buSzPct val="100000"/>
              <a:buFont typeface="Wingdings" panose="05000000000000000000" pitchFamily="2" charset="2"/>
              <a:buChar char="n"/>
            </a:pPr>
            <a:r>
              <a:rPr lang="zh-CN" altLang="en-US" sz="1600" spc="150" dirty="0">
                <a:solidFill>
                  <a:srgbClr val="000000">
                    <a:lumMod val="75000"/>
                    <a:lumOff val="25000"/>
                  </a:srgbClr>
                </a:solidFill>
                <a:uFillTx/>
                <a:latin typeface="Arial" panose="020B0604020202020204" pitchFamily="34" charset="0"/>
                <a:ea typeface="微软雅黑" panose="020B0503020204020204" charset="-122"/>
                <a:sym typeface="微软雅黑" panose="020B0503020204020204" charset="-122"/>
              </a:rPr>
              <a:t>（2）从事特种设备作业的人员，未取得相应特种作业人员证书，上岗作业的；</a:t>
            </a:r>
            <a:endParaRPr lang="zh-CN" altLang="en-US" sz="1600" spc="150" dirty="0">
              <a:solidFill>
                <a:srgbClr val="000000">
                  <a:lumMod val="75000"/>
                  <a:lumOff val="25000"/>
                </a:srgbClr>
              </a:solidFill>
              <a:uFillTx/>
              <a:latin typeface="Arial" panose="020B0604020202020204" pitchFamily="34" charset="0"/>
              <a:ea typeface="微软雅黑" panose="020B0503020204020204" charset="-122"/>
              <a:sym typeface="微软雅黑" panose="020B0503020204020204" charset="-122"/>
            </a:endParaRPr>
          </a:p>
          <a:p>
            <a:pPr marL="360045" lvl="1" indent="-360045" algn="just" fontAlgn="ctr">
              <a:lnSpc>
                <a:spcPct val="130000"/>
              </a:lnSpc>
              <a:spcBef>
                <a:spcPts val="1000"/>
              </a:spcBef>
              <a:buClr>
                <a:srgbClr val="000000">
                  <a:lumMod val="50000"/>
                  <a:lumOff val="50000"/>
                </a:srgbClr>
              </a:buClr>
              <a:buSzPct val="100000"/>
              <a:buFont typeface="Wingdings" panose="05000000000000000000" pitchFamily="2" charset="2"/>
              <a:buChar char="n"/>
            </a:pPr>
            <a:r>
              <a:rPr lang="zh-CN" altLang="en-US" sz="1600" spc="150" dirty="0">
                <a:solidFill>
                  <a:srgbClr val="000000">
                    <a:lumMod val="75000"/>
                    <a:lumOff val="25000"/>
                  </a:srgbClr>
                </a:solidFill>
                <a:uFillTx/>
                <a:latin typeface="Arial" panose="020B0604020202020204" pitchFamily="34" charset="0"/>
                <a:ea typeface="微软雅黑" panose="020B0503020204020204" charset="-122"/>
                <a:sym typeface="微软雅黑" panose="020B0503020204020204" charset="-122"/>
              </a:rPr>
              <a:t>（3）未对特种设备作业人员进行特种设备安全教育和培训的。</a:t>
            </a:r>
            <a:endParaRPr lang="zh-CN" altLang="en-US" sz="1600" spc="150" dirty="0">
              <a:solidFill>
                <a:srgbClr val="000000">
                  <a:lumMod val="75000"/>
                  <a:lumOff val="25000"/>
                </a:srgbClr>
              </a:solidFill>
              <a:uFillTx/>
              <a:latin typeface="Arial" panose="020B0604020202020204" pitchFamily="34" charset="0"/>
              <a:ea typeface="微软雅黑" panose="020B0503020204020204" charset="-122"/>
              <a:sym typeface="微软雅黑" panose="020B0503020204020204" charset="-122"/>
            </a:endParaRPr>
          </a:p>
        </p:txBody>
      </p:sp>
    </p:spTree>
    <p:custDataLst>
      <p:tags r:id="rId13"/>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custDataLst>
              <p:tags r:id="rId1"/>
            </p:custDataLst>
          </p:nvPr>
        </p:nvSpPr>
        <p:spPr>
          <a:xfrm>
            <a:off x="906780" y="2675255"/>
            <a:ext cx="4535805" cy="2559685"/>
          </a:xfrm>
          <a:prstGeom prst="rect">
            <a:avLst/>
          </a:prstGeom>
          <a:noFill/>
        </p:spPr>
        <p:txBody>
          <a:bodyPr wrap="square" lIns="101600" tIns="0" rIns="82550" bIns="0" rtlCol="0" anchor="ctr" anchorCtr="0">
            <a:spAutoFit/>
          </a:bodyPr>
          <a:lstStyle>
            <a:defPPr>
              <a:defRPr lang="zh-CN"/>
            </a:defPPr>
            <a:lvl1pPr fontAlgn="auto">
              <a:lnSpc>
                <a:spcPct val="130000"/>
              </a:lnSpc>
              <a:spcAft>
                <a:spcPts val="1000"/>
              </a:spcAft>
              <a:defRPr sz="1600" spc="150"/>
            </a:lvl1pPr>
          </a:lstStyle>
          <a:p>
            <a:pPr marL="360045" indent="-360045" fontAlgn="ctr">
              <a:spcBef>
                <a:spcPts val="1000"/>
              </a:spcBef>
              <a:spcAft>
                <a:spcPts val="600"/>
              </a:spcAft>
              <a:buClr>
                <a:srgbClr val="44546A">
                  <a:lumMod val="60000"/>
                  <a:lumOff val="40000"/>
                </a:srgbClr>
              </a:buClr>
              <a:buSzPct val="100000"/>
              <a:buFont typeface="WPS-Bullets" pitchFamily="2" charset="0"/>
              <a:buChar char=""/>
            </a:pPr>
            <a:r>
              <a:rPr lang="zh-CN" altLang="en-US" dirty="0">
                <a:solidFill>
                  <a:srgbClr val="000000">
                    <a:lumMod val="85000"/>
                    <a:lumOff val="15000"/>
                  </a:srgbClr>
                </a:solidFill>
                <a:uFillTx/>
                <a:latin typeface="Arial" panose="020B0604020202020204" pitchFamily="34" charset="0"/>
                <a:ea typeface="微软雅黑" panose="020B0503020204020204" charset="-122"/>
              </a:rPr>
              <a:t>发生特种设备事故，有下列情形之一的，对单位，由特种设备安全监督管理部门处5 万元以上20 万元以下罚款；对主要负责人，由特种设备安全监督管理部门处4 000 元以上2 万元以下罚款；属于国家工作人员的，依法给予处分；触犯刑律的，依照刑法关于重大责任事故罪或者其他罪的规定，依法追究刑事责任：</a:t>
            </a:r>
            <a:endParaRPr lang="zh-CN" altLang="en-US" dirty="0">
              <a:solidFill>
                <a:srgbClr val="000000">
                  <a:lumMod val="85000"/>
                  <a:lumOff val="15000"/>
                </a:srgbClr>
              </a:solidFill>
              <a:uFillTx/>
              <a:latin typeface="Arial" panose="020B0604020202020204" pitchFamily="34" charset="0"/>
              <a:ea typeface="微软雅黑" panose="020B0503020204020204" charset="-122"/>
            </a:endParaRPr>
          </a:p>
        </p:txBody>
      </p:sp>
      <p:sp>
        <p:nvSpPr>
          <p:cNvPr id="6" name="文本框 5"/>
          <p:cNvSpPr txBox="1"/>
          <p:nvPr>
            <p:custDataLst>
              <p:tags r:id="rId2"/>
            </p:custDataLst>
          </p:nvPr>
        </p:nvSpPr>
        <p:spPr>
          <a:xfrm>
            <a:off x="5962015" y="2756535"/>
            <a:ext cx="5310505" cy="2463165"/>
          </a:xfrm>
          <a:prstGeom prst="rect">
            <a:avLst/>
          </a:prstGeom>
          <a:noFill/>
        </p:spPr>
        <p:txBody>
          <a:bodyPr wrap="square" lIns="101600" tIns="0" rIns="82550" bIns="0" rtlCol="0" anchor="ctr" anchorCtr="0">
            <a:normAutofit lnSpcReduction="20000"/>
          </a:bodyPr>
          <a:lstStyle>
            <a:defPPr>
              <a:defRPr lang="zh-CN"/>
            </a:defPPr>
            <a:lvl1pPr fontAlgn="auto">
              <a:lnSpc>
                <a:spcPct val="130000"/>
              </a:lnSpc>
              <a:spcAft>
                <a:spcPts val="1000"/>
              </a:spcAft>
              <a:defRPr sz="1600" spc="150"/>
            </a:lvl1pPr>
          </a:lstStyle>
          <a:p>
            <a:pPr marL="360045" indent="-360045">
              <a:spcBef>
                <a:spcPts val="1000"/>
              </a:spcBef>
              <a:buSzPct val="100000"/>
              <a:buFont typeface="WPS-Bullets" pitchFamily="2" charset="0"/>
              <a:buChar char=""/>
            </a:pPr>
            <a:r>
              <a:rPr lang="zh-CN" altLang="en-US" dirty="0">
                <a:solidFill>
                  <a:srgbClr val="000000">
                    <a:lumMod val="85000"/>
                    <a:lumOff val="15000"/>
                  </a:srgbClr>
                </a:solidFill>
                <a:latin typeface="Arial" panose="020B0604020202020204" pitchFamily="34" charset="0"/>
                <a:ea typeface="微软雅黑" panose="020B0503020204020204" charset="-122"/>
              </a:rPr>
              <a:t>（1）特种设备使用单位的主要负责人在本单位发生特种设备事故时，不立即组织抢救或者在事故调查处理期间擅离职守或者逃匿的；</a:t>
            </a:r>
            <a:endParaRPr lang="zh-CN" altLang="en-US" dirty="0">
              <a:solidFill>
                <a:srgbClr val="000000">
                  <a:lumMod val="85000"/>
                  <a:lumOff val="15000"/>
                </a:srgbClr>
              </a:solidFill>
              <a:latin typeface="Arial" panose="020B0604020202020204" pitchFamily="34" charset="0"/>
              <a:ea typeface="微软雅黑" panose="020B0503020204020204" charset="-122"/>
            </a:endParaRPr>
          </a:p>
          <a:p>
            <a:pPr marL="360045" indent="-360045">
              <a:spcBef>
                <a:spcPts val="1000"/>
              </a:spcBef>
              <a:buSzPct val="100000"/>
              <a:buFont typeface="WPS-Bullets" pitchFamily="2" charset="0"/>
              <a:buChar char=""/>
            </a:pPr>
            <a:r>
              <a:rPr lang="zh-CN" altLang="en-US" dirty="0">
                <a:solidFill>
                  <a:srgbClr val="000000">
                    <a:lumMod val="85000"/>
                    <a:lumOff val="15000"/>
                  </a:srgbClr>
                </a:solidFill>
                <a:latin typeface="Arial" panose="020B0604020202020204" pitchFamily="34" charset="0"/>
                <a:ea typeface="微软雅黑" panose="020B0503020204020204" charset="-122"/>
              </a:rPr>
              <a:t>（2）特种设备使用单位的主要负责人对特种设备事故隐瞒不报、谎报或者拖延不报的。</a:t>
            </a:r>
            <a:endParaRPr lang="zh-CN" altLang="en-US" dirty="0">
              <a:solidFill>
                <a:srgbClr val="000000">
                  <a:lumMod val="85000"/>
                  <a:lumOff val="15000"/>
                </a:srgbClr>
              </a:solidFill>
              <a:latin typeface="Arial" panose="020B0604020202020204" pitchFamily="34" charset="0"/>
              <a:ea typeface="微软雅黑" panose="020B0503020204020204" charset="-122"/>
            </a:endParaRPr>
          </a:p>
        </p:txBody>
      </p:sp>
      <p:sp>
        <p:nvSpPr>
          <p:cNvPr id="10" name="矩形 9"/>
          <p:cNvSpPr/>
          <p:nvPr>
            <p:custDataLst>
              <p:tags r:id="rId3"/>
            </p:custDataLst>
          </p:nvPr>
        </p:nvSpPr>
        <p:spPr>
          <a:xfrm>
            <a:off x="438658" y="2152605"/>
            <a:ext cx="11510455" cy="3885696"/>
          </a:xfrm>
          <a:prstGeom prst="rect">
            <a:avLst/>
          </a:prstGeom>
          <a:noFill/>
          <a:ln w="50800">
            <a:solidFill>
              <a:srgbClr val="1E6BC5">
                <a:lumMod val="20000"/>
                <a:lumOff val="80000"/>
              </a:srgbClr>
            </a:solid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a:solidFill>
                <a:srgbClr val="FFFFFF"/>
              </a:solidFill>
              <a:latin typeface="微软雅黑" panose="020B0503020204020204" charset="-122"/>
            </a:endParaRPr>
          </a:p>
        </p:txBody>
      </p:sp>
      <p:sp>
        <p:nvSpPr>
          <p:cNvPr id="11" name="矩形 10"/>
          <p:cNvSpPr/>
          <p:nvPr>
            <p:custDataLst>
              <p:tags r:id="rId4"/>
            </p:custDataLst>
          </p:nvPr>
        </p:nvSpPr>
        <p:spPr>
          <a:xfrm>
            <a:off x="234950" y="1953849"/>
            <a:ext cx="11539982" cy="3885696"/>
          </a:xfrm>
          <a:prstGeom prst="rect">
            <a:avLst/>
          </a:prstGeom>
          <a:noFill/>
          <a:ln w="50800">
            <a:solidFill>
              <a:srgbClr val="1E6BC5"/>
            </a:solid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grpSp>
        <p:nvGrpSpPr>
          <p:cNvPr id="12" name="组合 11"/>
          <p:cNvGrpSpPr>
            <a:grpSpLocks noChangeAspect="1"/>
          </p:cNvGrpSpPr>
          <p:nvPr>
            <p:custDataLst>
              <p:tags r:id="rId5"/>
            </p:custDataLst>
          </p:nvPr>
        </p:nvGrpSpPr>
        <p:grpSpPr>
          <a:xfrm rot="10800000">
            <a:off x="11241632" y="933283"/>
            <a:ext cx="655965" cy="572396"/>
            <a:chOff x="1168400" y="1347856"/>
            <a:chExt cx="723913" cy="631688"/>
          </a:xfrm>
          <a:solidFill>
            <a:srgbClr val="1E6BC5">
              <a:lumMod val="20000"/>
              <a:lumOff val="80000"/>
            </a:srgbClr>
          </a:solidFill>
        </p:grpSpPr>
        <p:sp>
          <p:nvSpPr>
            <p:cNvPr id="13" name="任意多边形: 形状 12"/>
            <p:cNvSpPr>
              <a:spLocks noChangeAspect="1"/>
            </p:cNvSpPr>
            <p:nvPr>
              <p:custDataLst>
                <p:tags r:id="rId6"/>
              </p:custDataLst>
            </p:nvPr>
          </p:nvSpPr>
          <p:spPr>
            <a:xfrm>
              <a:off x="1168400" y="1347856"/>
              <a:ext cx="311295" cy="631688"/>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rgbClr val="1E6BC5">
                <a:lumMod val="20000"/>
                <a:lumOff val="80000"/>
              </a:srgbClr>
            </a:solidFill>
            <a:ln w="31750" cap="rnd">
              <a:noFill/>
              <a:round/>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lstStyle/>
            <a:p>
              <a:pPr algn="ctr"/>
              <a:endParaRPr lang="zh-CN" altLang="en-US"/>
            </a:p>
          </p:txBody>
        </p:sp>
        <p:sp>
          <p:nvSpPr>
            <p:cNvPr id="14" name="任意多边形: 形状 13"/>
            <p:cNvSpPr>
              <a:spLocks noChangeAspect="1"/>
            </p:cNvSpPr>
            <p:nvPr>
              <p:custDataLst>
                <p:tags r:id="rId7"/>
              </p:custDataLst>
            </p:nvPr>
          </p:nvSpPr>
          <p:spPr>
            <a:xfrm>
              <a:off x="1581018" y="1347856"/>
              <a:ext cx="311295" cy="631688"/>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rgbClr val="1E6BC5">
                <a:lumMod val="20000"/>
                <a:lumOff val="80000"/>
              </a:srgbClr>
            </a:solidFill>
            <a:ln w="31750" cap="rnd">
              <a:noFill/>
              <a:round/>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lstStyle/>
            <a:p>
              <a:pPr algn="ctr"/>
              <a:endParaRPr lang="zh-CN" altLang="en-US" dirty="0"/>
            </a:p>
          </p:txBody>
        </p:sp>
      </p:grpSp>
      <p:grpSp>
        <p:nvGrpSpPr>
          <p:cNvPr id="15" name="组合 14"/>
          <p:cNvGrpSpPr>
            <a:grpSpLocks noChangeAspect="1"/>
          </p:cNvGrpSpPr>
          <p:nvPr>
            <p:custDataLst>
              <p:tags r:id="rId8"/>
            </p:custDataLst>
          </p:nvPr>
        </p:nvGrpSpPr>
        <p:grpSpPr>
          <a:xfrm rot="10800000">
            <a:off x="11140748" y="832399"/>
            <a:ext cx="655965" cy="572396"/>
            <a:chOff x="1168400" y="1347856"/>
            <a:chExt cx="723913" cy="631688"/>
          </a:xfrm>
          <a:noFill/>
        </p:grpSpPr>
        <p:sp>
          <p:nvSpPr>
            <p:cNvPr id="16" name="任意多边形: 形状 15"/>
            <p:cNvSpPr>
              <a:spLocks noChangeAspect="1"/>
            </p:cNvSpPr>
            <p:nvPr>
              <p:custDataLst>
                <p:tags r:id="rId9"/>
              </p:custDataLst>
            </p:nvPr>
          </p:nvSpPr>
          <p:spPr>
            <a:xfrm>
              <a:off x="1168400" y="1347856"/>
              <a:ext cx="311295" cy="631688"/>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grpFill/>
            <a:ln w="31750" cap="rnd">
              <a:solidFill>
                <a:srgbClr val="1E6BC5"/>
              </a:solidFill>
              <a:round/>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lstStyle/>
            <a:p>
              <a:pPr algn="ctr"/>
              <a:endParaRPr lang="zh-CN" altLang="en-US"/>
            </a:p>
          </p:txBody>
        </p:sp>
        <p:sp>
          <p:nvSpPr>
            <p:cNvPr id="17" name="任意多边形: 形状 16"/>
            <p:cNvSpPr>
              <a:spLocks noChangeAspect="1"/>
            </p:cNvSpPr>
            <p:nvPr>
              <p:custDataLst>
                <p:tags r:id="rId10"/>
              </p:custDataLst>
            </p:nvPr>
          </p:nvSpPr>
          <p:spPr>
            <a:xfrm>
              <a:off x="1581018" y="1347856"/>
              <a:ext cx="311295" cy="631688"/>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grpFill/>
            <a:ln w="31750" cap="rnd">
              <a:solidFill>
                <a:srgbClr val="1E6BC5"/>
              </a:solidFill>
              <a:round/>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lstStyle/>
            <a:p>
              <a:pPr algn="ctr"/>
              <a:endParaRPr lang="zh-CN" altLang="en-US"/>
            </a:p>
          </p:txBody>
        </p:sp>
      </p:grpSp>
      <p:sp>
        <p:nvSpPr>
          <p:cNvPr id="18" name="文本框 17"/>
          <p:cNvSpPr txBox="1"/>
          <p:nvPr>
            <p:custDataLst>
              <p:tags r:id="rId11"/>
            </p:custDataLst>
          </p:nvPr>
        </p:nvSpPr>
        <p:spPr>
          <a:xfrm>
            <a:off x="774700" y="776583"/>
            <a:ext cx="7099300" cy="624840"/>
          </a:xfrm>
          <a:prstGeom prst="rect">
            <a:avLst/>
          </a:prstGeom>
          <a:noFill/>
        </p:spPr>
        <p:txBody>
          <a:bodyPr wrap="square" lIns="101600" tIns="38100" rIns="63500" bIns="38100" rtlCol="0">
            <a:normAutofit fontScale="80000"/>
          </a:bodyPr>
          <a:lstStyle/>
          <a:p>
            <a:pPr fontAlgn="auto"/>
            <a:r>
              <a:rPr lang="zh-CN" altLang="en-US" sz="3600" b="1" spc="300" dirty="0">
                <a:solidFill>
                  <a:srgbClr val="000000">
                    <a:lumMod val="85000"/>
                    <a:lumOff val="15000"/>
                  </a:srgbClr>
                </a:solidFill>
                <a:uFillTx/>
                <a:latin typeface="Arial" panose="020B0604020202020204" pitchFamily="34" charset="0"/>
                <a:ea typeface="微软雅黑" panose="020B0503020204020204" charset="-122"/>
              </a:rPr>
              <a:t>（五）单位及主要负责人的法律责任</a:t>
            </a:r>
            <a:endParaRPr lang="zh-CN" altLang="en-US" sz="3600" b="1" spc="300" dirty="0">
              <a:solidFill>
                <a:srgbClr val="000000">
                  <a:lumMod val="85000"/>
                  <a:lumOff val="15000"/>
                </a:srgbClr>
              </a:solidFill>
              <a:uFillTx/>
              <a:latin typeface="Arial" panose="020B0604020202020204" pitchFamily="34" charset="0"/>
              <a:ea typeface="微软雅黑" panose="020B0503020204020204" charset="-122"/>
            </a:endParaRPr>
          </a:p>
        </p:txBody>
      </p:sp>
    </p:spTree>
    <p:custDataLst>
      <p:tags r:id="rId12"/>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custDataLst>
              <p:tags r:id="rId1"/>
            </p:custDataLst>
          </p:nvPr>
        </p:nvSpPr>
        <p:spPr>
          <a:xfrm>
            <a:off x="906780" y="3475355"/>
            <a:ext cx="4535805" cy="959485"/>
          </a:xfrm>
          <a:prstGeom prst="rect">
            <a:avLst/>
          </a:prstGeom>
          <a:noFill/>
        </p:spPr>
        <p:txBody>
          <a:bodyPr wrap="square" lIns="101600" tIns="0" rIns="82550" bIns="0" rtlCol="0" anchor="ctr" anchorCtr="0">
            <a:spAutoFit/>
          </a:bodyPr>
          <a:lstStyle>
            <a:defPPr>
              <a:defRPr lang="zh-CN"/>
            </a:defPPr>
            <a:lvl1pPr fontAlgn="auto">
              <a:lnSpc>
                <a:spcPct val="130000"/>
              </a:lnSpc>
              <a:spcAft>
                <a:spcPts val="1000"/>
              </a:spcAft>
              <a:defRPr sz="1600" spc="150"/>
            </a:lvl1pPr>
          </a:lstStyle>
          <a:p>
            <a:pPr marL="360045" indent="-360045" fontAlgn="ctr">
              <a:spcBef>
                <a:spcPts val="1000"/>
              </a:spcBef>
              <a:spcAft>
                <a:spcPts val="600"/>
              </a:spcAft>
              <a:buClr>
                <a:srgbClr val="44546A">
                  <a:lumMod val="60000"/>
                  <a:lumOff val="40000"/>
                </a:srgbClr>
              </a:buClr>
              <a:buSzPct val="100000"/>
              <a:buFont typeface="WPS-Bullets" pitchFamily="2" charset="0"/>
              <a:buChar char=""/>
            </a:pPr>
            <a:r>
              <a:rPr lang="zh-CN" altLang="en-US" dirty="0">
                <a:solidFill>
                  <a:srgbClr val="000000">
                    <a:lumMod val="85000"/>
                    <a:lumOff val="15000"/>
                  </a:srgbClr>
                </a:solidFill>
                <a:uFillTx/>
                <a:latin typeface="Arial" panose="020B0604020202020204" pitchFamily="34" charset="0"/>
                <a:ea typeface="微软雅黑" panose="020B0503020204020204" charset="-122"/>
              </a:rPr>
              <a:t>对事故发生负有责任的单位，由特种设备安全监督管理部门依照下列规定处以罚款：</a:t>
            </a:r>
            <a:endParaRPr lang="zh-CN" altLang="en-US" dirty="0">
              <a:solidFill>
                <a:srgbClr val="000000">
                  <a:lumMod val="85000"/>
                  <a:lumOff val="15000"/>
                </a:srgbClr>
              </a:solidFill>
              <a:uFillTx/>
              <a:latin typeface="Arial" panose="020B0604020202020204" pitchFamily="34" charset="0"/>
              <a:ea typeface="微软雅黑" panose="020B0503020204020204" charset="-122"/>
            </a:endParaRPr>
          </a:p>
        </p:txBody>
      </p:sp>
      <p:sp>
        <p:nvSpPr>
          <p:cNvPr id="6" name="文本框 5"/>
          <p:cNvSpPr txBox="1"/>
          <p:nvPr>
            <p:custDataLst>
              <p:tags r:id="rId2"/>
            </p:custDataLst>
          </p:nvPr>
        </p:nvSpPr>
        <p:spPr>
          <a:xfrm>
            <a:off x="5962015" y="2756535"/>
            <a:ext cx="5310505" cy="2463165"/>
          </a:xfrm>
          <a:prstGeom prst="rect">
            <a:avLst/>
          </a:prstGeom>
          <a:noFill/>
        </p:spPr>
        <p:txBody>
          <a:bodyPr wrap="square" lIns="101600" tIns="0" rIns="82550" bIns="0" rtlCol="0" anchor="ctr" anchorCtr="0">
            <a:normAutofit lnSpcReduction="20000"/>
          </a:bodyPr>
          <a:lstStyle>
            <a:defPPr>
              <a:defRPr lang="zh-CN"/>
            </a:defPPr>
            <a:lvl1pPr fontAlgn="auto">
              <a:lnSpc>
                <a:spcPct val="130000"/>
              </a:lnSpc>
              <a:spcAft>
                <a:spcPts val="1000"/>
              </a:spcAft>
              <a:defRPr sz="1600" spc="150"/>
            </a:lvl1pPr>
          </a:lstStyle>
          <a:p>
            <a:pPr marL="360045" indent="-360045">
              <a:spcBef>
                <a:spcPts val="1000"/>
              </a:spcBef>
              <a:buSzPct val="100000"/>
              <a:buFont typeface="WPS-Bullets" pitchFamily="2" charset="0"/>
              <a:buChar char=""/>
            </a:pPr>
            <a:r>
              <a:rPr lang="zh-CN" altLang="en-US" dirty="0">
                <a:solidFill>
                  <a:srgbClr val="000000">
                    <a:lumMod val="85000"/>
                    <a:lumOff val="15000"/>
                  </a:srgbClr>
                </a:solidFill>
                <a:latin typeface="Arial" panose="020B0604020202020204" pitchFamily="34" charset="0"/>
                <a:ea typeface="微软雅黑" panose="020B0503020204020204" charset="-122"/>
              </a:rPr>
              <a:t>（1）发生一般事故的，处10 万元以上20 万元以下罚款；</a:t>
            </a:r>
            <a:endParaRPr lang="zh-CN" altLang="en-US" dirty="0">
              <a:solidFill>
                <a:srgbClr val="000000">
                  <a:lumMod val="85000"/>
                  <a:lumOff val="15000"/>
                </a:srgbClr>
              </a:solidFill>
              <a:latin typeface="Arial" panose="020B0604020202020204" pitchFamily="34" charset="0"/>
              <a:ea typeface="微软雅黑" panose="020B0503020204020204" charset="-122"/>
            </a:endParaRPr>
          </a:p>
          <a:p>
            <a:pPr marL="360045" indent="-360045">
              <a:spcBef>
                <a:spcPts val="1000"/>
              </a:spcBef>
              <a:buSzPct val="100000"/>
              <a:buFont typeface="WPS-Bullets" pitchFamily="2" charset="0"/>
              <a:buChar char=""/>
            </a:pPr>
            <a:r>
              <a:rPr lang="zh-CN" altLang="en-US" dirty="0">
                <a:solidFill>
                  <a:srgbClr val="000000">
                    <a:lumMod val="85000"/>
                    <a:lumOff val="15000"/>
                  </a:srgbClr>
                </a:solidFill>
                <a:latin typeface="Arial" panose="020B0604020202020204" pitchFamily="34" charset="0"/>
                <a:ea typeface="微软雅黑" panose="020B0503020204020204" charset="-122"/>
              </a:rPr>
              <a:t>（2）发生较大事故的，处20 万元以上50 万元以下罚款；</a:t>
            </a:r>
            <a:endParaRPr lang="zh-CN" altLang="en-US" dirty="0">
              <a:solidFill>
                <a:srgbClr val="000000">
                  <a:lumMod val="85000"/>
                  <a:lumOff val="15000"/>
                </a:srgbClr>
              </a:solidFill>
              <a:latin typeface="Arial" panose="020B0604020202020204" pitchFamily="34" charset="0"/>
              <a:ea typeface="微软雅黑" panose="020B0503020204020204" charset="-122"/>
            </a:endParaRPr>
          </a:p>
          <a:p>
            <a:pPr marL="360045" indent="-360045">
              <a:spcBef>
                <a:spcPts val="1000"/>
              </a:spcBef>
              <a:buSzPct val="100000"/>
              <a:buFont typeface="WPS-Bullets" pitchFamily="2" charset="0"/>
              <a:buChar char=""/>
            </a:pPr>
            <a:r>
              <a:rPr lang="zh-CN" altLang="en-US" dirty="0">
                <a:solidFill>
                  <a:srgbClr val="000000">
                    <a:lumMod val="85000"/>
                    <a:lumOff val="15000"/>
                  </a:srgbClr>
                </a:solidFill>
                <a:latin typeface="Arial" panose="020B0604020202020204" pitchFamily="34" charset="0"/>
                <a:ea typeface="微软雅黑" panose="020B0503020204020204" charset="-122"/>
              </a:rPr>
              <a:t>（3）发生重大事故的，处50 万元以上200 万元以下罚款。</a:t>
            </a:r>
            <a:endParaRPr lang="zh-CN" altLang="en-US" dirty="0">
              <a:solidFill>
                <a:srgbClr val="000000">
                  <a:lumMod val="85000"/>
                  <a:lumOff val="15000"/>
                </a:srgbClr>
              </a:solidFill>
              <a:latin typeface="Arial" panose="020B0604020202020204" pitchFamily="34" charset="0"/>
              <a:ea typeface="微软雅黑" panose="020B0503020204020204" charset="-122"/>
            </a:endParaRPr>
          </a:p>
        </p:txBody>
      </p:sp>
      <p:sp>
        <p:nvSpPr>
          <p:cNvPr id="10" name="矩形 9"/>
          <p:cNvSpPr/>
          <p:nvPr>
            <p:custDataLst>
              <p:tags r:id="rId3"/>
            </p:custDataLst>
          </p:nvPr>
        </p:nvSpPr>
        <p:spPr>
          <a:xfrm>
            <a:off x="438658" y="2152605"/>
            <a:ext cx="11510455" cy="3885696"/>
          </a:xfrm>
          <a:prstGeom prst="rect">
            <a:avLst/>
          </a:prstGeom>
          <a:noFill/>
          <a:ln w="50800">
            <a:solidFill>
              <a:srgbClr val="1E6BC5">
                <a:lumMod val="20000"/>
                <a:lumOff val="80000"/>
              </a:srgbClr>
            </a:solid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a:solidFill>
                <a:srgbClr val="FFFFFF"/>
              </a:solidFill>
              <a:latin typeface="微软雅黑" panose="020B0503020204020204" charset="-122"/>
            </a:endParaRPr>
          </a:p>
        </p:txBody>
      </p:sp>
      <p:sp>
        <p:nvSpPr>
          <p:cNvPr id="11" name="矩形 10"/>
          <p:cNvSpPr/>
          <p:nvPr>
            <p:custDataLst>
              <p:tags r:id="rId4"/>
            </p:custDataLst>
          </p:nvPr>
        </p:nvSpPr>
        <p:spPr>
          <a:xfrm>
            <a:off x="234950" y="1953849"/>
            <a:ext cx="11539982" cy="3885696"/>
          </a:xfrm>
          <a:prstGeom prst="rect">
            <a:avLst/>
          </a:prstGeom>
          <a:noFill/>
          <a:ln w="50800">
            <a:solidFill>
              <a:srgbClr val="1E6BC5"/>
            </a:solid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grpSp>
        <p:nvGrpSpPr>
          <p:cNvPr id="12" name="组合 11"/>
          <p:cNvGrpSpPr>
            <a:grpSpLocks noChangeAspect="1"/>
          </p:cNvGrpSpPr>
          <p:nvPr>
            <p:custDataLst>
              <p:tags r:id="rId5"/>
            </p:custDataLst>
          </p:nvPr>
        </p:nvGrpSpPr>
        <p:grpSpPr>
          <a:xfrm rot="10800000">
            <a:off x="11241632" y="933283"/>
            <a:ext cx="655965" cy="572396"/>
            <a:chOff x="1168400" y="1347856"/>
            <a:chExt cx="723913" cy="631688"/>
          </a:xfrm>
          <a:solidFill>
            <a:srgbClr val="1E6BC5">
              <a:lumMod val="20000"/>
              <a:lumOff val="80000"/>
            </a:srgbClr>
          </a:solidFill>
        </p:grpSpPr>
        <p:sp>
          <p:nvSpPr>
            <p:cNvPr id="13" name="任意多边形: 形状 12"/>
            <p:cNvSpPr>
              <a:spLocks noChangeAspect="1"/>
            </p:cNvSpPr>
            <p:nvPr>
              <p:custDataLst>
                <p:tags r:id="rId6"/>
              </p:custDataLst>
            </p:nvPr>
          </p:nvSpPr>
          <p:spPr>
            <a:xfrm>
              <a:off x="1168400" y="1347856"/>
              <a:ext cx="311295" cy="631688"/>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rgbClr val="1E6BC5">
                <a:lumMod val="20000"/>
                <a:lumOff val="80000"/>
              </a:srgbClr>
            </a:solidFill>
            <a:ln w="31750" cap="rnd">
              <a:noFill/>
              <a:round/>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lstStyle/>
            <a:p>
              <a:pPr algn="ctr"/>
              <a:endParaRPr lang="zh-CN" altLang="en-US"/>
            </a:p>
          </p:txBody>
        </p:sp>
        <p:sp>
          <p:nvSpPr>
            <p:cNvPr id="14" name="任意多边形: 形状 13"/>
            <p:cNvSpPr>
              <a:spLocks noChangeAspect="1"/>
            </p:cNvSpPr>
            <p:nvPr>
              <p:custDataLst>
                <p:tags r:id="rId7"/>
              </p:custDataLst>
            </p:nvPr>
          </p:nvSpPr>
          <p:spPr>
            <a:xfrm>
              <a:off x="1581018" y="1347856"/>
              <a:ext cx="311295" cy="631688"/>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rgbClr val="1E6BC5">
                <a:lumMod val="20000"/>
                <a:lumOff val="80000"/>
              </a:srgbClr>
            </a:solidFill>
            <a:ln w="31750" cap="rnd">
              <a:noFill/>
              <a:round/>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lstStyle/>
            <a:p>
              <a:pPr algn="ctr"/>
              <a:endParaRPr lang="zh-CN" altLang="en-US" dirty="0"/>
            </a:p>
          </p:txBody>
        </p:sp>
      </p:grpSp>
      <p:grpSp>
        <p:nvGrpSpPr>
          <p:cNvPr id="15" name="组合 14"/>
          <p:cNvGrpSpPr>
            <a:grpSpLocks noChangeAspect="1"/>
          </p:cNvGrpSpPr>
          <p:nvPr>
            <p:custDataLst>
              <p:tags r:id="rId8"/>
            </p:custDataLst>
          </p:nvPr>
        </p:nvGrpSpPr>
        <p:grpSpPr>
          <a:xfrm rot="10800000">
            <a:off x="11140748" y="832399"/>
            <a:ext cx="655965" cy="572396"/>
            <a:chOff x="1168400" y="1347856"/>
            <a:chExt cx="723913" cy="631688"/>
          </a:xfrm>
          <a:noFill/>
        </p:grpSpPr>
        <p:sp>
          <p:nvSpPr>
            <p:cNvPr id="16" name="任意多边形: 形状 15"/>
            <p:cNvSpPr>
              <a:spLocks noChangeAspect="1"/>
            </p:cNvSpPr>
            <p:nvPr>
              <p:custDataLst>
                <p:tags r:id="rId9"/>
              </p:custDataLst>
            </p:nvPr>
          </p:nvSpPr>
          <p:spPr>
            <a:xfrm>
              <a:off x="1168400" y="1347856"/>
              <a:ext cx="311295" cy="631688"/>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grpFill/>
            <a:ln w="31750" cap="rnd">
              <a:solidFill>
                <a:srgbClr val="1E6BC5"/>
              </a:solidFill>
              <a:round/>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lstStyle/>
            <a:p>
              <a:pPr algn="ctr"/>
              <a:endParaRPr lang="zh-CN" altLang="en-US"/>
            </a:p>
          </p:txBody>
        </p:sp>
        <p:sp>
          <p:nvSpPr>
            <p:cNvPr id="17" name="任意多边形: 形状 16"/>
            <p:cNvSpPr>
              <a:spLocks noChangeAspect="1"/>
            </p:cNvSpPr>
            <p:nvPr>
              <p:custDataLst>
                <p:tags r:id="rId10"/>
              </p:custDataLst>
            </p:nvPr>
          </p:nvSpPr>
          <p:spPr>
            <a:xfrm>
              <a:off x="1581018" y="1347856"/>
              <a:ext cx="311295" cy="631688"/>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grpFill/>
            <a:ln w="31750" cap="rnd">
              <a:solidFill>
                <a:srgbClr val="1E6BC5"/>
              </a:solidFill>
              <a:round/>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lstStyle/>
            <a:p>
              <a:pPr algn="ctr"/>
              <a:endParaRPr lang="zh-CN" altLang="en-US"/>
            </a:p>
          </p:txBody>
        </p:sp>
      </p:grpSp>
      <p:sp>
        <p:nvSpPr>
          <p:cNvPr id="18" name="文本框 17"/>
          <p:cNvSpPr txBox="1"/>
          <p:nvPr>
            <p:custDataLst>
              <p:tags r:id="rId11"/>
            </p:custDataLst>
          </p:nvPr>
        </p:nvSpPr>
        <p:spPr>
          <a:xfrm>
            <a:off x="774700" y="776583"/>
            <a:ext cx="7099300" cy="624840"/>
          </a:xfrm>
          <a:prstGeom prst="rect">
            <a:avLst/>
          </a:prstGeom>
          <a:noFill/>
        </p:spPr>
        <p:txBody>
          <a:bodyPr wrap="square" lIns="101600" tIns="38100" rIns="63500" bIns="38100" rtlCol="0">
            <a:normAutofit fontScale="80000"/>
          </a:bodyPr>
          <a:lstStyle/>
          <a:p>
            <a:pPr fontAlgn="auto"/>
            <a:r>
              <a:rPr lang="zh-CN" altLang="en-US" sz="3600" b="1" spc="300" dirty="0">
                <a:solidFill>
                  <a:srgbClr val="000000">
                    <a:lumMod val="85000"/>
                    <a:lumOff val="15000"/>
                  </a:srgbClr>
                </a:solidFill>
                <a:uFillTx/>
                <a:latin typeface="Arial" panose="020B0604020202020204" pitchFamily="34" charset="0"/>
                <a:ea typeface="微软雅黑" panose="020B0503020204020204" charset="-122"/>
              </a:rPr>
              <a:t>（五）单位及主要负责人的法律责任</a:t>
            </a:r>
            <a:endParaRPr lang="zh-CN" altLang="en-US" sz="3600" b="1" spc="300" dirty="0">
              <a:solidFill>
                <a:srgbClr val="000000">
                  <a:lumMod val="85000"/>
                  <a:lumOff val="15000"/>
                </a:srgbClr>
              </a:solidFill>
              <a:uFillTx/>
              <a:latin typeface="Arial" panose="020B0604020202020204" pitchFamily="34" charset="0"/>
              <a:ea typeface="微软雅黑" panose="020B0503020204020204" charset="-122"/>
            </a:endParaRPr>
          </a:p>
        </p:txBody>
      </p:sp>
    </p:spTree>
    <p:custDataLst>
      <p:tags r:id="rId12"/>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custDataLst>
              <p:tags r:id="rId1"/>
            </p:custDataLst>
          </p:nvPr>
        </p:nvSpPr>
        <p:spPr>
          <a:xfrm>
            <a:off x="906780" y="2835275"/>
            <a:ext cx="4535805" cy="2239645"/>
          </a:xfrm>
          <a:prstGeom prst="rect">
            <a:avLst/>
          </a:prstGeom>
          <a:noFill/>
        </p:spPr>
        <p:txBody>
          <a:bodyPr wrap="square" lIns="101600" tIns="0" rIns="82550" bIns="0" rtlCol="0" anchor="ctr" anchorCtr="0">
            <a:spAutoFit/>
          </a:bodyPr>
          <a:lstStyle>
            <a:defPPr>
              <a:defRPr lang="zh-CN"/>
            </a:defPPr>
            <a:lvl1pPr fontAlgn="auto">
              <a:lnSpc>
                <a:spcPct val="130000"/>
              </a:lnSpc>
              <a:spcAft>
                <a:spcPts val="1000"/>
              </a:spcAft>
              <a:defRPr sz="1600" spc="150"/>
            </a:lvl1pPr>
          </a:lstStyle>
          <a:p>
            <a:pPr marL="360045" indent="-360045" fontAlgn="ctr">
              <a:spcBef>
                <a:spcPts val="1000"/>
              </a:spcBef>
              <a:spcAft>
                <a:spcPts val="600"/>
              </a:spcAft>
              <a:buClr>
                <a:srgbClr val="44546A">
                  <a:lumMod val="60000"/>
                  <a:lumOff val="40000"/>
                </a:srgbClr>
              </a:buClr>
              <a:buSzPct val="100000"/>
              <a:buFont typeface="WPS-Bullets" pitchFamily="2" charset="0"/>
              <a:buChar char=""/>
            </a:pPr>
            <a:r>
              <a:rPr lang="zh-CN" altLang="en-US" dirty="0">
                <a:solidFill>
                  <a:srgbClr val="000000">
                    <a:lumMod val="85000"/>
                    <a:lumOff val="15000"/>
                  </a:srgbClr>
                </a:solidFill>
                <a:uFillTx/>
                <a:latin typeface="Arial" panose="020B0604020202020204" pitchFamily="34" charset="0"/>
                <a:ea typeface="微软雅黑" panose="020B0503020204020204" charset="-122"/>
              </a:rPr>
              <a:t>对事故发生负有责任的单位的主要负责人未依法履行职责，导致事故发生的，由特种设备安全监督管理部门依照下列规定处以罚款；属于国家工作人员的，并依法给予处分；触犯刑律的，依照刑法关于重大责任事故罪或者其他罪的规定，依法追究刑事责任：</a:t>
            </a:r>
            <a:endParaRPr lang="zh-CN" altLang="en-US" dirty="0">
              <a:solidFill>
                <a:srgbClr val="000000">
                  <a:lumMod val="85000"/>
                  <a:lumOff val="15000"/>
                </a:srgbClr>
              </a:solidFill>
              <a:uFillTx/>
              <a:latin typeface="Arial" panose="020B0604020202020204" pitchFamily="34" charset="0"/>
              <a:ea typeface="微软雅黑" panose="020B0503020204020204" charset="-122"/>
            </a:endParaRPr>
          </a:p>
        </p:txBody>
      </p:sp>
      <p:sp>
        <p:nvSpPr>
          <p:cNvPr id="6" name="文本框 5"/>
          <p:cNvSpPr txBox="1"/>
          <p:nvPr>
            <p:custDataLst>
              <p:tags r:id="rId2"/>
            </p:custDataLst>
          </p:nvPr>
        </p:nvSpPr>
        <p:spPr>
          <a:xfrm>
            <a:off x="5962015" y="2756535"/>
            <a:ext cx="5310505" cy="2463165"/>
          </a:xfrm>
          <a:prstGeom prst="rect">
            <a:avLst/>
          </a:prstGeom>
          <a:noFill/>
        </p:spPr>
        <p:txBody>
          <a:bodyPr wrap="square" lIns="101600" tIns="0" rIns="82550" bIns="0" rtlCol="0" anchor="ctr" anchorCtr="0">
            <a:normAutofit lnSpcReduction="20000"/>
          </a:bodyPr>
          <a:lstStyle>
            <a:defPPr>
              <a:defRPr lang="zh-CN"/>
            </a:defPPr>
            <a:lvl1pPr fontAlgn="auto">
              <a:lnSpc>
                <a:spcPct val="130000"/>
              </a:lnSpc>
              <a:spcAft>
                <a:spcPts val="1000"/>
              </a:spcAft>
              <a:defRPr sz="1600" spc="150"/>
            </a:lvl1pPr>
          </a:lstStyle>
          <a:p>
            <a:pPr marL="360045" indent="-360045">
              <a:spcBef>
                <a:spcPts val="1000"/>
              </a:spcBef>
              <a:buSzPct val="100000"/>
              <a:buFont typeface="WPS-Bullets" pitchFamily="2" charset="0"/>
              <a:buChar char=""/>
            </a:pPr>
            <a:r>
              <a:rPr lang="zh-CN" altLang="en-US" dirty="0">
                <a:solidFill>
                  <a:srgbClr val="000000">
                    <a:lumMod val="85000"/>
                    <a:lumOff val="15000"/>
                  </a:srgbClr>
                </a:solidFill>
                <a:latin typeface="Arial" panose="020B0604020202020204" pitchFamily="34" charset="0"/>
                <a:ea typeface="微软雅黑" panose="020B0503020204020204" charset="-122"/>
              </a:rPr>
              <a:t>（1）发生一般事故的，处上一年年收入30% 的罚款；</a:t>
            </a:r>
            <a:endParaRPr lang="zh-CN" altLang="en-US" dirty="0">
              <a:solidFill>
                <a:srgbClr val="000000">
                  <a:lumMod val="85000"/>
                  <a:lumOff val="15000"/>
                </a:srgbClr>
              </a:solidFill>
              <a:latin typeface="Arial" panose="020B0604020202020204" pitchFamily="34" charset="0"/>
              <a:ea typeface="微软雅黑" panose="020B0503020204020204" charset="-122"/>
            </a:endParaRPr>
          </a:p>
          <a:p>
            <a:pPr marL="360045" indent="-360045">
              <a:spcBef>
                <a:spcPts val="1000"/>
              </a:spcBef>
              <a:buSzPct val="100000"/>
              <a:buFont typeface="WPS-Bullets" pitchFamily="2" charset="0"/>
              <a:buChar char=""/>
            </a:pPr>
            <a:r>
              <a:rPr lang="zh-CN" altLang="en-US" dirty="0">
                <a:solidFill>
                  <a:srgbClr val="000000">
                    <a:lumMod val="85000"/>
                    <a:lumOff val="15000"/>
                  </a:srgbClr>
                </a:solidFill>
                <a:latin typeface="Arial" panose="020B0604020202020204" pitchFamily="34" charset="0"/>
                <a:ea typeface="微软雅黑" panose="020B0503020204020204" charset="-122"/>
              </a:rPr>
              <a:t>（2）发生较大事故的，处上一年年收入40% 的罚款；</a:t>
            </a:r>
            <a:endParaRPr lang="zh-CN" altLang="en-US" dirty="0">
              <a:solidFill>
                <a:srgbClr val="000000">
                  <a:lumMod val="85000"/>
                  <a:lumOff val="15000"/>
                </a:srgbClr>
              </a:solidFill>
              <a:latin typeface="Arial" panose="020B0604020202020204" pitchFamily="34" charset="0"/>
              <a:ea typeface="微软雅黑" panose="020B0503020204020204" charset="-122"/>
            </a:endParaRPr>
          </a:p>
          <a:p>
            <a:pPr marL="360045" indent="-360045">
              <a:spcBef>
                <a:spcPts val="1000"/>
              </a:spcBef>
              <a:buSzPct val="100000"/>
              <a:buFont typeface="WPS-Bullets" pitchFamily="2" charset="0"/>
              <a:buChar char=""/>
            </a:pPr>
            <a:r>
              <a:rPr lang="zh-CN" altLang="en-US" dirty="0">
                <a:solidFill>
                  <a:srgbClr val="000000">
                    <a:lumMod val="85000"/>
                    <a:lumOff val="15000"/>
                  </a:srgbClr>
                </a:solidFill>
                <a:latin typeface="Arial" panose="020B0604020202020204" pitchFamily="34" charset="0"/>
                <a:ea typeface="微软雅黑" panose="020B0503020204020204" charset="-122"/>
              </a:rPr>
              <a:t>（3）发生重大事故的，处上一年年收入60% 的罚款。</a:t>
            </a:r>
            <a:endParaRPr lang="zh-CN" altLang="en-US" dirty="0">
              <a:solidFill>
                <a:srgbClr val="000000">
                  <a:lumMod val="85000"/>
                  <a:lumOff val="15000"/>
                </a:srgbClr>
              </a:solidFill>
              <a:latin typeface="Arial" panose="020B0604020202020204" pitchFamily="34" charset="0"/>
              <a:ea typeface="微软雅黑" panose="020B0503020204020204" charset="-122"/>
            </a:endParaRPr>
          </a:p>
        </p:txBody>
      </p:sp>
      <p:sp>
        <p:nvSpPr>
          <p:cNvPr id="10" name="矩形 9"/>
          <p:cNvSpPr/>
          <p:nvPr>
            <p:custDataLst>
              <p:tags r:id="rId3"/>
            </p:custDataLst>
          </p:nvPr>
        </p:nvSpPr>
        <p:spPr>
          <a:xfrm>
            <a:off x="438658" y="2152605"/>
            <a:ext cx="11510455" cy="3885696"/>
          </a:xfrm>
          <a:prstGeom prst="rect">
            <a:avLst/>
          </a:prstGeom>
          <a:noFill/>
          <a:ln w="50800">
            <a:solidFill>
              <a:srgbClr val="1E6BC5">
                <a:lumMod val="20000"/>
                <a:lumOff val="80000"/>
              </a:srgbClr>
            </a:solid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a:solidFill>
                <a:srgbClr val="FFFFFF"/>
              </a:solidFill>
              <a:latin typeface="微软雅黑" panose="020B0503020204020204" charset="-122"/>
            </a:endParaRPr>
          </a:p>
        </p:txBody>
      </p:sp>
      <p:sp>
        <p:nvSpPr>
          <p:cNvPr id="11" name="矩形 10"/>
          <p:cNvSpPr/>
          <p:nvPr>
            <p:custDataLst>
              <p:tags r:id="rId4"/>
            </p:custDataLst>
          </p:nvPr>
        </p:nvSpPr>
        <p:spPr>
          <a:xfrm>
            <a:off x="234950" y="1953849"/>
            <a:ext cx="11539982" cy="3885696"/>
          </a:xfrm>
          <a:prstGeom prst="rect">
            <a:avLst/>
          </a:prstGeom>
          <a:noFill/>
          <a:ln w="50800">
            <a:solidFill>
              <a:srgbClr val="1E6BC5"/>
            </a:solid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grpSp>
        <p:nvGrpSpPr>
          <p:cNvPr id="12" name="组合 11"/>
          <p:cNvGrpSpPr>
            <a:grpSpLocks noChangeAspect="1"/>
          </p:cNvGrpSpPr>
          <p:nvPr>
            <p:custDataLst>
              <p:tags r:id="rId5"/>
            </p:custDataLst>
          </p:nvPr>
        </p:nvGrpSpPr>
        <p:grpSpPr>
          <a:xfrm rot="10800000">
            <a:off x="11241632" y="933283"/>
            <a:ext cx="655965" cy="572396"/>
            <a:chOff x="1168400" y="1347856"/>
            <a:chExt cx="723913" cy="631688"/>
          </a:xfrm>
          <a:solidFill>
            <a:srgbClr val="1E6BC5">
              <a:lumMod val="20000"/>
              <a:lumOff val="80000"/>
            </a:srgbClr>
          </a:solidFill>
        </p:grpSpPr>
        <p:sp>
          <p:nvSpPr>
            <p:cNvPr id="13" name="任意多边形: 形状 12"/>
            <p:cNvSpPr>
              <a:spLocks noChangeAspect="1"/>
            </p:cNvSpPr>
            <p:nvPr>
              <p:custDataLst>
                <p:tags r:id="rId6"/>
              </p:custDataLst>
            </p:nvPr>
          </p:nvSpPr>
          <p:spPr>
            <a:xfrm>
              <a:off x="1168400" y="1347856"/>
              <a:ext cx="311295" cy="631688"/>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rgbClr val="1E6BC5">
                <a:lumMod val="20000"/>
                <a:lumOff val="80000"/>
              </a:srgbClr>
            </a:solidFill>
            <a:ln w="31750" cap="rnd">
              <a:noFill/>
              <a:round/>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lstStyle/>
            <a:p>
              <a:pPr algn="ctr"/>
              <a:endParaRPr lang="zh-CN" altLang="en-US"/>
            </a:p>
          </p:txBody>
        </p:sp>
        <p:sp>
          <p:nvSpPr>
            <p:cNvPr id="14" name="任意多边形: 形状 13"/>
            <p:cNvSpPr>
              <a:spLocks noChangeAspect="1"/>
            </p:cNvSpPr>
            <p:nvPr>
              <p:custDataLst>
                <p:tags r:id="rId7"/>
              </p:custDataLst>
            </p:nvPr>
          </p:nvSpPr>
          <p:spPr>
            <a:xfrm>
              <a:off x="1581018" y="1347856"/>
              <a:ext cx="311295" cy="631688"/>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rgbClr val="1E6BC5">
                <a:lumMod val="20000"/>
                <a:lumOff val="80000"/>
              </a:srgbClr>
            </a:solidFill>
            <a:ln w="31750" cap="rnd">
              <a:noFill/>
              <a:round/>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lstStyle/>
            <a:p>
              <a:pPr algn="ctr"/>
              <a:endParaRPr lang="zh-CN" altLang="en-US" dirty="0"/>
            </a:p>
          </p:txBody>
        </p:sp>
      </p:grpSp>
      <p:grpSp>
        <p:nvGrpSpPr>
          <p:cNvPr id="15" name="组合 14"/>
          <p:cNvGrpSpPr>
            <a:grpSpLocks noChangeAspect="1"/>
          </p:cNvGrpSpPr>
          <p:nvPr>
            <p:custDataLst>
              <p:tags r:id="rId8"/>
            </p:custDataLst>
          </p:nvPr>
        </p:nvGrpSpPr>
        <p:grpSpPr>
          <a:xfrm rot="10800000">
            <a:off x="11140748" y="832399"/>
            <a:ext cx="655965" cy="572396"/>
            <a:chOff x="1168400" y="1347856"/>
            <a:chExt cx="723913" cy="631688"/>
          </a:xfrm>
          <a:noFill/>
        </p:grpSpPr>
        <p:sp>
          <p:nvSpPr>
            <p:cNvPr id="16" name="任意多边形: 形状 15"/>
            <p:cNvSpPr>
              <a:spLocks noChangeAspect="1"/>
            </p:cNvSpPr>
            <p:nvPr>
              <p:custDataLst>
                <p:tags r:id="rId9"/>
              </p:custDataLst>
            </p:nvPr>
          </p:nvSpPr>
          <p:spPr>
            <a:xfrm>
              <a:off x="1168400" y="1347856"/>
              <a:ext cx="311295" cy="631688"/>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grpFill/>
            <a:ln w="31750" cap="rnd">
              <a:solidFill>
                <a:srgbClr val="1E6BC5"/>
              </a:solidFill>
              <a:round/>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lstStyle/>
            <a:p>
              <a:pPr algn="ctr"/>
              <a:endParaRPr lang="zh-CN" altLang="en-US"/>
            </a:p>
          </p:txBody>
        </p:sp>
        <p:sp>
          <p:nvSpPr>
            <p:cNvPr id="17" name="任意多边形: 形状 16"/>
            <p:cNvSpPr>
              <a:spLocks noChangeAspect="1"/>
            </p:cNvSpPr>
            <p:nvPr>
              <p:custDataLst>
                <p:tags r:id="rId10"/>
              </p:custDataLst>
            </p:nvPr>
          </p:nvSpPr>
          <p:spPr>
            <a:xfrm>
              <a:off x="1581018" y="1347856"/>
              <a:ext cx="311295" cy="631688"/>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grpFill/>
            <a:ln w="31750" cap="rnd">
              <a:solidFill>
                <a:srgbClr val="1E6BC5"/>
              </a:solidFill>
              <a:round/>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lstStyle/>
            <a:p>
              <a:pPr algn="ctr"/>
              <a:endParaRPr lang="zh-CN" altLang="en-US"/>
            </a:p>
          </p:txBody>
        </p:sp>
      </p:grpSp>
      <p:sp>
        <p:nvSpPr>
          <p:cNvPr id="18" name="文本框 17"/>
          <p:cNvSpPr txBox="1"/>
          <p:nvPr>
            <p:custDataLst>
              <p:tags r:id="rId11"/>
            </p:custDataLst>
          </p:nvPr>
        </p:nvSpPr>
        <p:spPr>
          <a:xfrm>
            <a:off x="774700" y="776583"/>
            <a:ext cx="7099300" cy="624840"/>
          </a:xfrm>
          <a:prstGeom prst="rect">
            <a:avLst/>
          </a:prstGeom>
          <a:noFill/>
        </p:spPr>
        <p:txBody>
          <a:bodyPr wrap="square" lIns="101600" tIns="38100" rIns="63500" bIns="38100" rtlCol="0">
            <a:normAutofit fontScale="80000"/>
          </a:bodyPr>
          <a:lstStyle/>
          <a:p>
            <a:pPr fontAlgn="auto"/>
            <a:r>
              <a:rPr lang="zh-CN" altLang="en-US" sz="3600" b="1" spc="300" dirty="0">
                <a:solidFill>
                  <a:srgbClr val="000000">
                    <a:lumMod val="85000"/>
                    <a:lumOff val="15000"/>
                  </a:srgbClr>
                </a:solidFill>
                <a:uFillTx/>
                <a:latin typeface="Arial" panose="020B0604020202020204" pitchFamily="34" charset="0"/>
                <a:ea typeface="微软雅黑" panose="020B0503020204020204" charset="-122"/>
              </a:rPr>
              <a:t>（五）单位及主要负责人的法律责任</a:t>
            </a:r>
            <a:endParaRPr lang="zh-CN" altLang="en-US" sz="3600" b="1" spc="300" dirty="0">
              <a:solidFill>
                <a:srgbClr val="000000">
                  <a:lumMod val="85000"/>
                  <a:lumOff val="15000"/>
                </a:srgbClr>
              </a:solidFill>
              <a:uFillTx/>
              <a:latin typeface="Arial" panose="020B0604020202020204" pitchFamily="34" charset="0"/>
              <a:ea typeface="微软雅黑" panose="020B0503020204020204" charset="-122"/>
            </a:endParaRPr>
          </a:p>
        </p:txBody>
      </p:sp>
    </p:spTree>
    <p:custDataLst>
      <p:tags r:id="rId12"/>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cxnSp>
        <p:nvCxnSpPr>
          <p:cNvPr id="31" name="直接连接符 30"/>
          <p:cNvCxnSpPr/>
          <p:nvPr>
            <p:custDataLst>
              <p:tags r:id="rId1"/>
            </p:custDataLst>
          </p:nvPr>
        </p:nvCxnSpPr>
        <p:spPr>
          <a:xfrm>
            <a:off x="4608846" y="2994025"/>
            <a:ext cx="2324455" cy="0"/>
          </a:xfrm>
          <a:prstGeom prst="line">
            <a:avLst/>
          </a:prstGeom>
          <a:ln w="50800" cap="rnd">
            <a:solidFill>
              <a:srgbClr val="3498DB"/>
            </a:solidFill>
          </a:ln>
        </p:spPr>
        <p:style>
          <a:lnRef idx="1">
            <a:srgbClr val="1F74AD"/>
          </a:lnRef>
          <a:fillRef idx="0">
            <a:srgbClr val="1F74AD"/>
          </a:fillRef>
          <a:effectRef idx="0">
            <a:srgbClr val="1F74AD"/>
          </a:effectRef>
          <a:fontRef idx="minor">
            <a:srgbClr val="000000"/>
          </a:fontRef>
        </p:style>
      </p:cxnSp>
      <p:sp>
        <p:nvSpPr>
          <p:cNvPr id="32" name="椭圆 31"/>
          <p:cNvSpPr/>
          <p:nvPr>
            <p:custDataLst>
              <p:tags r:id="rId2"/>
            </p:custDataLst>
          </p:nvPr>
        </p:nvSpPr>
        <p:spPr>
          <a:xfrm>
            <a:off x="4584045" y="3751897"/>
            <a:ext cx="157480" cy="157480"/>
          </a:xfrm>
          <a:prstGeom prst="ellipse">
            <a:avLst/>
          </a:prstGeom>
          <a:solidFill>
            <a:srgbClr val="3498DB"/>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zh-CN" altLang="en-US"/>
          </a:p>
        </p:txBody>
      </p:sp>
      <p:cxnSp>
        <p:nvCxnSpPr>
          <p:cNvPr id="33" name="直接连接符 32"/>
          <p:cNvCxnSpPr/>
          <p:nvPr>
            <p:custDataLst>
              <p:tags r:id="rId3"/>
            </p:custDataLst>
          </p:nvPr>
        </p:nvCxnSpPr>
        <p:spPr>
          <a:xfrm flipV="1">
            <a:off x="4662785" y="3193097"/>
            <a:ext cx="0" cy="667385"/>
          </a:xfrm>
          <a:prstGeom prst="line">
            <a:avLst/>
          </a:prstGeom>
          <a:solidFill>
            <a:srgbClr val="FC466C"/>
          </a:solidFill>
          <a:ln w="12700">
            <a:solidFill>
              <a:srgbClr val="3498DB"/>
            </a:solidFill>
            <a:prstDash val="dash"/>
          </a:ln>
        </p:spPr>
        <p:style>
          <a:lnRef idx="1">
            <a:srgbClr val="1F74AD"/>
          </a:lnRef>
          <a:fillRef idx="0">
            <a:srgbClr val="1F74AD"/>
          </a:fillRef>
          <a:effectRef idx="0">
            <a:srgbClr val="1F74AD"/>
          </a:effectRef>
          <a:fontRef idx="minor">
            <a:srgbClr val="000000"/>
          </a:fontRef>
        </p:style>
      </p:cxnSp>
      <p:sp>
        <p:nvSpPr>
          <p:cNvPr id="34" name="任意多边形 55"/>
          <p:cNvSpPr/>
          <p:nvPr>
            <p:custDataLst>
              <p:tags r:id="rId4"/>
            </p:custDataLst>
          </p:nvPr>
        </p:nvSpPr>
        <p:spPr>
          <a:xfrm rot="8100000" flipH="1">
            <a:off x="4129385" y="2458402"/>
            <a:ext cx="1071245" cy="1071245"/>
          </a:xfrm>
          <a:custGeom>
            <a:avLst/>
            <a:gdLst>
              <a:gd name="connsiteX0" fmla="*/ 499605 w 1071330"/>
              <a:gd name="connsiteY0" fmla="*/ 985614 h 1071333"/>
              <a:gd name="connsiteX1" fmla="*/ 978876 w 1071330"/>
              <a:gd name="connsiteY1" fmla="*/ 506343 h 1071333"/>
              <a:gd name="connsiteX2" fmla="*/ 1016378 w 1071330"/>
              <a:gd name="connsiteY2" fmla="*/ 460432 h 1071333"/>
              <a:gd name="connsiteX3" fmla="*/ 1020824 w 1071330"/>
              <a:gd name="connsiteY3" fmla="*/ 451984 h 1071333"/>
              <a:gd name="connsiteX4" fmla="*/ 1021972 w 1071330"/>
              <a:gd name="connsiteY4" fmla="*/ 450592 h 1071333"/>
              <a:gd name="connsiteX5" fmla="*/ 1071330 w 1071330"/>
              <a:gd name="connsiteY5" fmla="*/ 289006 h 1071333"/>
              <a:gd name="connsiteX6" fmla="*/ 1071330 w 1071330"/>
              <a:gd name="connsiteY6" fmla="*/ 0 h 1071333"/>
              <a:gd name="connsiteX7" fmla="*/ 782324 w 1071330"/>
              <a:gd name="connsiteY7" fmla="*/ 0 h 1071333"/>
              <a:gd name="connsiteX8" fmla="*/ 620738 w 1071330"/>
              <a:gd name="connsiteY8" fmla="*/ 49358 h 1071333"/>
              <a:gd name="connsiteX9" fmla="*/ 619333 w 1071330"/>
              <a:gd name="connsiteY9" fmla="*/ 50517 h 1071333"/>
              <a:gd name="connsiteX10" fmla="*/ 610901 w 1071330"/>
              <a:gd name="connsiteY10" fmla="*/ 54955 h 1071333"/>
              <a:gd name="connsiteX11" fmla="*/ 564990 w 1071330"/>
              <a:gd name="connsiteY11" fmla="*/ 92456 h 1071333"/>
              <a:gd name="connsiteX12" fmla="*/ 85718 w 1071330"/>
              <a:gd name="connsiteY12" fmla="*/ 571728 h 1071333"/>
              <a:gd name="connsiteX13" fmla="*/ 85718 w 1071330"/>
              <a:gd name="connsiteY13" fmla="*/ 985614 h 1071333"/>
              <a:gd name="connsiteX14" fmla="*/ 499605 w 1071330"/>
              <a:gd name="connsiteY14" fmla="*/ 985614 h 10713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71330" h="1071333">
                <a:moveTo>
                  <a:pt x="499605" y="985614"/>
                </a:moveTo>
                <a:lnTo>
                  <a:pt x="978876" y="506343"/>
                </a:lnTo>
                <a:cubicBezTo>
                  <a:pt x="993163" y="492057"/>
                  <a:pt x="1005664" y="476661"/>
                  <a:pt x="1016378" y="460432"/>
                </a:cubicBezTo>
                <a:lnTo>
                  <a:pt x="1020824" y="451984"/>
                </a:lnTo>
                <a:lnTo>
                  <a:pt x="1021972" y="450592"/>
                </a:lnTo>
                <a:cubicBezTo>
                  <a:pt x="1053134" y="404467"/>
                  <a:pt x="1071330" y="348861"/>
                  <a:pt x="1071330" y="289006"/>
                </a:cubicBezTo>
                <a:lnTo>
                  <a:pt x="1071330" y="0"/>
                </a:lnTo>
                <a:lnTo>
                  <a:pt x="782324" y="0"/>
                </a:lnTo>
                <a:cubicBezTo>
                  <a:pt x="722469" y="0"/>
                  <a:pt x="666864" y="18196"/>
                  <a:pt x="620738" y="49358"/>
                </a:cubicBezTo>
                <a:lnTo>
                  <a:pt x="619333" y="50517"/>
                </a:lnTo>
                <a:lnTo>
                  <a:pt x="610901" y="54955"/>
                </a:lnTo>
                <a:cubicBezTo>
                  <a:pt x="594672" y="65670"/>
                  <a:pt x="579276" y="78170"/>
                  <a:pt x="564990" y="92456"/>
                </a:cubicBezTo>
                <a:lnTo>
                  <a:pt x="85718" y="571728"/>
                </a:lnTo>
                <a:cubicBezTo>
                  <a:pt x="-28573" y="686020"/>
                  <a:pt x="-28573" y="871323"/>
                  <a:pt x="85718" y="985614"/>
                </a:cubicBezTo>
                <a:cubicBezTo>
                  <a:pt x="200010" y="1099906"/>
                  <a:pt x="385313" y="1099906"/>
                  <a:pt x="499605" y="985614"/>
                </a:cubicBezTo>
                <a:close/>
              </a:path>
            </a:pathLst>
          </a:custGeom>
          <a:solidFill>
            <a:srgbClr val="3498DB"/>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zh-CN" altLang="en-US"/>
          </a:p>
        </p:txBody>
      </p:sp>
      <p:sp>
        <p:nvSpPr>
          <p:cNvPr id="35" name="文本框 34"/>
          <p:cNvSpPr txBox="1"/>
          <p:nvPr>
            <p:custDataLst>
              <p:tags r:id="rId5"/>
            </p:custDataLst>
          </p:nvPr>
        </p:nvSpPr>
        <p:spPr>
          <a:xfrm>
            <a:off x="4169788" y="2726275"/>
            <a:ext cx="986167" cy="523220"/>
          </a:xfrm>
          <a:prstGeom prst="rect">
            <a:avLst/>
          </a:prstGeom>
          <a:noFill/>
        </p:spPr>
        <p:txBody>
          <a:bodyPr wrap="square" rtlCol="0" anchor="ctr" anchorCtr="0">
            <a:normAutofit/>
          </a:bodyPr>
          <a:lstStyle/>
          <a:p>
            <a:pPr algn="ctr"/>
            <a:r>
              <a:rPr lang="en-US" altLang="zh-CN" sz="2400" b="1">
                <a:solidFill>
                  <a:sysClr val="window" lastClr="FFFFFF"/>
                </a:solidFill>
                <a:latin typeface="方正大黑简体" panose="02000000000000000000" charset="-122"/>
                <a:ea typeface="方正大黑简体" panose="02000000000000000000" charset="-122"/>
                <a:cs typeface="Arial" panose="020B0604020202020204" pitchFamily="34" charset="0"/>
              </a:rPr>
              <a:t>（</a:t>
            </a:r>
            <a:r>
              <a:rPr lang="zh-CN" altLang="en-US" sz="2400" b="1">
                <a:solidFill>
                  <a:sysClr val="window" lastClr="FFFFFF"/>
                </a:solidFill>
                <a:latin typeface="方正大黑简体" panose="02000000000000000000" charset="-122"/>
                <a:ea typeface="方正大黑简体" panose="02000000000000000000" charset="-122"/>
                <a:cs typeface="Arial" panose="020B0604020202020204" pitchFamily="34" charset="0"/>
              </a:rPr>
              <a:t>二</a:t>
            </a:r>
            <a:r>
              <a:rPr lang="en-US" altLang="zh-CN" sz="2400" b="1">
                <a:solidFill>
                  <a:sysClr val="window" lastClr="FFFFFF"/>
                </a:solidFill>
                <a:latin typeface="方正大黑简体" panose="02000000000000000000" charset="-122"/>
                <a:ea typeface="方正大黑简体" panose="02000000000000000000" charset="-122"/>
                <a:cs typeface="Arial" panose="020B0604020202020204" pitchFamily="34" charset="0"/>
              </a:rPr>
              <a:t>）</a:t>
            </a:r>
            <a:endParaRPr lang="en-US" altLang="zh-CN" sz="2400" b="1">
              <a:solidFill>
                <a:sysClr val="window" lastClr="FFFFFF"/>
              </a:solidFill>
              <a:latin typeface="方正大黑简体" panose="02000000000000000000" charset="-122"/>
              <a:ea typeface="方正大黑简体" panose="02000000000000000000" charset="-122"/>
              <a:cs typeface="Arial" panose="020B0604020202020204" pitchFamily="34" charset="0"/>
            </a:endParaRPr>
          </a:p>
        </p:txBody>
      </p:sp>
      <p:sp>
        <p:nvSpPr>
          <p:cNvPr id="36" name="ï$ḻiďê"/>
          <p:cNvSpPr txBox="1"/>
          <p:nvPr>
            <p:custDataLst>
              <p:tags r:id="rId6"/>
            </p:custDataLst>
          </p:nvPr>
        </p:nvSpPr>
        <p:spPr bwMode="auto">
          <a:xfrm>
            <a:off x="3397885" y="3970655"/>
            <a:ext cx="2529840" cy="6464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ctr" anchorCtr="0">
            <a:spAutoFit/>
          </a:bodyP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lvl="0" algn="ctr" defTabSz="913765">
              <a:buSzPct val="25000"/>
              <a:defRPr/>
            </a:pPr>
            <a:r>
              <a:rPr lang="zh-CN" altLang="en-US" b="1" spc="120">
                <a:latin typeface="微软雅黑" panose="020B0503020204020204" charset="-122"/>
                <a:ea typeface="微软雅黑" panose="020B0503020204020204" charset="-122"/>
                <a:sym typeface="+mn-ea"/>
              </a:rPr>
              <a:t>事故报告的总体要求和事故调查处理原则</a:t>
            </a:r>
            <a:endParaRPr lang="zh-CN" altLang="en-US" b="1" spc="120">
              <a:latin typeface="微软雅黑" panose="020B0503020204020204" charset="-122"/>
              <a:ea typeface="微软雅黑" panose="020B0503020204020204" charset="-122"/>
              <a:sym typeface="微软雅黑" panose="020B0503020204020204" charset="-122"/>
            </a:endParaRPr>
          </a:p>
        </p:txBody>
      </p:sp>
      <p:sp>
        <p:nvSpPr>
          <p:cNvPr id="37" name="文本框 5"/>
          <p:cNvSpPr txBox="1"/>
          <p:nvPr>
            <p:custDataLst>
              <p:tags r:id="rId7"/>
            </p:custDataLst>
          </p:nvPr>
        </p:nvSpPr>
        <p:spPr>
          <a:xfrm>
            <a:off x="3466465" y="4714875"/>
            <a:ext cx="2526030" cy="1061720"/>
          </a:xfrm>
          <a:prstGeom prst="rect">
            <a:avLst/>
          </a:prstGeom>
          <a:noFill/>
        </p:spPr>
        <p:txBody>
          <a:bodyPr wrap="square" lIns="90000" tIns="46800" rIns="90000" bIns="46800" rtlCol="0">
            <a:spAutoFit/>
          </a:bodyPr>
          <a:lstStyle>
            <a:defPPr>
              <a:defRPr lang="zh-CN"/>
            </a:defPPr>
            <a:lvl1pPr marL="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9pPr>
          </a:lstStyle>
          <a:p>
            <a:pPr algn="just">
              <a:lnSpc>
                <a:spcPct val="150000"/>
              </a:lnSpc>
            </a:pPr>
            <a:r>
              <a:rPr lang="zh-CN" altLang="en-US" sz="1400">
                <a:solidFill>
                  <a:srgbClr val="000000">
                    <a:lumMod val="50000"/>
                    <a:lumOff val="50000"/>
                  </a:srgbClr>
                </a:solidFill>
                <a:latin typeface="微软雅黑" panose="020B0503020204020204" charset="-122"/>
                <a:ea typeface="微软雅黑" panose="020B0503020204020204" charset="-122"/>
                <a:cs typeface="微软雅黑" panose="020B0503020204020204" charset="-122"/>
                <a:sym typeface="微软雅黑" panose="020B0503020204020204" charset="-122"/>
              </a:rPr>
              <a:t>事故报告应当及时、准确、完整，任何单位和个人对事故不得迟报、漏报、谎报或者瞒报。</a:t>
            </a:r>
            <a:endParaRPr lang="zh-CN" altLang="en-US" sz="1400">
              <a:solidFill>
                <a:srgbClr val="000000">
                  <a:lumMod val="50000"/>
                  <a:lumOff val="50000"/>
                </a:srgbClr>
              </a:solidFill>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cxnSp>
        <p:nvCxnSpPr>
          <p:cNvPr id="29" name="直接连接符 28"/>
          <p:cNvCxnSpPr/>
          <p:nvPr>
            <p:custDataLst>
              <p:tags r:id="rId8"/>
            </p:custDataLst>
          </p:nvPr>
        </p:nvCxnSpPr>
        <p:spPr>
          <a:xfrm>
            <a:off x="7458298" y="2994025"/>
            <a:ext cx="2324455" cy="0"/>
          </a:xfrm>
          <a:prstGeom prst="line">
            <a:avLst/>
          </a:prstGeom>
          <a:ln w="50800" cap="rnd">
            <a:solidFill>
              <a:srgbClr val="1AA3AA"/>
            </a:solidFill>
          </a:ln>
        </p:spPr>
        <p:style>
          <a:lnRef idx="1">
            <a:srgbClr val="1F74AD"/>
          </a:lnRef>
          <a:fillRef idx="0">
            <a:srgbClr val="1F74AD"/>
          </a:fillRef>
          <a:effectRef idx="0">
            <a:srgbClr val="1F74AD"/>
          </a:effectRef>
          <a:fontRef idx="minor">
            <a:srgbClr val="000000"/>
          </a:fontRef>
        </p:style>
      </p:cxnSp>
      <p:sp>
        <p:nvSpPr>
          <p:cNvPr id="17" name="椭圆 16"/>
          <p:cNvSpPr/>
          <p:nvPr>
            <p:custDataLst>
              <p:tags r:id="rId9"/>
            </p:custDataLst>
          </p:nvPr>
        </p:nvSpPr>
        <p:spPr>
          <a:xfrm>
            <a:off x="7455009" y="3751897"/>
            <a:ext cx="157480" cy="157480"/>
          </a:xfrm>
          <a:prstGeom prst="ellipse">
            <a:avLst/>
          </a:prstGeom>
          <a:solidFill>
            <a:srgbClr val="1AA3AA"/>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zh-CN" altLang="en-US"/>
          </a:p>
        </p:txBody>
      </p:sp>
      <p:cxnSp>
        <p:nvCxnSpPr>
          <p:cNvPr id="18" name="直接连接符 17"/>
          <p:cNvCxnSpPr/>
          <p:nvPr>
            <p:custDataLst>
              <p:tags r:id="rId10"/>
            </p:custDataLst>
          </p:nvPr>
        </p:nvCxnSpPr>
        <p:spPr>
          <a:xfrm flipV="1">
            <a:off x="7533749" y="3193097"/>
            <a:ext cx="0" cy="667385"/>
          </a:xfrm>
          <a:prstGeom prst="line">
            <a:avLst/>
          </a:prstGeom>
          <a:solidFill>
            <a:srgbClr val="FC466C"/>
          </a:solidFill>
          <a:ln w="12700">
            <a:solidFill>
              <a:srgbClr val="1AA3AA"/>
            </a:solidFill>
            <a:prstDash val="dash"/>
          </a:ln>
        </p:spPr>
        <p:style>
          <a:lnRef idx="1">
            <a:srgbClr val="1F74AD"/>
          </a:lnRef>
          <a:fillRef idx="0">
            <a:srgbClr val="1F74AD"/>
          </a:fillRef>
          <a:effectRef idx="0">
            <a:srgbClr val="1F74AD"/>
          </a:effectRef>
          <a:fontRef idx="minor">
            <a:srgbClr val="000000"/>
          </a:fontRef>
        </p:style>
      </p:cxnSp>
      <p:sp>
        <p:nvSpPr>
          <p:cNvPr id="19" name="任意多边形 55"/>
          <p:cNvSpPr/>
          <p:nvPr>
            <p:custDataLst>
              <p:tags r:id="rId11"/>
            </p:custDataLst>
          </p:nvPr>
        </p:nvSpPr>
        <p:spPr>
          <a:xfrm rot="8100000" flipH="1">
            <a:off x="7000349" y="2458402"/>
            <a:ext cx="1071245" cy="1071245"/>
          </a:xfrm>
          <a:custGeom>
            <a:avLst/>
            <a:gdLst>
              <a:gd name="connsiteX0" fmla="*/ 499605 w 1071330"/>
              <a:gd name="connsiteY0" fmla="*/ 985614 h 1071333"/>
              <a:gd name="connsiteX1" fmla="*/ 978876 w 1071330"/>
              <a:gd name="connsiteY1" fmla="*/ 506343 h 1071333"/>
              <a:gd name="connsiteX2" fmla="*/ 1016378 w 1071330"/>
              <a:gd name="connsiteY2" fmla="*/ 460432 h 1071333"/>
              <a:gd name="connsiteX3" fmla="*/ 1020824 w 1071330"/>
              <a:gd name="connsiteY3" fmla="*/ 451984 h 1071333"/>
              <a:gd name="connsiteX4" fmla="*/ 1021972 w 1071330"/>
              <a:gd name="connsiteY4" fmla="*/ 450592 h 1071333"/>
              <a:gd name="connsiteX5" fmla="*/ 1071330 w 1071330"/>
              <a:gd name="connsiteY5" fmla="*/ 289006 h 1071333"/>
              <a:gd name="connsiteX6" fmla="*/ 1071330 w 1071330"/>
              <a:gd name="connsiteY6" fmla="*/ 0 h 1071333"/>
              <a:gd name="connsiteX7" fmla="*/ 782324 w 1071330"/>
              <a:gd name="connsiteY7" fmla="*/ 0 h 1071333"/>
              <a:gd name="connsiteX8" fmla="*/ 620738 w 1071330"/>
              <a:gd name="connsiteY8" fmla="*/ 49358 h 1071333"/>
              <a:gd name="connsiteX9" fmla="*/ 619333 w 1071330"/>
              <a:gd name="connsiteY9" fmla="*/ 50517 h 1071333"/>
              <a:gd name="connsiteX10" fmla="*/ 610901 w 1071330"/>
              <a:gd name="connsiteY10" fmla="*/ 54955 h 1071333"/>
              <a:gd name="connsiteX11" fmla="*/ 564990 w 1071330"/>
              <a:gd name="connsiteY11" fmla="*/ 92456 h 1071333"/>
              <a:gd name="connsiteX12" fmla="*/ 85718 w 1071330"/>
              <a:gd name="connsiteY12" fmla="*/ 571728 h 1071333"/>
              <a:gd name="connsiteX13" fmla="*/ 85718 w 1071330"/>
              <a:gd name="connsiteY13" fmla="*/ 985614 h 1071333"/>
              <a:gd name="connsiteX14" fmla="*/ 499605 w 1071330"/>
              <a:gd name="connsiteY14" fmla="*/ 985614 h 10713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71330" h="1071333">
                <a:moveTo>
                  <a:pt x="499605" y="985614"/>
                </a:moveTo>
                <a:lnTo>
                  <a:pt x="978876" y="506343"/>
                </a:lnTo>
                <a:cubicBezTo>
                  <a:pt x="993163" y="492057"/>
                  <a:pt x="1005664" y="476661"/>
                  <a:pt x="1016378" y="460432"/>
                </a:cubicBezTo>
                <a:lnTo>
                  <a:pt x="1020824" y="451984"/>
                </a:lnTo>
                <a:lnTo>
                  <a:pt x="1021972" y="450592"/>
                </a:lnTo>
                <a:cubicBezTo>
                  <a:pt x="1053134" y="404467"/>
                  <a:pt x="1071330" y="348861"/>
                  <a:pt x="1071330" y="289006"/>
                </a:cubicBezTo>
                <a:lnTo>
                  <a:pt x="1071330" y="0"/>
                </a:lnTo>
                <a:lnTo>
                  <a:pt x="782324" y="0"/>
                </a:lnTo>
                <a:cubicBezTo>
                  <a:pt x="722469" y="0"/>
                  <a:pt x="666864" y="18196"/>
                  <a:pt x="620738" y="49358"/>
                </a:cubicBezTo>
                <a:lnTo>
                  <a:pt x="619333" y="50517"/>
                </a:lnTo>
                <a:lnTo>
                  <a:pt x="610901" y="54955"/>
                </a:lnTo>
                <a:cubicBezTo>
                  <a:pt x="594672" y="65670"/>
                  <a:pt x="579276" y="78170"/>
                  <a:pt x="564990" y="92456"/>
                </a:cubicBezTo>
                <a:lnTo>
                  <a:pt x="85718" y="571728"/>
                </a:lnTo>
                <a:cubicBezTo>
                  <a:pt x="-28573" y="686020"/>
                  <a:pt x="-28573" y="871323"/>
                  <a:pt x="85718" y="985614"/>
                </a:cubicBezTo>
                <a:cubicBezTo>
                  <a:pt x="200010" y="1099906"/>
                  <a:pt x="385313" y="1099906"/>
                  <a:pt x="499605" y="985614"/>
                </a:cubicBezTo>
                <a:close/>
              </a:path>
            </a:pathLst>
          </a:custGeom>
          <a:solidFill>
            <a:srgbClr val="1AA3AA"/>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zh-CN" altLang="en-US"/>
          </a:p>
        </p:txBody>
      </p:sp>
      <p:sp>
        <p:nvSpPr>
          <p:cNvPr id="20" name="文本框 19"/>
          <p:cNvSpPr txBox="1"/>
          <p:nvPr>
            <p:custDataLst>
              <p:tags r:id="rId12"/>
            </p:custDataLst>
          </p:nvPr>
        </p:nvSpPr>
        <p:spPr>
          <a:xfrm>
            <a:off x="7040752" y="2726275"/>
            <a:ext cx="986167" cy="523220"/>
          </a:xfrm>
          <a:prstGeom prst="rect">
            <a:avLst/>
          </a:prstGeom>
          <a:noFill/>
        </p:spPr>
        <p:txBody>
          <a:bodyPr wrap="square" rtlCol="0" anchor="ctr" anchorCtr="0">
            <a:normAutofit/>
          </a:bodyPr>
          <a:lstStyle/>
          <a:p>
            <a:pPr algn="ctr"/>
            <a:r>
              <a:rPr lang="en-US" altLang="zh-CN" sz="2400" b="1">
                <a:solidFill>
                  <a:sysClr val="window" lastClr="FFFFFF"/>
                </a:solidFill>
                <a:latin typeface="方正大黑简体" panose="02000000000000000000" charset="-122"/>
                <a:ea typeface="方正大黑简体" panose="02000000000000000000" charset="-122"/>
                <a:cs typeface="Arial" panose="020B0604020202020204" pitchFamily="34" charset="0"/>
              </a:rPr>
              <a:t>（</a:t>
            </a:r>
            <a:r>
              <a:rPr lang="zh-CN" altLang="en-US" sz="2400" b="1">
                <a:solidFill>
                  <a:sysClr val="window" lastClr="FFFFFF"/>
                </a:solidFill>
                <a:latin typeface="方正大黑简体" panose="02000000000000000000" charset="-122"/>
                <a:ea typeface="方正大黑简体" panose="02000000000000000000" charset="-122"/>
                <a:cs typeface="Arial" panose="020B0604020202020204" pitchFamily="34" charset="0"/>
              </a:rPr>
              <a:t>三</a:t>
            </a:r>
            <a:r>
              <a:rPr lang="en-US" altLang="zh-CN" sz="2400" b="1">
                <a:solidFill>
                  <a:sysClr val="window" lastClr="FFFFFF"/>
                </a:solidFill>
                <a:latin typeface="方正大黑简体" panose="02000000000000000000" charset="-122"/>
                <a:ea typeface="方正大黑简体" panose="02000000000000000000" charset="-122"/>
                <a:cs typeface="Arial" panose="020B0604020202020204" pitchFamily="34" charset="0"/>
              </a:rPr>
              <a:t>）</a:t>
            </a:r>
            <a:endParaRPr lang="en-US" altLang="zh-CN" sz="2400" b="1">
              <a:solidFill>
                <a:sysClr val="window" lastClr="FFFFFF"/>
              </a:solidFill>
              <a:latin typeface="方正大黑简体" panose="02000000000000000000" charset="-122"/>
              <a:ea typeface="方正大黑简体" panose="02000000000000000000" charset="-122"/>
              <a:cs typeface="Arial" panose="020B0604020202020204" pitchFamily="34" charset="0"/>
            </a:endParaRPr>
          </a:p>
        </p:txBody>
      </p:sp>
      <p:sp>
        <p:nvSpPr>
          <p:cNvPr id="21" name="ï$ḻiďê"/>
          <p:cNvSpPr txBox="1"/>
          <p:nvPr>
            <p:custDataLst>
              <p:tags r:id="rId13"/>
            </p:custDataLst>
          </p:nvPr>
        </p:nvSpPr>
        <p:spPr bwMode="auto">
          <a:xfrm>
            <a:off x="6642238" y="3970557"/>
            <a:ext cx="1783080" cy="6464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ctr" anchorCtr="0">
            <a:spAutoFit/>
          </a:bodyP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lvl="0" algn="ctr" defTabSz="913765">
              <a:buSzPct val="25000"/>
              <a:defRPr/>
            </a:pPr>
            <a:r>
              <a:rPr lang="zh-CN" altLang="en-US" b="1" spc="120">
                <a:latin typeface="微软雅黑" panose="020B0503020204020204" charset="-122"/>
                <a:ea typeface="微软雅黑" panose="020B0503020204020204" charset="-122"/>
                <a:sym typeface="微软雅黑" panose="020B0503020204020204" charset="-122"/>
              </a:rPr>
              <a:t>事故报告主体及程序</a:t>
            </a:r>
            <a:endParaRPr lang="zh-CN" altLang="en-US" b="1" spc="120">
              <a:latin typeface="微软雅黑" panose="020B0503020204020204" charset="-122"/>
              <a:ea typeface="微软雅黑" panose="020B0503020204020204" charset="-122"/>
              <a:sym typeface="微软雅黑" panose="020B0503020204020204" charset="-122"/>
            </a:endParaRPr>
          </a:p>
        </p:txBody>
      </p:sp>
      <p:sp>
        <p:nvSpPr>
          <p:cNvPr id="22" name="文本框 5"/>
          <p:cNvSpPr txBox="1"/>
          <p:nvPr>
            <p:custDataLst>
              <p:tags r:id="rId14"/>
            </p:custDataLst>
          </p:nvPr>
        </p:nvSpPr>
        <p:spPr>
          <a:xfrm>
            <a:off x="6203950" y="4629150"/>
            <a:ext cx="2922905" cy="2031365"/>
          </a:xfrm>
          <a:prstGeom prst="rect">
            <a:avLst/>
          </a:prstGeom>
          <a:noFill/>
        </p:spPr>
        <p:txBody>
          <a:bodyPr wrap="square" lIns="90000" tIns="46800" rIns="90000" bIns="46800" rtlCol="0">
            <a:spAutoFit/>
          </a:bodyPr>
          <a:lstStyle>
            <a:defPPr>
              <a:defRPr lang="zh-CN"/>
            </a:defPPr>
            <a:lvl1pPr marL="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9pPr>
          </a:lstStyle>
          <a:p>
            <a:pPr algn="just">
              <a:lnSpc>
                <a:spcPct val="150000"/>
              </a:lnSpc>
            </a:pPr>
            <a:r>
              <a:rPr lang="zh-CN" altLang="en-US" sz="1400">
                <a:solidFill>
                  <a:srgbClr val="000000">
                    <a:lumMod val="50000"/>
                    <a:lumOff val="50000"/>
                  </a:srgbClr>
                </a:solidFill>
                <a:latin typeface="微软雅黑" panose="020B0503020204020204" charset="-122"/>
                <a:ea typeface="微软雅黑" panose="020B0503020204020204" charset="-122"/>
                <a:cs typeface="微软雅黑" panose="020B0503020204020204" charset="-122"/>
                <a:sym typeface="微软雅黑" panose="020B0503020204020204" charset="-122"/>
              </a:rPr>
              <a:t>事故发生后，事故现场有关人员应当立即向本单位负责人报告；单位负责人接到报告后，应当于1 小时内向事故发生地县级以上人民政府安全生产监督管理部门和负有安全生产监督管理职责的有关部门报告。</a:t>
            </a:r>
            <a:endParaRPr lang="zh-CN" altLang="en-US" sz="1400">
              <a:solidFill>
                <a:srgbClr val="000000">
                  <a:lumMod val="50000"/>
                  <a:lumOff val="50000"/>
                </a:srgbClr>
              </a:solidFill>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cxnSp>
        <p:nvCxnSpPr>
          <p:cNvPr id="46" name="直接连接符 45"/>
          <p:cNvCxnSpPr/>
          <p:nvPr>
            <p:custDataLst>
              <p:tags r:id="rId15"/>
            </p:custDataLst>
          </p:nvPr>
        </p:nvCxnSpPr>
        <p:spPr>
          <a:xfrm>
            <a:off x="0" y="2985060"/>
            <a:ext cx="4045490" cy="0"/>
          </a:xfrm>
          <a:prstGeom prst="line">
            <a:avLst/>
          </a:prstGeom>
          <a:ln w="50800" cap="rnd">
            <a:solidFill>
              <a:srgbClr val="1F74AD"/>
            </a:solidFill>
          </a:ln>
        </p:spPr>
        <p:style>
          <a:lnRef idx="1">
            <a:srgbClr val="1F74AD"/>
          </a:lnRef>
          <a:fillRef idx="0">
            <a:srgbClr val="1F74AD"/>
          </a:fillRef>
          <a:effectRef idx="0">
            <a:srgbClr val="1F74AD"/>
          </a:effectRef>
          <a:fontRef idx="minor">
            <a:srgbClr val="000000"/>
          </a:fontRef>
        </p:style>
      </p:cxnSp>
      <p:sp>
        <p:nvSpPr>
          <p:cNvPr id="47" name="椭圆 46"/>
          <p:cNvSpPr/>
          <p:nvPr>
            <p:custDataLst>
              <p:tags r:id="rId16"/>
            </p:custDataLst>
          </p:nvPr>
        </p:nvSpPr>
        <p:spPr>
          <a:xfrm>
            <a:off x="1696234" y="3742932"/>
            <a:ext cx="157480" cy="157480"/>
          </a:xfrm>
          <a:prstGeom prst="ellipse">
            <a:avLst/>
          </a:prstGeom>
          <a:solidFill>
            <a:srgbClr val="1F74AD"/>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zh-CN" altLang="en-US"/>
          </a:p>
        </p:txBody>
      </p:sp>
      <p:cxnSp>
        <p:nvCxnSpPr>
          <p:cNvPr id="48" name="直接连接符 47"/>
          <p:cNvCxnSpPr/>
          <p:nvPr>
            <p:custDataLst>
              <p:tags r:id="rId17"/>
            </p:custDataLst>
          </p:nvPr>
        </p:nvCxnSpPr>
        <p:spPr>
          <a:xfrm flipV="1">
            <a:off x="1774974" y="3184132"/>
            <a:ext cx="0" cy="667385"/>
          </a:xfrm>
          <a:prstGeom prst="line">
            <a:avLst/>
          </a:prstGeom>
          <a:solidFill>
            <a:srgbClr val="FC466C"/>
          </a:solidFill>
          <a:ln w="12700">
            <a:solidFill>
              <a:srgbClr val="1F74AD"/>
            </a:solidFill>
            <a:prstDash val="dash"/>
          </a:ln>
        </p:spPr>
        <p:style>
          <a:lnRef idx="1">
            <a:srgbClr val="1F74AD"/>
          </a:lnRef>
          <a:fillRef idx="0">
            <a:srgbClr val="1F74AD"/>
          </a:fillRef>
          <a:effectRef idx="0">
            <a:srgbClr val="1F74AD"/>
          </a:effectRef>
          <a:fontRef idx="minor">
            <a:srgbClr val="000000"/>
          </a:fontRef>
        </p:style>
      </p:cxnSp>
      <p:sp>
        <p:nvSpPr>
          <p:cNvPr id="56" name="任意多边形 55"/>
          <p:cNvSpPr/>
          <p:nvPr>
            <p:custDataLst>
              <p:tags r:id="rId18"/>
            </p:custDataLst>
          </p:nvPr>
        </p:nvSpPr>
        <p:spPr>
          <a:xfrm rot="8100000" flipH="1">
            <a:off x="1241574" y="2458402"/>
            <a:ext cx="1071245" cy="1071245"/>
          </a:xfrm>
          <a:custGeom>
            <a:avLst/>
            <a:gdLst>
              <a:gd name="connsiteX0" fmla="*/ 499605 w 1071330"/>
              <a:gd name="connsiteY0" fmla="*/ 985614 h 1071333"/>
              <a:gd name="connsiteX1" fmla="*/ 978876 w 1071330"/>
              <a:gd name="connsiteY1" fmla="*/ 506343 h 1071333"/>
              <a:gd name="connsiteX2" fmla="*/ 1016378 w 1071330"/>
              <a:gd name="connsiteY2" fmla="*/ 460432 h 1071333"/>
              <a:gd name="connsiteX3" fmla="*/ 1020824 w 1071330"/>
              <a:gd name="connsiteY3" fmla="*/ 451984 h 1071333"/>
              <a:gd name="connsiteX4" fmla="*/ 1021972 w 1071330"/>
              <a:gd name="connsiteY4" fmla="*/ 450592 h 1071333"/>
              <a:gd name="connsiteX5" fmla="*/ 1071330 w 1071330"/>
              <a:gd name="connsiteY5" fmla="*/ 289006 h 1071333"/>
              <a:gd name="connsiteX6" fmla="*/ 1071330 w 1071330"/>
              <a:gd name="connsiteY6" fmla="*/ 0 h 1071333"/>
              <a:gd name="connsiteX7" fmla="*/ 782324 w 1071330"/>
              <a:gd name="connsiteY7" fmla="*/ 0 h 1071333"/>
              <a:gd name="connsiteX8" fmla="*/ 620738 w 1071330"/>
              <a:gd name="connsiteY8" fmla="*/ 49358 h 1071333"/>
              <a:gd name="connsiteX9" fmla="*/ 619333 w 1071330"/>
              <a:gd name="connsiteY9" fmla="*/ 50517 h 1071333"/>
              <a:gd name="connsiteX10" fmla="*/ 610901 w 1071330"/>
              <a:gd name="connsiteY10" fmla="*/ 54955 h 1071333"/>
              <a:gd name="connsiteX11" fmla="*/ 564990 w 1071330"/>
              <a:gd name="connsiteY11" fmla="*/ 92456 h 1071333"/>
              <a:gd name="connsiteX12" fmla="*/ 85718 w 1071330"/>
              <a:gd name="connsiteY12" fmla="*/ 571728 h 1071333"/>
              <a:gd name="connsiteX13" fmla="*/ 85718 w 1071330"/>
              <a:gd name="connsiteY13" fmla="*/ 985614 h 1071333"/>
              <a:gd name="connsiteX14" fmla="*/ 499605 w 1071330"/>
              <a:gd name="connsiteY14" fmla="*/ 985614 h 10713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71330" h="1071333">
                <a:moveTo>
                  <a:pt x="499605" y="985614"/>
                </a:moveTo>
                <a:lnTo>
                  <a:pt x="978876" y="506343"/>
                </a:lnTo>
                <a:cubicBezTo>
                  <a:pt x="993163" y="492057"/>
                  <a:pt x="1005664" y="476661"/>
                  <a:pt x="1016378" y="460432"/>
                </a:cubicBezTo>
                <a:lnTo>
                  <a:pt x="1020824" y="451984"/>
                </a:lnTo>
                <a:lnTo>
                  <a:pt x="1021972" y="450592"/>
                </a:lnTo>
                <a:cubicBezTo>
                  <a:pt x="1053134" y="404467"/>
                  <a:pt x="1071330" y="348861"/>
                  <a:pt x="1071330" y="289006"/>
                </a:cubicBezTo>
                <a:lnTo>
                  <a:pt x="1071330" y="0"/>
                </a:lnTo>
                <a:lnTo>
                  <a:pt x="782324" y="0"/>
                </a:lnTo>
                <a:cubicBezTo>
                  <a:pt x="722469" y="0"/>
                  <a:pt x="666864" y="18196"/>
                  <a:pt x="620738" y="49358"/>
                </a:cubicBezTo>
                <a:lnTo>
                  <a:pt x="619333" y="50517"/>
                </a:lnTo>
                <a:lnTo>
                  <a:pt x="610901" y="54955"/>
                </a:lnTo>
                <a:cubicBezTo>
                  <a:pt x="594672" y="65670"/>
                  <a:pt x="579276" y="78170"/>
                  <a:pt x="564990" y="92456"/>
                </a:cubicBezTo>
                <a:lnTo>
                  <a:pt x="85718" y="571728"/>
                </a:lnTo>
                <a:cubicBezTo>
                  <a:pt x="-28573" y="686020"/>
                  <a:pt x="-28573" y="871323"/>
                  <a:pt x="85718" y="985614"/>
                </a:cubicBezTo>
                <a:cubicBezTo>
                  <a:pt x="200010" y="1099906"/>
                  <a:pt x="385313" y="1099906"/>
                  <a:pt x="499605" y="985614"/>
                </a:cubicBezTo>
                <a:close/>
              </a:path>
            </a:pathLst>
          </a:custGeom>
          <a:solidFill>
            <a:srgbClr val="1F74AD"/>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zh-CN" altLang="en-US"/>
          </a:p>
        </p:txBody>
      </p:sp>
      <p:sp>
        <p:nvSpPr>
          <p:cNvPr id="57" name="文本框 56"/>
          <p:cNvSpPr txBox="1"/>
          <p:nvPr>
            <p:custDataLst>
              <p:tags r:id="rId19"/>
            </p:custDataLst>
          </p:nvPr>
        </p:nvSpPr>
        <p:spPr>
          <a:xfrm>
            <a:off x="1281977" y="2717310"/>
            <a:ext cx="986167" cy="523220"/>
          </a:xfrm>
          <a:prstGeom prst="rect">
            <a:avLst/>
          </a:prstGeom>
          <a:noFill/>
        </p:spPr>
        <p:txBody>
          <a:bodyPr wrap="square" rtlCol="0" anchor="ctr" anchorCtr="0">
            <a:normAutofit/>
          </a:bodyPr>
          <a:lstStyle/>
          <a:p>
            <a:pPr algn="ctr"/>
            <a:r>
              <a:rPr lang="en-US" altLang="zh-CN" sz="2400" b="1">
                <a:solidFill>
                  <a:sysClr val="window" lastClr="FFFFFF"/>
                </a:solidFill>
                <a:latin typeface="方正大黑简体" panose="02000000000000000000" charset="-122"/>
                <a:ea typeface="方正大黑简体" panose="02000000000000000000" charset="-122"/>
                <a:cs typeface="Arial" panose="020B0604020202020204" pitchFamily="34" charset="0"/>
              </a:rPr>
              <a:t>（</a:t>
            </a:r>
            <a:r>
              <a:rPr lang="zh-CN" altLang="en-US" sz="2400" b="1">
                <a:solidFill>
                  <a:sysClr val="window" lastClr="FFFFFF"/>
                </a:solidFill>
                <a:latin typeface="方正大黑简体" panose="02000000000000000000" charset="-122"/>
                <a:ea typeface="方正大黑简体" panose="02000000000000000000" charset="-122"/>
                <a:cs typeface="Arial" panose="020B0604020202020204" pitchFamily="34" charset="0"/>
              </a:rPr>
              <a:t>一</a:t>
            </a:r>
            <a:r>
              <a:rPr lang="en-US" altLang="zh-CN" sz="2400" b="1">
                <a:solidFill>
                  <a:sysClr val="window" lastClr="FFFFFF"/>
                </a:solidFill>
                <a:latin typeface="方正大黑简体" panose="02000000000000000000" charset="-122"/>
                <a:ea typeface="方正大黑简体" panose="02000000000000000000" charset="-122"/>
                <a:cs typeface="Arial" panose="020B0604020202020204" pitchFamily="34" charset="0"/>
              </a:rPr>
              <a:t>）</a:t>
            </a:r>
            <a:endParaRPr lang="en-US" altLang="zh-CN" sz="2400" b="1">
              <a:solidFill>
                <a:sysClr val="window" lastClr="FFFFFF"/>
              </a:solidFill>
              <a:latin typeface="方正大黑简体" panose="02000000000000000000" charset="-122"/>
              <a:ea typeface="方正大黑简体" panose="02000000000000000000" charset="-122"/>
              <a:cs typeface="Arial" panose="020B0604020202020204" pitchFamily="34" charset="0"/>
            </a:endParaRPr>
          </a:p>
        </p:txBody>
      </p:sp>
      <p:sp>
        <p:nvSpPr>
          <p:cNvPr id="60" name="ï$ḻiďê"/>
          <p:cNvSpPr txBox="1"/>
          <p:nvPr>
            <p:custDataLst>
              <p:tags r:id="rId20"/>
            </p:custDataLst>
          </p:nvPr>
        </p:nvSpPr>
        <p:spPr bwMode="auto">
          <a:xfrm>
            <a:off x="840105" y="3961765"/>
            <a:ext cx="1869440" cy="6464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ctr" anchorCtr="0">
            <a:spAutoFit/>
          </a:bodyP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lvl="0" algn="ctr" defTabSz="913765">
              <a:buSzPct val="25000"/>
              <a:defRPr/>
            </a:pPr>
            <a:r>
              <a:rPr lang="zh-CN" altLang="en-US" b="1" spc="120">
                <a:latin typeface="微软雅黑" panose="020B0503020204020204" charset="-122"/>
                <a:ea typeface="微软雅黑" panose="020B0503020204020204" charset="-122"/>
                <a:sym typeface="微软雅黑" panose="020B0503020204020204" charset="-122"/>
              </a:rPr>
              <a:t>安全事故等级划分标准</a:t>
            </a:r>
            <a:endParaRPr lang="zh-CN" altLang="en-US" b="1" spc="120">
              <a:latin typeface="微软雅黑" panose="020B0503020204020204" charset="-122"/>
              <a:ea typeface="微软雅黑" panose="020B0503020204020204" charset="-122"/>
              <a:sym typeface="微软雅黑" panose="020B0503020204020204" charset="-122"/>
            </a:endParaRPr>
          </a:p>
        </p:txBody>
      </p:sp>
      <p:sp>
        <p:nvSpPr>
          <p:cNvPr id="61" name="文本框 5"/>
          <p:cNvSpPr txBox="1"/>
          <p:nvPr>
            <p:custDataLst>
              <p:tags r:id="rId21"/>
            </p:custDataLst>
          </p:nvPr>
        </p:nvSpPr>
        <p:spPr>
          <a:xfrm>
            <a:off x="578663" y="4706004"/>
            <a:ext cx="2392794" cy="1384935"/>
          </a:xfrm>
          <a:prstGeom prst="rect">
            <a:avLst/>
          </a:prstGeom>
          <a:noFill/>
        </p:spPr>
        <p:txBody>
          <a:bodyPr wrap="square" lIns="90000" tIns="46800" rIns="90000" bIns="46800" rtlCol="0">
            <a:spAutoFit/>
          </a:bodyPr>
          <a:lstStyle>
            <a:defPPr>
              <a:defRPr lang="zh-CN"/>
            </a:defPPr>
            <a:lvl1pPr marL="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9pPr>
          </a:lstStyle>
          <a:p>
            <a:pPr algn="ctr">
              <a:lnSpc>
                <a:spcPct val="150000"/>
              </a:lnSpc>
              <a:buClrTx/>
              <a:buSzTx/>
              <a:buFontTx/>
            </a:pPr>
            <a:r>
              <a:rPr lang="zh-CN" altLang="en-US" sz="1400">
                <a:solidFill>
                  <a:srgbClr val="000000">
                    <a:lumMod val="50000"/>
                    <a:lumOff val="50000"/>
                  </a:srgbClr>
                </a:solidFill>
                <a:latin typeface="微软雅黑" panose="020B0503020204020204" charset="-122"/>
                <a:cs typeface="微软雅黑" panose="020B0503020204020204" charset="-122"/>
                <a:sym typeface="+mn-ea"/>
              </a:rPr>
              <a:t>事故等级的划分是一项重要的基础性工作，直接关系到事故报告的级别、事故调查组的组成和事故责任的追究。</a:t>
            </a:r>
            <a:endParaRPr lang="zh-CN" altLang="en-US" sz="1400">
              <a:solidFill>
                <a:srgbClr val="000000">
                  <a:lumMod val="50000"/>
                  <a:lumOff val="50000"/>
                </a:srgbClr>
              </a:solidFill>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49" name="椭圆 48"/>
          <p:cNvSpPr/>
          <p:nvPr>
            <p:custDataLst>
              <p:tags r:id="rId22"/>
            </p:custDataLst>
          </p:nvPr>
        </p:nvSpPr>
        <p:spPr>
          <a:xfrm>
            <a:off x="10336213" y="3753690"/>
            <a:ext cx="157480" cy="157480"/>
          </a:xfrm>
          <a:prstGeom prst="ellipse">
            <a:avLst/>
          </a:prstGeom>
          <a:solidFill>
            <a:srgbClr val="69A35B"/>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zh-CN" altLang="en-US"/>
          </a:p>
        </p:txBody>
      </p:sp>
      <p:cxnSp>
        <p:nvCxnSpPr>
          <p:cNvPr id="50" name="直接连接符 49"/>
          <p:cNvCxnSpPr/>
          <p:nvPr>
            <p:custDataLst>
              <p:tags r:id="rId23"/>
            </p:custDataLst>
          </p:nvPr>
        </p:nvCxnSpPr>
        <p:spPr>
          <a:xfrm flipV="1">
            <a:off x="10414953" y="3194890"/>
            <a:ext cx="0" cy="667385"/>
          </a:xfrm>
          <a:prstGeom prst="line">
            <a:avLst/>
          </a:prstGeom>
          <a:solidFill>
            <a:srgbClr val="FC466C"/>
          </a:solidFill>
          <a:ln w="12700">
            <a:solidFill>
              <a:srgbClr val="69A35B"/>
            </a:solidFill>
            <a:prstDash val="dash"/>
          </a:ln>
        </p:spPr>
        <p:style>
          <a:lnRef idx="1">
            <a:srgbClr val="1F74AD"/>
          </a:lnRef>
          <a:fillRef idx="0">
            <a:srgbClr val="1F74AD"/>
          </a:fillRef>
          <a:effectRef idx="0">
            <a:srgbClr val="1F74AD"/>
          </a:effectRef>
          <a:fontRef idx="minor">
            <a:srgbClr val="000000"/>
          </a:fontRef>
        </p:style>
      </p:cxnSp>
      <p:sp>
        <p:nvSpPr>
          <p:cNvPr id="51" name="任意多边形 55"/>
          <p:cNvSpPr/>
          <p:nvPr>
            <p:custDataLst>
              <p:tags r:id="rId24"/>
            </p:custDataLst>
          </p:nvPr>
        </p:nvSpPr>
        <p:spPr>
          <a:xfrm rot="8100000" flipH="1">
            <a:off x="9881553" y="2460195"/>
            <a:ext cx="1071245" cy="1071245"/>
          </a:xfrm>
          <a:custGeom>
            <a:avLst/>
            <a:gdLst>
              <a:gd name="connsiteX0" fmla="*/ 499605 w 1071330"/>
              <a:gd name="connsiteY0" fmla="*/ 985614 h 1071333"/>
              <a:gd name="connsiteX1" fmla="*/ 978876 w 1071330"/>
              <a:gd name="connsiteY1" fmla="*/ 506343 h 1071333"/>
              <a:gd name="connsiteX2" fmla="*/ 1016378 w 1071330"/>
              <a:gd name="connsiteY2" fmla="*/ 460432 h 1071333"/>
              <a:gd name="connsiteX3" fmla="*/ 1020824 w 1071330"/>
              <a:gd name="connsiteY3" fmla="*/ 451984 h 1071333"/>
              <a:gd name="connsiteX4" fmla="*/ 1021972 w 1071330"/>
              <a:gd name="connsiteY4" fmla="*/ 450592 h 1071333"/>
              <a:gd name="connsiteX5" fmla="*/ 1071330 w 1071330"/>
              <a:gd name="connsiteY5" fmla="*/ 289006 h 1071333"/>
              <a:gd name="connsiteX6" fmla="*/ 1071330 w 1071330"/>
              <a:gd name="connsiteY6" fmla="*/ 0 h 1071333"/>
              <a:gd name="connsiteX7" fmla="*/ 782324 w 1071330"/>
              <a:gd name="connsiteY7" fmla="*/ 0 h 1071333"/>
              <a:gd name="connsiteX8" fmla="*/ 620738 w 1071330"/>
              <a:gd name="connsiteY8" fmla="*/ 49358 h 1071333"/>
              <a:gd name="connsiteX9" fmla="*/ 619333 w 1071330"/>
              <a:gd name="connsiteY9" fmla="*/ 50517 h 1071333"/>
              <a:gd name="connsiteX10" fmla="*/ 610901 w 1071330"/>
              <a:gd name="connsiteY10" fmla="*/ 54955 h 1071333"/>
              <a:gd name="connsiteX11" fmla="*/ 564990 w 1071330"/>
              <a:gd name="connsiteY11" fmla="*/ 92456 h 1071333"/>
              <a:gd name="connsiteX12" fmla="*/ 85718 w 1071330"/>
              <a:gd name="connsiteY12" fmla="*/ 571728 h 1071333"/>
              <a:gd name="connsiteX13" fmla="*/ 85718 w 1071330"/>
              <a:gd name="connsiteY13" fmla="*/ 985614 h 1071333"/>
              <a:gd name="connsiteX14" fmla="*/ 499605 w 1071330"/>
              <a:gd name="connsiteY14" fmla="*/ 985614 h 10713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71330" h="1071333">
                <a:moveTo>
                  <a:pt x="499605" y="985614"/>
                </a:moveTo>
                <a:lnTo>
                  <a:pt x="978876" y="506343"/>
                </a:lnTo>
                <a:cubicBezTo>
                  <a:pt x="993163" y="492057"/>
                  <a:pt x="1005664" y="476661"/>
                  <a:pt x="1016378" y="460432"/>
                </a:cubicBezTo>
                <a:lnTo>
                  <a:pt x="1020824" y="451984"/>
                </a:lnTo>
                <a:lnTo>
                  <a:pt x="1021972" y="450592"/>
                </a:lnTo>
                <a:cubicBezTo>
                  <a:pt x="1053134" y="404467"/>
                  <a:pt x="1071330" y="348861"/>
                  <a:pt x="1071330" y="289006"/>
                </a:cubicBezTo>
                <a:lnTo>
                  <a:pt x="1071330" y="0"/>
                </a:lnTo>
                <a:lnTo>
                  <a:pt x="782324" y="0"/>
                </a:lnTo>
                <a:cubicBezTo>
                  <a:pt x="722469" y="0"/>
                  <a:pt x="666864" y="18196"/>
                  <a:pt x="620738" y="49358"/>
                </a:cubicBezTo>
                <a:lnTo>
                  <a:pt x="619333" y="50517"/>
                </a:lnTo>
                <a:lnTo>
                  <a:pt x="610901" y="54955"/>
                </a:lnTo>
                <a:cubicBezTo>
                  <a:pt x="594672" y="65670"/>
                  <a:pt x="579276" y="78170"/>
                  <a:pt x="564990" y="92456"/>
                </a:cubicBezTo>
                <a:lnTo>
                  <a:pt x="85718" y="571728"/>
                </a:lnTo>
                <a:cubicBezTo>
                  <a:pt x="-28573" y="686020"/>
                  <a:pt x="-28573" y="871323"/>
                  <a:pt x="85718" y="985614"/>
                </a:cubicBezTo>
                <a:cubicBezTo>
                  <a:pt x="200010" y="1099906"/>
                  <a:pt x="385313" y="1099906"/>
                  <a:pt x="499605" y="985614"/>
                </a:cubicBezTo>
                <a:close/>
              </a:path>
            </a:pathLst>
          </a:custGeom>
          <a:solidFill>
            <a:srgbClr val="69A35B"/>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zh-CN" altLang="en-US"/>
          </a:p>
        </p:txBody>
      </p:sp>
      <p:sp>
        <p:nvSpPr>
          <p:cNvPr id="52" name="文本框 51"/>
          <p:cNvSpPr txBox="1"/>
          <p:nvPr>
            <p:custDataLst>
              <p:tags r:id="rId25"/>
            </p:custDataLst>
          </p:nvPr>
        </p:nvSpPr>
        <p:spPr>
          <a:xfrm>
            <a:off x="9921956" y="2728068"/>
            <a:ext cx="986167" cy="523220"/>
          </a:xfrm>
          <a:prstGeom prst="rect">
            <a:avLst/>
          </a:prstGeom>
          <a:noFill/>
        </p:spPr>
        <p:txBody>
          <a:bodyPr wrap="square" rtlCol="0" anchor="ctr" anchorCtr="0">
            <a:normAutofit/>
          </a:bodyPr>
          <a:lstStyle/>
          <a:p>
            <a:pPr algn="ctr" fontAlgn="auto">
              <a:lnSpc>
                <a:spcPct val="100000"/>
              </a:lnSpc>
            </a:pPr>
            <a:r>
              <a:rPr lang="en-US" altLang="zh-CN" sz="2400" b="1">
                <a:solidFill>
                  <a:sysClr val="window" lastClr="FFFFFF"/>
                </a:solidFill>
                <a:latin typeface="方正大黑简体" panose="02000000000000000000" charset="-122"/>
                <a:ea typeface="方正大黑简体" panose="02000000000000000000" charset="-122"/>
                <a:cs typeface="Arial" panose="020B0604020202020204" pitchFamily="34" charset="0"/>
              </a:rPr>
              <a:t>（</a:t>
            </a:r>
            <a:r>
              <a:rPr lang="zh-CN" altLang="en-US" sz="2400" b="1">
                <a:solidFill>
                  <a:sysClr val="window" lastClr="FFFFFF"/>
                </a:solidFill>
                <a:latin typeface="方正大黑简体" panose="02000000000000000000" charset="-122"/>
                <a:ea typeface="方正大黑简体" panose="02000000000000000000" charset="-122"/>
                <a:cs typeface="Arial" panose="020B0604020202020204" pitchFamily="34" charset="0"/>
              </a:rPr>
              <a:t>四</a:t>
            </a:r>
            <a:r>
              <a:rPr lang="en-US" altLang="zh-CN" sz="2400" b="1">
                <a:solidFill>
                  <a:sysClr val="window" lastClr="FFFFFF"/>
                </a:solidFill>
                <a:latin typeface="方正大黑简体" panose="02000000000000000000" charset="-122"/>
                <a:ea typeface="方正大黑简体" panose="02000000000000000000" charset="-122"/>
                <a:cs typeface="Arial" panose="020B0604020202020204" pitchFamily="34" charset="0"/>
              </a:rPr>
              <a:t>）</a:t>
            </a:r>
            <a:endParaRPr lang="en-US" altLang="zh-CN" sz="2400" b="1">
              <a:solidFill>
                <a:sysClr val="window" lastClr="FFFFFF"/>
              </a:solidFill>
              <a:latin typeface="方正大黑简体" panose="02000000000000000000" charset="-122"/>
              <a:ea typeface="方正大黑简体" panose="02000000000000000000" charset="-122"/>
              <a:cs typeface="Arial" panose="020B0604020202020204" pitchFamily="34" charset="0"/>
            </a:endParaRPr>
          </a:p>
        </p:txBody>
      </p:sp>
      <p:sp>
        <p:nvSpPr>
          <p:cNvPr id="53" name="ï$ḻiďê"/>
          <p:cNvSpPr txBox="1"/>
          <p:nvPr>
            <p:custDataLst>
              <p:tags r:id="rId26"/>
            </p:custDataLst>
          </p:nvPr>
        </p:nvSpPr>
        <p:spPr bwMode="auto">
          <a:xfrm>
            <a:off x="9523442" y="4110780"/>
            <a:ext cx="1783080" cy="3695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ctr" anchorCtr="0">
            <a:spAutoFit/>
          </a:bodyP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lvl="0" algn="ctr" defTabSz="913765">
              <a:buSzPct val="25000"/>
              <a:defRPr/>
            </a:pPr>
            <a:r>
              <a:rPr lang="zh-CN" altLang="en-US" b="1" spc="120">
                <a:latin typeface="微软雅黑" panose="020B0503020204020204" charset="-122"/>
                <a:ea typeface="微软雅黑" panose="020B0503020204020204" charset="-122"/>
                <a:sym typeface="微软雅黑" panose="020B0503020204020204" charset="-122"/>
              </a:rPr>
              <a:t>事故报告内容</a:t>
            </a:r>
            <a:endParaRPr lang="zh-CN" altLang="en-US" b="1" spc="120">
              <a:latin typeface="微软雅黑" panose="020B0503020204020204" charset="-122"/>
              <a:ea typeface="微软雅黑" panose="020B0503020204020204" charset="-122"/>
              <a:sym typeface="微软雅黑" panose="020B0503020204020204" charset="-122"/>
            </a:endParaRPr>
          </a:p>
        </p:txBody>
      </p:sp>
      <p:sp>
        <p:nvSpPr>
          <p:cNvPr id="2" name="文本框 1"/>
          <p:cNvSpPr txBox="1"/>
          <p:nvPr>
            <p:custDataLst>
              <p:tags r:id="rId27"/>
            </p:custDataLst>
          </p:nvPr>
        </p:nvSpPr>
        <p:spPr>
          <a:xfrm>
            <a:off x="1018540" y="639445"/>
            <a:ext cx="4010025" cy="645160"/>
          </a:xfrm>
          <a:prstGeom prst="rect">
            <a:avLst/>
          </a:prstGeom>
          <a:noFill/>
        </p:spPr>
        <p:txBody>
          <a:bodyPr wrap="square" rtlCol="0">
            <a:spAutoFit/>
          </a:bodyPr>
          <a:p>
            <a:pPr marL="0" marR="0" lvl="0" indent="0" algn="l" defTabSz="914400" rtl="0" eaLnBrk="1" fontAlgn="auto" latinLnBrk="0" hangingPunct="1">
              <a:lnSpc>
                <a:spcPct val="100000"/>
              </a:lnSpc>
              <a:spcBef>
                <a:spcPts val="0"/>
              </a:spcBef>
              <a:spcAft>
                <a:spcPts val="0"/>
              </a:spcAft>
              <a:buClrTx/>
              <a:buSzTx/>
              <a:buFontTx/>
              <a:buNone/>
              <a:defRPr/>
            </a:pPr>
            <a:r>
              <a:rPr lang="zh-CN" altLang="en-US" sz="3600" dirty="0">
                <a:latin typeface="方正大黑简体" panose="02000000000000000000" charset="-122"/>
                <a:ea typeface="方正大黑简体" panose="02000000000000000000" charset="-122"/>
                <a:sym typeface="+mn-ea"/>
              </a:rPr>
              <a:t>事故报告</a:t>
            </a:r>
            <a:endParaRPr lang="zh-CN" altLang="en-US" sz="3600" dirty="0">
              <a:latin typeface="方正大黑简体" panose="02000000000000000000" charset="-122"/>
              <a:ea typeface="方正大黑简体" panose="02000000000000000000" charset="-122"/>
              <a:sym typeface="+mn-ea"/>
            </a:endParaRPr>
          </a:p>
        </p:txBody>
      </p:sp>
      <p:sp>
        <p:nvSpPr>
          <p:cNvPr id="3" name="文本框 5"/>
          <p:cNvSpPr txBox="1"/>
          <p:nvPr>
            <p:custDataLst>
              <p:tags r:id="rId28"/>
            </p:custDataLst>
          </p:nvPr>
        </p:nvSpPr>
        <p:spPr>
          <a:xfrm>
            <a:off x="9338310" y="4729480"/>
            <a:ext cx="2447925" cy="1708150"/>
          </a:xfrm>
          <a:prstGeom prst="rect">
            <a:avLst/>
          </a:prstGeom>
          <a:noFill/>
        </p:spPr>
        <p:txBody>
          <a:bodyPr wrap="square" lIns="90000" tIns="46800" rIns="90000" bIns="46800" rtlCol="0">
            <a:spAutoFit/>
          </a:bodyPr>
          <a:lstStyle>
            <a:defPPr>
              <a:defRPr lang="zh-CN"/>
            </a:defPPr>
            <a:lvl1pPr marL="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9pPr>
          </a:lstStyle>
          <a:p>
            <a:pPr algn="just">
              <a:lnSpc>
                <a:spcPct val="150000"/>
              </a:lnSpc>
            </a:pPr>
            <a:r>
              <a:rPr lang="zh-CN" altLang="en-US" sz="1400">
                <a:solidFill>
                  <a:srgbClr val="000000">
                    <a:lumMod val="50000"/>
                    <a:lumOff val="50000"/>
                  </a:srgbClr>
                </a:solidFill>
                <a:latin typeface="微软雅黑" panose="020B0503020204020204" charset="-122"/>
                <a:ea typeface="微软雅黑" panose="020B0503020204020204" charset="-122"/>
                <a:cs typeface="微软雅黑" panose="020B0503020204020204" charset="-122"/>
                <a:sym typeface="微软雅黑" panose="020B0503020204020204" charset="-122"/>
              </a:rPr>
              <a:t>（</a:t>
            </a:r>
            <a:r>
              <a:rPr lang="en-US" altLang="zh-CN" sz="1400">
                <a:solidFill>
                  <a:srgbClr val="000000">
                    <a:lumMod val="50000"/>
                    <a:lumOff val="50000"/>
                  </a:srgbClr>
                </a:solidFill>
                <a:latin typeface="微软雅黑" panose="020B0503020204020204" charset="-122"/>
                <a:ea typeface="微软雅黑" panose="020B0503020204020204" charset="-122"/>
                <a:cs typeface="微软雅黑" panose="020B0503020204020204" charset="-122"/>
                <a:sym typeface="微软雅黑" panose="020B0503020204020204" charset="-122"/>
              </a:rPr>
              <a:t>1</a:t>
            </a:r>
            <a:r>
              <a:rPr lang="zh-CN" altLang="en-US" sz="1400">
                <a:solidFill>
                  <a:srgbClr val="000000">
                    <a:lumMod val="50000"/>
                    <a:lumOff val="50000"/>
                  </a:srgbClr>
                </a:solidFill>
                <a:latin typeface="微软雅黑" panose="020B0503020204020204" charset="-122"/>
                <a:ea typeface="微软雅黑" panose="020B0503020204020204" charset="-122"/>
                <a:cs typeface="微软雅黑" panose="020B0503020204020204" charset="-122"/>
                <a:sym typeface="微软雅黑" panose="020B0503020204020204" charset="-122"/>
              </a:rPr>
              <a:t>）事故发生单位概况。</a:t>
            </a:r>
            <a:endParaRPr lang="zh-CN" altLang="en-US" sz="1400">
              <a:solidFill>
                <a:srgbClr val="000000">
                  <a:lumMod val="50000"/>
                  <a:lumOff val="50000"/>
                </a:srgbClr>
              </a:solidFill>
              <a:latin typeface="微软雅黑" panose="020B0503020204020204" charset="-122"/>
              <a:ea typeface="微软雅黑" panose="020B0503020204020204" charset="-122"/>
              <a:cs typeface="微软雅黑" panose="020B0503020204020204" charset="-122"/>
              <a:sym typeface="微软雅黑" panose="020B0503020204020204" charset="-122"/>
            </a:endParaRPr>
          </a:p>
          <a:p>
            <a:pPr algn="just">
              <a:lnSpc>
                <a:spcPct val="150000"/>
              </a:lnSpc>
            </a:pPr>
            <a:r>
              <a:rPr lang="zh-CN" altLang="en-US" sz="1400">
                <a:solidFill>
                  <a:srgbClr val="000000">
                    <a:lumMod val="50000"/>
                    <a:lumOff val="50000"/>
                  </a:srgbClr>
                </a:solidFill>
                <a:latin typeface="微软雅黑" panose="020B0503020204020204" charset="-122"/>
                <a:ea typeface="微软雅黑" panose="020B0503020204020204" charset="-122"/>
                <a:cs typeface="微软雅黑" panose="020B0503020204020204" charset="-122"/>
                <a:sym typeface="微软雅黑" panose="020B0503020204020204" charset="-122"/>
              </a:rPr>
              <a:t>（</a:t>
            </a:r>
            <a:r>
              <a:rPr lang="en-US" altLang="zh-CN" sz="1400">
                <a:solidFill>
                  <a:srgbClr val="000000">
                    <a:lumMod val="50000"/>
                    <a:lumOff val="50000"/>
                  </a:srgbClr>
                </a:solidFill>
                <a:latin typeface="微软雅黑" panose="020B0503020204020204" charset="-122"/>
                <a:ea typeface="微软雅黑" panose="020B0503020204020204" charset="-122"/>
                <a:cs typeface="微软雅黑" panose="020B0503020204020204" charset="-122"/>
                <a:sym typeface="微软雅黑" panose="020B0503020204020204" charset="-122"/>
              </a:rPr>
              <a:t>2</a:t>
            </a:r>
            <a:r>
              <a:rPr lang="zh-CN" altLang="en-US" sz="1400">
                <a:solidFill>
                  <a:srgbClr val="000000">
                    <a:lumMod val="50000"/>
                    <a:lumOff val="50000"/>
                  </a:srgbClr>
                </a:solidFill>
                <a:latin typeface="微软雅黑" panose="020B0503020204020204" charset="-122"/>
                <a:ea typeface="微软雅黑" panose="020B0503020204020204" charset="-122"/>
                <a:cs typeface="微软雅黑" panose="020B0503020204020204" charset="-122"/>
                <a:sym typeface="微软雅黑" panose="020B0503020204020204" charset="-122"/>
              </a:rPr>
              <a:t>）事故发生的时间、地点以及事故现场情况。</a:t>
            </a:r>
            <a:endParaRPr lang="zh-CN" altLang="en-US" sz="1400">
              <a:solidFill>
                <a:srgbClr val="000000">
                  <a:lumMod val="50000"/>
                  <a:lumOff val="50000"/>
                </a:srgbClr>
              </a:solidFill>
              <a:latin typeface="微软雅黑" panose="020B0503020204020204" charset="-122"/>
              <a:ea typeface="微软雅黑" panose="020B0503020204020204" charset="-122"/>
              <a:cs typeface="微软雅黑" panose="020B0503020204020204" charset="-122"/>
              <a:sym typeface="微软雅黑" panose="020B0503020204020204" charset="-122"/>
            </a:endParaRPr>
          </a:p>
          <a:p>
            <a:pPr algn="just">
              <a:lnSpc>
                <a:spcPct val="150000"/>
              </a:lnSpc>
            </a:pPr>
            <a:r>
              <a:rPr lang="zh-CN" altLang="en-US" sz="1400">
                <a:solidFill>
                  <a:srgbClr val="000000">
                    <a:lumMod val="50000"/>
                    <a:lumOff val="50000"/>
                  </a:srgbClr>
                </a:solidFill>
                <a:latin typeface="微软雅黑" panose="020B0503020204020204" charset="-122"/>
                <a:ea typeface="微软雅黑" panose="020B0503020204020204" charset="-122"/>
                <a:cs typeface="微软雅黑" panose="020B0503020204020204" charset="-122"/>
                <a:sym typeface="微软雅黑" panose="020B0503020204020204" charset="-122"/>
              </a:rPr>
              <a:t>（</a:t>
            </a:r>
            <a:r>
              <a:rPr lang="en-US" altLang="zh-CN" sz="1400">
                <a:solidFill>
                  <a:srgbClr val="000000">
                    <a:lumMod val="50000"/>
                    <a:lumOff val="50000"/>
                  </a:srgbClr>
                </a:solidFill>
                <a:latin typeface="微软雅黑" panose="020B0503020204020204" charset="-122"/>
                <a:ea typeface="微软雅黑" panose="020B0503020204020204" charset="-122"/>
                <a:cs typeface="微软雅黑" panose="020B0503020204020204" charset="-122"/>
                <a:sym typeface="微软雅黑" panose="020B0503020204020204" charset="-122"/>
              </a:rPr>
              <a:t>3</a:t>
            </a:r>
            <a:r>
              <a:rPr lang="zh-CN" altLang="en-US" sz="1400">
                <a:solidFill>
                  <a:srgbClr val="000000">
                    <a:lumMod val="50000"/>
                    <a:lumOff val="50000"/>
                  </a:srgbClr>
                </a:solidFill>
                <a:latin typeface="微软雅黑" panose="020B0503020204020204" charset="-122"/>
                <a:ea typeface="微软雅黑" panose="020B0503020204020204" charset="-122"/>
                <a:cs typeface="微软雅黑" panose="020B0503020204020204" charset="-122"/>
                <a:sym typeface="微软雅黑" panose="020B0503020204020204" charset="-122"/>
              </a:rPr>
              <a:t>）事故的简要经过。</a:t>
            </a:r>
            <a:endParaRPr lang="zh-CN" altLang="en-US" sz="1400">
              <a:solidFill>
                <a:srgbClr val="000000">
                  <a:lumMod val="50000"/>
                  <a:lumOff val="50000"/>
                </a:srgbClr>
              </a:solidFill>
              <a:latin typeface="微软雅黑" panose="020B0503020204020204" charset="-122"/>
              <a:ea typeface="微软雅黑" panose="020B0503020204020204" charset="-122"/>
              <a:cs typeface="微软雅黑" panose="020B0503020204020204" charset="-122"/>
              <a:sym typeface="微软雅黑" panose="020B0503020204020204" charset="-122"/>
            </a:endParaRPr>
          </a:p>
          <a:p>
            <a:pPr algn="just">
              <a:lnSpc>
                <a:spcPct val="150000"/>
              </a:lnSpc>
            </a:pPr>
            <a:r>
              <a:rPr lang="en-US" altLang="zh-CN" sz="1400">
                <a:solidFill>
                  <a:srgbClr val="000000">
                    <a:lumMod val="50000"/>
                    <a:lumOff val="50000"/>
                  </a:srgbClr>
                </a:solidFill>
                <a:latin typeface="微软雅黑" panose="020B0503020204020204" charset="-122"/>
                <a:ea typeface="微软雅黑" panose="020B0503020204020204" charset="-122"/>
                <a:cs typeface="微软雅黑" panose="020B0503020204020204" charset="-122"/>
                <a:sym typeface="微软雅黑" panose="020B0503020204020204" charset="-122"/>
              </a:rPr>
              <a:t>…………</a:t>
            </a:r>
            <a:endParaRPr lang="en-US" altLang="zh-CN" sz="1400">
              <a:solidFill>
                <a:srgbClr val="000000">
                  <a:lumMod val="50000"/>
                  <a:lumOff val="50000"/>
                </a:srgbClr>
              </a:solidFill>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Tree>
    <p:custDataLst>
      <p:tags r:id="rId29"/>
    </p:custDataLst>
  </p:cSld>
  <p:clrMapOvr>
    <a:masterClrMapping/>
  </p:clrMapOvr>
  <mc:AlternateContent xmlns:mc="http://schemas.openxmlformats.org/markup-compatibility/2006">
    <mc:Choice xmlns:p14="http://schemas.microsoft.com/office/powerpoint/2010/main" Requires="p14">
      <p:transition spd="slow" p14:dur="1000">
        <p:push/>
      </p:transition>
    </mc:Choice>
    <mc:Fallback>
      <p:transition spd="slow">
        <p:push/>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任意多边形: 形状 8"/>
          <p:cNvSpPr/>
          <p:nvPr>
            <p:custDataLst>
              <p:tags r:id="rId1"/>
            </p:custDataLst>
          </p:nvPr>
        </p:nvSpPr>
        <p:spPr>
          <a:xfrm flipH="1">
            <a:off x="0" y="0"/>
            <a:ext cx="4559300" cy="6858000"/>
          </a:xfrm>
          <a:custGeom>
            <a:avLst/>
            <a:gdLst>
              <a:gd name="connsiteX0" fmla="*/ 2145499 w 4559300"/>
              <a:gd name="connsiteY0" fmla="*/ 0 h 6858000"/>
              <a:gd name="connsiteX1" fmla="*/ 4559300 w 4559300"/>
              <a:gd name="connsiteY1" fmla="*/ 0 h 6858000"/>
              <a:gd name="connsiteX2" fmla="*/ 4559300 w 4559300"/>
              <a:gd name="connsiteY2" fmla="*/ 1025287 h 6858000"/>
              <a:gd name="connsiteX3" fmla="*/ 4401256 w 4559300"/>
              <a:gd name="connsiteY3" fmla="*/ 984650 h 6858000"/>
              <a:gd name="connsiteX4" fmla="*/ 3889376 w 4559300"/>
              <a:gd name="connsiteY4" fmla="*/ 933048 h 6858000"/>
              <a:gd name="connsiteX5" fmla="*/ 1349470 w 4559300"/>
              <a:gd name="connsiteY5" fmla="*/ 3472955 h 6858000"/>
              <a:gd name="connsiteX6" fmla="*/ 3889376 w 4559300"/>
              <a:gd name="connsiteY6" fmla="*/ 6012861 h 6858000"/>
              <a:gd name="connsiteX7" fmla="*/ 4401256 w 4559300"/>
              <a:gd name="connsiteY7" fmla="*/ 5961259 h 6858000"/>
              <a:gd name="connsiteX8" fmla="*/ 4559300 w 4559300"/>
              <a:gd name="connsiteY8" fmla="*/ 5920622 h 6858000"/>
              <a:gd name="connsiteX9" fmla="*/ 4559300 w 4559300"/>
              <a:gd name="connsiteY9" fmla="*/ 6858000 h 6858000"/>
              <a:gd name="connsiteX10" fmla="*/ 1978018 w 4559300"/>
              <a:gd name="connsiteY10" fmla="*/ 6858000 h 6858000"/>
              <a:gd name="connsiteX11" fmla="*/ 1714789 w 4559300"/>
              <a:gd name="connsiteY11" fmla="*/ 6698084 h 6858000"/>
              <a:gd name="connsiteX12" fmla="*/ 0 w 4559300"/>
              <a:gd name="connsiteY12" fmla="*/ 3472953 h 6858000"/>
              <a:gd name="connsiteX13" fmla="*/ 2035468 w 4559300"/>
              <a:gd name="connsiteY13" fmla="*/ 53005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59300" h="6858000">
                <a:moveTo>
                  <a:pt x="2145499" y="0"/>
                </a:moveTo>
                <a:lnTo>
                  <a:pt x="4559300" y="0"/>
                </a:lnTo>
                <a:lnTo>
                  <a:pt x="4559300" y="1025287"/>
                </a:lnTo>
                <a:lnTo>
                  <a:pt x="4401256" y="984650"/>
                </a:lnTo>
                <a:cubicBezTo>
                  <a:pt x="4235914" y="950816"/>
                  <a:pt x="4064720" y="933048"/>
                  <a:pt x="3889376" y="933048"/>
                </a:cubicBezTo>
                <a:cubicBezTo>
                  <a:pt x="2486625" y="933048"/>
                  <a:pt x="1349470" y="2070203"/>
                  <a:pt x="1349470" y="3472955"/>
                </a:cubicBezTo>
                <a:cubicBezTo>
                  <a:pt x="1349470" y="4875706"/>
                  <a:pt x="2486625" y="6012861"/>
                  <a:pt x="3889376" y="6012861"/>
                </a:cubicBezTo>
                <a:cubicBezTo>
                  <a:pt x="4064720" y="6012861"/>
                  <a:pt x="4235914" y="5995093"/>
                  <a:pt x="4401256" y="5961259"/>
                </a:cubicBezTo>
                <a:lnTo>
                  <a:pt x="4559300" y="5920622"/>
                </a:lnTo>
                <a:lnTo>
                  <a:pt x="4559300" y="6858000"/>
                </a:lnTo>
                <a:lnTo>
                  <a:pt x="1978018" y="6858000"/>
                </a:lnTo>
                <a:lnTo>
                  <a:pt x="1714789" y="6698084"/>
                </a:lnTo>
                <a:cubicBezTo>
                  <a:pt x="680209" y="5999136"/>
                  <a:pt x="0" y="4815480"/>
                  <a:pt x="0" y="3472953"/>
                </a:cubicBezTo>
                <a:cubicBezTo>
                  <a:pt x="0" y="1996174"/>
                  <a:pt x="823052" y="711629"/>
                  <a:pt x="2035468" y="53005"/>
                </a:cubicBezTo>
                <a:close/>
              </a:path>
            </a:pathLst>
          </a:custGeom>
          <a:solidFill>
            <a:srgbClr val="6FDA18">
              <a:alpha val="80000"/>
            </a:srgbClr>
          </a:solidFill>
          <a:ln>
            <a:noFill/>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lstStyle/>
          <a:p>
            <a:pPr algn="ctr"/>
            <a:endParaRPr kumimoji="1" lang="zh-CN" altLang="en-US" sz="1600" b="1">
              <a:solidFill>
                <a:srgbClr val="FFFFFF"/>
              </a:solidFill>
              <a:latin typeface="微软雅黑" panose="020B0503020204020204" charset="-122"/>
            </a:endParaRPr>
          </a:p>
        </p:txBody>
      </p:sp>
      <p:sp>
        <p:nvSpPr>
          <p:cNvPr id="10" name="矩形 9"/>
          <p:cNvSpPr/>
          <p:nvPr>
            <p:custDataLst>
              <p:tags r:id="rId2"/>
            </p:custDataLst>
          </p:nvPr>
        </p:nvSpPr>
        <p:spPr>
          <a:xfrm>
            <a:off x="916137" y="2929999"/>
            <a:ext cx="10359726" cy="3567226"/>
          </a:xfrm>
          <a:prstGeom prst="rect">
            <a:avLst/>
          </a:prstGeom>
          <a:solidFill>
            <a:srgbClr val="FFFFFF"/>
          </a:solidFill>
          <a:ln>
            <a:noFill/>
          </a:ln>
          <a:effectLst>
            <a:outerShdw blurRad="165100" algn="ctr" rotWithShape="0">
              <a:prstClr val="black">
                <a:alpha val="18000"/>
              </a:prstClr>
            </a:outerShdw>
          </a:effectLst>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a:solidFill>
                <a:srgbClr val="FFFFFF"/>
              </a:solidFill>
              <a:latin typeface="微软雅黑" panose="020B0503020204020204" charset="-122"/>
            </a:endParaRPr>
          </a:p>
        </p:txBody>
      </p:sp>
      <p:sp>
        <p:nvSpPr>
          <p:cNvPr id="6" name="文本框 5"/>
          <p:cNvSpPr txBox="1"/>
          <p:nvPr>
            <p:custDataLst>
              <p:tags r:id="rId3"/>
            </p:custDataLst>
          </p:nvPr>
        </p:nvSpPr>
        <p:spPr>
          <a:xfrm>
            <a:off x="2004027" y="3495499"/>
            <a:ext cx="8185215" cy="2434955"/>
          </a:xfrm>
          <a:prstGeom prst="rect">
            <a:avLst/>
          </a:prstGeom>
          <a:noFill/>
        </p:spPr>
        <p:txBody>
          <a:bodyPr wrap="square" lIns="101600" tIns="0" rIns="82550" bIns="0" rtlCol="0" anchor="ctr" anchorCtr="0">
            <a:normAutofit/>
          </a:bodyPr>
          <a:lstStyle>
            <a:defPPr>
              <a:defRPr lang="zh-CN"/>
            </a:defPPr>
            <a:lvl1pPr fontAlgn="auto">
              <a:lnSpc>
                <a:spcPct val="130000"/>
              </a:lnSpc>
              <a:spcAft>
                <a:spcPts val="1000"/>
              </a:spcAft>
              <a:defRPr sz="1600" spc="150"/>
            </a:lvl1pPr>
          </a:lstStyle>
          <a:p>
            <a:pPr marL="360045" indent="-360045" algn="just" fontAlgn="ctr">
              <a:lnSpc>
                <a:spcPct val="150000"/>
              </a:lnSpc>
              <a:spcBef>
                <a:spcPts val="1000"/>
              </a:spcBef>
              <a:spcAft>
                <a:spcPts val="0"/>
              </a:spcAft>
              <a:buClr>
                <a:srgbClr val="000000">
                  <a:lumMod val="50000"/>
                  <a:lumOff val="50000"/>
                </a:srgbClr>
              </a:buClr>
              <a:buSzPct val="100000"/>
              <a:buFont typeface="WPS-Bullets" pitchFamily="2" charset="0"/>
              <a:buChar char=""/>
            </a:pPr>
            <a:r>
              <a:rPr lang="zh-CN" altLang="en-US" b="1" dirty="0">
                <a:solidFill>
                  <a:srgbClr val="000000">
                    <a:lumMod val="75000"/>
                    <a:lumOff val="25000"/>
                  </a:srgbClr>
                </a:solidFill>
                <a:latin typeface="微软雅黑" panose="020B0503020204020204" charset="-122"/>
                <a:ea typeface="微软雅黑" panose="020B0503020204020204" charset="-122"/>
              </a:rPr>
              <a:t>特种设备作业人员违反特种设备的操作规程和有关的安全规章制度操作，或者在作业过程中发现事故隐患或者其他不安全因素，未立即向现场安全管理人员和单位有关负责人报告的，由特种设备使用单位给予批评教育、处分；情节严重的，撤销特种设备作业人员资格；触犯刑律的，依照刑法关于重大责任事故罪或者其他罪的规定，依法追究刑事责任。</a:t>
            </a:r>
            <a:endParaRPr lang="zh-CN" altLang="en-US" b="1" dirty="0">
              <a:solidFill>
                <a:srgbClr val="000000">
                  <a:lumMod val="75000"/>
                  <a:lumOff val="25000"/>
                </a:srgbClr>
              </a:solidFill>
              <a:latin typeface="微软雅黑" panose="020B0503020204020204" charset="-122"/>
              <a:ea typeface="微软雅黑" panose="020B0503020204020204" charset="-122"/>
            </a:endParaRPr>
          </a:p>
        </p:txBody>
      </p:sp>
      <p:sp>
        <p:nvSpPr>
          <p:cNvPr id="15" name="文本框 14"/>
          <p:cNvSpPr txBox="1"/>
          <p:nvPr>
            <p:custDataLst>
              <p:tags r:id="rId4"/>
            </p:custDataLst>
          </p:nvPr>
        </p:nvSpPr>
        <p:spPr>
          <a:xfrm>
            <a:off x="1806575" y="1409065"/>
            <a:ext cx="8580120" cy="629920"/>
          </a:xfrm>
          <a:prstGeom prst="rect">
            <a:avLst/>
          </a:prstGeom>
          <a:noFill/>
        </p:spPr>
        <p:txBody>
          <a:bodyPr wrap="square" lIns="101600" tIns="38100" rIns="63500" bIns="38100" rtlCol="0">
            <a:spAutoFit/>
          </a:bodyPr>
          <a:lstStyle/>
          <a:p>
            <a:r>
              <a:rPr lang="zh-CN" altLang="en-US" sz="3600" b="1" spc="300" dirty="0">
                <a:solidFill>
                  <a:srgbClr val="000000">
                    <a:lumMod val="75000"/>
                    <a:lumOff val="25000"/>
                  </a:srgbClr>
                </a:solidFill>
                <a:uFillTx/>
                <a:latin typeface="Arial" panose="020B0604020202020204" pitchFamily="34" charset="0"/>
                <a:ea typeface="微软雅黑" panose="020B0503020204020204" charset="-122"/>
              </a:rPr>
              <a:t>（六）特种设备作业人员的法律责任</a:t>
            </a:r>
            <a:endParaRPr lang="zh-CN" altLang="en-US" sz="3600" b="1" spc="300" dirty="0">
              <a:solidFill>
                <a:srgbClr val="000000">
                  <a:lumMod val="75000"/>
                  <a:lumOff val="25000"/>
                </a:srgbClr>
              </a:solidFill>
              <a:uFillTx/>
              <a:latin typeface="Arial" panose="020B0604020202020204" pitchFamily="34" charset="0"/>
              <a:ea typeface="微软雅黑" panose="020B0503020204020204" charset="-122"/>
            </a:endParaRPr>
          </a:p>
        </p:txBody>
      </p:sp>
    </p:spTree>
    <p:custDataLst>
      <p:tags r:id="rId5"/>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任意多边形: 形状 8"/>
          <p:cNvSpPr/>
          <p:nvPr>
            <p:custDataLst>
              <p:tags r:id="rId1"/>
            </p:custDataLst>
          </p:nvPr>
        </p:nvSpPr>
        <p:spPr>
          <a:xfrm flipH="1">
            <a:off x="0" y="0"/>
            <a:ext cx="4559300" cy="6858000"/>
          </a:xfrm>
          <a:custGeom>
            <a:avLst/>
            <a:gdLst>
              <a:gd name="connsiteX0" fmla="*/ 2145499 w 4559300"/>
              <a:gd name="connsiteY0" fmla="*/ 0 h 6858000"/>
              <a:gd name="connsiteX1" fmla="*/ 4559300 w 4559300"/>
              <a:gd name="connsiteY1" fmla="*/ 0 h 6858000"/>
              <a:gd name="connsiteX2" fmla="*/ 4559300 w 4559300"/>
              <a:gd name="connsiteY2" fmla="*/ 1025287 h 6858000"/>
              <a:gd name="connsiteX3" fmla="*/ 4401256 w 4559300"/>
              <a:gd name="connsiteY3" fmla="*/ 984650 h 6858000"/>
              <a:gd name="connsiteX4" fmla="*/ 3889376 w 4559300"/>
              <a:gd name="connsiteY4" fmla="*/ 933048 h 6858000"/>
              <a:gd name="connsiteX5" fmla="*/ 1349470 w 4559300"/>
              <a:gd name="connsiteY5" fmla="*/ 3472955 h 6858000"/>
              <a:gd name="connsiteX6" fmla="*/ 3889376 w 4559300"/>
              <a:gd name="connsiteY6" fmla="*/ 6012861 h 6858000"/>
              <a:gd name="connsiteX7" fmla="*/ 4401256 w 4559300"/>
              <a:gd name="connsiteY7" fmla="*/ 5961259 h 6858000"/>
              <a:gd name="connsiteX8" fmla="*/ 4559300 w 4559300"/>
              <a:gd name="connsiteY8" fmla="*/ 5920622 h 6858000"/>
              <a:gd name="connsiteX9" fmla="*/ 4559300 w 4559300"/>
              <a:gd name="connsiteY9" fmla="*/ 6858000 h 6858000"/>
              <a:gd name="connsiteX10" fmla="*/ 1978018 w 4559300"/>
              <a:gd name="connsiteY10" fmla="*/ 6858000 h 6858000"/>
              <a:gd name="connsiteX11" fmla="*/ 1714789 w 4559300"/>
              <a:gd name="connsiteY11" fmla="*/ 6698084 h 6858000"/>
              <a:gd name="connsiteX12" fmla="*/ 0 w 4559300"/>
              <a:gd name="connsiteY12" fmla="*/ 3472953 h 6858000"/>
              <a:gd name="connsiteX13" fmla="*/ 2035468 w 4559300"/>
              <a:gd name="connsiteY13" fmla="*/ 53005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59300" h="6858000">
                <a:moveTo>
                  <a:pt x="2145499" y="0"/>
                </a:moveTo>
                <a:lnTo>
                  <a:pt x="4559300" y="0"/>
                </a:lnTo>
                <a:lnTo>
                  <a:pt x="4559300" y="1025287"/>
                </a:lnTo>
                <a:lnTo>
                  <a:pt x="4401256" y="984650"/>
                </a:lnTo>
                <a:cubicBezTo>
                  <a:pt x="4235914" y="950816"/>
                  <a:pt x="4064720" y="933048"/>
                  <a:pt x="3889376" y="933048"/>
                </a:cubicBezTo>
                <a:cubicBezTo>
                  <a:pt x="2486625" y="933048"/>
                  <a:pt x="1349470" y="2070203"/>
                  <a:pt x="1349470" y="3472955"/>
                </a:cubicBezTo>
                <a:cubicBezTo>
                  <a:pt x="1349470" y="4875706"/>
                  <a:pt x="2486625" y="6012861"/>
                  <a:pt x="3889376" y="6012861"/>
                </a:cubicBezTo>
                <a:cubicBezTo>
                  <a:pt x="4064720" y="6012861"/>
                  <a:pt x="4235914" y="5995093"/>
                  <a:pt x="4401256" y="5961259"/>
                </a:cubicBezTo>
                <a:lnTo>
                  <a:pt x="4559300" y="5920622"/>
                </a:lnTo>
                <a:lnTo>
                  <a:pt x="4559300" y="6858000"/>
                </a:lnTo>
                <a:lnTo>
                  <a:pt x="1978018" y="6858000"/>
                </a:lnTo>
                <a:lnTo>
                  <a:pt x="1714789" y="6698084"/>
                </a:lnTo>
                <a:cubicBezTo>
                  <a:pt x="680209" y="5999136"/>
                  <a:pt x="0" y="4815480"/>
                  <a:pt x="0" y="3472953"/>
                </a:cubicBezTo>
                <a:cubicBezTo>
                  <a:pt x="0" y="1996174"/>
                  <a:pt x="823052" y="711629"/>
                  <a:pt x="2035468" y="53005"/>
                </a:cubicBezTo>
                <a:close/>
              </a:path>
            </a:pathLst>
          </a:custGeom>
          <a:solidFill>
            <a:srgbClr val="FFC000">
              <a:alpha val="80000"/>
            </a:srgbClr>
          </a:solidFill>
          <a:ln>
            <a:noFill/>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lstStyle/>
          <a:p>
            <a:pPr algn="ctr"/>
            <a:endParaRPr kumimoji="1" lang="zh-CN" altLang="en-US" sz="1600" b="1">
              <a:solidFill>
                <a:srgbClr val="FFFFFF"/>
              </a:solidFill>
              <a:latin typeface="微软雅黑" panose="020B0503020204020204" charset="-122"/>
            </a:endParaRPr>
          </a:p>
        </p:txBody>
      </p:sp>
      <p:sp>
        <p:nvSpPr>
          <p:cNvPr id="10" name="矩形 9"/>
          <p:cNvSpPr/>
          <p:nvPr>
            <p:custDataLst>
              <p:tags r:id="rId2"/>
            </p:custDataLst>
          </p:nvPr>
        </p:nvSpPr>
        <p:spPr>
          <a:xfrm>
            <a:off x="916137" y="2929999"/>
            <a:ext cx="10359726" cy="3567226"/>
          </a:xfrm>
          <a:prstGeom prst="rect">
            <a:avLst/>
          </a:prstGeom>
          <a:solidFill>
            <a:srgbClr val="FFFFFF"/>
          </a:solidFill>
          <a:ln>
            <a:noFill/>
          </a:ln>
          <a:effectLst>
            <a:outerShdw blurRad="165100" algn="ctr" rotWithShape="0">
              <a:prstClr val="black">
                <a:alpha val="18000"/>
              </a:prstClr>
            </a:outerShdw>
          </a:effectLst>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a:solidFill>
                <a:srgbClr val="FFFFFF"/>
              </a:solidFill>
              <a:latin typeface="微软雅黑" panose="020B0503020204020204" charset="-122"/>
            </a:endParaRPr>
          </a:p>
        </p:txBody>
      </p:sp>
      <p:sp>
        <p:nvSpPr>
          <p:cNvPr id="6" name="文本框 5"/>
          <p:cNvSpPr txBox="1"/>
          <p:nvPr>
            <p:custDataLst>
              <p:tags r:id="rId3"/>
            </p:custDataLst>
          </p:nvPr>
        </p:nvSpPr>
        <p:spPr>
          <a:xfrm>
            <a:off x="2004027" y="3495499"/>
            <a:ext cx="8185215" cy="2434955"/>
          </a:xfrm>
          <a:prstGeom prst="rect">
            <a:avLst/>
          </a:prstGeom>
          <a:noFill/>
        </p:spPr>
        <p:txBody>
          <a:bodyPr wrap="square" lIns="101600" tIns="0" rIns="82550" bIns="0" rtlCol="0" anchor="ctr" anchorCtr="0">
            <a:normAutofit/>
          </a:bodyPr>
          <a:lstStyle>
            <a:defPPr>
              <a:defRPr lang="zh-CN"/>
            </a:defPPr>
            <a:lvl1pPr fontAlgn="auto">
              <a:lnSpc>
                <a:spcPct val="130000"/>
              </a:lnSpc>
              <a:spcAft>
                <a:spcPts val="1000"/>
              </a:spcAft>
              <a:defRPr sz="1600" spc="150"/>
            </a:lvl1pPr>
          </a:lstStyle>
          <a:p>
            <a:pPr marL="360045" indent="-360045" algn="just" fontAlgn="ctr">
              <a:lnSpc>
                <a:spcPct val="150000"/>
              </a:lnSpc>
              <a:spcBef>
                <a:spcPts val="1000"/>
              </a:spcBef>
              <a:spcAft>
                <a:spcPts val="0"/>
              </a:spcAft>
              <a:buClr>
                <a:srgbClr val="000000">
                  <a:lumMod val="50000"/>
                  <a:lumOff val="50000"/>
                </a:srgbClr>
              </a:buClr>
              <a:buSzPct val="100000"/>
              <a:buFont typeface="WPS-Bullets" pitchFamily="2" charset="0"/>
              <a:buChar char=""/>
            </a:pPr>
            <a:r>
              <a:rPr lang="zh-CN" altLang="en-US" b="1" dirty="0">
                <a:solidFill>
                  <a:srgbClr val="000000">
                    <a:lumMod val="75000"/>
                    <a:lumOff val="25000"/>
                  </a:srgbClr>
                </a:solidFill>
                <a:latin typeface="微软雅黑" panose="020B0503020204020204" charset="-122"/>
                <a:ea typeface="微软雅黑" panose="020B0503020204020204" charset="-122"/>
              </a:rPr>
              <a:t>未经核准，擅自从事本条例所规定的监督检验、定期检验、型式试验以及无损检测等检验检测活动的，由特种设备安全监督管理部门予以取缔，处5 万元以上20 万元以下罚款；有违法所得的，没收违法所得；触犯刑律的，对负有责任的主管人员和其他直接责任人员依照刑法关于非法经营罪或者其他罪的规定，依法追究刑事责任。</a:t>
            </a:r>
            <a:endParaRPr lang="zh-CN" altLang="en-US" b="1" dirty="0">
              <a:solidFill>
                <a:srgbClr val="000000">
                  <a:lumMod val="75000"/>
                  <a:lumOff val="25000"/>
                </a:srgbClr>
              </a:solidFill>
              <a:latin typeface="微软雅黑" panose="020B0503020204020204" charset="-122"/>
              <a:ea typeface="微软雅黑" panose="020B0503020204020204" charset="-122"/>
            </a:endParaRPr>
          </a:p>
        </p:txBody>
      </p:sp>
      <p:sp>
        <p:nvSpPr>
          <p:cNvPr id="15" name="文本框 14"/>
          <p:cNvSpPr txBox="1"/>
          <p:nvPr>
            <p:custDataLst>
              <p:tags r:id="rId4"/>
            </p:custDataLst>
          </p:nvPr>
        </p:nvSpPr>
        <p:spPr>
          <a:xfrm>
            <a:off x="1806575" y="1409065"/>
            <a:ext cx="8580120" cy="1183640"/>
          </a:xfrm>
          <a:prstGeom prst="rect">
            <a:avLst/>
          </a:prstGeom>
          <a:noFill/>
        </p:spPr>
        <p:txBody>
          <a:bodyPr wrap="square" lIns="101600" tIns="38100" rIns="63500" bIns="38100" rtlCol="0">
            <a:spAutoFit/>
          </a:bodyPr>
          <a:lstStyle/>
          <a:p>
            <a:r>
              <a:rPr lang="zh-CN" altLang="en-US" sz="3600" b="1" spc="300" dirty="0">
                <a:solidFill>
                  <a:srgbClr val="000000">
                    <a:lumMod val="75000"/>
                    <a:lumOff val="25000"/>
                  </a:srgbClr>
                </a:solidFill>
                <a:uFillTx/>
                <a:latin typeface="Arial" panose="020B0604020202020204" pitchFamily="34" charset="0"/>
                <a:ea typeface="微软雅黑" panose="020B0503020204020204" charset="-122"/>
              </a:rPr>
              <a:t>（七）违法从事监督检验、定期检验、型式试验和无损检测的法律责任</a:t>
            </a:r>
            <a:endParaRPr lang="zh-CN" altLang="en-US" sz="3600" b="1" spc="300" dirty="0">
              <a:solidFill>
                <a:srgbClr val="000000">
                  <a:lumMod val="75000"/>
                  <a:lumOff val="25000"/>
                </a:srgbClr>
              </a:solidFill>
              <a:uFillTx/>
              <a:latin typeface="Arial" panose="020B0604020202020204" pitchFamily="34" charset="0"/>
              <a:ea typeface="微软雅黑" panose="020B0503020204020204" charset="-122"/>
            </a:endParaRPr>
          </a:p>
        </p:txBody>
      </p:sp>
    </p:spTree>
    <p:custDataLst>
      <p:tags r:id="rId5"/>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任意多边形: 形状 8"/>
          <p:cNvSpPr/>
          <p:nvPr>
            <p:custDataLst>
              <p:tags r:id="rId1"/>
            </p:custDataLst>
          </p:nvPr>
        </p:nvSpPr>
        <p:spPr>
          <a:xfrm flipH="1">
            <a:off x="0" y="0"/>
            <a:ext cx="4559300" cy="6858000"/>
          </a:xfrm>
          <a:custGeom>
            <a:avLst/>
            <a:gdLst>
              <a:gd name="connsiteX0" fmla="*/ 2145499 w 4559300"/>
              <a:gd name="connsiteY0" fmla="*/ 0 h 6858000"/>
              <a:gd name="connsiteX1" fmla="*/ 4559300 w 4559300"/>
              <a:gd name="connsiteY1" fmla="*/ 0 h 6858000"/>
              <a:gd name="connsiteX2" fmla="*/ 4559300 w 4559300"/>
              <a:gd name="connsiteY2" fmla="*/ 1025287 h 6858000"/>
              <a:gd name="connsiteX3" fmla="*/ 4401256 w 4559300"/>
              <a:gd name="connsiteY3" fmla="*/ 984650 h 6858000"/>
              <a:gd name="connsiteX4" fmla="*/ 3889376 w 4559300"/>
              <a:gd name="connsiteY4" fmla="*/ 933048 h 6858000"/>
              <a:gd name="connsiteX5" fmla="*/ 1349470 w 4559300"/>
              <a:gd name="connsiteY5" fmla="*/ 3472955 h 6858000"/>
              <a:gd name="connsiteX6" fmla="*/ 3889376 w 4559300"/>
              <a:gd name="connsiteY6" fmla="*/ 6012861 h 6858000"/>
              <a:gd name="connsiteX7" fmla="*/ 4401256 w 4559300"/>
              <a:gd name="connsiteY7" fmla="*/ 5961259 h 6858000"/>
              <a:gd name="connsiteX8" fmla="*/ 4559300 w 4559300"/>
              <a:gd name="connsiteY8" fmla="*/ 5920622 h 6858000"/>
              <a:gd name="connsiteX9" fmla="*/ 4559300 w 4559300"/>
              <a:gd name="connsiteY9" fmla="*/ 6858000 h 6858000"/>
              <a:gd name="connsiteX10" fmla="*/ 1978018 w 4559300"/>
              <a:gd name="connsiteY10" fmla="*/ 6858000 h 6858000"/>
              <a:gd name="connsiteX11" fmla="*/ 1714789 w 4559300"/>
              <a:gd name="connsiteY11" fmla="*/ 6698084 h 6858000"/>
              <a:gd name="connsiteX12" fmla="*/ 0 w 4559300"/>
              <a:gd name="connsiteY12" fmla="*/ 3472953 h 6858000"/>
              <a:gd name="connsiteX13" fmla="*/ 2035468 w 4559300"/>
              <a:gd name="connsiteY13" fmla="*/ 53005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59300" h="6858000">
                <a:moveTo>
                  <a:pt x="2145499" y="0"/>
                </a:moveTo>
                <a:lnTo>
                  <a:pt x="4559300" y="0"/>
                </a:lnTo>
                <a:lnTo>
                  <a:pt x="4559300" y="1025287"/>
                </a:lnTo>
                <a:lnTo>
                  <a:pt x="4401256" y="984650"/>
                </a:lnTo>
                <a:cubicBezTo>
                  <a:pt x="4235914" y="950816"/>
                  <a:pt x="4064720" y="933048"/>
                  <a:pt x="3889376" y="933048"/>
                </a:cubicBezTo>
                <a:cubicBezTo>
                  <a:pt x="2486625" y="933048"/>
                  <a:pt x="1349470" y="2070203"/>
                  <a:pt x="1349470" y="3472955"/>
                </a:cubicBezTo>
                <a:cubicBezTo>
                  <a:pt x="1349470" y="4875706"/>
                  <a:pt x="2486625" y="6012861"/>
                  <a:pt x="3889376" y="6012861"/>
                </a:cubicBezTo>
                <a:cubicBezTo>
                  <a:pt x="4064720" y="6012861"/>
                  <a:pt x="4235914" y="5995093"/>
                  <a:pt x="4401256" y="5961259"/>
                </a:cubicBezTo>
                <a:lnTo>
                  <a:pt x="4559300" y="5920622"/>
                </a:lnTo>
                <a:lnTo>
                  <a:pt x="4559300" y="6858000"/>
                </a:lnTo>
                <a:lnTo>
                  <a:pt x="1978018" y="6858000"/>
                </a:lnTo>
                <a:lnTo>
                  <a:pt x="1714789" y="6698084"/>
                </a:lnTo>
                <a:cubicBezTo>
                  <a:pt x="680209" y="5999136"/>
                  <a:pt x="0" y="4815480"/>
                  <a:pt x="0" y="3472953"/>
                </a:cubicBezTo>
                <a:cubicBezTo>
                  <a:pt x="0" y="1996174"/>
                  <a:pt x="823052" y="711629"/>
                  <a:pt x="2035468" y="53005"/>
                </a:cubicBezTo>
                <a:close/>
              </a:path>
            </a:pathLst>
          </a:custGeom>
          <a:solidFill>
            <a:srgbClr val="7030A0">
              <a:alpha val="80000"/>
            </a:srgbClr>
          </a:solidFill>
          <a:ln>
            <a:noFill/>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lstStyle/>
          <a:p>
            <a:pPr algn="ctr"/>
            <a:endParaRPr kumimoji="1" lang="zh-CN" altLang="en-US" sz="1600" b="1">
              <a:solidFill>
                <a:srgbClr val="FFFFFF"/>
              </a:solidFill>
              <a:latin typeface="微软雅黑" panose="020B0503020204020204" charset="-122"/>
            </a:endParaRPr>
          </a:p>
        </p:txBody>
      </p:sp>
      <p:sp>
        <p:nvSpPr>
          <p:cNvPr id="10" name="矩形 9"/>
          <p:cNvSpPr/>
          <p:nvPr>
            <p:custDataLst>
              <p:tags r:id="rId2"/>
            </p:custDataLst>
          </p:nvPr>
        </p:nvSpPr>
        <p:spPr>
          <a:xfrm>
            <a:off x="916137" y="2929999"/>
            <a:ext cx="10359726" cy="3567226"/>
          </a:xfrm>
          <a:prstGeom prst="rect">
            <a:avLst/>
          </a:prstGeom>
          <a:solidFill>
            <a:srgbClr val="FFFFFF"/>
          </a:solidFill>
          <a:ln>
            <a:noFill/>
          </a:ln>
          <a:effectLst>
            <a:outerShdw blurRad="165100" algn="ctr" rotWithShape="0">
              <a:prstClr val="black">
                <a:alpha val="18000"/>
              </a:prstClr>
            </a:outerShdw>
          </a:effectLst>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a:solidFill>
                <a:srgbClr val="FFFFFF"/>
              </a:solidFill>
              <a:latin typeface="微软雅黑" panose="020B0503020204020204" charset="-122"/>
            </a:endParaRPr>
          </a:p>
        </p:txBody>
      </p:sp>
      <p:sp>
        <p:nvSpPr>
          <p:cNvPr id="6" name="文本框 5"/>
          <p:cNvSpPr txBox="1"/>
          <p:nvPr>
            <p:custDataLst>
              <p:tags r:id="rId3"/>
            </p:custDataLst>
          </p:nvPr>
        </p:nvSpPr>
        <p:spPr>
          <a:xfrm>
            <a:off x="1674495" y="3477260"/>
            <a:ext cx="8844280" cy="2472055"/>
          </a:xfrm>
          <a:prstGeom prst="rect">
            <a:avLst/>
          </a:prstGeom>
          <a:noFill/>
        </p:spPr>
        <p:txBody>
          <a:bodyPr wrap="square" lIns="101600" tIns="0" rIns="82550" bIns="0" rtlCol="0" anchor="ctr" anchorCtr="0">
            <a:spAutoFit/>
          </a:bodyPr>
          <a:lstStyle>
            <a:defPPr>
              <a:defRPr lang="zh-CN"/>
            </a:defPPr>
            <a:lvl1pPr fontAlgn="auto">
              <a:lnSpc>
                <a:spcPct val="130000"/>
              </a:lnSpc>
              <a:spcAft>
                <a:spcPts val="1000"/>
              </a:spcAft>
              <a:defRPr sz="1600" spc="150"/>
            </a:lvl1pPr>
          </a:lstStyle>
          <a:p>
            <a:pPr marL="360045" indent="-360045" algn="just" fontAlgn="ctr">
              <a:lnSpc>
                <a:spcPct val="150000"/>
              </a:lnSpc>
              <a:spcBef>
                <a:spcPts val="1000"/>
              </a:spcBef>
              <a:spcAft>
                <a:spcPts val="0"/>
              </a:spcAft>
              <a:buClr>
                <a:srgbClr val="000000">
                  <a:lumMod val="50000"/>
                  <a:lumOff val="50000"/>
                </a:srgbClr>
              </a:buClr>
              <a:buSzPct val="100000"/>
              <a:buFont typeface="WPS-Bullets" pitchFamily="2" charset="0"/>
              <a:buChar char=""/>
            </a:pPr>
            <a:r>
              <a:rPr lang="zh-CN" altLang="en-US" b="1" dirty="0">
                <a:solidFill>
                  <a:srgbClr val="000000">
                    <a:lumMod val="75000"/>
                    <a:lumOff val="25000"/>
                  </a:srgbClr>
                </a:solidFill>
                <a:latin typeface="微软雅黑" panose="020B0503020204020204" charset="-122"/>
                <a:ea typeface="微软雅黑" panose="020B0503020204020204" charset="-122"/>
              </a:rPr>
              <a:t>特种设备检验检测机构，有下列情形之一的，由特种设备安全监督管理部门处2 万元以上10 万元以下罚款；情节严重的，撤销其检验检测资格：</a:t>
            </a:r>
            <a:endParaRPr lang="zh-CN" altLang="en-US" b="1" dirty="0">
              <a:solidFill>
                <a:srgbClr val="000000">
                  <a:lumMod val="75000"/>
                  <a:lumOff val="25000"/>
                </a:srgbClr>
              </a:solidFill>
              <a:latin typeface="微软雅黑" panose="020B0503020204020204" charset="-122"/>
              <a:ea typeface="微软雅黑" panose="020B0503020204020204" charset="-122"/>
            </a:endParaRPr>
          </a:p>
          <a:p>
            <a:pPr marL="360045" indent="-360045" algn="just" fontAlgn="ctr">
              <a:lnSpc>
                <a:spcPct val="150000"/>
              </a:lnSpc>
              <a:spcBef>
                <a:spcPts val="1000"/>
              </a:spcBef>
              <a:spcAft>
                <a:spcPts val="0"/>
              </a:spcAft>
              <a:buClr>
                <a:srgbClr val="000000">
                  <a:lumMod val="50000"/>
                  <a:lumOff val="50000"/>
                </a:srgbClr>
              </a:buClr>
              <a:buSzPct val="100000"/>
              <a:buFont typeface="WPS-Bullets" pitchFamily="2" charset="0"/>
              <a:buChar char=""/>
            </a:pPr>
            <a:r>
              <a:rPr lang="zh-CN" altLang="en-US" b="1" dirty="0">
                <a:solidFill>
                  <a:srgbClr val="000000">
                    <a:lumMod val="75000"/>
                    <a:lumOff val="25000"/>
                  </a:srgbClr>
                </a:solidFill>
                <a:latin typeface="微软雅黑" panose="020B0503020204020204" charset="-122"/>
                <a:ea typeface="微软雅黑" panose="020B0503020204020204" charset="-122"/>
              </a:rPr>
              <a:t>（1）聘用未经特种设备安全监督管理部门组织考核合格并取得检验检测人员证书的人员，从事相关检验检测工作的；</a:t>
            </a:r>
            <a:endParaRPr lang="zh-CN" altLang="en-US" b="1" dirty="0">
              <a:solidFill>
                <a:srgbClr val="000000">
                  <a:lumMod val="75000"/>
                  <a:lumOff val="25000"/>
                </a:srgbClr>
              </a:solidFill>
              <a:latin typeface="微软雅黑" panose="020B0503020204020204" charset="-122"/>
              <a:ea typeface="微软雅黑" panose="020B0503020204020204" charset="-122"/>
            </a:endParaRPr>
          </a:p>
          <a:p>
            <a:pPr marL="360045" indent="-360045" algn="just" fontAlgn="ctr">
              <a:lnSpc>
                <a:spcPct val="150000"/>
              </a:lnSpc>
              <a:spcBef>
                <a:spcPts val="1000"/>
              </a:spcBef>
              <a:spcAft>
                <a:spcPts val="0"/>
              </a:spcAft>
              <a:buClr>
                <a:srgbClr val="000000">
                  <a:lumMod val="50000"/>
                  <a:lumOff val="50000"/>
                </a:srgbClr>
              </a:buClr>
              <a:buSzPct val="100000"/>
              <a:buFont typeface="WPS-Bullets" pitchFamily="2" charset="0"/>
              <a:buChar char=""/>
            </a:pPr>
            <a:r>
              <a:rPr lang="zh-CN" altLang="en-US" b="1" dirty="0">
                <a:solidFill>
                  <a:srgbClr val="000000">
                    <a:lumMod val="75000"/>
                    <a:lumOff val="25000"/>
                  </a:srgbClr>
                </a:solidFill>
                <a:latin typeface="微软雅黑" panose="020B0503020204020204" charset="-122"/>
                <a:ea typeface="微软雅黑" panose="020B0503020204020204" charset="-122"/>
              </a:rPr>
              <a:t>（2）在进行特种设备检验检测中，发现严重事故隐患或者能耗严重超标，未及时告知特种设备使用单位，并立即向特种设备安全监督管理部门报告的。</a:t>
            </a:r>
            <a:endParaRPr lang="zh-CN" altLang="en-US" b="1" dirty="0">
              <a:solidFill>
                <a:srgbClr val="000000">
                  <a:lumMod val="75000"/>
                  <a:lumOff val="25000"/>
                </a:srgbClr>
              </a:solidFill>
              <a:latin typeface="微软雅黑" panose="020B0503020204020204" charset="-122"/>
              <a:ea typeface="微软雅黑" panose="020B0503020204020204" charset="-122"/>
            </a:endParaRPr>
          </a:p>
        </p:txBody>
      </p:sp>
      <p:sp>
        <p:nvSpPr>
          <p:cNvPr id="15" name="文本框 14"/>
          <p:cNvSpPr txBox="1"/>
          <p:nvPr>
            <p:custDataLst>
              <p:tags r:id="rId4"/>
            </p:custDataLst>
          </p:nvPr>
        </p:nvSpPr>
        <p:spPr>
          <a:xfrm>
            <a:off x="1806575" y="1409065"/>
            <a:ext cx="8929370" cy="1183640"/>
          </a:xfrm>
          <a:prstGeom prst="rect">
            <a:avLst/>
          </a:prstGeom>
          <a:noFill/>
        </p:spPr>
        <p:txBody>
          <a:bodyPr wrap="square" lIns="101600" tIns="38100" rIns="63500" bIns="38100" rtlCol="0">
            <a:spAutoFit/>
          </a:bodyPr>
          <a:lstStyle/>
          <a:p>
            <a:r>
              <a:rPr lang="zh-CN" altLang="en-US" sz="3600" b="1" spc="300" dirty="0">
                <a:solidFill>
                  <a:srgbClr val="000000">
                    <a:lumMod val="75000"/>
                    <a:lumOff val="25000"/>
                  </a:srgbClr>
                </a:solidFill>
                <a:uFillTx/>
                <a:latin typeface="Arial" panose="020B0604020202020204" pitchFamily="34" charset="0"/>
                <a:ea typeface="微软雅黑" panose="020B0503020204020204" charset="-122"/>
              </a:rPr>
              <a:t>（八）特种设备检验机构和检测人员的法律责任</a:t>
            </a:r>
            <a:endParaRPr lang="zh-CN" altLang="en-US" sz="3600" b="1" spc="300" dirty="0">
              <a:solidFill>
                <a:srgbClr val="000000">
                  <a:lumMod val="75000"/>
                  <a:lumOff val="25000"/>
                </a:srgbClr>
              </a:solidFill>
              <a:uFillTx/>
              <a:latin typeface="Arial" panose="020B0604020202020204" pitchFamily="34" charset="0"/>
              <a:ea typeface="微软雅黑" panose="020B0503020204020204" charset="-122"/>
            </a:endParaRPr>
          </a:p>
        </p:txBody>
      </p:sp>
    </p:spTree>
    <p:custDataLst>
      <p:tags r:id="rId5"/>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0" name="矩形 19"/>
          <p:cNvSpPr/>
          <p:nvPr>
            <p:custDataLst>
              <p:tags r:id="rId1"/>
            </p:custDataLst>
          </p:nvPr>
        </p:nvSpPr>
        <p:spPr>
          <a:xfrm>
            <a:off x="5118100" y="3429000"/>
            <a:ext cx="7073900" cy="3426736"/>
          </a:xfrm>
          <a:prstGeom prst="rect">
            <a:avLst/>
          </a:prstGeom>
          <a:solidFill>
            <a:srgbClr val="FFFFFF">
              <a:lumMod val="95000"/>
              <a:alpha val="40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a:solidFill>
                <a:srgbClr val="FFFFFF"/>
              </a:solidFill>
              <a:latin typeface="微软雅黑" panose="020B0503020204020204" charset="-122"/>
            </a:endParaRPr>
          </a:p>
        </p:txBody>
      </p:sp>
      <p:sp>
        <p:nvSpPr>
          <p:cNvPr id="11" name="矩形 10"/>
          <p:cNvSpPr/>
          <p:nvPr>
            <p:custDataLst>
              <p:tags r:id="rId2"/>
            </p:custDataLst>
          </p:nvPr>
        </p:nvSpPr>
        <p:spPr>
          <a:xfrm>
            <a:off x="0" y="2264"/>
            <a:ext cx="5118100" cy="6858000"/>
          </a:xfrm>
          <a:prstGeom prst="rect">
            <a:avLst/>
          </a:prstGeom>
          <a:pattFill prst="ltUpDiag">
            <a:fgClr>
              <a:srgbClr val="FFFFFF">
                <a:lumMod val="85000"/>
              </a:srgbClr>
            </a:fgClr>
            <a:bgClr>
              <a:srgbClr val="FFFFFF"/>
            </a:bgClr>
          </a:pattFill>
          <a:ln>
            <a:noFill/>
          </a:ln>
        </p:spPr>
        <p:style>
          <a:lnRef idx="2">
            <a:srgbClr val="1E6BC5">
              <a:shade val="50000"/>
            </a:srgbClr>
          </a:lnRef>
          <a:fillRef idx="1">
            <a:srgbClr val="1E6BC5"/>
          </a:fillRef>
          <a:effectRef idx="0">
            <a:srgbClr val="1E6BC5"/>
          </a:effectRef>
          <a:fontRef idx="minor">
            <a:srgbClr val="FFFFFF"/>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p>
        </p:txBody>
      </p:sp>
      <p:sp>
        <p:nvSpPr>
          <p:cNvPr id="6" name="文本框 5"/>
          <p:cNvSpPr txBox="1"/>
          <p:nvPr>
            <p:custDataLst>
              <p:tags r:id="rId3"/>
            </p:custDataLst>
          </p:nvPr>
        </p:nvSpPr>
        <p:spPr>
          <a:xfrm>
            <a:off x="402590" y="1823085"/>
            <a:ext cx="4347845" cy="1183640"/>
          </a:xfrm>
          <a:prstGeom prst="rect">
            <a:avLst/>
          </a:prstGeom>
          <a:noFill/>
        </p:spPr>
        <p:txBody>
          <a:bodyPr wrap="square" lIns="101600" tIns="38100" rIns="63500" bIns="38100" rtlCol="0" anchor="b" anchorCtr="0">
            <a:normAutofit fontScale="80000"/>
          </a:bodyPr>
          <a:lstStyle/>
          <a:p>
            <a:pPr fontAlgn="auto">
              <a:lnSpc>
                <a:spcPct val="100000"/>
              </a:lnSpc>
            </a:pPr>
            <a:r>
              <a:rPr lang="zh-CN" altLang="en-US" sz="3600" b="1" spc="300" dirty="0">
                <a:solidFill>
                  <a:srgbClr val="000000">
                    <a:lumMod val="75000"/>
                    <a:lumOff val="25000"/>
                  </a:srgbClr>
                </a:solidFill>
                <a:uFillTx/>
                <a:latin typeface="Arial" panose="020B0604020202020204" pitchFamily="34" charset="0"/>
                <a:ea typeface="微软雅黑" panose="020B0503020204020204" charset="-122"/>
              </a:rPr>
              <a:t>（九）特种设备安全监督管理部门的法律责任</a:t>
            </a:r>
            <a:endParaRPr lang="zh-CN" altLang="en-US" sz="3600" b="1" spc="300" dirty="0">
              <a:solidFill>
                <a:srgbClr val="000000">
                  <a:lumMod val="75000"/>
                  <a:lumOff val="25000"/>
                </a:srgbClr>
              </a:solidFill>
              <a:uFillTx/>
              <a:latin typeface="Arial" panose="020B0604020202020204" pitchFamily="34" charset="0"/>
              <a:ea typeface="微软雅黑" panose="020B0503020204020204" charset="-122"/>
            </a:endParaRPr>
          </a:p>
        </p:txBody>
      </p:sp>
      <p:sp>
        <p:nvSpPr>
          <p:cNvPr id="7" name="文本框 6"/>
          <p:cNvSpPr txBox="1"/>
          <p:nvPr>
            <p:custDataLst>
              <p:tags r:id="rId4"/>
            </p:custDataLst>
          </p:nvPr>
        </p:nvSpPr>
        <p:spPr>
          <a:xfrm>
            <a:off x="415925" y="3429000"/>
            <a:ext cx="4320000" cy="2559685"/>
          </a:xfrm>
          <a:prstGeom prst="rect">
            <a:avLst/>
          </a:prstGeom>
          <a:noFill/>
        </p:spPr>
        <p:txBody>
          <a:bodyPr wrap="square" lIns="101600" tIns="0" rIns="82550" bIns="0" rtlCol="0">
            <a:spAutoFit/>
          </a:bodyPr>
          <a:lstStyle>
            <a:defPPr>
              <a:defRPr lang="zh-CN"/>
            </a:defPPr>
            <a:lvl1pPr fontAlgn="auto">
              <a:lnSpc>
                <a:spcPct val="130000"/>
              </a:lnSpc>
              <a:spcAft>
                <a:spcPts val="1000"/>
              </a:spcAft>
              <a:defRPr sz="1600" spc="150"/>
            </a:lvl1pPr>
          </a:lstStyle>
          <a:p>
            <a:pPr marL="360045" indent="-306070" algn="just" fontAlgn="ctr">
              <a:spcBef>
                <a:spcPts val="1000"/>
              </a:spcBef>
              <a:spcAft>
                <a:spcPts val="600"/>
              </a:spcAft>
              <a:buClr>
                <a:srgbClr val="E34D4D">
                  <a:lumMod val="60000"/>
                  <a:lumOff val="40000"/>
                </a:srgbClr>
              </a:buClr>
              <a:buSzPct val="80000"/>
              <a:buFont typeface="Wingdings" panose="05000000000000000000" pitchFamily="2" charset="2"/>
              <a:buChar char="n"/>
            </a:pPr>
            <a:r>
              <a:rPr lang="zh-CN" altLang="en-US" dirty="0">
                <a:solidFill>
                  <a:srgbClr val="000000">
                    <a:lumMod val="75000"/>
                    <a:lumOff val="25000"/>
                  </a:srgbClr>
                </a:solidFill>
                <a:uFillTx/>
                <a:latin typeface="Arial" panose="020B0604020202020204" pitchFamily="34" charset="0"/>
                <a:ea typeface="微软雅黑" panose="020B0503020204020204" charset="-122"/>
              </a:rPr>
              <a:t>特种设备安全监督管理部门及其特种设备安全监察人员，有下列违法行为之一的，对直接负责的主管人员和其他直接责任人员，依法给予降级或者撤职的处分；触犯刑律的，依照刑法关于受贿罪、滥用职权罪、玩忽职守罪或者其他罪的规定，依法追究刑事责任：</a:t>
            </a:r>
            <a:endParaRPr lang="zh-CN" altLang="en-US" dirty="0">
              <a:solidFill>
                <a:srgbClr val="000000">
                  <a:lumMod val="75000"/>
                  <a:lumOff val="25000"/>
                </a:srgbClr>
              </a:solidFill>
              <a:uFillTx/>
              <a:latin typeface="Arial" panose="020B0604020202020204" pitchFamily="34" charset="0"/>
              <a:ea typeface="微软雅黑" panose="020B0503020204020204" charset="-122"/>
            </a:endParaRPr>
          </a:p>
        </p:txBody>
      </p:sp>
      <p:sp>
        <p:nvSpPr>
          <p:cNvPr id="3" name="文本框 2"/>
          <p:cNvSpPr txBox="1"/>
          <p:nvPr>
            <p:custDataLst>
              <p:tags r:id="rId5"/>
            </p:custDataLst>
          </p:nvPr>
        </p:nvSpPr>
        <p:spPr>
          <a:xfrm>
            <a:off x="5255260" y="426720"/>
            <a:ext cx="6049645" cy="6206490"/>
          </a:xfrm>
          <a:prstGeom prst="rect">
            <a:avLst/>
          </a:prstGeom>
          <a:noFill/>
        </p:spPr>
        <p:txBody>
          <a:bodyPr wrap="square" lIns="101600" tIns="0" rIns="82550" bIns="0" rtlCol="0">
            <a:spAutoFit/>
          </a:bodyPr>
          <a:lstStyle>
            <a:defPPr>
              <a:defRPr lang="zh-CN"/>
            </a:defPPr>
            <a:lvl1pPr fontAlgn="auto">
              <a:lnSpc>
                <a:spcPct val="130000"/>
              </a:lnSpc>
              <a:spcAft>
                <a:spcPts val="1000"/>
              </a:spcAft>
              <a:defRPr sz="1600" spc="150"/>
            </a:lvl1pPr>
          </a:lstStyle>
          <a:p>
            <a:pPr marL="360045" indent="-306070" fontAlgn="ctr">
              <a:spcBef>
                <a:spcPts val="0"/>
              </a:spcBef>
              <a:spcAft>
                <a:spcPts val="600"/>
              </a:spcAft>
              <a:buClr>
                <a:srgbClr val="1E6BC5">
                  <a:lumMod val="60000"/>
                  <a:lumOff val="40000"/>
                </a:srgbClr>
              </a:buClr>
              <a:buSzPct val="80000"/>
              <a:buFont typeface="Wingdings" panose="05000000000000000000" pitchFamily="2" charset="2"/>
              <a:buChar char="n"/>
            </a:pPr>
            <a:r>
              <a:rPr lang="zh-CN" altLang="en-US" sz="1400" dirty="0">
                <a:solidFill>
                  <a:srgbClr val="000000">
                    <a:lumMod val="75000"/>
                    <a:lumOff val="25000"/>
                  </a:srgbClr>
                </a:solidFill>
                <a:latin typeface="Arial" panose="020B0604020202020204" pitchFamily="34" charset="0"/>
                <a:ea typeface="微软雅黑" panose="020B0503020204020204" charset="-122"/>
              </a:rPr>
              <a:t>（1）不按照本条例规定的条件和安全技术规范要求，实施许可、核准、登记的；</a:t>
            </a:r>
            <a:endParaRPr lang="zh-CN" altLang="en-US" sz="1400" dirty="0">
              <a:solidFill>
                <a:srgbClr val="000000">
                  <a:lumMod val="75000"/>
                  <a:lumOff val="25000"/>
                </a:srgbClr>
              </a:solidFill>
              <a:latin typeface="Arial" panose="020B0604020202020204" pitchFamily="34" charset="0"/>
              <a:ea typeface="微软雅黑" panose="020B0503020204020204" charset="-122"/>
            </a:endParaRPr>
          </a:p>
          <a:p>
            <a:pPr marL="360045" indent="-306070" fontAlgn="ctr">
              <a:spcBef>
                <a:spcPts val="0"/>
              </a:spcBef>
              <a:spcAft>
                <a:spcPts val="600"/>
              </a:spcAft>
              <a:buClr>
                <a:srgbClr val="1E6BC5">
                  <a:lumMod val="60000"/>
                  <a:lumOff val="40000"/>
                </a:srgbClr>
              </a:buClr>
              <a:buSzPct val="80000"/>
              <a:buFont typeface="Wingdings" panose="05000000000000000000" pitchFamily="2" charset="2"/>
              <a:buChar char="n"/>
            </a:pPr>
            <a:r>
              <a:rPr lang="zh-CN" altLang="en-US" sz="1400" dirty="0">
                <a:solidFill>
                  <a:srgbClr val="000000">
                    <a:lumMod val="75000"/>
                    <a:lumOff val="25000"/>
                  </a:srgbClr>
                </a:solidFill>
                <a:latin typeface="Arial" panose="020B0604020202020204" pitchFamily="34" charset="0"/>
                <a:ea typeface="微软雅黑" panose="020B0503020204020204" charset="-122"/>
              </a:rPr>
              <a:t>（2）发现未经许可、核准、登记擅自从事特种设备的生产、使用或者检验检测活动不予取缔或者不依法予以处理的；</a:t>
            </a:r>
            <a:endParaRPr lang="zh-CN" altLang="en-US" sz="1400" dirty="0">
              <a:solidFill>
                <a:srgbClr val="000000">
                  <a:lumMod val="75000"/>
                  <a:lumOff val="25000"/>
                </a:srgbClr>
              </a:solidFill>
              <a:latin typeface="Arial" panose="020B0604020202020204" pitchFamily="34" charset="0"/>
              <a:ea typeface="微软雅黑" panose="020B0503020204020204" charset="-122"/>
            </a:endParaRPr>
          </a:p>
          <a:p>
            <a:pPr marL="360045" indent="-306070" fontAlgn="ctr">
              <a:spcBef>
                <a:spcPts val="0"/>
              </a:spcBef>
              <a:spcAft>
                <a:spcPts val="600"/>
              </a:spcAft>
              <a:buClr>
                <a:srgbClr val="1E6BC5">
                  <a:lumMod val="60000"/>
                  <a:lumOff val="40000"/>
                </a:srgbClr>
              </a:buClr>
              <a:buSzPct val="80000"/>
              <a:buFont typeface="Wingdings" panose="05000000000000000000" pitchFamily="2" charset="2"/>
              <a:buChar char="n"/>
            </a:pPr>
            <a:r>
              <a:rPr lang="zh-CN" altLang="en-US" sz="1400" dirty="0">
                <a:solidFill>
                  <a:srgbClr val="000000">
                    <a:lumMod val="75000"/>
                    <a:lumOff val="25000"/>
                  </a:srgbClr>
                </a:solidFill>
                <a:latin typeface="Arial" panose="020B0604020202020204" pitchFamily="34" charset="0"/>
                <a:ea typeface="微软雅黑" panose="020B0503020204020204" charset="-122"/>
              </a:rPr>
              <a:t>（3）发现特种设备生产、使用单位不再具备本条例规定的条件而不撤销其原许可，或者发现特种设备生产、使用违法行为不予查处的；</a:t>
            </a:r>
            <a:endParaRPr lang="zh-CN" altLang="en-US" sz="1400" dirty="0">
              <a:solidFill>
                <a:srgbClr val="000000">
                  <a:lumMod val="75000"/>
                  <a:lumOff val="25000"/>
                </a:srgbClr>
              </a:solidFill>
              <a:latin typeface="Arial" panose="020B0604020202020204" pitchFamily="34" charset="0"/>
              <a:ea typeface="微软雅黑" panose="020B0503020204020204" charset="-122"/>
            </a:endParaRPr>
          </a:p>
          <a:p>
            <a:pPr marL="360045" indent="-306070" fontAlgn="ctr">
              <a:spcBef>
                <a:spcPts val="0"/>
              </a:spcBef>
              <a:spcAft>
                <a:spcPts val="600"/>
              </a:spcAft>
              <a:buClr>
                <a:srgbClr val="1E6BC5">
                  <a:lumMod val="60000"/>
                  <a:lumOff val="40000"/>
                </a:srgbClr>
              </a:buClr>
              <a:buSzPct val="80000"/>
              <a:buFont typeface="Wingdings" panose="05000000000000000000" pitchFamily="2" charset="2"/>
              <a:buChar char="n"/>
            </a:pPr>
            <a:r>
              <a:rPr lang="zh-CN" altLang="en-US" sz="1400" dirty="0">
                <a:solidFill>
                  <a:srgbClr val="000000">
                    <a:lumMod val="75000"/>
                    <a:lumOff val="25000"/>
                  </a:srgbClr>
                </a:solidFill>
                <a:latin typeface="Arial" panose="020B0604020202020204" pitchFamily="34" charset="0"/>
                <a:ea typeface="微软雅黑" panose="020B0503020204020204" charset="-122"/>
              </a:rPr>
              <a:t>（4）发现特种设备检验检测机构不再具备本条例规定的条件而不撤销其原核准，或者对其出具虚假的检验检测结果、鉴定结论或者检验检测结果、鉴定结论严重失实的行为不予查处的；</a:t>
            </a:r>
            <a:endParaRPr lang="zh-CN" altLang="en-US" sz="1400" dirty="0">
              <a:solidFill>
                <a:srgbClr val="000000">
                  <a:lumMod val="75000"/>
                  <a:lumOff val="25000"/>
                </a:srgbClr>
              </a:solidFill>
              <a:latin typeface="Arial" panose="020B0604020202020204" pitchFamily="34" charset="0"/>
              <a:ea typeface="微软雅黑" panose="020B0503020204020204" charset="-122"/>
            </a:endParaRPr>
          </a:p>
          <a:p>
            <a:pPr marL="360045" indent="-306070" fontAlgn="ctr">
              <a:spcBef>
                <a:spcPts val="0"/>
              </a:spcBef>
              <a:spcAft>
                <a:spcPts val="600"/>
              </a:spcAft>
              <a:buClr>
                <a:srgbClr val="1E6BC5">
                  <a:lumMod val="60000"/>
                  <a:lumOff val="40000"/>
                </a:srgbClr>
              </a:buClr>
              <a:buSzPct val="80000"/>
              <a:buFont typeface="Wingdings" panose="05000000000000000000" pitchFamily="2" charset="2"/>
              <a:buChar char="n"/>
            </a:pPr>
            <a:r>
              <a:rPr lang="zh-CN" altLang="en-US" sz="1400" dirty="0">
                <a:solidFill>
                  <a:srgbClr val="000000">
                    <a:lumMod val="75000"/>
                    <a:lumOff val="25000"/>
                  </a:srgbClr>
                </a:solidFill>
                <a:latin typeface="Arial" panose="020B0604020202020204" pitchFamily="34" charset="0"/>
                <a:ea typeface="微软雅黑" panose="020B0503020204020204" charset="-122"/>
              </a:rPr>
              <a:t>（5）对依照本条例规定在其他地方取得许可的特种设备生产单位重复进行许可，或者对依照本条例规定在其他地方检验检测合格的特种设备，重复进行检验检测的；</a:t>
            </a:r>
            <a:endParaRPr lang="zh-CN" altLang="en-US" sz="1400" dirty="0">
              <a:solidFill>
                <a:srgbClr val="000000">
                  <a:lumMod val="75000"/>
                  <a:lumOff val="25000"/>
                </a:srgbClr>
              </a:solidFill>
              <a:latin typeface="Arial" panose="020B0604020202020204" pitchFamily="34" charset="0"/>
              <a:ea typeface="微软雅黑" panose="020B0503020204020204" charset="-122"/>
            </a:endParaRPr>
          </a:p>
          <a:p>
            <a:pPr marL="360045" indent="-306070" fontAlgn="ctr">
              <a:spcBef>
                <a:spcPts val="0"/>
              </a:spcBef>
              <a:spcAft>
                <a:spcPts val="600"/>
              </a:spcAft>
              <a:buClr>
                <a:srgbClr val="1E6BC5">
                  <a:lumMod val="60000"/>
                  <a:lumOff val="40000"/>
                </a:srgbClr>
              </a:buClr>
              <a:buSzPct val="80000"/>
              <a:buFont typeface="Wingdings" panose="05000000000000000000" pitchFamily="2" charset="2"/>
              <a:buChar char="n"/>
            </a:pPr>
            <a:r>
              <a:rPr lang="zh-CN" altLang="en-US" sz="1400" dirty="0">
                <a:solidFill>
                  <a:srgbClr val="000000">
                    <a:lumMod val="75000"/>
                    <a:lumOff val="25000"/>
                  </a:srgbClr>
                </a:solidFill>
                <a:latin typeface="Arial" panose="020B0604020202020204" pitchFamily="34" charset="0"/>
                <a:ea typeface="微软雅黑" panose="020B0503020204020204" charset="-122"/>
              </a:rPr>
              <a:t>（6）发现有违反本条例和安全技术规范的行为或者在用的特种设备存在严重事故隐患，不立即处理的；</a:t>
            </a:r>
            <a:endParaRPr lang="zh-CN" altLang="en-US" sz="1400" dirty="0">
              <a:solidFill>
                <a:srgbClr val="000000">
                  <a:lumMod val="75000"/>
                  <a:lumOff val="25000"/>
                </a:srgbClr>
              </a:solidFill>
              <a:latin typeface="Arial" panose="020B0604020202020204" pitchFamily="34" charset="0"/>
              <a:ea typeface="微软雅黑" panose="020B0503020204020204" charset="-122"/>
            </a:endParaRPr>
          </a:p>
          <a:p>
            <a:pPr marL="360045" indent="-306070" fontAlgn="ctr">
              <a:spcBef>
                <a:spcPts val="0"/>
              </a:spcBef>
              <a:spcAft>
                <a:spcPts val="600"/>
              </a:spcAft>
              <a:buClr>
                <a:srgbClr val="1E6BC5">
                  <a:lumMod val="60000"/>
                  <a:lumOff val="40000"/>
                </a:srgbClr>
              </a:buClr>
              <a:buSzPct val="80000"/>
              <a:buFont typeface="Wingdings" panose="05000000000000000000" pitchFamily="2" charset="2"/>
              <a:buChar char="n"/>
            </a:pPr>
            <a:r>
              <a:rPr lang="zh-CN" altLang="en-US" sz="1400" dirty="0">
                <a:solidFill>
                  <a:srgbClr val="000000">
                    <a:lumMod val="75000"/>
                    <a:lumOff val="25000"/>
                  </a:srgbClr>
                </a:solidFill>
                <a:latin typeface="Arial" panose="020B0604020202020204" pitchFamily="34" charset="0"/>
                <a:ea typeface="微软雅黑" panose="020B0503020204020204" charset="-122"/>
              </a:rPr>
              <a:t>（7）发现重大的违法行为或者严重事故隐患，未及时向上级特种设备安全监督管理部门报告，或者接到报告的特种设备安全监督管理部门不立即处理的；</a:t>
            </a:r>
            <a:endParaRPr lang="zh-CN" altLang="en-US" sz="1400" dirty="0">
              <a:solidFill>
                <a:srgbClr val="000000">
                  <a:lumMod val="75000"/>
                  <a:lumOff val="25000"/>
                </a:srgbClr>
              </a:solidFill>
              <a:latin typeface="Arial" panose="020B0604020202020204" pitchFamily="34" charset="0"/>
              <a:ea typeface="微软雅黑" panose="020B0503020204020204" charset="-122"/>
            </a:endParaRPr>
          </a:p>
          <a:p>
            <a:pPr marL="360045" indent="-306070" fontAlgn="ctr">
              <a:spcBef>
                <a:spcPts val="0"/>
              </a:spcBef>
              <a:spcAft>
                <a:spcPts val="600"/>
              </a:spcAft>
              <a:buClr>
                <a:srgbClr val="1E6BC5">
                  <a:lumMod val="60000"/>
                  <a:lumOff val="40000"/>
                </a:srgbClr>
              </a:buClr>
              <a:buSzPct val="80000"/>
              <a:buFont typeface="Wingdings" panose="05000000000000000000" pitchFamily="2" charset="2"/>
              <a:buChar char="n"/>
            </a:pPr>
            <a:r>
              <a:rPr lang="zh-CN" altLang="en-US" sz="1400" dirty="0">
                <a:solidFill>
                  <a:srgbClr val="000000">
                    <a:lumMod val="75000"/>
                    <a:lumOff val="25000"/>
                  </a:srgbClr>
                </a:solidFill>
                <a:latin typeface="Arial" panose="020B0604020202020204" pitchFamily="34" charset="0"/>
                <a:ea typeface="微软雅黑" panose="020B0503020204020204" charset="-122"/>
              </a:rPr>
              <a:t>（8）迟报、漏报、瞒报或者谎报事故的；</a:t>
            </a:r>
            <a:endParaRPr lang="zh-CN" altLang="en-US" sz="1400" dirty="0">
              <a:solidFill>
                <a:srgbClr val="000000">
                  <a:lumMod val="75000"/>
                  <a:lumOff val="25000"/>
                </a:srgbClr>
              </a:solidFill>
              <a:latin typeface="Arial" panose="020B0604020202020204" pitchFamily="34" charset="0"/>
              <a:ea typeface="微软雅黑" panose="020B0503020204020204" charset="-122"/>
            </a:endParaRPr>
          </a:p>
          <a:p>
            <a:pPr marL="360045" indent="-306070" fontAlgn="ctr">
              <a:spcBef>
                <a:spcPts val="0"/>
              </a:spcBef>
              <a:spcAft>
                <a:spcPts val="600"/>
              </a:spcAft>
              <a:buClr>
                <a:srgbClr val="1E6BC5">
                  <a:lumMod val="60000"/>
                  <a:lumOff val="40000"/>
                </a:srgbClr>
              </a:buClr>
              <a:buSzPct val="80000"/>
              <a:buFont typeface="Wingdings" panose="05000000000000000000" pitchFamily="2" charset="2"/>
              <a:buChar char="n"/>
            </a:pPr>
            <a:r>
              <a:rPr lang="zh-CN" altLang="en-US" sz="1400" dirty="0">
                <a:solidFill>
                  <a:srgbClr val="000000">
                    <a:lumMod val="75000"/>
                    <a:lumOff val="25000"/>
                  </a:srgbClr>
                </a:solidFill>
                <a:latin typeface="Arial" panose="020B0604020202020204" pitchFamily="34" charset="0"/>
                <a:ea typeface="微软雅黑" panose="020B0503020204020204" charset="-122"/>
              </a:rPr>
              <a:t>（9）妨碍事故救援或者事故调查处理的。</a:t>
            </a:r>
            <a:endParaRPr lang="zh-CN" altLang="en-US" sz="1400" dirty="0">
              <a:solidFill>
                <a:srgbClr val="000000">
                  <a:lumMod val="75000"/>
                  <a:lumOff val="25000"/>
                </a:srgbClr>
              </a:solidFill>
              <a:latin typeface="Arial" panose="020B0604020202020204" pitchFamily="34" charset="0"/>
              <a:ea typeface="微软雅黑" panose="020B0503020204020204" charset="-122"/>
            </a:endParaRPr>
          </a:p>
        </p:txBody>
      </p:sp>
      <p:sp>
        <p:nvSpPr>
          <p:cNvPr id="12" name="任意多边形: 形状 11"/>
          <p:cNvSpPr>
            <a:spLocks noChangeAspect="1"/>
          </p:cNvSpPr>
          <p:nvPr>
            <p:custDataLst>
              <p:tags r:id="rId6"/>
            </p:custDataLst>
          </p:nvPr>
        </p:nvSpPr>
        <p:spPr>
          <a:xfrm>
            <a:off x="4735727" y="251025"/>
            <a:ext cx="135675" cy="135675"/>
          </a:xfrm>
          <a:custGeom>
            <a:avLst/>
            <a:gdLst>
              <a:gd name="connsiteX0" fmla="*/ 60236 w 688240"/>
              <a:gd name="connsiteY0" fmla="*/ 149944 h 688240"/>
              <a:gd name="connsiteX1" fmla="*/ 538297 w 688240"/>
              <a:gd name="connsiteY1" fmla="*/ 628005 h 688240"/>
              <a:gd name="connsiteX2" fmla="*/ 536521 w 688240"/>
              <a:gd name="connsiteY2" fmla="*/ 629470 h 688240"/>
              <a:gd name="connsiteX3" fmla="*/ 344120 w 688240"/>
              <a:gd name="connsiteY3" fmla="*/ 688240 h 688240"/>
              <a:gd name="connsiteX4" fmla="*/ 0 w 688240"/>
              <a:gd name="connsiteY4" fmla="*/ 344120 h 688240"/>
              <a:gd name="connsiteX5" fmla="*/ 58770 w 688240"/>
              <a:gd name="connsiteY5" fmla="*/ 151719 h 688240"/>
              <a:gd name="connsiteX6" fmla="*/ 344120 w 688240"/>
              <a:gd name="connsiteY6" fmla="*/ 0 h 688240"/>
              <a:gd name="connsiteX7" fmla="*/ 688240 w 688240"/>
              <a:gd name="connsiteY7" fmla="*/ 344120 h 688240"/>
              <a:gd name="connsiteX8" fmla="*/ 629470 w 688240"/>
              <a:gd name="connsiteY8" fmla="*/ 536521 h 688240"/>
              <a:gd name="connsiteX9" fmla="*/ 628004 w 688240"/>
              <a:gd name="connsiteY9" fmla="*/ 538297 h 688240"/>
              <a:gd name="connsiteX10" fmla="*/ 149944 w 688240"/>
              <a:gd name="connsiteY10" fmla="*/ 60236 h 688240"/>
              <a:gd name="connsiteX11" fmla="*/ 151719 w 688240"/>
              <a:gd name="connsiteY11" fmla="*/ 58770 h 688240"/>
              <a:gd name="connsiteX12" fmla="*/ 344120 w 688240"/>
              <a:gd name="connsiteY12" fmla="*/ 0 h 688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88240" h="688240">
                <a:moveTo>
                  <a:pt x="60236" y="149944"/>
                </a:moveTo>
                <a:lnTo>
                  <a:pt x="538297" y="628005"/>
                </a:lnTo>
                <a:lnTo>
                  <a:pt x="536521" y="629470"/>
                </a:lnTo>
                <a:cubicBezTo>
                  <a:pt x="481599" y="666574"/>
                  <a:pt x="415390" y="688240"/>
                  <a:pt x="344120" y="688240"/>
                </a:cubicBezTo>
                <a:cubicBezTo>
                  <a:pt x="154068" y="688240"/>
                  <a:pt x="0" y="534172"/>
                  <a:pt x="0" y="344120"/>
                </a:cubicBezTo>
                <a:cubicBezTo>
                  <a:pt x="0" y="272851"/>
                  <a:pt x="21666" y="206641"/>
                  <a:pt x="58770" y="151719"/>
                </a:cubicBezTo>
                <a:close/>
                <a:moveTo>
                  <a:pt x="344120" y="0"/>
                </a:moveTo>
                <a:cubicBezTo>
                  <a:pt x="534172" y="0"/>
                  <a:pt x="688240" y="154068"/>
                  <a:pt x="688240" y="344120"/>
                </a:cubicBezTo>
                <a:cubicBezTo>
                  <a:pt x="688240" y="415390"/>
                  <a:pt x="666574" y="481599"/>
                  <a:pt x="629470" y="536521"/>
                </a:cubicBezTo>
                <a:lnTo>
                  <a:pt x="628004" y="538297"/>
                </a:lnTo>
                <a:lnTo>
                  <a:pt x="149944" y="60236"/>
                </a:lnTo>
                <a:lnTo>
                  <a:pt x="151719" y="58770"/>
                </a:lnTo>
                <a:cubicBezTo>
                  <a:pt x="206641" y="21666"/>
                  <a:pt x="272851" y="0"/>
                  <a:pt x="344120" y="0"/>
                </a:cubicBezTo>
                <a:close/>
              </a:path>
            </a:pathLst>
          </a:custGeom>
          <a:solidFill>
            <a:srgbClr val="FFFFFF">
              <a:lumMod val="75000"/>
            </a:srgbClr>
          </a:solidFill>
          <a:ln>
            <a:noFill/>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lstStyle/>
          <a:p>
            <a:pPr algn="ctr"/>
            <a:endParaRPr lang="zh-CN" altLang="en-US"/>
          </a:p>
        </p:txBody>
      </p:sp>
      <p:sp>
        <p:nvSpPr>
          <p:cNvPr id="13" name="任意多边形: 形状 12"/>
          <p:cNvSpPr>
            <a:spLocks noChangeAspect="1"/>
          </p:cNvSpPr>
          <p:nvPr>
            <p:custDataLst>
              <p:tags r:id="rId7"/>
            </p:custDataLst>
          </p:nvPr>
        </p:nvSpPr>
        <p:spPr>
          <a:xfrm>
            <a:off x="4735727" y="6471300"/>
            <a:ext cx="135675" cy="135675"/>
          </a:xfrm>
          <a:custGeom>
            <a:avLst/>
            <a:gdLst>
              <a:gd name="connsiteX0" fmla="*/ 60236 w 688240"/>
              <a:gd name="connsiteY0" fmla="*/ 149944 h 688240"/>
              <a:gd name="connsiteX1" fmla="*/ 538297 w 688240"/>
              <a:gd name="connsiteY1" fmla="*/ 628005 h 688240"/>
              <a:gd name="connsiteX2" fmla="*/ 536521 w 688240"/>
              <a:gd name="connsiteY2" fmla="*/ 629470 h 688240"/>
              <a:gd name="connsiteX3" fmla="*/ 344120 w 688240"/>
              <a:gd name="connsiteY3" fmla="*/ 688240 h 688240"/>
              <a:gd name="connsiteX4" fmla="*/ 0 w 688240"/>
              <a:gd name="connsiteY4" fmla="*/ 344120 h 688240"/>
              <a:gd name="connsiteX5" fmla="*/ 58770 w 688240"/>
              <a:gd name="connsiteY5" fmla="*/ 151719 h 688240"/>
              <a:gd name="connsiteX6" fmla="*/ 344120 w 688240"/>
              <a:gd name="connsiteY6" fmla="*/ 0 h 688240"/>
              <a:gd name="connsiteX7" fmla="*/ 688240 w 688240"/>
              <a:gd name="connsiteY7" fmla="*/ 344120 h 688240"/>
              <a:gd name="connsiteX8" fmla="*/ 629470 w 688240"/>
              <a:gd name="connsiteY8" fmla="*/ 536521 h 688240"/>
              <a:gd name="connsiteX9" fmla="*/ 628004 w 688240"/>
              <a:gd name="connsiteY9" fmla="*/ 538297 h 688240"/>
              <a:gd name="connsiteX10" fmla="*/ 149944 w 688240"/>
              <a:gd name="connsiteY10" fmla="*/ 60236 h 688240"/>
              <a:gd name="connsiteX11" fmla="*/ 151719 w 688240"/>
              <a:gd name="connsiteY11" fmla="*/ 58770 h 688240"/>
              <a:gd name="connsiteX12" fmla="*/ 344120 w 688240"/>
              <a:gd name="connsiteY12" fmla="*/ 0 h 688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88240" h="688240">
                <a:moveTo>
                  <a:pt x="60236" y="149944"/>
                </a:moveTo>
                <a:lnTo>
                  <a:pt x="538297" y="628005"/>
                </a:lnTo>
                <a:lnTo>
                  <a:pt x="536521" y="629470"/>
                </a:lnTo>
                <a:cubicBezTo>
                  <a:pt x="481599" y="666574"/>
                  <a:pt x="415390" y="688240"/>
                  <a:pt x="344120" y="688240"/>
                </a:cubicBezTo>
                <a:cubicBezTo>
                  <a:pt x="154068" y="688240"/>
                  <a:pt x="0" y="534172"/>
                  <a:pt x="0" y="344120"/>
                </a:cubicBezTo>
                <a:cubicBezTo>
                  <a:pt x="0" y="272851"/>
                  <a:pt x="21666" y="206641"/>
                  <a:pt x="58770" y="151719"/>
                </a:cubicBezTo>
                <a:close/>
                <a:moveTo>
                  <a:pt x="344120" y="0"/>
                </a:moveTo>
                <a:cubicBezTo>
                  <a:pt x="534172" y="0"/>
                  <a:pt x="688240" y="154068"/>
                  <a:pt x="688240" y="344120"/>
                </a:cubicBezTo>
                <a:cubicBezTo>
                  <a:pt x="688240" y="415390"/>
                  <a:pt x="666574" y="481599"/>
                  <a:pt x="629470" y="536521"/>
                </a:cubicBezTo>
                <a:lnTo>
                  <a:pt x="628004" y="538297"/>
                </a:lnTo>
                <a:lnTo>
                  <a:pt x="149944" y="60236"/>
                </a:lnTo>
                <a:lnTo>
                  <a:pt x="151719" y="58770"/>
                </a:lnTo>
                <a:cubicBezTo>
                  <a:pt x="206641" y="21666"/>
                  <a:pt x="272851" y="0"/>
                  <a:pt x="344120" y="0"/>
                </a:cubicBezTo>
                <a:close/>
              </a:path>
            </a:pathLst>
          </a:custGeom>
          <a:solidFill>
            <a:srgbClr val="FFFFFF">
              <a:lumMod val="75000"/>
            </a:srgbClr>
          </a:solidFill>
          <a:ln>
            <a:noFill/>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lstStyle/>
          <a:p>
            <a:pPr algn="ctr"/>
            <a:endParaRPr lang="zh-CN" altLang="en-US"/>
          </a:p>
        </p:txBody>
      </p:sp>
      <p:sp>
        <p:nvSpPr>
          <p:cNvPr id="14" name="任意多边形: 形状 13"/>
          <p:cNvSpPr>
            <a:spLocks noChangeAspect="1"/>
          </p:cNvSpPr>
          <p:nvPr>
            <p:custDataLst>
              <p:tags r:id="rId8"/>
            </p:custDataLst>
          </p:nvPr>
        </p:nvSpPr>
        <p:spPr>
          <a:xfrm>
            <a:off x="252974" y="225625"/>
            <a:ext cx="135675" cy="135675"/>
          </a:xfrm>
          <a:custGeom>
            <a:avLst/>
            <a:gdLst>
              <a:gd name="connsiteX0" fmla="*/ 60236 w 688240"/>
              <a:gd name="connsiteY0" fmla="*/ 149944 h 688240"/>
              <a:gd name="connsiteX1" fmla="*/ 538297 w 688240"/>
              <a:gd name="connsiteY1" fmla="*/ 628005 h 688240"/>
              <a:gd name="connsiteX2" fmla="*/ 536521 w 688240"/>
              <a:gd name="connsiteY2" fmla="*/ 629470 h 688240"/>
              <a:gd name="connsiteX3" fmla="*/ 344120 w 688240"/>
              <a:gd name="connsiteY3" fmla="*/ 688240 h 688240"/>
              <a:gd name="connsiteX4" fmla="*/ 0 w 688240"/>
              <a:gd name="connsiteY4" fmla="*/ 344120 h 688240"/>
              <a:gd name="connsiteX5" fmla="*/ 58770 w 688240"/>
              <a:gd name="connsiteY5" fmla="*/ 151719 h 688240"/>
              <a:gd name="connsiteX6" fmla="*/ 344120 w 688240"/>
              <a:gd name="connsiteY6" fmla="*/ 0 h 688240"/>
              <a:gd name="connsiteX7" fmla="*/ 688240 w 688240"/>
              <a:gd name="connsiteY7" fmla="*/ 344120 h 688240"/>
              <a:gd name="connsiteX8" fmla="*/ 629470 w 688240"/>
              <a:gd name="connsiteY8" fmla="*/ 536521 h 688240"/>
              <a:gd name="connsiteX9" fmla="*/ 628004 w 688240"/>
              <a:gd name="connsiteY9" fmla="*/ 538297 h 688240"/>
              <a:gd name="connsiteX10" fmla="*/ 149944 w 688240"/>
              <a:gd name="connsiteY10" fmla="*/ 60236 h 688240"/>
              <a:gd name="connsiteX11" fmla="*/ 151719 w 688240"/>
              <a:gd name="connsiteY11" fmla="*/ 58770 h 688240"/>
              <a:gd name="connsiteX12" fmla="*/ 344120 w 688240"/>
              <a:gd name="connsiteY12" fmla="*/ 0 h 688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88240" h="688240">
                <a:moveTo>
                  <a:pt x="60236" y="149944"/>
                </a:moveTo>
                <a:lnTo>
                  <a:pt x="538297" y="628005"/>
                </a:lnTo>
                <a:lnTo>
                  <a:pt x="536521" y="629470"/>
                </a:lnTo>
                <a:cubicBezTo>
                  <a:pt x="481599" y="666574"/>
                  <a:pt x="415390" y="688240"/>
                  <a:pt x="344120" y="688240"/>
                </a:cubicBezTo>
                <a:cubicBezTo>
                  <a:pt x="154068" y="688240"/>
                  <a:pt x="0" y="534172"/>
                  <a:pt x="0" y="344120"/>
                </a:cubicBezTo>
                <a:cubicBezTo>
                  <a:pt x="0" y="272851"/>
                  <a:pt x="21666" y="206641"/>
                  <a:pt x="58770" y="151719"/>
                </a:cubicBezTo>
                <a:close/>
                <a:moveTo>
                  <a:pt x="344120" y="0"/>
                </a:moveTo>
                <a:cubicBezTo>
                  <a:pt x="534172" y="0"/>
                  <a:pt x="688240" y="154068"/>
                  <a:pt x="688240" y="344120"/>
                </a:cubicBezTo>
                <a:cubicBezTo>
                  <a:pt x="688240" y="415390"/>
                  <a:pt x="666574" y="481599"/>
                  <a:pt x="629470" y="536521"/>
                </a:cubicBezTo>
                <a:lnTo>
                  <a:pt x="628004" y="538297"/>
                </a:lnTo>
                <a:lnTo>
                  <a:pt x="149944" y="60236"/>
                </a:lnTo>
                <a:lnTo>
                  <a:pt x="151719" y="58770"/>
                </a:lnTo>
                <a:cubicBezTo>
                  <a:pt x="206641" y="21666"/>
                  <a:pt x="272851" y="0"/>
                  <a:pt x="344120" y="0"/>
                </a:cubicBezTo>
                <a:close/>
              </a:path>
            </a:pathLst>
          </a:custGeom>
          <a:solidFill>
            <a:srgbClr val="FFFFFF">
              <a:lumMod val="75000"/>
            </a:srgbClr>
          </a:solidFill>
          <a:ln>
            <a:noFill/>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lstStyle/>
          <a:p>
            <a:pPr algn="ctr"/>
            <a:endParaRPr lang="zh-CN" altLang="en-US"/>
          </a:p>
        </p:txBody>
      </p:sp>
      <p:sp>
        <p:nvSpPr>
          <p:cNvPr id="15" name="任意多边形: 形状 14"/>
          <p:cNvSpPr>
            <a:spLocks noChangeAspect="1"/>
          </p:cNvSpPr>
          <p:nvPr>
            <p:custDataLst>
              <p:tags r:id="rId9"/>
            </p:custDataLst>
          </p:nvPr>
        </p:nvSpPr>
        <p:spPr>
          <a:xfrm>
            <a:off x="252974" y="6496700"/>
            <a:ext cx="135675" cy="135675"/>
          </a:xfrm>
          <a:custGeom>
            <a:avLst/>
            <a:gdLst>
              <a:gd name="connsiteX0" fmla="*/ 60236 w 688240"/>
              <a:gd name="connsiteY0" fmla="*/ 149944 h 688240"/>
              <a:gd name="connsiteX1" fmla="*/ 538297 w 688240"/>
              <a:gd name="connsiteY1" fmla="*/ 628005 h 688240"/>
              <a:gd name="connsiteX2" fmla="*/ 536521 w 688240"/>
              <a:gd name="connsiteY2" fmla="*/ 629470 h 688240"/>
              <a:gd name="connsiteX3" fmla="*/ 344120 w 688240"/>
              <a:gd name="connsiteY3" fmla="*/ 688240 h 688240"/>
              <a:gd name="connsiteX4" fmla="*/ 0 w 688240"/>
              <a:gd name="connsiteY4" fmla="*/ 344120 h 688240"/>
              <a:gd name="connsiteX5" fmla="*/ 58770 w 688240"/>
              <a:gd name="connsiteY5" fmla="*/ 151719 h 688240"/>
              <a:gd name="connsiteX6" fmla="*/ 344120 w 688240"/>
              <a:gd name="connsiteY6" fmla="*/ 0 h 688240"/>
              <a:gd name="connsiteX7" fmla="*/ 688240 w 688240"/>
              <a:gd name="connsiteY7" fmla="*/ 344120 h 688240"/>
              <a:gd name="connsiteX8" fmla="*/ 629470 w 688240"/>
              <a:gd name="connsiteY8" fmla="*/ 536521 h 688240"/>
              <a:gd name="connsiteX9" fmla="*/ 628004 w 688240"/>
              <a:gd name="connsiteY9" fmla="*/ 538297 h 688240"/>
              <a:gd name="connsiteX10" fmla="*/ 149944 w 688240"/>
              <a:gd name="connsiteY10" fmla="*/ 60236 h 688240"/>
              <a:gd name="connsiteX11" fmla="*/ 151719 w 688240"/>
              <a:gd name="connsiteY11" fmla="*/ 58770 h 688240"/>
              <a:gd name="connsiteX12" fmla="*/ 344120 w 688240"/>
              <a:gd name="connsiteY12" fmla="*/ 0 h 688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88240" h="688240">
                <a:moveTo>
                  <a:pt x="60236" y="149944"/>
                </a:moveTo>
                <a:lnTo>
                  <a:pt x="538297" y="628005"/>
                </a:lnTo>
                <a:lnTo>
                  <a:pt x="536521" y="629470"/>
                </a:lnTo>
                <a:cubicBezTo>
                  <a:pt x="481599" y="666574"/>
                  <a:pt x="415390" y="688240"/>
                  <a:pt x="344120" y="688240"/>
                </a:cubicBezTo>
                <a:cubicBezTo>
                  <a:pt x="154068" y="688240"/>
                  <a:pt x="0" y="534172"/>
                  <a:pt x="0" y="344120"/>
                </a:cubicBezTo>
                <a:cubicBezTo>
                  <a:pt x="0" y="272851"/>
                  <a:pt x="21666" y="206641"/>
                  <a:pt x="58770" y="151719"/>
                </a:cubicBezTo>
                <a:close/>
                <a:moveTo>
                  <a:pt x="344120" y="0"/>
                </a:moveTo>
                <a:cubicBezTo>
                  <a:pt x="534172" y="0"/>
                  <a:pt x="688240" y="154068"/>
                  <a:pt x="688240" y="344120"/>
                </a:cubicBezTo>
                <a:cubicBezTo>
                  <a:pt x="688240" y="415390"/>
                  <a:pt x="666574" y="481599"/>
                  <a:pt x="629470" y="536521"/>
                </a:cubicBezTo>
                <a:lnTo>
                  <a:pt x="628004" y="538297"/>
                </a:lnTo>
                <a:lnTo>
                  <a:pt x="149944" y="60236"/>
                </a:lnTo>
                <a:lnTo>
                  <a:pt x="151719" y="58770"/>
                </a:lnTo>
                <a:cubicBezTo>
                  <a:pt x="206641" y="21666"/>
                  <a:pt x="272851" y="0"/>
                  <a:pt x="344120" y="0"/>
                </a:cubicBezTo>
                <a:close/>
              </a:path>
            </a:pathLst>
          </a:custGeom>
          <a:solidFill>
            <a:srgbClr val="FFFFFF">
              <a:lumMod val="75000"/>
            </a:srgbClr>
          </a:solidFill>
          <a:ln>
            <a:noFill/>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lstStyle/>
          <a:p>
            <a:pPr algn="ctr"/>
            <a:endParaRPr lang="zh-CN" altLang="en-US"/>
          </a:p>
        </p:txBody>
      </p:sp>
      <p:grpSp>
        <p:nvGrpSpPr>
          <p:cNvPr id="16" name="组合 15"/>
          <p:cNvGrpSpPr>
            <a:grpSpLocks noChangeAspect="1"/>
          </p:cNvGrpSpPr>
          <p:nvPr>
            <p:custDataLst>
              <p:tags r:id="rId10"/>
            </p:custDataLst>
          </p:nvPr>
        </p:nvGrpSpPr>
        <p:grpSpPr>
          <a:xfrm>
            <a:off x="11305177" y="250961"/>
            <a:ext cx="686077" cy="598672"/>
            <a:chOff x="3213087" y="1347855"/>
            <a:chExt cx="723914" cy="631689"/>
          </a:xfrm>
          <a:solidFill>
            <a:srgbClr val="FFFFFF">
              <a:lumMod val="85000"/>
            </a:srgbClr>
          </a:solidFill>
        </p:grpSpPr>
        <p:sp>
          <p:nvSpPr>
            <p:cNvPr id="17" name="任意多边形: 形状 16"/>
            <p:cNvSpPr>
              <a:spLocks noChangeAspect="1"/>
            </p:cNvSpPr>
            <p:nvPr>
              <p:custDataLst>
                <p:tags r:id="rId11"/>
              </p:custDataLst>
            </p:nvPr>
          </p:nvSpPr>
          <p:spPr>
            <a:xfrm>
              <a:off x="3213087" y="1347855"/>
              <a:ext cx="311295" cy="631688"/>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2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2" y="613739"/>
                  </a:lnTo>
                  <a:cubicBezTo>
                    <a:pt x="67726" y="597568"/>
                    <a:pt x="51617" y="582153"/>
                    <a:pt x="33054" y="568483"/>
                  </a:cubicBezTo>
                  <a:lnTo>
                    <a:pt x="20355" y="561364"/>
                  </a:lnTo>
                  <a:cubicBezTo>
                    <a:pt x="21645" y="561467"/>
                    <a:pt x="135315" y="475631"/>
                    <a:pt x="150652" y="311295"/>
                  </a:cubicBezTo>
                  <a:lnTo>
                    <a:pt x="0" y="311295"/>
                  </a:lnTo>
                  <a:close/>
                </a:path>
              </a:pathLst>
            </a:custGeom>
            <a:grpFill/>
            <a:ln>
              <a:noFill/>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微软雅黑" panose="020B0503020204020204" charset="-122"/>
                <a:ea typeface="微软雅黑" panose="020B0503020204020204" charset="-122"/>
                <a:cs typeface="+mn-ea"/>
              </a:endParaRPr>
            </a:p>
          </p:txBody>
        </p:sp>
        <p:sp>
          <p:nvSpPr>
            <p:cNvPr id="18" name="任意多边形: 形状 17"/>
            <p:cNvSpPr>
              <a:spLocks noChangeAspect="1"/>
            </p:cNvSpPr>
            <p:nvPr>
              <p:custDataLst>
                <p:tags r:id="rId12"/>
              </p:custDataLst>
            </p:nvPr>
          </p:nvSpPr>
          <p:spPr>
            <a:xfrm>
              <a:off x="3625706" y="1347856"/>
              <a:ext cx="311295" cy="631688"/>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1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1" y="613739"/>
                  </a:lnTo>
                  <a:cubicBezTo>
                    <a:pt x="67726" y="597568"/>
                    <a:pt x="51617" y="582153"/>
                    <a:pt x="33054" y="568483"/>
                  </a:cubicBezTo>
                  <a:lnTo>
                    <a:pt x="20355" y="561364"/>
                  </a:lnTo>
                  <a:cubicBezTo>
                    <a:pt x="21645" y="561467"/>
                    <a:pt x="135315" y="475631"/>
                    <a:pt x="150652" y="311295"/>
                  </a:cubicBezTo>
                  <a:lnTo>
                    <a:pt x="0" y="311295"/>
                  </a:lnTo>
                  <a:close/>
                </a:path>
              </a:pathLst>
            </a:custGeom>
            <a:grpFill/>
            <a:ln>
              <a:noFill/>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微软雅黑" panose="020B0503020204020204" charset="-122"/>
                <a:ea typeface="微软雅黑" panose="020B0503020204020204" charset="-122"/>
                <a:cs typeface="+mn-ea"/>
              </a:endParaRPr>
            </a:p>
          </p:txBody>
        </p:sp>
      </p:grpSp>
    </p:spTree>
    <p:custDataLst>
      <p:tags r:id="rId13"/>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任意多边形: 形状 8"/>
          <p:cNvSpPr/>
          <p:nvPr>
            <p:custDataLst>
              <p:tags r:id="rId1"/>
            </p:custDataLst>
          </p:nvPr>
        </p:nvSpPr>
        <p:spPr>
          <a:xfrm flipH="1">
            <a:off x="0" y="0"/>
            <a:ext cx="4559300" cy="6858000"/>
          </a:xfrm>
          <a:custGeom>
            <a:avLst/>
            <a:gdLst>
              <a:gd name="connsiteX0" fmla="*/ 2145499 w 4559300"/>
              <a:gd name="connsiteY0" fmla="*/ 0 h 6858000"/>
              <a:gd name="connsiteX1" fmla="*/ 4559300 w 4559300"/>
              <a:gd name="connsiteY1" fmla="*/ 0 h 6858000"/>
              <a:gd name="connsiteX2" fmla="*/ 4559300 w 4559300"/>
              <a:gd name="connsiteY2" fmla="*/ 1025287 h 6858000"/>
              <a:gd name="connsiteX3" fmla="*/ 4401256 w 4559300"/>
              <a:gd name="connsiteY3" fmla="*/ 984650 h 6858000"/>
              <a:gd name="connsiteX4" fmla="*/ 3889376 w 4559300"/>
              <a:gd name="connsiteY4" fmla="*/ 933048 h 6858000"/>
              <a:gd name="connsiteX5" fmla="*/ 1349470 w 4559300"/>
              <a:gd name="connsiteY5" fmla="*/ 3472955 h 6858000"/>
              <a:gd name="connsiteX6" fmla="*/ 3889376 w 4559300"/>
              <a:gd name="connsiteY6" fmla="*/ 6012861 h 6858000"/>
              <a:gd name="connsiteX7" fmla="*/ 4401256 w 4559300"/>
              <a:gd name="connsiteY7" fmla="*/ 5961259 h 6858000"/>
              <a:gd name="connsiteX8" fmla="*/ 4559300 w 4559300"/>
              <a:gd name="connsiteY8" fmla="*/ 5920622 h 6858000"/>
              <a:gd name="connsiteX9" fmla="*/ 4559300 w 4559300"/>
              <a:gd name="connsiteY9" fmla="*/ 6858000 h 6858000"/>
              <a:gd name="connsiteX10" fmla="*/ 1978018 w 4559300"/>
              <a:gd name="connsiteY10" fmla="*/ 6858000 h 6858000"/>
              <a:gd name="connsiteX11" fmla="*/ 1714789 w 4559300"/>
              <a:gd name="connsiteY11" fmla="*/ 6698084 h 6858000"/>
              <a:gd name="connsiteX12" fmla="*/ 0 w 4559300"/>
              <a:gd name="connsiteY12" fmla="*/ 3472953 h 6858000"/>
              <a:gd name="connsiteX13" fmla="*/ 2035468 w 4559300"/>
              <a:gd name="connsiteY13" fmla="*/ 53005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59300" h="6858000">
                <a:moveTo>
                  <a:pt x="2145499" y="0"/>
                </a:moveTo>
                <a:lnTo>
                  <a:pt x="4559300" y="0"/>
                </a:lnTo>
                <a:lnTo>
                  <a:pt x="4559300" y="1025287"/>
                </a:lnTo>
                <a:lnTo>
                  <a:pt x="4401256" y="984650"/>
                </a:lnTo>
                <a:cubicBezTo>
                  <a:pt x="4235914" y="950816"/>
                  <a:pt x="4064720" y="933048"/>
                  <a:pt x="3889376" y="933048"/>
                </a:cubicBezTo>
                <a:cubicBezTo>
                  <a:pt x="2486625" y="933048"/>
                  <a:pt x="1349470" y="2070203"/>
                  <a:pt x="1349470" y="3472955"/>
                </a:cubicBezTo>
                <a:cubicBezTo>
                  <a:pt x="1349470" y="4875706"/>
                  <a:pt x="2486625" y="6012861"/>
                  <a:pt x="3889376" y="6012861"/>
                </a:cubicBezTo>
                <a:cubicBezTo>
                  <a:pt x="4064720" y="6012861"/>
                  <a:pt x="4235914" y="5995093"/>
                  <a:pt x="4401256" y="5961259"/>
                </a:cubicBezTo>
                <a:lnTo>
                  <a:pt x="4559300" y="5920622"/>
                </a:lnTo>
                <a:lnTo>
                  <a:pt x="4559300" y="6858000"/>
                </a:lnTo>
                <a:lnTo>
                  <a:pt x="1978018" y="6858000"/>
                </a:lnTo>
                <a:lnTo>
                  <a:pt x="1714789" y="6698084"/>
                </a:lnTo>
                <a:cubicBezTo>
                  <a:pt x="680209" y="5999136"/>
                  <a:pt x="0" y="4815480"/>
                  <a:pt x="0" y="3472953"/>
                </a:cubicBezTo>
                <a:cubicBezTo>
                  <a:pt x="0" y="1996174"/>
                  <a:pt x="823052" y="711629"/>
                  <a:pt x="2035468" y="53005"/>
                </a:cubicBezTo>
                <a:close/>
              </a:path>
            </a:pathLst>
          </a:custGeom>
          <a:solidFill>
            <a:srgbClr val="F3890B">
              <a:alpha val="80000"/>
            </a:srgbClr>
          </a:solidFill>
          <a:ln>
            <a:noFill/>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lstStyle/>
          <a:p>
            <a:pPr algn="ctr"/>
            <a:endParaRPr kumimoji="1" lang="zh-CN" altLang="en-US" sz="1600" b="1">
              <a:solidFill>
                <a:srgbClr val="FFFFFF"/>
              </a:solidFill>
              <a:latin typeface="微软雅黑" panose="020B0503020204020204" charset="-122"/>
            </a:endParaRPr>
          </a:p>
        </p:txBody>
      </p:sp>
      <p:sp>
        <p:nvSpPr>
          <p:cNvPr id="10" name="矩形 9"/>
          <p:cNvSpPr/>
          <p:nvPr>
            <p:custDataLst>
              <p:tags r:id="rId2"/>
            </p:custDataLst>
          </p:nvPr>
        </p:nvSpPr>
        <p:spPr>
          <a:xfrm>
            <a:off x="916137" y="2929999"/>
            <a:ext cx="10359726" cy="3567226"/>
          </a:xfrm>
          <a:prstGeom prst="rect">
            <a:avLst/>
          </a:prstGeom>
          <a:solidFill>
            <a:srgbClr val="FFFFFF"/>
          </a:solidFill>
          <a:ln>
            <a:noFill/>
          </a:ln>
          <a:effectLst>
            <a:outerShdw blurRad="165100" algn="ctr" rotWithShape="0">
              <a:prstClr val="black">
                <a:alpha val="18000"/>
              </a:prstClr>
            </a:outerShdw>
          </a:effectLst>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a:solidFill>
                <a:srgbClr val="FFFFFF"/>
              </a:solidFill>
              <a:latin typeface="微软雅黑" panose="020B0503020204020204" charset="-122"/>
            </a:endParaRPr>
          </a:p>
        </p:txBody>
      </p:sp>
      <p:sp>
        <p:nvSpPr>
          <p:cNvPr id="6" name="文本框 5"/>
          <p:cNvSpPr txBox="1"/>
          <p:nvPr>
            <p:custDataLst>
              <p:tags r:id="rId3"/>
            </p:custDataLst>
          </p:nvPr>
        </p:nvSpPr>
        <p:spPr>
          <a:xfrm>
            <a:off x="1674495" y="3356610"/>
            <a:ext cx="8844280" cy="2713355"/>
          </a:xfrm>
          <a:prstGeom prst="rect">
            <a:avLst/>
          </a:prstGeom>
          <a:noFill/>
        </p:spPr>
        <p:txBody>
          <a:bodyPr wrap="square" lIns="101600" tIns="0" rIns="82550" bIns="0" rtlCol="0" anchor="ctr" anchorCtr="0">
            <a:spAutoFit/>
          </a:bodyPr>
          <a:lstStyle>
            <a:defPPr>
              <a:defRPr lang="zh-CN"/>
            </a:defPPr>
            <a:lvl1pPr fontAlgn="auto">
              <a:lnSpc>
                <a:spcPct val="130000"/>
              </a:lnSpc>
              <a:spcAft>
                <a:spcPts val="1000"/>
              </a:spcAft>
              <a:defRPr sz="1600" spc="150"/>
            </a:lvl1pPr>
          </a:lstStyle>
          <a:p>
            <a:pPr marL="360045" indent="-360045" algn="just" fontAlgn="ctr">
              <a:lnSpc>
                <a:spcPct val="150000"/>
              </a:lnSpc>
              <a:spcBef>
                <a:spcPts val="1000"/>
              </a:spcBef>
              <a:spcAft>
                <a:spcPts val="0"/>
              </a:spcAft>
              <a:buClr>
                <a:srgbClr val="000000">
                  <a:lumMod val="50000"/>
                  <a:lumOff val="50000"/>
                </a:srgbClr>
              </a:buClr>
              <a:buSzPct val="100000"/>
              <a:buFont typeface="WPS-Bullets" pitchFamily="2" charset="0"/>
              <a:buChar char=""/>
            </a:pPr>
            <a:r>
              <a:rPr lang="zh-CN" altLang="en-US" b="1" dirty="0">
                <a:solidFill>
                  <a:srgbClr val="000000">
                    <a:lumMod val="75000"/>
                    <a:lumOff val="25000"/>
                  </a:srgbClr>
                </a:solidFill>
                <a:latin typeface="微软雅黑" panose="020B0503020204020204" charset="-122"/>
                <a:ea typeface="微软雅黑" panose="020B0503020204020204" charset="-122"/>
              </a:rPr>
              <a:t>特种设备的生产、使用单位或者检验检测机构，拒不接受特种设备安全监督管理部门依法实施的安全监察的，由特种设备安全监督管理部门责令限期改正；逾期未改正的，责令停产停业整顿，处2 万元以上10 万元以下罚款；触犯刑律的，依照刑法关于妨害公务罪或者其他罪的规定，依法追究刑事责任。</a:t>
            </a:r>
            <a:endParaRPr lang="zh-CN" altLang="en-US" b="1" dirty="0">
              <a:solidFill>
                <a:srgbClr val="000000">
                  <a:lumMod val="75000"/>
                  <a:lumOff val="25000"/>
                </a:srgbClr>
              </a:solidFill>
              <a:latin typeface="微软雅黑" panose="020B0503020204020204" charset="-122"/>
              <a:ea typeface="微软雅黑" panose="020B0503020204020204" charset="-122"/>
            </a:endParaRPr>
          </a:p>
          <a:p>
            <a:pPr marL="360045" indent="-360045" algn="just" fontAlgn="ctr">
              <a:lnSpc>
                <a:spcPct val="150000"/>
              </a:lnSpc>
              <a:spcBef>
                <a:spcPts val="1000"/>
              </a:spcBef>
              <a:spcAft>
                <a:spcPts val="0"/>
              </a:spcAft>
              <a:buClr>
                <a:srgbClr val="000000">
                  <a:lumMod val="50000"/>
                  <a:lumOff val="50000"/>
                </a:srgbClr>
              </a:buClr>
              <a:buSzPct val="100000"/>
              <a:buFont typeface="WPS-Bullets" pitchFamily="2" charset="0"/>
              <a:buChar char=""/>
            </a:pPr>
            <a:r>
              <a:rPr lang="zh-CN" altLang="en-US" b="1" dirty="0">
                <a:solidFill>
                  <a:srgbClr val="000000">
                    <a:lumMod val="75000"/>
                    <a:lumOff val="25000"/>
                  </a:srgbClr>
                </a:solidFill>
                <a:latin typeface="微软雅黑" panose="020B0503020204020204" charset="-122"/>
                <a:ea typeface="微软雅黑" panose="020B0503020204020204" charset="-122"/>
              </a:rPr>
              <a:t>特种设备生产、使用单位擅自动用、调换、转移、损毁被查封、扣押的特种设备或者其主要部件的，由特种设备安全监督管理部门责令改正，处5 万元以上20 万元以下罚款；情节严重的，撤销其相应资格。</a:t>
            </a:r>
            <a:endParaRPr lang="zh-CN" altLang="en-US" b="1" dirty="0">
              <a:solidFill>
                <a:srgbClr val="000000">
                  <a:lumMod val="75000"/>
                  <a:lumOff val="25000"/>
                </a:srgbClr>
              </a:solidFill>
              <a:latin typeface="微软雅黑" panose="020B0503020204020204" charset="-122"/>
              <a:ea typeface="微软雅黑" panose="020B0503020204020204" charset="-122"/>
            </a:endParaRPr>
          </a:p>
        </p:txBody>
      </p:sp>
      <p:sp>
        <p:nvSpPr>
          <p:cNvPr id="15" name="文本框 14"/>
          <p:cNvSpPr txBox="1"/>
          <p:nvPr>
            <p:custDataLst>
              <p:tags r:id="rId4"/>
            </p:custDataLst>
          </p:nvPr>
        </p:nvSpPr>
        <p:spPr>
          <a:xfrm>
            <a:off x="1169670" y="1409065"/>
            <a:ext cx="9853930" cy="1183640"/>
          </a:xfrm>
          <a:prstGeom prst="rect">
            <a:avLst/>
          </a:prstGeom>
          <a:noFill/>
        </p:spPr>
        <p:txBody>
          <a:bodyPr wrap="square" lIns="101600" tIns="38100" rIns="63500" bIns="38100" rtlCol="0">
            <a:spAutoFit/>
          </a:bodyPr>
          <a:lstStyle/>
          <a:p>
            <a:r>
              <a:rPr lang="zh-CN" altLang="en-US" sz="3600" b="1" spc="300" dirty="0">
                <a:solidFill>
                  <a:srgbClr val="000000">
                    <a:lumMod val="75000"/>
                    <a:lumOff val="25000"/>
                  </a:srgbClr>
                </a:solidFill>
                <a:uFillTx/>
                <a:latin typeface="Arial" panose="020B0604020202020204" pitchFamily="34" charset="0"/>
                <a:ea typeface="微软雅黑" panose="020B0503020204020204" charset="-122"/>
              </a:rPr>
              <a:t>（十）特种设备生产、使用单位、检测机构不接受安监部门检查的法律责任</a:t>
            </a:r>
            <a:endParaRPr lang="zh-CN" altLang="en-US" sz="3600" b="1" spc="300" dirty="0">
              <a:solidFill>
                <a:srgbClr val="000000">
                  <a:lumMod val="75000"/>
                  <a:lumOff val="25000"/>
                </a:srgbClr>
              </a:solidFill>
              <a:uFillTx/>
              <a:latin typeface="Arial" panose="020B0604020202020204" pitchFamily="34" charset="0"/>
              <a:ea typeface="微软雅黑" panose="020B0503020204020204" charset="-122"/>
            </a:endParaRPr>
          </a:p>
        </p:txBody>
      </p:sp>
    </p:spTree>
    <p:custDataLst>
      <p:tags r:id="rId5"/>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193675" y="4771708"/>
            <a:ext cx="11804650" cy="755650"/>
          </a:xfrm>
          <a:prstGeom prst="rect">
            <a:avLst/>
          </a:prstGeom>
        </p:spPr>
        <p:txBody>
          <a:bodyPr wrap="square" anchor="ctr" anchorCtr="0">
            <a:spAutoFit/>
            <a:scene3d>
              <a:camera prst="orthographicFront"/>
              <a:lightRig rig="threePt" dir="t"/>
            </a:scene3d>
            <a:sp3d contourW="12700"/>
          </a:bodyPr>
          <a:lstStyle/>
          <a:p>
            <a:pPr algn="ctr">
              <a:lnSpc>
                <a:spcPct val="120000"/>
              </a:lnSpc>
            </a:pPr>
            <a:r>
              <a:rPr lang="zh-CN" altLang="en-US" sz="3600" b="1" dirty="0">
                <a:latin typeface="微软雅黑" panose="020B0503020204020204" charset="-122"/>
                <a:ea typeface="微软雅黑" panose="020B0503020204020204" charset="-122"/>
                <a:cs typeface="微软雅黑" panose="020B0503020204020204" charset="-122"/>
                <a:sym typeface="+mn-ea"/>
              </a:rPr>
              <a:t>任务3 《生产安全事故应急条例》</a:t>
            </a:r>
            <a:endParaRPr lang="zh-CN" altLang="en-US" sz="3600" b="1" dirty="0">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0">
        <p:split orient="vert"/>
      </p:transition>
    </mc:Choice>
    <mc:Fallback>
      <p:transition spd="slow" advClick="0" advTm="0">
        <p:split orient="vert"/>
      </p:transition>
    </mc:Fallback>
  </mc:AlternateContent>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bwMode="auto">
          <a:xfrm>
            <a:off x="874713" y="2148215"/>
            <a:ext cx="5750496" cy="3282295"/>
            <a:chOff x="8540751" y="4843463"/>
            <a:chExt cx="8012112" cy="4562475"/>
          </a:xfrm>
          <a:effectLst/>
        </p:grpSpPr>
        <p:sp>
          <p:nvSpPr>
            <p:cNvPr id="19" name="任意多边形: 形状 4"/>
            <p:cNvSpPr/>
            <p:nvPr/>
          </p:nvSpPr>
          <p:spPr bwMode="auto">
            <a:xfrm>
              <a:off x="9321800" y="4843463"/>
              <a:ext cx="6480176" cy="4421188"/>
            </a:xfrm>
            <a:custGeom>
              <a:avLst/>
              <a:gdLst>
                <a:gd name="T0" fmla="*/ 17508 w 18000"/>
                <a:gd name="T1" fmla="*/ 12280 h 12281"/>
                <a:gd name="T2" fmla="*/ 491 w 18000"/>
                <a:gd name="T3" fmla="*/ 12280 h 12281"/>
                <a:gd name="T4" fmla="*/ 0 w 18000"/>
                <a:gd name="T5" fmla="*/ 11792 h 12281"/>
                <a:gd name="T6" fmla="*/ 0 w 18000"/>
                <a:gd name="T7" fmla="*/ 488 h 12281"/>
                <a:gd name="T8" fmla="*/ 491 w 18000"/>
                <a:gd name="T9" fmla="*/ 0 h 12281"/>
                <a:gd name="T10" fmla="*/ 17508 w 18000"/>
                <a:gd name="T11" fmla="*/ 0 h 12281"/>
                <a:gd name="T12" fmla="*/ 17999 w 18000"/>
                <a:gd name="T13" fmla="*/ 488 h 12281"/>
                <a:gd name="T14" fmla="*/ 17999 w 18000"/>
                <a:gd name="T15" fmla="*/ 11792 h 12281"/>
                <a:gd name="T16" fmla="*/ 17508 w 18000"/>
                <a:gd name="T17" fmla="*/ 12280 h 1228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8000"/>
                <a:gd name="T28" fmla="*/ 0 h 12281"/>
                <a:gd name="T29" fmla="*/ 18000 w 18000"/>
                <a:gd name="T30" fmla="*/ 12281 h 1228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8000" h="12281">
                  <a:moveTo>
                    <a:pt x="17508" y="12280"/>
                  </a:moveTo>
                  <a:lnTo>
                    <a:pt x="491" y="12280"/>
                  </a:lnTo>
                  <a:cubicBezTo>
                    <a:pt x="220" y="12280"/>
                    <a:pt x="0" y="12061"/>
                    <a:pt x="0" y="11792"/>
                  </a:cubicBezTo>
                  <a:lnTo>
                    <a:pt x="0" y="488"/>
                  </a:lnTo>
                  <a:cubicBezTo>
                    <a:pt x="0" y="219"/>
                    <a:pt x="220" y="0"/>
                    <a:pt x="491" y="0"/>
                  </a:cubicBezTo>
                  <a:lnTo>
                    <a:pt x="17508" y="0"/>
                  </a:lnTo>
                  <a:cubicBezTo>
                    <a:pt x="17779" y="0"/>
                    <a:pt x="17999" y="219"/>
                    <a:pt x="17999" y="488"/>
                  </a:cubicBezTo>
                  <a:lnTo>
                    <a:pt x="17999" y="11792"/>
                  </a:lnTo>
                  <a:cubicBezTo>
                    <a:pt x="17999" y="12061"/>
                    <a:pt x="17779" y="12280"/>
                    <a:pt x="17508" y="12280"/>
                  </a:cubicBezTo>
                </a:path>
              </a:pathLst>
            </a:custGeom>
            <a:solidFill>
              <a:schemeClr val="tx2">
                <a:lumMod val="50000"/>
              </a:schemeClr>
            </a:solidFill>
            <a:ln>
              <a:noFill/>
            </a:ln>
          </p:spPr>
          <p:txBody>
            <a:bodyPr anchor="ctr"/>
            <a:lstStyle/>
            <a:p>
              <a:pPr algn="ctr"/>
              <a:endParaRPr>
                <a:cs typeface="+mn-ea"/>
                <a:sym typeface="+mn-lt"/>
              </a:endParaRPr>
            </a:p>
          </p:txBody>
        </p:sp>
        <p:sp>
          <p:nvSpPr>
            <p:cNvPr id="20" name="任意多边形: 形状 5"/>
            <p:cNvSpPr/>
            <p:nvPr/>
          </p:nvSpPr>
          <p:spPr bwMode="auto">
            <a:xfrm>
              <a:off x="8542336" y="9169402"/>
              <a:ext cx="8008936" cy="142874"/>
            </a:xfrm>
            <a:custGeom>
              <a:avLst/>
              <a:gdLst>
                <a:gd name="T0" fmla="*/ 22247 w 22248"/>
                <a:gd name="T1" fmla="*/ 398 h 657"/>
                <a:gd name="T2" fmla="*/ 21410 w 22248"/>
                <a:gd name="T3" fmla="*/ 656 h 657"/>
                <a:gd name="T4" fmla="*/ 870 w 22248"/>
                <a:gd name="T5" fmla="*/ 656 h 657"/>
                <a:gd name="T6" fmla="*/ 0 w 22248"/>
                <a:gd name="T7" fmla="*/ 398 h 657"/>
                <a:gd name="T8" fmla="*/ 0 w 22248"/>
                <a:gd name="T9" fmla="*/ 0 h 657"/>
                <a:gd name="T10" fmla="*/ 22247 w 22248"/>
                <a:gd name="T11" fmla="*/ 0 h 657"/>
                <a:gd name="T12" fmla="*/ 22247 w 22248"/>
                <a:gd name="T13" fmla="*/ 398 h 657"/>
                <a:gd name="T14" fmla="*/ 0 60000 65536"/>
                <a:gd name="T15" fmla="*/ 0 60000 65536"/>
                <a:gd name="T16" fmla="*/ 0 60000 65536"/>
                <a:gd name="T17" fmla="*/ 0 60000 65536"/>
                <a:gd name="T18" fmla="*/ 0 60000 65536"/>
                <a:gd name="T19" fmla="*/ 0 60000 65536"/>
                <a:gd name="T20" fmla="*/ 0 60000 65536"/>
                <a:gd name="T21" fmla="*/ 0 w 22248"/>
                <a:gd name="T22" fmla="*/ 0 h 657"/>
                <a:gd name="T23" fmla="*/ 22248 w 22248"/>
                <a:gd name="T24" fmla="*/ 657 h 65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2248" h="657">
                  <a:moveTo>
                    <a:pt x="22247" y="398"/>
                  </a:moveTo>
                  <a:cubicBezTo>
                    <a:pt x="22247" y="398"/>
                    <a:pt x="21890" y="656"/>
                    <a:pt x="21410" y="656"/>
                  </a:cubicBezTo>
                  <a:lnTo>
                    <a:pt x="870" y="656"/>
                  </a:lnTo>
                  <a:cubicBezTo>
                    <a:pt x="462" y="656"/>
                    <a:pt x="0" y="398"/>
                    <a:pt x="0" y="398"/>
                  </a:cubicBezTo>
                  <a:lnTo>
                    <a:pt x="0" y="0"/>
                  </a:lnTo>
                  <a:lnTo>
                    <a:pt x="22247" y="0"/>
                  </a:lnTo>
                  <a:lnTo>
                    <a:pt x="22247" y="398"/>
                  </a:lnTo>
                </a:path>
              </a:pathLst>
            </a:custGeom>
            <a:solidFill>
              <a:schemeClr val="bg1">
                <a:lumMod val="95000"/>
              </a:schemeClr>
            </a:solidFill>
            <a:ln>
              <a:noFill/>
            </a:ln>
          </p:spPr>
          <p:txBody>
            <a:bodyPr anchor="ctr"/>
            <a:lstStyle/>
            <a:p>
              <a:pPr algn="ctr"/>
              <a:endParaRPr>
                <a:cs typeface="+mn-ea"/>
                <a:sym typeface="+mn-lt"/>
              </a:endParaRPr>
            </a:p>
          </p:txBody>
        </p:sp>
        <p:sp>
          <p:nvSpPr>
            <p:cNvPr id="21" name="任意多边形: 形状 6"/>
            <p:cNvSpPr/>
            <p:nvPr/>
          </p:nvSpPr>
          <p:spPr bwMode="auto">
            <a:xfrm>
              <a:off x="8542339" y="9169399"/>
              <a:ext cx="8008939" cy="236539"/>
            </a:xfrm>
            <a:custGeom>
              <a:avLst/>
              <a:gdLst>
                <a:gd name="T0" fmla="*/ 22247 w 22248"/>
                <a:gd name="T1" fmla="*/ 398 h 657"/>
                <a:gd name="T2" fmla="*/ 21410 w 22248"/>
                <a:gd name="T3" fmla="*/ 656 h 657"/>
                <a:gd name="T4" fmla="*/ 870 w 22248"/>
                <a:gd name="T5" fmla="*/ 656 h 657"/>
                <a:gd name="T6" fmla="*/ 0 w 22248"/>
                <a:gd name="T7" fmla="*/ 398 h 657"/>
                <a:gd name="T8" fmla="*/ 0 w 22248"/>
                <a:gd name="T9" fmla="*/ 0 h 657"/>
                <a:gd name="T10" fmla="*/ 22247 w 22248"/>
                <a:gd name="T11" fmla="*/ 0 h 657"/>
                <a:gd name="T12" fmla="*/ 22247 w 22248"/>
                <a:gd name="T13" fmla="*/ 398 h 657"/>
                <a:gd name="T14" fmla="*/ 0 60000 65536"/>
                <a:gd name="T15" fmla="*/ 0 60000 65536"/>
                <a:gd name="T16" fmla="*/ 0 60000 65536"/>
                <a:gd name="T17" fmla="*/ 0 60000 65536"/>
                <a:gd name="T18" fmla="*/ 0 60000 65536"/>
                <a:gd name="T19" fmla="*/ 0 60000 65536"/>
                <a:gd name="T20" fmla="*/ 0 60000 65536"/>
                <a:gd name="T21" fmla="*/ 0 w 22248"/>
                <a:gd name="T22" fmla="*/ 0 h 657"/>
                <a:gd name="T23" fmla="*/ 22248 w 22248"/>
                <a:gd name="T24" fmla="*/ 657 h 65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2248" h="657">
                  <a:moveTo>
                    <a:pt x="22247" y="398"/>
                  </a:moveTo>
                  <a:cubicBezTo>
                    <a:pt x="22247" y="398"/>
                    <a:pt x="21890" y="656"/>
                    <a:pt x="21410" y="656"/>
                  </a:cubicBezTo>
                  <a:lnTo>
                    <a:pt x="870" y="656"/>
                  </a:lnTo>
                  <a:cubicBezTo>
                    <a:pt x="462" y="656"/>
                    <a:pt x="0" y="398"/>
                    <a:pt x="0" y="398"/>
                  </a:cubicBezTo>
                  <a:lnTo>
                    <a:pt x="0" y="0"/>
                  </a:lnTo>
                  <a:lnTo>
                    <a:pt x="22247" y="0"/>
                  </a:lnTo>
                  <a:lnTo>
                    <a:pt x="22247" y="398"/>
                  </a:lnTo>
                </a:path>
              </a:pathLst>
            </a:custGeom>
            <a:noFill/>
            <a:ln w="10080">
              <a:solidFill>
                <a:schemeClr val="tx2"/>
              </a:solidFill>
              <a:miter lim="800000"/>
            </a:ln>
          </p:spPr>
          <p:txBody>
            <a:bodyPr anchor="ctr"/>
            <a:lstStyle/>
            <a:p>
              <a:pPr algn="ctr"/>
              <a:endParaRPr>
                <a:cs typeface="+mn-ea"/>
                <a:sym typeface="+mn-lt"/>
              </a:endParaRPr>
            </a:p>
          </p:txBody>
        </p:sp>
        <p:sp>
          <p:nvSpPr>
            <p:cNvPr id="22" name="任意多边形: 形状 7"/>
            <p:cNvSpPr/>
            <p:nvPr/>
          </p:nvSpPr>
          <p:spPr bwMode="auto">
            <a:xfrm>
              <a:off x="8540751" y="9312275"/>
              <a:ext cx="8012112" cy="93663"/>
            </a:xfrm>
            <a:custGeom>
              <a:avLst/>
              <a:gdLst>
                <a:gd name="T0" fmla="*/ 0 w 22256"/>
                <a:gd name="T1" fmla="*/ 0 h 262"/>
                <a:gd name="T2" fmla="*/ 870 w 22256"/>
                <a:gd name="T3" fmla="*/ 261 h 262"/>
                <a:gd name="T4" fmla="*/ 21418 w 22256"/>
                <a:gd name="T5" fmla="*/ 261 h 262"/>
                <a:gd name="T6" fmla="*/ 22255 w 22256"/>
                <a:gd name="T7" fmla="*/ 0 h 262"/>
                <a:gd name="T8" fmla="*/ 0 w 22256"/>
                <a:gd name="T9" fmla="*/ 0 h 262"/>
                <a:gd name="T10" fmla="*/ 0 60000 65536"/>
                <a:gd name="T11" fmla="*/ 0 60000 65536"/>
                <a:gd name="T12" fmla="*/ 0 60000 65536"/>
                <a:gd name="T13" fmla="*/ 0 60000 65536"/>
                <a:gd name="T14" fmla="*/ 0 60000 65536"/>
                <a:gd name="T15" fmla="*/ 0 w 22256"/>
                <a:gd name="T16" fmla="*/ 0 h 262"/>
                <a:gd name="T17" fmla="*/ 22256 w 22256"/>
                <a:gd name="T18" fmla="*/ 262 h 262"/>
              </a:gdLst>
              <a:ahLst/>
              <a:cxnLst>
                <a:cxn ang="T10">
                  <a:pos x="T0" y="T1"/>
                </a:cxn>
                <a:cxn ang="T11">
                  <a:pos x="T2" y="T3"/>
                </a:cxn>
                <a:cxn ang="T12">
                  <a:pos x="T4" y="T5"/>
                </a:cxn>
                <a:cxn ang="T13">
                  <a:pos x="T6" y="T7"/>
                </a:cxn>
                <a:cxn ang="T14">
                  <a:pos x="T8" y="T9"/>
                </a:cxn>
              </a:cxnLst>
              <a:rect l="T15" t="T16" r="T17" b="T18"/>
              <a:pathLst>
                <a:path w="22256" h="262">
                  <a:moveTo>
                    <a:pt x="0" y="0"/>
                  </a:moveTo>
                  <a:cubicBezTo>
                    <a:pt x="0" y="0"/>
                    <a:pt x="462" y="261"/>
                    <a:pt x="870" y="261"/>
                  </a:cubicBezTo>
                  <a:lnTo>
                    <a:pt x="21418" y="261"/>
                  </a:lnTo>
                  <a:cubicBezTo>
                    <a:pt x="21898" y="261"/>
                    <a:pt x="22255" y="0"/>
                    <a:pt x="22255" y="0"/>
                  </a:cubicBezTo>
                  <a:lnTo>
                    <a:pt x="0" y="0"/>
                  </a:lnTo>
                </a:path>
              </a:pathLst>
            </a:custGeom>
            <a:solidFill>
              <a:schemeClr val="tx2">
                <a:lumMod val="50000"/>
              </a:schemeClr>
            </a:solidFill>
            <a:ln>
              <a:noFill/>
            </a:ln>
          </p:spPr>
          <p:txBody>
            <a:bodyPr anchor="ctr"/>
            <a:lstStyle/>
            <a:p>
              <a:pPr algn="ctr"/>
              <a:endParaRPr>
                <a:cs typeface="+mn-ea"/>
                <a:sym typeface="+mn-lt"/>
              </a:endParaRPr>
            </a:p>
          </p:txBody>
        </p:sp>
        <p:sp>
          <p:nvSpPr>
            <p:cNvPr id="23" name="任意多边形: 形状 8"/>
            <p:cNvSpPr/>
            <p:nvPr/>
          </p:nvSpPr>
          <p:spPr bwMode="auto">
            <a:xfrm>
              <a:off x="11979275" y="9167813"/>
              <a:ext cx="1141413" cy="88900"/>
            </a:xfrm>
            <a:custGeom>
              <a:avLst/>
              <a:gdLst>
                <a:gd name="T0" fmla="*/ 0 w 3171"/>
                <a:gd name="T1" fmla="*/ 0 h 249"/>
                <a:gd name="T2" fmla="*/ 349 w 3171"/>
                <a:gd name="T3" fmla="*/ 248 h 249"/>
                <a:gd name="T4" fmla="*/ 2821 w 3171"/>
                <a:gd name="T5" fmla="*/ 248 h 249"/>
                <a:gd name="T6" fmla="*/ 3170 w 3171"/>
                <a:gd name="T7" fmla="*/ 0 h 249"/>
                <a:gd name="T8" fmla="*/ 0 w 3171"/>
                <a:gd name="T9" fmla="*/ 0 h 249"/>
                <a:gd name="T10" fmla="*/ 0 60000 65536"/>
                <a:gd name="T11" fmla="*/ 0 60000 65536"/>
                <a:gd name="T12" fmla="*/ 0 60000 65536"/>
                <a:gd name="T13" fmla="*/ 0 60000 65536"/>
                <a:gd name="T14" fmla="*/ 0 60000 65536"/>
                <a:gd name="T15" fmla="*/ 0 w 3171"/>
                <a:gd name="T16" fmla="*/ 0 h 249"/>
                <a:gd name="T17" fmla="*/ 3171 w 3171"/>
                <a:gd name="T18" fmla="*/ 249 h 249"/>
              </a:gdLst>
              <a:ahLst/>
              <a:cxnLst>
                <a:cxn ang="T10">
                  <a:pos x="T0" y="T1"/>
                </a:cxn>
                <a:cxn ang="T11">
                  <a:pos x="T2" y="T3"/>
                </a:cxn>
                <a:cxn ang="T12">
                  <a:pos x="T4" y="T5"/>
                </a:cxn>
                <a:cxn ang="T13">
                  <a:pos x="T6" y="T7"/>
                </a:cxn>
                <a:cxn ang="T14">
                  <a:pos x="T8" y="T9"/>
                </a:cxn>
              </a:cxnLst>
              <a:rect l="T15" t="T16" r="T17" b="T18"/>
              <a:pathLst>
                <a:path w="3171" h="249">
                  <a:moveTo>
                    <a:pt x="0" y="0"/>
                  </a:moveTo>
                  <a:cubicBezTo>
                    <a:pt x="49" y="144"/>
                    <a:pt x="187" y="248"/>
                    <a:pt x="349" y="248"/>
                  </a:cubicBezTo>
                  <a:lnTo>
                    <a:pt x="2821" y="248"/>
                  </a:lnTo>
                  <a:cubicBezTo>
                    <a:pt x="2983" y="248"/>
                    <a:pt x="3120" y="144"/>
                    <a:pt x="3170" y="0"/>
                  </a:cubicBezTo>
                  <a:lnTo>
                    <a:pt x="0" y="0"/>
                  </a:lnTo>
                </a:path>
              </a:pathLst>
            </a:custGeom>
            <a:solidFill>
              <a:schemeClr val="tx2">
                <a:lumMod val="50000"/>
              </a:schemeClr>
            </a:solidFill>
            <a:ln>
              <a:noFill/>
            </a:ln>
          </p:spPr>
          <p:txBody>
            <a:bodyPr anchor="ctr"/>
            <a:lstStyle/>
            <a:p>
              <a:pPr algn="ctr"/>
              <a:endParaRPr>
                <a:cs typeface="+mn-ea"/>
                <a:sym typeface="+mn-lt"/>
              </a:endParaRPr>
            </a:p>
          </p:txBody>
        </p:sp>
        <p:sp>
          <p:nvSpPr>
            <p:cNvPr id="24" name="任意多边形: 形状 9"/>
            <p:cNvSpPr/>
            <p:nvPr/>
          </p:nvSpPr>
          <p:spPr bwMode="auto">
            <a:xfrm>
              <a:off x="12571413" y="4937125"/>
              <a:ext cx="38100" cy="36513"/>
            </a:xfrm>
            <a:custGeom>
              <a:avLst/>
              <a:gdLst>
                <a:gd name="T0" fmla="*/ 51 w 104"/>
                <a:gd name="T1" fmla="*/ 102 h 103"/>
                <a:gd name="T2" fmla="*/ 0 w 104"/>
                <a:gd name="T3" fmla="*/ 51 h 103"/>
                <a:gd name="T4" fmla="*/ 51 w 104"/>
                <a:gd name="T5" fmla="*/ 0 h 103"/>
                <a:gd name="T6" fmla="*/ 103 w 104"/>
                <a:gd name="T7" fmla="*/ 51 h 103"/>
                <a:gd name="T8" fmla="*/ 51 w 104"/>
                <a:gd name="T9" fmla="*/ 102 h 103"/>
                <a:gd name="T10" fmla="*/ 0 60000 65536"/>
                <a:gd name="T11" fmla="*/ 0 60000 65536"/>
                <a:gd name="T12" fmla="*/ 0 60000 65536"/>
                <a:gd name="T13" fmla="*/ 0 60000 65536"/>
                <a:gd name="T14" fmla="*/ 0 60000 65536"/>
                <a:gd name="T15" fmla="*/ 0 w 104"/>
                <a:gd name="T16" fmla="*/ 0 h 103"/>
                <a:gd name="T17" fmla="*/ 104 w 104"/>
                <a:gd name="T18" fmla="*/ 103 h 103"/>
              </a:gdLst>
              <a:ahLst/>
              <a:cxnLst>
                <a:cxn ang="T10">
                  <a:pos x="T0" y="T1"/>
                </a:cxn>
                <a:cxn ang="T11">
                  <a:pos x="T2" y="T3"/>
                </a:cxn>
                <a:cxn ang="T12">
                  <a:pos x="T4" y="T5"/>
                </a:cxn>
                <a:cxn ang="T13">
                  <a:pos x="T6" y="T7"/>
                </a:cxn>
                <a:cxn ang="T14">
                  <a:pos x="T8" y="T9"/>
                </a:cxn>
              </a:cxnLst>
              <a:rect l="T15" t="T16" r="T17" b="T18"/>
              <a:pathLst>
                <a:path w="104" h="103">
                  <a:moveTo>
                    <a:pt x="51" y="102"/>
                  </a:moveTo>
                  <a:cubicBezTo>
                    <a:pt x="23" y="102"/>
                    <a:pt x="0" y="79"/>
                    <a:pt x="0" y="51"/>
                  </a:cubicBezTo>
                  <a:cubicBezTo>
                    <a:pt x="0" y="22"/>
                    <a:pt x="23" y="0"/>
                    <a:pt x="51" y="0"/>
                  </a:cubicBezTo>
                  <a:cubicBezTo>
                    <a:pt x="80" y="0"/>
                    <a:pt x="103" y="22"/>
                    <a:pt x="103" y="51"/>
                  </a:cubicBezTo>
                  <a:cubicBezTo>
                    <a:pt x="103" y="79"/>
                    <a:pt x="80" y="102"/>
                    <a:pt x="51" y="102"/>
                  </a:cubicBezTo>
                </a:path>
              </a:pathLst>
            </a:custGeom>
            <a:solidFill>
              <a:srgbClr val="FFFFFF"/>
            </a:solidFill>
            <a:ln>
              <a:noFill/>
            </a:ln>
          </p:spPr>
          <p:txBody>
            <a:bodyPr anchor="ctr"/>
            <a:lstStyle/>
            <a:p>
              <a:pPr algn="ctr"/>
              <a:endParaRPr>
                <a:cs typeface="+mn-ea"/>
                <a:sym typeface="+mn-lt"/>
              </a:endParaRPr>
            </a:p>
          </p:txBody>
        </p:sp>
      </p:grpSp>
      <p:pic>
        <p:nvPicPr>
          <p:cNvPr id="50" name="图片占位符 49"/>
          <p:cNvPicPr>
            <a:picLocks noGrp="1" noChangeAspect="1"/>
          </p:cNvPicPr>
          <p:nvPr>
            <p:ph type="pic" sz="quarter" idx="10"/>
          </p:nvPr>
        </p:nvPicPr>
        <p:blipFill>
          <a:blip r:embed="rId1">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1712578" y="2504453"/>
            <a:ext cx="4074764" cy="2495850"/>
          </a:xfrm>
          <a:solidFill>
            <a:schemeClr val="tx2">
              <a:lumMod val="20000"/>
              <a:lumOff val="80000"/>
            </a:schemeClr>
          </a:solidFill>
        </p:spPr>
      </p:pic>
      <p:sp>
        <p:nvSpPr>
          <p:cNvPr id="31" name="TextBox 8"/>
          <p:cNvSpPr txBox="1"/>
          <p:nvPr/>
        </p:nvSpPr>
        <p:spPr>
          <a:xfrm>
            <a:off x="4223911" y="507551"/>
            <a:ext cx="3744178" cy="615315"/>
          </a:xfrm>
          <a:prstGeom prst="rect">
            <a:avLst/>
          </a:prstGeom>
          <a:noFill/>
        </p:spPr>
        <p:txBody>
          <a:bodyPr wrap="square" lIns="0" tIns="0" rIns="0" bIns="0" rtlCol="0" anchor="ctr">
            <a:spAutoFit/>
          </a:bodyPr>
          <a:lstStyle/>
          <a:p>
            <a:pPr algn="ctr"/>
            <a:r>
              <a:rPr lang="zh-CN" altLang="en-US" sz="4000">
                <a:ln>
                  <a:noFill/>
                </a:ln>
                <a:effectLst/>
                <a:uLnTx/>
                <a:uFillTx/>
                <a:latin typeface="方正大黑简体" panose="02000000000000000000" charset="-122"/>
                <a:ea typeface="方正大黑简体" panose="02000000000000000000" charset="-122"/>
                <a:sym typeface="+mn-ea"/>
              </a:rPr>
              <a:t>学习目标</a:t>
            </a:r>
            <a:endParaRPr lang="zh-CN" altLang="en-US" sz="4000" dirty="0">
              <a:ln>
                <a:noFill/>
              </a:ln>
              <a:solidFill>
                <a:schemeClr val="tx1">
                  <a:lumMod val="75000"/>
                  <a:lumOff val="25000"/>
                </a:schemeClr>
              </a:solidFill>
              <a:effectLst/>
              <a:uLnTx/>
              <a:uFillTx/>
              <a:latin typeface="方正大黑简体" panose="02000000000000000000" charset="-122"/>
              <a:ea typeface="方正大黑简体" panose="02000000000000000000" charset="-122"/>
              <a:cs typeface="+mn-ea"/>
              <a:sym typeface="+mn-ea"/>
            </a:endParaRPr>
          </a:p>
        </p:txBody>
      </p:sp>
      <p:sp>
        <p:nvSpPr>
          <p:cNvPr id="4" name="矩形 3"/>
          <p:cNvSpPr/>
          <p:nvPr/>
        </p:nvSpPr>
        <p:spPr>
          <a:xfrm>
            <a:off x="6580505" y="1436370"/>
            <a:ext cx="5400040" cy="4523105"/>
          </a:xfrm>
          <a:prstGeom prst="rect">
            <a:avLst/>
          </a:prstGeom>
        </p:spPr>
        <p:txBody>
          <a:bodyPr wrap="square" anchor="ctr" anchorCtr="0">
            <a:spAutoFit/>
            <a:scene3d>
              <a:camera prst="orthographicFront"/>
              <a:lightRig rig="threePt" dir="t"/>
            </a:scene3d>
            <a:sp3d contourW="12700"/>
          </a:bodyPr>
          <a:p>
            <a:pPr marL="457200" indent="-457200">
              <a:lnSpc>
                <a:spcPct val="120000"/>
              </a:lnSpc>
              <a:buFont typeface="+mj-lt"/>
              <a:buAutoNum type="arabicPeriod"/>
            </a:pPr>
            <a:r>
              <a:rPr lang="zh-CN" altLang="en-US" sz="2000">
                <a:ln>
                  <a:noFill/>
                </a:ln>
                <a:effectLst/>
                <a:uLnTx/>
                <a:uFillTx/>
                <a:latin typeface="方正大黑简体" panose="02000000000000000000" charset="-122"/>
                <a:ea typeface="方正大黑简体" panose="02000000000000000000" charset="-122"/>
                <a:cs typeface="方正大黑简体" panose="02000000000000000000" charset="-122"/>
                <a:sym typeface="+mn-ea"/>
              </a:rPr>
              <a:t>了解《生产安全事故应急条例》的基本内容。</a:t>
            </a:r>
            <a:endParaRPr lang="zh-CN" altLang="en-US" sz="2000">
              <a:ln>
                <a:noFill/>
              </a:ln>
              <a:effectLst/>
              <a:uLnTx/>
              <a:uFillTx/>
              <a:latin typeface="方正大黑简体" panose="02000000000000000000" charset="-122"/>
              <a:ea typeface="方正大黑简体" panose="02000000000000000000" charset="-122"/>
              <a:cs typeface="方正大黑简体" panose="02000000000000000000" charset="-122"/>
              <a:sym typeface="+mn-ea"/>
            </a:endParaRPr>
          </a:p>
          <a:p>
            <a:pPr marL="457200" indent="-457200">
              <a:lnSpc>
                <a:spcPct val="120000"/>
              </a:lnSpc>
              <a:buFont typeface="+mj-lt"/>
              <a:buAutoNum type="arabicPeriod"/>
            </a:pPr>
            <a:r>
              <a:rPr lang="zh-CN" altLang="en-US" sz="2000">
                <a:ln>
                  <a:noFill/>
                </a:ln>
                <a:effectLst/>
                <a:uLnTx/>
                <a:uFillTx/>
                <a:latin typeface="方正大黑简体" panose="02000000000000000000" charset="-122"/>
                <a:ea typeface="方正大黑简体" panose="02000000000000000000" charset="-122"/>
                <a:cs typeface="方正大黑简体" panose="02000000000000000000" charset="-122"/>
                <a:sym typeface="+mn-ea"/>
              </a:rPr>
              <a:t>掌握《生产安全事故应急条例》所规定的各种法律责任。</a:t>
            </a:r>
            <a:endParaRPr lang="zh-CN" altLang="en-US" sz="2000">
              <a:ln>
                <a:noFill/>
              </a:ln>
              <a:effectLst/>
              <a:uLnTx/>
              <a:uFillTx/>
              <a:latin typeface="方正大黑简体" panose="02000000000000000000" charset="-122"/>
              <a:ea typeface="方正大黑简体" panose="02000000000000000000" charset="-122"/>
              <a:cs typeface="方正大黑简体" panose="02000000000000000000" charset="-122"/>
              <a:sym typeface="+mn-ea"/>
            </a:endParaRPr>
          </a:p>
          <a:p>
            <a:pPr marL="457200" indent="-457200">
              <a:lnSpc>
                <a:spcPct val="120000"/>
              </a:lnSpc>
              <a:buFont typeface="+mj-lt"/>
              <a:buAutoNum type="arabicPeriod"/>
            </a:pPr>
            <a:r>
              <a:rPr lang="zh-CN" altLang="en-US" sz="2000">
                <a:ln>
                  <a:noFill/>
                </a:ln>
                <a:effectLst/>
                <a:uLnTx/>
                <a:uFillTx/>
                <a:latin typeface="方正大黑简体" panose="02000000000000000000" charset="-122"/>
                <a:ea typeface="方正大黑简体" panose="02000000000000000000" charset="-122"/>
                <a:cs typeface="方正大黑简体" panose="02000000000000000000" charset="-122"/>
                <a:sym typeface="+mn-ea"/>
              </a:rPr>
              <a:t>了解生产安全事故应急救援预案及应急救援程序和措施。</a:t>
            </a:r>
            <a:endParaRPr lang="zh-CN" altLang="en-US" sz="2000">
              <a:ln>
                <a:noFill/>
              </a:ln>
              <a:effectLst/>
              <a:uLnTx/>
              <a:uFillTx/>
              <a:latin typeface="方正大黑简体" panose="02000000000000000000" charset="-122"/>
              <a:ea typeface="方正大黑简体" panose="02000000000000000000" charset="-122"/>
              <a:cs typeface="方正大黑简体" panose="02000000000000000000" charset="-122"/>
              <a:sym typeface="+mn-ea"/>
            </a:endParaRPr>
          </a:p>
          <a:p>
            <a:pPr marL="457200" indent="-457200">
              <a:lnSpc>
                <a:spcPct val="120000"/>
              </a:lnSpc>
              <a:buFont typeface="+mj-lt"/>
              <a:buAutoNum type="arabicPeriod"/>
            </a:pPr>
            <a:r>
              <a:rPr lang="zh-CN" altLang="en-US" sz="2000">
                <a:ln>
                  <a:noFill/>
                </a:ln>
                <a:effectLst/>
                <a:uLnTx/>
                <a:uFillTx/>
                <a:latin typeface="方正大黑简体" panose="02000000000000000000" charset="-122"/>
                <a:ea typeface="方正大黑简体" panose="02000000000000000000" charset="-122"/>
                <a:cs typeface="方正大黑简体" panose="02000000000000000000" charset="-122"/>
                <a:sym typeface="+mn-ea"/>
              </a:rPr>
              <a:t>掌握生产安全事故应急处理方法，规范安全生产行为。</a:t>
            </a:r>
            <a:endParaRPr lang="zh-CN" altLang="en-US" sz="2000">
              <a:ln>
                <a:noFill/>
              </a:ln>
              <a:effectLst/>
              <a:uLnTx/>
              <a:uFillTx/>
              <a:latin typeface="方正大黑简体" panose="02000000000000000000" charset="-122"/>
              <a:ea typeface="方正大黑简体" panose="02000000000000000000" charset="-122"/>
              <a:cs typeface="方正大黑简体" panose="02000000000000000000" charset="-122"/>
              <a:sym typeface="+mn-ea"/>
            </a:endParaRPr>
          </a:p>
          <a:p>
            <a:pPr marL="457200" indent="-457200">
              <a:lnSpc>
                <a:spcPct val="120000"/>
              </a:lnSpc>
              <a:buFont typeface="+mj-lt"/>
              <a:buAutoNum type="arabicPeriod"/>
            </a:pPr>
            <a:r>
              <a:rPr lang="zh-CN" altLang="en-US" sz="2000">
                <a:ln>
                  <a:noFill/>
                </a:ln>
                <a:effectLst/>
                <a:uLnTx/>
                <a:uFillTx/>
                <a:latin typeface="方正大黑简体" panose="02000000000000000000" charset="-122"/>
                <a:ea typeface="方正大黑简体" panose="02000000000000000000" charset="-122"/>
                <a:cs typeface="方正大黑简体" panose="02000000000000000000" charset="-122"/>
                <a:sym typeface="+mn-ea"/>
              </a:rPr>
              <a:t>提升应急管理能力和协同意识，坚决遏制重特大事故，妥善处置突发事件。</a:t>
            </a:r>
            <a:endParaRPr lang="zh-CN" altLang="en-US" sz="2000">
              <a:ln>
                <a:noFill/>
              </a:ln>
              <a:effectLst/>
              <a:uLnTx/>
              <a:uFillTx/>
              <a:latin typeface="方正大黑简体" panose="02000000000000000000" charset="-122"/>
              <a:ea typeface="方正大黑简体" panose="02000000000000000000" charset="-122"/>
              <a:cs typeface="方正大黑简体" panose="02000000000000000000" charset="-122"/>
              <a:sym typeface="+mn-ea"/>
            </a:endParaRPr>
          </a:p>
          <a:p>
            <a:pPr marL="457200" indent="-457200">
              <a:lnSpc>
                <a:spcPct val="120000"/>
              </a:lnSpc>
              <a:buFont typeface="+mj-lt"/>
              <a:buAutoNum type="arabicPeriod"/>
            </a:pPr>
            <a:r>
              <a:rPr lang="zh-CN" altLang="en-US" sz="2000">
                <a:ln>
                  <a:noFill/>
                </a:ln>
                <a:effectLst/>
                <a:uLnTx/>
                <a:uFillTx/>
                <a:latin typeface="方正大黑简体" panose="02000000000000000000" charset="-122"/>
                <a:ea typeface="方正大黑简体" panose="02000000000000000000" charset="-122"/>
                <a:cs typeface="方正大黑简体" panose="02000000000000000000" charset="-122"/>
                <a:sym typeface="+mn-ea"/>
              </a:rPr>
              <a:t>培养学生使命感、责任感和紧迫感，根植吃苦耐劳、敬业奉献、为人民服务的精神。</a:t>
            </a:r>
            <a:endParaRPr lang="zh-CN" altLang="en-US" sz="2000">
              <a:ln>
                <a:noFill/>
              </a:ln>
              <a:effectLst/>
              <a:uLnTx/>
              <a:uFillTx/>
              <a:latin typeface="方正大黑简体" panose="02000000000000000000" charset="-122"/>
              <a:ea typeface="方正大黑简体" panose="02000000000000000000" charset="-122"/>
              <a:cs typeface="方正大黑简体" panose="02000000000000000000"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0">
        <p:split orient="vert"/>
      </p:transition>
    </mc:Choice>
    <mc:Fallback>
      <p:transition spd="slow" advClick="0" advTm="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50"/>
                                        </p:tgtEl>
                                        <p:attrNameLst>
                                          <p:attrName>style.visibility</p:attrName>
                                        </p:attrNameLst>
                                      </p:cBhvr>
                                      <p:to>
                                        <p:strVal val="visible"/>
                                      </p:to>
                                    </p:set>
                                    <p:animEffect transition="in" filter="fade">
                                      <p:cBhvr>
                                        <p:cTn id="7" dur="1000"/>
                                        <p:tgtEl>
                                          <p:spTgt spid="50"/>
                                        </p:tgtEl>
                                      </p:cBhvr>
                                    </p:animEffect>
                                    <p:anim calcmode="lin" valueType="num">
                                      <p:cBhvr>
                                        <p:cTn id="8" dur="1000" fill="hold"/>
                                        <p:tgtEl>
                                          <p:spTgt spid="50"/>
                                        </p:tgtEl>
                                        <p:attrNameLst>
                                          <p:attrName>ppt_x</p:attrName>
                                        </p:attrNameLst>
                                      </p:cBhvr>
                                      <p:tavLst>
                                        <p:tav tm="0">
                                          <p:val>
                                            <p:strVal val="#ppt_x"/>
                                          </p:val>
                                        </p:tav>
                                        <p:tav tm="100000">
                                          <p:val>
                                            <p:strVal val="#ppt_x"/>
                                          </p:val>
                                        </p:tav>
                                      </p:tavLst>
                                    </p:anim>
                                    <p:anim calcmode="lin" valueType="num">
                                      <p:cBhvr>
                                        <p:cTn id="9" dur="1000" fill="hold"/>
                                        <p:tgtEl>
                                          <p:spTgt spid="50"/>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fade">
                                      <p:cBhvr>
                                        <p:cTn id="12" dur="1000"/>
                                        <p:tgtEl>
                                          <p:spTgt spid="17"/>
                                        </p:tgtEl>
                                      </p:cBhvr>
                                    </p:animEffect>
                                    <p:anim calcmode="lin" valueType="num">
                                      <p:cBhvr>
                                        <p:cTn id="13" dur="1000" fill="hold"/>
                                        <p:tgtEl>
                                          <p:spTgt spid="17"/>
                                        </p:tgtEl>
                                        <p:attrNameLst>
                                          <p:attrName>ppt_x</p:attrName>
                                        </p:attrNameLst>
                                      </p:cBhvr>
                                      <p:tavLst>
                                        <p:tav tm="0">
                                          <p:val>
                                            <p:strVal val="#ppt_x"/>
                                          </p:val>
                                        </p:tav>
                                        <p:tav tm="100000">
                                          <p:val>
                                            <p:strVal val="#ppt_x"/>
                                          </p:val>
                                        </p:tav>
                                      </p:tavLst>
                                    </p:anim>
                                    <p:anim calcmode="lin" valueType="num">
                                      <p:cBhvr>
                                        <p:cTn id="14"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4" name="矩形 53"/>
          <p:cNvSpPr/>
          <p:nvPr>
            <p:custDataLst>
              <p:tags r:id="rId1"/>
            </p:custDataLst>
          </p:nvPr>
        </p:nvSpPr>
        <p:spPr>
          <a:xfrm>
            <a:off x="6180330" y="1579535"/>
            <a:ext cx="6012000" cy="2520000"/>
          </a:xfrm>
          <a:prstGeom prst="rect">
            <a:avLst/>
          </a:prstGeom>
          <a:solidFill>
            <a:srgbClr val="FFFFFF"/>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lang="zh-CN" altLang="en-US"/>
          </a:p>
        </p:txBody>
      </p:sp>
      <p:sp>
        <p:nvSpPr>
          <p:cNvPr id="52" name="矩形 51"/>
          <p:cNvSpPr/>
          <p:nvPr>
            <p:custDataLst>
              <p:tags r:id="rId2"/>
            </p:custDataLst>
          </p:nvPr>
        </p:nvSpPr>
        <p:spPr>
          <a:xfrm>
            <a:off x="0" y="1579535"/>
            <a:ext cx="6012000" cy="2520000"/>
          </a:xfrm>
          <a:prstGeom prst="rect">
            <a:avLst/>
          </a:prstGeom>
          <a:solidFill>
            <a:srgbClr val="FFFFFF"/>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lang="zh-CN" altLang="en-US"/>
          </a:p>
        </p:txBody>
      </p:sp>
      <p:sp>
        <p:nvSpPr>
          <p:cNvPr id="55" name="矩形 54"/>
          <p:cNvSpPr/>
          <p:nvPr>
            <p:custDataLst>
              <p:tags r:id="rId3"/>
            </p:custDataLst>
          </p:nvPr>
        </p:nvSpPr>
        <p:spPr>
          <a:xfrm>
            <a:off x="0" y="4256344"/>
            <a:ext cx="6012000" cy="2520000"/>
          </a:xfrm>
          <a:prstGeom prst="rect">
            <a:avLst/>
          </a:prstGeom>
          <a:solidFill>
            <a:srgbClr val="FFFFFF"/>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lang="zh-CN" altLang="en-US"/>
          </a:p>
        </p:txBody>
      </p:sp>
      <p:sp>
        <p:nvSpPr>
          <p:cNvPr id="56" name="矩形 55"/>
          <p:cNvSpPr/>
          <p:nvPr>
            <p:custDataLst>
              <p:tags r:id="rId4"/>
            </p:custDataLst>
          </p:nvPr>
        </p:nvSpPr>
        <p:spPr>
          <a:xfrm>
            <a:off x="6180330" y="4256344"/>
            <a:ext cx="6012000" cy="2520000"/>
          </a:xfrm>
          <a:prstGeom prst="rect">
            <a:avLst/>
          </a:prstGeom>
          <a:solidFill>
            <a:srgbClr val="FFFFFF"/>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lang="zh-CN" altLang="en-US"/>
          </a:p>
        </p:txBody>
      </p:sp>
      <p:sp>
        <p:nvSpPr>
          <p:cNvPr id="238" name="矩形 237"/>
          <p:cNvSpPr/>
          <p:nvPr>
            <p:custDataLst>
              <p:tags r:id="rId5"/>
            </p:custDataLst>
          </p:nvPr>
        </p:nvSpPr>
        <p:spPr>
          <a:xfrm>
            <a:off x="0" y="1"/>
            <a:ext cx="12192000" cy="1499190"/>
          </a:xfrm>
          <a:prstGeom prst="rect">
            <a:avLst/>
          </a:prstGeom>
          <a:solidFill>
            <a:srgbClr val="FFFFFF">
              <a:lumMod val="95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a:solidFill>
                <a:srgbClr val="FFFFFF"/>
              </a:solidFill>
              <a:latin typeface="微软雅黑" panose="020B0503020204020204" charset="-122"/>
            </a:endParaRPr>
          </a:p>
        </p:txBody>
      </p:sp>
      <p:sp>
        <p:nvSpPr>
          <p:cNvPr id="53" name="文本框 52"/>
          <p:cNvSpPr txBox="1"/>
          <p:nvPr>
            <p:custDataLst>
              <p:tags r:id="rId6"/>
            </p:custDataLst>
          </p:nvPr>
        </p:nvSpPr>
        <p:spPr>
          <a:xfrm>
            <a:off x="673100" y="520700"/>
            <a:ext cx="10566484" cy="629920"/>
          </a:xfrm>
          <a:prstGeom prst="rect">
            <a:avLst/>
          </a:prstGeom>
          <a:noFill/>
        </p:spPr>
        <p:txBody>
          <a:bodyPr wrap="square" lIns="101600" tIns="38100" rIns="63500" bIns="38100" rtlCol="0">
            <a:noAutofit/>
          </a:bodyPr>
          <a:lstStyle/>
          <a:p>
            <a:pPr algn="l"/>
            <a:r>
              <a:rPr lang="zh-CN" altLang="en-US" sz="3600" b="1" spc="300" dirty="0">
                <a:solidFill>
                  <a:srgbClr val="000000">
                    <a:lumMod val="75000"/>
                    <a:lumOff val="25000"/>
                  </a:srgbClr>
                </a:solidFill>
                <a:uFillTx/>
                <a:latin typeface="Arial" panose="020B0604020202020204" pitchFamily="34" charset="0"/>
                <a:ea typeface="微软雅黑" panose="020B0503020204020204" charset="-122"/>
              </a:rPr>
              <a:t>总则</a:t>
            </a:r>
            <a:endParaRPr lang="zh-CN" altLang="en-US" sz="3600" b="1" spc="300" dirty="0">
              <a:solidFill>
                <a:srgbClr val="000000">
                  <a:lumMod val="75000"/>
                  <a:lumOff val="25000"/>
                </a:srgbClr>
              </a:solidFill>
              <a:uFillTx/>
              <a:latin typeface="Arial" panose="020B0604020202020204" pitchFamily="34" charset="0"/>
              <a:ea typeface="微软雅黑" panose="020B0503020204020204" charset="-122"/>
            </a:endParaRPr>
          </a:p>
        </p:txBody>
      </p:sp>
      <p:cxnSp>
        <p:nvCxnSpPr>
          <p:cNvPr id="240" name="直接连接符 239"/>
          <p:cNvCxnSpPr/>
          <p:nvPr>
            <p:custDataLst>
              <p:tags r:id="rId7"/>
            </p:custDataLst>
          </p:nvPr>
        </p:nvCxnSpPr>
        <p:spPr>
          <a:xfrm>
            <a:off x="5821439" y="1880530"/>
            <a:ext cx="0" cy="3619500"/>
          </a:xfrm>
          <a:prstGeom prst="line">
            <a:avLst/>
          </a:prstGeom>
          <a:ln w="12700">
            <a:solidFill>
              <a:srgbClr val="FFFFFF">
                <a:lumMod val="95000"/>
              </a:srgbClr>
            </a:solidFill>
            <a:prstDash val="solid"/>
          </a:ln>
        </p:spPr>
        <p:style>
          <a:lnRef idx="1">
            <a:srgbClr val="1E6BC5"/>
          </a:lnRef>
          <a:fillRef idx="0">
            <a:srgbClr val="1E6BC5"/>
          </a:fillRef>
          <a:effectRef idx="0">
            <a:srgbClr val="1E6BC5"/>
          </a:effectRef>
          <a:fontRef idx="minor">
            <a:srgbClr val="000000"/>
          </a:fontRef>
        </p:style>
      </p:cxnSp>
      <p:cxnSp>
        <p:nvCxnSpPr>
          <p:cNvPr id="102" name="直接连接符 101"/>
          <p:cNvCxnSpPr/>
          <p:nvPr>
            <p:custDataLst>
              <p:tags r:id="rId8"/>
            </p:custDataLst>
          </p:nvPr>
        </p:nvCxnSpPr>
        <p:spPr>
          <a:xfrm>
            <a:off x="6463030" y="3689985"/>
            <a:ext cx="4673600" cy="0"/>
          </a:xfrm>
          <a:prstGeom prst="line">
            <a:avLst/>
          </a:prstGeom>
          <a:ln w="1270">
            <a:solidFill>
              <a:srgbClr val="FFFFFF">
                <a:lumMod val="85000"/>
              </a:srgbClr>
            </a:solidFill>
            <a:prstDash val="dash"/>
          </a:ln>
        </p:spPr>
        <p:style>
          <a:lnRef idx="1">
            <a:srgbClr val="1E6BC5"/>
          </a:lnRef>
          <a:fillRef idx="0">
            <a:srgbClr val="1E6BC5"/>
          </a:fillRef>
          <a:effectRef idx="0">
            <a:srgbClr val="1E6BC5"/>
          </a:effectRef>
          <a:fontRef idx="minor">
            <a:srgbClr val="000000"/>
          </a:fontRef>
        </p:style>
      </p:cxnSp>
      <p:cxnSp>
        <p:nvCxnSpPr>
          <p:cNvPr id="3" name="直接连接符 2"/>
          <p:cNvCxnSpPr/>
          <p:nvPr>
            <p:custDataLst>
              <p:tags r:id="rId9"/>
            </p:custDataLst>
          </p:nvPr>
        </p:nvCxnSpPr>
        <p:spPr>
          <a:xfrm>
            <a:off x="728980" y="3689985"/>
            <a:ext cx="4751070" cy="0"/>
          </a:xfrm>
          <a:prstGeom prst="line">
            <a:avLst/>
          </a:prstGeom>
          <a:ln w="1270">
            <a:solidFill>
              <a:srgbClr val="FFFFFF">
                <a:lumMod val="85000"/>
              </a:srgbClr>
            </a:solidFill>
            <a:prstDash val="dash"/>
          </a:ln>
        </p:spPr>
        <p:style>
          <a:lnRef idx="1">
            <a:srgbClr val="1E6BC5"/>
          </a:lnRef>
          <a:fillRef idx="0">
            <a:srgbClr val="1E6BC5"/>
          </a:fillRef>
          <a:effectRef idx="0">
            <a:srgbClr val="1E6BC5"/>
          </a:effectRef>
          <a:fontRef idx="minor">
            <a:srgbClr val="000000"/>
          </a:fontRef>
        </p:style>
      </p:cxnSp>
      <p:sp>
        <p:nvSpPr>
          <p:cNvPr id="87" name="文本框 86"/>
          <p:cNvSpPr txBox="1"/>
          <p:nvPr>
            <p:custDataLst>
              <p:tags r:id="rId10"/>
            </p:custDataLst>
          </p:nvPr>
        </p:nvSpPr>
        <p:spPr>
          <a:xfrm>
            <a:off x="1636898" y="2088410"/>
            <a:ext cx="2851150" cy="383540"/>
          </a:xfrm>
          <a:prstGeom prst="rect">
            <a:avLst/>
          </a:prstGeom>
          <a:noFill/>
        </p:spPr>
        <p:txBody>
          <a:bodyPr wrap="none" lIns="101600" tIns="38100" rIns="76200" bIns="38100" rtlCol="0">
            <a:noAutofit/>
          </a:bodyPr>
          <a:lstStyle>
            <a:defPPr>
              <a:defRPr lang="zh-CN"/>
            </a:defPPr>
            <a:lvl1pPr>
              <a:defRPr sz="2400" spc="200">
                <a:latin typeface="微软雅黑" panose="020B0503020204020204" charset="-122"/>
                <a:ea typeface="微软雅黑" panose="020B0503020204020204" charset="-122"/>
              </a:defRPr>
            </a:lvl1pPr>
          </a:lstStyle>
          <a:p>
            <a:pPr algn="l"/>
            <a:r>
              <a:rPr lang="zh-CN" altLang="en-US" sz="2000" b="1" dirty="0">
                <a:solidFill>
                  <a:srgbClr val="000000">
                    <a:lumMod val="75000"/>
                    <a:lumOff val="25000"/>
                  </a:srgbClr>
                </a:solidFill>
                <a:uFillTx/>
                <a:latin typeface="Arial" panose="020B0604020202020204" pitchFamily="34" charset="0"/>
              </a:rPr>
              <a:t>安全生产事故的概念</a:t>
            </a:r>
            <a:endParaRPr lang="zh-CN" altLang="en-US" sz="2000" b="1" dirty="0">
              <a:solidFill>
                <a:srgbClr val="000000">
                  <a:lumMod val="75000"/>
                  <a:lumOff val="25000"/>
                </a:srgbClr>
              </a:solidFill>
              <a:uFillTx/>
              <a:latin typeface="Arial" panose="020B0604020202020204" pitchFamily="34" charset="0"/>
            </a:endParaRPr>
          </a:p>
        </p:txBody>
      </p:sp>
      <p:sp>
        <p:nvSpPr>
          <p:cNvPr id="148" name="文本框 147"/>
          <p:cNvSpPr txBox="1"/>
          <p:nvPr>
            <p:custDataLst>
              <p:tags r:id="rId11"/>
            </p:custDataLst>
          </p:nvPr>
        </p:nvSpPr>
        <p:spPr>
          <a:xfrm>
            <a:off x="1637030" y="2472055"/>
            <a:ext cx="3816000" cy="838200"/>
          </a:xfrm>
          <a:prstGeom prst="rect">
            <a:avLst/>
          </a:prstGeom>
          <a:noFill/>
        </p:spPr>
        <p:txBody>
          <a:bodyPr wrap="square" lIns="101600" tIns="0" rIns="82550" bIns="0" rtlCol="0">
            <a:spAutoFit/>
          </a:bodyPr>
          <a:lstStyle/>
          <a:p>
            <a:pPr fontAlgn="auto">
              <a:lnSpc>
                <a:spcPct val="130000"/>
              </a:lnSpc>
              <a:spcAft>
                <a:spcPts val="1000"/>
              </a:spcAft>
            </a:pPr>
            <a:r>
              <a:rPr lang="zh-CN" altLang="en-US" sz="1400" spc="150" dirty="0">
                <a:solidFill>
                  <a:srgbClr val="000000">
                    <a:lumMod val="50000"/>
                    <a:lumOff val="50000"/>
                  </a:srgbClr>
                </a:solidFill>
                <a:uFillTx/>
                <a:latin typeface="微软雅黑" panose="020B0503020204020204" charset="-122"/>
                <a:ea typeface="微软雅黑" panose="020B0503020204020204" charset="-122"/>
              </a:rPr>
              <a:t>安全生产事故是指生产经营单位在生产经营活动中发生的造成人身伤亡或者直接经济损失的事故。</a:t>
            </a:r>
            <a:endParaRPr lang="zh-CN" altLang="en-US" sz="1400" spc="150" dirty="0">
              <a:solidFill>
                <a:srgbClr val="000000">
                  <a:lumMod val="50000"/>
                  <a:lumOff val="50000"/>
                </a:srgbClr>
              </a:solidFill>
              <a:uFillTx/>
              <a:latin typeface="微软雅黑" panose="020B0503020204020204" charset="-122"/>
              <a:ea typeface="微软雅黑" panose="020B0503020204020204" charset="-122"/>
            </a:endParaRPr>
          </a:p>
        </p:txBody>
      </p:sp>
      <p:sp>
        <p:nvSpPr>
          <p:cNvPr id="51" name="椭圆 50"/>
          <p:cNvSpPr/>
          <p:nvPr>
            <p:custDataLst>
              <p:tags r:id="rId12"/>
            </p:custDataLst>
          </p:nvPr>
        </p:nvSpPr>
        <p:spPr>
          <a:xfrm>
            <a:off x="700003" y="2252584"/>
            <a:ext cx="688668" cy="688668"/>
          </a:xfrm>
          <a:prstGeom prst="ellipse">
            <a:avLst/>
          </a:prstGeom>
          <a:solidFill>
            <a:srgbClr val="FFFFFF">
              <a:lumMod val="75000"/>
            </a:srgbClr>
          </a:solidFill>
          <a:ln w="63500">
            <a:solidFill>
              <a:srgbClr val="FFFFFF">
                <a:lumMod val="95000"/>
              </a:srgbClr>
            </a:solidFill>
          </a:ln>
        </p:spPr>
        <p:style>
          <a:lnRef idx="2">
            <a:srgbClr val="1E6BC5">
              <a:shade val="50000"/>
            </a:srgbClr>
          </a:lnRef>
          <a:fillRef idx="1">
            <a:srgbClr val="1E6BC5"/>
          </a:fillRef>
          <a:effectRef idx="0">
            <a:srgbClr val="1E6BC5"/>
          </a:effectRef>
          <a:fontRef idx="minor">
            <a:srgbClr val="FFFFFF"/>
          </a:fontRef>
        </p:style>
        <p:txBody>
          <a:bodyPr lIns="0" tIns="0" rIns="0" bIns="0" rtlCol="0" anchor="ctr"/>
          <a:lstStyle/>
          <a:p>
            <a:pPr algn="ctr"/>
            <a:endParaRPr kumimoji="1" lang="zh-CN" altLang="en-US" sz="2400" b="1" dirty="0">
              <a:solidFill>
                <a:srgbClr val="FFFFFF"/>
              </a:solidFill>
              <a:latin typeface="微软雅黑" panose="020B0503020204020204" charset="-122"/>
            </a:endParaRPr>
          </a:p>
        </p:txBody>
      </p:sp>
      <p:sp>
        <p:nvSpPr>
          <p:cNvPr id="31" name="矩形 30"/>
          <p:cNvSpPr/>
          <p:nvPr>
            <p:custDataLst>
              <p:tags r:id="rId13"/>
            </p:custDataLst>
          </p:nvPr>
        </p:nvSpPr>
        <p:spPr>
          <a:xfrm>
            <a:off x="764937" y="2366086"/>
            <a:ext cx="558800" cy="460375"/>
          </a:xfrm>
          <a:prstGeom prst="rect">
            <a:avLst/>
          </a:prstGeom>
        </p:spPr>
        <p:txBody>
          <a:bodyPr wrap="none">
            <a:spAutoFit/>
          </a:bodyPr>
          <a:lstStyle/>
          <a:p>
            <a:pPr algn="ctr"/>
            <a:r>
              <a:rPr kumimoji="1" lang="en-US" altLang="zh-CN" sz="2400" b="1" dirty="0">
                <a:solidFill>
                  <a:srgbClr val="FFFFFF"/>
                </a:solidFill>
                <a:latin typeface="微软雅黑" panose="020B0503020204020204" charset="-122"/>
              </a:rPr>
              <a:t>01</a:t>
            </a:r>
            <a:endParaRPr kumimoji="1" lang="zh-CN" altLang="en-US" sz="2400" b="1" dirty="0">
              <a:solidFill>
                <a:srgbClr val="FFFFFF"/>
              </a:solidFill>
              <a:latin typeface="微软雅黑" panose="020B0503020204020204" charset="-122"/>
            </a:endParaRPr>
          </a:p>
        </p:txBody>
      </p:sp>
      <p:sp>
        <p:nvSpPr>
          <p:cNvPr id="164" name="文本框 163"/>
          <p:cNvSpPr txBox="1"/>
          <p:nvPr>
            <p:custDataLst>
              <p:tags r:id="rId14"/>
            </p:custDataLst>
          </p:nvPr>
        </p:nvSpPr>
        <p:spPr>
          <a:xfrm>
            <a:off x="1636898" y="4334920"/>
            <a:ext cx="2851150" cy="383540"/>
          </a:xfrm>
          <a:prstGeom prst="rect">
            <a:avLst/>
          </a:prstGeom>
          <a:noFill/>
        </p:spPr>
        <p:txBody>
          <a:bodyPr wrap="none" lIns="101600" tIns="38100" rIns="76200" bIns="38100" rtlCol="0">
            <a:noAutofit/>
          </a:bodyPr>
          <a:lstStyle>
            <a:defPPr>
              <a:defRPr lang="zh-CN"/>
            </a:defPPr>
            <a:lvl1pPr>
              <a:defRPr sz="2400" spc="200">
                <a:latin typeface="微软雅黑" panose="020B0503020204020204" charset="-122"/>
                <a:ea typeface="微软雅黑" panose="020B0503020204020204" charset="-122"/>
              </a:defRPr>
            </a:lvl1pPr>
          </a:lstStyle>
          <a:p>
            <a:pPr algn="l"/>
            <a:r>
              <a:rPr lang="zh-CN" altLang="en-US" sz="2000" b="1" dirty="0">
                <a:solidFill>
                  <a:srgbClr val="000000">
                    <a:lumMod val="75000"/>
                    <a:lumOff val="25000"/>
                  </a:srgbClr>
                </a:solidFill>
                <a:uFillTx/>
                <a:latin typeface="Arial" panose="020B0604020202020204" pitchFamily="34" charset="0"/>
              </a:rPr>
              <a:t>安全生产事故四项原则</a:t>
            </a:r>
            <a:endParaRPr lang="zh-CN" altLang="en-US" sz="2000" b="1" dirty="0">
              <a:solidFill>
                <a:srgbClr val="000000">
                  <a:lumMod val="75000"/>
                  <a:lumOff val="25000"/>
                </a:srgbClr>
              </a:solidFill>
              <a:uFillTx/>
              <a:latin typeface="Arial" panose="020B0604020202020204" pitchFamily="34" charset="0"/>
            </a:endParaRPr>
          </a:p>
        </p:txBody>
      </p:sp>
      <p:sp>
        <p:nvSpPr>
          <p:cNvPr id="165" name="文本框 164"/>
          <p:cNvSpPr txBox="1"/>
          <p:nvPr>
            <p:custDataLst>
              <p:tags r:id="rId15"/>
            </p:custDataLst>
          </p:nvPr>
        </p:nvSpPr>
        <p:spPr>
          <a:xfrm>
            <a:off x="1637030" y="4718685"/>
            <a:ext cx="3816000" cy="1956435"/>
          </a:xfrm>
          <a:prstGeom prst="rect">
            <a:avLst/>
          </a:prstGeom>
          <a:noFill/>
        </p:spPr>
        <p:txBody>
          <a:bodyPr wrap="square" lIns="101600" tIns="0" rIns="82550" bIns="0" rtlCol="0">
            <a:spAutoFit/>
          </a:bodyPr>
          <a:lstStyle/>
          <a:p>
            <a:pPr algn="just" fontAlgn="auto">
              <a:lnSpc>
                <a:spcPct val="130000"/>
              </a:lnSpc>
              <a:spcAft>
                <a:spcPts val="1000"/>
              </a:spcAft>
            </a:pPr>
            <a:r>
              <a:rPr lang="en-US" altLang="en-US" sz="1400" spc="150" dirty="0">
                <a:solidFill>
                  <a:srgbClr val="000000">
                    <a:lumMod val="50000"/>
                    <a:lumOff val="50000"/>
                  </a:srgbClr>
                </a:solidFill>
                <a:uFillTx/>
                <a:latin typeface="微软雅黑" panose="020B0503020204020204" charset="-122"/>
                <a:ea typeface="微软雅黑" panose="020B0503020204020204" charset="-122"/>
              </a:rPr>
              <a:t>①</a:t>
            </a:r>
            <a:r>
              <a:rPr lang="zh-CN" altLang="en-US" sz="1400" spc="150" dirty="0">
                <a:solidFill>
                  <a:srgbClr val="000000">
                    <a:lumMod val="50000"/>
                    <a:lumOff val="50000"/>
                  </a:srgbClr>
                </a:solidFill>
                <a:uFillTx/>
                <a:latin typeface="微软雅黑" panose="020B0503020204020204" charset="-122"/>
                <a:ea typeface="微软雅黑" panose="020B0503020204020204" charset="-122"/>
              </a:rPr>
              <a:t>严格依法认定、适度从严的原则；</a:t>
            </a:r>
            <a:r>
              <a:rPr lang="en-US" altLang="en-US" sz="1400" spc="150" dirty="0">
                <a:solidFill>
                  <a:srgbClr val="000000">
                    <a:lumMod val="50000"/>
                    <a:lumOff val="50000"/>
                  </a:srgbClr>
                </a:solidFill>
                <a:uFillTx/>
                <a:latin typeface="微软雅黑" panose="020B0503020204020204" charset="-122"/>
                <a:ea typeface="微软雅黑" panose="020B0503020204020204" charset="-122"/>
              </a:rPr>
              <a:t>②</a:t>
            </a:r>
            <a:r>
              <a:rPr lang="zh-CN" altLang="en-US" sz="1400" spc="150" dirty="0">
                <a:solidFill>
                  <a:srgbClr val="000000">
                    <a:lumMod val="50000"/>
                    <a:lumOff val="50000"/>
                  </a:srgbClr>
                </a:solidFill>
                <a:uFillTx/>
                <a:latin typeface="微软雅黑" panose="020B0503020204020204" charset="-122"/>
                <a:ea typeface="微软雅黑" panose="020B0503020204020204" charset="-122"/>
              </a:rPr>
              <a:t>从实际出发，适应我国当前安全管理的体制机制，事故认定范围不宜作大的调整；</a:t>
            </a:r>
            <a:r>
              <a:rPr lang="en-US" altLang="en-US" sz="1400" spc="150" dirty="0">
                <a:solidFill>
                  <a:srgbClr val="000000">
                    <a:lumMod val="50000"/>
                    <a:lumOff val="50000"/>
                  </a:srgbClr>
                </a:solidFill>
                <a:uFillTx/>
                <a:latin typeface="微软雅黑" panose="020B0503020204020204" charset="-122"/>
                <a:ea typeface="微软雅黑" panose="020B0503020204020204" charset="-122"/>
              </a:rPr>
              <a:t>③</a:t>
            </a:r>
            <a:r>
              <a:rPr lang="zh-CN" altLang="en-US" sz="1400" spc="150" dirty="0">
                <a:solidFill>
                  <a:srgbClr val="000000">
                    <a:lumMod val="50000"/>
                    <a:lumOff val="50000"/>
                  </a:srgbClr>
                </a:solidFill>
                <a:uFillTx/>
                <a:latin typeface="微软雅黑" panose="020B0503020204020204" charset="-122"/>
                <a:ea typeface="微软雅黑" panose="020B0503020204020204" charset="-122"/>
              </a:rPr>
              <a:t>有利于保护事故伤亡人员及其亲属的合法权益，维护社会稳定；</a:t>
            </a:r>
            <a:r>
              <a:rPr lang="en-US" altLang="en-US" sz="1400" spc="150" dirty="0">
                <a:solidFill>
                  <a:srgbClr val="000000">
                    <a:lumMod val="50000"/>
                    <a:lumOff val="50000"/>
                  </a:srgbClr>
                </a:solidFill>
                <a:uFillTx/>
                <a:latin typeface="微软雅黑" panose="020B0503020204020204" charset="-122"/>
                <a:ea typeface="微软雅黑" panose="020B0503020204020204" charset="-122"/>
              </a:rPr>
              <a:t>④</a:t>
            </a:r>
            <a:r>
              <a:rPr lang="zh-CN" altLang="en-US" sz="1400" spc="150" dirty="0">
                <a:solidFill>
                  <a:srgbClr val="000000">
                    <a:lumMod val="50000"/>
                    <a:lumOff val="50000"/>
                  </a:srgbClr>
                </a:solidFill>
                <a:uFillTx/>
                <a:latin typeface="微软雅黑" panose="020B0503020204020204" charset="-122"/>
                <a:ea typeface="微软雅黑" panose="020B0503020204020204" charset="-122"/>
              </a:rPr>
              <a:t>有利于加强安全生产监管职责的落实，消灭监管</a:t>
            </a:r>
            <a:r>
              <a:rPr lang="en-US" altLang="zh-CN" sz="1400" spc="150" dirty="0">
                <a:solidFill>
                  <a:srgbClr val="000000">
                    <a:lumMod val="50000"/>
                    <a:lumOff val="50000"/>
                  </a:srgbClr>
                </a:solidFill>
                <a:uFillTx/>
                <a:latin typeface="微软雅黑" panose="020B0503020204020204" charset="-122"/>
                <a:ea typeface="微软雅黑" panose="020B0503020204020204" charset="-122"/>
              </a:rPr>
              <a:t>“</a:t>
            </a:r>
            <a:r>
              <a:rPr lang="zh-CN" altLang="en-US" sz="1400" spc="150" dirty="0">
                <a:solidFill>
                  <a:srgbClr val="000000">
                    <a:lumMod val="50000"/>
                    <a:lumOff val="50000"/>
                  </a:srgbClr>
                </a:solidFill>
                <a:uFillTx/>
                <a:latin typeface="微软雅黑" panose="020B0503020204020204" charset="-122"/>
                <a:ea typeface="微软雅黑" panose="020B0503020204020204" charset="-122"/>
              </a:rPr>
              <a:t>盲点</a:t>
            </a:r>
            <a:r>
              <a:rPr lang="en-US" altLang="zh-CN" sz="1400" spc="150" dirty="0">
                <a:solidFill>
                  <a:srgbClr val="000000">
                    <a:lumMod val="50000"/>
                    <a:lumOff val="50000"/>
                  </a:srgbClr>
                </a:solidFill>
                <a:uFillTx/>
                <a:latin typeface="微软雅黑" panose="020B0503020204020204" charset="-122"/>
                <a:ea typeface="微软雅黑" panose="020B0503020204020204" charset="-122"/>
              </a:rPr>
              <a:t>”</a:t>
            </a:r>
            <a:r>
              <a:rPr lang="zh-CN" altLang="en-US" sz="1400" spc="150" dirty="0">
                <a:solidFill>
                  <a:srgbClr val="000000">
                    <a:lumMod val="50000"/>
                    <a:lumOff val="50000"/>
                  </a:srgbClr>
                </a:solidFill>
                <a:uFillTx/>
                <a:latin typeface="微软雅黑" panose="020B0503020204020204" charset="-122"/>
                <a:ea typeface="微软雅黑" panose="020B0503020204020204" charset="-122"/>
              </a:rPr>
              <a:t>，促进安全生产形势的稳定好转。</a:t>
            </a:r>
            <a:endParaRPr lang="zh-CN" altLang="en-US" sz="1400" spc="150" dirty="0">
              <a:solidFill>
                <a:srgbClr val="000000">
                  <a:lumMod val="50000"/>
                  <a:lumOff val="50000"/>
                </a:srgbClr>
              </a:solidFill>
              <a:uFillTx/>
              <a:latin typeface="微软雅黑" panose="020B0503020204020204" charset="-122"/>
              <a:ea typeface="微软雅黑" panose="020B0503020204020204" charset="-122"/>
            </a:endParaRPr>
          </a:p>
        </p:txBody>
      </p:sp>
      <p:sp>
        <p:nvSpPr>
          <p:cNvPr id="63" name="椭圆 62"/>
          <p:cNvSpPr/>
          <p:nvPr>
            <p:custDataLst>
              <p:tags r:id="rId16"/>
            </p:custDataLst>
          </p:nvPr>
        </p:nvSpPr>
        <p:spPr>
          <a:xfrm>
            <a:off x="700003" y="4499156"/>
            <a:ext cx="688668" cy="688668"/>
          </a:xfrm>
          <a:prstGeom prst="ellipse">
            <a:avLst/>
          </a:prstGeom>
          <a:solidFill>
            <a:srgbClr val="FFFFFF">
              <a:lumMod val="75000"/>
            </a:srgbClr>
          </a:solidFill>
          <a:ln w="63500">
            <a:solidFill>
              <a:srgbClr val="FFFFFF">
                <a:lumMod val="95000"/>
              </a:srgbClr>
            </a:solidFill>
          </a:ln>
        </p:spPr>
        <p:style>
          <a:lnRef idx="2">
            <a:srgbClr val="1E6BC5">
              <a:shade val="50000"/>
            </a:srgbClr>
          </a:lnRef>
          <a:fillRef idx="1">
            <a:srgbClr val="1E6BC5"/>
          </a:fillRef>
          <a:effectRef idx="0">
            <a:srgbClr val="1E6BC5"/>
          </a:effectRef>
          <a:fontRef idx="minor">
            <a:srgbClr val="FFFFFF"/>
          </a:fontRef>
        </p:style>
        <p:txBody>
          <a:bodyPr lIns="0" tIns="0" rIns="0" bIns="0" rtlCol="0" anchor="ctr"/>
          <a:lstStyle/>
          <a:p>
            <a:pPr algn="ctr"/>
            <a:endParaRPr kumimoji="1" lang="zh-CN" altLang="en-US" sz="2400" b="1" dirty="0">
              <a:solidFill>
                <a:srgbClr val="FFFFFF"/>
              </a:solidFill>
              <a:latin typeface="微软雅黑" panose="020B0503020204020204" charset="-122"/>
            </a:endParaRPr>
          </a:p>
        </p:txBody>
      </p:sp>
      <p:sp>
        <p:nvSpPr>
          <p:cNvPr id="32" name="矩形 31"/>
          <p:cNvSpPr/>
          <p:nvPr>
            <p:custDataLst>
              <p:tags r:id="rId17"/>
            </p:custDataLst>
          </p:nvPr>
        </p:nvSpPr>
        <p:spPr>
          <a:xfrm>
            <a:off x="764938" y="4612658"/>
            <a:ext cx="558800" cy="460375"/>
          </a:xfrm>
          <a:prstGeom prst="rect">
            <a:avLst/>
          </a:prstGeom>
        </p:spPr>
        <p:txBody>
          <a:bodyPr wrap="none">
            <a:spAutoFit/>
          </a:bodyPr>
          <a:lstStyle/>
          <a:p>
            <a:pPr algn="ctr"/>
            <a:r>
              <a:rPr kumimoji="1" lang="en-US" altLang="zh-CN" sz="2400" b="1" dirty="0">
                <a:solidFill>
                  <a:srgbClr val="FFFFFF"/>
                </a:solidFill>
                <a:latin typeface="微软雅黑" panose="020B0503020204020204" charset="-122"/>
              </a:rPr>
              <a:t>02</a:t>
            </a:r>
            <a:endParaRPr kumimoji="1" lang="zh-CN" altLang="en-US" sz="2400" b="1" dirty="0">
              <a:solidFill>
                <a:srgbClr val="FFFFFF"/>
              </a:solidFill>
              <a:latin typeface="微软雅黑" panose="020B0503020204020204" charset="-122"/>
            </a:endParaRPr>
          </a:p>
        </p:txBody>
      </p:sp>
      <p:sp>
        <p:nvSpPr>
          <p:cNvPr id="184" name="文本框 183"/>
          <p:cNvSpPr txBox="1"/>
          <p:nvPr>
            <p:custDataLst>
              <p:tags r:id="rId18"/>
            </p:custDataLst>
          </p:nvPr>
        </p:nvSpPr>
        <p:spPr>
          <a:xfrm>
            <a:off x="7370847" y="2088348"/>
            <a:ext cx="2851150" cy="383540"/>
          </a:xfrm>
          <a:prstGeom prst="rect">
            <a:avLst/>
          </a:prstGeom>
          <a:noFill/>
        </p:spPr>
        <p:txBody>
          <a:bodyPr wrap="none" lIns="101600" tIns="38100" rIns="76200" bIns="38100" rtlCol="0">
            <a:noAutofit/>
          </a:bodyPr>
          <a:lstStyle>
            <a:defPPr>
              <a:defRPr lang="zh-CN"/>
            </a:defPPr>
            <a:lvl1pPr>
              <a:defRPr sz="2400" spc="200">
                <a:latin typeface="微软雅黑" panose="020B0503020204020204" charset="-122"/>
                <a:ea typeface="微软雅黑" panose="020B0503020204020204" charset="-122"/>
              </a:defRPr>
            </a:lvl1pPr>
          </a:lstStyle>
          <a:p>
            <a:pPr algn="l"/>
            <a:r>
              <a:rPr lang="zh-CN" altLang="en-US" sz="2000" b="1" dirty="0">
                <a:solidFill>
                  <a:srgbClr val="000000">
                    <a:lumMod val="75000"/>
                    <a:lumOff val="25000"/>
                  </a:srgbClr>
                </a:solidFill>
                <a:uFillTx/>
                <a:latin typeface="Arial" panose="020B0604020202020204" pitchFamily="34" charset="0"/>
              </a:rPr>
              <a:t>安全生产事故最为显著的特点表现</a:t>
            </a:r>
            <a:endParaRPr lang="zh-CN" altLang="en-US" sz="2000" b="1" dirty="0">
              <a:solidFill>
                <a:srgbClr val="000000">
                  <a:lumMod val="75000"/>
                  <a:lumOff val="25000"/>
                </a:srgbClr>
              </a:solidFill>
              <a:uFillTx/>
              <a:latin typeface="Arial" panose="020B0604020202020204" pitchFamily="34" charset="0"/>
            </a:endParaRPr>
          </a:p>
        </p:txBody>
      </p:sp>
      <p:sp>
        <p:nvSpPr>
          <p:cNvPr id="185" name="文本框 184"/>
          <p:cNvSpPr txBox="1"/>
          <p:nvPr>
            <p:custDataLst>
              <p:tags r:id="rId19"/>
            </p:custDataLst>
          </p:nvPr>
        </p:nvSpPr>
        <p:spPr>
          <a:xfrm>
            <a:off x="7371080" y="2472055"/>
            <a:ext cx="4492625" cy="1677035"/>
          </a:xfrm>
          <a:prstGeom prst="rect">
            <a:avLst/>
          </a:prstGeom>
          <a:noFill/>
        </p:spPr>
        <p:txBody>
          <a:bodyPr wrap="square" lIns="101600" tIns="0" rIns="82550" bIns="0" rtlCol="0">
            <a:spAutoFit/>
          </a:bodyPr>
          <a:lstStyle/>
          <a:p>
            <a:pPr algn="just" fontAlgn="auto">
              <a:lnSpc>
                <a:spcPct val="130000"/>
              </a:lnSpc>
              <a:spcAft>
                <a:spcPts val="1000"/>
              </a:spcAft>
            </a:pPr>
            <a:r>
              <a:rPr lang="zh-CN" altLang="en-US" sz="1400" spc="150" dirty="0">
                <a:solidFill>
                  <a:srgbClr val="000000">
                    <a:lumMod val="50000"/>
                    <a:lumOff val="50000"/>
                  </a:srgbClr>
                </a:solidFill>
                <a:uFillTx/>
                <a:latin typeface="微软雅黑" panose="020B0503020204020204" charset="-122"/>
                <a:ea typeface="微软雅黑" panose="020B0503020204020204" charset="-122"/>
              </a:rPr>
              <a:t>中小企业所发生的安全生产事故数量居高不下，重大安全生产事故伤亡人数增多、经济损失更加严重。重大安全生产事故特点呈现为突发性、不可抗性、可控性、严重性和复杂性等，进而导致了诸如伤亡人数多、经济损失巨大、群众影响面宽、心理影响严重和环境破坏持久等危害。</a:t>
            </a:r>
            <a:endParaRPr lang="zh-CN" altLang="en-US" sz="1400" spc="150" dirty="0">
              <a:solidFill>
                <a:srgbClr val="000000">
                  <a:lumMod val="50000"/>
                  <a:lumOff val="50000"/>
                </a:srgbClr>
              </a:solidFill>
              <a:uFillTx/>
              <a:latin typeface="微软雅黑" panose="020B0503020204020204" charset="-122"/>
              <a:ea typeface="微软雅黑" panose="020B0503020204020204" charset="-122"/>
            </a:endParaRPr>
          </a:p>
        </p:txBody>
      </p:sp>
      <p:sp>
        <p:nvSpPr>
          <p:cNvPr id="60" name="椭圆 59"/>
          <p:cNvSpPr/>
          <p:nvPr>
            <p:custDataLst>
              <p:tags r:id="rId20"/>
            </p:custDataLst>
          </p:nvPr>
        </p:nvSpPr>
        <p:spPr>
          <a:xfrm>
            <a:off x="6434740" y="2252584"/>
            <a:ext cx="688668" cy="688668"/>
          </a:xfrm>
          <a:prstGeom prst="ellipse">
            <a:avLst/>
          </a:prstGeom>
          <a:solidFill>
            <a:srgbClr val="FFFFFF">
              <a:lumMod val="75000"/>
            </a:srgbClr>
          </a:solidFill>
          <a:ln w="63500">
            <a:solidFill>
              <a:srgbClr val="FFFFFF">
                <a:lumMod val="95000"/>
              </a:srgbClr>
            </a:solidFill>
          </a:ln>
        </p:spPr>
        <p:style>
          <a:lnRef idx="2">
            <a:srgbClr val="1E6BC5">
              <a:shade val="50000"/>
            </a:srgbClr>
          </a:lnRef>
          <a:fillRef idx="1">
            <a:srgbClr val="1E6BC5"/>
          </a:fillRef>
          <a:effectRef idx="0">
            <a:srgbClr val="1E6BC5"/>
          </a:effectRef>
          <a:fontRef idx="minor">
            <a:srgbClr val="FFFFFF"/>
          </a:fontRef>
        </p:style>
        <p:txBody>
          <a:bodyPr lIns="0" tIns="0" rIns="0" bIns="0" rtlCol="0" anchor="ctr"/>
          <a:lstStyle/>
          <a:p>
            <a:pPr algn="ctr"/>
            <a:endParaRPr kumimoji="1" lang="zh-CN" altLang="en-US" sz="2400" b="1" dirty="0">
              <a:solidFill>
                <a:srgbClr val="FFFFFF"/>
              </a:solidFill>
              <a:latin typeface="微软雅黑" panose="020B0503020204020204" charset="-122"/>
            </a:endParaRPr>
          </a:p>
        </p:txBody>
      </p:sp>
      <p:sp>
        <p:nvSpPr>
          <p:cNvPr id="33" name="矩形 32"/>
          <p:cNvSpPr/>
          <p:nvPr>
            <p:custDataLst>
              <p:tags r:id="rId21"/>
            </p:custDataLst>
          </p:nvPr>
        </p:nvSpPr>
        <p:spPr>
          <a:xfrm>
            <a:off x="6499675" y="2366086"/>
            <a:ext cx="558800" cy="460375"/>
          </a:xfrm>
          <a:prstGeom prst="rect">
            <a:avLst/>
          </a:prstGeom>
        </p:spPr>
        <p:txBody>
          <a:bodyPr wrap="none">
            <a:spAutoFit/>
          </a:bodyPr>
          <a:lstStyle/>
          <a:p>
            <a:pPr algn="ctr"/>
            <a:r>
              <a:rPr kumimoji="1" lang="en-US" altLang="zh-CN" sz="2400" b="1" dirty="0">
                <a:solidFill>
                  <a:srgbClr val="FFFFFF"/>
                </a:solidFill>
                <a:latin typeface="微软雅黑" panose="020B0503020204020204" charset="-122"/>
              </a:rPr>
              <a:t>03</a:t>
            </a:r>
            <a:endParaRPr kumimoji="1" lang="zh-CN" altLang="en-US" sz="2400" b="1" dirty="0">
              <a:solidFill>
                <a:srgbClr val="FFFFFF"/>
              </a:solidFill>
              <a:latin typeface="微软雅黑" panose="020B0503020204020204" charset="-122"/>
            </a:endParaRPr>
          </a:p>
        </p:txBody>
      </p:sp>
      <p:sp>
        <p:nvSpPr>
          <p:cNvPr id="194" name="文本框 193"/>
          <p:cNvSpPr txBox="1"/>
          <p:nvPr>
            <p:custDataLst>
              <p:tags r:id="rId22"/>
            </p:custDataLst>
          </p:nvPr>
        </p:nvSpPr>
        <p:spPr>
          <a:xfrm>
            <a:off x="7370847" y="4334920"/>
            <a:ext cx="2851150" cy="383540"/>
          </a:xfrm>
          <a:prstGeom prst="rect">
            <a:avLst/>
          </a:prstGeom>
          <a:noFill/>
        </p:spPr>
        <p:txBody>
          <a:bodyPr wrap="none" lIns="101600" tIns="38100" rIns="76200" bIns="38100" rtlCol="0">
            <a:noAutofit/>
          </a:bodyPr>
          <a:lstStyle>
            <a:defPPr>
              <a:defRPr lang="zh-CN"/>
            </a:defPPr>
            <a:lvl1pPr>
              <a:defRPr sz="2400" spc="200">
                <a:latin typeface="微软雅黑" panose="020B0503020204020204" charset="-122"/>
                <a:ea typeface="微软雅黑" panose="020B0503020204020204" charset="-122"/>
              </a:defRPr>
            </a:lvl1pPr>
          </a:lstStyle>
          <a:p>
            <a:pPr algn="l"/>
            <a:r>
              <a:rPr lang="zh-CN" altLang="en-US" sz="2000" b="1" dirty="0">
                <a:solidFill>
                  <a:srgbClr val="000000">
                    <a:lumMod val="75000"/>
                    <a:lumOff val="25000"/>
                  </a:srgbClr>
                </a:solidFill>
                <a:uFillTx/>
                <a:latin typeface="Arial" panose="020B0604020202020204" pitchFamily="34" charset="0"/>
              </a:rPr>
              <a:t>安全生产事故预防措施</a:t>
            </a:r>
            <a:endParaRPr lang="zh-CN" altLang="en-US" sz="2000" b="1" dirty="0">
              <a:solidFill>
                <a:srgbClr val="000000">
                  <a:lumMod val="75000"/>
                  <a:lumOff val="25000"/>
                </a:srgbClr>
              </a:solidFill>
              <a:uFillTx/>
              <a:latin typeface="Arial" panose="020B0604020202020204" pitchFamily="34" charset="0"/>
            </a:endParaRPr>
          </a:p>
        </p:txBody>
      </p:sp>
      <p:sp>
        <p:nvSpPr>
          <p:cNvPr id="195" name="文本框 194"/>
          <p:cNvSpPr txBox="1"/>
          <p:nvPr>
            <p:custDataLst>
              <p:tags r:id="rId23"/>
            </p:custDataLst>
          </p:nvPr>
        </p:nvSpPr>
        <p:spPr>
          <a:xfrm>
            <a:off x="7371080" y="4718685"/>
            <a:ext cx="4492625" cy="1397635"/>
          </a:xfrm>
          <a:prstGeom prst="rect">
            <a:avLst/>
          </a:prstGeom>
          <a:noFill/>
        </p:spPr>
        <p:txBody>
          <a:bodyPr wrap="square" lIns="101600" tIns="0" rIns="82550" bIns="0" rtlCol="0">
            <a:spAutoFit/>
          </a:bodyPr>
          <a:lstStyle/>
          <a:p>
            <a:pPr fontAlgn="auto">
              <a:lnSpc>
                <a:spcPct val="130000"/>
              </a:lnSpc>
              <a:spcAft>
                <a:spcPts val="1000"/>
              </a:spcAft>
            </a:pPr>
            <a:r>
              <a:rPr lang="zh-CN" altLang="en-US" sz="1400" spc="150" dirty="0">
                <a:solidFill>
                  <a:srgbClr val="000000">
                    <a:lumMod val="50000"/>
                    <a:lumOff val="50000"/>
                  </a:srgbClr>
                </a:solidFill>
                <a:uFillTx/>
                <a:latin typeface="微软雅黑" panose="020B0503020204020204" charset="-122"/>
                <a:ea typeface="微软雅黑" panose="020B0503020204020204" charset="-122"/>
              </a:rPr>
              <a:t>完善安全生产责任制，狠抓制度落实；狠抓生产过程中的行为控制，注意细节的监管；加大安全生产投入，提高本质安全度；加强职工培训教育，提升职工安全素质；强化安全监管执法，加大行政执法力度。</a:t>
            </a:r>
            <a:endParaRPr lang="zh-CN" altLang="en-US" sz="1400" spc="150" dirty="0">
              <a:solidFill>
                <a:srgbClr val="000000">
                  <a:lumMod val="50000"/>
                  <a:lumOff val="50000"/>
                </a:srgbClr>
              </a:solidFill>
              <a:uFillTx/>
              <a:latin typeface="微软雅黑" panose="020B0503020204020204" charset="-122"/>
              <a:ea typeface="微软雅黑" panose="020B0503020204020204" charset="-122"/>
            </a:endParaRPr>
          </a:p>
        </p:txBody>
      </p:sp>
      <p:sp>
        <p:nvSpPr>
          <p:cNvPr id="59" name="椭圆 58"/>
          <p:cNvSpPr/>
          <p:nvPr>
            <p:custDataLst>
              <p:tags r:id="rId24"/>
            </p:custDataLst>
          </p:nvPr>
        </p:nvSpPr>
        <p:spPr>
          <a:xfrm>
            <a:off x="6434740" y="4499156"/>
            <a:ext cx="688668" cy="688668"/>
          </a:xfrm>
          <a:prstGeom prst="ellipse">
            <a:avLst/>
          </a:prstGeom>
          <a:solidFill>
            <a:srgbClr val="FFFFFF">
              <a:lumMod val="75000"/>
            </a:srgbClr>
          </a:solidFill>
          <a:ln w="63500">
            <a:solidFill>
              <a:srgbClr val="FFFFFF">
                <a:lumMod val="95000"/>
              </a:srgbClr>
            </a:solidFill>
          </a:ln>
        </p:spPr>
        <p:style>
          <a:lnRef idx="2">
            <a:srgbClr val="1E6BC5">
              <a:shade val="50000"/>
            </a:srgbClr>
          </a:lnRef>
          <a:fillRef idx="1">
            <a:srgbClr val="1E6BC5"/>
          </a:fillRef>
          <a:effectRef idx="0">
            <a:srgbClr val="1E6BC5"/>
          </a:effectRef>
          <a:fontRef idx="minor">
            <a:srgbClr val="FFFFFF"/>
          </a:fontRef>
        </p:style>
        <p:txBody>
          <a:bodyPr lIns="0" tIns="0" rIns="0" bIns="0" rtlCol="0" anchor="ctr"/>
          <a:lstStyle/>
          <a:p>
            <a:pPr algn="ctr"/>
            <a:endParaRPr kumimoji="1" lang="zh-CN" altLang="en-US" sz="2400" b="1" dirty="0">
              <a:solidFill>
                <a:srgbClr val="FFFFFF"/>
              </a:solidFill>
              <a:latin typeface="微软雅黑" panose="020B0503020204020204" charset="-122"/>
            </a:endParaRPr>
          </a:p>
        </p:txBody>
      </p:sp>
      <p:sp>
        <p:nvSpPr>
          <p:cNvPr id="34" name="矩形 33"/>
          <p:cNvSpPr/>
          <p:nvPr>
            <p:custDataLst>
              <p:tags r:id="rId25"/>
            </p:custDataLst>
          </p:nvPr>
        </p:nvSpPr>
        <p:spPr>
          <a:xfrm>
            <a:off x="6499675" y="4612658"/>
            <a:ext cx="558800" cy="460375"/>
          </a:xfrm>
          <a:prstGeom prst="rect">
            <a:avLst/>
          </a:prstGeom>
        </p:spPr>
        <p:txBody>
          <a:bodyPr wrap="none">
            <a:spAutoFit/>
          </a:bodyPr>
          <a:lstStyle/>
          <a:p>
            <a:pPr algn="ctr"/>
            <a:r>
              <a:rPr kumimoji="1" lang="en-US" altLang="zh-CN" sz="2400" b="1" dirty="0">
                <a:solidFill>
                  <a:srgbClr val="FFFFFF"/>
                </a:solidFill>
                <a:latin typeface="微软雅黑" panose="020B0503020204020204" charset="-122"/>
              </a:rPr>
              <a:t>04</a:t>
            </a:r>
            <a:endParaRPr kumimoji="1" lang="zh-CN" altLang="en-US" sz="2400" b="1" dirty="0">
              <a:solidFill>
                <a:srgbClr val="FFFFFF"/>
              </a:solidFill>
              <a:latin typeface="微软雅黑" panose="020B0503020204020204" charset="-122"/>
            </a:endParaRPr>
          </a:p>
        </p:txBody>
      </p:sp>
    </p:spTree>
    <p:custDataLst>
      <p:tags r:id="rId26"/>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9" name="TextBox 5"/>
          <p:cNvSpPr txBox="1"/>
          <p:nvPr>
            <p:custDataLst>
              <p:tags r:id="rId1"/>
            </p:custDataLst>
          </p:nvPr>
        </p:nvSpPr>
        <p:spPr>
          <a:xfrm>
            <a:off x="464457" y="628259"/>
            <a:ext cx="11306629" cy="523220"/>
          </a:xfrm>
          <a:prstGeom prst="rect">
            <a:avLst/>
          </a:prstGeom>
          <a:noFill/>
        </p:spPr>
        <p:txBody>
          <a:bodyPr wrap="square" bIns="0" rtlCol="0">
            <a:normAutofit lnSpcReduction="10000"/>
          </a:bodyPr>
          <a:lstStyle/>
          <a:p>
            <a:pPr algn="ctr">
              <a:lnSpc>
                <a:spcPct val="120000"/>
              </a:lnSpc>
            </a:pPr>
            <a:r>
              <a:rPr lang="zh-CN" altLang="en-US" sz="2800" b="1" spc="300" dirty="0">
                <a:latin typeface="微软雅黑" panose="020B0503020204020204" charset="-122"/>
                <a:ea typeface="微软雅黑" panose="020B0503020204020204" charset="-122"/>
              </a:rPr>
              <a:t>生产安全事故应急责任</a:t>
            </a:r>
            <a:endParaRPr lang="zh-CN" altLang="en-US" sz="2800" b="1" spc="300" dirty="0">
              <a:latin typeface="微软雅黑" panose="020B0503020204020204" charset="-122"/>
              <a:ea typeface="微软雅黑" panose="020B0503020204020204" charset="-122"/>
            </a:endParaRPr>
          </a:p>
        </p:txBody>
      </p:sp>
      <p:sp>
        <p:nvSpPr>
          <p:cNvPr id="9" name="任意多边形: 形状 4"/>
          <p:cNvSpPr/>
          <p:nvPr>
            <p:custDataLst>
              <p:tags r:id="rId2"/>
            </p:custDataLst>
          </p:nvPr>
        </p:nvSpPr>
        <p:spPr>
          <a:xfrm>
            <a:off x="357022" y="1667358"/>
            <a:ext cx="11523355" cy="654488"/>
          </a:xfrm>
          <a:custGeom>
            <a:avLst/>
            <a:gdLst>
              <a:gd name="connsiteX0" fmla="*/ 0 w 8575304"/>
              <a:gd name="connsiteY0" fmla="*/ 0 h 497113"/>
              <a:gd name="connsiteX1" fmla="*/ 8575304 w 8575304"/>
              <a:gd name="connsiteY1" fmla="*/ 0 h 497113"/>
              <a:gd name="connsiteX2" fmla="*/ 8575304 w 8575304"/>
              <a:gd name="connsiteY2" fmla="*/ 497113 h 497113"/>
              <a:gd name="connsiteX3" fmla="*/ 8505371 w 8575304"/>
              <a:gd name="connsiteY3" fmla="*/ 497113 h 497113"/>
              <a:gd name="connsiteX4" fmla="*/ 8505371 w 8575304"/>
              <a:gd name="connsiteY4" fmla="*/ 72983 h 497113"/>
              <a:gd name="connsiteX5" fmla="*/ 81177 w 8575304"/>
              <a:gd name="connsiteY5" fmla="*/ 72983 h 497113"/>
              <a:gd name="connsiteX6" fmla="*/ 81177 w 8575304"/>
              <a:gd name="connsiteY6" fmla="*/ 73656 h 497113"/>
              <a:gd name="connsiteX7" fmla="*/ 76555 w 8575304"/>
              <a:gd name="connsiteY7" fmla="*/ 73656 h 497113"/>
              <a:gd name="connsiteX8" fmla="*/ 76555 w 8575304"/>
              <a:gd name="connsiteY8" fmla="*/ 497113 h 497113"/>
              <a:gd name="connsiteX9" fmla="*/ 0 w 8575304"/>
              <a:gd name="connsiteY9" fmla="*/ 497113 h 4971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575304" h="497113">
                <a:moveTo>
                  <a:pt x="0" y="0"/>
                </a:moveTo>
                <a:lnTo>
                  <a:pt x="8575304" y="0"/>
                </a:lnTo>
                <a:lnTo>
                  <a:pt x="8575304" y="497113"/>
                </a:lnTo>
                <a:lnTo>
                  <a:pt x="8505371" y="497113"/>
                </a:lnTo>
                <a:lnTo>
                  <a:pt x="8505371" y="72983"/>
                </a:lnTo>
                <a:lnTo>
                  <a:pt x="81177" y="72983"/>
                </a:lnTo>
                <a:lnTo>
                  <a:pt x="81177" y="73656"/>
                </a:lnTo>
                <a:lnTo>
                  <a:pt x="76555" y="73656"/>
                </a:lnTo>
                <a:lnTo>
                  <a:pt x="76555" y="497113"/>
                </a:lnTo>
                <a:lnTo>
                  <a:pt x="0" y="497113"/>
                </a:lnTo>
                <a:close/>
              </a:path>
            </a:pathLst>
          </a:custGeom>
          <a:solidFill>
            <a:srgbClr val="3498DB"/>
          </a:solidFill>
          <a:ln>
            <a:noFill/>
          </a:ln>
        </p:spPr>
        <p:style>
          <a:lnRef idx="2">
            <a:srgbClr val="D6DCE4">
              <a:shade val="50000"/>
            </a:srgbClr>
          </a:lnRef>
          <a:fillRef idx="1">
            <a:srgbClr val="D6DCE4"/>
          </a:fillRef>
          <a:effectRef idx="0">
            <a:srgbClr val="D6DCE4"/>
          </a:effectRef>
          <a:fontRef idx="minor">
            <a:srgbClr val="FFFFFF"/>
          </a:fontRef>
        </p:style>
        <p:txBody>
          <a:bodyPr rtlCol="0" anchor="ctr"/>
          <a:p>
            <a:pPr algn="ctr"/>
            <a:endParaRPr kumimoji="1" lang="zh-CN" altLang="en-US" sz="1600" b="1" dirty="0">
              <a:solidFill>
                <a:srgbClr val="FFFFFF"/>
              </a:solidFill>
              <a:latin typeface="微软雅黑" panose="020B0503020204020204" charset="-122"/>
            </a:endParaRPr>
          </a:p>
        </p:txBody>
      </p:sp>
      <p:sp>
        <p:nvSpPr>
          <p:cNvPr id="11" name="任意多边形: 形状 5"/>
          <p:cNvSpPr/>
          <p:nvPr>
            <p:custDataLst>
              <p:tags r:id="rId3"/>
            </p:custDataLst>
          </p:nvPr>
        </p:nvSpPr>
        <p:spPr>
          <a:xfrm flipV="1">
            <a:off x="357022" y="5038010"/>
            <a:ext cx="11523355" cy="654488"/>
          </a:xfrm>
          <a:custGeom>
            <a:avLst/>
            <a:gdLst>
              <a:gd name="connsiteX0" fmla="*/ 0 w 8575304"/>
              <a:gd name="connsiteY0" fmla="*/ 497113 h 497113"/>
              <a:gd name="connsiteX1" fmla="*/ 76555 w 8575304"/>
              <a:gd name="connsiteY1" fmla="*/ 497113 h 497113"/>
              <a:gd name="connsiteX2" fmla="*/ 76555 w 8575304"/>
              <a:gd name="connsiteY2" fmla="*/ 74415 h 497113"/>
              <a:gd name="connsiteX3" fmla="*/ 81177 w 8575304"/>
              <a:gd name="connsiteY3" fmla="*/ 74415 h 497113"/>
              <a:gd name="connsiteX4" fmla="*/ 81177 w 8575304"/>
              <a:gd name="connsiteY4" fmla="*/ 72983 h 497113"/>
              <a:gd name="connsiteX5" fmla="*/ 8505371 w 8575304"/>
              <a:gd name="connsiteY5" fmla="*/ 72983 h 497113"/>
              <a:gd name="connsiteX6" fmla="*/ 8505371 w 8575304"/>
              <a:gd name="connsiteY6" fmla="*/ 497113 h 497113"/>
              <a:gd name="connsiteX7" fmla="*/ 8575304 w 8575304"/>
              <a:gd name="connsiteY7" fmla="*/ 497113 h 497113"/>
              <a:gd name="connsiteX8" fmla="*/ 8575304 w 8575304"/>
              <a:gd name="connsiteY8" fmla="*/ 0 h 497113"/>
              <a:gd name="connsiteX9" fmla="*/ 0 w 8575304"/>
              <a:gd name="connsiteY9" fmla="*/ 0 h 4971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575304" h="497113">
                <a:moveTo>
                  <a:pt x="0" y="497113"/>
                </a:moveTo>
                <a:lnTo>
                  <a:pt x="76555" y="497113"/>
                </a:lnTo>
                <a:lnTo>
                  <a:pt x="76555" y="74415"/>
                </a:lnTo>
                <a:lnTo>
                  <a:pt x="81177" y="74415"/>
                </a:lnTo>
                <a:lnTo>
                  <a:pt x="81177" y="72983"/>
                </a:lnTo>
                <a:lnTo>
                  <a:pt x="8505371" y="72983"/>
                </a:lnTo>
                <a:lnTo>
                  <a:pt x="8505371" y="497113"/>
                </a:lnTo>
                <a:lnTo>
                  <a:pt x="8575304" y="497113"/>
                </a:lnTo>
                <a:lnTo>
                  <a:pt x="8575304" y="0"/>
                </a:lnTo>
                <a:lnTo>
                  <a:pt x="0" y="0"/>
                </a:lnTo>
                <a:close/>
              </a:path>
            </a:pathLst>
          </a:custGeom>
          <a:solidFill>
            <a:srgbClr val="6FDA18"/>
          </a:solidFill>
          <a:ln>
            <a:noFill/>
          </a:ln>
        </p:spPr>
        <p:style>
          <a:lnRef idx="2">
            <a:srgbClr val="D6DCE4">
              <a:shade val="50000"/>
            </a:srgbClr>
          </a:lnRef>
          <a:fillRef idx="1">
            <a:srgbClr val="D6DCE4"/>
          </a:fillRef>
          <a:effectRef idx="0">
            <a:srgbClr val="D6DCE4"/>
          </a:effectRef>
          <a:fontRef idx="minor">
            <a:srgbClr val="FFFFFF"/>
          </a:fontRef>
        </p:style>
        <p:txBody>
          <a:bodyPr rtlCol="0" anchor="ctr"/>
          <a:p>
            <a:pPr algn="ctr"/>
            <a:endParaRPr kumimoji="1" lang="zh-CN" altLang="en-US" sz="1600" b="1" dirty="0">
              <a:solidFill>
                <a:srgbClr val="FFFFFF"/>
              </a:solidFill>
              <a:latin typeface="微软雅黑" panose="020B0503020204020204" charset="-122"/>
            </a:endParaRPr>
          </a:p>
        </p:txBody>
      </p:sp>
      <p:sp>
        <p:nvSpPr>
          <p:cNvPr id="16" name="文本框 15"/>
          <p:cNvSpPr txBox="1"/>
          <p:nvPr/>
        </p:nvSpPr>
        <p:spPr>
          <a:xfrm>
            <a:off x="804545" y="1797685"/>
            <a:ext cx="10447020" cy="3784600"/>
          </a:xfrm>
          <a:prstGeom prst="rect">
            <a:avLst/>
          </a:prstGeom>
        </p:spPr>
        <p:txBody>
          <a:bodyPr wrap="square">
            <a:spAutoFit/>
          </a:bodyPr>
          <a:p>
            <a:pPr marL="285750" indent="-285750">
              <a:lnSpc>
                <a:spcPct val="125000"/>
              </a:lnSpc>
              <a:spcBef>
                <a:spcPts val="0"/>
              </a:spcBef>
              <a:spcAft>
                <a:spcPts val="0"/>
              </a:spcAft>
              <a:buFont typeface="Wingdings" panose="05000000000000000000" charset="0"/>
              <a:buChar char="u"/>
            </a:pPr>
            <a:r>
              <a:rPr lang="zh-CN" altLang="en-US" sz="1600" spc="150" dirty="0">
                <a:solidFill>
                  <a:srgbClr val="000000">
                    <a:lumMod val="50000"/>
                    <a:lumOff val="50000"/>
                  </a:srgbClr>
                </a:solidFill>
                <a:uFillTx/>
                <a:latin typeface="微软雅黑" panose="020B0503020204020204" charset="-122"/>
                <a:ea typeface="微软雅黑" panose="020B0503020204020204" charset="-122"/>
              </a:rPr>
              <a:t>国务院统一领导全国的生产安全事故应急工作，县级以上地方人民政府统一领导本行政区域内的生产安全事故应急工作。生产安全事故应急工作涉及两个以上行政区域的，由有关行政区域共同的上一级人民政府负责，或者由各有关行政区域的上一级人民政府共同负责。 </a:t>
            </a:r>
            <a:endParaRPr lang="zh-CN" altLang="en-US" sz="1600" spc="150" dirty="0">
              <a:solidFill>
                <a:srgbClr val="000000">
                  <a:lumMod val="50000"/>
                  <a:lumOff val="50000"/>
                </a:srgbClr>
              </a:solidFill>
              <a:uFillTx/>
              <a:latin typeface="微软雅黑" panose="020B0503020204020204" charset="-122"/>
              <a:ea typeface="微软雅黑" panose="020B0503020204020204" charset="-122"/>
            </a:endParaRPr>
          </a:p>
          <a:p>
            <a:pPr marL="285750" indent="-285750">
              <a:lnSpc>
                <a:spcPct val="125000"/>
              </a:lnSpc>
              <a:spcBef>
                <a:spcPts val="0"/>
              </a:spcBef>
              <a:spcAft>
                <a:spcPts val="0"/>
              </a:spcAft>
              <a:buFont typeface="Wingdings" panose="05000000000000000000" charset="0"/>
              <a:buChar char="u"/>
            </a:pPr>
            <a:r>
              <a:rPr lang="zh-CN" altLang="en-US" sz="1600" spc="150" dirty="0">
                <a:solidFill>
                  <a:srgbClr val="000000">
                    <a:lumMod val="50000"/>
                    <a:lumOff val="50000"/>
                  </a:srgbClr>
                </a:solidFill>
                <a:uFillTx/>
                <a:latin typeface="微软雅黑" panose="020B0503020204020204" charset="-122"/>
                <a:ea typeface="微软雅黑" panose="020B0503020204020204" charset="-122"/>
              </a:rPr>
              <a:t>县级以上人民政府应急管理部门和其他对有关行业、领域的安全生产工作实施监督管理的部门（以下统称负有安全生产监督管理职责的部门）在各自职责范围内，做好有关行业、领域的生产安全事故应急工作。 </a:t>
            </a:r>
            <a:endParaRPr lang="zh-CN" altLang="en-US" sz="1600" spc="150" dirty="0">
              <a:solidFill>
                <a:srgbClr val="000000">
                  <a:lumMod val="50000"/>
                  <a:lumOff val="50000"/>
                </a:srgbClr>
              </a:solidFill>
              <a:uFillTx/>
              <a:latin typeface="微软雅黑" panose="020B0503020204020204" charset="-122"/>
              <a:ea typeface="微软雅黑" panose="020B0503020204020204" charset="-122"/>
            </a:endParaRPr>
          </a:p>
          <a:p>
            <a:pPr marL="285750" indent="-285750">
              <a:lnSpc>
                <a:spcPct val="125000"/>
              </a:lnSpc>
              <a:spcBef>
                <a:spcPts val="0"/>
              </a:spcBef>
              <a:spcAft>
                <a:spcPts val="0"/>
              </a:spcAft>
              <a:buFont typeface="Wingdings" panose="05000000000000000000" charset="0"/>
              <a:buChar char="u"/>
            </a:pPr>
            <a:r>
              <a:rPr lang="zh-CN" altLang="en-US" sz="1600" spc="150" dirty="0">
                <a:solidFill>
                  <a:srgbClr val="000000">
                    <a:lumMod val="50000"/>
                    <a:lumOff val="50000"/>
                  </a:srgbClr>
                </a:solidFill>
                <a:uFillTx/>
                <a:latin typeface="微软雅黑" panose="020B0503020204020204" charset="-122"/>
                <a:ea typeface="微软雅黑" panose="020B0503020204020204" charset="-122"/>
              </a:rPr>
              <a:t>县级以上人民政府应急管理部门指导、协调本级人民政府其他负有安全生产监督管理职责的部门和下级人民政府的生产安全事故应急工作。 </a:t>
            </a:r>
            <a:endParaRPr lang="zh-CN" altLang="en-US" sz="1600" spc="150" dirty="0">
              <a:solidFill>
                <a:srgbClr val="000000">
                  <a:lumMod val="50000"/>
                  <a:lumOff val="50000"/>
                </a:srgbClr>
              </a:solidFill>
              <a:uFillTx/>
              <a:latin typeface="微软雅黑" panose="020B0503020204020204" charset="-122"/>
              <a:ea typeface="微软雅黑" panose="020B0503020204020204" charset="-122"/>
            </a:endParaRPr>
          </a:p>
          <a:p>
            <a:pPr marL="285750" indent="-285750">
              <a:lnSpc>
                <a:spcPct val="125000"/>
              </a:lnSpc>
              <a:spcBef>
                <a:spcPts val="0"/>
              </a:spcBef>
              <a:spcAft>
                <a:spcPts val="0"/>
              </a:spcAft>
              <a:buFont typeface="Wingdings" panose="05000000000000000000" charset="0"/>
              <a:buChar char="u"/>
            </a:pPr>
            <a:r>
              <a:rPr lang="zh-CN" altLang="en-US" sz="1600" spc="150" dirty="0">
                <a:solidFill>
                  <a:srgbClr val="000000">
                    <a:lumMod val="50000"/>
                    <a:lumOff val="50000"/>
                  </a:srgbClr>
                </a:solidFill>
                <a:uFillTx/>
                <a:latin typeface="微软雅黑" panose="020B0503020204020204" charset="-122"/>
                <a:ea typeface="微软雅黑" panose="020B0503020204020204" charset="-122"/>
              </a:rPr>
              <a:t>乡、镇人民政府以及街道办事处等地方人民政府派出机关应当协助上级人民政府有关部门依法履行生产安全事故应急工作职责。 </a:t>
            </a:r>
            <a:endParaRPr lang="zh-CN" altLang="en-US" sz="1600" spc="150" dirty="0">
              <a:solidFill>
                <a:srgbClr val="000000">
                  <a:lumMod val="50000"/>
                  <a:lumOff val="50000"/>
                </a:srgbClr>
              </a:solidFill>
              <a:uFillTx/>
              <a:latin typeface="微软雅黑" panose="020B0503020204020204" charset="-122"/>
              <a:ea typeface="微软雅黑" panose="020B0503020204020204" charset="-122"/>
            </a:endParaRPr>
          </a:p>
          <a:p>
            <a:pPr marL="285750" indent="-285750">
              <a:lnSpc>
                <a:spcPct val="125000"/>
              </a:lnSpc>
              <a:spcBef>
                <a:spcPts val="0"/>
              </a:spcBef>
              <a:spcAft>
                <a:spcPts val="0"/>
              </a:spcAft>
              <a:buFont typeface="Wingdings" panose="05000000000000000000" charset="0"/>
              <a:buChar char="u"/>
            </a:pPr>
            <a:r>
              <a:rPr lang="zh-CN" altLang="en-US" sz="1600" spc="150" dirty="0">
                <a:solidFill>
                  <a:srgbClr val="000000">
                    <a:lumMod val="50000"/>
                    <a:lumOff val="50000"/>
                  </a:srgbClr>
                </a:solidFill>
                <a:uFillTx/>
                <a:latin typeface="微软雅黑" panose="020B0503020204020204" charset="-122"/>
                <a:ea typeface="微软雅黑" panose="020B0503020204020204" charset="-122"/>
              </a:rPr>
              <a:t>生产经营单位应当加强生产安全事故应急工作，建立、健全生产安全事故应急工作责任制，其主要负责人对本单位的生产安全事故应急工作全面负责。</a:t>
            </a:r>
            <a:endParaRPr lang="zh-CN" altLang="en-US" sz="1600" spc="150" dirty="0">
              <a:solidFill>
                <a:srgbClr val="000000">
                  <a:lumMod val="50000"/>
                  <a:lumOff val="50000"/>
                </a:srgbClr>
              </a:solidFill>
              <a:uFillTx/>
              <a:latin typeface="微软雅黑" panose="020B0503020204020204" charset="-122"/>
              <a:ea typeface="微软雅黑" panose="020B0503020204020204" charset="-122"/>
            </a:endParaRPr>
          </a:p>
        </p:txBody>
      </p:sp>
    </p:spTree>
    <p:custDataLst>
      <p:tags r:id="rId4"/>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cxnSp>
        <p:nvCxnSpPr>
          <p:cNvPr id="26" name="直接连接符 25"/>
          <p:cNvCxnSpPr/>
          <p:nvPr>
            <p:custDataLst>
              <p:tags r:id="rId1"/>
            </p:custDataLst>
          </p:nvPr>
        </p:nvCxnSpPr>
        <p:spPr>
          <a:xfrm>
            <a:off x="0" y="2928924"/>
            <a:ext cx="6136640" cy="5080"/>
          </a:xfrm>
          <a:prstGeom prst="line">
            <a:avLst/>
          </a:prstGeom>
          <a:ln w="50800" cap="rnd">
            <a:solidFill>
              <a:srgbClr val="1F74AD"/>
            </a:solidFill>
          </a:ln>
        </p:spPr>
        <p:style>
          <a:lnRef idx="1">
            <a:srgbClr val="1F74AD"/>
          </a:lnRef>
          <a:fillRef idx="0">
            <a:srgbClr val="1F74AD"/>
          </a:fillRef>
          <a:effectRef idx="0">
            <a:srgbClr val="1F74AD"/>
          </a:effectRef>
          <a:fontRef idx="minor">
            <a:srgbClr val="000000"/>
          </a:fontRef>
        </p:style>
      </p:cxnSp>
      <p:sp>
        <p:nvSpPr>
          <p:cNvPr id="27" name="椭圆 26"/>
          <p:cNvSpPr/>
          <p:nvPr>
            <p:custDataLst>
              <p:tags r:id="rId2"/>
            </p:custDataLst>
          </p:nvPr>
        </p:nvSpPr>
        <p:spPr>
          <a:xfrm>
            <a:off x="3957831" y="3677271"/>
            <a:ext cx="157480" cy="157480"/>
          </a:xfrm>
          <a:prstGeom prst="ellipse">
            <a:avLst/>
          </a:prstGeom>
          <a:solidFill>
            <a:srgbClr val="1F74AD"/>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zh-CN" altLang="en-US"/>
          </a:p>
        </p:txBody>
      </p:sp>
      <p:cxnSp>
        <p:nvCxnSpPr>
          <p:cNvPr id="28" name="直接连接符 27"/>
          <p:cNvCxnSpPr/>
          <p:nvPr>
            <p:custDataLst>
              <p:tags r:id="rId3"/>
            </p:custDataLst>
          </p:nvPr>
        </p:nvCxnSpPr>
        <p:spPr>
          <a:xfrm flipV="1">
            <a:off x="4036571" y="3118471"/>
            <a:ext cx="0" cy="667385"/>
          </a:xfrm>
          <a:prstGeom prst="line">
            <a:avLst/>
          </a:prstGeom>
          <a:solidFill>
            <a:srgbClr val="FC466C"/>
          </a:solidFill>
          <a:ln w="12700">
            <a:solidFill>
              <a:srgbClr val="1F74AD"/>
            </a:solidFill>
            <a:prstDash val="dash"/>
          </a:ln>
        </p:spPr>
        <p:style>
          <a:lnRef idx="1">
            <a:srgbClr val="1F74AD"/>
          </a:lnRef>
          <a:fillRef idx="0">
            <a:srgbClr val="1F74AD"/>
          </a:fillRef>
          <a:effectRef idx="0">
            <a:srgbClr val="1F74AD"/>
          </a:effectRef>
          <a:fontRef idx="minor">
            <a:srgbClr val="000000"/>
          </a:fontRef>
        </p:style>
      </p:cxnSp>
      <p:sp>
        <p:nvSpPr>
          <p:cNvPr id="30" name="任意多边形 55"/>
          <p:cNvSpPr/>
          <p:nvPr>
            <p:custDataLst>
              <p:tags r:id="rId4"/>
            </p:custDataLst>
          </p:nvPr>
        </p:nvSpPr>
        <p:spPr>
          <a:xfrm rot="8100000" flipH="1">
            <a:off x="3503171" y="2383776"/>
            <a:ext cx="1071245" cy="1071245"/>
          </a:xfrm>
          <a:custGeom>
            <a:avLst/>
            <a:gdLst>
              <a:gd name="connsiteX0" fmla="*/ 499605 w 1071330"/>
              <a:gd name="connsiteY0" fmla="*/ 985614 h 1071333"/>
              <a:gd name="connsiteX1" fmla="*/ 978876 w 1071330"/>
              <a:gd name="connsiteY1" fmla="*/ 506343 h 1071333"/>
              <a:gd name="connsiteX2" fmla="*/ 1016378 w 1071330"/>
              <a:gd name="connsiteY2" fmla="*/ 460432 h 1071333"/>
              <a:gd name="connsiteX3" fmla="*/ 1020824 w 1071330"/>
              <a:gd name="connsiteY3" fmla="*/ 451984 h 1071333"/>
              <a:gd name="connsiteX4" fmla="*/ 1021972 w 1071330"/>
              <a:gd name="connsiteY4" fmla="*/ 450592 h 1071333"/>
              <a:gd name="connsiteX5" fmla="*/ 1071330 w 1071330"/>
              <a:gd name="connsiteY5" fmla="*/ 289006 h 1071333"/>
              <a:gd name="connsiteX6" fmla="*/ 1071330 w 1071330"/>
              <a:gd name="connsiteY6" fmla="*/ 0 h 1071333"/>
              <a:gd name="connsiteX7" fmla="*/ 782324 w 1071330"/>
              <a:gd name="connsiteY7" fmla="*/ 0 h 1071333"/>
              <a:gd name="connsiteX8" fmla="*/ 620738 w 1071330"/>
              <a:gd name="connsiteY8" fmla="*/ 49358 h 1071333"/>
              <a:gd name="connsiteX9" fmla="*/ 619333 w 1071330"/>
              <a:gd name="connsiteY9" fmla="*/ 50517 h 1071333"/>
              <a:gd name="connsiteX10" fmla="*/ 610901 w 1071330"/>
              <a:gd name="connsiteY10" fmla="*/ 54955 h 1071333"/>
              <a:gd name="connsiteX11" fmla="*/ 564990 w 1071330"/>
              <a:gd name="connsiteY11" fmla="*/ 92456 h 1071333"/>
              <a:gd name="connsiteX12" fmla="*/ 85718 w 1071330"/>
              <a:gd name="connsiteY12" fmla="*/ 571728 h 1071333"/>
              <a:gd name="connsiteX13" fmla="*/ 85718 w 1071330"/>
              <a:gd name="connsiteY13" fmla="*/ 985614 h 1071333"/>
              <a:gd name="connsiteX14" fmla="*/ 499605 w 1071330"/>
              <a:gd name="connsiteY14" fmla="*/ 985614 h 10713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71330" h="1071333">
                <a:moveTo>
                  <a:pt x="499605" y="985614"/>
                </a:moveTo>
                <a:lnTo>
                  <a:pt x="978876" y="506343"/>
                </a:lnTo>
                <a:cubicBezTo>
                  <a:pt x="993163" y="492057"/>
                  <a:pt x="1005664" y="476661"/>
                  <a:pt x="1016378" y="460432"/>
                </a:cubicBezTo>
                <a:lnTo>
                  <a:pt x="1020824" y="451984"/>
                </a:lnTo>
                <a:lnTo>
                  <a:pt x="1021972" y="450592"/>
                </a:lnTo>
                <a:cubicBezTo>
                  <a:pt x="1053134" y="404467"/>
                  <a:pt x="1071330" y="348861"/>
                  <a:pt x="1071330" y="289006"/>
                </a:cubicBezTo>
                <a:lnTo>
                  <a:pt x="1071330" y="0"/>
                </a:lnTo>
                <a:lnTo>
                  <a:pt x="782324" y="0"/>
                </a:lnTo>
                <a:cubicBezTo>
                  <a:pt x="722469" y="0"/>
                  <a:pt x="666864" y="18196"/>
                  <a:pt x="620738" y="49358"/>
                </a:cubicBezTo>
                <a:lnTo>
                  <a:pt x="619333" y="50517"/>
                </a:lnTo>
                <a:lnTo>
                  <a:pt x="610901" y="54955"/>
                </a:lnTo>
                <a:cubicBezTo>
                  <a:pt x="594672" y="65670"/>
                  <a:pt x="579276" y="78170"/>
                  <a:pt x="564990" y="92456"/>
                </a:cubicBezTo>
                <a:lnTo>
                  <a:pt x="85718" y="571728"/>
                </a:lnTo>
                <a:cubicBezTo>
                  <a:pt x="-28573" y="686020"/>
                  <a:pt x="-28573" y="871323"/>
                  <a:pt x="85718" y="985614"/>
                </a:cubicBezTo>
                <a:cubicBezTo>
                  <a:pt x="200010" y="1099906"/>
                  <a:pt x="385313" y="1099906"/>
                  <a:pt x="499605" y="985614"/>
                </a:cubicBezTo>
                <a:close/>
              </a:path>
            </a:pathLst>
          </a:custGeom>
          <a:solidFill>
            <a:srgbClr val="1F74AD"/>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zh-CN" altLang="en-US"/>
          </a:p>
        </p:txBody>
      </p:sp>
      <p:sp>
        <p:nvSpPr>
          <p:cNvPr id="31" name="文本框 30"/>
          <p:cNvSpPr txBox="1"/>
          <p:nvPr>
            <p:custDataLst>
              <p:tags r:id="rId5"/>
            </p:custDataLst>
          </p:nvPr>
        </p:nvSpPr>
        <p:spPr>
          <a:xfrm>
            <a:off x="3543574" y="2651649"/>
            <a:ext cx="986167" cy="523220"/>
          </a:xfrm>
          <a:prstGeom prst="rect">
            <a:avLst/>
          </a:prstGeom>
          <a:noFill/>
        </p:spPr>
        <p:txBody>
          <a:bodyPr wrap="square" rtlCol="0">
            <a:normAutofit/>
          </a:bodyPr>
          <a:lstStyle/>
          <a:p>
            <a:pPr algn="ctr"/>
            <a:r>
              <a:rPr lang="en-US" altLang="zh-CN" sz="2800" b="1">
                <a:solidFill>
                  <a:sysClr val="window" lastClr="FFFFFF"/>
                </a:solidFill>
                <a:latin typeface="Arial" panose="020B0604020202020204" pitchFamily="34" charset="0"/>
                <a:cs typeface="Arial" panose="020B0604020202020204" pitchFamily="34" charset="0"/>
              </a:rPr>
              <a:t>1</a:t>
            </a:r>
            <a:endParaRPr lang="en-US" altLang="zh-CN" sz="2800" b="1">
              <a:solidFill>
                <a:sysClr val="window" lastClr="FFFFFF"/>
              </a:solidFill>
              <a:latin typeface="Arial" panose="020B0604020202020204" pitchFamily="34" charset="0"/>
              <a:cs typeface="Arial" panose="020B0604020202020204" pitchFamily="34" charset="0"/>
            </a:endParaRPr>
          </a:p>
        </p:txBody>
      </p:sp>
      <p:sp>
        <p:nvSpPr>
          <p:cNvPr id="32" name="ï$ḻiďê"/>
          <p:cNvSpPr txBox="1"/>
          <p:nvPr>
            <p:custDataLst>
              <p:tags r:id="rId6"/>
            </p:custDataLst>
          </p:nvPr>
        </p:nvSpPr>
        <p:spPr bwMode="auto">
          <a:xfrm>
            <a:off x="2995930" y="3895725"/>
            <a:ext cx="2081530" cy="6464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ctr" anchorCtr="0">
            <a:spAutoFit/>
          </a:bodyP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lvl="0" algn="ctr" defTabSz="913765">
              <a:buSzPct val="25000"/>
              <a:defRPr/>
            </a:pPr>
            <a:r>
              <a:rPr lang="zh-CN" altLang="en-US" b="1" spc="120">
                <a:latin typeface="微软雅黑" panose="020B0503020204020204" charset="-122"/>
                <a:ea typeface="微软雅黑" panose="020B0503020204020204" charset="-122"/>
                <a:sym typeface="微软雅黑" panose="020B0503020204020204" charset="-122"/>
              </a:rPr>
              <a:t>生产安全事故应急救援预案</a:t>
            </a:r>
            <a:endParaRPr lang="zh-CN" altLang="en-US" b="1" spc="120">
              <a:latin typeface="微软雅黑" panose="020B0503020204020204" charset="-122"/>
              <a:ea typeface="微软雅黑" panose="020B0503020204020204" charset="-122"/>
              <a:sym typeface="微软雅黑" panose="020B0503020204020204" charset="-122"/>
            </a:endParaRPr>
          </a:p>
        </p:txBody>
      </p:sp>
      <p:sp>
        <p:nvSpPr>
          <p:cNvPr id="33" name="文本框 5"/>
          <p:cNvSpPr txBox="1"/>
          <p:nvPr>
            <p:custDataLst>
              <p:tags r:id="rId7"/>
            </p:custDataLst>
          </p:nvPr>
        </p:nvSpPr>
        <p:spPr>
          <a:xfrm>
            <a:off x="1782445" y="4460240"/>
            <a:ext cx="4627245" cy="1708150"/>
          </a:xfrm>
          <a:prstGeom prst="rect">
            <a:avLst/>
          </a:prstGeom>
          <a:noFill/>
        </p:spPr>
        <p:txBody>
          <a:bodyPr wrap="square" lIns="90000" tIns="46800" rIns="90000" bIns="46800" rtlCol="0">
            <a:spAutoFit/>
          </a:bodyPr>
          <a:lstStyle>
            <a:defPPr>
              <a:defRPr lang="zh-CN"/>
            </a:defPPr>
            <a:lvl1pPr marL="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9pPr>
          </a:lstStyle>
          <a:p>
            <a:pPr algn="just">
              <a:lnSpc>
                <a:spcPct val="150000"/>
              </a:lnSpc>
            </a:pPr>
            <a:r>
              <a:rPr lang="zh-CN" altLang="en-US" sz="1400">
                <a:solidFill>
                  <a:srgbClr val="000000">
                    <a:lumMod val="50000"/>
                    <a:lumOff val="50000"/>
                  </a:srgbClr>
                </a:solidFill>
                <a:latin typeface="微软雅黑" panose="020B0503020204020204" charset="-122"/>
                <a:ea typeface="微软雅黑" panose="020B0503020204020204" charset="-122"/>
                <a:cs typeface="微软雅黑" panose="020B0503020204020204" charset="-122"/>
                <a:sym typeface="微软雅黑" panose="020B0503020204020204" charset="-122"/>
              </a:rPr>
              <a:t>县级以上人民政府及其负有安全生产监督管理职责的部门和乡、镇人民政府以及街道办事处等地方人民政府派出机关，应当针对可能发生的生产安全事故的特点和危害，进行风险辨识和评估，制定相应的生产安全事故应急救援预案，并依法向社会公布。</a:t>
            </a:r>
            <a:endParaRPr lang="zh-CN" altLang="en-US" sz="1400">
              <a:solidFill>
                <a:srgbClr val="000000">
                  <a:lumMod val="50000"/>
                  <a:lumOff val="50000"/>
                </a:srgbClr>
              </a:solidFill>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cxnSp>
        <p:nvCxnSpPr>
          <p:cNvPr id="29" name="直接连接符 28"/>
          <p:cNvCxnSpPr/>
          <p:nvPr>
            <p:custDataLst>
              <p:tags r:id="rId8"/>
            </p:custDataLst>
          </p:nvPr>
        </p:nvCxnSpPr>
        <p:spPr>
          <a:xfrm flipV="1">
            <a:off x="6136948" y="2929977"/>
            <a:ext cx="2205355" cy="3810"/>
          </a:xfrm>
          <a:prstGeom prst="line">
            <a:avLst/>
          </a:prstGeom>
          <a:ln w="50800" cap="rnd">
            <a:solidFill>
              <a:srgbClr val="3498DB"/>
            </a:solidFill>
          </a:ln>
        </p:spPr>
        <p:style>
          <a:lnRef idx="1">
            <a:srgbClr val="1F74AD"/>
          </a:lnRef>
          <a:fillRef idx="0">
            <a:srgbClr val="1F74AD"/>
          </a:fillRef>
          <a:effectRef idx="0">
            <a:srgbClr val="1F74AD"/>
          </a:effectRef>
          <a:fontRef idx="minor">
            <a:srgbClr val="000000"/>
          </a:fontRef>
        </p:style>
      </p:cxnSp>
      <p:sp>
        <p:nvSpPr>
          <p:cNvPr id="17" name="椭圆 16"/>
          <p:cNvSpPr/>
          <p:nvPr>
            <p:custDataLst>
              <p:tags r:id="rId9"/>
            </p:custDataLst>
          </p:nvPr>
        </p:nvSpPr>
        <p:spPr>
          <a:xfrm>
            <a:off x="8843205" y="3687849"/>
            <a:ext cx="157480" cy="157480"/>
          </a:xfrm>
          <a:prstGeom prst="ellipse">
            <a:avLst/>
          </a:prstGeom>
          <a:solidFill>
            <a:srgbClr val="3498DB"/>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zh-CN" altLang="en-US"/>
          </a:p>
        </p:txBody>
      </p:sp>
      <p:cxnSp>
        <p:nvCxnSpPr>
          <p:cNvPr id="18" name="直接连接符 17"/>
          <p:cNvCxnSpPr/>
          <p:nvPr>
            <p:custDataLst>
              <p:tags r:id="rId10"/>
            </p:custDataLst>
          </p:nvPr>
        </p:nvCxnSpPr>
        <p:spPr>
          <a:xfrm flipV="1">
            <a:off x="8921945" y="3129049"/>
            <a:ext cx="0" cy="667385"/>
          </a:xfrm>
          <a:prstGeom prst="line">
            <a:avLst/>
          </a:prstGeom>
          <a:solidFill>
            <a:srgbClr val="FC466C"/>
          </a:solidFill>
          <a:ln w="12700">
            <a:solidFill>
              <a:srgbClr val="3498DB"/>
            </a:solidFill>
            <a:prstDash val="dash"/>
          </a:ln>
        </p:spPr>
        <p:style>
          <a:lnRef idx="1">
            <a:srgbClr val="1F74AD"/>
          </a:lnRef>
          <a:fillRef idx="0">
            <a:srgbClr val="1F74AD"/>
          </a:fillRef>
          <a:effectRef idx="0">
            <a:srgbClr val="1F74AD"/>
          </a:effectRef>
          <a:fontRef idx="minor">
            <a:srgbClr val="000000"/>
          </a:fontRef>
        </p:style>
      </p:cxnSp>
      <p:sp>
        <p:nvSpPr>
          <p:cNvPr id="19" name="任意多边形 55"/>
          <p:cNvSpPr/>
          <p:nvPr>
            <p:custDataLst>
              <p:tags r:id="rId11"/>
            </p:custDataLst>
          </p:nvPr>
        </p:nvSpPr>
        <p:spPr>
          <a:xfrm rot="8100000" flipH="1">
            <a:off x="8388545" y="2394354"/>
            <a:ext cx="1071245" cy="1071245"/>
          </a:xfrm>
          <a:custGeom>
            <a:avLst/>
            <a:gdLst>
              <a:gd name="connsiteX0" fmla="*/ 499605 w 1071330"/>
              <a:gd name="connsiteY0" fmla="*/ 985614 h 1071333"/>
              <a:gd name="connsiteX1" fmla="*/ 978876 w 1071330"/>
              <a:gd name="connsiteY1" fmla="*/ 506343 h 1071333"/>
              <a:gd name="connsiteX2" fmla="*/ 1016378 w 1071330"/>
              <a:gd name="connsiteY2" fmla="*/ 460432 h 1071333"/>
              <a:gd name="connsiteX3" fmla="*/ 1020824 w 1071330"/>
              <a:gd name="connsiteY3" fmla="*/ 451984 h 1071333"/>
              <a:gd name="connsiteX4" fmla="*/ 1021972 w 1071330"/>
              <a:gd name="connsiteY4" fmla="*/ 450592 h 1071333"/>
              <a:gd name="connsiteX5" fmla="*/ 1071330 w 1071330"/>
              <a:gd name="connsiteY5" fmla="*/ 289006 h 1071333"/>
              <a:gd name="connsiteX6" fmla="*/ 1071330 w 1071330"/>
              <a:gd name="connsiteY6" fmla="*/ 0 h 1071333"/>
              <a:gd name="connsiteX7" fmla="*/ 782324 w 1071330"/>
              <a:gd name="connsiteY7" fmla="*/ 0 h 1071333"/>
              <a:gd name="connsiteX8" fmla="*/ 620738 w 1071330"/>
              <a:gd name="connsiteY8" fmla="*/ 49358 h 1071333"/>
              <a:gd name="connsiteX9" fmla="*/ 619333 w 1071330"/>
              <a:gd name="connsiteY9" fmla="*/ 50517 h 1071333"/>
              <a:gd name="connsiteX10" fmla="*/ 610901 w 1071330"/>
              <a:gd name="connsiteY10" fmla="*/ 54955 h 1071333"/>
              <a:gd name="connsiteX11" fmla="*/ 564990 w 1071330"/>
              <a:gd name="connsiteY11" fmla="*/ 92456 h 1071333"/>
              <a:gd name="connsiteX12" fmla="*/ 85718 w 1071330"/>
              <a:gd name="connsiteY12" fmla="*/ 571728 h 1071333"/>
              <a:gd name="connsiteX13" fmla="*/ 85718 w 1071330"/>
              <a:gd name="connsiteY13" fmla="*/ 985614 h 1071333"/>
              <a:gd name="connsiteX14" fmla="*/ 499605 w 1071330"/>
              <a:gd name="connsiteY14" fmla="*/ 985614 h 10713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71330" h="1071333">
                <a:moveTo>
                  <a:pt x="499605" y="985614"/>
                </a:moveTo>
                <a:lnTo>
                  <a:pt x="978876" y="506343"/>
                </a:lnTo>
                <a:cubicBezTo>
                  <a:pt x="993163" y="492057"/>
                  <a:pt x="1005664" y="476661"/>
                  <a:pt x="1016378" y="460432"/>
                </a:cubicBezTo>
                <a:lnTo>
                  <a:pt x="1020824" y="451984"/>
                </a:lnTo>
                <a:lnTo>
                  <a:pt x="1021972" y="450592"/>
                </a:lnTo>
                <a:cubicBezTo>
                  <a:pt x="1053134" y="404467"/>
                  <a:pt x="1071330" y="348861"/>
                  <a:pt x="1071330" y="289006"/>
                </a:cubicBezTo>
                <a:lnTo>
                  <a:pt x="1071330" y="0"/>
                </a:lnTo>
                <a:lnTo>
                  <a:pt x="782324" y="0"/>
                </a:lnTo>
                <a:cubicBezTo>
                  <a:pt x="722469" y="0"/>
                  <a:pt x="666864" y="18196"/>
                  <a:pt x="620738" y="49358"/>
                </a:cubicBezTo>
                <a:lnTo>
                  <a:pt x="619333" y="50517"/>
                </a:lnTo>
                <a:lnTo>
                  <a:pt x="610901" y="54955"/>
                </a:lnTo>
                <a:cubicBezTo>
                  <a:pt x="594672" y="65670"/>
                  <a:pt x="579276" y="78170"/>
                  <a:pt x="564990" y="92456"/>
                </a:cubicBezTo>
                <a:lnTo>
                  <a:pt x="85718" y="571728"/>
                </a:lnTo>
                <a:cubicBezTo>
                  <a:pt x="-28573" y="686020"/>
                  <a:pt x="-28573" y="871323"/>
                  <a:pt x="85718" y="985614"/>
                </a:cubicBezTo>
                <a:cubicBezTo>
                  <a:pt x="200010" y="1099906"/>
                  <a:pt x="385313" y="1099906"/>
                  <a:pt x="499605" y="985614"/>
                </a:cubicBezTo>
                <a:close/>
              </a:path>
            </a:pathLst>
          </a:custGeom>
          <a:solidFill>
            <a:srgbClr val="3498DB"/>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zh-CN" altLang="en-US"/>
          </a:p>
        </p:txBody>
      </p:sp>
      <p:sp>
        <p:nvSpPr>
          <p:cNvPr id="20" name="文本框 19"/>
          <p:cNvSpPr txBox="1"/>
          <p:nvPr>
            <p:custDataLst>
              <p:tags r:id="rId12"/>
            </p:custDataLst>
          </p:nvPr>
        </p:nvSpPr>
        <p:spPr>
          <a:xfrm>
            <a:off x="8428948" y="2662227"/>
            <a:ext cx="986167" cy="523220"/>
          </a:xfrm>
          <a:prstGeom prst="rect">
            <a:avLst/>
          </a:prstGeom>
          <a:noFill/>
        </p:spPr>
        <p:txBody>
          <a:bodyPr wrap="square" rtlCol="0">
            <a:normAutofit/>
          </a:bodyPr>
          <a:lstStyle/>
          <a:p>
            <a:pPr algn="ctr"/>
            <a:r>
              <a:rPr lang="en-US" altLang="zh-CN" sz="2800" b="1">
                <a:solidFill>
                  <a:sysClr val="window" lastClr="FFFFFF"/>
                </a:solidFill>
                <a:latin typeface="Arial" panose="020B0604020202020204" pitchFamily="34" charset="0"/>
                <a:cs typeface="Arial" panose="020B0604020202020204" pitchFamily="34" charset="0"/>
              </a:rPr>
              <a:t>2</a:t>
            </a:r>
            <a:endParaRPr lang="en-US" altLang="zh-CN" sz="2800" b="1">
              <a:solidFill>
                <a:sysClr val="window" lastClr="FFFFFF"/>
              </a:solidFill>
              <a:latin typeface="Arial" panose="020B0604020202020204" pitchFamily="34" charset="0"/>
              <a:cs typeface="Arial" panose="020B0604020202020204" pitchFamily="34" charset="0"/>
            </a:endParaRPr>
          </a:p>
        </p:txBody>
      </p:sp>
      <p:sp>
        <p:nvSpPr>
          <p:cNvPr id="21" name="ï$ḻiďê"/>
          <p:cNvSpPr txBox="1"/>
          <p:nvPr>
            <p:custDataLst>
              <p:tags r:id="rId13"/>
            </p:custDataLst>
          </p:nvPr>
        </p:nvSpPr>
        <p:spPr bwMode="auto">
          <a:xfrm>
            <a:off x="7553960" y="4036060"/>
            <a:ext cx="3240405" cy="387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ctr" anchorCtr="0"/>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lvl="0" algn="ctr" defTabSz="913765">
              <a:buSzPct val="25000"/>
              <a:defRPr/>
            </a:pPr>
            <a:r>
              <a:rPr lang="zh-CN" altLang="en-US" b="1" spc="120">
                <a:latin typeface="微软雅黑" panose="020B0503020204020204" charset="-122"/>
                <a:ea typeface="微软雅黑" panose="020B0503020204020204" charset="-122"/>
                <a:sym typeface="微软雅黑" panose="020B0503020204020204" charset="-122"/>
              </a:rPr>
              <a:t>生产安全事故应急救援队伍建设及应急救援装备和物资</a:t>
            </a:r>
            <a:endParaRPr lang="zh-CN" altLang="en-US" b="1" spc="120">
              <a:latin typeface="微软雅黑" panose="020B0503020204020204" charset="-122"/>
              <a:ea typeface="微软雅黑" panose="020B0503020204020204" charset="-122"/>
              <a:sym typeface="微软雅黑" panose="020B0503020204020204" charset="-122"/>
            </a:endParaRPr>
          </a:p>
        </p:txBody>
      </p:sp>
      <p:sp>
        <p:nvSpPr>
          <p:cNvPr id="22" name="文本框 5"/>
          <p:cNvSpPr txBox="1"/>
          <p:nvPr>
            <p:custDataLst>
              <p:tags r:id="rId14"/>
            </p:custDataLst>
          </p:nvPr>
        </p:nvSpPr>
        <p:spPr>
          <a:xfrm>
            <a:off x="8281035" y="4460240"/>
            <a:ext cx="2011680" cy="1061720"/>
          </a:xfrm>
          <a:prstGeom prst="rect">
            <a:avLst/>
          </a:prstGeom>
          <a:noFill/>
        </p:spPr>
        <p:txBody>
          <a:bodyPr wrap="square" lIns="90000" tIns="46800" rIns="90000" bIns="46800" rtlCol="0">
            <a:spAutoFit/>
          </a:bodyPr>
          <a:lstStyle>
            <a:defPPr>
              <a:defRPr lang="zh-CN"/>
            </a:defPPr>
            <a:lvl1pPr marL="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9pPr>
          </a:lstStyle>
          <a:p>
            <a:pPr algn="just">
              <a:lnSpc>
                <a:spcPct val="150000"/>
              </a:lnSpc>
            </a:pPr>
            <a:r>
              <a:rPr lang="en-US" altLang="zh-CN" sz="1400">
                <a:solidFill>
                  <a:srgbClr val="000000">
                    <a:lumMod val="50000"/>
                    <a:lumOff val="50000"/>
                  </a:srgbClr>
                </a:solidFill>
                <a:latin typeface="微软雅黑" panose="020B0503020204020204" charset="-122"/>
                <a:ea typeface="微软雅黑" panose="020B0503020204020204" charset="-122"/>
                <a:cs typeface="微软雅黑" panose="020B0503020204020204" charset="-122"/>
                <a:sym typeface="微软雅黑" panose="020B0503020204020204" charset="-122"/>
              </a:rPr>
              <a:t>1</a:t>
            </a:r>
            <a:r>
              <a:rPr lang="zh-CN" altLang="en-US" sz="1400">
                <a:solidFill>
                  <a:srgbClr val="000000">
                    <a:lumMod val="50000"/>
                    <a:lumOff val="50000"/>
                  </a:srgbClr>
                </a:solidFill>
                <a:latin typeface="微软雅黑" panose="020B0503020204020204" charset="-122"/>
                <a:ea typeface="微软雅黑" panose="020B0503020204020204" charset="-122"/>
                <a:cs typeface="微软雅黑" panose="020B0503020204020204" charset="-122"/>
                <a:sym typeface="微软雅黑" panose="020B0503020204020204" charset="-122"/>
              </a:rPr>
              <a:t>、应急队伍建设</a:t>
            </a:r>
            <a:endParaRPr lang="zh-CN" altLang="en-US" sz="1400">
              <a:solidFill>
                <a:srgbClr val="000000">
                  <a:lumMod val="50000"/>
                  <a:lumOff val="50000"/>
                </a:srgbClr>
              </a:solidFill>
              <a:latin typeface="微软雅黑" panose="020B0503020204020204" charset="-122"/>
              <a:ea typeface="微软雅黑" panose="020B0503020204020204" charset="-122"/>
              <a:cs typeface="微软雅黑" panose="020B0503020204020204" charset="-122"/>
              <a:sym typeface="微软雅黑" panose="020B0503020204020204" charset="-122"/>
            </a:endParaRPr>
          </a:p>
          <a:p>
            <a:pPr algn="just">
              <a:lnSpc>
                <a:spcPct val="150000"/>
              </a:lnSpc>
            </a:pPr>
            <a:r>
              <a:rPr lang="en-US" altLang="zh-CN" sz="1400">
                <a:solidFill>
                  <a:srgbClr val="000000">
                    <a:lumMod val="50000"/>
                    <a:lumOff val="50000"/>
                  </a:srgbClr>
                </a:solidFill>
                <a:latin typeface="微软雅黑" panose="020B0503020204020204" charset="-122"/>
                <a:ea typeface="微软雅黑" panose="020B0503020204020204" charset="-122"/>
                <a:cs typeface="微软雅黑" panose="020B0503020204020204" charset="-122"/>
                <a:sym typeface="微软雅黑" panose="020B0503020204020204" charset="-122"/>
              </a:rPr>
              <a:t>2. </a:t>
            </a:r>
            <a:r>
              <a:rPr lang="zh-CN" altLang="en-US" sz="1400">
                <a:solidFill>
                  <a:srgbClr val="000000">
                    <a:lumMod val="50000"/>
                    <a:lumOff val="50000"/>
                  </a:srgbClr>
                </a:solidFill>
                <a:latin typeface="微软雅黑" panose="020B0503020204020204" charset="-122"/>
                <a:ea typeface="微软雅黑" panose="020B0503020204020204" charset="-122"/>
                <a:cs typeface="微软雅黑" panose="020B0503020204020204" charset="-122"/>
                <a:sym typeface="微软雅黑" panose="020B0503020204020204" charset="-122"/>
              </a:rPr>
              <a:t>应急救援装备和物资</a:t>
            </a:r>
            <a:endParaRPr lang="zh-CN" altLang="en-US" sz="1400">
              <a:solidFill>
                <a:srgbClr val="000000">
                  <a:lumMod val="50000"/>
                  <a:lumOff val="50000"/>
                </a:srgbClr>
              </a:solidFill>
              <a:latin typeface="微软雅黑" panose="020B0503020204020204" charset="-122"/>
              <a:ea typeface="微软雅黑" panose="020B0503020204020204" charset="-122"/>
              <a:cs typeface="微软雅黑" panose="020B0503020204020204" charset="-122"/>
              <a:sym typeface="微软雅黑" panose="020B0503020204020204" charset="-122"/>
            </a:endParaRPr>
          </a:p>
          <a:p>
            <a:pPr algn="just">
              <a:lnSpc>
                <a:spcPct val="150000"/>
              </a:lnSpc>
            </a:pPr>
            <a:r>
              <a:rPr lang="en-US" altLang="zh-CN" sz="1400">
                <a:solidFill>
                  <a:srgbClr val="000000">
                    <a:lumMod val="50000"/>
                    <a:lumOff val="50000"/>
                  </a:srgbClr>
                </a:solidFill>
                <a:latin typeface="微软雅黑" panose="020B0503020204020204" charset="-122"/>
                <a:ea typeface="微软雅黑" panose="020B0503020204020204" charset="-122"/>
                <a:cs typeface="微软雅黑" panose="020B0503020204020204" charset="-122"/>
                <a:sym typeface="微软雅黑" panose="020B0503020204020204" charset="-122"/>
              </a:rPr>
              <a:t>3. </a:t>
            </a:r>
            <a:r>
              <a:rPr lang="zh-CN" altLang="en-US" sz="1400">
                <a:solidFill>
                  <a:srgbClr val="000000">
                    <a:lumMod val="50000"/>
                    <a:lumOff val="50000"/>
                  </a:srgbClr>
                </a:solidFill>
                <a:latin typeface="微软雅黑" panose="020B0503020204020204" charset="-122"/>
                <a:ea typeface="微软雅黑" panose="020B0503020204020204" charset="-122"/>
                <a:cs typeface="微软雅黑" panose="020B0503020204020204" charset="-122"/>
                <a:sym typeface="微软雅黑" panose="020B0503020204020204" charset="-122"/>
              </a:rPr>
              <a:t>应急值班制度</a:t>
            </a:r>
            <a:endParaRPr lang="zh-CN" altLang="en-US" sz="1400">
              <a:solidFill>
                <a:srgbClr val="000000">
                  <a:lumMod val="50000"/>
                  <a:lumOff val="50000"/>
                </a:srgbClr>
              </a:solidFill>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59" name="TextBox 5"/>
          <p:cNvSpPr txBox="1"/>
          <p:nvPr>
            <p:custDataLst>
              <p:tags r:id="rId15"/>
            </p:custDataLst>
          </p:nvPr>
        </p:nvSpPr>
        <p:spPr>
          <a:xfrm>
            <a:off x="521607" y="685409"/>
            <a:ext cx="11306629" cy="523220"/>
          </a:xfrm>
          <a:prstGeom prst="rect">
            <a:avLst/>
          </a:prstGeom>
          <a:noFill/>
        </p:spPr>
        <p:txBody>
          <a:bodyPr wrap="square" bIns="0" rtlCol="0">
            <a:normAutofit lnSpcReduction="10000"/>
          </a:bodyPr>
          <a:p>
            <a:pPr algn="ctr">
              <a:lnSpc>
                <a:spcPct val="120000"/>
              </a:lnSpc>
            </a:pPr>
            <a:r>
              <a:rPr lang="zh-CN" altLang="en-US" sz="2800" b="1" spc="300" dirty="0">
                <a:latin typeface="微软雅黑" panose="020B0503020204020204" charset="-122"/>
                <a:ea typeface="微软雅黑" panose="020B0503020204020204" charset="-122"/>
              </a:rPr>
              <a:t>应急准备</a:t>
            </a:r>
            <a:endParaRPr lang="zh-CN" altLang="en-US" sz="2800" b="1" spc="300" dirty="0">
              <a:latin typeface="微软雅黑" panose="020B0503020204020204" charset="-122"/>
              <a:ea typeface="微软雅黑" panose="020B0503020204020204" charset="-122"/>
            </a:endParaRPr>
          </a:p>
        </p:txBody>
      </p:sp>
    </p:spTree>
    <p:custDataLst>
      <p:tags r:id="rId16"/>
    </p:custDataLst>
  </p:cSld>
  <p:clrMapOvr>
    <a:masterClrMapping/>
  </p:clrMapOvr>
  <mc:AlternateContent xmlns:mc="http://schemas.openxmlformats.org/markup-compatibility/2006">
    <mc:Choice xmlns:p14="http://schemas.microsoft.com/office/powerpoint/2010/main" Requires="p14">
      <p:transition spd="slow" p14:dur="1000">
        <p:push/>
      </p:transition>
    </mc:Choice>
    <mc:Fallback>
      <p:transition spd="slow">
        <p:push/>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i$liḋe-Rectangle 47"/>
          <p:cNvSpPr/>
          <p:nvPr/>
        </p:nvSpPr>
        <p:spPr>
          <a:xfrm>
            <a:off x="6235065" y="2302193"/>
            <a:ext cx="716915" cy="716915"/>
          </a:xfrm>
          <a:prstGeom prst="rect">
            <a:avLst/>
          </a:prstGeom>
          <a:solidFill>
            <a:srgbClr val="FBD55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sz="2800" b="1">
                <a:solidFill>
                  <a:schemeClr val="bg1"/>
                </a:solidFill>
                <a:latin typeface="方正大黑简体" panose="02000000000000000000" charset="-122"/>
                <a:ea typeface="方正大黑简体" panose="02000000000000000000" charset="-122"/>
                <a:cs typeface="+mn-ea"/>
                <a:sym typeface="+mn-lt"/>
              </a:rPr>
              <a:t>4</a:t>
            </a:r>
            <a:endParaRPr lang="en-US" sz="2800" b="1">
              <a:solidFill>
                <a:schemeClr val="bg1"/>
              </a:solidFill>
              <a:latin typeface="方正大黑简体" panose="02000000000000000000" charset="-122"/>
              <a:ea typeface="方正大黑简体" panose="02000000000000000000" charset="-122"/>
              <a:cs typeface="+mn-ea"/>
              <a:sym typeface="+mn-lt"/>
            </a:endParaRPr>
          </a:p>
        </p:txBody>
      </p:sp>
      <p:sp>
        <p:nvSpPr>
          <p:cNvPr id="33" name="i$liḋe-Rectangle 68"/>
          <p:cNvSpPr/>
          <p:nvPr/>
        </p:nvSpPr>
        <p:spPr>
          <a:xfrm>
            <a:off x="6235065" y="4792663"/>
            <a:ext cx="716915" cy="716915"/>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sz="2800" b="1">
                <a:solidFill>
                  <a:schemeClr val="bg1"/>
                </a:solidFill>
                <a:latin typeface="方正大黑简体" panose="02000000000000000000" charset="-122"/>
                <a:ea typeface="方正大黑简体" panose="02000000000000000000" charset="-122"/>
                <a:cs typeface="+mn-ea"/>
                <a:sym typeface="+mn-lt"/>
              </a:rPr>
              <a:t>6</a:t>
            </a:r>
            <a:endParaRPr lang="en-US" sz="2800" b="1">
              <a:solidFill>
                <a:schemeClr val="bg1"/>
              </a:solidFill>
              <a:latin typeface="方正大黑简体" panose="02000000000000000000" charset="-122"/>
              <a:ea typeface="方正大黑简体" panose="02000000000000000000" charset="-122"/>
              <a:cs typeface="+mn-ea"/>
              <a:sym typeface="+mn-lt"/>
            </a:endParaRPr>
          </a:p>
        </p:txBody>
      </p:sp>
      <p:sp>
        <p:nvSpPr>
          <p:cNvPr id="35" name="i$liḋe-Rectangle 71"/>
          <p:cNvSpPr/>
          <p:nvPr/>
        </p:nvSpPr>
        <p:spPr>
          <a:xfrm>
            <a:off x="6235065" y="3581718"/>
            <a:ext cx="716915" cy="716915"/>
          </a:xfrm>
          <a:prstGeom prst="rect">
            <a:avLst/>
          </a:prstGeom>
          <a:solidFill>
            <a:srgbClr val="A970D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sz="2800" b="1">
                <a:solidFill>
                  <a:schemeClr val="bg1"/>
                </a:solidFill>
                <a:latin typeface="方正大黑简体" panose="02000000000000000000" charset="-122"/>
                <a:ea typeface="方正大黑简体" panose="02000000000000000000" charset="-122"/>
                <a:cs typeface="+mn-ea"/>
                <a:sym typeface="+mn-lt"/>
              </a:rPr>
              <a:t>5</a:t>
            </a:r>
            <a:endParaRPr lang="en-US" sz="2800" b="1">
              <a:solidFill>
                <a:schemeClr val="bg1"/>
              </a:solidFill>
              <a:latin typeface="方正大黑简体" panose="02000000000000000000" charset="-122"/>
              <a:ea typeface="方正大黑简体" panose="02000000000000000000" charset="-122"/>
              <a:cs typeface="+mn-ea"/>
              <a:sym typeface="+mn-lt"/>
            </a:endParaRPr>
          </a:p>
        </p:txBody>
      </p:sp>
      <p:sp>
        <p:nvSpPr>
          <p:cNvPr id="45" name="i$liḋe-TextBox 77"/>
          <p:cNvSpPr txBox="1"/>
          <p:nvPr/>
        </p:nvSpPr>
        <p:spPr>
          <a:xfrm>
            <a:off x="6951980" y="4997450"/>
            <a:ext cx="3407410" cy="307340"/>
          </a:xfrm>
          <a:prstGeom prst="rect">
            <a:avLst/>
          </a:prstGeom>
          <a:noFill/>
        </p:spPr>
        <p:txBody>
          <a:bodyPr wrap="square" lIns="360000" tIns="0" rIns="0" bIns="0" anchor="ctr" anchorCtr="0">
            <a:spAutoFit/>
          </a:bodyPr>
          <a:lstStyle/>
          <a:p>
            <a:pPr algn="l"/>
            <a:r>
              <a:rPr lang="zh-CN" altLang="en-US" sz="2000" dirty="0">
                <a:latin typeface="微软雅黑" panose="020B0503020204020204" charset="-122"/>
                <a:ea typeface="微软雅黑" panose="020B0503020204020204" charset="-122"/>
                <a:sym typeface="+mn-ea"/>
              </a:rPr>
              <a:t>其他应当报告的情况。</a:t>
            </a:r>
            <a:endParaRPr lang="zh-CN" altLang="en-US" sz="2000" dirty="0">
              <a:latin typeface="微软雅黑" panose="020B0503020204020204" charset="-122"/>
              <a:ea typeface="微软雅黑" panose="020B0503020204020204" charset="-122"/>
              <a:sym typeface="+mn-ea"/>
            </a:endParaRPr>
          </a:p>
        </p:txBody>
      </p:sp>
      <p:sp>
        <p:nvSpPr>
          <p:cNvPr id="43" name="i$liḋe-TextBox 80"/>
          <p:cNvSpPr txBox="1"/>
          <p:nvPr/>
        </p:nvSpPr>
        <p:spPr>
          <a:xfrm>
            <a:off x="6951980" y="3786505"/>
            <a:ext cx="4190365" cy="307340"/>
          </a:xfrm>
          <a:prstGeom prst="rect">
            <a:avLst/>
          </a:prstGeom>
          <a:noFill/>
        </p:spPr>
        <p:txBody>
          <a:bodyPr wrap="square" lIns="360000" tIns="0" rIns="0" bIns="0" anchor="ctr" anchorCtr="0">
            <a:spAutoFit/>
          </a:bodyPr>
          <a:lstStyle/>
          <a:p>
            <a:pPr algn="l"/>
            <a:r>
              <a:rPr lang="zh-CN" altLang="en-US" sz="2000" dirty="0">
                <a:latin typeface="微软雅黑" panose="020B0503020204020204" charset="-122"/>
                <a:ea typeface="微软雅黑" panose="020B0503020204020204" charset="-122"/>
                <a:sym typeface="+mn-ea"/>
              </a:rPr>
              <a:t>已经采取的措施；</a:t>
            </a:r>
            <a:endParaRPr lang="zh-CN" altLang="en-US" sz="2000" dirty="0">
              <a:latin typeface="微软雅黑" panose="020B0503020204020204" charset="-122"/>
              <a:ea typeface="微软雅黑" panose="020B0503020204020204" charset="-122"/>
              <a:sym typeface="+mn-ea"/>
            </a:endParaRPr>
          </a:p>
        </p:txBody>
      </p:sp>
      <p:sp>
        <p:nvSpPr>
          <p:cNvPr id="41" name="i$liḋe-TextBox 83"/>
          <p:cNvSpPr txBox="1"/>
          <p:nvPr/>
        </p:nvSpPr>
        <p:spPr>
          <a:xfrm>
            <a:off x="6951980" y="2291715"/>
            <a:ext cx="4126865" cy="738505"/>
          </a:xfrm>
          <a:prstGeom prst="rect">
            <a:avLst/>
          </a:prstGeom>
          <a:noFill/>
        </p:spPr>
        <p:txBody>
          <a:bodyPr wrap="square" lIns="360000" tIns="0" rIns="0" bIns="0" anchor="ctr" anchorCtr="0">
            <a:spAutoFit/>
          </a:bodyPr>
          <a:lstStyle/>
          <a:p>
            <a:pPr algn="l"/>
            <a:r>
              <a:rPr lang="zh-CN" altLang="en-US" sz="1600" dirty="0">
                <a:latin typeface="微软雅黑" panose="020B0503020204020204" charset="-122"/>
                <a:ea typeface="微软雅黑" panose="020B0503020204020204" charset="-122"/>
                <a:sym typeface="+mn-ea"/>
              </a:rPr>
              <a:t>事故已经造成或者可能造成的伤亡人数（包括下落不明的人数）和初步估计的直接经济损失；</a:t>
            </a:r>
            <a:endParaRPr lang="zh-CN" altLang="en-US" sz="1600" dirty="0">
              <a:latin typeface="微软雅黑" panose="020B0503020204020204" charset="-122"/>
              <a:ea typeface="微软雅黑" panose="020B0503020204020204" charset="-122"/>
              <a:sym typeface="+mn-ea"/>
            </a:endParaRPr>
          </a:p>
        </p:txBody>
      </p:sp>
      <p:sp>
        <p:nvSpPr>
          <p:cNvPr id="80" name="TextBox 8"/>
          <p:cNvSpPr txBox="1"/>
          <p:nvPr/>
        </p:nvSpPr>
        <p:spPr>
          <a:xfrm>
            <a:off x="3365500" y="550228"/>
            <a:ext cx="5461000" cy="430530"/>
          </a:xfrm>
          <a:prstGeom prst="rect">
            <a:avLst/>
          </a:prstGeom>
          <a:noFill/>
        </p:spPr>
        <p:txBody>
          <a:bodyPr wrap="square" lIns="0" tIns="0" rIns="0" bIns="0" rtlCol="0" anchor="ctr">
            <a:spAutoFit/>
          </a:bodyPr>
          <a:lstStyle/>
          <a:p>
            <a:pPr algn="ctr"/>
            <a:r>
              <a:rPr lang="zh-CN" altLang="en-US" sz="2800" b="1" dirty="0">
                <a:latin typeface="方正大黑简体" panose="02000000000000000000" charset="-122"/>
                <a:ea typeface="方正大黑简体" panose="02000000000000000000" charset="-122"/>
                <a:sym typeface="+mn-ea"/>
              </a:rPr>
              <a:t>报告事故应当包括下列内容：</a:t>
            </a:r>
            <a:endParaRPr lang="zh-CN" altLang="en-US" sz="2800" b="1" dirty="0">
              <a:latin typeface="方正大黑简体" panose="02000000000000000000" charset="-122"/>
              <a:ea typeface="方正大黑简体" panose="02000000000000000000" charset="-122"/>
              <a:sym typeface="+mn-ea"/>
            </a:endParaRPr>
          </a:p>
        </p:txBody>
      </p:sp>
      <p:sp>
        <p:nvSpPr>
          <p:cNvPr id="2" name="i$liḋe-Rectangle 47"/>
          <p:cNvSpPr/>
          <p:nvPr/>
        </p:nvSpPr>
        <p:spPr>
          <a:xfrm>
            <a:off x="1091565" y="2302193"/>
            <a:ext cx="716915" cy="71691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chorCtr="0"/>
          <a:p>
            <a:pPr algn="ctr"/>
            <a:r>
              <a:rPr lang="en-US" sz="2800" b="1">
                <a:solidFill>
                  <a:schemeClr val="bg1"/>
                </a:solidFill>
                <a:latin typeface="方正大黑简体" panose="02000000000000000000" charset="-122"/>
                <a:ea typeface="方正大黑简体" panose="02000000000000000000" charset="-122"/>
                <a:cs typeface="+mn-ea"/>
                <a:sym typeface="+mn-lt"/>
              </a:rPr>
              <a:t>1</a:t>
            </a:r>
            <a:endParaRPr lang="en-US" sz="2800" b="1">
              <a:solidFill>
                <a:schemeClr val="bg1"/>
              </a:solidFill>
              <a:latin typeface="方正大黑简体" panose="02000000000000000000" charset="-122"/>
              <a:ea typeface="方正大黑简体" panose="02000000000000000000" charset="-122"/>
              <a:cs typeface="+mn-ea"/>
              <a:sym typeface="+mn-lt"/>
            </a:endParaRPr>
          </a:p>
        </p:txBody>
      </p:sp>
      <p:sp>
        <p:nvSpPr>
          <p:cNvPr id="88" name="i$liḋe-Rectangle 68"/>
          <p:cNvSpPr/>
          <p:nvPr/>
        </p:nvSpPr>
        <p:spPr>
          <a:xfrm>
            <a:off x="1091565" y="4792663"/>
            <a:ext cx="716915" cy="716915"/>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chorCtr="0"/>
          <a:p>
            <a:pPr algn="ctr"/>
            <a:r>
              <a:rPr lang="en-US" sz="2800" b="1">
                <a:solidFill>
                  <a:schemeClr val="bg1"/>
                </a:solidFill>
                <a:latin typeface="方正大黑简体" panose="02000000000000000000" charset="-122"/>
                <a:ea typeface="方正大黑简体" panose="02000000000000000000" charset="-122"/>
                <a:cs typeface="+mn-ea"/>
                <a:sym typeface="+mn-lt"/>
              </a:rPr>
              <a:t>3</a:t>
            </a:r>
            <a:endParaRPr lang="en-US" sz="2800" b="1">
              <a:solidFill>
                <a:schemeClr val="bg1"/>
              </a:solidFill>
              <a:latin typeface="方正大黑简体" panose="02000000000000000000" charset="-122"/>
              <a:ea typeface="方正大黑简体" panose="02000000000000000000" charset="-122"/>
              <a:cs typeface="+mn-ea"/>
              <a:sym typeface="+mn-lt"/>
            </a:endParaRPr>
          </a:p>
        </p:txBody>
      </p:sp>
      <p:sp>
        <p:nvSpPr>
          <p:cNvPr id="90" name="i$liḋe-Rectangle 71"/>
          <p:cNvSpPr/>
          <p:nvPr/>
        </p:nvSpPr>
        <p:spPr>
          <a:xfrm>
            <a:off x="1091565" y="3581718"/>
            <a:ext cx="716915" cy="716915"/>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chorCtr="0"/>
          <a:p>
            <a:pPr algn="ctr"/>
            <a:r>
              <a:rPr lang="en-US" sz="2800" b="1">
                <a:solidFill>
                  <a:schemeClr val="bg1"/>
                </a:solidFill>
                <a:latin typeface="方正大黑简体" panose="02000000000000000000" charset="-122"/>
                <a:ea typeface="方正大黑简体" panose="02000000000000000000" charset="-122"/>
                <a:cs typeface="+mn-ea"/>
                <a:sym typeface="+mn-lt"/>
              </a:rPr>
              <a:t>2</a:t>
            </a:r>
            <a:endParaRPr lang="en-US" sz="2800" b="1">
              <a:solidFill>
                <a:schemeClr val="bg1"/>
              </a:solidFill>
              <a:latin typeface="方正大黑简体" panose="02000000000000000000" charset="-122"/>
              <a:ea typeface="方正大黑简体" panose="02000000000000000000" charset="-122"/>
              <a:cs typeface="+mn-ea"/>
              <a:sym typeface="+mn-lt"/>
            </a:endParaRPr>
          </a:p>
        </p:txBody>
      </p:sp>
      <p:sp>
        <p:nvSpPr>
          <p:cNvPr id="98" name="i$liḋe-TextBox 77"/>
          <p:cNvSpPr txBox="1"/>
          <p:nvPr/>
        </p:nvSpPr>
        <p:spPr>
          <a:xfrm>
            <a:off x="1808480" y="4997450"/>
            <a:ext cx="3962400" cy="307340"/>
          </a:xfrm>
          <a:prstGeom prst="rect">
            <a:avLst/>
          </a:prstGeom>
          <a:noFill/>
        </p:spPr>
        <p:txBody>
          <a:bodyPr wrap="square" lIns="360000" tIns="0" rIns="0" bIns="0" anchor="ctr" anchorCtr="0">
            <a:spAutoFit/>
          </a:bodyPr>
          <a:p>
            <a:pPr algn="l"/>
            <a:r>
              <a:rPr lang="zh-CN" altLang="en-US" sz="2000" dirty="0">
                <a:latin typeface="微软雅黑" panose="020B0503020204020204" charset="-122"/>
                <a:ea typeface="微软雅黑" panose="020B0503020204020204" charset="-122"/>
                <a:sym typeface="+mn-ea"/>
              </a:rPr>
              <a:t>事故的简要经过；</a:t>
            </a:r>
            <a:endParaRPr lang="zh-CN" altLang="en-US" sz="2000" dirty="0">
              <a:latin typeface="微软雅黑" panose="020B0503020204020204" charset="-122"/>
              <a:ea typeface="微软雅黑" panose="020B0503020204020204" charset="-122"/>
              <a:sym typeface="+mn-ea"/>
            </a:endParaRPr>
          </a:p>
        </p:txBody>
      </p:sp>
      <p:sp>
        <p:nvSpPr>
          <p:cNvPr id="101" name="i$liḋe-TextBox 80"/>
          <p:cNvSpPr txBox="1"/>
          <p:nvPr/>
        </p:nvSpPr>
        <p:spPr>
          <a:xfrm>
            <a:off x="1808480" y="3632518"/>
            <a:ext cx="3962400" cy="615315"/>
          </a:xfrm>
          <a:prstGeom prst="rect">
            <a:avLst/>
          </a:prstGeom>
          <a:noFill/>
        </p:spPr>
        <p:txBody>
          <a:bodyPr wrap="square" lIns="360000" tIns="0" rIns="0" bIns="0" anchor="ctr" anchorCtr="0">
            <a:spAutoFit/>
          </a:bodyPr>
          <a:p>
            <a:pPr algn="l"/>
            <a:r>
              <a:rPr lang="zh-CN" altLang="en-US" sz="2000" dirty="0">
                <a:latin typeface="微软雅黑" panose="020B0503020204020204" charset="-122"/>
                <a:ea typeface="微软雅黑" panose="020B0503020204020204" charset="-122"/>
                <a:sym typeface="+mn-ea"/>
              </a:rPr>
              <a:t>事故发生的时间、地点以及事故现场情况；</a:t>
            </a:r>
            <a:endParaRPr lang="zh-CN" altLang="en-US" sz="2000" dirty="0">
              <a:latin typeface="微软雅黑" panose="020B0503020204020204" charset="-122"/>
              <a:ea typeface="微软雅黑" panose="020B0503020204020204" charset="-122"/>
              <a:sym typeface="+mn-ea"/>
            </a:endParaRPr>
          </a:p>
        </p:txBody>
      </p:sp>
      <p:sp>
        <p:nvSpPr>
          <p:cNvPr id="104" name="i$liḋe-TextBox 83"/>
          <p:cNvSpPr txBox="1"/>
          <p:nvPr/>
        </p:nvSpPr>
        <p:spPr>
          <a:xfrm>
            <a:off x="1808480" y="2506980"/>
            <a:ext cx="3962400" cy="307340"/>
          </a:xfrm>
          <a:prstGeom prst="rect">
            <a:avLst/>
          </a:prstGeom>
          <a:noFill/>
        </p:spPr>
        <p:txBody>
          <a:bodyPr wrap="square" lIns="360000" tIns="0" rIns="0" bIns="0" anchor="ctr" anchorCtr="0">
            <a:spAutoFit/>
          </a:bodyPr>
          <a:p>
            <a:pPr algn="l"/>
            <a:r>
              <a:rPr lang="zh-CN" altLang="en-US" sz="2000" dirty="0">
                <a:latin typeface="微软雅黑" panose="020B0503020204020204" charset="-122"/>
                <a:ea typeface="微软雅黑" panose="020B0503020204020204" charset="-122"/>
                <a:sym typeface="+mn-ea"/>
              </a:rPr>
              <a:t>事故发生单位概况；</a:t>
            </a:r>
            <a:endParaRPr lang="zh-CN" altLang="en-US" sz="2000" dirty="0">
              <a:latin typeface="微软雅黑" panose="020B0503020204020204" charset="-122"/>
              <a:ea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2000">
        <p:split orient="vert"/>
      </p:transition>
    </mc:Choice>
    <mc:Fallback>
      <p:transition spd="slow" advClick="0" advTm="2000">
        <p:split orient="vert"/>
      </p:transition>
    </mc:Fallback>
  </mc:AlternateContent>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9" name="TextBox 5"/>
          <p:cNvSpPr txBox="1"/>
          <p:nvPr>
            <p:custDataLst>
              <p:tags r:id="rId1"/>
            </p:custDataLst>
          </p:nvPr>
        </p:nvSpPr>
        <p:spPr>
          <a:xfrm>
            <a:off x="464457" y="628259"/>
            <a:ext cx="11306629" cy="523220"/>
          </a:xfrm>
          <a:prstGeom prst="rect">
            <a:avLst/>
          </a:prstGeom>
          <a:noFill/>
        </p:spPr>
        <p:txBody>
          <a:bodyPr wrap="square" bIns="0" rtlCol="0">
            <a:normAutofit lnSpcReduction="10000"/>
          </a:bodyPr>
          <a:p>
            <a:pPr algn="ctr">
              <a:lnSpc>
                <a:spcPct val="120000"/>
              </a:lnSpc>
            </a:pPr>
            <a:r>
              <a:rPr lang="zh-CN" altLang="en-US" sz="2800" b="1" spc="300" dirty="0">
                <a:latin typeface="微软雅黑" panose="020B0503020204020204" charset="-122"/>
                <a:ea typeface="微软雅黑" panose="020B0503020204020204" charset="-122"/>
              </a:rPr>
              <a:t>应急救援</a:t>
            </a:r>
            <a:endParaRPr lang="zh-CN" altLang="en-US" sz="2800" b="1" spc="300" dirty="0">
              <a:latin typeface="微软雅黑" panose="020B0503020204020204" charset="-122"/>
              <a:ea typeface="微软雅黑" panose="020B0503020204020204" charset="-122"/>
            </a:endParaRPr>
          </a:p>
        </p:txBody>
      </p:sp>
      <p:cxnSp>
        <p:nvCxnSpPr>
          <p:cNvPr id="2" name="直接连接符 1"/>
          <p:cNvCxnSpPr/>
          <p:nvPr>
            <p:custDataLst>
              <p:tags r:id="rId2"/>
            </p:custDataLst>
          </p:nvPr>
        </p:nvCxnSpPr>
        <p:spPr>
          <a:xfrm>
            <a:off x="0" y="2928924"/>
            <a:ext cx="6136640" cy="5080"/>
          </a:xfrm>
          <a:prstGeom prst="line">
            <a:avLst/>
          </a:prstGeom>
          <a:ln w="50800" cap="rnd">
            <a:solidFill>
              <a:srgbClr val="1F74AD"/>
            </a:solidFill>
          </a:ln>
        </p:spPr>
        <p:style>
          <a:lnRef idx="1">
            <a:srgbClr val="1F74AD"/>
          </a:lnRef>
          <a:fillRef idx="0">
            <a:srgbClr val="1F74AD"/>
          </a:fillRef>
          <a:effectRef idx="0">
            <a:srgbClr val="1F74AD"/>
          </a:effectRef>
          <a:fontRef idx="minor">
            <a:srgbClr val="000000"/>
          </a:fontRef>
        </p:style>
      </p:cxnSp>
      <p:sp>
        <p:nvSpPr>
          <p:cNvPr id="3" name="椭圆 2"/>
          <p:cNvSpPr/>
          <p:nvPr>
            <p:custDataLst>
              <p:tags r:id="rId3"/>
            </p:custDataLst>
          </p:nvPr>
        </p:nvSpPr>
        <p:spPr>
          <a:xfrm>
            <a:off x="3957831" y="3677271"/>
            <a:ext cx="157480" cy="157480"/>
          </a:xfrm>
          <a:prstGeom prst="ellipse">
            <a:avLst/>
          </a:prstGeom>
          <a:solidFill>
            <a:srgbClr val="1F74AD"/>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zh-CN" altLang="en-US"/>
          </a:p>
        </p:txBody>
      </p:sp>
      <p:cxnSp>
        <p:nvCxnSpPr>
          <p:cNvPr id="4" name="直接连接符 3"/>
          <p:cNvCxnSpPr/>
          <p:nvPr>
            <p:custDataLst>
              <p:tags r:id="rId4"/>
            </p:custDataLst>
          </p:nvPr>
        </p:nvCxnSpPr>
        <p:spPr>
          <a:xfrm flipV="1">
            <a:off x="4036571" y="3118471"/>
            <a:ext cx="0" cy="667385"/>
          </a:xfrm>
          <a:prstGeom prst="line">
            <a:avLst/>
          </a:prstGeom>
          <a:solidFill>
            <a:srgbClr val="FC466C"/>
          </a:solidFill>
          <a:ln w="12700">
            <a:solidFill>
              <a:srgbClr val="1F74AD"/>
            </a:solidFill>
            <a:prstDash val="dash"/>
          </a:ln>
        </p:spPr>
        <p:style>
          <a:lnRef idx="1">
            <a:srgbClr val="1F74AD"/>
          </a:lnRef>
          <a:fillRef idx="0">
            <a:srgbClr val="1F74AD"/>
          </a:fillRef>
          <a:effectRef idx="0">
            <a:srgbClr val="1F74AD"/>
          </a:effectRef>
          <a:fontRef idx="minor">
            <a:srgbClr val="000000"/>
          </a:fontRef>
        </p:style>
      </p:cxnSp>
      <p:sp>
        <p:nvSpPr>
          <p:cNvPr id="5" name="任意多边形 55"/>
          <p:cNvSpPr/>
          <p:nvPr>
            <p:custDataLst>
              <p:tags r:id="rId5"/>
            </p:custDataLst>
          </p:nvPr>
        </p:nvSpPr>
        <p:spPr>
          <a:xfrm rot="8100000" flipH="1">
            <a:off x="3503171" y="2383776"/>
            <a:ext cx="1071245" cy="1071245"/>
          </a:xfrm>
          <a:custGeom>
            <a:avLst/>
            <a:gdLst>
              <a:gd name="connsiteX0" fmla="*/ 499605 w 1071330"/>
              <a:gd name="connsiteY0" fmla="*/ 985614 h 1071333"/>
              <a:gd name="connsiteX1" fmla="*/ 978876 w 1071330"/>
              <a:gd name="connsiteY1" fmla="*/ 506343 h 1071333"/>
              <a:gd name="connsiteX2" fmla="*/ 1016378 w 1071330"/>
              <a:gd name="connsiteY2" fmla="*/ 460432 h 1071333"/>
              <a:gd name="connsiteX3" fmla="*/ 1020824 w 1071330"/>
              <a:gd name="connsiteY3" fmla="*/ 451984 h 1071333"/>
              <a:gd name="connsiteX4" fmla="*/ 1021972 w 1071330"/>
              <a:gd name="connsiteY4" fmla="*/ 450592 h 1071333"/>
              <a:gd name="connsiteX5" fmla="*/ 1071330 w 1071330"/>
              <a:gd name="connsiteY5" fmla="*/ 289006 h 1071333"/>
              <a:gd name="connsiteX6" fmla="*/ 1071330 w 1071330"/>
              <a:gd name="connsiteY6" fmla="*/ 0 h 1071333"/>
              <a:gd name="connsiteX7" fmla="*/ 782324 w 1071330"/>
              <a:gd name="connsiteY7" fmla="*/ 0 h 1071333"/>
              <a:gd name="connsiteX8" fmla="*/ 620738 w 1071330"/>
              <a:gd name="connsiteY8" fmla="*/ 49358 h 1071333"/>
              <a:gd name="connsiteX9" fmla="*/ 619333 w 1071330"/>
              <a:gd name="connsiteY9" fmla="*/ 50517 h 1071333"/>
              <a:gd name="connsiteX10" fmla="*/ 610901 w 1071330"/>
              <a:gd name="connsiteY10" fmla="*/ 54955 h 1071333"/>
              <a:gd name="connsiteX11" fmla="*/ 564990 w 1071330"/>
              <a:gd name="connsiteY11" fmla="*/ 92456 h 1071333"/>
              <a:gd name="connsiteX12" fmla="*/ 85718 w 1071330"/>
              <a:gd name="connsiteY12" fmla="*/ 571728 h 1071333"/>
              <a:gd name="connsiteX13" fmla="*/ 85718 w 1071330"/>
              <a:gd name="connsiteY13" fmla="*/ 985614 h 1071333"/>
              <a:gd name="connsiteX14" fmla="*/ 499605 w 1071330"/>
              <a:gd name="connsiteY14" fmla="*/ 985614 h 10713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71330" h="1071333">
                <a:moveTo>
                  <a:pt x="499605" y="985614"/>
                </a:moveTo>
                <a:lnTo>
                  <a:pt x="978876" y="506343"/>
                </a:lnTo>
                <a:cubicBezTo>
                  <a:pt x="993163" y="492057"/>
                  <a:pt x="1005664" y="476661"/>
                  <a:pt x="1016378" y="460432"/>
                </a:cubicBezTo>
                <a:lnTo>
                  <a:pt x="1020824" y="451984"/>
                </a:lnTo>
                <a:lnTo>
                  <a:pt x="1021972" y="450592"/>
                </a:lnTo>
                <a:cubicBezTo>
                  <a:pt x="1053134" y="404467"/>
                  <a:pt x="1071330" y="348861"/>
                  <a:pt x="1071330" y="289006"/>
                </a:cubicBezTo>
                <a:lnTo>
                  <a:pt x="1071330" y="0"/>
                </a:lnTo>
                <a:lnTo>
                  <a:pt x="782324" y="0"/>
                </a:lnTo>
                <a:cubicBezTo>
                  <a:pt x="722469" y="0"/>
                  <a:pt x="666864" y="18196"/>
                  <a:pt x="620738" y="49358"/>
                </a:cubicBezTo>
                <a:lnTo>
                  <a:pt x="619333" y="50517"/>
                </a:lnTo>
                <a:lnTo>
                  <a:pt x="610901" y="54955"/>
                </a:lnTo>
                <a:cubicBezTo>
                  <a:pt x="594672" y="65670"/>
                  <a:pt x="579276" y="78170"/>
                  <a:pt x="564990" y="92456"/>
                </a:cubicBezTo>
                <a:lnTo>
                  <a:pt x="85718" y="571728"/>
                </a:lnTo>
                <a:cubicBezTo>
                  <a:pt x="-28573" y="686020"/>
                  <a:pt x="-28573" y="871323"/>
                  <a:pt x="85718" y="985614"/>
                </a:cubicBezTo>
                <a:cubicBezTo>
                  <a:pt x="200010" y="1099906"/>
                  <a:pt x="385313" y="1099906"/>
                  <a:pt x="499605" y="985614"/>
                </a:cubicBezTo>
                <a:close/>
              </a:path>
            </a:pathLst>
          </a:custGeom>
          <a:solidFill>
            <a:srgbClr val="1F74AD"/>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zh-CN" altLang="en-US"/>
          </a:p>
        </p:txBody>
      </p:sp>
      <p:sp>
        <p:nvSpPr>
          <p:cNvPr id="6" name="文本框 5"/>
          <p:cNvSpPr txBox="1"/>
          <p:nvPr>
            <p:custDataLst>
              <p:tags r:id="rId6"/>
            </p:custDataLst>
          </p:nvPr>
        </p:nvSpPr>
        <p:spPr>
          <a:xfrm>
            <a:off x="3543574" y="2651649"/>
            <a:ext cx="986167" cy="523220"/>
          </a:xfrm>
          <a:prstGeom prst="rect">
            <a:avLst/>
          </a:prstGeom>
          <a:noFill/>
        </p:spPr>
        <p:txBody>
          <a:bodyPr wrap="square" rtlCol="0">
            <a:normAutofit/>
          </a:bodyPr>
          <a:lstStyle/>
          <a:p>
            <a:pPr algn="ctr"/>
            <a:r>
              <a:rPr lang="en-US" altLang="zh-CN" sz="2800" b="1">
                <a:solidFill>
                  <a:sysClr val="window" lastClr="FFFFFF"/>
                </a:solidFill>
                <a:latin typeface="Arial" panose="020B0604020202020204" pitchFamily="34" charset="0"/>
                <a:cs typeface="Arial" panose="020B0604020202020204" pitchFamily="34" charset="0"/>
              </a:rPr>
              <a:t>1</a:t>
            </a:r>
            <a:endParaRPr lang="en-US" altLang="zh-CN" sz="2800" b="1">
              <a:solidFill>
                <a:sysClr val="window" lastClr="FFFFFF"/>
              </a:solidFill>
              <a:latin typeface="Arial" panose="020B0604020202020204" pitchFamily="34" charset="0"/>
              <a:cs typeface="Arial" panose="020B0604020202020204" pitchFamily="34" charset="0"/>
            </a:endParaRPr>
          </a:p>
        </p:txBody>
      </p:sp>
      <p:sp>
        <p:nvSpPr>
          <p:cNvPr id="7" name="ï$ḻiďê"/>
          <p:cNvSpPr txBox="1"/>
          <p:nvPr>
            <p:custDataLst>
              <p:tags r:id="rId7"/>
            </p:custDataLst>
          </p:nvPr>
        </p:nvSpPr>
        <p:spPr bwMode="auto">
          <a:xfrm>
            <a:off x="2995930" y="3895725"/>
            <a:ext cx="2281555" cy="6464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ctr" anchorCtr="0">
            <a:spAutoFit/>
          </a:bodyP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lvl="0" algn="ctr" defTabSz="913765">
              <a:buSzPct val="25000"/>
              <a:defRPr/>
            </a:pPr>
            <a:r>
              <a:rPr lang="zh-CN" altLang="en-US" b="1" spc="120">
                <a:latin typeface="微软雅黑" panose="020B0503020204020204" charset="-122"/>
                <a:ea typeface="微软雅黑" panose="020B0503020204020204" charset="-122"/>
                <a:sym typeface="微软雅黑" panose="020B0503020204020204" charset="-122"/>
              </a:rPr>
              <a:t>生产安全事故应急救援的措施与职责</a:t>
            </a:r>
            <a:endParaRPr lang="zh-CN" altLang="en-US" b="1" spc="120">
              <a:latin typeface="微软雅黑" panose="020B0503020204020204" charset="-122"/>
              <a:ea typeface="微软雅黑" panose="020B0503020204020204" charset="-122"/>
              <a:sym typeface="微软雅黑" panose="020B0503020204020204" charset="-122"/>
            </a:endParaRPr>
          </a:p>
        </p:txBody>
      </p:sp>
      <p:sp>
        <p:nvSpPr>
          <p:cNvPr id="8" name="文本框 5"/>
          <p:cNvSpPr txBox="1"/>
          <p:nvPr>
            <p:custDataLst>
              <p:tags r:id="rId8"/>
            </p:custDataLst>
          </p:nvPr>
        </p:nvSpPr>
        <p:spPr>
          <a:xfrm>
            <a:off x="795020" y="4578350"/>
            <a:ext cx="5960110" cy="1708150"/>
          </a:xfrm>
          <a:prstGeom prst="rect">
            <a:avLst/>
          </a:prstGeom>
          <a:noFill/>
        </p:spPr>
        <p:txBody>
          <a:bodyPr wrap="square" lIns="90000" tIns="46800" rIns="90000" bIns="46800" rtlCol="0">
            <a:spAutoFit/>
          </a:bodyPr>
          <a:lstStyle>
            <a:defPPr>
              <a:defRPr lang="zh-CN"/>
            </a:defPPr>
            <a:lvl1pPr marL="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9pPr>
          </a:lstStyle>
          <a:p>
            <a:pPr marL="285750" indent="-285750" algn="just">
              <a:lnSpc>
                <a:spcPct val="150000"/>
              </a:lnSpc>
              <a:buFont typeface="Wingdings" panose="05000000000000000000" charset="0"/>
              <a:buChar char="u"/>
            </a:pPr>
            <a:r>
              <a:rPr lang="zh-CN" altLang="en-US" sz="1400">
                <a:solidFill>
                  <a:srgbClr val="000000">
                    <a:lumMod val="50000"/>
                    <a:lumOff val="50000"/>
                  </a:srgbClr>
                </a:solidFill>
                <a:latin typeface="微软雅黑" panose="020B0503020204020204" charset="-122"/>
                <a:ea typeface="微软雅黑" panose="020B0503020204020204" charset="-122"/>
                <a:cs typeface="微软雅黑" panose="020B0503020204020204" charset="-122"/>
                <a:sym typeface="微软雅黑" panose="020B0503020204020204" charset="-122"/>
              </a:rPr>
              <a:t>发生生产安全事故后，生产经营单位应当立即启动生产安全事故应急救援预案，采取应急救援措施，并按照国家有关规定报告事故情况。</a:t>
            </a:r>
            <a:endParaRPr lang="zh-CN" altLang="en-US" sz="1400">
              <a:solidFill>
                <a:srgbClr val="000000">
                  <a:lumMod val="50000"/>
                  <a:lumOff val="50000"/>
                </a:srgbClr>
              </a:solidFill>
              <a:latin typeface="微软雅黑" panose="020B0503020204020204" charset="-122"/>
              <a:ea typeface="微软雅黑" panose="020B0503020204020204" charset="-122"/>
              <a:cs typeface="微软雅黑" panose="020B0503020204020204" charset="-122"/>
              <a:sym typeface="微软雅黑" panose="020B0503020204020204" charset="-122"/>
            </a:endParaRPr>
          </a:p>
          <a:p>
            <a:pPr marL="285750" indent="-285750" algn="just">
              <a:lnSpc>
                <a:spcPct val="150000"/>
              </a:lnSpc>
              <a:buFont typeface="Wingdings" panose="05000000000000000000" charset="0"/>
              <a:buChar char="u"/>
            </a:pPr>
            <a:r>
              <a:rPr lang="zh-CN" altLang="en-US" sz="1400">
                <a:solidFill>
                  <a:srgbClr val="000000">
                    <a:lumMod val="50000"/>
                    <a:lumOff val="50000"/>
                  </a:srgbClr>
                </a:solidFill>
                <a:latin typeface="微软雅黑" panose="020B0503020204020204" charset="-122"/>
                <a:ea typeface="微软雅黑" panose="020B0503020204020204" charset="-122"/>
                <a:cs typeface="微软雅黑" panose="020B0503020204020204" charset="-122"/>
                <a:sym typeface="微软雅黑" panose="020B0503020204020204" charset="-122"/>
              </a:rPr>
              <a:t>有关地方人民政府及其部门接到生产安全事故报告后，应当按照国家有关规定上报事故情况，启动相应的生产安全事故应急救援预案，并按照应急救援预案的规定采取下列一项或者多项应急救援措施。</a:t>
            </a:r>
            <a:endParaRPr lang="zh-CN" altLang="en-US" sz="1400">
              <a:solidFill>
                <a:srgbClr val="000000">
                  <a:lumMod val="50000"/>
                  <a:lumOff val="50000"/>
                </a:srgbClr>
              </a:solidFill>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cxnSp>
        <p:nvCxnSpPr>
          <p:cNvPr id="9" name="直接连接符 8"/>
          <p:cNvCxnSpPr/>
          <p:nvPr>
            <p:custDataLst>
              <p:tags r:id="rId9"/>
            </p:custDataLst>
          </p:nvPr>
        </p:nvCxnSpPr>
        <p:spPr>
          <a:xfrm flipV="1">
            <a:off x="6136948" y="2929977"/>
            <a:ext cx="2205355" cy="3810"/>
          </a:xfrm>
          <a:prstGeom prst="line">
            <a:avLst/>
          </a:prstGeom>
          <a:ln w="50800" cap="rnd">
            <a:solidFill>
              <a:srgbClr val="3498DB"/>
            </a:solidFill>
          </a:ln>
        </p:spPr>
        <p:style>
          <a:lnRef idx="1">
            <a:srgbClr val="1F74AD"/>
          </a:lnRef>
          <a:fillRef idx="0">
            <a:srgbClr val="1F74AD"/>
          </a:fillRef>
          <a:effectRef idx="0">
            <a:srgbClr val="1F74AD"/>
          </a:effectRef>
          <a:fontRef idx="minor">
            <a:srgbClr val="000000"/>
          </a:fontRef>
        </p:style>
      </p:cxnSp>
      <p:sp>
        <p:nvSpPr>
          <p:cNvPr id="10" name="椭圆 9"/>
          <p:cNvSpPr/>
          <p:nvPr>
            <p:custDataLst>
              <p:tags r:id="rId10"/>
            </p:custDataLst>
          </p:nvPr>
        </p:nvSpPr>
        <p:spPr>
          <a:xfrm>
            <a:off x="8843205" y="3687849"/>
            <a:ext cx="157480" cy="157480"/>
          </a:xfrm>
          <a:prstGeom prst="ellipse">
            <a:avLst/>
          </a:prstGeom>
          <a:solidFill>
            <a:srgbClr val="3498DB"/>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zh-CN" altLang="en-US"/>
          </a:p>
        </p:txBody>
      </p:sp>
      <p:cxnSp>
        <p:nvCxnSpPr>
          <p:cNvPr id="11" name="直接连接符 10"/>
          <p:cNvCxnSpPr/>
          <p:nvPr>
            <p:custDataLst>
              <p:tags r:id="rId11"/>
            </p:custDataLst>
          </p:nvPr>
        </p:nvCxnSpPr>
        <p:spPr>
          <a:xfrm flipV="1">
            <a:off x="8921945" y="3129049"/>
            <a:ext cx="0" cy="667385"/>
          </a:xfrm>
          <a:prstGeom prst="line">
            <a:avLst/>
          </a:prstGeom>
          <a:solidFill>
            <a:srgbClr val="FC466C"/>
          </a:solidFill>
          <a:ln w="12700">
            <a:solidFill>
              <a:srgbClr val="3498DB"/>
            </a:solidFill>
            <a:prstDash val="dash"/>
          </a:ln>
        </p:spPr>
        <p:style>
          <a:lnRef idx="1">
            <a:srgbClr val="1F74AD"/>
          </a:lnRef>
          <a:fillRef idx="0">
            <a:srgbClr val="1F74AD"/>
          </a:fillRef>
          <a:effectRef idx="0">
            <a:srgbClr val="1F74AD"/>
          </a:effectRef>
          <a:fontRef idx="minor">
            <a:srgbClr val="000000"/>
          </a:fontRef>
        </p:style>
      </p:cxnSp>
      <p:sp>
        <p:nvSpPr>
          <p:cNvPr id="12" name="任意多边形 55"/>
          <p:cNvSpPr/>
          <p:nvPr>
            <p:custDataLst>
              <p:tags r:id="rId12"/>
            </p:custDataLst>
          </p:nvPr>
        </p:nvSpPr>
        <p:spPr>
          <a:xfrm rot="8100000" flipH="1">
            <a:off x="8388545" y="2394354"/>
            <a:ext cx="1071245" cy="1071245"/>
          </a:xfrm>
          <a:custGeom>
            <a:avLst/>
            <a:gdLst>
              <a:gd name="connsiteX0" fmla="*/ 499605 w 1071330"/>
              <a:gd name="connsiteY0" fmla="*/ 985614 h 1071333"/>
              <a:gd name="connsiteX1" fmla="*/ 978876 w 1071330"/>
              <a:gd name="connsiteY1" fmla="*/ 506343 h 1071333"/>
              <a:gd name="connsiteX2" fmla="*/ 1016378 w 1071330"/>
              <a:gd name="connsiteY2" fmla="*/ 460432 h 1071333"/>
              <a:gd name="connsiteX3" fmla="*/ 1020824 w 1071330"/>
              <a:gd name="connsiteY3" fmla="*/ 451984 h 1071333"/>
              <a:gd name="connsiteX4" fmla="*/ 1021972 w 1071330"/>
              <a:gd name="connsiteY4" fmla="*/ 450592 h 1071333"/>
              <a:gd name="connsiteX5" fmla="*/ 1071330 w 1071330"/>
              <a:gd name="connsiteY5" fmla="*/ 289006 h 1071333"/>
              <a:gd name="connsiteX6" fmla="*/ 1071330 w 1071330"/>
              <a:gd name="connsiteY6" fmla="*/ 0 h 1071333"/>
              <a:gd name="connsiteX7" fmla="*/ 782324 w 1071330"/>
              <a:gd name="connsiteY7" fmla="*/ 0 h 1071333"/>
              <a:gd name="connsiteX8" fmla="*/ 620738 w 1071330"/>
              <a:gd name="connsiteY8" fmla="*/ 49358 h 1071333"/>
              <a:gd name="connsiteX9" fmla="*/ 619333 w 1071330"/>
              <a:gd name="connsiteY9" fmla="*/ 50517 h 1071333"/>
              <a:gd name="connsiteX10" fmla="*/ 610901 w 1071330"/>
              <a:gd name="connsiteY10" fmla="*/ 54955 h 1071333"/>
              <a:gd name="connsiteX11" fmla="*/ 564990 w 1071330"/>
              <a:gd name="connsiteY11" fmla="*/ 92456 h 1071333"/>
              <a:gd name="connsiteX12" fmla="*/ 85718 w 1071330"/>
              <a:gd name="connsiteY12" fmla="*/ 571728 h 1071333"/>
              <a:gd name="connsiteX13" fmla="*/ 85718 w 1071330"/>
              <a:gd name="connsiteY13" fmla="*/ 985614 h 1071333"/>
              <a:gd name="connsiteX14" fmla="*/ 499605 w 1071330"/>
              <a:gd name="connsiteY14" fmla="*/ 985614 h 10713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71330" h="1071333">
                <a:moveTo>
                  <a:pt x="499605" y="985614"/>
                </a:moveTo>
                <a:lnTo>
                  <a:pt x="978876" y="506343"/>
                </a:lnTo>
                <a:cubicBezTo>
                  <a:pt x="993163" y="492057"/>
                  <a:pt x="1005664" y="476661"/>
                  <a:pt x="1016378" y="460432"/>
                </a:cubicBezTo>
                <a:lnTo>
                  <a:pt x="1020824" y="451984"/>
                </a:lnTo>
                <a:lnTo>
                  <a:pt x="1021972" y="450592"/>
                </a:lnTo>
                <a:cubicBezTo>
                  <a:pt x="1053134" y="404467"/>
                  <a:pt x="1071330" y="348861"/>
                  <a:pt x="1071330" y="289006"/>
                </a:cubicBezTo>
                <a:lnTo>
                  <a:pt x="1071330" y="0"/>
                </a:lnTo>
                <a:lnTo>
                  <a:pt x="782324" y="0"/>
                </a:lnTo>
                <a:cubicBezTo>
                  <a:pt x="722469" y="0"/>
                  <a:pt x="666864" y="18196"/>
                  <a:pt x="620738" y="49358"/>
                </a:cubicBezTo>
                <a:lnTo>
                  <a:pt x="619333" y="50517"/>
                </a:lnTo>
                <a:lnTo>
                  <a:pt x="610901" y="54955"/>
                </a:lnTo>
                <a:cubicBezTo>
                  <a:pt x="594672" y="65670"/>
                  <a:pt x="579276" y="78170"/>
                  <a:pt x="564990" y="92456"/>
                </a:cubicBezTo>
                <a:lnTo>
                  <a:pt x="85718" y="571728"/>
                </a:lnTo>
                <a:cubicBezTo>
                  <a:pt x="-28573" y="686020"/>
                  <a:pt x="-28573" y="871323"/>
                  <a:pt x="85718" y="985614"/>
                </a:cubicBezTo>
                <a:cubicBezTo>
                  <a:pt x="200010" y="1099906"/>
                  <a:pt x="385313" y="1099906"/>
                  <a:pt x="499605" y="985614"/>
                </a:cubicBezTo>
                <a:close/>
              </a:path>
            </a:pathLst>
          </a:custGeom>
          <a:solidFill>
            <a:srgbClr val="3498DB"/>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zh-CN" altLang="en-US"/>
          </a:p>
        </p:txBody>
      </p:sp>
      <p:sp>
        <p:nvSpPr>
          <p:cNvPr id="13" name="文本框 12"/>
          <p:cNvSpPr txBox="1"/>
          <p:nvPr>
            <p:custDataLst>
              <p:tags r:id="rId13"/>
            </p:custDataLst>
          </p:nvPr>
        </p:nvSpPr>
        <p:spPr>
          <a:xfrm>
            <a:off x="8428948" y="2662227"/>
            <a:ext cx="986167" cy="523220"/>
          </a:xfrm>
          <a:prstGeom prst="rect">
            <a:avLst/>
          </a:prstGeom>
          <a:noFill/>
        </p:spPr>
        <p:txBody>
          <a:bodyPr wrap="square" rtlCol="0">
            <a:normAutofit/>
          </a:bodyPr>
          <a:lstStyle/>
          <a:p>
            <a:pPr algn="ctr"/>
            <a:r>
              <a:rPr lang="en-US" altLang="zh-CN" sz="2800" b="1">
                <a:solidFill>
                  <a:sysClr val="window" lastClr="FFFFFF"/>
                </a:solidFill>
                <a:latin typeface="Arial" panose="020B0604020202020204" pitchFamily="34" charset="0"/>
                <a:cs typeface="Arial" panose="020B0604020202020204" pitchFamily="34" charset="0"/>
              </a:rPr>
              <a:t>2</a:t>
            </a:r>
            <a:endParaRPr lang="en-US" altLang="zh-CN" sz="2800" b="1">
              <a:solidFill>
                <a:sysClr val="window" lastClr="FFFFFF"/>
              </a:solidFill>
              <a:latin typeface="Arial" panose="020B0604020202020204" pitchFamily="34" charset="0"/>
              <a:cs typeface="Arial" panose="020B0604020202020204" pitchFamily="34" charset="0"/>
            </a:endParaRPr>
          </a:p>
        </p:txBody>
      </p:sp>
      <p:sp>
        <p:nvSpPr>
          <p:cNvPr id="14" name="ï$ḻiďê"/>
          <p:cNvSpPr txBox="1"/>
          <p:nvPr>
            <p:custDataLst>
              <p:tags r:id="rId14"/>
            </p:custDataLst>
          </p:nvPr>
        </p:nvSpPr>
        <p:spPr bwMode="auto">
          <a:xfrm>
            <a:off x="7278370" y="4036060"/>
            <a:ext cx="3515995" cy="387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ctr" anchorCtr="0"/>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lvl="0" algn="ctr" defTabSz="913765">
              <a:buSzPct val="25000"/>
              <a:defRPr/>
            </a:pPr>
            <a:r>
              <a:rPr lang="zh-CN" altLang="en-US" b="1" spc="120">
                <a:latin typeface="微软雅黑" panose="020B0503020204020204" charset="-122"/>
                <a:ea typeface="微软雅黑" panose="020B0503020204020204" charset="-122"/>
                <a:sym typeface="微软雅黑" panose="020B0503020204020204" charset="-122"/>
              </a:rPr>
              <a:t>生产安全事故应急救援的处置</a:t>
            </a:r>
            <a:endParaRPr lang="zh-CN" altLang="en-US" b="1" spc="120">
              <a:latin typeface="微软雅黑" panose="020B0503020204020204" charset="-122"/>
              <a:ea typeface="微软雅黑" panose="020B0503020204020204" charset="-122"/>
              <a:sym typeface="微软雅黑" panose="020B0503020204020204" charset="-122"/>
            </a:endParaRPr>
          </a:p>
        </p:txBody>
      </p:sp>
      <p:sp>
        <p:nvSpPr>
          <p:cNvPr id="15" name="文本框 5"/>
          <p:cNvSpPr txBox="1"/>
          <p:nvPr>
            <p:custDataLst>
              <p:tags r:id="rId15"/>
            </p:custDataLst>
          </p:nvPr>
        </p:nvSpPr>
        <p:spPr>
          <a:xfrm>
            <a:off x="7050405" y="4460240"/>
            <a:ext cx="4648200" cy="2031365"/>
          </a:xfrm>
          <a:prstGeom prst="rect">
            <a:avLst/>
          </a:prstGeom>
          <a:noFill/>
        </p:spPr>
        <p:txBody>
          <a:bodyPr wrap="square" lIns="90000" tIns="46800" rIns="90000" bIns="46800" rtlCol="0">
            <a:spAutoFit/>
          </a:bodyPr>
          <a:lstStyle>
            <a:defPPr>
              <a:defRPr lang="zh-CN"/>
            </a:defPPr>
            <a:lvl1pPr marL="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9pPr>
          </a:lstStyle>
          <a:p>
            <a:pPr algn="just">
              <a:lnSpc>
                <a:spcPct val="150000"/>
              </a:lnSpc>
            </a:pPr>
            <a:r>
              <a:rPr lang="en-US" altLang="zh-CN" sz="1400">
                <a:solidFill>
                  <a:srgbClr val="000000">
                    <a:lumMod val="50000"/>
                    <a:lumOff val="50000"/>
                  </a:srgbClr>
                </a:solidFill>
                <a:latin typeface="微软雅黑" panose="020B0503020204020204" charset="-122"/>
                <a:ea typeface="微软雅黑" panose="020B0503020204020204" charset="-122"/>
                <a:cs typeface="微软雅黑" panose="020B0503020204020204" charset="-122"/>
                <a:sym typeface="微软雅黑" panose="020B0503020204020204" charset="-122"/>
              </a:rPr>
              <a:t>1</a:t>
            </a:r>
            <a:r>
              <a:rPr lang="zh-CN" altLang="en-US" sz="1400">
                <a:solidFill>
                  <a:srgbClr val="000000">
                    <a:lumMod val="50000"/>
                    <a:lumOff val="50000"/>
                  </a:srgbClr>
                </a:solidFill>
                <a:latin typeface="微软雅黑" panose="020B0503020204020204" charset="-122"/>
                <a:ea typeface="微软雅黑" panose="020B0503020204020204" charset="-122"/>
                <a:cs typeface="微软雅黑" panose="020B0503020204020204" charset="-122"/>
                <a:sym typeface="微软雅黑" panose="020B0503020204020204" charset="-122"/>
              </a:rPr>
              <a:t>、记录应急救援的重要事项，妥善保存相关原始资料和证据。</a:t>
            </a:r>
            <a:endParaRPr lang="zh-CN" altLang="en-US" sz="1400">
              <a:solidFill>
                <a:srgbClr val="000000">
                  <a:lumMod val="50000"/>
                  <a:lumOff val="50000"/>
                </a:srgbClr>
              </a:solidFill>
              <a:latin typeface="微软雅黑" panose="020B0503020204020204" charset="-122"/>
              <a:ea typeface="微软雅黑" panose="020B0503020204020204" charset="-122"/>
              <a:cs typeface="微软雅黑" panose="020B0503020204020204" charset="-122"/>
              <a:sym typeface="微软雅黑" panose="020B0503020204020204" charset="-122"/>
            </a:endParaRPr>
          </a:p>
          <a:p>
            <a:pPr algn="just">
              <a:lnSpc>
                <a:spcPct val="150000"/>
              </a:lnSpc>
            </a:pPr>
            <a:r>
              <a:rPr lang="en-US" altLang="zh-CN" sz="1400">
                <a:solidFill>
                  <a:srgbClr val="000000">
                    <a:lumMod val="50000"/>
                    <a:lumOff val="50000"/>
                  </a:srgbClr>
                </a:solidFill>
                <a:latin typeface="微软雅黑" panose="020B0503020204020204" charset="-122"/>
                <a:ea typeface="微软雅黑" panose="020B0503020204020204" charset="-122"/>
                <a:cs typeface="微软雅黑" panose="020B0503020204020204" charset="-122"/>
                <a:sym typeface="微软雅黑" panose="020B0503020204020204" charset="-122"/>
              </a:rPr>
              <a:t>2</a:t>
            </a:r>
            <a:r>
              <a:rPr lang="zh-CN" altLang="en-US" sz="1400">
                <a:solidFill>
                  <a:srgbClr val="000000">
                    <a:lumMod val="50000"/>
                    <a:lumOff val="50000"/>
                  </a:srgbClr>
                </a:solidFill>
                <a:latin typeface="微软雅黑" panose="020B0503020204020204" charset="-122"/>
                <a:ea typeface="微软雅黑" panose="020B0503020204020204" charset="-122"/>
                <a:cs typeface="微软雅黑" panose="020B0503020204020204" charset="-122"/>
                <a:sym typeface="微软雅黑" panose="020B0503020204020204" charset="-122"/>
              </a:rPr>
              <a:t>、威胁和危害得到控制或者消除后，停止执行所采取的全部或者部分应急救援措施。</a:t>
            </a:r>
            <a:endParaRPr lang="zh-CN" altLang="en-US" sz="1400">
              <a:solidFill>
                <a:srgbClr val="000000">
                  <a:lumMod val="50000"/>
                  <a:lumOff val="50000"/>
                </a:srgbClr>
              </a:solidFill>
              <a:latin typeface="微软雅黑" panose="020B0503020204020204" charset="-122"/>
              <a:ea typeface="微软雅黑" panose="020B0503020204020204" charset="-122"/>
              <a:cs typeface="微软雅黑" panose="020B0503020204020204" charset="-122"/>
              <a:sym typeface="微软雅黑" panose="020B0503020204020204" charset="-122"/>
            </a:endParaRPr>
          </a:p>
          <a:p>
            <a:pPr algn="just">
              <a:lnSpc>
                <a:spcPct val="150000"/>
              </a:lnSpc>
            </a:pPr>
            <a:r>
              <a:rPr lang="en-US" altLang="zh-CN" sz="1400">
                <a:solidFill>
                  <a:srgbClr val="000000">
                    <a:lumMod val="50000"/>
                    <a:lumOff val="50000"/>
                  </a:srgbClr>
                </a:solidFill>
                <a:latin typeface="微软雅黑" panose="020B0503020204020204" charset="-122"/>
                <a:ea typeface="微软雅黑" panose="020B0503020204020204" charset="-122"/>
                <a:cs typeface="微软雅黑" panose="020B0503020204020204" charset="-122"/>
                <a:sym typeface="微软雅黑" panose="020B0503020204020204" charset="-122"/>
              </a:rPr>
              <a:t>3</a:t>
            </a:r>
            <a:r>
              <a:rPr lang="zh-CN" altLang="en-US" sz="1400">
                <a:solidFill>
                  <a:srgbClr val="000000">
                    <a:lumMod val="50000"/>
                    <a:lumOff val="50000"/>
                  </a:srgbClr>
                </a:solidFill>
                <a:latin typeface="微软雅黑" panose="020B0503020204020204" charset="-122"/>
                <a:ea typeface="微软雅黑" panose="020B0503020204020204" charset="-122"/>
                <a:cs typeface="微软雅黑" panose="020B0503020204020204" charset="-122"/>
                <a:sym typeface="微软雅黑" panose="020B0503020204020204" charset="-122"/>
              </a:rPr>
              <a:t>、依法调用和征用的财产及时退还并视情况给予补偿</a:t>
            </a:r>
            <a:endParaRPr lang="zh-CN" altLang="en-US" sz="1400">
              <a:solidFill>
                <a:srgbClr val="000000">
                  <a:lumMod val="50000"/>
                  <a:lumOff val="50000"/>
                </a:srgbClr>
              </a:solidFill>
              <a:latin typeface="微软雅黑" panose="020B0503020204020204" charset="-122"/>
              <a:ea typeface="微软雅黑" panose="020B0503020204020204" charset="-122"/>
              <a:cs typeface="微软雅黑" panose="020B0503020204020204" charset="-122"/>
              <a:sym typeface="微软雅黑" panose="020B0503020204020204" charset="-122"/>
            </a:endParaRPr>
          </a:p>
          <a:p>
            <a:pPr algn="just">
              <a:lnSpc>
                <a:spcPct val="150000"/>
              </a:lnSpc>
            </a:pPr>
            <a:r>
              <a:rPr lang="en-US" altLang="zh-CN" sz="1400">
                <a:solidFill>
                  <a:srgbClr val="000000">
                    <a:lumMod val="50000"/>
                    <a:lumOff val="50000"/>
                  </a:srgbClr>
                </a:solidFill>
                <a:latin typeface="微软雅黑" panose="020B0503020204020204" charset="-122"/>
                <a:ea typeface="微软雅黑" panose="020B0503020204020204" charset="-122"/>
                <a:cs typeface="微软雅黑" panose="020B0503020204020204" charset="-122"/>
                <a:sym typeface="微软雅黑" panose="020B0503020204020204" charset="-122"/>
              </a:rPr>
              <a:t>4</a:t>
            </a:r>
            <a:r>
              <a:rPr lang="zh-CN" altLang="en-US" sz="1400">
                <a:solidFill>
                  <a:srgbClr val="000000">
                    <a:lumMod val="50000"/>
                    <a:lumOff val="50000"/>
                  </a:srgbClr>
                </a:solidFill>
                <a:latin typeface="微软雅黑" panose="020B0503020204020204" charset="-122"/>
                <a:ea typeface="微软雅黑" panose="020B0503020204020204" charset="-122"/>
                <a:cs typeface="微软雅黑" panose="020B0503020204020204" charset="-122"/>
                <a:sym typeface="微软雅黑" panose="020B0503020204020204" charset="-122"/>
              </a:rPr>
              <a:t>、对应急救援工作进行评估，并给出评估结论</a:t>
            </a:r>
            <a:endParaRPr lang="zh-CN" altLang="en-US" sz="1400">
              <a:solidFill>
                <a:srgbClr val="000000">
                  <a:lumMod val="50000"/>
                  <a:lumOff val="50000"/>
                </a:srgbClr>
              </a:solidFill>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Tree>
    <p:custDataLst>
      <p:tags r:id="rId16"/>
    </p:custDataLst>
  </p:cSld>
  <p:clrMapOvr>
    <a:masterClrMapping/>
  </p:clrMapOvr>
  <mc:AlternateContent xmlns:mc="http://schemas.openxmlformats.org/markup-compatibility/2006">
    <mc:Choice xmlns:p14="http://schemas.microsoft.com/office/powerpoint/2010/main" Requires="p14">
      <p:transition spd="slow" p14:dur="1000">
        <p:push/>
      </p:transition>
    </mc:Choice>
    <mc:Fallback>
      <p:transition spd="slow">
        <p:push/>
      </p:transition>
    </mc:Fallback>
  </mc:AlternateContent>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 name="TextBox 8"/>
          <p:cNvSpPr txBox="1"/>
          <p:nvPr/>
        </p:nvSpPr>
        <p:spPr>
          <a:xfrm>
            <a:off x="1091565" y="1077595"/>
            <a:ext cx="9507220" cy="368935"/>
          </a:xfrm>
          <a:prstGeom prst="rect">
            <a:avLst/>
          </a:prstGeom>
          <a:noFill/>
        </p:spPr>
        <p:txBody>
          <a:bodyPr wrap="square" lIns="0" tIns="0" rIns="0" bIns="0" rtlCol="0" anchor="ctr">
            <a:spAutoFit/>
          </a:bodyPr>
          <a:lstStyle/>
          <a:p>
            <a:pPr algn="l"/>
            <a:r>
              <a:rPr lang="zh-CN" altLang="en-US" sz="2400" dirty="0">
                <a:latin typeface="方正大黑简体" panose="02000000000000000000" charset="-122"/>
                <a:ea typeface="方正大黑简体" panose="02000000000000000000" charset="-122"/>
                <a:sym typeface="+mn-ea"/>
              </a:rPr>
              <a:t>法律责任</a:t>
            </a:r>
            <a:endParaRPr lang="zh-CN" altLang="en-US" sz="2400" dirty="0">
              <a:latin typeface="方正大黑简体" panose="02000000000000000000" charset="-122"/>
              <a:ea typeface="方正大黑简体" panose="02000000000000000000" charset="-122"/>
              <a:sym typeface="+mn-ea"/>
            </a:endParaRPr>
          </a:p>
        </p:txBody>
      </p:sp>
      <p:sp>
        <p:nvSpPr>
          <p:cNvPr id="88" name="i$liḋe-Rectangle 68"/>
          <p:cNvSpPr/>
          <p:nvPr/>
        </p:nvSpPr>
        <p:spPr>
          <a:xfrm>
            <a:off x="1848485" y="4003675"/>
            <a:ext cx="716915" cy="716915"/>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chorCtr="0"/>
          <a:p>
            <a:pPr algn="ctr"/>
            <a:r>
              <a:rPr lang="en-US" sz="2800" b="1">
                <a:solidFill>
                  <a:schemeClr val="bg1"/>
                </a:solidFill>
                <a:latin typeface="方正大黑简体" panose="02000000000000000000" charset="-122"/>
                <a:ea typeface="方正大黑简体" panose="02000000000000000000" charset="-122"/>
                <a:cs typeface="+mn-ea"/>
                <a:sym typeface="+mn-lt"/>
              </a:rPr>
              <a:t>3</a:t>
            </a:r>
            <a:endParaRPr lang="en-US" sz="2800" b="1">
              <a:solidFill>
                <a:schemeClr val="bg1"/>
              </a:solidFill>
              <a:latin typeface="方正大黑简体" panose="02000000000000000000" charset="-122"/>
              <a:ea typeface="方正大黑简体" panose="02000000000000000000" charset="-122"/>
              <a:cs typeface="+mn-ea"/>
              <a:sym typeface="+mn-lt"/>
            </a:endParaRPr>
          </a:p>
        </p:txBody>
      </p:sp>
      <p:sp>
        <p:nvSpPr>
          <p:cNvPr id="98" name="i$liḋe-TextBox 77"/>
          <p:cNvSpPr txBox="1"/>
          <p:nvPr/>
        </p:nvSpPr>
        <p:spPr>
          <a:xfrm>
            <a:off x="2741930" y="3927475"/>
            <a:ext cx="7572375" cy="984885"/>
          </a:xfrm>
          <a:prstGeom prst="rect">
            <a:avLst/>
          </a:prstGeom>
          <a:noFill/>
        </p:spPr>
        <p:txBody>
          <a:bodyPr wrap="square" lIns="360000" tIns="0" rIns="0" bIns="0" anchor="b" anchorCtr="0">
            <a:spAutoFit/>
          </a:bodyPr>
          <a:p>
            <a:pPr algn="l"/>
            <a:r>
              <a:rPr lang="zh-CN" altLang="en-US" sz="1600" dirty="0">
                <a:latin typeface="微软雅黑" panose="020B0503020204020204" charset="-122"/>
                <a:ea typeface="微软雅黑" panose="020B0503020204020204" charset="-122"/>
                <a:sym typeface="+mn-ea"/>
              </a:rPr>
              <a:t>生产经营单位未对应急救援器材、设备和物资进行经常性维护、保养，导致发生严重生产安全事故或者生产安全事故危害扩大，或者在本单位发生生产安全事故后未立即采取相应的应急救援措施，造成严重后果的，由县级以上人民政府负有安全生产监督管理职责的部门依照《突发事件应对法》有关规定追究法律责任。</a:t>
            </a:r>
            <a:endParaRPr lang="zh-CN" altLang="en-US" sz="1600" dirty="0">
              <a:latin typeface="微软雅黑" panose="020B0503020204020204" charset="-122"/>
              <a:ea typeface="微软雅黑" panose="020B0503020204020204" charset="-122"/>
              <a:sym typeface="+mn-ea"/>
            </a:endParaRPr>
          </a:p>
        </p:txBody>
      </p:sp>
      <p:sp>
        <p:nvSpPr>
          <p:cNvPr id="90" name="i$liḋe-Rectangle 71"/>
          <p:cNvSpPr/>
          <p:nvPr/>
        </p:nvSpPr>
        <p:spPr>
          <a:xfrm>
            <a:off x="1848485" y="2910840"/>
            <a:ext cx="716915" cy="716915"/>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chorCtr="0"/>
          <a:p>
            <a:pPr algn="ctr"/>
            <a:r>
              <a:rPr lang="en-US" sz="2800" b="1">
                <a:solidFill>
                  <a:schemeClr val="bg1"/>
                </a:solidFill>
                <a:latin typeface="方正大黑简体" panose="02000000000000000000" charset="-122"/>
                <a:ea typeface="方正大黑简体" panose="02000000000000000000" charset="-122"/>
                <a:cs typeface="+mn-ea"/>
                <a:sym typeface="+mn-lt"/>
              </a:rPr>
              <a:t>2</a:t>
            </a:r>
            <a:endParaRPr lang="en-US" sz="2800" b="1">
              <a:solidFill>
                <a:schemeClr val="bg1"/>
              </a:solidFill>
              <a:latin typeface="方正大黑简体" panose="02000000000000000000" charset="-122"/>
              <a:ea typeface="方正大黑简体" panose="02000000000000000000" charset="-122"/>
              <a:cs typeface="+mn-ea"/>
              <a:sym typeface="+mn-lt"/>
            </a:endParaRPr>
          </a:p>
        </p:txBody>
      </p:sp>
      <p:sp>
        <p:nvSpPr>
          <p:cNvPr id="101" name="i$liḋe-TextBox 80"/>
          <p:cNvSpPr txBox="1"/>
          <p:nvPr/>
        </p:nvSpPr>
        <p:spPr>
          <a:xfrm>
            <a:off x="2741930" y="2762250"/>
            <a:ext cx="7572375" cy="984885"/>
          </a:xfrm>
          <a:prstGeom prst="rect">
            <a:avLst/>
          </a:prstGeom>
          <a:noFill/>
        </p:spPr>
        <p:txBody>
          <a:bodyPr wrap="square" lIns="360000" tIns="0" rIns="0" bIns="0" anchor="b" anchorCtr="0">
            <a:spAutoFit/>
          </a:bodyPr>
          <a:p>
            <a:pPr algn="l"/>
            <a:r>
              <a:rPr lang="zh-CN" altLang="en-US" sz="1600" dirty="0">
                <a:latin typeface="微软雅黑" panose="020B0503020204020204" charset="-122"/>
                <a:ea typeface="微软雅黑" panose="020B0503020204020204" charset="-122"/>
                <a:sym typeface="+mn-ea"/>
              </a:rPr>
              <a:t>生产经营单位未制定生产安全事故应急救援预案、未定期组织应急救援预案演练、未对从业人员进行应急教育和培训，生产经营单位的主要负责人在本单位发生生产安全事故时不立即组织抢救的，由县级以上人民政府负有安全生产监督管理职责的部门依照《安全生产法》有关规定追究法律责任。</a:t>
            </a:r>
            <a:endParaRPr lang="zh-CN" altLang="en-US" sz="1600" dirty="0">
              <a:latin typeface="微软雅黑" panose="020B0503020204020204" charset="-122"/>
              <a:ea typeface="微软雅黑" panose="020B0503020204020204" charset="-122"/>
              <a:sym typeface="+mn-ea"/>
            </a:endParaRPr>
          </a:p>
        </p:txBody>
      </p:sp>
      <p:sp>
        <p:nvSpPr>
          <p:cNvPr id="2" name="i$liḋe-Rectangle 47"/>
          <p:cNvSpPr/>
          <p:nvPr/>
        </p:nvSpPr>
        <p:spPr>
          <a:xfrm>
            <a:off x="1848485" y="1818005"/>
            <a:ext cx="716915" cy="71691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chorCtr="0"/>
          <a:p>
            <a:pPr algn="ctr"/>
            <a:r>
              <a:rPr lang="en-US" sz="2800" b="1">
                <a:solidFill>
                  <a:schemeClr val="bg1"/>
                </a:solidFill>
                <a:latin typeface="方正大黑简体" panose="02000000000000000000" charset="-122"/>
                <a:ea typeface="方正大黑简体" panose="02000000000000000000" charset="-122"/>
                <a:cs typeface="+mn-ea"/>
                <a:sym typeface="+mn-lt"/>
              </a:rPr>
              <a:t>1</a:t>
            </a:r>
            <a:endParaRPr lang="en-US" sz="2800" b="1">
              <a:solidFill>
                <a:schemeClr val="bg1"/>
              </a:solidFill>
              <a:latin typeface="方正大黑简体" panose="02000000000000000000" charset="-122"/>
              <a:ea typeface="方正大黑简体" panose="02000000000000000000" charset="-122"/>
              <a:cs typeface="+mn-ea"/>
              <a:sym typeface="+mn-lt"/>
            </a:endParaRPr>
          </a:p>
        </p:txBody>
      </p:sp>
      <p:sp>
        <p:nvSpPr>
          <p:cNvPr id="104" name="i$liḋe-TextBox 83"/>
          <p:cNvSpPr txBox="1"/>
          <p:nvPr/>
        </p:nvSpPr>
        <p:spPr>
          <a:xfrm>
            <a:off x="2741930" y="1796415"/>
            <a:ext cx="7572375" cy="738505"/>
          </a:xfrm>
          <a:prstGeom prst="rect">
            <a:avLst/>
          </a:prstGeom>
          <a:noFill/>
        </p:spPr>
        <p:txBody>
          <a:bodyPr wrap="square" lIns="360000" tIns="0" rIns="0" bIns="0" anchor="b" anchorCtr="0">
            <a:spAutoFit/>
          </a:bodyPr>
          <a:p>
            <a:pPr algn="l"/>
            <a:r>
              <a:rPr lang="zh-CN" altLang="en-US" sz="1600" dirty="0">
                <a:latin typeface="微软雅黑" panose="020B0503020204020204" charset="-122"/>
                <a:ea typeface="微软雅黑" panose="020B0503020204020204" charset="-122"/>
                <a:sym typeface="+mn-ea"/>
              </a:rPr>
              <a:t>地方各级人民政府和街道办事处等地方人民政府派出机关以及县级以上人民政府有关部门违反本条例规定的，由其上级行政机关责令改正；情节严重的，对直接负责的主管人员和其他直接责任人员依法给予处分。</a:t>
            </a:r>
            <a:endParaRPr lang="zh-CN" altLang="en-US" sz="1600" dirty="0">
              <a:latin typeface="微软雅黑" panose="020B0503020204020204" charset="-122"/>
              <a:ea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2000">
        <p:split orient="vert"/>
      </p:transition>
    </mc:Choice>
    <mc:Fallback>
      <p:transition spd="slow" advClick="0" advTm="2000">
        <p:split orient="vert"/>
      </p:transition>
    </mc:Fallback>
  </mc:AlternateContent>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 name="TextBox 8"/>
          <p:cNvSpPr txBox="1"/>
          <p:nvPr/>
        </p:nvSpPr>
        <p:spPr>
          <a:xfrm>
            <a:off x="1091565" y="1077595"/>
            <a:ext cx="9507220" cy="368935"/>
          </a:xfrm>
          <a:prstGeom prst="rect">
            <a:avLst/>
          </a:prstGeom>
          <a:noFill/>
        </p:spPr>
        <p:txBody>
          <a:bodyPr wrap="square" lIns="0" tIns="0" rIns="0" bIns="0" rtlCol="0" anchor="ctr">
            <a:spAutoFit/>
          </a:bodyPr>
          <a:lstStyle/>
          <a:p>
            <a:pPr algn="l"/>
            <a:r>
              <a:rPr lang="zh-CN" altLang="en-US" sz="2400" dirty="0">
                <a:latin typeface="方正大黑简体" panose="02000000000000000000" charset="-122"/>
                <a:ea typeface="方正大黑简体" panose="02000000000000000000" charset="-122"/>
                <a:sym typeface="+mn-ea"/>
              </a:rPr>
              <a:t>法律责任</a:t>
            </a:r>
            <a:endParaRPr lang="zh-CN" altLang="en-US" sz="2400" dirty="0">
              <a:latin typeface="方正大黑简体" panose="02000000000000000000" charset="-122"/>
              <a:ea typeface="方正大黑简体" panose="02000000000000000000" charset="-122"/>
              <a:sym typeface="+mn-ea"/>
            </a:endParaRPr>
          </a:p>
        </p:txBody>
      </p:sp>
      <p:sp>
        <p:nvSpPr>
          <p:cNvPr id="6" name="i$liḋe-Rectangle 58"/>
          <p:cNvSpPr/>
          <p:nvPr/>
        </p:nvSpPr>
        <p:spPr>
          <a:xfrm>
            <a:off x="1537335" y="2193290"/>
            <a:ext cx="716915" cy="716915"/>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chorCtr="0"/>
          <a:p>
            <a:pPr algn="ctr"/>
            <a:r>
              <a:rPr lang="en-US" sz="2800" b="1">
                <a:solidFill>
                  <a:schemeClr val="bg1"/>
                </a:solidFill>
                <a:latin typeface="方正大黑简体" panose="02000000000000000000" charset="-122"/>
                <a:ea typeface="方正大黑简体" panose="02000000000000000000" charset="-122"/>
                <a:cs typeface="+mn-ea"/>
                <a:sym typeface="+mn-lt"/>
              </a:rPr>
              <a:t>4</a:t>
            </a:r>
            <a:endParaRPr lang="en-US" sz="2800" b="1">
              <a:solidFill>
                <a:schemeClr val="bg1"/>
              </a:solidFill>
              <a:latin typeface="方正大黑简体" panose="02000000000000000000" charset="-122"/>
              <a:ea typeface="方正大黑简体" panose="02000000000000000000" charset="-122"/>
              <a:cs typeface="+mn-ea"/>
              <a:sym typeface="+mn-lt"/>
            </a:endParaRPr>
          </a:p>
        </p:txBody>
      </p:sp>
      <p:sp>
        <p:nvSpPr>
          <p:cNvPr id="95" name="i$liḋe-TextBox 70"/>
          <p:cNvSpPr txBox="1"/>
          <p:nvPr/>
        </p:nvSpPr>
        <p:spPr>
          <a:xfrm>
            <a:off x="2653665" y="2171700"/>
            <a:ext cx="7419975" cy="984885"/>
          </a:xfrm>
          <a:prstGeom prst="rect">
            <a:avLst/>
          </a:prstGeom>
          <a:noFill/>
        </p:spPr>
        <p:txBody>
          <a:bodyPr wrap="square" lIns="360000" tIns="0" rIns="0" bIns="0" anchor="b" anchorCtr="0">
            <a:spAutoFit/>
          </a:bodyPr>
          <a:p>
            <a:pPr algn="l"/>
            <a:r>
              <a:rPr lang="zh-CN" altLang="en-US" sz="1600" dirty="0">
                <a:latin typeface="微软雅黑" panose="020B0503020204020204" charset="-122"/>
                <a:ea typeface="微软雅黑" panose="020B0503020204020204" charset="-122"/>
                <a:sym typeface="+mn-ea"/>
              </a:rPr>
              <a:t>生产经营单位未将生产安全事故应急救援预案报送备案、未建立应急值班制度或者配备应急值班人员的，由县级以上人民政府负有安全生产监督管理职责的部门责令限期改正；逾期未改正的，处三万元以上五万元以下的罚款，对直接负责的主管人员和其他直接责任人员处一万元以上二万元以下的罚款。</a:t>
            </a:r>
            <a:endParaRPr lang="zh-CN" altLang="en-US" sz="1600" dirty="0">
              <a:latin typeface="微软雅黑" panose="020B0503020204020204" charset="-122"/>
              <a:ea typeface="微软雅黑" panose="020B0503020204020204" charset="-122"/>
              <a:sym typeface="+mn-ea"/>
            </a:endParaRPr>
          </a:p>
        </p:txBody>
      </p:sp>
      <p:sp>
        <p:nvSpPr>
          <p:cNvPr id="5" name="i$liḋe-Rectangle 58"/>
          <p:cNvSpPr/>
          <p:nvPr/>
        </p:nvSpPr>
        <p:spPr>
          <a:xfrm>
            <a:off x="1537335" y="3461385"/>
            <a:ext cx="716915" cy="716915"/>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chorCtr="0"/>
          <a:p>
            <a:pPr algn="ctr"/>
            <a:r>
              <a:rPr lang="en-US" sz="2800" b="1">
                <a:solidFill>
                  <a:schemeClr val="bg1"/>
                </a:solidFill>
                <a:latin typeface="方正大黑简体" panose="02000000000000000000" charset="-122"/>
                <a:ea typeface="方正大黑简体" panose="02000000000000000000" charset="-122"/>
                <a:cs typeface="+mn-ea"/>
                <a:sym typeface="+mn-lt"/>
              </a:rPr>
              <a:t>5</a:t>
            </a:r>
            <a:endParaRPr lang="en-US" sz="2800" b="1">
              <a:solidFill>
                <a:schemeClr val="bg1"/>
              </a:solidFill>
              <a:latin typeface="方正大黑简体" panose="02000000000000000000" charset="-122"/>
              <a:ea typeface="方正大黑简体" panose="02000000000000000000" charset="-122"/>
              <a:cs typeface="+mn-ea"/>
              <a:sym typeface="+mn-lt"/>
            </a:endParaRPr>
          </a:p>
        </p:txBody>
      </p:sp>
      <p:sp>
        <p:nvSpPr>
          <p:cNvPr id="7" name="i$liḋe-TextBox 70"/>
          <p:cNvSpPr txBox="1"/>
          <p:nvPr/>
        </p:nvSpPr>
        <p:spPr>
          <a:xfrm>
            <a:off x="2653665" y="3573780"/>
            <a:ext cx="7419975" cy="492125"/>
          </a:xfrm>
          <a:prstGeom prst="rect">
            <a:avLst/>
          </a:prstGeom>
          <a:noFill/>
        </p:spPr>
        <p:txBody>
          <a:bodyPr wrap="square" lIns="360000" tIns="0" rIns="0" bIns="0" anchor="b" anchorCtr="0">
            <a:spAutoFit/>
          </a:bodyPr>
          <a:p>
            <a:pPr algn="l"/>
            <a:r>
              <a:rPr lang="zh-CN" altLang="en-US" sz="1600" dirty="0">
                <a:latin typeface="微软雅黑" panose="020B0503020204020204" charset="-122"/>
                <a:ea typeface="微软雅黑" panose="020B0503020204020204" charset="-122"/>
                <a:sym typeface="+mn-ea"/>
              </a:rPr>
              <a:t>违反本条例规定，构成违反治安管理行为的，由公安机关依法给予处罚；构成犯罪的，依法追究刑事责任。</a:t>
            </a:r>
            <a:endParaRPr lang="zh-CN" altLang="en-US" sz="1600" dirty="0">
              <a:latin typeface="微软雅黑" panose="020B0503020204020204" charset="-122"/>
              <a:ea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2000">
        <p:split orient="vert"/>
      </p:transition>
    </mc:Choice>
    <mc:Fallback>
      <p:transition spd="slow" advClick="0" advTm="2000">
        <p:split orient="vert"/>
      </p:transition>
    </mc:Fallback>
  </mc:AlternateContent>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193675" y="4365308"/>
            <a:ext cx="11804650" cy="1568450"/>
          </a:xfrm>
          <a:prstGeom prst="rect">
            <a:avLst/>
          </a:prstGeom>
        </p:spPr>
        <p:txBody>
          <a:bodyPr wrap="square" anchor="ctr" anchorCtr="0">
            <a:spAutoFit/>
            <a:scene3d>
              <a:camera prst="orthographicFront"/>
              <a:lightRig rig="threePt" dir="t"/>
            </a:scene3d>
            <a:sp3d contourW="12700"/>
          </a:bodyPr>
          <a:lstStyle/>
          <a:p>
            <a:pPr algn="ctr">
              <a:lnSpc>
                <a:spcPct val="120000"/>
              </a:lnSpc>
            </a:pPr>
            <a:r>
              <a:rPr lang="zh-CN" altLang="en-US" sz="4000" b="1" dirty="0">
                <a:latin typeface="微软雅黑" panose="020B0503020204020204" charset="-122"/>
                <a:ea typeface="微软雅黑" panose="020B0503020204020204" charset="-122"/>
                <a:cs typeface="微软雅黑" panose="020B0503020204020204" charset="-122"/>
                <a:sym typeface="+mn-ea"/>
              </a:rPr>
              <a:t>任务</a:t>
            </a:r>
            <a:r>
              <a:rPr lang="en-US" altLang="zh-CN" sz="4000" b="1" dirty="0">
                <a:latin typeface="微软雅黑" panose="020B0503020204020204" charset="-122"/>
                <a:ea typeface="微软雅黑" panose="020B0503020204020204" charset="-122"/>
                <a:cs typeface="微软雅黑" panose="020B0503020204020204" charset="-122"/>
                <a:sym typeface="+mn-ea"/>
              </a:rPr>
              <a:t>4</a:t>
            </a:r>
            <a:r>
              <a:rPr lang="en-US" altLang="zh-CN" sz="4000" b="1" dirty="0">
                <a:latin typeface="微软雅黑" panose="020B0503020204020204" charset="-122"/>
                <a:ea typeface="微软雅黑" panose="020B0503020204020204" charset="-122"/>
                <a:cs typeface="微软雅黑" panose="020B0503020204020204" charset="-122"/>
                <a:sym typeface="+mn-ea"/>
              </a:rPr>
              <a:t> </a:t>
            </a:r>
            <a:r>
              <a:rPr lang="zh-CN" altLang="en-US" sz="4000" b="1" dirty="0">
                <a:latin typeface="微软雅黑" panose="020B0503020204020204" charset="-122"/>
                <a:ea typeface="微软雅黑" panose="020B0503020204020204" charset="-122"/>
                <a:cs typeface="微软雅黑" panose="020B0503020204020204" charset="-122"/>
                <a:sym typeface="+mn-ea"/>
              </a:rPr>
              <a:t> 部分城市轨道交通安全生产</a:t>
            </a:r>
            <a:endParaRPr lang="zh-CN" altLang="en-US" sz="4000" b="1" dirty="0">
              <a:latin typeface="微软雅黑" panose="020B0503020204020204" charset="-122"/>
              <a:ea typeface="微软雅黑" panose="020B0503020204020204" charset="-122"/>
              <a:cs typeface="微软雅黑" panose="020B0503020204020204" charset="-122"/>
              <a:sym typeface="+mn-ea"/>
            </a:endParaRPr>
          </a:p>
          <a:p>
            <a:pPr algn="ctr">
              <a:lnSpc>
                <a:spcPct val="120000"/>
              </a:lnSpc>
            </a:pPr>
            <a:r>
              <a:rPr lang="zh-CN" altLang="en-US" sz="4000" b="1" dirty="0">
                <a:latin typeface="微软雅黑" panose="020B0503020204020204" charset="-122"/>
                <a:ea typeface="微软雅黑" panose="020B0503020204020204" charset="-122"/>
                <a:cs typeface="微软雅黑" panose="020B0503020204020204" charset="-122"/>
                <a:sym typeface="+mn-ea"/>
              </a:rPr>
              <a:t>和运营的地方性法规</a:t>
            </a:r>
            <a:endParaRPr lang="zh-CN" altLang="en-US" sz="4000" b="1" dirty="0">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0">
        <p:split orient="vert"/>
      </p:transition>
    </mc:Choice>
    <mc:Fallback>
      <p:transition spd="slow" advClick="0" advTm="0">
        <p:split orient="vert"/>
      </p:transition>
    </mc:Fallback>
  </mc:AlternateContent>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bwMode="auto">
          <a:xfrm>
            <a:off x="874713" y="2148215"/>
            <a:ext cx="5750496" cy="3282295"/>
            <a:chOff x="8540751" y="4843463"/>
            <a:chExt cx="8012112" cy="4562475"/>
          </a:xfrm>
          <a:effectLst/>
        </p:grpSpPr>
        <p:sp>
          <p:nvSpPr>
            <p:cNvPr id="19" name="任意多边形: 形状 4"/>
            <p:cNvSpPr/>
            <p:nvPr/>
          </p:nvSpPr>
          <p:spPr bwMode="auto">
            <a:xfrm>
              <a:off x="9321800" y="4843463"/>
              <a:ext cx="6480176" cy="4421188"/>
            </a:xfrm>
            <a:custGeom>
              <a:avLst/>
              <a:gdLst>
                <a:gd name="T0" fmla="*/ 17508 w 18000"/>
                <a:gd name="T1" fmla="*/ 12280 h 12281"/>
                <a:gd name="T2" fmla="*/ 491 w 18000"/>
                <a:gd name="T3" fmla="*/ 12280 h 12281"/>
                <a:gd name="T4" fmla="*/ 0 w 18000"/>
                <a:gd name="T5" fmla="*/ 11792 h 12281"/>
                <a:gd name="T6" fmla="*/ 0 w 18000"/>
                <a:gd name="T7" fmla="*/ 488 h 12281"/>
                <a:gd name="T8" fmla="*/ 491 w 18000"/>
                <a:gd name="T9" fmla="*/ 0 h 12281"/>
                <a:gd name="T10" fmla="*/ 17508 w 18000"/>
                <a:gd name="T11" fmla="*/ 0 h 12281"/>
                <a:gd name="T12" fmla="*/ 17999 w 18000"/>
                <a:gd name="T13" fmla="*/ 488 h 12281"/>
                <a:gd name="T14" fmla="*/ 17999 w 18000"/>
                <a:gd name="T15" fmla="*/ 11792 h 12281"/>
                <a:gd name="T16" fmla="*/ 17508 w 18000"/>
                <a:gd name="T17" fmla="*/ 12280 h 1228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8000"/>
                <a:gd name="T28" fmla="*/ 0 h 12281"/>
                <a:gd name="T29" fmla="*/ 18000 w 18000"/>
                <a:gd name="T30" fmla="*/ 12281 h 1228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8000" h="12281">
                  <a:moveTo>
                    <a:pt x="17508" y="12280"/>
                  </a:moveTo>
                  <a:lnTo>
                    <a:pt x="491" y="12280"/>
                  </a:lnTo>
                  <a:cubicBezTo>
                    <a:pt x="220" y="12280"/>
                    <a:pt x="0" y="12061"/>
                    <a:pt x="0" y="11792"/>
                  </a:cubicBezTo>
                  <a:lnTo>
                    <a:pt x="0" y="488"/>
                  </a:lnTo>
                  <a:cubicBezTo>
                    <a:pt x="0" y="219"/>
                    <a:pt x="220" y="0"/>
                    <a:pt x="491" y="0"/>
                  </a:cubicBezTo>
                  <a:lnTo>
                    <a:pt x="17508" y="0"/>
                  </a:lnTo>
                  <a:cubicBezTo>
                    <a:pt x="17779" y="0"/>
                    <a:pt x="17999" y="219"/>
                    <a:pt x="17999" y="488"/>
                  </a:cubicBezTo>
                  <a:lnTo>
                    <a:pt x="17999" y="11792"/>
                  </a:lnTo>
                  <a:cubicBezTo>
                    <a:pt x="17999" y="12061"/>
                    <a:pt x="17779" y="12280"/>
                    <a:pt x="17508" y="12280"/>
                  </a:cubicBezTo>
                </a:path>
              </a:pathLst>
            </a:custGeom>
            <a:solidFill>
              <a:schemeClr val="tx2">
                <a:lumMod val="50000"/>
              </a:schemeClr>
            </a:solidFill>
            <a:ln>
              <a:noFill/>
            </a:ln>
          </p:spPr>
          <p:txBody>
            <a:bodyPr anchor="ctr"/>
            <a:lstStyle/>
            <a:p>
              <a:pPr algn="ctr"/>
              <a:endParaRPr>
                <a:cs typeface="+mn-ea"/>
                <a:sym typeface="+mn-lt"/>
              </a:endParaRPr>
            </a:p>
          </p:txBody>
        </p:sp>
        <p:sp>
          <p:nvSpPr>
            <p:cNvPr id="20" name="任意多边形: 形状 5"/>
            <p:cNvSpPr/>
            <p:nvPr/>
          </p:nvSpPr>
          <p:spPr bwMode="auto">
            <a:xfrm>
              <a:off x="8542336" y="9169402"/>
              <a:ext cx="8008936" cy="142874"/>
            </a:xfrm>
            <a:custGeom>
              <a:avLst/>
              <a:gdLst>
                <a:gd name="T0" fmla="*/ 22247 w 22248"/>
                <a:gd name="T1" fmla="*/ 398 h 657"/>
                <a:gd name="T2" fmla="*/ 21410 w 22248"/>
                <a:gd name="T3" fmla="*/ 656 h 657"/>
                <a:gd name="T4" fmla="*/ 870 w 22248"/>
                <a:gd name="T5" fmla="*/ 656 h 657"/>
                <a:gd name="T6" fmla="*/ 0 w 22248"/>
                <a:gd name="T7" fmla="*/ 398 h 657"/>
                <a:gd name="T8" fmla="*/ 0 w 22248"/>
                <a:gd name="T9" fmla="*/ 0 h 657"/>
                <a:gd name="T10" fmla="*/ 22247 w 22248"/>
                <a:gd name="T11" fmla="*/ 0 h 657"/>
                <a:gd name="T12" fmla="*/ 22247 w 22248"/>
                <a:gd name="T13" fmla="*/ 398 h 657"/>
                <a:gd name="T14" fmla="*/ 0 60000 65536"/>
                <a:gd name="T15" fmla="*/ 0 60000 65536"/>
                <a:gd name="T16" fmla="*/ 0 60000 65536"/>
                <a:gd name="T17" fmla="*/ 0 60000 65536"/>
                <a:gd name="T18" fmla="*/ 0 60000 65536"/>
                <a:gd name="T19" fmla="*/ 0 60000 65536"/>
                <a:gd name="T20" fmla="*/ 0 60000 65536"/>
                <a:gd name="T21" fmla="*/ 0 w 22248"/>
                <a:gd name="T22" fmla="*/ 0 h 657"/>
                <a:gd name="T23" fmla="*/ 22248 w 22248"/>
                <a:gd name="T24" fmla="*/ 657 h 65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2248" h="657">
                  <a:moveTo>
                    <a:pt x="22247" y="398"/>
                  </a:moveTo>
                  <a:cubicBezTo>
                    <a:pt x="22247" y="398"/>
                    <a:pt x="21890" y="656"/>
                    <a:pt x="21410" y="656"/>
                  </a:cubicBezTo>
                  <a:lnTo>
                    <a:pt x="870" y="656"/>
                  </a:lnTo>
                  <a:cubicBezTo>
                    <a:pt x="462" y="656"/>
                    <a:pt x="0" y="398"/>
                    <a:pt x="0" y="398"/>
                  </a:cubicBezTo>
                  <a:lnTo>
                    <a:pt x="0" y="0"/>
                  </a:lnTo>
                  <a:lnTo>
                    <a:pt x="22247" y="0"/>
                  </a:lnTo>
                  <a:lnTo>
                    <a:pt x="22247" y="398"/>
                  </a:lnTo>
                </a:path>
              </a:pathLst>
            </a:custGeom>
            <a:solidFill>
              <a:schemeClr val="bg1">
                <a:lumMod val="95000"/>
              </a:schemeClr>
            </a:solidFill>
            <a:ln>
              <a:noFill/>
            </a:ln>
          </p:spPr>
          <p:txBody>
            <a:bodyPr anchor="ctr"/>
            <a:lstStyle/>
            <a:p>
              <a:pPr algn="ctr"/>
              <a:endParaRPr>
                <a:cs typeface="+mn-ea"/>
                <a:sym typeface="+mn-lt"/>
              </a:endParaRPr>
            </a:p>
          </p:txBody>
        </p:sp>
        <p:sp>
          <p:nvSpPr>
            <p:cNvPr id="21" name="任意多边形: 形状 6"/>
            <p:cNvSpPr/>
            <p:nvPr/>
          </p:nvSpPr>
          <p:spPr bwMode="auto">
            <a:xfrm>
              <a:off x="8542339" y="9169399"/>
              <a:ext cx="8008939" cy="236539"/>
            </a:xfrm>
            <a:custGeom>
              <a:avLst/>
              <a:gdLst>
                <a:gd name="T0" fmla="*/ 22247 w 22248"/>
                <a:gd name="T1" fmla="*/ 398 h 657"/>
                <a:gd name="T2" fmla="*/ 21410 w 22248"/>
                <a:gd name="T3" fmla="*/ 656 h 657"/>
                <a:gd name="T4" fmla="*/ 870 w 22248"/>
                <a:gd name="T5" fmla="*/ 656 h 657"/>
                <a:gd name="T6" fmla="*/ 0 w 22248"/>
                <a:gd name="T7" fmla="*/ 398 h 657"/>
                <a:gd name="T8" fmla="*/ 0 w 22248"/>
                <a:gd name="T9" fmla="*/ 0 h 657"/>
                <a:gd name="T10" fmla="*/ 22247 w 22248"/>
                <a:gd name="T11" fmla="*/ 0 h 657"/>
                <a:gd name="T12" fmla="*/ 22247 w 22248"/>
                <a:gd name="T13" fmla="*/ 398 h 657"/>
                <a:gd name="T14" fmla="*/ 0 60000 65536"/>
                <a:gd name="T15" fmla="*/ 0 60000 65536"/>
                <a:gd name="T16" fmla="*/ 0 60000 65536"/>
                <a:gd name="T17" fmla="*/ 0 60000 65536"/>
                <a:gd name="T18" fmla="*/ 0 60000 65536"/>
                <a:gd name="T19" fmla="*/ 0 60000 65536"/>
                <a:gd name="T20" fmla="*/ 0 60000 65536"/>
                <a:gd name="T21" fmla="*/ 0 w 22248"/>
                <a:gd name="T22" fmla="*/ 0 h 657"/>
                <a:gd name="T23" fmla="*/ 22248 w 22248"/>
                <a:gd name="T24" fmla="*/ 657 h 65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2248" h="657">
                  <a:moveTo>
                    <a:pt x="22247" y="398"/>
                  </a:moveTo>
                  <a:cubicBezTo>
                    <a:pt x="22247" y="398"/>
                    <a:pt x="21890" y="656"/>
                    <a:pt x="21410" y="656"/>
                  </a:cubicBezTo>
                  <a:lnTo>
                    <a:pt x="870" y="656"/>
                  </a:lnTo>
                  <a:cubicBezTo>
                    <a:pt x="462" y="656"/>
                    <a:pt x="0" y="398"/>
                    <a:pt x="0" y="398"/>
                  </a:cubicBezTo>
                  <a:lnTo>
                    <a:pt x="0" y="0"/>
                  </a:lnTo>
                  <a:lnTo>
                    <a:pt x="22247" y="0"/>
                  </a:lnTo>
                  <a:lnTo>
                    <a:pt x="22247" y="398"/>
                  </a:lnTo>
                </a:path>
              </a:pathLst>
            </a:custGeom>
            <a:noFill/>
            <a:ln w="10080">
              <a:solidFill>
                <a:schemeClr val="tx2"/>
              </a:solidFill>
              <a:miter lim="800000"/>
            </a:ln>
          </p:spPr>
          <p:txBody>
            <a:bodyPr anchor="ctr"/>
            <a:lstStyle/>
            <a:p>
              <a:pPr algn="ctr"/>
              <a:endParaRPr>
                <a:cs typeface="+mn-ea"/>
                <a:sym typeface="+mn-lt"/>
              </a:endParaRPr>
            </a:p>
          </p:txBody>
        </p:sp>
        <p:sp>
          <p:nvSpPr>
            <p:cNvPr id="22" name="任意多边形: 形状 7"/>
            <p:cNvSpPr/>
            <p:nvPr/>
          </p:nvSpPr>
          <p:spPr bwMode="auto">
            <a:xfrm>
              <a:off x="8540751" y="9312275"/>
              <a:ext cx="8012112" cy="93663"/>
            </a:xfrm>
            <a:custGeom>
              <a:avLst/>
              <a:gdLst>
                <a:gd name="T0" fmla="*/ 0 w 22256"/>
                <a:gd name="T1" fmla="*/ 0 h 262"/>
                <a:gd name="T2" fmla="*/ 870 w 22256"/>
                <a:gd name="T3" fmla="*/ 261 h 262"/>
                <a:gd name="T4" fmla="*/ 21418 w 22256"/>
                <a:gd name="T5" fmla="*/ 261 h 262"/>
                <a:gd name="T6" fmla="*/ 22255 w 22256"/>
                <a:gd name="T7" fmla="*/ 0 h 262"/>
                <a:gd name="T8" fmla="*/ 0 w 22256"/>
                <a:gd name="T9" fmla="*/ 0 h 262"/>
                <a:gd name="T10" fmla="*/ 0 60000 65536"/>
                <a:gd name="T11" fmla="*/ 0 60000 65536"/>
                <a:gd name="T12" fmla="*/ 0 60000 65536"/>
                <a:gd name="T13" fmla="*/ 0 60000 65536"/>
                <a:gd name="T14" fmla="*/ 0 60000 65536"/>
                <a:gd name="T15" fmla="*/ 0 w 22256"/>
                <a:gd name="T16" fmla="*/ 0 h 262"/>
                <a:gd name="T17" fmla="*/ 22256 w 22256"/>
                <a:gd name="T18" fmla="*/ 262 h 262"/>
              </a:gdLst>
              <a:ahLst/>
              <a:cxnLst>
                <a:cxn ang="T10">
                  <a:pos x="T0" y="T1"/>
                </a:cxn>
                <a:cxn ang="T11">
                  <a:pos x="T2" y="T3"/>
                </a:cxn>
                <a:cxn ang="T12">
                  <a:pos x="T4" y="T5"/>
                </a:cxn>
                <a:cxn ang="T13">
                  <a:pos x="T6" y="T7"/>
                </a:cxn>
                <a:cxn ang="T14">
                  <a:pos x="T8" y="T9"/>
                </a:cxn>
              </a:cxnLst>
              <a:rect l="T15" t="T16" r="T17" b="T18"/>
              <a:pathLst>
                <a:path w="22256" h="262">
                  <a:moveTo>
                    <a:pt x="0" y="0"/>
                  </a:moveTo>
                  <a:cubicBezTo>
                    <a:pt x="0" y="0"/>
                    <a:pt x="462" y="261"/>
                    <a:pt x="870" y="261"/>
                  </a:cubicBezTo>
                  <a:lnTo>
                    <a:pt x="21418" y="261"/>
                  </a:lnTo>
                  <a:cubicBezTo>
                    <a:pt x="21898" y="261"/>
                    <a:pt x="22255" y="0"/>
                    <a:pt x="22255" y="0"/>
                  </a:cubicBezTo>
                  <a:lnTo>
                    <a:pt x="0" y="0"/>
                  </a:lnTo>
                </a:path>
              </a:pathLst>
            </a:custGeom>
            <a:solidFill>
              <a:schemeClr val="tx2">
                <a:lumMod val="50000"/>
              </a:schemeClr>
            </a:solidFill>
            <a:ln>
              <a:noFill/>
            </a:ln>
          </p:spPr>
          <p:txBody>
            <a:bodyPr anchor="ctr"/>
            <a:lstStyle/>
            <a:p>
              <a:pPr algn="ctr"/>
              <a:endParaRPr>
                <a:cs typeface="+mn-ea"/>
                <a:sym typeface="+mn-lt"/>
              </a:endParaRPr>
            </a:p>
          </p:txBody>
        </p:sp>
        <p:sp>
          <p:nvSpPr>
            <p:cNvPr id="23" name="任意多边形: 形状 8"/>
            <p:cNvSpPr/>
            <p:nvPr/>
          </p:nvSpPr>
          <p:spPr bwMode="auto">
            <a:xfrm>
              <a:off x="11979275" y="9167813"/>
              <a:ext cx="1141413" cy="88900"/>
            </a:xfrm>
            <a:custGeom>
              <a:avLst/>
              <a:gdLst>
                <a:gd name="T0" fmla="*/ 0 w 3171"/>
                <a:gd name="T1" fmla="*/ 0 h 249"/>
                <a:gd name="T2" fmla="*/ 349 w 3171"/>
                <a:gd name="T3" fmla="*/ 248 h 249"/>
                <a:gd name="T4" fmla="*/ 2821 w 3171"/>
                <a:gd name="T5" fmla="*/ 248 h 249"/>
                <a:gd name="T6" fmla="*/ 3170 w 3171"/>
                <a:gd name="T7" fmla="*/ 0 h 249"/>
                <a:gd name="T8" fmla="*/ 0 w 3171"/>
                <a:gd name="T9" fmla="*/ 0 h 249"/>
                <a:gd name="T10" fmla="*/ 0 60000 65536"/>
                <a:gd name="T11" fmla="*/ 0 60000 65536"/>
                <a:gd name="T12" fmla="*/ 0 60000 65536"/>
                <a:gd name="T13" fmla="*/ 0 60000 65536"/>
                <a:gd name="T14" fmla="*/ 0 60000 65536"/>
                <a:gd name="T15" fmla="*/ 0 w 3171"/>
                <a:gd name="T16" fmla="*/ 0 h 249"/>
                <a:gd name="T17" fmla="*/ 3171 w 3171"/>
                <a:gd name="T18" fmla="*/ 249 h 249"/>
              </a:gdLst>
              <a:ahLst/>
              <a:cxnLst>
                <a:cxn ang="T10">
                  <a:pos x="T0" y="T1"/>
                </a:cxn>
                <a:cxn ang="T11">
                  <a:pos x="T2" y="T3"/>
                </a:cxn>
                <a:cxn ang="T12">
                  <a:pos x="T4" y="T5"/>
                </a:cxn>
                <a:cxn ang="T13">
                  <a:pos x="T6" y="T7"/>
                </a:cxn>
                <a:cxn ang="T14">
                  <a:pos x="T8" y="T9"/>
                </a:cxn>
              </a:cxnLst>
              <a:rect l="T15" t="T16" r="T17" b="T18"/>
              <a:pathLst>
                <a:path w="3171" h="249">
                  <a:moveTo>
                    <a:pt x="0" y="0"/>
                  </a:moveTo>
                  <a:cubicBezTo>
                    <a:pt x="49" y="144"/>
                    <a:pt x="187" y="248"/>
                    <a:pt x="349" y="248"/>
                  </a:cubicBezTo>
                  <a:lnTo>
                    <a:pt x="2821" y="248"/>
                  </a:lnTo>
                  <a:cubicBezTo>
                    <a:pt x="2983" y="248"/>
                    <a:pt x="3120" y="144"/>
                    <a:pt x="3170" y="0"/>
                  </a:cubicBezTo>
                  <a:lnTo>
                    <a:pt x="0" y="0"/>
                  </a:lnTo>
                </a:path>
              </a:pathLst>
            </a:custGeom>
            <a:solidFill>
              <a:schemeClr val="tx2">
                <a:lumMod val="50000"/>
              </a:schemeClr>
            </a:solidFill>
            <a:ln>
              <a:noFill/>
            </a:ln>
          </p:spPr>
          <p:txBody>
            <a:bodyPr anchor="ctr"/>
            <a:lstStyle/>
            <a:p>
              <a:pPr algn="ctr"/>
              <a:endParaRPr>
                <a:cs typeface="+mn-ea"/>
                <a:sym typeface="+mn-lt"/>
              </a:endParaRPr>
            </a:p>
          </p:txBody>
        </p:sp>
        <p:sp>
          <p:nvSpPr>
            <p:cNvPr id="24" name="任意多边形: 形状 9"/>
            <p:cNvSpPr/>
            <p:nvPr/>
          </p:nvSpPr>
          <p:spPr bwMode="auto">
            <a:xfrm>
              <a:off x="12571413" y="4937125"/>
              <a:ext cx="38100" cy="36513"/>
            </a:xfrm>
            <a:custGeom>
              <a:avLst/>
              <a:gdLst>
                <a:gd name="T0" fmla="*/ 51 w 104"/>
                <a:gd name="T1" fmla="*/ 102 h 103"/>
                <a:gd name="T2" fmla="*/ 0 w 104"/>
                <a:gd name="T3" fmla="*/ 51 h 103"/>
                <a:gd name="T4" fmla="*/ 51 w 104"/>
                <a:gd name="T5" fmla="*/ 0 h 103"/>
                <a:gd name="T6" fmla="*/ 103 w 104"/>
                <a:gd name="T7" fmla="*/ 51 h 103"/>
                <a:gd name="T8" fmla="*/ 51 w 104"/>
                <a:gd name="T9" fmla="*/ 102 h 103"/>
                <a:gd name="T10" fmla="*/ 0 60000 65536"/>
                <a:gd name="T11" fmla="*/ 0 60000 65536"/>
                <a:gd name="T12" fmla="*/ 0 60000 65536"/>
                <a:gd name="T13" fmla="*/ 0 60000 65536"/>
                <a:gd name="T14" fmla="*/ 0 60000 65536"/>
                <a:gd name="T15" fmla="*/ 0 w 104"/>
                <a:gd name="T16" fmla="*/ 0 h 103"/>
                <a:gd name="T17" fmla="*/ 104 w 104"/>
                <a:gd name="T18" fmla="*/ 103 h 103"/>
              </a:gdLst>
              <a:ahLst/>
              <a:cxnLst>
                <a:cxn ang="T10">
                  <a:pos x="T0" y="T1"/>
                </a:cxn>
                <a:cxn ang="T11">
                  <a:pos x="T2" y="T3"/>
                </a:cxn>
                <a:cxn ang="T12">
                  <a:pos x="T4" y="T5"/>
                </a:cxn>
                <a:cxn ang="T13">
                  <a:pos x="T6" y="T7"/>
                </a:cxn>
                <a:cxn ang="T14">
                  <a:pos x="T8" y="T9"/>
                </a:cxn>
              </a:cxnLst>
              <a:rect l="T15" t="T16" r="T17" b="T18"/>
              <a:pathLst>
                <a:path w="104" h="103">
                  <a:moveTo>
                    <a:pt x="51" y="102"/>
                  </a:moveTo>
                  <a:cubicBezTo>
                    <a:pt x="23" y="102"/>
                    <a:pt x="0" y="79"/>
                    <a:pt x="0" y="51"/>
                  </a:cubicBezTo>
                  <a:cubicBezTo>
                    <a:pt x="0" y="22"/>
                    <a:pt x="23" y="0"/>
                    <a:pt x="51" y="0"/>
                  </a:cubicBezTo>
                  <a:cubicBezTo>
                    <a:pt x="80" y="0"/>
                    <a:pt x="103" y="22"/>
                    <a:pt x="103" y="51"/>
                  </a:cubicBezTo>
                  <a:cubicBezTo>
                    <a:pt x="103" y="79"/>
                    <a:pt x="80" y="102"/>
                    <a:pt x="51" y="102"/>
                  </a:cubicBezTo>
                </a:path>
              </a:pathLst>
            </a:custGeom>
            <a:solidFill>
              <a:srgbClr val="FFFFFF"/>
            </a:solidFill>
            <a:ln>
              <a:noFill/>
            </a:ln>
          </p:spPr>
          <p:txBody>
            <a:bodyPr anchor="ctr"/>
            <a:lstStyle/>
            <a:p>
              <a:pPr algn="ctr"/>
              <a:endParaRPr>
                <a:cs typeface="+mn-ea"/>
                <a:sym typeface="+mn-lt"/>
              </a:endParaRPr>
            </a:p>
          </p:txBody>
        </p:sp>
      </p:grpSp>
      <p:pic>
        <p:nvPicPr>
          <p:cNvPr id="50" name="图片占位符 49"/>
          <p:cNvPicPr>
            <a:picLocks noGrp="1" noChangeAspect="1"/>
          </p:cNvPicPr>
          <p:nvPr>
            <p:ph type="pic" sz="quarter" idx="10"/>
          </p:nvPr>
        </p:nvPicPr>
        <p:blipFill>
          <a:blip r:embed="rId1">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1712578" y="2504453"/>
            <a:ext cx="4074764" cy="2495850"/>
          </a:xfrm>
          <a:solidFill>
            <a:schemeClr val="tx2">
              <a:lumMod val="20000"/>
              <a:lumOff val="80000"/>
            </a:schemeClr>
          </a:solidFill>
        </p:spPr>
      </p:pic>
      <p:sp>
        <p:nvSpPr>
          <p:cNvPr id="31" name="TextBox 8"/>
          <p:cNvSpPr txBox="1"/>
          <p:nvPr/>
        </p:nvSpPr>
        <p:spPr>
          <a:xfrm>
            <a:off x="4223911" y="507551"/>
            <a:ext cx="3744178" cy="615315"/>
          </a:xfrm>
          <a:prstGeom prst="rect">
            <a:avLst/>
          </a:prstGeom>
          <a:noFill/>
        </p:spPr>
        <p:txBody>
          <a:bodyPr wrap="square" lIns="0" tIns="0" rIns="0" bIns="0" rtlCol="0" anchor="ctr">
            <a:spAutoFit/>
          </a:bodyPr>
          <a:lstStyle/>
          <a:p>
            <a:pPr algn="ctr"/>
            <a:r>
              <a:rPr lang="zh-CN" altLang="en-US" sz="4000">
                <a:ln>
                  <a:noFill/>
                </a:ln>
                <a:effectLst/>
                <a:uLnTx/>
                <a:uFillTx/>
                <a:latin typeface="方正大黑简体" panose="02000000000000000000" charset="-122"/>
                <a:ea typeface="方正大黑简体" panose="02000000000000000000" charset="-122"/>
                <a:sym typeface="+mn-ea"/>
              </a:rPr>
              <a:t>学习目标</a:t>
            </a:r>
            <a:endParaRPr lang="zh-CN" altLang="en-US" sz="4000" dirty="0">
              <a:ln>
                <a:noFill/>
              </a:ln>
              <a:solidFill>
                <a:schemeClr val="tx1">
                  <a:lumMod val="75000"/>
                  <a:lumOff val="25000"/>
                </a:schemeClr>
              </a:solidFill>
              <a:effectLst/>
              <a:uLnTx/>
              <a:uFillTx/>
              <a:latin typeface="方正大黑简体" panose="02000000000000000000" charset="-122"/>
              <a:ea typeface="方正大黑简体" panose="02000000000000000000" charset="-122"/>
              <a:cs typeface="+mn-ea"/>
              <a:sym typeface="+mn-ea"/>
            </a:endParaRPr>
          </a:p>
        </p:txBody>
      </p:sp>
      <p:sp>
        <p:nvSpPr>
          <p:cNvPr id="4" name="矩形 3"/>
          <p:cNvSpPr/>
          <p:nvPr/>
        </p:nvSpPr>
        <p:spPr>
          <a:xfrm>
            <a:off x="6332855" y="2334261"/>
            <a:ext cx="5598795" cy="2861310"/>
          </a:xfrm>
          <a:prstGeom prst="rect">
            <a:avLst/>
          </a:prstGeom>
        </p:spPr>
        <p:txBody>
          <a:bodyPr wrap="square" anchor="ctr" anchorCtr="0">
            <a:spAutoFit/>
            <a:scene3d>
              <a:camera prst="orthographicFront"/>
              <a:lightRig rig="threePt" dir="t"/>
            </a:scene3d>
            <a:sp3d contourW="12700"/>
          </a:bodyPr>
          <a:p>
            <a:pPr marL="457200" indent="-457200">
              <a:lnSpc>
                <a:spcPct val="150000"/>
              </a:lnSpc>
              <a:buFont typeface="+mj-lt"/>
              <a:buAutoNum type="arabicPeriod"/>
            </a:pPr>
            <a:r>
              <a:rPr lang="zh-CN" altLang="en-US" sz="2000">
                <a:ln>
                  <a:noFill/>
                </a:ln>
                <a:effectLst/>
                <a:uLnTx/>
                <a:uFillTx/>
                <a:latin typeface="方正大黑简体" panose="02000000000000000000" charset="-122"/>
                <a:ea typeface="方正大黑简体" panose="02000000000000000000" charset="-122"/>
                <a:cs typeface="方正大黑简体" panose="02000000000000000000" charset="-122"/>
                <a:sym typeface="+mn-ea"/>
              </a:rPr>
              <a:t>了解不同城市关于城市轨道交通的法规，因地域的差异性，部分规定具有地域特色性。</a:t>
            </a:r>
            <a:endParaRPr lang="zh-CN" altLang="en-US" sz="2000">
              <a:ln>
                <a:noFill/>
              </a:ln>
              <a:effectLst/>
              <a:uLnTx/>
              <a:uFillTx/>
              <a:latin typeface="方正大黑简体" panose="02000000000000000000" charset="-122"/>
              <a:ea typeface="方正大黑简体" panose="02000000000000000000" charset="-122"/>
              <a:cs typeface="方正大黑简体" panose="02000000000000000000" charset="-122"/>
              <a:sym typeface="+mn-ea"/>
            </a:endParaRPr>
          </a:p>
          <a:p>
            <a:pPr marL="457200" indent="-457200">
              <a:lnSpc>
                <a:spcPct val="150000"/>
              </a:lnSpc>
              <a:buFont typeface="+mj-lt"/>
              <a:buAutoNum type="arabicPeriod"/>
            </a:pPr>
            <a:r>
              <a:rPr lang="zh-CN" altLang="en-US" sz="2000">
                <a:ln>
                  <a:noFill/>
                </a:ln>
                <a:effectLst/>
                <a:uLnTx/>
                <a:uFillTx/>
                <a:latin typeface="方正大黑简体" panose="02000000000000000000" charset="-122"/>
                <a:ea typeface="方正大黑简体" panose="02000000000000000000" charset="-122"/>
                <a:cs typeface="方正大黑简体" panose="02000000000000000000" charset="-122"/>
                <a:sym typeface="+mn-ea"/>
              </a:rPr>
              <a:t>了解《上海市轨道交通管理条例》《北京市轨道交通运营安全条例》《广州市城市轨道交通管理条例》和《成都市城市轨道交通管理条例》，增强遵法守法意识。</a:t>
            </a:r>
            <a:endParaRPr lang="zh-CN" altLang="en-US" sz="2000">
              <a:ln>
                <a:noFill/>
              </a:ln>
              <a:effectLst/>
              <a:uLnTx/>
              <a:uFillTx/>
              <a:latin typeface="方正大黑简体" panose="02000000000000000000" charset="-122"/>
              <a:ea typeface="方正大黑简体" panose="02000000000000000000" charset="-122"/>
              <a:cs typeface="方正大黑简体" panose="02000000000000000000"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0">
        <p:split orient="vert"/>
      </p:transition>
    </mc:Choice>
    <mc:Fallback>
      <p:transition spd="slow" advClick="0" advTm="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50"/>
                                        </p:tgtEl>
                                        <p:attrNameLst>
                                          <p:attrName>style.visibility</p:attrName>
                                        </p:attrNameLst>
                                      </p:cBhvr>
                                      <p:to>
                                        <p:strVal val="visible"/>
                                      </p:to>
                                    </p:set>
                                    <p:animEffect transition="in" filter="fade">
                                      <p:cBhvr>
                                        <p:cTn id="7" dur="1000"/>
                                        <p:tgtEl>
                                          <p:spTgt spid="50"/>
                                        </p:tgtEl>
                                      </p:cBhvr>
                                    </p:animEffect>
                                    <p:anim calcmode="lin" valueType="num">
                                      <p:cBhvr>
                                        <p:cTn id="8" dur="1000" fill="hold"/>
                                        <p:tgtEl>
                                          <p:spTgt spid="50"/>
                                        </p:tgtEl>
                                        <p:attrNameLst>
                                          <p:attrName>ppt_x</p:attrName>
                                        </p:attrNameLst>
                                      </p:cBhvr>
                                      <p:tavLst>
                                        <p:tav tm="0">
                                          <p:val>
                                            <p:strVal val="#ppt_x"/>
                                          </p:val>
                                        </p:tav>
                                        <p:tav tm="100000">
                                          <p:val>
                                            <p:strVal val="#ppt_x"/>
                                          </p:val>
                                        </p:tav>
                                      </p:tavLst>
                                    </p:anim>
                                    <p:anim calcmode="lin" valueType="num">
                                      <p:cBhvr>
                                        <p:cTn id="9" dur="1000" fill="hold"/>
                                        <p:tgtEl>
                                          <p:spTgt spid="50"/>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fade">
                                      <p:cBhvr>
                                        <p:cTn id="12" dur="1000"/>
                                        <p:tgtEl>
                                          <p:spTgt spid="17"/>
                                        </p:tgtEl>
                                      </p:cBhvr>
                                    </p:animEffect>
                                    <p:anim calcmode="lin" valueType="num">
                                      <p:cBhvr>
                                        <p:cTn id="13" dur="1000" fill="hold"/>
                                        <p:tgtEl>
                                          <p:spTgt spid="17"/>
                                        </p:tgtEl>
                                        <p:attrNameLst>
                                          <p:attrName>ppt_x</p:attrName>
                                        </p:attrNameLst>
                                      </p:cBhvr>
                                      <p:tavLst>
                                        <p:tav tm="0">
                                          <p:val>
                                            <p:strVal val="#ppt_x"/>
                                          </p:val>
                                        </p:tav>
                                        <p:tav tm="100000">
                                          <p:val>
                                            <p:strVal val="#ppt_x"/>
                                          </p:val>
                                        </p:tav>
                                      </p:tavLst>
                                    </p:anim>
                                    <p:anim calcmode="lin" valueType="num">
                                      <p:cBhvr>
                                        <p:cTn id="14"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矩形 5"/>
          <p:cNvSpPr/>
          <p:nvPr>
            <p:custDataLst>
              <p:tags r:id="rId1"/>
            </p:custDataLst>
          </p:nvPr>
        </p:nvSpPr>
        <p:spPr>
          <a:xfrm>
            <a:off x="-528" y="1723398"/>
            <a:ext cx="5791200" cy="123825"/>
          </a:xfrm>
          <a:prstGeom prst="rect">
            <a:avLst/>
          </a:prstGeom>
          <a:solidFill>
            <a:srgbClr val="405332"/>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p>
            <a:pPr algn="ctr"/>
            <a:endParaRPr lang="zh-CN" altLang="en-US"/>
          </a:p>
        </p:txBody>
      </p:sp>
      <p:sp>
        <p:nvSpPr>
          <p:cNvPr id="14" name="矩形 13"/>
          <p:cNvSpPr/>
          <p:nvPr>
            <p:custDataLst>
              <p:tags r:id="rId2"/>
            </p:custDataLst>
          </p:nvPr>
        </p:nvSpPr>
        <p:spPr>
          <a:xfrm rot="5400000">
            <a:off x="3761493" y="3753732"/>
            <a:ext cx="3935588" cy="123825"/>
          </a:xfrm>
          <a:prstGeom prst="rect">
            <a:avLst/>
          </a:prstGeom>
          <a:solidFill>
            <a:srgbClr val="405332"/>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p>
            <a:pPr algn="ctr"/>
            <a:endParaRPr lang="zh-CN" altLang="en-US"/>
          </a:p>
        </p:txBody>
      </p:sp>
      <p:sp>
        <p:nvSpPr>
          <p:cNvPr id="17" name="矩形 16"/>
          <p:cNvSpPr/>
          <p:nvPr>
            <p:custDataLst>
              <p:tags r:id="rId3"/>
            </p:custDataLst>
          </p:nvPr>
        </p:nvSpPr>
        <p:spPr>
          <a:xfrm>
            <a:off x="1" y="5783439"/>
            <a:ext cx="5791200" cy="123825"/>
          </a:xfrm>
          <a:prstGeom prst="rect">
            <a:avLst/>
          </a:prstGeom>
          <a:solidFill>
            <a:srgbClr val="405332"/>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p>
            <a:pPr algn="ctr"/>
            <a:endParaRPr lang="zh-CN" altLang="en-US"/>
          </a:p>
        </p:txBody>
      </p:sp>
      <p:sp>
        <p:nvSpPr>
          <p:cNvPr id="2" name="TextBox 1"/>
          <p:cNvSpPr txBox="1"/>
          <p:nvPr>
            <p:custDataLst>
              <p:tags r:id="rId4"/>
            </p:custDataLst>
          </p:nvPr>
        </p:nvSpPr>
        <p:spPr>
          <a:xfrm>
            <a:off x="2775595" y="626571"/>
            <a:ext cx="6660000" cy="700584"/>
          </a:xfrm>
          <a:prstGeom prst="rect">
            <a:avLst/>
          </a:prstGeom>
          <a:noFill/>
        </p:spPr>
        <p:txBody>
          <a:bodyPr wrap="square" bIns="0" rtlCol="0" anchor="ctr" anchorCtr="0">
            <a:normAutofit fontScale="62500"/>
          </a:bodyPr>
          <a:p>
            <a:pPr lvl="0" algn="ctr">
              <a:lnSpc>
                <a:spcPct val="100000"/>
              </a:lnSpc>
              <a:defRPr/>
            </a:pPr>
            <a:r>
              <a:rPr lang="zh-CN" altLang="en-US" sz="4000" b="1" spc="300">
                <a:solidFill>
                  <a:srgbClr val="405332"/>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《上海市轨道交通管理条例》基本规定</a:t>
            </a:r>
            <a:endParaRPr lang="zh-CN" altLang="en-US" sz="4000" b="1" spc="300">
              <a:solidFill>
                <a:srgbClr val="405332"/>
              </a:solidFill>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sp>
        <p:nvSpPr>
          <p:cNvPr id="15" name="文本框 14"/>
          <p:cNvSpPr txBox="1"/>
          <p:nvPr>
            <p:custDataLst>
              <p:tags r:id="rId5"/>
            </p:custDataLst>
          </p:nvPr>
        </p:nvSpPr>
        <p:spPr>
          <a:xfrm>
            <a:off x="6494145" y="3486150"/>
            <a:ext cx="5588000" cy="2010410"/>
          </a:xfrm>
          <a:prstGeom prst="rect">
            <a:avLst/>
          </a:prstGeom>
          <a:noFill/>
          <a:extLst>
            <a:ext uri="{909E8E84-426E-40DD-AFC4-6F175D3DCCD1}">
              <a14:hiddenFill xmlns:a14="http://schemas.microsoft.com/office/drawing/2010/main">
                <a:solidFill>
                  <a:srgbClr val="4D576B">
                    <a:lumMod val="20000"/>
                    <a:lumOff val="80000"/>
                  </a:srgbClr>
                </a:solidFill>
              </a14:hiddenFill>
            </a:ext>
          </a:extLst>
        </p:spPr>
        <p:txBody>
          <a:bodyPr wrap="square" tIns="0" rtlCol="0">
            <a:normAutofit/>
          </a:bodyPr>
          <a:p>
            <a:pPr lvl="0">
              <a:lnSpc>
                <a:spcPct val="150000"/>
              </a:lnSpc>
              <a:defRPr/>
            </a:pPr>
            <a:r>
              <a:rPr lang="zh-CN" altLang="en-US" sz="1600" spc="150">
                <a:solidFill>
                  <a:srgbClr val="405332"/>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该地方性法规适用于本市行政区域内轨道交通的规划、建设、运营及其相关的管理活动。</a:t>
            </a:r>
            <a:endParaRPr lang="zh-CN" altLang="en-US" sz="1600" spc="150">
              <a:solidFill>
                <a:srgbClr val="405332"/>
              </a:solidFill>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sp>
        <p:nvSpPr>
          <p:cNvPr id="16" name="TextBox 6"/>
          <p:cNvSpPr txBox="1"/>
          <p:nvPr>
            <p:custDataLst>
              <p:tags r:id="rId6"/>
            </p:custDataLst>
          </p:nvPr>
        </p:nvSpPr>
        <p:spPr>
          <a:xfrm>
            <a:off x="6494145" y="2704465"/>
            <a:ext cx="5588000" cy="414655"/>
          </a:xfrm>
          <a:prstGeom prst="rect">
            <a:avLst/>
          </a:prstGeom>
          <a:noFill/>
        </p:spPr>
        <p:txBody>
          <a:bodyPr wrap="square" bIns="0" rtlCol="0" anchor="b" anchorCtr="0">
            <a:spAutoFit/>
          </a:bodyPr>
          <a:p>
            <a:pPr>
              <a:lnSpc>
                <a:spcPct val="120000"/>
              </a:lnSpc>
            </a:pPr>
            <a:r>
              <a:rPr lang="zh-CN" altLang="en-US" sz="2000" b="1" spc="300">
                <a:solidFill>
                  <a:srgbClr val="405332"/>
                </a:solidFill>
                <a:latin typeface="微软雅黑" panose="020B0503020204020204" charset="-122"/>
                <a:ea typeface="微软雅黑" panose="020B0503020204020204" charset="-122"/>
              </a:rPr>
              <a:t>1.《上海市轨道交通管理条例》适用范围</a:t>
            </a:r>
            <a:endParaRPr lang="zh-CN" altLang="en-US" sz="2000" b="1" spc="300">
              <a:solidFill>
                <a:srgbClr val="405332"/>
              </a:solidFill>
              <a:latin typeface="微软雅黑" panose="020B0503020204020204" charset="-122"/>
              <a:ea typeface="微软雅黑" panose="020B0503020204020204" charset="-122"/>
            </a:endParaRPr>
          </a:p>
        </p:txBody>
      </p:sp>
      <p:sp>
        <p:nvSpPr>
          <p:cNvPr id="13" name="任意多边形: 形状 12"/>
          <p:cNvSpPr/>
          <p:nvPr>
            <p:custDataLst>
              <p:tags r:id="rId7"/>
            </p:custDataLst>
          </p:nvPr>
        </p:nvSpPr>
        <p:spPr>
          <a:xfrm rot="16200000">
            <a:off x="11002488" y="106923"/>
            <a:ext cx="610044" cy="442276"/>
          </a:xfrm>
          <a:custGeom>
            <a:avLst/>
            <a:gdLst>
              <a:gd name="connsiteX0" fmla="*/ 610044 w 610044"/>
              <a:gd name="connsiteY0" fmla="*/ 0 h 442276"/>
              <a:gd name="connsiteX1" fmla="*/ 610044 w 610044"/>
              <a:gd name="connsiteY1" fmla="*/ 442276 h 442276"/>
              <a:gd name="connsiteX2" fmla="*/ 0 w 610044"/>
              <a:gd name="connsiteY2" fmla="*/ 442276 h 442276"/>
              <a:gd name="connsiteX3" fmla="*/ 0 w 610044"/>
              <a:gd name="connsiteY3" fmla="*/ 0 h 442276"/>
            </a:gdLst>
            <a:ahLst/>
            <a:cxnLst>
              <a:cxn ang="0">
                <a:pos x="connsiteX0" y="connsiteY0"/>
              </a:cxn>
              <a:cxn ang="0">
                <a:pos x="connsiteX1" y="connsiteY1"/>
              </a:cxn>
              <a:cxn ang="0">
                <a:pos x="connsiteX2" y="connsiteY2"/>
              </a:cxn>
              <a:cxn ang="0">
                <a:pos x="connsiteX3" y="connsiteY3"/>
              </a:cxn>
            </a:cxnLst>
            <a:rect l="l" t="t" r="r" b="b"/>
            <a:pathLst>
              <a:path w="610044" h="442276">
                <a:moveTo>
                  <a:pt x="610044" y="0"/>
                </a:moveTo>
                <a:lnTo>
                  <a:pt x="610044" y="442276"/>
                </a:lnTo>
                <a:lnTo>
                  <a:pt x="0" y="442276"/>
                </a:lnTo>
                <a:lnTo>
                  <a:pt x="0" y="0"/>
                </a:lnTo>
                <a:close/>
              </a:path>
            </a:pathLst>
          </a:custGeom>
          <a:noFill/>
          <a:ln w="38100">
            <a:solidFill>
              <a:srgbClr val="405332"/>
            </a:solidFill>
          </a:ln>
        </p:spPr>
        <p:style>
          <a:lnRef idx="2">
            <a:srgbClr val="1E6BC5">
              <a:shade val="50000"/>
            </a:srgbClr>
          </a:lnRef>
          <a:fillRef idx="1">
            <a:srgbClr val="1E6BC5"/>
          </a:fillRef>
          <a:effectRef idx="0">
            <a:srgbClr val="1E6BC5"/>
          </a:effectRef>
          <a:fontRef idx="minor">
            <a:sysClr val="window" lastClr="FFFFFF"/>
          </a:fontRef>
        </p:style>
        <p:txBody>
          <a:bodyPr wrap="square" rtlCol="0" anchor="ctr">
            <a:noAutofit/>
          </a:bodyPr>
          <a:p>
            <a:pPr algn="ctr"/>
            <a:endParaRPr lang="en-US"/>
          </a:p>
        </p:txBody>
      </p:sp>
      <p:sp>
        <p:nvSpPr>
          <p:cNvPr id="19" name="Rectangle 7"/>
          <p:cNvSpPr/>
          <p:nvPr>
            <p:custDataLst>
              <p:tags r:id="rId8"/>
            </p:custDataLst>
          </p:nvPr>
        </p:nvSpPr>
        <p:spPr>
          <a:xfrm>
            <a:off x="11063793" y="207372"/>
            <a:ext cx="501639" cy="306705"/>
          </a:xfrm>
          <a:prstGeom prst="rect">
            <a:avLst/>
          </a:prstGeom>
        </p:spPr>
        <p:txBody>
          <a:bodyPr wrap="square">
            <a:spAutoFit/>
          </a:bodyPr>
          <a:p>
            <a:pPr algn="ctr"/>
            <a:r>
              <a:rPr lang="en-US" sz="1400" b="1" dirty="0">
                <a:solidFill>
                  <a:srgbClr val="405332"/>
                </a:solidFill>
                <a:latin typeface="Arial" panose="020B0604020202020204" pitchFamily="34" charset="0"/>
              </a:rPr>
              <a:t>1</a:t>
            </a:r>
            <a:endParaRPr lang="en-US" sz="1400" b="1" dirty="0">
              <a:solidFill>
                <a:srgbClr val="405332"/>
              </a:solidFill>
              <a:latin typeface="Arial" panose="020B0604020202020204" pitchFamily="34" charset="0"/>
            </a:endParaRPr>
          </a:p>
        </p:txBody>
      </p:sp>
      <p:sp>
        <p:nvSpPr>
          <p:cNvPr id="8" name="三角形 7"/>
          <p:cNvSpPr/>
          <p:nvPr>
            <p:custDataLst>
              <p:tags r:id="rId9"/>
            </p:custDataLst>
          </p:nvPr>
        </p:nvSpPr>
        <p:spPr>
          <a:xfrm rot="5400000">
            <a:off x="2520669" y="858847"/>
            <a:ext cx="273797" cy="236032"/>
          </a:xfrm>
          <a:prstGeom prst="triangle">
            <a:avLst/>
          </a:prstGeom>
          <a:solidFill>
            <a:srgbClr val="405332"/>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nchorCtr="0"/>
          <a:p>
            <a:pPr algn="ctr">
              <a:lnSpc>
                <a:spcPct val="100000"/>
              </a:lnSpc>
            </a:pPr>
            <a:endParaRPr kumimoji="1" lang="zh-CN" altLang="en-US"/>
          </a:p>
        </p:txBody>
      </p:sp>
      <p:sp>
        <p:nvSpPr>
          <p:cNvPr id="20" name="三角形 19"/>
          <p:cNvSpPr/>
          <p:nvPr>
            <p:custDataLst>
              <p:tags r:id="rId10"/>
            </p:custDataLst>
          </p:nvPr>
        </p:nvSpPr>
        <p:spPr>
          <a:xfrm rot="9000000">
            <a:off x="9476136" y="858847"/>
            <a:ext cx="273797" cy="236032"/>
          </a:xfrm>
          <a:prstGeom prst="triangle">
            <a:avLst/>
          </a:prstGeom>
          <a:solidFill>
            <a:srgbClr val="405332"/>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nchorCtr="0"/>
          <a:p>
            <a:pPr algn="ctr">
              <a:lnSpc>
                <a:spcPct val="100000"/>
              </a:lnSpc>
            </a:pPr>
            <a:endParaRPr kumimoji="1" lang="zh-CN" altLang="en-US"/>
          </a:p>
        </p:txBody>
      </p:sp>
      <p:sp>
        <p:nvSpPr>
          <p:cNvPr id="9" name="矩形 8"/>
          <p:cNvSpPr/>
          <p:nvPr>
            <p:custDataLst>
              <p:tags r:id="rId11"/>
            </p:custDataLst>
          </p:nvPr>
        </p:nvSpPr>
        <p:spPr>
          <a:xfrm>
            <a:off x="113212" y="2173700"/>
            <a:ext cx="6087291" cy="3464394"/>
          </a:xfrm>
          <a:prstGeom prst="rect">
            <a:avLst/>
          </a:prstGeom>
          <a:pattFill prst="zigZag">
            <a:fgClr>
              <a:srgbClr val="668952"/>
            </a:fgClr>
            <a:bgClr>
              <a:sysClr val="window" lastClr="FFFFFF"/>
            </a:bgClr>
          </a:patt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p>
            <a:pPr algn="ctr"/>
            <a:endParaRPr kumimoji="1" lang="zh-CN" altLang="en-US"/>
          </a:p>
        </p:txBody>
      </p:sp>
      <p:pic>
        <p:nvPicPr>
          <p:cNvPr id="5" name="图片 4" descr="E:\桌面临时文件\@课件制作-材料\1陈晓宇制作\978-7-200-14983-8《城市轨道交通法律法规》PPT模板修改\7.jpg7"/>
          <p:cNvPicPr>
            <a:picLocks noChangeAspect="1"/>
          </p:cNvPicPr>
          <p:nvPr>
            <p:custDataLst>
              <p:tags r:id="rId12"/>
            </p:custDataLst>
          </p:nvPr>
        </p:nvPicPr>
        <p:blipFill>
          <a:blip r:embed="rId13"/>
          <a:srcRect t="8300" b="8300"/>
          <a:stretch>
            <a:fillRect/>
          </a:stretch>
        </p:blipFill>
        <p:spPr>
          <a:xfrm flipH="1">
            <a:off x="-528" y="2120496"/>
            <a:ext cx="6096528" cy="3389670"/>
          </a:xfrm>
          <a:prstGeom prst="rect">
            <a:avLst/>
          </a:prstGeom>
        </p:spPr>
      </p:pic>
    </p:spTree>
    <p:custDataLst>
      <p:tags r:id="rId14"/>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矩形 5"/>
          <p:cNvSpPr/>
          <p:nvPr>
            <p:custDataLst>
              <p:tags r:id="rId1"/>
            </p:custDataLst>
          </p:nvPr>
        </p:nvSpPr>
        <p:spPr>
          <a:xfrm>
            <a:off x="-528" y="1723398"/>
            <a:ext cx="5791200" cy="123825"/>
          </a:xfrm>
          <a:prstGeom prst="rect">
            <a:avLst/>
          </a:prstGeom>
          <a:solidFill>
            <a:srgbClr val="405332"/>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p>
            <a:pPr algn="ctr"/>
            <a:endParaRPr lang="zh-CN" altLang="en-US"/>
          </a:p>
        </p:txBody>
      </p:sp>
      <p:sp>
        <p:nvSpPr>
          <p:cNvPr id="14" name="矩形 13"/>
          <p:cNvSpPr/>
          <p:nvPr>
            <p:custDataLst>
              <p:tags r:id="rId2"/>
            </p:custDataLst>
          </p:nvPr>
        </p:nvSpPr>
        <p:spPr>
          <a:xfrm rot="5400000">
            <a:off x="3761493" y="3753732"/>
            <a:ext cx="3935588" cy="123825"/>
          </a:xfrm>
          <a:prstGeom prst="rect">
            <a:avLst/>
          </a:prstGeom>
          <a:solidFill>
            <a:srgbClr val="405332"/>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p>
            <a:pPr algn="ctr"/>
            <a:endParaRPr lang="zh-CN" altLang="en-US"/>
          </a:p>
        </p:txBody>
      </p:sp>
      <p:sp>
        <p:nvSpPr>
          <p:cNvPr id="17" name="矩形 16"/>
          <p:cNvSpPr/>
          <p:nvPr>
            <p:custDataLst>
              <p:tags r:id="rId3"/>
            </p:custDataLst>
          </p:nvPr>
        </p:nvSpPr>
        <p:spPr>
          <a:xfrm>
            <a:off x="1" y="5783439"/>
            <a:ext cx="5791200" cy="123825"/>
          </a:xfrm>
          <a:prstGeom prst="rect">
            <a:avLst/>
          </a:prstGeom>
          <a:solidFill>
            <a:srgbClr val="405332"/>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p>
            <a:pPr algn="ctr"/>
            <a:endParaRPr lang="zh-CN" altLang="en-US"/>
          </a:p>
        </p:txBody>
      </p:sp>
      <p:sp>
        <p:nvSpPr>
          <p:cNvPr id="2" name="TextBox 1"/>
          <p:cNvSpPr txBox="1"/>
          <p:nvPr>
            <p:custDataLst>
              <p:tags r:id="rId4"/>
            </p:custDataLst>
          </p:nvPr>
        </p:nvSpPr>
        <p:spPr>
          <a:xfrm>
            <a:off x="2775595" y="626571"/>
            <a:ext cx="6660000" cy="700584"/>
          </a:xfrm>
          <a:prstGeom prst="rect">
            <a:avLst/>
          </a:prstGeom>
          <a:noFill/>
        </p:spPr>
        <p:txBody>
          <a:bodyPr wrap="square" bIns="0" rtlCol="0" anchor="ctr" anchorCtr="0">
            <a:normAutofit fontScale="62500"/>
          </a:bodyPr>
          <a:p>
            <a:pPr lvl="0" algn="ctr">
              <a:lnSpc>
                <a:spcPct val="100000"/>
              </a:lnSpc>
              <a:defRPr/>
            </a:pPr>
            <a:r>
              <a:rPr lang="zh-CN" altLang="en-US" sz="4000" b="1" spc="300">
                <a:solidFill>
                  <a:srgbClr val="405332"/>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《上海市轨道交通管理条例》基本规定</a:t>
            </a:r>
            <a:endParaRPr lang="zh-CN" altLang="en-US" sz="4000" b="1" spc="300">
              <a:solidFill>
                <a:srgbClr val="405332"/>
              </a:solidFill>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sp>
        <p:nvSpPr>
          <p:cNvPr id="15" name="文本框 14"/>
          <p:cNvSpPr txBox="1"/>
          <p:nvPr>
            <p:custDataLst>
              <p:tags r:id="rId5"/>
            </p:custDataLst>
          </p:nvPr>
        </p:nvSpPr>
        <p:spPr>
          <a:xfrm>
            <a:off x="6494145" y="3486150"/>
            <a:ext cx="5588000" cy="2010410"/>
          </a:xfrm>
          <a:prstGeom prst="rect">
            <a:avLst/>
          </a:prstGeom>
          <a:noFill/>
          <a:extLst>
            <a:ext uri="{909E8E84-426E-40DD-AFC4-6F175D3DCCD1}">
              <a14:hiddenFill xmlns:a14="http://schemas.microsoft.com/office/drawing/2010/main">
                <a:solidFill>
                  <a:srgbClr val="4D576B">
                    <a:lumMod val="20000"/>
                    <a:lumOff val="80000"/>
                  </a:srgbClr>
                </a:solidFill>
              </a14:hiddenFill>
            </a:ext>
          </a:extLst>
        </p:spPr>
        <p:txBody>
          <a:bodyPr wrap="square" tIns="0" rtlCol="0">
            <a:normAutofit/>
          </a:bodyPr>
          <a:p>
            <a:pPr lvl="0">
              <a:lnSpc>
                <a:spcPct val="150000"/>
              </a:lnSpc>
              <a:defRPr/>
            </a:pPr>
            <a:r>
              <a:rPr lang="zh-CN" altLang="zh-CN" sz="1600" dirty="0">
                <a:latin typeface="微软雅黑" panose="020B0503020204020204" charset="-122"/>
                <a:ea typeface="微软雅黑" panose="020B0503020204020204" charset="-122"/>
                <a:sym typeface="+mn-ea"/>
              </a:rPr>
              <a:t>市交通行政管理部门主管本市轨道交通管理工作，负责本条例的组织实施，并可以委托其所属的交通行政执法机构实施本条例规定由市交通行政管理部门实施的行政处罚。</a:t>
            </a:r>
            <a:endParaRPr lang="zh-CN" altLang="zh-CN" sz="1600" spc="150" dirty="0">
              <a:solidFill>
                <a:srgbClr val="405332"/>
              </a:solidFill>
              <a:latin typeface="微软雅黑" panose="020B0503020204020204" charset="-122"/>
              <a:ea typeface="微软雅黑" panose="020B0503020204020204" charset="-122"/>
              <a:cs typeface="微软雅黑" panose="020B0503020204020204" charset="-122"/>
              <a:sym typeface="+mn-ea"/>
            </a:endParaRPr>
          </a:p>
        </p:txBody>
      </p:sp>
      <p:sp>
        <p:nvSpPr>
          <p:cNvPr id="16" name="TextBox 6"/>
          <p:cNvSpPr txBox="1"/>
          <p:nvPr>
            <p:custDataLst>
              <p:tags r:id="rId6"/>
            </p:custDataLst>
          </p:nvPr>
        </p:nvSpPr>
        <p:spPr>
          <a:xfrm>
            <a:off x="6494145" y="2704465"/>
            <a:ext cx="5588000" cy="414655"/>
          </a:xfrm>
          <a:prstGeom prst="rect">
            <a:avLst/>
          </a:prstGeom>
          <a:noFill/>
        </p:spPr>
        <p:txBody>
          <a:bodyPr wrap="square" bIns="0" rtlCol="0" anchor="b" anchorCtr="0">
            <a:spAutoFit/>
          </a:bodyPr>
          <a:p>
            <a:pPr>
              <a:lnSpc>
                <a:spcPct val="120000"/>
              </a:lnSpc>
            </a:pPr>
            <a:r>
              <a:rPr lang="zh-CN" altLang="en-US" sz="2000" b="1" spc="300">
                <a:solidFill>
                  <a:srgbClr val="405332"/>
                </a:solidFill>
                <a:latin typeface="微软雅黑" panose="020B0503020204020204" charset="-122"/>
                <a:ea typeface="微软雅黑" panose="020B0503020204020204" charset="-122"/>
              </a:rPr>
              <a:t>2.《上海市轨道交通管理条例》实施主体</a:t>
            </a:r>
            <a:endParaRPr lang="zh-CN" altLang="en-US" sz="2000" b="1" spc="300">
              <a:solidFill>
                <a:srgbClr val="405332"/>
              </a:solidFill>
              <a:latin typeface="微软雅黑" panose="020B0503020204020204" charset="-122"/>
              <a:ea typeface="微软雅黑" panose="020B0503020204020204" charset="-122"/>
            </a:endParaRPr>
          </a:p>
        </p:txBody>
      </p:sp>
      <p:sp>
        <p:nvSpPr>
          <p:cNvPr id="13" name="任意多边形: 形状 12"/>
          <p:cNvSpPr/>
          <p:nvPr>
            <p:custDataLst>
              <p:tags r:id="rId7"/>
            </p:custDataLst>
          </p:nvPr>
        </p:nvSpPr>
        <p:spPr>
          <a:xfrm rot="16200000">
            <a:off x="11002488" y="106923"/>
            <a:ext cx="610044" cy="442276"/>
          </a:xfrm>
          <a:custGeom>
            <a:avLst/>
            <a:gdLst>
              <a:gd name="connsiteX0" fmla="*/ 610044 w 610044"/>
              <a:gd name="connsiteY0" fmla="*/ 0 h 442276"/>
              <a:gd name="connsiteX1" fmla="*/ 610044 w 610044"/>
              <a:gd name="connsiteY1" fmla="*/ 442276 h 442276"/>
              <a:gd name="connsiteX2" fmla="*/ 0 w 610044"/>
              <a:gd name="connsiteY2" fmla="*/ 442276 h 442276"/>
              <a:gd name="connsiteX3" fmla="*/ 0 w 610044"/>
              <a:gd name="connsiteY3" fmla="*/ 0 h 442276"/>
            </a:gdLst>
            <a:ahLst/>
            <a:cxnLst>
              <a:cxn ang="0">
                <a:pos x="connsiteX0" y="connsiteY0"/>
              </a:cxn>
              <a:cxn ang="0">
                <a:pos x="connsiteX1" y="connsiteY1"/>
              </a:cxn>
              <a:cxn ang="0">
                <a:pos x="connsiteX2" y="connsiteY2"/>
              </a:cxn>
              <a:cxn ang="0">
                <a:pos x="connsiteX3" y="connsiteY3"/>
              </a:cxn>
            </a:cxnLst>
            <a:rect l="l" t="t" r="r" b="b"/>
            <a:pathLst>
              <a:path w="610044" h="442276">
                <a:moveTo>
                  <a:pt x="610044" y="0"/>
                </a:moveTo>
                <a:lnTo>
                  <a:pt x="610044" y="442276"/>
                </a:lnTo>
                <a:lnTo>
                  <a:pt x="0" y="442276"/>
                </a:lnTo>
                <a:lnTo>
                  <a:pt x="0" y="0"/>
                </a:lnTo>
                <a:close/>
              </a:path>
            </a:pathLst>
          </a:custGeom>
          <a:noFill/>
          <a:ln w="38100">
            <a:solidFill>
              <a:srgbClr val="405332"/>
            </a:solidFill>
          </a:ln>
        </p:spPr>
        <p:style>
          <a:lnRef idx="2">
            <a:srgbClr val="1E6BC5">
              <a:shade val="50000"/>
            </a:srgbClr>
          </a:lnRef>
          <a:fillRef idx="1">
            <a:srgbClr val="1E6BC5"/>
          </a:fillRef>
          <a:effectRef idx="0">
            <a:srgbClr val="1E6BC5"/>
          </a:effectRef>
          <a:fontRef idx="minor">
            <a:sysClr val="window" lastClr="FFFFFF"/>
          </a:fontRef>
        </p:style>
        <p:txBody>
          <a:bodyPr wrap="square" rtlCol="0" anchor="ctr">
            <a:noAutofit/>
          </a:bodyPr>
          <a:p>
            <a:pPr algn="ctr"/>
            <a:endParaRPr lang="en-US"/>
          </a:p>
        </p:txBody>
      </p:sp>
      <p:sp>
        <p:nvSpPr>
          <p:cNvPr id="19" name="Rectangle 7"/>
          <p:cNvSpPr/>
          <p:nvPr>
            <p:custDataLst>
              <p:tags r:id="rId8"/>
            </p:custDataLst>
          </p:nvPr>
        </p:nvSpPr>
        <p:spPr>
          <a:xfrm>
            <a:off x="11063793" y="207372"/>
            <a:ext cx="501639" cy="306705"/>
          </a:xfrm>
          <a:prstGeom prst="rect">
            <a:avLst/>
          </a:prstGeom>
        </p:spPr>
        <p:txBody>
          <a:bodyPr wrap="square">
            <a:spAutoFit/>
          </a:bodyPr>
          <a:p>
            <a:pPr algn="ctr"/>
            <a:r>
              <a:rPr lang="en-US" sz="1400" b="1" dirty="0">
                <a:solidFill>
                  <a:srgbClr val="405332"/>
                </a:solidFill>
                <a:latin typeface="Arial" panose="020B0604020202020204" pitchFamily="34" charset="0"/>
              </a:rPr>
              <a:t>2</a:t>
            </a:r>
            <a:endParaRPr lang="en-US" sz="1400" b="1" dirty="0">
              <a:solidFill>
                <a:srgbClr val="405332"/>
              </a:solidFill>
              <a:latin typeface="Arial" panose="020B0604020202020204" pitchFamily="34" charset="0"/>
            </a:endParaRPr>
          </a:p>
        </p:txBody>
      </p:sp>
      <p:sp>
        <p:nvSpPr>
          <p:cNvPr id="8" name="三角形 7"/>
          <p:cNvSpPr/>
          <p:nvPr>
            <p:custDataLst>
              <p:tags r:id="rId9"/>
            </p:custDataLst>
          </p:nvPr>
        </p:nvSpPr>
        <p:spPr>
          <a:xfrm rot="5400000">
            <a:off x="2520669" y="858847"/>
            <a:ext cx="273797" cy="236032"/>
          </a:xfrm>
          <a:prstGeom prst="triangle">
            <a:avLst/>
          </a:prstGeom>
          <a:solidFill>
            <a:srgbClr val="405332"/>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nchorCtr="0"/>
          <a:p>
            <a:pPr algn="ctr">
              <a:lnSpc>
                <a:spcPct val="100000"/>
              </a:lnSpc>
            </a:pPr>
            <a:endParaRPr kumimoji="1" lang="zh-CN" altLang="en-US"/>
          </a:p>
        </p:txBody>
      </p:sp>
      <p:sp>
        <p:nvSpPr>
          <p:cNvPr id="20" name="三角形 19"/>
          <p:cNvSpPr/>
          <p:nvPr>
            <p:custDataLst>
              <p:tags r:id="rId10"/>
            </p:custDataLst>
          </p:nvPr>
        </p:nvSpPr>
        <p:spPr>
          <a:xfrm rot="9000000">
            <a:off x="9476136" y="858847"/>
            <a:ext cx="273797" cy="236032"/>
          </a:xfrm>
          <a:prstGeom prst="triangle">
            <a:avLst/>
          </a:prstGeom>
          <a:solidFill>
            <a:srgbClr val="405332"/>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nchorCtr="0"/>
          <a:p>
            <a:pPr algn="ctr">
              <a:lnSpc>
                <a:spcPct val="100000"/>
              </a:lnSpc>
            </a:pPr>
            <a:endParaRPr kumimoji="1" lang="zh-CN" altLang="en-US"/>
          </a:p>
        </p:txBody>
      </p:sp>
      <p:sp>
        <p:nvSpPr>
          <p:cNvPr id="9" name="矩形 8"/>
          <p:cNvSpPr/>
          <p:nvPr>
            <p:custDataLst>
              <p:tags r:id="rId11"/>
            </p:custDataLst>
          </p:nvPr>
        </p:nvSpPr>
        <p:spPr>
          <a:xfrm>
            <a:off x="113212" y="2173700"/>
            <a:ext cx="6087291" cy="3464394"/>
          </a:xfrm>
          <a:prstGeom prst="rect">
            <a:avLst/>
          </a:prstGeom>
          <a:pattFill prst="zigZag">
            <a:fgClr>
              <a:srgbClr val="668952"/>
            </a:fgClr>
            <a:bgClr>
              <a:sysClr val="window" lastClr="FFFFFF"/>
            </a:bgClr>
          </a:patt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p>
            <a:pPr algn="ctr"/>
            <a:endParaRPr kumimoji="1" lang="zh-CN" altLang="en-US"/>
          </a:p>
        </p:txBody>
      </p:sp>
      <p:pic>
        <p:nvPicPr>
          <p:cNvPr id="5" name="图片 4" descr="E:\桌面临时文件\@课件制作-材料\1陈晓宇制作\978-7-200-14983-8《城市轨道交通法律法规》PPT模板修改\7.jpg7"/>
          <p:cNvPicPr>
            <a:picLocks noChangeAspect="1"/>
          </p:cNvPicPr>
          <p:nvPr>
            <p:custDataLst>
              <p:tags r:id="rId12"/>
            </p:custDataLst>
          </p:nvPr>
        </p:nvPicPr>
        <p:blipFill>
          <a:blip r:embed="rId13"/>
          <a:srcRect t="8300" b="8300"/>
          <a:stretch>
            <a:fillRect/>
          </a:stretch>
        </p:blipFill>
        <p:spPr>
          <a:xfrm flipH="1">
            <a:off x="-528" y="2120496"/>
            <a:ext cx="6096528" cy="3389670"/>
          </a:xfrm>
          <a:prstGeom prst="rect">
            <a:avLst/>
          </a:prstGeom>
        </p:spPr>
      </p:pic>
    </p:spTree>
    <p:custDataLst>
      <p:tags r:id="rId14"/>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矩形 5"/>
          <p:cNvSpPr/>
          <p:nvPr>
            <p:custDataLst>
              <p:tags r:id="rId1"/>
            </p:custDataLst>
          </p:nvPr>
        </p:nvSpPr>
        <p:spPr>
          <a:xfrm>
            <a:off x="-528" y="1723398"/>
            <a:ext cx="5791200" cy="123825"/>
          </a:xfrm>
          <a:prstGeom prst="rect">
            <a:avLst/>
          </a:prstGeom>
          <a:solidFill>
            <a:srgbClr val="405332"/>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p>
            <a:pPr algn="ctr"/>
            <a:endParaRPr lang="zh-CN" altLang="en-US"/>
          </a:p>
        </p:txBody>
      </p:sp>
      <p:sp>
        <p:nvSpPr>
          <p:cNvPr id="14" name="矩形 13"/>
          <p:cNvSpPr/>
          <p:nvPr>
            <p:custDataLst>
              <p:tags r:id="rId2"/>
            </p:custDataLst>
          </p:nvPr>
        </p:nvSpPr>
        <p:spPr>
          <a:xfrm rot="5400000">
            <a:off x="3761493" y="3753732"/>
            <a:ext cx="3935588" cy="123825"/>
          </a:xfrm>
          <a:prstGeom prst="rect">
            <a:avLst/>
          </a:prstGeom>
          <a:solidFill>
            <a:srgbClr val="405332"/>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p>
            <a:pPr algn="ctr"/>
            <a:endParaRPr lang="zh-CN" altLang="en-US"/>
          </a:p>
        </p:txBody>
      </p:sp>
      <p:sp>
        <p:nvSpPr>
          <p:cNvPr id="17" name="矩形 16"/>
          <p:cNvSpPr/>
          <p:nvPr>
            <p:custDataLst>
              <p:tags r:id="rId3"/>
            </p:custDataLst>
          </p:nvPr>
        </p:nvSpPr>
        <p:spPr>
          <a:xfrm>
            <a:off x="1" y="5783439"/>
            <a:ext cx="5791200" cy="123825"/>
          </a:xfrm>
          <a:prstGeom prst="rect">
            <a:avLst/>
          </a:prstGeom>
          <a:solidFill>
            <a:srgbClr val="405332"/>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p>
            <a:pPr algn="ctr"/>
            <a:endParaRPr lang="zh-CN" altLang="en-US"/>
          </a:p>
        </p:txBody>
      </p:sp>
      <p:sp>
        <p:nvSpPr>
          <p:cNvPr id="2" name="TextBox 1"/>
          <p:cNvSpPr txBox="1"/>
          <p:nvPr>
            <p:custDataLst>
              <p:tags r:id="rId4"/>
            </p:custDataLst>
          </p:nvPr>
        </p:nvSpPr>
        <p:spPr>
          <a:xfrm>
            <a:off x="2775595" y="626571"/>
            <a:ext cx="6660000" cy="700584"/>
          </a:xfrm>
          <a:prstGeom prst="rect">
            <a:avLst/>
          </a:prstGeom>
          <a:noFill/>
        </p:spPr>
        <p:txBody>
          <a:bodyPr wrap="square" bIns="0" rtlCol="0" anchor="ctr" anchorCtr="0">
            <a:normAutofit fontScale="62500"/>
          </a:bodyPr>
          <a:p>
            <a:pPr lvl="0" algn="ctr">
              <a:lnSpc>
                <a:spcPct val="100000"/>
              </a:lnSpc>
              <a:defRPr/>
            </a:pPr>
            <a:r>
              <a:rPr lang="zh-CN" altLang="en-US" sz="4000" b="1" spc="300">
                <a:solidFill>
                  <a:srgbClr val="405332"/>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《上海市轨道交通管理条例》基本规定</a:t>
            </a:r>
            <a:endParaRPr lang="zh-CN" altLang="en-US" sz="4000" b="1" spc="300">
              <a:solidFill>
                <a:srgbClr val="405332"/>
              </a:solidFill>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sp>
        <p:nvSpPr>
          <p:cNvPr id="15" name="文本框 14"/>
          <p:cNvSpPr txBox="1"/>
          <p:nvPr>
            <p:custDataLst>
              <p:tags r:id="rId5"/>
            </p:custDataLst>
          </p:nvPr>
        </p:nvSpPr>
        <p:spPr>
          <a:xfrm>
            <a:off x="6494145" y="3486150"/>
            <a:ext cx="5588000" cy="2010410"/>
          </a:xfrm>
          <a:prstGeom prst="rect">
            <a:avLst/>
          </a:prstGeom>
          <a:noFill/>
          <a:extLst>
            <a:ext uri="{909E8E84-426E-40DD-AFC4-6F175D3DCCD1}">
              <a14:hiddenFill xmlns:a14="http://schemas.microsoft.com/office/drawing/2010/main">
                <a:solidFill>
                  <a:srgbClr val="4D576B">
                    <a:lumMod val="20000"/>
                    <a:lumOff val="80000"/>
                  </a:srgbClr>
                </a:solidFill>
              </a14:hiddenFill>
            </a:ext>
          </a:extLst>
        </p:spPr>
        <p:txBody>
          <a:bodyPr wrap="square" tIns="0" rtlCol="0">
            <a:normAutofit/>
          </a:bodyPr>
          <a:p>
            <a:pPr lvl="0">
              <a:lnSpc>
                <a:spcPct val="150000"/>
              </a:lnSpc>
              <a:defRPr/>
            </a:pPr>
            <a:r>
              <a:rPr lang="zh-CN" altLang="zh-CN" sz="1600" dirty="0">
                <a:latin typeface="微软雅黑" panose="020B0503020204020204" charset="-122"/>
                <a:ea typeface="微软雅黑" panose="020B0503020204020204" charset="-122"/>
                <a:sym typeface="+mn-ea"/>
              </a:rPr>
              <a:t>（1）统一规划、配套建设、安全运营、规范服务的原则。</a:t>
            </a:r>
            <a:endParaRPr lang="zh-CN" altLang="zh-CN" sz="1600" dirty="0">
              <a:latin typeface="微软雅黑" panose="020B0503020204020204" charset="-122"/>
              <a:ea typeface="微软雅黑" panose="020B0503020204020204" charset="-122"/>
              <a:sym typeface="+mn-ea"/>
            </a:endParaRPr>
          </a:p>
          <a:p>
            <a:pPr lvl="0">
              <a:lnSpc>
                <a:spcPct val="150000"/>
              </a:lnSpc>
              <a:defRPr/>
            </a:pPr>
            <a:r>
              <a:rPr lang="zh-CN" altLang="zh-CN" sz="1600" dirty="0">
                <a:latin typeface="微软雅黑" panose="020B0503020204020204" charset="-122"/>
                <a:ea typeface="微软雅黑" panose="020B0503020204020204" charset="-122"/>
                <a:sym typeface="+mn-ea"/>
              </a:rPr>
              <a:t>（2）优先发展城市轨道公共客运交通原则。</a:t>
            </a:r>
            <a:endParaRPr lang="zh-CN" altLang="zh-CN" sz="1600" dirty="0">
              <a:latin typeface="微软雅黑" panose="020B0503020204020204" charset="-122"/>
              <a:ea typeface="微软雅黑" panose="020B0503020204020204" charset="-122"/>
              <a:sym typeface="+mn-ea"/>
            </a:endParaRPr>
          </a:p>
          <a:p>
            <a:pPr lvl="0">
              <a:lnSpc>
                <a:spcPct val="150000"/>
              </a:lnSpc>
              <a:defRPr/>
            </a:pPr>
            <a:r>
              <a:rPr lang="zh-CN" altLang="zh-CN" sz="1600" dirty="0">
                <a:latin typeface="微软雅黑" panose="020B0503020204020204" charset="-122"/>
                <a:ea typeface="微软雅黑" panose="020B0503020204020204" charset="-122"/>
                <a:sym typeface="+mn-ea"/>
              </a:rPr>
              <a:t>（3）本市各级人民政府应当对轨道交通的投资、建设和运营给予支持原则。</a:t>
            </a:r>
            <a:endParaRPr lang="zh-CN" altLang="zh-CN" sz="1600" dirty="0">
              <a:latin typeface="微软雅黑" panose="020B0503020204020204" charset="-122"/>
              <a:ea typeface="微软雅黑" panose="020B0503020204020204" charset="-122"/>
              <a:sym typeface="+mn-ea"/>
            </a:endParaRPr>
          </a:p>
          <a:p>
            <a:pPr lvl="0">
              <a:lnSpc>
                <a:spcPct val="150000"/>
              </a:lnSpc>
              <a:defRPr/>
            </a:pPr>
            <a:r>
              <a:rPr lang="zh-CN" altLang="zh-CN" sz="1600" dirty="0">
                <a:latin typeface="微软雅黑" panose="020B0503020204020204" charset="-122"/>
                <a:ea typeface="微软雅黑" panose="020B0503020204020204" charset="-122"/>
                <a:sym typeface="+mn-ea"/>
              </a:rPr>
              <a:t>（4）监督原则。</a:t>
            </a:r>
            <a:endParaRPr lang="zh-CN" altLang="zh-CN" sz="1600" dirty="0">
              <a:latin typeface="微软雅黑" panose="020B0503020204020204" charset="-122"/>
              <a:ea typeface="微软雅黑" panose="020B0503020204020204" charset="-122"/>
              <a:sym typeface="+mn-ea"/>
            </a:endParaRPr>
          </a:p>
        </p:txBody>
      </p:sp>
      <p:sp>
        <p:nvSpPr>
          <p:cNvPr id="16" name="TextBox 6"/>
          <p:cNvSpPr txBox="1"/>
          <p:nvPr>
            <p:custDataLst>
              <p:tags r:id="rId6"/>
            </p:custDataLst>
          </p:nvPr>
        </p:nvSpPr>
        <p:spPr>
          <a:xfrm>
            <a:off x="6494145" y="2704465"/>
            <a:ext cx="5588000" cy="414655"/>
          </a:xfrm>
          <a:prstGeom prst="rect">
            <a:avLst/>
          </a:prstGeom>
          <a:noFill/>
        </p:spPr>
        <p:txBody>
          <a:bodyPr wrap="square" bIns="0" rtlCol="0" anchor="b" anchorCtr="0">
            <a:spAutoFit/>
          </a:bodyPr>
          <a:p>
            <a:pPr>
              <a:lnSpc>
                <a:spcPct val="120000"/>
              </a:lnSpc>
            </a:pPr>
            <a:r>
              <a:rPr lang="en-US" altLang="zh-CN" sz="2000" b="1" spc="300">
                <a:solidFill>
                  <a:srgbClr val="405332"/>
                </a:solidFill>
                <a:latin typeface="微软雅黑" panose="020B0503020204020204" charset="-122"/>
                <a:ea typeface="微软雅黑" panose="020B0503020204020204" charset="-122"/>
              </a:rPr>
              <a:t>3</a:t>
            </a:r>
            <a:r>
              <a:rPr lang="zh-CN" altLang="en-US" sz="2000" b="1" spc="300">
                <a:solidFill>
                  <a:srgbClr val="405332"/>
                </a:solidFill>
                <a:latin typeface="微软雅黑" panose="020B0503020204020204" charset="-122"/>
                <a:ea typeface="微软雅黑" panose="020B0503020204020204" charset="-122"/>
              </a:rPr>
              <a:t>.《上海市轨道交通管理条例》实施原则</a:t>
            </a:r>
            <a:endParaRPr lang="zh-CN" altLang="en-US" sz="2000" b="1" spc="300">
              <a:solidFill>
                <a:srgbClr val="405332"/>
              </a:solidFill>
              <a:latin typeface="微软雅黑" panose="020B0503020204020204" charset="-122"/>
              <a:ea typeface="微软雅黑" panose="020B0503020204020204" charset="-122"/>
            </a:endParaRPr>
          </a:p>
        </p:txBody>
      </p:sp>
      <p:sp>
        <p:nvSpPr>
          <p:cNvPr id="13" name="任意多边形: 形状 12"/>
          <p:cNvSpPr/>
          <p:nvPr>
            <p:custDataLst>
              <p:tags r:id="rId7"/>
            </p:custDataLst>
          </p:nvPr>
        </p:nvSpPr>
        <p:spPr>
          <a:xfrm rot="16200000">
            <a:off x="11002488" y="106923"/>
            <a:ext cx="610044" cy="442276"/>
          </a:xfrm>
          <a:custGeom>
            <a:avLst/>
            <a:gdLst>
              <a:gd name="connsiteX0" fmla="*/ 610044 w 610044"/>
              <a:gd name="connsiteY0" fmla="*/ 0 h 442276"/>
              <a:gd name="connsiteX1" fmla="*/ 610044 w 610044"/>
              <a:gd name="connsiteY1" fmla="*/ 442276 h 442276"/>
              <a:gd name="connsiteX2" fmla="*/ 0 w 610044"/>
              <a:gd name="connsiteY2" fmla="*/ 442276 h 442276"/>
              <a:gd name="connsiteX3" fmla="*/ 0 w 610044"/>
              <a:gd name="connsiteY3" fmla="*/ 0 h 442276"/>
            </a:gdLst>
            <a:ahLst/>
            <a:cxnLst>
              <a:cxn ang="0">
                <a:pos x="connsiteX0" y="connsiteY0"/>
              </a:cxn>
              <a:cxn ang="0">
                <a:pos x="connsiteX1" y="connsiteY1"/>
              </a:cxn>
              <a:cxn ang="0">
                <a:pos x="connsiteX2" y="connsiteY2"/>
              </a:cxn>
              <a:cxn ang="0">
                <a:pos x="connsiteX3" y="connsiteY3"/>
              </a:cxn>
            </a:cxnLst>
            <a:rect l="l" t="t" r="r" b="b"/>
            <a:pathLst>
              <a:path w="610044" h="442276">
                <a:moveTo>
                  <a:pt x="610044" y="0"/>
                </a:moveTo>
                <a:lnTo>
                  <a:pt x="610044" y="442276"/>
                </a:lnTo>
                <a:lnTo>
                  <a:pt x="0" y="442276"/>
                </a:lnTo>
                <a:lnTo>
                  <a:pt x="0" y="0"/>
                </a:lnTo>
                <a:close/>
              </a:path>
            </a:pathLst>
          </a:custGeom>
          <a:noFill/>
          <a:ln w="38100">
            <a:solidFill>
              <a:srgbClr val="405332"/>
            </a:solidFill>
          </a:ln>
        </p:spPr>
        <p:style>
          <a:lnRef idx="2">
            <a:srgbClr val="1E6BC5">
              <a:shade val="50000"/>
            </a:srgbClr>
          </a:lnRef>
          <a:fillRef idx="1">
            <a:srgbClr val="1E6BC5"/>
          </a:fillRef>
          <a:effectRef idx="0">
            <a:srgbClr val="1E6BC5"/>
          </a:effectRef>
          <a:fontRef idx="minor">
            <a:sysClr val="window" lastClr="FFFFFF"/>
          </a:fontRef>
        </p:style>
        <p:txBody>
          <a:bodyPr wrap="square" rtlCol="0" anchor="ctr">
            <a:noAutofit/>
          </a:bodyPr>
          <a:p>
            <a:pPr algn="ctr"/>
            <a:endParaRPr lang="en-US"/>
          </a:p>
        </p:txBody>
      </p:sp>
      <p:sp>
        <p:nvSpPr>
          <p:cNvPr id="19" name="Rectangle 7"/>
          <p:cNvSpPr/>
          <p:nvPr>
            <p:custDataLst>
              <p:tags r:id="rId8"/>
            </p:custDataLst>
          </p:nvPr>
        </p:nvSpPr>
        <p:spPr>
          <a:xfrm>
            <a:off x="11063793" y="207372"/>
            <a:ext cx="501639" cy="306705"/>
          </a:xfrm>
          <a:prstGeom prst="rect">
            <a:avLst/>
          </a:prstGeom>
        </p:spPr>
        <p:txBody>
          <a:bodyPr wrap="square">
            <a:spAutoFit/>
          </a:bodyPr>
          <a:p>
            <a:pPr algn="ctr"/>
            <a:r>
              <a:rPr lang="en-US" sz="1400" b="1" dirty="0">
                <a:solidFill>
                  <a:srgbClr val="405332"/>
                </a:solidFill>
                <a:latin typeface="Arial" panose="020B0604020202020204" pitchFamily="34" charset="0"/>
              </a:rPr>
              <a:t>3</a:t>
            </a:r>
            <a:endParaRPr lang="en-US" sz="1400" b="1" dirty="0">
              <a:solidFill>
                <a:srgbClr val="405332"/>
              </a:solidFill>
              <a:latin typeface="Arial" panose="020B0604020202020204" pitchFamily="34" charset="0"/>
            </a:endParaRPr>
          </a:p>
        </p:txBody>
      </p:sp>
      <p:sp>
        <p:nvSpPr>
          <p:cNvPr id="8" name="三角形 7"/>
          <p:cNvSpPr/>
          <p:nvPr>
            <p:custDataLst>
              <p:tags r:id="rId9"/>
            </p:custDataLst>
          </p:nvPr>
        </p:nvSpPr>
        <p:spPr>
          <a:xfrm rot="5400000">
            <a:off x="2520669" y="858847"/>
            <a:ext cx="273797" cy="236032"/>
          </a:xfrm>
          <a:prstGeom prst="triangle">
            <a:avLst/>
          </a:prstGeom>
          <a:solidFill>
            <a:srgbClr val="405332"/>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nchorCtr="0"/>
          <a:p>
            <a:pPr algn="ctr">
              <a:lnSpc>
                <a:spcPct val="100000"/>
              </a:lnSpc>
            </a:pPr>
            <a:endParaRPr kumimoji="1" lang="zh-CN" altLang="en-US"/>
          </a:p>
        </p:txBody>
      </p:sp>
      <p:sp>
        <p:nvSpPr>
          <p:cNvPr id="20" name="三角形 19"/>
          <p:cNvSpPr/>
          <p:nvPr>
            <p:custDataLst>
              <p:tags r:id="rId10"/>
            </p:custDataLst>
          </p:nvPr>
        </p:nvSpPr>
        <p:spPr>
          <a:xfrm rot="9000000">
            <a:off x="9476136" y="858847"/>
            <a:ext cx="273797" cy="236032"/>
          </a:xfrm>
          <a:prstGeom prst="triangle">
            <a:avLst/>
          </a:prstGeom>
          <a:solidFill>
            <a:srgbClr val="405332"/>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nchorCtr="0"/>
          <a:p>
            <a:pPr algn="ctr">
              <a:lnSpc>
                <a:spcPct val="100000"/>
              </a:lnSpc>
            </a:pPr>
            <a:endParaRPr kumimoji="1" lang="zh-CN" altLang="en-US"/>
          </a:p>
        </p:txBody>
      </p:sp>
      <p:sp>
        <p:nvSpPr>
          <p:cNvPr id="9" name="矩形 8"/>
          <p:cNvSpPr/>
          <p:nvPr>
            <p:custDataLst>
              <p:tags r:id="rId11"/>
            </p:custDataLst>
          </p:nvPr>
        </p:nvSpPr>
        <p:spPr>
          <a:xfrm>
            <a:off x="113212" y="2173700"/>
            <a:ext cx="6087291" cy="3464394"/>
          </a:xfrm>
          <a:prstGeom prst="rect">
            <a:avLst/>
          </a:prstGeom>
          <a:pattFill prst="zigZag">
            <a:fgClr>
              <a:srgbClr val="668952"/>
            </a:fgClr>
            <a:bgClr>
              <a:sysClr val="window" lastClr="FFFFFF"/>
            </a:bgClr>
          </a:patt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p>
            <a:pPr algn="ctr"/>
            <a:endParaRPr kumimoji="1" lang="zh-CN" altLang="en-US"/>
          </a:p>
        </p:txBody>
      </p:sp>
      <p:pic>
        <p:nvPicPr>
          <p:cNvPr id="5" name="图片 4" descr="E:\桌面临时文件\@课件制作-材料\1陈晓宇制作\978-7-200-14983-8《城市轨道交通法律法规》PPT模板修改\7.jpg7"/>
          <p:cNvPicPr>
            <a:picLocks noChangeAspect="1"/>
          </p:cNvPicPr>
          <p:nvPr>
            <p:custDataLst>
              <p:tags r:id="rId12"/>
            </p:custDataLst>
          </p:nvPr>
        </p:nvPicPr>
        <p:blipFill>
          <a:blip r:embed="rId13"/>
          <a:srcRect t="8300" b="8300"/>
          <a:stretch>
            <a:fillRect/>
          </a:stretch>
        </p:blipFill>
        <p:spPr>
          <a:xfrm flipH="1">
            <a:off x="-528" y="2120496"/>
            <a:ext cx="6096528" cy="3389670"/>
          </a:xfrm>
          <a:prstGeom prst="rect">
            <a:avLst/>
          </a:prstGeom>
        </p:spPr>
      </p:pic>
    </p:spTree>
    <p:custDataLst>
      <p:tags r:id="rId14"/>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4" name="组合 23"/>
          <p:cNvGrpSpPr/>
          <p:nvPr>
            <p:custDataLst>
              <p:tags r:id="rId1"/>
            </p:custDataLst>
          </p:nvPr>
        </p:nvGrpSpPr>
        <p:grpSpPr>
          <a:xfrm>
            <a:off x="5146204" y="2151852"/>
            <a:ext cx="1432811" cy="1432810"/>
            <a:chOff x="5094801" y="2736797"/>
            <a:chExt cx="1053526" cy="1053525"/>
          </a:xfrm>
        </p:grpSpPr>
        <p:sp>
          <p:nvSpPr>
            <p:cNvPr id="4" name="弧形 3"/>
            <p:cNvSpPr/>
            <p:nvPr>
              <p:custDataLst>
                <p:tags r:id="rId2"/>
              </p:custDataLst>
            </p:nvPr>
          </p:nvSpPr>
          <p:spPr>
            <a:xfrm>
              <a:off x="5094801" y="2736797"/>
              <a:ext cx="1053526" cy="1053525"/>
            </a:xfrm>
            <a:prstGeom prst="arc">
              <a:avLst>
                <a:gd name="adj1" fmla="val 10079381"/>
                <a:gd name="adj2" fmla="val 1078149"/>
              </a:avLst>
            </a:prstGeom>
            <a:ln w="38100" cap="rnd">
              <a:solidFill>
                <a:sysClr val="window" lastClr="FFFFFF"/>
              </a:solidFill>
              <a:round/>
            </a:ln>
            <a:effectLst>
              <a:outerShdw blurRad="50800" dist="38100" dir="2700000" algn="tl" rotWithShape="0">
                <a:prstClr val="black">
                  <a:alpha val="24000"/>
                </a:prstClr>
              </a:outerShdw>
            </a:effectLst>
          </p:spPr>
          <p:style>
            <a:lnRef idx="1">
              <a:srgbClr val="1F74AD"/>
            </a:lnRef>
            <a:fillRef idx="0">
              <a:srgbClr val="1F74AD"/>
            </a:fillRef>
            <a:effectRef idx="0">
              <a:srgbClr val="1F74AD"/>
            </a:effectRef>
            <a:fontRef idx="minor">
              <a:srgbClr val="000000"/>
            </a:fontRef>
          </p:style>
          <p:txBody>
            <a:bodyPr lIns="0" tIns="0" rIns="0" bIns="0" anchor="ctr"/>
            <a:lstStyle/>
            <a:p>
              <a:pPr algn="ctr">
                <a:lnSpc>
                  <a:spcPct val="120000"/>
                </a:lnSpc>
              </a:pPr>
              <a:endParaRPr>
                <a:latin typeface="Arial" panose="020B0604020202020204" pitchFamily="34" charset="0"/>
                <a:ea typeface="微软雅黑" panose="020B0503020204020204" charset="-122"/>
                <a:sym typeface="Arial" panose="020B0604020202020204" pitchFamily="34" charset="0"/>
              </a:endParaRPr>
            </a:p>
          </p:txBody>
        </p:sp>
        <p:sp>
          <p:nvSpPr>
            <p:cNvPr id="5" name="椭圆 4"/>
            <p:cNvSpPr/>
            <p:nvPr>
              <p:custDataLst>
                <p:tags r:id="rId3"/>
              </p:custDataLst>
            </p:nvPr>
          </p:nvSpPr>
          <p:spPr>
            <a:xfrm>
              <a:off x="5188176" y="2830173"/>
              <a:ext cx="866775" cy="866775"/>
            </a:xfrm>
            <a:prstGeom prst="ellipse">
              <a:avLst/>
            </a:prstGeom>
            <a:solidFill>
              <a:sysClr val="window" lastClr="FFFFFF">
                <a:lumMod val="95000"/>
              </a:sysClr>
            </a:solidFill>
            <a:ln>
              <a:noFill/>
            </a:ln>
            <a:effectLst>
              <a:outerShdw blurRad="50800" dist="38100" dir="2700000" algn="tl" rotWithShape="0">
                <a:prstClr val="black">
                  <a:alpha val="24000"/>
                </a:prstClr>
              </a:outerShdw>
            </a:effectLst>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zh-CN" altLang="en-US">
                <a:latin typeface="Arial" panose="020B0604020202020204" pitchFamily="34" charset="0"/>
                <a:sym typeface="Arial" panose="020B0604020202020204" pitchFamily="34" charset="0"/>
              </a:endParaRPr>
            </a:p>
          </p:txBody>
        </p:sp>
      </p:grpSp>
      <p:grpSp>
        <p:nvGrpSpPr>
          <p:cNvPr id="26" name="组合 25"/>
          <p:cNvGrpSpPr/>
          <p:nvPr>
            <p:custDataLst>
              <p:tags r:id="rId4"/>
            </p:custDataLst>
          </p:nvPr>
        </p:nvGrpSpPr>
        <p:grpSpPr>
          <a:xfrm>
            <a:off x="6452023" y="2741264"/>
            <a:ext cx="1432811" cy="1432810"/>
            <a:chOff x="6019228" y="2933039"/>
            <a:chExt cx="1432811" cy="1432810"/>
          </a:xfrm>
        </p:grpSpPr>
        <p:sp>
          <p:nvSpPr>
            <p:cNvPr id="8" name="弧形 7"/>
            <p:cNvSpPr/>
            <p:nvPr>
              <p:custDataLst>
                <p:tags r:id="rId5"/>
              </p:custDataLst>
            </p:nvPr>
          </p:nvSpPr>
          <p:spPr>
            <a:xfrm>
              <a:off x="6019228" y="2933039"/>
              <a:ext cx="1432811" cy="1432810"/>
            </a:xfrm>
            <a:prstGeom prst="arc">
              <a:avLst>
                <a:gd name="adj1" fmla="val 5744803"/>
                <a:gd name="adj2" fmla="val 11753786"/>
              </a:avLst>
            </a:prstGeom>
            <a:ln w="38100" cap="rnd">
              <a:solidFill>
                <a:sysClr val="window" lastClr="FFFFFF"/>
              </a:solidFill>
              <a:round/>
            </a:ln>
            <a:effectLst>
              <a:outerShdw blurRad="50800" dist="38100" dir="2700000" algn="tl" rotWithShape="0">
                <a:prstClr val="black">
                  <a:alpha val="24000"/>
                </a:prstClr>
              </a:outerShdw>
            </a:effectLst>
          </p:spPr>
          <p:style>
            <a:lnRef idx="1">
              <a:srgbClr val="1F74AD"/>
            </a:lnRef>
            <a:fillRef idx="0">
              <a:srgbClr val="1F74AD"/>
            </a:fillRef>
            <a:effectRef idx="0">
              <a:srgbClr val="1F74AD"/>
            </a:effectRef>
            <a:fontRef idx="minor">
              <a:srgbClr val="000000"/>
            </a:fontRef>
          </p:style>
          <p:txBody>
            <a:bodyPr lIns="0" tIns="0" rIns="0" bIns="0" anchor="ctr"/>
            <a:lstStyle/>
            <a:p>
              <a:pPr algn="ctr">
                <a:lnSpc>
                  <a:spcPct val="120000"/>
                </a:lnSpc>
              </a:pPr>
              <a:endParaRPr>
                <a:latin typeface="Arial" panose="020B0604020202020204" pitchFamily="34" charset="0"/>
                <a:ea typeface="微软雅黑" panose="020B0503020204020204" charset="-122"/>
                <a:sym typeface="Arial" panose="020B0604020202020204" pitchFamily="34" charset="0"/>
              </a:endParaRPr>
            </a:p>
          </p:txBody>
        </p:sp>
        <p:sp>
          <p:nvSpPr>
            <p:cNvPr id="9" name="椭圆 8"/>
            <p:cNvSpPr/>
            <p:nvPr>
              <p:custDataLst>
                <p:tags r:id="rId6"/>
              </p:custDataLst>
            </p:nvPr>
          </p:nvSpPr>
          <p:spPr>
            <a:xfrm>
              <a:off x="6146220" y="3060032"/>
              <a:ext cx="1178826" cy="1178827"/>
            </a:xfrm>
            <a:prstGeom prst="ellipse">
              <a:avLst/>
            </a:prstGeom>
            <a:solidFill>
              <a:srgbClr val="3498DB"/>
            </a:solidFill>
            <a:ln>
              <a:noFill/>
            </a:ln>
            <a:effectLst>
              <a:outerShdw blurRad="50800" dist="38100" dir="2700000" algn="tl" rotWithShape="0">
                <a:prstClr val="black">
                  <a:alpha val="24000"/>
                </a:prstClr>
              </a:outerShdw>
            </a:effectLst>
          </p:spPr>
          <p:style>
            <a:lnRef idx="2">
              <a:srgbClr val="1F74AD">
                <a:shade val="50000"/>
              </a:srgbClr>
            </a:lnRef>
            <a:fillRef idx="1">
              <a:srgbClr val="1F74AD"/>
            </a:fillRef>
            <a:effectRef idx="0">
              <a:srgbClr val="1F74AD"/>
            </a:effectRef>
            <a:fontRef idx="minor">
              <a:sysClr val="window" lastClr="FFFFFF"/>
            </a:fontRef>
          </p:style>
          <p:txBody>
            <a:bodyPr rtlCol="0" anchor="ctr" anchorCtr="0"/>
            <a:lstStyle/>
            <a:p>
              <a:pPr algn="ctr"/>
              <a:r>
                <a:rPr lang="en-US" altLang="zh-CN" sz="3200" b="1">
                  <a:latin typeface="微软雅黑" panose="020B0503020204020204" charset="-122"/>
                  <a:ea typeface="微软雅黑" panose="020B0503020204020204" charset="-122"/>
                  <a:sym typeface="Arial" panose="020B0604020202020204" pitchFamily="34" charset="0"/>
                </a:rPr>
                <a:t>2</a:t>
              </a:r>
              <a:endParaRPr lang="en-US" altLang="zh-CN" sz="3200" b="1">
                <a:latin typeface="微软雅黑" panose="020B0503020204020204" charset="-122"/>
                <a:ea typeface="微软雅黑" panose="020B0503020204020204" charset="-122"/>
                <a:sym typeface="Arial" panose="020B0604020202020204" pitchFamily="34" charset="0"/>
              </a:endParaRPr>
            </a:p>
          </p:txBody>
        </p:sp>
      </p:grpSp>
      <p:grpSp>
        <p:nvGrpSpPr>
          <p:cNvPr id="27" name="组合 26"/>
          <p:cNvGrpSpPr/>
          <p:nvPr>
            <p:custDataLst>
              <p:tags r:id="rId7"/>
            </p:custDataLst>
          </p:nvPr>
        </p:nvGrpSpPr>
        <p:grpSpPr>
          <a:xfrm>
            <a:off x="4346091" y="3565159"/>
            <a:ext cx="1828071" cy="1828070"/>
            <a:chOff x="3913296" y="3756934"/>
            <a:chExt cx="1828071" cy="1828070"/>
          </a:xfrm>
        </p:grpSpPr>
        <p:sp>
          <p:nvSpPr>
            <p:cNvPr id="11" name="弧形 10"/>
            <p:cNvSpPr/>
            <p:nvPr>
              <p:custDataLst>
                <p:tags r:id="rId8"/>
              </p:custDataLst>
            </p:nvPr>
          </p:nvSpPr>
          <p:spPr>
            <a:xfrm>
              <a:off x="3913296" y="3756934"/>
              <a:ext cx="1828071" cy="1828070"/>
            </a:xfrm>
            <a:prstGeom prst="arc">
              <a:avLst>
                <a:gd name="adj1" fmla="val 11855355"/>
                <a:gd name="adj2" fmla="val 1249674"/>
              </a:avLst>
            </a:prstGeom>
            <a:ln w="38100" cap="rnd">
              <a:solidFill>
                <a:sysClr val="window" lastClr="FFFFFF"/>
              </a:solidFill>
              <a:round/>
            </a:ln>
            <a:effectLst>
              <a:outerShdw blurRad="50800" dist="38100" dir="2700000" algn="tl" rotWithShape="0">
                <a:prstClr val="black">
                  <a:alpha val="24000"/>
                </a:prstClr>
              </a:outerShdw>
            </a:effectLst>
          </p:spPr>
          <p:style>
            <a:lnRef idx="1">
              <a:srgbClr val="1F74AD"/>
            </a:lnRef>
            <a:fillRef idx="0">
              <a:srgbClr val="1F74AD"/>
            </a:fillRef>
            <a:effectRef idx="0">
              <a:srgbClr val="1F74AD"/>
            </a:effectRef>
            <a:fontRef idx="minor">
              <a:srgbClr val="000000"/>
            </a:fontRef>
          </p:style>
          <p:txBody>
            <a:bodyPr lIns="0" tIns="0" rIns="0" bIns="0" anchor="ctr"/>
            <a:lstStyle/>
            <a:p>
              <a:pPr algn="ctr">
                <a:lnSpc>
                  <a:spcPct val="120000"/>
                </a:lnSpc>
              </a:pPr>
              <a:endParaRPr>
                <a:latin typeface="Arial" panose="020B0604020202020204" pitchFamily="34" charset="0"/>
                <a:ea typeface="微软雅黑" panose="020B0503020204020204" charset="-122"/>
                <a:sym typeface="Arial" panose="020B0604020202020204" pitchFamily="34" charset="0"/>
              </a:endParaRPr>
            </a:p>
          </p:txBody>
        </p:sp>
        <p:sp>
          <p:nvSpPr>
            <p:cNvPr id="12" name="椭圆 11"/>
            <p:cNvSpPr/>
            <p:nvPr>
              <p:custDataLst>
                <p:tags r:id="rId9"/>
              </p:custDataLst>
            </p:nvPr>
          </p:nvSpPr>
          <p:spPr>
            <a:xfrm>
              <a:off x="4043963" y="3892072"/>
              <a:ext cx="1565611" cy="1565613"/>
            </a:xfrm>
            <a:prstGeom prst="ellipse">
              <a:avLst/>
            </a:prstGeom>
            <a:solidFill>
              <a:srgbClr val="9BBB59"/>
            </a:solidFill>
            <a:ln>
              <a:noFill/>
            </a:ln>
            <a:effectLst>
              <a:outerShdw blurRad="50800" dist="38100" dir="2700000" algn="tl" rotWithShape="0">
                <a:prstClr val="black">
                  <a:alpha val="24000"/>
                </a:prstClr>
              </a:outerShdw>
            </a:effectLst>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r>
                <a:rPr lang="en-US" altLang="zh-CN" sz="3600">
                  <a:latin typeface="方正大黑简体" panose="02000000000000000000" charset="-122"/>
                  <a:ea typeface="方正大黑简体" panose="02000000000000000000" charset="-122"/>
                  <a:sym typeface="Arial" panose="020B0604020202020204" pitchFamily="34" charset="0"/>
                </a:rPr>
                <a:t>1</a:t>
              </a:r>
              <a:endParaRPr lang="en-US" altLang="zh-CN" sz="3600">
                <a:latin typeface="方正大黑简体" panose="02000000000000000000" charset="-122"/>
                <a:ea typeface="方正大黑简体" panose="02000000000000000000" charset="-122"/>
                <a:sym typeface="Arial" panose="020B0604020202020204" pitchFamily="34" charset="0"/>
              </a:endParaRPr>
            </a:p>
          </p:txBody>
        </p:sp>
      </p:grpSp>
      <p:grpSp>
        <p:nvGrpSpPr>
          <p:cNvPr id="28" name="组合 27"/>
          <p:cNvGrpSpPr/>
          <p:nvPr>
            <p:custDataLst>
              <p:tags r:id="rId10"/>
            </p:custDataLst>
          </p:nvPr>
        </p:nvGrpSpPr>
        <p:grpSpPr>
          <a:xfrm>
            <a:off x="6017838" y="4195782"/>
            <a:ext cx="2080409" cy="2080407"/>
            <a:chOff x="5585043" y="4387557"/>
            <a:chExt cx="2080409" cy="2080407"/>
          </a:xfrm>
        </p:grpSpPr>
        <p:sp>
          <p:nvSpPr>
            <p:cNvPr id="16" name="弧形 15"/>
            <p:cNvSpPr/>
            <p:nvPr>
              <p:custDataLst>
                <p:tags r:id="rId11"/>
              </p:custDataLst>
            </p:nvPr>
          </p:nvSpPr>
          <p:spPr>
            <a:xfrm>
              <a:off x="5585043" y="4387557"/>
              <a:ext cx="2080409" cy="2080407"/>
            </a:xfrm>
            <a:prstGeom prst="arc">
              <a:avLst>
                <a:gd name="adj1" fmla="val 17034032"/>
                <a:gd name="adj2" fmla="val 11323787"/>
              </a:avLst>
            </a:prstGeom>
            <a:ln w="38100" cap="rnd">
              <a:solidFill>
                <a:sysClr val="window" lastClr="FFFFFF"/>
              </a:solidFill>
              <a:round/>
            </a:ln>
            <a:effectLst>
              <a:outerShdw blurRad="50800" dist="38100" dir="2700000" algn="tl" rotWithShape="0">
                <a:prstClr val="black">
                  <a:alpha val="24000"/>
                </a:prstClr>
              </a:outerShdw>
            </a:effectLst>
          </p:spPr>
          <p:style>
            <a:lnRef idx="1">
              <a:srgbClr val="1F74AD"/>
            </a:lnRef>
            <a:fillRef idx="0">
              <a:srgbClr val="1F74AD"/>
            </a:fillRef>
            <a:effectRef idx="0">
              <a:srgbClr val="1F74AD"/>
            </a:effectRef>
            <a:fontRef idx="minor">
              <a:srgbClr val="000000"/>
            </a:fontRef>
          </p:style>
          <p:txBody>
            <a:bodyPr lIns="0" tIns="0" rIns="0" bIns="0" anchor="ctr"/>
            <a:lstStyle/>
            <a:p>
              <a:pPr algn="ctr">
                <a:lnSpc>
                  <a:spcPct val="120000"/>
                </a:lnSpc>
              </a:pPr>
              <a:endParaRPr>
                <a:latin typeface="Arial" panose="020B0604020202020204" pitchFamily="34" charset="0"/>
                <a:ea typeface="微软雅黑" panose="020B0503020204020204" charset="-122"/>
                <a:sym typeface="Arial" panose="020B0604020202020204" pitchFamily="34" charset="0"/>
              </a:endParaRPr>
            </a:p>
          </p:txBody>
        </p:sp>
        <p:sp>
          <p:nvSpPr>
            <p:cNvPr id="17" name="椭圆 16"/>
            <p:cNvSpPr/>
            <p:nvPr>
              <p:custDataLst>
                <p:tags r:id="rId12"/>
              </p:custDataLst>
            </p:nvPr>
          </p:nvSpPr>
          <p:spPr>
            <a:xfrm>
              <a:off x="5733746" y="4541348"/>
              <a:ext cx="1781720" cy="1781723"/>
            </a:xfrm>
            <a:prstGeom prst="ellipse">
              <a:avLst/>
            </a:prstGeom>
            <a:solidFill>
              <a:sysClr val="window" lastClr="FFFFFF">
                <a:lumMod val="95000"/>
              </a:sysClr>
            </a:solidFill>
            <a:ln>
              <a:noFill/>
            </a:ln>
            <a:effectLst>
              <a:outerShdw blurRad="50800" dist="38100" dir="2700000" algn="tl" rotWithShape="0">
                <a:prstClr val="black">
                  <a:alpha val="24000"/>
                </a:prstClr>
              </a:outerShdw>
            </a:effectLst>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zh-CN" altLang="en-US">
                <a:latin typeface="Arial" panose="020B0604020202020204" pitchFamily="34" charset="0"/>
                <a:sym typeface="Arial" panose="020B0604020202020204" pitchFamily="34" charset="0"/>
              </a:endParaRPr>
            </a:p>
          </p:txBody>
        </p:sp>
      </p:grpSp>
      <p:sp>
        <p:nvSpPr>
          <p:cNvPr id="22" name="文本框 21"/>
          <p:cNvSpPr txBox="1"/>
          <p:nvPr>
            <p:custDataLst>
              <p:tags r:id="rId13"/>
            </p:custDataLst>
          </p:nvPr>
        </p:nvSpPr>
        <p:spPr>
          <a:xfrm>
            <a:off x="1821815" y="759460"/>
            <a:ext cx="8548370" cy="681990"/>
          </a:xfrm>
          <a:prstGeom prst="rect">
            <a:avLst/>
          </a:prstGeom>
          <a:noFill/>
          <a:effectLst/>
        </p:spPr>
        <p:txBody>
          <a:bodyPr wrap="square" rtlCol="0" anchor="t">
            <a:spAutoFit/>
          </a:bodyPr>
          <a:lstStyle/>
          <a:p>
            <a:pPr algn="ctr">
              <a:lnSpc>
                <a:spcPct val="120000"/>
              </a:lnSpc>
            </a:pPr>
            <a:r>
              <a:rPr lang="zh-CN" altLang="en-US" sz="3200" dirty="0">
                <a:latin typeface="方正大黑简体" panose="02000000000000000000" charset="-122"/>
                <a:ea typeface="方正大黑简体" panose="02000000000000000000" charset="-122"/>
                <a:sym typeface="+mn-ea"/>
              </a:rPr>
              <a:t>《上海市轨道交通管理条例》规划和建设</a:t>
            </a:r>
            <a:endParaRPr lang="zh-CN" altLang="en-US" sz="3200" dirty="0">
              <a:latin typeface="方正大黑简体" panose="02000000000000000000" charset="-122"/>
              <a:ea typeface="方正大黑简体" panose="02000000000000000000" charset="-122"/>
              <a:sym typeface="+mn-ea"/>
            </a:endParaRPr>
          </a:p>
        </p:txBody>
      </p:sp>
      <p:sp>
        <p:nvSpPr>
          <p:cNvPr id="23" name="文本框 22"/>
          <p:cNvSpPr txBox="1"/>
          <p:nvPr>
            <p:custDataLst>
              <p:tags r:id="rId14"/>
            </p:custDataLst>
          </p:nvPr>
        </p:nvSpPr>
        <p:spPr>
          <a:xfrm>
            <a:off x="753745" y="2590800"/>
            <a:ext cx="3386455" cy="829945"/>
          </a:xfrm>
          <a:prstGeom prst="rect">
            <a:avLst/>
          </a:prstGeom>
          <a:noFill/>
        </p:spPr>
        <p:txBody>
          <a:bodyPr wrap="square" lIns="91440" tIns="45720" rIns="91440" bIns="45720" anchor="b" anchorCtr="0">
            <a:spAutoFit/>
          </a:bodyPr>
          <a:lstStyle>
            <a:defPPr>
              <a:defRPr lang="zh-CN"/>
            </a:defPPr>
            <a:lvl1pPr marL="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1pPr>
            <a:lvl2pPr marL="4572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2pPr>
            <a:lvl3pPr marL="9144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3pPr>
            <a:lvl4pPr marL="13716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4pPr>
            <a:lvl5pPr marL="18288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5pPr>
            <a:lvl6pPr marL="22860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6pPr>
            <a:lvl7pPr marL="27432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7pPr>
            <a:lvl8pPr marL="32004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8pPr>
            <a:lvl9pPr marL="36576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9pPr>
          </a:lstStyle>
          <a:p>
            <a:pPr algn="r">
              <a:lnSpc>
                <a:spcPct val="120000"/>
              </a:lnSpc>
            </a:pPr>
            <a:r>
              <a:rPr sz="2000" b="1" spc="300">
                <a:solidFill>
                  <a:srgbClr val="9BBB59"/>
                </a:solidFill>
                <a:latin typeface="Arial" panose="020B0604020202020204" pitchFamily="34" charset="0"/>
                <a:ea typeface="微软雅黑" panose="020B0503020204020204" charset="-122"/>
                <a:cs typeface="+mn-ea"/>
                <a:sym typeface="Arial" panose="020B0604020202020204" pitchFamily="34" charset="0"/>
              </a:rPr>
              <a:t>1. 关于上海市城市轨道交通规划的规定</a:t>
            </a:r>
            <a:endParaRPr sz="2000" b="1" spc="300">
              <a:solidFill>
                <a:srgbClr val="9BBB59"/>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25" name="文本框 24"/>
          <p:cNvSpPr txBox="1"/>
          <p:nvPr>
            <p:custDataLst>
              <p:tags r:id="rId15"/>
            </p:custDataLst>
          </p:nvPr>
        </p:nvSpPr>
        <p:spPr>
          <a:xfrm>
            <a:off x="754380" y="3519805"/>
            <a:ext cx="3385820" cy="1124585"/>
          </a:xfrm>
          <a:prstGeom prst="rect">
            <a:avLst/>
          </a:prstGeom>
          <a:noFill/>
        </p:spPr>
        <p:txBody>
          <a:bodyPr wrap="square" lIns="91440" tIns="45720" rIns="91440" bIns="45720">
            <a:spAutoFit/>
          </a:bodyPr>
          <a:lstStyle>
            <a:defPPr>
              <a:defRPr lang="zh-CN"/>
            </a:defPPr>
            <a:lvl1pPr marL="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1pPr>
            <a:lvl2pPr marL="4572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2pPr>
            <a:lvl3pPr marL="9144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3pPr>
            <a:lvl4pPr marL="13716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4pPr>
            <a:lvl5pPr marL="18288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5pPr>
            <a:lvl6pPr marL="22860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6pPr>
            <a:lvl7pPr marL="27432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7pPr>
            <a:lvl8pPr marL="32004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8pPr>
            <a:lvl9pPr marL="36576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9pPr>
          </a:lstStyle>
          <a:p>
            <a:pPr algn="just">
              <a:lnSpc>
                <a:spcPct val="120000"/>
              </a:lnSpc>
            </a:pPr>
            <a:r>
              <a:rPr lang="zh-CN" altLang="zh-CN" sz="1400" dirty="0">
                <a:solidFill>
                  <a:schemeClr val="tx1">
                    <a:lumMod val="85000"/>
                    <a:lumOff val="15000"/>
                  </a:schemeClr>
                </a:solidFill>
                <a:latin typeface="微软雅黑" panose="020B0503020204020204" charset="-122"/>
                <a:sym typeface="+mn-ea"/>
              </a:rPr>
              <a:t>轨道交通专项规划应当根据国民经济和社会发展规划编制，并按照国家和本市规定的程序报经批准后，纳入本市相应的城乡规划。</a:t>
            </a:r>
            <a:endParaRPr lang="zh-CN" altLang="zh-CN" sz="1400" spc="150" dirty="0">
              <a:solidFill>
                <a:schemeClr val="tx1">
                  <a:lumMod val="85000"/>
                  <a:lumOff val="15000"/>
                </a:schemeClr>
              </a:solidFill>
              <a:latin typeface="微软雅黑" panose="020B0503020204020204" charset="-122"/>
              <a:sym typeface="+mn-ea"/>
            </a:endParaRPr>
          </a:p>
        </p:txBody>
      </p:sp>
      <p:sp>
        <p:nvSpPr>
          <p:cNvPr id="36" name="文本框 35"/>
          <p:cNvSpPr txBox="1"/>
          <p:nvPr>
            <p:custDataLst>
              <p:tags r:id="rId16"/>
            </p:custDataLst>
          </p:nvPr>
        </p:nvSpPr>
        <p:spPr>
          <a:xfrm>
            <a:off x="8272609" y="2111979"/>
            <a:ext cx="3168000" cy="829945"/>
          </a:xfrm>
          <a:prstGeom prst="rect">
            <a:avLst/>
          </a:prstGeom>
          <a:noFill/>
        </p:spPr>
        <p:txBody>
          <a:bodyPr wrap="square" lIns="91440" tIns="45720" rIns="91440" bIns="45720" anchor="b" anchorCtr="0">
            <a:spAutoFit/>
          </a:bodyPr>
          <a:lstStyle>
            <a:defPPr>
              <a:defRPr lang="zh-CN"/>
            </a:defPPr>
            <a:lvl1pPr marL="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1pPr>
            <a:lvl2pPr marL="4572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2pPr>
            <a:lvl3pPr marL="9144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3pPr>
            <a:lvl4pPr marL="13716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4pPr>
            <a:lvl5pPr marL="18288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5pPr>
            <a:lvl6pPr marL="22860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6pPr>
            <a:lvl7pPr marL="27432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7pPr>
            <a:lvl8pPr marL="32004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8pPr>
            <a:lvl9pPr marL="36576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9pPr>
          </a:lstStyle>
          <a:p>
            <a:pPr>
              <a:lnSpc>
                <a:spcPct val="120000"/>
              </a:lnSpc>
            </a:pPr>
            <a:r>
              <a:rPr sz="2000" b="1" spc="300">
                <a:solidFill>
                  <a:srgbClr val="3498DB"/>
                </a:solidFill>
                <a:latin typeface="Arial" panose="020B0604020202020204" pitchFamily="34" charset="0"/>
                <a:ea typeface="微软雅黑" panose="020B0503020204020204" charset="-122"/>
                <a:cs typeface="+mn-ea"/>
                <a:sym typeface="Arial" panose="020B0604020202020204" pitchFamily="34" charset="0"/>
              </a:rPr>
              <a:t>2. 关于城市轨道交通建设的相关规定</a:t>
            </a:r>
            <a:endParaRPr sz="2000" b="1" spc="300">
              <a:solidFill>
                <a:srgbClr val="3498DB"/>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37" name="文本框 36"/>
          <p:cNvSpPr txBox="1"/>
          <p:nvPr>
            <p:custDataLst>
              <p:tags r:id="rId17"/>
            </p:custDataLst>
          </p:nvPr>
        </p:nvSpPr>
        <p:spPr>
          <a:xfrm>
            <a:off x="8272609" y="3112554"/>
            <a:ext cx="3168000" cy="1641475"/>
          </a:xfrm>
          <a:prstGeom prst="rect">
            <a:avLst/>
          </a:prstGeom>
          <a:noFill/>
        </p:spPr>
        <p:txBody>
          <a:bodyPr wrap="square" lIns="91440" tIns="45720" rIns="91440" bIns="45720">
            <a:spAutoFit/>
          </a:bodyPr>
          <a:lstStyle>
            <a:defPPr>
              <a:defRPr lang="zh-CN"/>
            </a:defPPr>
            <a:lvl1pPr marL="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1pPr>
            <a:lvl2pPr marL="4572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2pPr>
            <a:lvl3pPr marL="9144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3pPr>
            <a:lvl4pPr marL="13716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4pPr>
            <a:lvl5pPr marL="18288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5pPr>
            <a:lvl6pPr marL="22860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6pPr>
            <a:lvl7pPr marL="27432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7pPr>
            <a:lvl8pPr marL="32004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8pPr>
            <a:lvl9pPr marL="36576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9pPr>
          </a:lstStyle>
          <a:p>
            <a:pPr>
              <a:lnSpc>
                <a:spcPct val="120000"/>
              </a:lnSpc>
            </a:pPr>
            <a:r>
              <a:rPr lang="zh-CN" altLang="zh-CN" sz="1400" dirty="0">
                <a:solidFill>
                  <a:schemeClr val="tx1">
                    <a:lumMod val="85000"/>
                    <a:lumOff val="15000"/>
                  </a:schemeClr>
                </a:solidFill>
                <a:latin typeface="微软雅黑" panose="020B0503020204020204" charset="-122"/>
                <a:sym typeface="+mn-ea"/>
              </a:rPr>
              <a:t>轨道交通规划控制区内不得擅自新建、改建、扩建建筑物、构筑物。确需新建、改建、扩建建筑物、构筑物的，市和区、县规划国土资源行政管理部门应当书面征得市交通行政管理部门同意后，依法作出审批。</a:t>
            </a:r>
            <a:endParaRPr lang="zh-CN" altLang="zh-CN" sz="1400" spc="150" dirty="0">
              <a:solidFill>
                <a:schemeClr val="tx1">
                  <a:lumMod val="85000"/>
                  <a:lumOff val="15000"/>
                </a:schemeClr>
              </a:solidFill>
              <a:latin typeface="微软雅黑" panose="020B0503020204020204" charset="-122"/>
              <a:sym typeface="+mn-ea"/>
            </a:endParaRPr>
          </a:p>
        </p:txBody>
      </p:sp>
    </p:spTree>
    <p:custDataLst>
      <p:tags r:id="rId18"/>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 name="TextBox 8"/>
          <p:cNvSpPr txBox="1"/>
          <p:nvPr/>
        </p:nvSpPr>
        <p:spPr>
          <a:xfrm>
            <a:off x="1342390" y="856933"/>
            <a:ext cx="9507220" cy="430530"/>
          </a:xfrm>
          <a:prstGeom prst="rect">
            <a:avLst/>
          </a:prstGeom>
          <a:noFill/>
        </p:spPr>
        <p:txBody>
          <a:bodyPr wrap="square" lIns="0" tIns="0" rIns="0" bIns="0" rtlCol="0" anchor="ctr">
            <a:spAutoFit/>
          </a:bodyPr>
          <a:lstStyle/>
          <a:p>
            <a:pPr algn="ctr"/>
            <a:r>
              <a:rPr lang="zh-CN" altLang="en-US" sz="2800" dirty="0">
                <a:latin typeface="方正大黑简体" panose="02000000000000000000" charset="-122"/>
                <a:ea typeface="方正大黑简体" panose="02000000000000000000" charset="-122"/>
                <a:sym typeface="+mn-ea"/>
              </a:rPr>
              <a:t>《上海市轨道交通管理条例》</a:t>
            </a:r>
            <a:r>
              <a:rPr lang="zh-CN" altLang="en-US" sz="2800" dirty="0">
                <a:latin typeface="方正大黑简体" panose="02000000000000000000" charset="-122"/>
                <a:ea typeface="方正大黑简体" panose="02000000000000000000" charset="-122"/>
                <a:sym typeface="+mn-ea"/>
              </a:rPr>
              <a:t>运营服务</a:t>
            </a:r>
            <a:endParaRPr lang="zh-CN" altLang="en-US" sz="2800" dirty="0">
              <a:latin typeface="方正大黑简体" panose="02000000000000000000" charset="-122"/>
              <a:ea typeface="方正大黑简体" panose="02000000000000000000" charset="-122"/>
              <a:sym typeface="+mn-ea"/>
            </a:endParaRPr>
          </a:p>
        </p:txBody>
      </p:sp>
      <p:sp>
        <p:nvSpPr>
          <p:cNvPr id="31" name="i$liḋe-Rectangle 58"/>
          <p:cNvSpPr/>
          <p:nvPr/>
        </p:nvSpPr>
        <p:spPr>
          <a:xfrm>
            <a:off x="6235065" y="4696460"/>
            <a:ext cx="716915" cy="716915"/>
          </a:xfrm>
          <a:prstGeom prst="rect">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sz="2800" b="1">
                <a:solidFill>
                  <a:schemeClr val="bg1"/>
                </a:solidFill>
                <a:latin typeface="方正大黑简体" panose="02000000000000000000" charset="-122"/>
                <a:ea typeface="方正大黑简体" panose="02000000000000000000" charset="-122"/>
                <a:cs typeface="+mn-ea"/>
                <a:sym typeface="+mn-lt"/>
              </a:rPr>
              <a:t>9</a:t>
            </a:r>
            <a:endParaRPr lang="en-US" sz="2800" b="1">
              <a:solidFill>
                <a:schemeClr val="bg1"/>
              </a:solidFill>
              <a:latin typeface="方正大黑简体" panose="02000000000000000000" charset="-122"/>
              <a:ea typeface="方正大黑简体" panose="02000000000000000000" charset="-122"/>
              <a:cs typeface="+mn-ea"/>
              <a:sym typeface="+mn-lt"/>
            </a:endParaRPr>
          </a:p>
        </p:txBody>
      </p:sp>
      <p:sp>
        <p:nvSpPr>
          <p:cNvPr id="47" name="i$liḋe-TextBox 70"/>
          <p:cNvSpPr txBox="1"/>
          <p:nvPr/>
        </p:nvSpPr>
        <p:spPr>
          <a:xfrm>
            <a:off x="6962775" y="4900930"/>
            <a:ext cx="3153410" cy="307340"/>
          </a:xfrm>
          <a:prstGeom prst="rect">
            <a:avLst/>
          </a:prstGeom>
          <a:noFill/>
        </p:spPr>
        <p:txBody>
          <a:bodyPr wrap="square" lIns="360000" tIns="0" rIns="0" bIns="0" anchor="b" anchorCtr="0">
            <a:spAutoFit/>
          </a:bodyPr>
          <a:lstStyle/>
          <a:p>
            <a:pPr algn="l"/>
            <a:r>
              <a:rPr lang="zh-CN" altLang="en-US" sz="2000" dirty="0">
                <a:latin typeface="微软雅黑" panose="020B0503020204020204" charset="-122"/>
                <a:ea typeface="微软雅黑" panose="020B0503020204020204" charset="-122"/>
                <a:sym typeface="+mn-ea"/>
              </a:rPr>
              <a:t>投诉受理制度</a:t>
            </a:r>
            <a:endParaRPr lang="zh-CN" altLang="en-US" sz="2000" dirty="0">
              <a:latin typeface="微软雅黑" panose="020B0503020204020204" charset="-122"/>
              <a:ea typeface="微软雅黑" panose="020B0503020204020204" charset="-122"/>
              <a:sym typeface="+mn-ea"/>
            </a:endParaRPr>
          </a:p>
        </p:txBody>
      </p:sp>
      <p:sp>
        <p:nvSpPr>
          <p:cNvPr id="6" name="i$liḋe-Rectangle 58"/>
          <p:cNvSpPr/>
          <p:nvPr/>
        </p:nvSpPr>
        <p:spPr>
          <a:xfrm>
            <a:off x="867410" y="4696460"/>
            <a:ext cx="716915" cy="716915"/>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chorCtr="0"/>
          <a:p>
            <a:pPr algn="ctr"/>
            <a:r>
              <a:rPr lang="en-US" sz="2800" b="1">
                <a:solidFill>
                  <a:schemeClr val="bg1"/>
                </a:solidFill>
                <a:latin typeface="方正大黑简体" panose="02000000000000000000" charset="-122"/>
                <a:ea typeface="方正大黑简体" panose="02000000000000000000" charset="-122"/>
                <a:cs typeface="+mn-ea"/>
                <a:sym typeface="+mn-lt"/>
              </a:rPr>
              <a:t>4</a:t>
            </a:r>
            <a:endParaRPr lang="en-US" sz="2800" b="1">
              <a:solidFill>
                <a:schemeClr val="bg1"/>
              </a:solidFill>
              <a:latin typeface="方正大黑简体" panose="02000000000000000000" charset="-122"/>
              <a:ea typeface="方正大黑简体" panose="02000000000000000000" charset="-122"/>
              <a:cs typeface="+mn-ea"/>
              <a:sym typeface="+mn-lt"/>
            </a:endParaRPr>
          </a:p>
        </p:txBody>
      </p:sp>
      <p:sp>
        <p:nvSpPr>
          <p:cNvPr id="95" name="i$liḋe-TextBox 70"/>
          <p:cNvSpPr txBox="1"/>
          <p:nvPr/>
        </p:nvSpPr>
        <p:spPr>
          <a:xfrm>
            <a:off x="1584325" y="4900930"/>
            <a:ext cx="4417060" cy="307340"/>
          </a:xfrm>
          <a:prstGeom prst="rect">
            <a:avLst/>
          </a:prstGeom>
          <a:noFill/>
        </p:spPr>
        <p:txBody>
          <a:bodyPr wrap="square" lIns="360000" tIns="0" rIns="0" bIns="0" anchor="b" anchorCtr="0">
            <a:spAutoFit/>
          </a:bodyPr>
          <a:p>
            <a:pPr algn="l"/>
            <a:r>
              <a:rPr lang="zh-CN" altLang="en-US" sz="2000" dirty="0">
                <a:latin typeface="微软雅黑" panose="020B0503020204020204" charset="-122"/>
                <a:ea typeface="微软雅黑" panose="020B0503020204020204" charset="-122"/>
                <a:sym typeface="+mn-ea"/>
              </a:rPr>
              <a:t>轨道交通运营服务评价和定价制度</a:t>
            </a:r>
            <a:endParaRPr lang="zh-CN" altLang="en-US" sz="2000" dirty="0">
              <a:latin typeface="微软雅黑" panose="020B0503020204020204" charset="-122"/>
              <a:ea typeface="微软雅黑" panose="020B0503020204020204" charset="-122"/>
              <a:sym typeface="+mn-ea"/>
            </a:endParaRPr>
          </a:p>
        </p:txBody>
      </p:sp>
      <p:sp>
        <p:nvSpPr>
          <p:cNvPr id="33" name="i$liḋe-Rectangle 68"/>
          <p:cNvSpPr/>
          <p:nvPr/>
        </p:nvSpPr>
        <p:spPr>
          <a:xfrm>
            <a:off x="6235065" y="3803650"/>
            <a:ext cx="716915" cy="716915"/>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sz="2800" b="1">
                <a:solidFill>
                  <a:schemeClr val="bg1"/>
                </a:solidFill>
                <a:latin typeface="方正大黑简体" panose="02000000000000000000" charset="-122"/>
                <a:ea typeface="方正大黑简体" panose="02000000000000000000" charset="-122"/>
                <a:cs typeface="+mn-ea"/>
                <a:sym typeface="+mn-lt"/>
              </a:rPr>
              <a:t>8</a:t>
            </a:r>
            <a:endParaRPr lang="en-US" sz="2800" b="1">
              <a:solidFill>
                <a:schemeClr val="bg1"/>
              </a:solidFill>
              <a:latin typeface="方正大黑简体" panose="02000000000000000000" charset="-122"/>
              <a:ea typeface="方正大黑简体" panose="02000000000000000000" charset="-122"/>
              <a:cs typeface="+mn-ea"/>
              <a:sym typeface="+mn-lt"/>
            </a:endParaRPr>
          </a:p>
        </p:txBody>
      </p:sp>
      <p:sp>
        <p:nvSpPr>
          <p:cNvPr id="45" name="i$liḋe-TextBox 77"/>
          <p:cNvSpPr txBox="1"/>
          <p:nvPr/>
        </p:nvSpPr>
        <p:spPr>
          <a:xfrm>
            <a:off x="6951980" y="4008120"/>
            <a:ext cx="3407410" cy="307340"/>
          </a:xfrm>
          <a:prstGeom prst="rect">
            <a:avLst/>
          </a:prstGeom>
          <a:noFill/>
        </p:spPr>
        <p:txBody>
          <a:bodyPr wrap="square" lIns="360000" tIns="0" rIns="0" bIns="0" anchor="b" anchorCtr="0">
            <a:spAutoFit/>
          </a:bodyPr>
          <a:lstStyle/>
          <a:p>
            <a:pPr algn="l"/>
            <a:r>
              <a:rPr lang="zh-CN" altLang="en-US" sz="2000" dirty="0">
                <a:latin typeface="微软雅黑" panose="020B0503020204020204" charset="-122"/>
                <a:ea typeface="微软雅黑" panose="020B0503020204020204" charset="-122"/>
                <a:sym typeface="+mn-ea"/>
              </a:rPr>
              <a:t>安全检查</a:t>
            </a:r>
            <a:endParaRPr lang="zh-CN" altLang="en-US" sz="2000" dirty="0">
              <a:latin typeface="微软雅黑" panose="020B0503020204020204" charset="-122"/>
              <a:ea typeface="微软雅黑" panose="020B0503020204020204" charset="-122"/>
              <a:sym typeface="+mn-ea"/>
            </a:endParaRPr>
          </a:p>
        </p:txBody>
      </p:sp>
      <p:sp>
        <p:nvSpPr>
          <p:cNvPr id="88" name="i$liḋe-Rectangle 68"/>
          <p:cNvSpPr/>
          <p:nvPr/>
        </p:nvSpPr>
        <p:spPr>
          <a:xfrm>
            <a:off x="867410" y="3803650"/>
            <a:ext cx="716915" cy="716915"/>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chorCtr="0"/>
          <a:p>
            <a:pPr algn="ctr"/>
            <a:r>
              <a:rPr lang="en-US" sz="2800" b="1">
                <a:solidFill>
                  <a:schemeClr val="bg1"/>
                </a:solidFill>
                <a:latin typeface="方正大黑简体" panose="02000000000000000000" charset="-122"/>
                <a:ea typeface="方正大黑简体" panose="02000000000000000000" charset="-122"/>
                <a:cs typeface="+mn-ea"/>
                <a:sym typeface="+mn-lt"/>
              </a:rPr>
              <a:t>3</a:t>
            </a:r>
            <a:endParaRPr lang="en-US" sz="2800" b="1">
              <a:solidFill>
                <a:schemeClr val="bg1"/>
              </a:solidFill>
              <a:latin typeface="方正大黑简体" panose="02000000000000000000" charset="-122"/>
              <a:ea typeface="方正大黑简体" panose="02000000000000000000" charset="-122"/>
              <a:cs typeface="+mn-ea"/>
              <a:sym typeface="+mn-lt"/>
            </a:endParaRPr>
          </a:p>
        </p:txBody>
      </p:sp>
      <p:sp>
        <p:nvSpPr>
          <p:cNvPr id="98" name="i$liḋe-TextBox 77"/>
          <p:cNvSpPr txBox="1"/>
          <p:nvPr/>
        </p:nvSpPr>
        <p:spPr>
          <a:xfrm>
            <a:off x="1584325" y="4008120"/>
            <a:ext cx="3962400" cy="307340"/>
          </a:xfrm>
          <a:prstGeom prst="rect">
            <a:avLst/>
          </a:prstGeom>
          <a:noFill/>
        </p:spPr>
        <p:txBody>
          <a:bodyPr wrap="square" lIns="360000" tIns="0" rIns="0" bIns="0" anchor="b" anchorCtr="0">
            <a:spAutoFit/>
          </a:bodyPr>
          <a:p>
            <a:pPr algn="l"/>
            <a:r>
              <a:rPr lang="zh-CN" altLang="en-US" sz="2000" dirty="0">
                <a:latin typeface="微软雅黑" panose="020B0503020204020204" charset="-122"/>
                <a:ea typeface="微软雅黑" panose="020B0503020204020204" charset="-122"/>
                <a:sym typeface="+mn-ea"/>
              </a:rPr>
              <a:t>关于车站广告及商业设施的规定</a:t>
            </a:r>
            <a:endParaRPr lang="zh-CN" altLang="en-US" sz="2000" dirty="0">
              <a:latin typeface="微软雅黑" panose="020B0503020204020204" charset="-122"/>
              <a:ea typeface="微软雅黑" panose="020B0503020204020204" charset="-122"/>
              <a:sym typeface="+mn-ea"/>
            </a:endParaRPr>
          </a:p>
        </p:txBody>
      </p:sp>
      <p:sp>
        <p:nvSpPr>
          <p:cNvPr id="35" name="i$liḋe-Rectangle 71"/>
          <p:cNvSpPr/>
          <p:nvPr/>
        </p:nvSpPr>
        <p:spPr>
          <a:xfrm>
            <a:off x="6235065" y="2910840"/>
            <a:ext cx="716915" cy="716915"/>
          </a:xfrm>
          <a:prstGeom prst="rect">
            <a:avLst/>
          </a:prstGeom>
          <a:solidFill>
            <a:srgbClr val="A970D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sz="2800" b="1">
                <a:solidFill>
                  <a:schemeClr val="bg1"/>
                </a:solidFill>
                <a:latin typeface="方正大黑简体" panose="02000000000000000000" charset="-122"/>
                <a:ea typeface="方正大黑简体" panose="02000000000000000000" charset="-122"/>
                <a:cs typeface="+mn-ea"/>
                <a:sym typeface="+mn-lt"/>
              </a:rPr>
              <a:t>7</a:t>
            </a:r>
            <a:endParaRPr lang="en-US" sz="2800" b="1">
              <a:solidFill>
                <a:schemeClr val="bg1"/>
              </a:solidFill>
              <a:latin typeface="方正大黑简体" panose="02000000000000000000" charset="-122"/>
              <a:ea typeface="方正大黑简体" panose="02000000000000000000" charset="-122"/>
              <a:cs typeface="+mn-ea"/>
              <a:sym typeface="+mn-lt"/>
            </a:endParaRPr>
          </a:p>
        </p:txBody>
      </p:sp>
      <p:sp>
        <p:nvSpPr>
          <p:cNvPr id="43" name="i$liḋe-TextBox 80"/>
          <p:cNvSpPr txBox="1"/>
          <p:nvPr/>
        </p:nvSpPr>
        <p:spPr>
          <a:xfrm>
            <a:off x="6951980" y="3115310"/>
            <a:ext cx="4677410" cy="307340"/>
          </a:xfrm>
          <a:prstGeom prst="rect">
            <a:avLst/>
          </a:prstGeom>
          <a:noFill/>
        </p:spPr>
        <p:txBody>
          <a:bodyPr wrap="square" lIns="360000" tIns="0" rIns="0" bIns="0" anchor="b" anchorCtr="0">
            <a:spAutoFit/>
          </a:bodyPr>
          <a:lstStyle/>
          <a:p>
            <a:pPr algn="l"/>
            <a:r>
              <a:rPr lang="zh-CN" altLang="en-US" sz="2000" dirty="0">
                <a:latin typeface="微软雅黑" panose="020B0503020204020204" charset="-122"/>
                <a:ea typeface="微软雅黑" panose="020B0503020204020204" charset="-122"/>
                <a:sym typeface="+mn-ea"/>
              </a:rPr>
              <a:t>危害轨道交通设施安全的行为规定</a:t>
            </a:r>
            <a:endParaRPr lang="zh-CN" altLang="en-US" sz="2000" dirty="0">
              <a:latin typeface="微软雅黑" panose="020B0503020204020204" charset="-122"/>
              <a:ea typeface="微软雅黑" panose="020B0503020204020204" charset="-122"/>
              <a:sym typeface="+mn-ea"/>
            </a:endParaRPr>
          </a:p>
        </p:txBody>
      </p:sp>
      <p:sp>
        <p:nvSpPr>
          <p:cNvPr id="90" name="i$liḋe-Rectangle 71"/>
          <p:cNvSpPr/>
          <p:nvPr/>
        </p:nvSpPr>
        <p:spPr>
          <a:xfrm>
            <a:off x="867410" y="2910840"/>
            <a:ext cx="716915" cy="716915"/>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chorCtr="0"/>
          <a:p>
            <a:pPr algn="ctr"/>
            <a:r>
              <a:rPr lang="en-US" sz="2800" b="1">
                <a:solidFill>
                  <a:schemeClr val="bg1"/>
                </a:solidFill>
                <a:latin typeface="方正大黑简体" panose="02000000000000000000" charset="-122"/>
                <a:ea typeface="方正大黑简体" panose="02000000000000000000" charset="-122"/>
                <a:cs typeface="+mn-ea"/>
                <a:sym typeface="+mn-lt"/>
              </a:rPr>
              <a:t>2</a:t>
            </a:r>
            <a:endParaRPr lang="en-US" sz="2800" b="1">
              <a:solidFill>
                <a:schemeClr val="bg1"/>
              </a:solidFill>
              <a:latin typeface="方正大黑简体" panose="02000000000000000000" charset="-122"/>
              <a:ea typeface="方正大黑简体" panose="02000000000000000000" charset="-122"/>
              <a:cs typeface="+mn-ea"/>
              <a:sym typeface="+mn-lt"/>
            </a:endParaRPr>
          </a:p>
        </p:txBody>
      </p:sp>
      <p:sp>
        <p:nvSpPr>
          <p:cNvPr id="101" name="i$liḋe-TextBox 80"/>
          <p:cNvSpPr txBox="1"/>
          <p:nvPr/>
        </p:nvSpPr>
        <p:spPr>
          <a:xfrm>
            <a:off x="1584325" y="3115310"/>
            <a:ext cx="3962400" cy="307340"/>
          </a:xfrm>
          <a:prstGeom prst="rect">
            <a:avLst/>
          </a:prstGeom>
          <a:noFill/>
        </p:spPr>
        <p:txBody>
          <a:bodyPr wrap="square" lIns="360000" tIns="0" rIns="0" bIns="0" anchor="b" anchorCtr="0">
            <a:spAutoFit/>
          </a:bodyPr>
          <a:p>
            <a:pPr algn="l"/>
            <a:r>
              <a:rPr lang="zh-CN" altLang="en-US" sz="2000" dirty="0">
                <a:latin typeface="微软雅黑" panose="020B0503020204020204" charset="-122"/>
                <a:ea typeface="微软雅黑" panose="020B0503020204020204" charset="-122"/>
                <a:sym typeface="+mn-ea"/>
              </a:rPr>
              <a:t>关于轨道交通企业员工的规定</a:t>
            </a:r>
            <a:endParaRPr lang="zh-CN" altLang="en-US" sz="2000" dirty="0">
              <a:latin typeface="微软雅黑" panose="020B0503020204020204" charset="-122"/>
              <a:ea typeface="微软雅黑" panose="020B0503020204020204" charset="-122"/>
              <a:sym typeface="+mn-ea"/>
            </a:endParaRPr>
          </a:p>
        </p:txBody>
      </p:sp>
      <p:sp>
        <p:nvSpPr>
          <p:cNvPr id="29" name="i$liḋe-Rectangle 47"/>
          <p:cNvSpPr/>
          <p:nvPr/>
        </p:nvSpPr>
        <p:spPr>
          <a:xfrm>
            <a:off x="6235065" y="2018030"/>
            <a:ext cx="716915" cy="716915"/>
          </a:xfrm>
          <a:prstGeom prst="rect">
            <a:avLst/>
          </a:prstGeom>
          <a:solidFill>
            <a:srgbClr val="FBD55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sz="2800" b="1">
                <a:solidFill>
                  <a:schemeClr val="bg1"/>
                </a:solidFill>
                <a:latin typeface="方正大黑简体" panose="02000000000000000000" charset="-122"/>
                <a:ea typeface="方正大黑简体" panose="02000000000000000000" charset="-122"/>
                <a:cs typeface="+mn-ea"/>
                <a:sym typeface="+mn-lt"/>
              </a:rPr>
              <a:t>6</a:t>
            </a:r>
            <a:endParaRPr lang="en-US" sz="2800" b="1">
              <a:solidFill>
                <a:schemeClr val="bg1"/>
              </a:solidFill>
              <a:latin typeface="方正大黑简体" panose="02000000000000000000" charset="-122"/>
              <a:ea typeface="方正大黑简体" panose="02000000000000000000" charset="-122"/>
              <a:cs typeface="+mn-ea"/>
              <a:sym typeface="+mn-lt"/>
            </a:endParaRPr>
          </a:p>
        </p:txBody>
      </p:sp>
      <p:sp>
        <p:nvSpPr>
          <p:cNvPr id="41" name="i$liḋe-TextBox 83"/>
          <p:cNvSpPr txBox="1"/>
          <p:nvPr/>
        </p:nvSpPr>
        <p:spPr>
          <a:xfrm>
            <a:off x="6951980" y="2222500"/>
            <a:ext cx="3153410" cy="307340"/>
          </a:xfrm>
          <a:prstGeom prst="rect">
            <a:avLst/>
          </a:prstGeom>
          <a:noFill/>
        </p:spPr>
        <p:txBody>
          <a:bodyPr wrap="square" lIns="360000" tIns="0" rIns="0" bIns="0" anchor="b" anchorCtr="0">
            <a:spAutoFit/>
          </a:bodyPr>
          <a:lstStyle/>
          <a:p>
            <a:pPr algn="l"/>
            <a:r>
              <a:rPr lang="zh-CN" altLang="en-US" sz="2000" dirty="0">
                <a:latin typeface="微软雅黑" panose="020B0503020204020204" charset="-122"/>
                <a:ea typeface="微软雅黑" panose="020B0503020204020204" charset="-122"/>
                <a:sym typeface="+mn-ea"/>
              </a:rPr>
              <a:t>乘客义务</a:t>
            </a:r>
            <a:endParaRPr lang="zh-CN" altLang="en-US" sz="2000" dirty="0">
              <a:latin typeface="微软雅黑" panose="020B0503020204020204" charset="-122"/>
              <a:ea typeface="微软雅黑" panose="020B0503020204020204" charset="-122"/>
              <a:sym typeface="+mn-ea"/>
            </a:endParaRPr>
          </a:p>
        </p:txBody>
      </p:sp>
      <p:sp>
        <p:nvSpPr>
          <p:cNvPr id="2" name="i$liḋe-Rectangle 47"/>
          <p:cNvSpPr/>
          <p:nvPr/>
        </p:nvSpPr>
        <p:spPr>
          <a:xfrm>
            <a:off x="867410" y="2018030"/>
            <a:ext cx="716915" cy="71691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chorCtr="0"/>
          <a:p>
            <a:pPr algn="ctr"/>
            <a:r>
              <a:rPr lang="en-US" sz="2800" b="1">
                <a:solidFill>
                  <a:schemeClr val="bg1"/>
                </a:solidFill>
                <a:latin typeface="方正大黑简体" panose="02000000000000000000" charset="-122"/>
                <a:ea typeface="方正大黑简体" panose="02000000000000000000" charset="-122"/>
                <a:cs typeface="+mn-ea"/>
                <a:sym typeface="+mn-lt"/>
              </a:rPr>
              <a:t>1</a:t>
            </a:r>
            <a:endParaRPr lang="en-US" sz="2800" b="1">
              <a:solidFill>
                <a:schemeClr val="bg1"/>
              </a:solidFill>
              <a:latin typeface="方正大黑简体" panose="02000000000000000000" charset="-122"/>
              <a:ea typeface="方正大黑简体" panose="02000000000000000000" charset="-122"/>
              <a:cs typeface="+mn-ea"/>
              <a:sym typeface="+mn-lt"/>
            </a:endParaRPr>
          </a:p>
        </p:txBody>
      </p:sp>
      <p:sp>
        <p:nvSpPr>
          <p:cNvPr id="104" name="i$liḋe-TextBox 83"/>
          <p:cNvSpPr txBox="1"/>
          <p:nvPr/>
        </p:nvSpPr>
        <p:spPr>
          <a:xfrm>
            <a:off x="1584325" y="2222500"/>
            <a:ext cx="3962400" cy="307340"/>
          </a:xfrm>
          <a:prstGeom prst="rect">
            <a:avLst/>
          </a:prstGeom>
          <a:noFill/>
        </p:spPr>
        <p:txBody>
          <a:bodyPr wrap="square" lIns="360000" tIns="0" rIns="0" bIns="0" anchor="b" anchorCtr="0">
            <a:spAutoFit/>
          </a:bodyPr>
          <a:p>
            <a:pPr algn="l"/>
            <a:r>
              <a:rPr lang="zh-CN" altLang="en-US" sz="2000" dirty="0">
                <a:latin typeface="微软雅黑" panose="020B0503020204020204" charset="-122"/>
                <a:ea typeface="微软雅黑" panose="020B0503020204020204" charset="-122"/>
                <a:sym typeface="+mn-ea"/>
              </a:rPr>
              <a:t>轨道交通企业的义务</a:t>
            </a:r>
            <a:endParaRPr lang="zh-CN" altLang="en-US" sz="2000" dirty="0">
              <a:latin typeface="微软雅黑" panose="020B0503020204020204" charset="-122"/>
              <a:ea typeface="微软雅黑" panose="020B0503020204020204" charset="-122"/>
              <a:sym typeface="+mn-ea"/>
            </a:endParaRPr>
          </a:p>
        </p:txBody>
      </p:sp>
      <p:sp>
        <p:nvSpPr>
          <p:cNvPr id="5" name="i$liḋe-Rectangle 58"/>
          <p:cNvSpPr/>
          <p:nvPr/>
        </p:nvSpPr>
        <p:spPr>
          <a:xfrm>
            <a:off x="867410" y="5589270"/>
            <a:ext cx="716915" cy="716915"/>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chorCtr="0"/>
          <a:p>
            <a:pPr algn="ctr"/>
            <a:r>
              <a:rPr lang="en-US" sz="2800" b="1">
                <a:solidFill>
                  <a:schemeClr val="bg1"/>
                </a:solidFill>
                <a:latin typeface="方正大黑简体" panose="02000000000000000000" charset="-122"/>
                <a:ea typeface="方正大黑简体" panose="02000000000000000000" charset="-122"/>
                <a:cs typeface="+mn-ea"/>
                <a:sym typeface="+mn-lt"/>
              </a:rPr>
              <a:t>5</a:t>
            </a:r>
            <a:endParaRPr lang="en-US" sz="2800" b="1">
              <a:solidFill>
                <a:schemeClr val="bg1"/>
              </a:solidFill>
              <a:latin typeface="方正大黑简体" panose="02000000000000000000" charset="-122"/>
              <a:ea typeface="方正大黑简体" panose="02000000000000000000" charset="-122"/>
              <a:cs typeface="+mn-ea"/>
              <a:sym typeface="+mn-lt"/>
            </a:endParaRPr>
          </a:p>
        </p:txBody>
      </p:sp>
      <p:sp>
        <p:nvSpPr>
          <p:cNvPr id="7" name="i$liḋe-TextBox 70"/>
          <p:cNvSpPr txBox="1"/>
          <p:nvPr/>
        </p:nvSpPr>
        <p:spPr>
          <a:xfrm>
            <a:off x="1584325" y="5793740"/>
            <a:ext cx="3962400" cy="307340"/>
          </a:xfrm>
          <a:prstGeom prst="rect">
            <a:avLst/>
          </a:prstGeom>
          <a:noFill/>
        </p:spPr>
        <p:txBody>
          <a:bodyPr wrap="square" lIns="360000" tIns="0" rIns="0" bIns="0" anchor="b" anchorCtr="0">
            <a:spAutoFit/>
          </a:bodyPr>
          <a:p>
            <a:pPr algn="l"/>
            <a:r>
              <a:rPr lang="zh-CN" altLang="en-US" sz="2000" dirty="0">
                <a:latin typeface="微软雅黑" panose="020B0503020204020204" charset="-122"/>
                <a:ea typeface="微软雅黑" panose="020B0503020204020204" charset="-122"/>
                <a:sym typeface="+mn-ea"/>
              </a:rPr>
              <a:t>轨道交通应急处置机制</a:t>
            </a:r>
            <a:endParaRPr lang="zh-CN" altLang="en-US" sz="2000" dirty="0">
              <a:latin typeface="微软雅黑" panose="020B0503020204020204" charset="-122"/>
              <a:ea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2000">
        <p:split orient="vert"/>
      </p:transition>
    </mc:Choice>
    <mc:Fallback>
      <p:transition spd="slow" advClick="0" advTm="2000">
        <p:split orient="vert"/>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 name="圆角矩形 11"/>
          <p:cNvSpPr/>
          <p:nvPr>
            <p:custDataLst>
              <p:tags r:id="rId1"/>
            </p:custDataLst>
          </p:nvPr>
        </p:nvSpPr>
        <p:spPr>
          <a:xfrm rot="21439215">
            <a:off x="3630939" y="4301883"/>
            <a:ext cx="1028439" cy="1040879"/>
          </a:xfrm>
          <a:prstGeom prst="roundRect">
            <a:avLst>
              <a:gd name="adj" fmla="val 18567"/>
            </a:avLst>
          </a:prstGeom>
          <a:solidFill>
            <a:srgbClr val="1AA3AA"/>
          </a:solidFill>
          <a:ln>
            <a:solidFill>
              <a:srgbClr val="1AA3AA">
                <a:lumMod val="75000"/>
              </a:srgbClr>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lstStyle/>
          <a:p>
            <a:pPr algn="ctr"/>
            <a:r>
              <a:rPr lang="en-US" altLang="zh-CN" sz="4800" dirty="0">
                <a:solidFill>
                  <a:sysClr val="window" lastClr="FFFFFF"/>
                </a:solidFill>
                <a:sym typeface="Arial" panose="020B0604020202020204" pitchFamily="34" charset="0"/>
              </a:rPr>
              <a:t>1</a:t>
            </a:r>
            <a:endParaRPr lang="zh-CN" altLang="en-US" sz="4800" dirty="0">
              <a:solidFill>
                <a:sysClr val="window" lastClr="FFFFFF"/>
              </a:solidFill>
              <a:sym typeface="Arial" panose="020B0604020202020204" pitchFamily="34" charset="0"/>
            </a:endParaRPr>
          </a:p>
        </p:txBody>
      </p:sp>
      <p:cxnSp>
        <p:nvCxnSpPr>
          <p:cNvPr id="21" name="直接箭头连接符 20"/>
          <p:cNvCxnSpPr/>
          <p:nvPr>
            <p:custDataLst>
              <p:tags r:id="rId2"/>
            </p:custDataLst>
          </p:nvPr>
        </p:nvCxnSpPr>
        <p:spPr>
          <a:xfrm>
            <a:off x="4658982" y="4794506"/>
            <a:ext cx="1236489" cy="0"/>
          </a:xfrm>
          <a:prstGeom prst="straightConnector1">
            <a:avLst/>
          </a:prstGeom>
          <a:ln>
            <a:solidFill>
              <a:sysClr val="window" lastClr="FFFFFF">
                <a:lumMod val="75000"/>
              </a:sysClr>
            </a:solidFill>
            <a:tailEnd type="triangle"/>
          </a:ln>
        </p:spPr>
        <p:style>
          <a:lnRef idx="1">
            <a:srgbClr val="1F74AD"/>
          </a:lnRef>
          <a:fillRef idx="0">
            <a:srgbClr val="1F74AD"/>
          </a:fillRef>
          <a:effectRef idx="0">
            <a:srgbClr val="1F74AD"/>
          </a:effectRef>
          <a:fontRef idx="minor">
            <a:srgbClr val="000000"/>
          </a:fontRef>
        </p:style>
      </p:cxnSp>
      <p:sp>
        <p:nvSpPr>
          <p:cNvPr id="22" name="标题 1"/>
          <p:cNvSpPr txBox="1"/>
          <p:nvPr>
            <p:custDataLst>
              <p:tags r:id="rId3"/>
            </p:custDataLst>
          </p:nvPr>
        </p:nvSpPr>
        <p:spPr>
          <a:xfrm>
            <a:off x="5983601" y="4589128"/>
            <a:ext cx="3424298" cy="377259"/>
          </a:xfrm>
          <a:prstGeom prst="rect">
            <a:avLst/>
          </a:prstGeom>
          <a:noFill/>
        </p:spPr>
        <p:txBody>
          <a:bodyPr wrap="square" bIns="0" rtlCol="0" anchor="b" anchorCtr="0">
            <a:normAutofit/>
          </a:bodyPr>
          <a:lstStyle>
            <a:defPPr>
              <a:defRPr lang="zh-CN"/>
            </a:defPPr>
            <a:lvl1pPr>
              <a:lnSpc>
                <a:spcPct val="130000"/>
              </a:lnSpc>
              <a:defRPr sz="1200"/>
            </a:lvl1pPr>
          </a:lstStyle>
          <a:p>
            <a:pPr>
              <a:lnSpc>
                <a:spcPct val="120000"/>
              </a:lnSpc>
            </a:pPr>
            <a:r>
              <a:rPr lang="zh-CN" altLang="en-US" sz="1800" b="1" spc="300">
                <a:solidFill>
                  <a:srgbClr val="1AA3AA"/>
                </a:solidFill>
                <a:latin typeface="微软雅黑" panose="020B0503020204020204" charset="-122"/>
                <a:ea typeface="微软雅黑" panose="020B0503020204020204" charset="-122"/>
                <a:cs typeface="+mn-ea"/>
                <a:sym typeface="Arial" panose="020B0604020202020204" pitchFamily="34" charset="0"/>
              </a:rPr>
              <a:t>不同级别事故的调查权限</a:t>
            </a:r>
            <a:endParaRPr lang="zh-CN" altLang="en-US" sz="1800" b="1" spc="300">
              <a:solidFill>
                <a:srgbClr val="1AA3AA"/>
              </a:solidFill>
              <a:latin typeface="微软雅黑" panose="020B0503020204020204" charset="-122"/>
              <a:ea typeface="微软雅黑" panose="020B0503020204020204" charset="-122"/>
              <a:cs typeface="+mn-ea"/>
              <a:sym typeface="Arial" panose="020B0604020202020204" pitchFamily="34" charset="0"/>
            </a:endParaRPr>
          </a:p>
        </p:txBody>
      </p:sp>
      <p:sp>
        <p:nvSpPr>
          <p:cNvPr id="23" name="标题 1"/>
          <p:cNvSpPr txBox="1"/>
          <p:nvPr>
            <p:custDataLst>
              <p:tags r:id="rId4"/>
            </p:custDataLst>
          </p:nvPr>
        </p:nvSpPr>
        <p:spPr>
          <a:xfrm>
            <a:off x="5993831" y="4980596"/>
            <a:ext cx="3412339" cy="487680"/>
          </a:xfrm>
          <a:prstGeom prst="rect">
            <a:avLst/>
          </a:prstGeom>
          <a:noFill/>
        </p:spPr>
        <p:txBody>
          <a:bodyPr wrap="square" tIns="0" rtlCol="0">
            <a:spAutoFit/>
          </a:bodyPr>
          <a:lstStyle>
            <a:defPPr>
              <a:defRPr lang="zh-CN"/>
            </a:defPPr>
            <a:lvl1pPr>
              <a:lnSpc>
                <a:spcPct val="130000"/>
              </a:lnSpc>
              <a:defRPr sz="1200"/>
            </a:lvl1pPr>
          </a:lstStyle>
          <a:p>
            <a:pPr>
              <a:lnSpc>
                <a:spcPct val="120000"/>
              </a:lnSpc>
            </a:pPr>
            <a:r>
              <a:rPr lang="zh-CN" altLang="en-US" spc="150">
                <a:latin typeface="微软雅黑" panose="020B0503020204020204" charset="-122"/>
                <a:ea typeface="微软雅黑" panose="020B0503020204020204" charset="-122"/>
                <a:sym typeface="Arial" panose="020B0604020202020204" pitchFamily="34" charset="0"/>
              </a:rPr>
              <a:t>特别重大事故由国务院或者国务院授权有关部门组织事故调查组进行调查。</a:t>
            </a:r>
            <a:endParaRPr lang="zh-CN" altLang="en-US" spc="150">
              <a:latin typeface="微软雅黑" panose="020B0503020204020204" charset="-122"/>
              <a:ea typeface="微软雅黑" panose="020B0503020204020204" charset="-122"/>
              <a:sym typeface="Arial" panose="020B0604020202020204" pitchFamily="34" charset="0"/>
            </a:endParaRPr>
          </a:p>
        </p:txBody>
      </p:sp>
      <p:sp>
        <p:nvSpPr>
          <p:cNvPr id="11" name="圆角矩形 10"/>
          <p:cNvSpPr/>
          <p:nvPr>
            <p:custDataLst>
              <p:tags r:id="rId5"/>
            </p:custDataLst>
          </p:nvPr>
        </p:nvSpPr>
        <p:spPr>
          <a:xfrm rot="21439215">
            <a:off x="3852743" y="3250941"/>
            <a:ext cx="1028439" cy="1040879"/>
          </a:xfrm>
          <a:prstGeom prst="roundRect">
            <a:avLst>
              <a:gd name="adj" fmla="val 18567"/>
            </a:avLst>
          </a:prstGeom>
          <a:solidFill>
            <a:srgbClr val="3498DB"/>
          </a:solidFill>
          <a:ln>
            <a:solidFill>
              <a:srgbClr val="3498DB">
                <a:lumMod val="75000"/>
              </a:srgbClr>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lstStyle/>
          <a:p>
            <a:pPr algn="ctr"/>
            <a:r>
              <a:rPr lang="en-US" altLang="zh-CN" sz="4800" dirty="0">
                <a:solidFill>
                  <a:sysClr val="window" lastClr="FFFFFF"/>
                </a:solidFill>
                <a:sym typeface="Arial" panose="020B0604020202020204" pitchFamily="34" charset="0"/>
              </a:rPr>
              <a:t>2</a:t>
            </a:r>
            <a:endParaRPr lang="zh-CN" altLang="en-US" sz="4800" dirty="0">
              <a:solidFill>
                <a:sysClr val="window" lastClr="FFFFFF"/>
              </a:solidFill>
              <a:sym typeface="Arial" panose="020B0604020202020204" pitchFamily="34" charset="0"/>
            </a:endParaRPr>
          </a:p>
        </p:txBody>
      </p:sp>
      <p:cxnSp>
        <p:nvCxnSpPr>
          <p:cNvPr id="24" name="直接箭头连接符 23"/>
          <p:cNvCxnSpPr/>
          <p:nvPr>
            <p:custDataLst>
              <p:tags r:id="rId6"/>
            </p:custDataLst>
          </p:nvPr>
        </p:nvCxnSpPr>
        <p:spPr>
          <a:xfrm>
            <a:off x="4871210" y="3715629"/>
            <a:ext cx="1236489" cy="0"/>
          </a:xfrm>
          <a:prstGeom prst="straightConnector1">
            <a:avLst/>
          </a:prstGeom>
          <a:ln>
            <a:solidFill>
              <a:sysClr val="window" lastClr="FFFFFF">
                <a:lumMod val="75000"/>
              </a:sysClr>
            </a:solidFill>
            <a:tailEnd type="triangle"/>
          </a:ln>
        </p:spPr>
        <p:style>
          <a:lnRef idx="1">
            <a:srgbClr val="1F74AD"/>
          </a:lnRef>
          <a:fillRef idx="0">
            <a:srgbClr val="1F74AD"/>
          </a:fillRef>
          <a:effectRef idx="0">
            <a:srgbClr val="1F74AD"/>
          </a:effectRef>
          <a:fontRef idx="minor">
            <a:srgbClr val="000000"/>
          </a:fontRef>
        </p:style>
      </p:cxnSp>
      <p:sp>
        <p:nvSpPr>
          <p:cNvPr id="25" name="标题 1"/>
          <p:cNvSpPr txBox="1"/>
          <p:nvPr>
            <p:custDataLst>
              <p:tags r:id="rId7"/>
            </p:custDataLst>
          </p:nvPr>
        </p:nvSpPr>
        <p:spPr>
          <a:xfrm>
            <a:off x="6195829" y="3510251"/>
            <a:ext cx="3424298" cy="377259"/>
          </a:xfrm>
          <a:prstGeom prst="rect">
            <a:avLst/>
          </a:prstGeom>
          <a:noFill/>
        </p:spPr>
        <p:txBody>
          <a:bodyPr wrap="square" bIns="0" rtlCol="0" anchor="b" anchorCtr="0">
            <a:normAutofit/>
          </a:bodyPr>
          <a:lstStyle>
            <a:defPPr>
              <a:defRPr lang="zh-CN"/>
            </a:defPPr>
            <a:lvl1pPr>
              <a:lnSpc>
                <a:spcPct val="130000"/>
              </a:lnSpc>
              <a:defRPr sz="1200"/>
            </a:lvl1pPr>
          </a:lstStyle>
          <a:p>
            <a:pPr>
              <a:lnSpc>
                <a:spcPct val="120000"/>
              </a:lnSpc>
            </a:pPr>
            <a:r>
              <a:rPr lang="zh-CN" altLang="en-US" sz="1800" b="1" spc="300">
                <a:solidFill>
                  <a:srgbClr val="3498DB"/>
                </a:solidFill>
                <a:latin typeface="微软雅黑" panose="020B0503020204020204" charset="-122"/>
                <a:ea typeface="微软雅黑" panose="020B0503020204020204" charset="-122"/>
                <a:cs typeface="+mn-ea"/>
                <a:sym typeface="Arial" panose="020B0604020202020204" pitchFamily="34" charset="0"/>
              </a:rPr>
              <a:t>提级调查权限</a:t>
            </a:r>
            <a:endParaRPr lang="zh-CN" altLang="en-US" sz="1800" b="1" spc="300">
              <a:solidFill>
                <a:srgbClr val="3498DB"/>
              </a:solidFill>
              <a:latin typeface="微软雅黑" panose="020B0503020204020204" charset="-122"/>
              <a:ea typeface="微软雅黑" panose="020B0503020204020204" charset="-122"/>
              <a:cs typeface="+mn-ea"/>
              <a:sym typeface="Arial" panose="020B0604020202020204" pitchFamily="34" charset="0"/>
            </a:endParaRPr>
          </a:p>
        </p:txBody>
      </p:sp>
      <p:sp>
        <p:nvSpPr>
          <p:cNvPr id="26" name="标题 1"/>
          <p:cNvSpPr txBox="1"/>
          <p:nvPr>
            <p:custDataLst>
              <p:tags r:id="rId8"/>
            </p:custDataLst>
          </p:nvPr>
        </p:nvSpPr>
        <p:spPr>
          <a:xfrm>
            <a:off x="6205855" y="3901440"/>
            <a:ext cx="4112895" cy="487680"/>
          </a:xfrm>
          <a:prstGeom prst="rect">
            <a:avLst/>
          </a:prstGeom>
          <a:noFill/>
        </p:spPr>
        <p:txBody>
          <a:bodyPr wrap="square" tIns="0" rtlCol="0">
            <a:spAutoFit/>
          </a:bodyPr>
          <a:lstStyle>
            <a:defPPr>
              <a:defRPr lang="zh-CN"/>
            </a:defPPr>
            <a:lvl1pPr>
              <a:lnSpc>
                <a:spcPct val="130000"/>
              </a:lnSpc>
              <a:defRPr sz="1200"/>
            </a:lvl1pPr>
          </a:lstStyle>
          <a:p>
            <a:pPr>
              <a:lnSpc>
                <a:spcPct val="120000"/>
              </a:lnSpc>
            </a:pPr>
            <a:r>
              <a:rPr lang="zh-CN" altLang="en-US" spc="150">
                <a:latin typeface="微软雅黑" panose="020B0503020204020204" charset="-122"/>
                <a:ea typeface="微软雅黑" panose="020B0503020204020204" charset="-122"/>
                <a:sym typeface="Arial" panose="020B0604020202020204" pitchFamily="34" charset="0"/>
              </a:rPr>
              <a:t>提级调查与变更调查权。上级人民政府认为必要时，可以调查由下级人民政府负责调查的事故。</a:t>
            </a:r>
            <a:endParaRPr lang="zh-CN" altLang="en-US" spc="150">
              <a:latin typeface="微软雅黑" panose="020B0503020204020204" charset="-122"/>
              <a:ea typeface="微软雅黑" panose="020B0503020204020204" charset="-122"/>
              <a:sym typeface="Arial" panose="020B0604020202020204" pitchFamily="34" charset="0"/>
            </a:endParaRPr>
          </a:p>
        </p:txBody>
      </p:sp>
      <p:sp>
        <p:nvSpPr>
          <p:cNvPr id="10" name="圆角矩形 9"/>
          <p:cNvSpPr/>
          <p:nvPr>
            <p:custDataLst>
              <p:tags r:id="rId9"/>
            </p:custDataLst>
          </p:nvPr>
        </p:nvSpPr>
        <p:spPr>
          <a:xfrm rot="21116664">
            <a:off x="3512496" y="2227786"/>
            <a:ext cx="1028439" cy="1040879"/>
          </a:xfrm>
          <a:prstGeom prst="roundRect">
            <a:avLst>
              <a:gd name="adj" fmla="val 18567"/>
            </a:avLst>
          </a:prstGeom>
          <a:ln>
            <a:solidFill>
              <a:srgbClr val="1F74AD">
                <a:lumMod val="75000"/>
              </a:srgbClr>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lstStyle/>
          <a:p>
            <a:pPr algn="ctr"/>
            <a:r>
              <a:rPr lang="en-US" altLang="zh-CN" sz="5400" dirty="0">
                <a:solidFill>
                  <a:sysClr val="window" lastClr="FFFFFF"/>
                </a:solidFill>
                <a:sym typeface="Arial" panose="020B0604020202020204" pitchFamily="34" charset="0"/>
              </a:rPr>
              <a:t>3</a:t>
            </a:r>
            <a:endParaRPr lang="zh-CN" altLang="en-US" sz="5400" dirty="0">
              <a:solidFill>
                <a:sysClr val="window" lastClr="FFFFFF"/>
              </a:solidFill>
              <a:sym typeface="Arial" panose="020B0604020202020204" pitchFamily="34" charset="0"/>
            </a:endParaRPr>
          </a:p>
        </p:txBody>
      </p:sp>
      <p:cxnSp>
        <p:nvCxnSpPr>
          <p:cNvPr id="27" name="直接箭头连接符 26"/>
          <p:cNvCxnSpPr/>
          <p:nvPr>
            <p:custDataLst>
              <p:tags r:id="rId10"/>
            </p:custDataLst>
          </p:nvPr>
        </p:nvCxnSpPr>
        <p:spPr>
          <a:xfrm>
            <a:off x="4516334" y="2626108"/>
            <a:ext cx="1236489" cy="0"/>
          </a:xfrm>
          <a:prstGeom prst="straightConnector1">
            <a:avLst/>
          </a:prstGeom>
          <a:ln>
            <a:solidFill>
              <a:sysClr val="window" lastClr="FFFFFF">
                <a:lumMod val="75000"/>
              </a:sysClr>
            </a:solidFill>
            <a:tailEnd type="triangle"/>
          </a:ln>
        </p:spPr>
        <p:style>
          <a:lnRef idx="1">
            <a:srgbClr val="1F74AD"/>
          </a:lnRef>
          <a:fillRef idx="0">
            <a:srgbClr val="1F74AD"/>
          </a:fillRef>
          <a:effectRef idx="0">
            <a:srgbClr val="1F74AD"/>
          </a:effectRef>
          <a:fontRef idx="minor">
            <a:srgbClr val="000000"/>
          </a:fontRef>
        </p:style>
      </p:cxnSp>
      <p:sp>
        <p:nvSpPr>
          <p:cNvPr id="28" name="标题 1"/>
          <p:cNvSpPr txBox="1"/>
          <p:nvPr>
            <p:custDataLst>
              <p:tags r:id="rId11"/>
            </p:custDataLst>
          </p:nvPr>
        </p:nvSpPr>
        <p:spPr>
          <a:xfrm>
            <a:off x="5840952" y="2420730"/>
            <a:ext cx="3433677" cy="377259"/>
          </a:xfrm>
          <a:prstGeom prst="rect">
            <a:avLst/>
          </a:prstGeom>
          <a:noFill/>
        </p:spPr>
        <p:txBody>
          <a:bodyPr wrap="square" bIns="0" rtlCol="0" anchor="b" anchorCtr="0">
            <a:normAutofit/>
          </a:bodyPr>
          <a:lstStyle>
            <a:defPPr>
              <a:defRPr lang="zh-CN"/>
            </a:defPPr>
            <a:lvl1pPr>
              <a:lnSpc>
                <a:spcPct val="130000"/>
              </a:lnSpc>
              <a:defRPr sz="1200"/>
            </a:lvl1pPr>
          </a:lstStyle>
          <a:p>
            <a:pPr>
              <a:lnSpc>
                <a:spcPct val="120000"/>
              </a:lnSpc>
            </a:pPr>
            <a:r>
              <a:rPr lang="zh-CN" altLang="en-US" sz="1800" b="1" spc="300">
                <a:solidFill>
                  <a:srgbClr val="1F74AD"/>
                </a:solidFill>
                <a:latin typeface="微软雅黑" panose="020B0503020204020204" charset="-122"/>
                <a:ea typeface="微软雅黑" panose="020B0503020204020204" charset="-122"/>
                <a:cs typeface="+mn-ea"/>
                <a:sym typeface="Arial" panose="020B0604020202020204" pitchFamily="34" charset="0"/>
              </a:rPr>
              <a:t>跨区域调查权限</a:t>
            </a:r>
            <a:endParaRPr lang="zh-CN" altLang="en-US" sz="1800" b="1" spc="300">
              <a:solidFill>
                <a:srgbClr val="1F74AD"/>
              </a:solidFill>
              <a:latin typeface="微软雅黑" panose="020B0503020204020204" charset="-122"/>
              <a:ea typeface="微软雅黑" panose="020B0503020204020204" charset="-122"/>
              <a:cs typeface="+mn-ea"/>
              <a:sym typeface="Arial" panose="020B0604020202020204" pitchFamily="34" charset="0"/>
            </a:endParaRPr>
          </a:p>
        </p:txBody>
      </p:sp>
      <p:sp>
        <p:nvSpPr>
          <p:cNvPr id="29" name="标题 1"/>
          <p:cNvSpPr txBox="1"/>
          <p:nvPr>
            <p:custDataLst>
              <p:tags r:id="rId12"/>
            </p:custDataLst>
          </p:nvPr>
        </p:nvSpPr>
        <p:spPr>
          <a:xfrm>
            <a:off x="5851184" y="2812198"/>
            <a:ext cx="3424298" cy="339919"/>
          </a:xfrm>
          <a:prstGeom prst="rect">
            <a:avLst/>
          </a:prstGeom>
          <a:noFill/>
        </p:spPr>
        <p:txBody>
          <a:bodyPr wrap="square" tIns="0" rtlCol="0">
            <a:normAutofit/>
          </a:bodyPr>
          <a:lstStyle>
            <a:defPPr>
              <a:defRPr lang="zh-CN"/>
            </a:defPPr>
            <a:lvl1pPr>
              <a:lnSpc>
                <a:spcPct val="130000"/>
              </a:lnSpc>
              <a:defRPr sz="1200"/>
            </a:lvl1pPr>
          </a:lstStyle>
          <a:p>
            <a:pPr>
              <a:lnSpc>
                <a:spcPct val="120000"/>
              </a:lnSpc>
            </a:pPr>
            <a:r>
              <a:rPr lang="zh-CN" altLang="en-US" spc="150">
                <a:latin typeface="微软雅黑" panose="020B0503020204020204" charset="-122"/>
                <a:ea typeface="微软雅黑" panose="020B0503020204020204" charset="-122"/>
                <a:sym typeface="Arial" panose="020B0604020202020204" pitchFamily="34" charset="0"/>
              </a:rPr>
              <a:t>跨行政区域发生事故的调查权。</a:t>
            </a:r>
            <a:endParaRPr lang="zh-CN" altLang="en-US" spc="150">
              <a:latin typeface="微软雅黑" panose="020B0503020204020204" charset="-122"/>
              <a:ea typeface="微软雅黑" panose="020B0503020204020204" charset="-122"/>
              <a:sym typeface="Arial" panose="020B0604020202020204" pitchFamily="34" charset="0"/>
            </a:endParaRPr>
          </a:p>
        </p:txBody>
      </p:sp>
      <p:sp>
        <p:nvSpPr>
          <p:cNvPr id="3" name="圆角矩形 2"/>
          <p:cNvSpPr/>
          <p:nvPr>
            <p:custDataLst>
              <p:tags r:id="rId13"/>
            </p:custDataLst>
          </p:nvPr>
        </p:nvSpPr>
        <p:spPr>
          <a:xfrm>
            <a:off x="2452370" y="3290847"/>
            <a:ext cx="520445" cy="1008365"/>
          </a:xfrm>
          <a:prstGeom prst="roundRect">
            <a:avLst/>
          </a:prstGeom>
          <a:solidFill>
            <a:sysClr val="window" lastClr="FFFFFF">
              <a:lumMod val="8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lstStyle/>
          <a:p>
            <a:pPr algn="ctr"/>
            <a:endParaRPr lang="zh-CN" altLang="en-US">
              <a:sym typeface="Arial" panose="020B0604020202020204" pitchFamily="34" charset="0"/>
            </a:endParaRPr>
          </a:p>
        </p:txBody>
      </p:sp>
      <p:sp>
        <p:nvSpPr>
          <p:cNvPr id="4" name="圆角矩形 3"/>
          <p:cNvSpPr/>
          <p:nvPr>
            <p:custDataLst>
              <p:tags r:id="rId14"/>
            </p:custDataLst>
          </p:nvPr>
        </p:nvSpPr>
        <p:spPr>
          <a:xfrm>
            <a:off x="2458216" y="4225764"/>
            <a:ext cx="227699" cy="1142957"/>
          </a:xfrm>
          <a:prstGeom prst="roundRect">
            <a:avLst/>
          </a:prstGeom>
          <a:solidFill>
            <a:sysClr val="window" lastClr="FFFFFF">
              <a:lumMod val="8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lstStyle/>
          <a:p>
            <a:pPr algn="ctr"/>
            <a:endParaRPr lang="zh-CN" altLang="en-US" baseline="-25000" dirty="0">
              <a:sym typeface="Arial" panose="020B0604020202020204" pitchFamily="34" charset="0"/>
            </a:endParaRPr>
          </a:p>
        </p:txBody>
      </p:sp>
      <p:sp>
        <p:nvSpPr>
          <p:cNvPr id="5" name="圆角矩形 4"/>
          <p:cNvSpPr/>
          <p:nvPr>
            <p:custDataLst>
              <p:tags r:id="rId15"/>
            </p:custDataLst>
          </p:nvPr>
        </p:nvSpPr>
        <p:spPr>
          <a:xfrm rot="20318279">
            <a:off x="2794824" y="4207353"/>
            <a:ext cx="227699" cy="343242"/>
          </a:xfrm>
          <a:prstGeom prst="roundRect">
            <a:avLst>
              <a:gd name="adj" fmla="val 29625"/>
            </a:avLst>
          </a:prstGeom>
          <a:solidFill>
            <a:sysClr val="window" lastClr="FFFFFF">
              <a:lumMod val="8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lstStyle/>
          <a:p>
            <a:pPr algn="ctr"/>
            <a:endParaRPr lang="zh-CN" altLang="en-US" baseline="-25000" dirty="0">
              <a:sym typeface="Arial" panose="020B0604020202020204" pitchFamily="34" charset="0"/>
            </a:endParaRPr>
          </a:p>
        </p:txBody>
      </p:sp>
      <p:sp>
        <p:nvSpPr>
          <p:cNvPr id="6" name="圆角矩形 5"/>
          <p:cNvSpPr/>
          <p:nvPr>
            <p:custDataLst>
              <p:tags r:id="rId16"/>
            </p:custDataLst>
          </p:nvPr>
        </p:nvSpPr>
        <p:spPr>
          <a:xfrm>
            <a:off x="2832702" y="4420029"/>
            <a:ext cx="233511" cy="939798"/>
          </a:xfrm>
          <a:prstGeom prst="roundRect">
            <a:avLst/>
          </a:prstGeom>
          <a:solidFill>
            <a:sysClr val="window" lastClr="FFFFFF">
              <a:lumMod val="8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lstStyle/>
          <a:p>
            <a:pPr algn="ctr"/>
            <a:endParaRPr lang="zh-CN" altLang="en-US" baseline="-25000" dirty="0">
              <a:sym typeface="Arial" panose="020B0604020202020204" pitchFamily="34" charset="0"/>
            </a:endParaRPr>
          </a:p>
        </p:txBody>
      </p:sp>
      <p:sp>
        <p:nvSpPr>
          <p:cNvPr id="7" name="圆角矩形 6"/>
          <p:cNvSpPr/>
          <p:nvPr>
            <p:custDataLst>
              <p:tags r:id="rId17"/>
            </p:custDataLst>
          </p:nvPr>
        </p:nvSpPr>
        <p:spPr>
          <a:xfrm rot="3224468">
            <a:off x="2975680" y="2639574"/>
            <a:ext cx="207353" cy="985637"/>
          </a:xfrm>
          <a:prstGeom prst="roundRect">
            <a:avLst/>
          </a:prstGeom>
          <a:solidFill>
            <a:sysClr val="window" lastClr="FFFFFF">
              <a:lumMod val="8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lstStyle/>
          <a:p>
            <a:pPr algn="ctr"/>
            <a:endParaRPr lang="zh-CN" altLang="en-US" baseline="-25000" dirty="0">
              <a:sym typeface="Arial" panose="020B0604020202020204" pitchFamily="34" charset="0"/>
            </a:endParaRPr>
          </a:p>
        </p:txBody>
      </p:sp>
      <p:sp>
        <p:nvSpPr>
          <p:cNvPr id="8" name="圆角矩形 7"/>
          <p:cNvSpPr/>
          <p:nvPr>
            <p:custDataLst>
              <p:tags r:id="rId18"/>
            </p:custDataLst>
          </p:nvPr>
        </p:nvSpPr>
        <p:spPr>
          <a:xfrm rot="3531662">
            <a:off x="3192267" y="2760205"/>
            <a:ext cx="207413" cy="985637"/>
          </a:xfrm>
          <a:prstGeom prst="roundRect">
            <a:avLst/>
          </a:prstGeom>
          <a:solidFill>
            <a:sysClr val="window" lastClr="FFFFFF">
              <a:lumMod val="8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lstStyle/>
          <a:p>
            <a:pPr algn="ctr"/>
            <a:endParaRPr lang="zh-CN" altLang="en-US" baseline="-25000" dirty="0">
              <a:sym typeface="Arial" panose="020B0604020202020204" pitchFamily="34" charset="0"/>
            </a:endParaRPr>
          </a:p>
        </p:txBody>
      </p:sp>
      <p:sp>
        <p:nvSpPr>
          <p:cNvPr id="9" name="椭圆 8"/>
          <p:cNvSpPr/>
          <p:nvPr>
            <p:custDataLst>
              <p:tags r:id="rId19"/>
            </p:custDataLst>
          </p:nvPr>
        </p:nvSpPr>
        <p:spPr>
          <a:xfrm>
            <a:off x="2454361" y="2681875"/>
            <a:ext cx="583510" cy="583510"/>
          </a:xfrm>
          <a:prstGeom prst="ellipse">
            <a:avLst/>
          </a:prstGeom>
          <a:solidFill>
            <a:sysClr val="window" lastClr="FFFFFF">
              <a:lumMod val="8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lstStyle/>
          <a:p>
            <a:pPr algn="ctr"/>
            <a:endParaRPr lang="zh-CN" altLang="en-US">
              <a:sym typeface="Arial" panose="020B0604020202020204" pitchFamily="34" charset="0"/>
            </a:endParaRPr>
          </a:p>
        </p:txBody>
      </p:sp>
      <p:sp>
        <p:nvSpPr>
          <p:cNvPr id="31" name="标题 1"/>
          <p:cNvSpPr txBox="1"/>
          <p:nvPr>
            <p:custDataLst>
              <p:tags r:id="rId20"/>
            </p:custDataLst>
          </p:nvPr>
        </p:nvSpPr>
        <p:spPr>
          <a:xfrm>
            <a:off x="2453005" y="982980"/>
            <a:ext cx="7480300" cy="594360"/>
          </a:xfrm>
          <a:prstGeom prst="rect">
            <a:avLst/>
          </a:prstGeom>
          <a:noFill/>
        </p:spPr>
        <p:txBody>
          <a:bodyPr wrap="square" rtlCol="0" anchor="ctr" anchorCtr="0">
            <a:normAutofit/>
          </a:bodyPr>
          <a:lstStyle>
            <a:defPPr>
              <a:defRPr lang="zh-CN"/>
            </a:defPPr>
            <a:lvl1pPr>
              <a:lnSpc>
                <a:spcPct val="130000"/>
              </a:lnSpc>
              <a:defRPr sz="1200"/>
            </a:lvl1pPr>
          </a:lstStyle>
          <a:p>
            <a:pPr>
              <a:lnSpc>
                <a:spcPct val="120000"/>
              </a:lnSpc>
            </a:pPr>
            <a:r>
              <a:rPr lang="zh-CN" altLang="en-US" sz="2400" b="1" spc="300">
                <a:solidFill>
                  <a:schemeClr val="tx1"/>
                </a:solidFill>
                <a:latin typeface="微软雅黑" panose="020B0503020204020204" charset="-122"/>
                <a:ea typeface="微软雅黑" panose="020B0503020204020204" charset="-122"/>
                <a:cs typeface="+mn-ea"/>
                <a:sym typeface="Arial" panose="020B0604020202020204" pitchFamily="34" charset="0"/>
              </a:rPr>
              <a:t>（一）事故调查权限</a:t>
            </a:r>
            <a:endParaRPr lang="zh-CN" altLang="en-US" sz="2400" b="1" spc="300">
              <a:solidFill>
                <a:schemeClr val="tx1"/>
              </a:solidFill>
              <a:latin typeface="微软雅黑" panose="020B0503020204020204" charset="-122"/>
              <a:ea typeface="微软雅黑" panose="020B0503020204020204" charset="-122"/>
              <a:cs typeface="+mn-ea"/>
              <a:sym typeface="Arial" panose="020B0604020202020204" pitchFamily="34" charset="0"/>
            </a:endParaRPr>
          </a:p>
        </p:txBody>
      </p:sp>
    </p:spTree>
    <p:custDataLst>
      <p:tags r:id="rId21"/>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 name="文本框 15"/>
          <p:cNvSpPr txBox="1"/>
          <p:nvPr>
            <p:custDataLst>
              <p:tags r:id="rId1"/>
            </p:custDataLst>
          </p:nvPr>
        </p:nvSpPr>
        <p:spPr>
          <a:xfrm>
            <a:off x="585109" y="1495852"/>
            <a:ext cx="3456499" cy="1553210"/>
          </a:xfrm>
          <a:prstGeom prst="rect">
            <a:avLst/>
          </a:prstGeom>
          <a:noFill/>
        </p:spPr>
        <p:txBody>
          <a:bodyPr wrap="square" lIns="101600" tIns="38100" rIns="63500" bIns="38100" rtlCol="0" anchor="b" anchorCtr="0">
            <a:spAutoFit/>
          </a:bodyPr>
          <a:lstStyle>
            <a:defPPr>
              <a:defRPr lang="zh-CN"/>
            </a:defPPr>
            <a:lvl1pPr marL="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9pPr>
          </a:lstStyle>
          <a:p>
            <a:pPr fontAlgn="auto">
              <a:lnSpc>
                <a:spcPct val="100000"/>
              </a:lnSpc>
            </a:pPr>
            <a:r>
              <a:rPr lang="zh-CN" altLang="en-US" sz="4800" b="1" dirty="0">
                <a:sym typeface="+mn-ea"/>
              </a:rPr>
              <a:t>1. 轨道交通企业的义务</a:t>
            </a:r>
            <a:endParaRPr lang="zh-CN" altLang="en-US" sz="4800" b="1" dirty="0">
              <a:sym typeface="+mn-ea"/>
            </a:endParaRPr>
          </a:p>
        </p:txBody>
      </p:sp>
      <p:sp>
        <p:nvSpPr>
          <p:cNvPr id="20" name="文本框 2"/>
          <p:cNvSpPr txBox="1"/>
          <p:nvPr>
            <p:custDataLst>
              <p:tags r:id="rId2"/>
            </p:custDataLst>
          </p:nvPr>
        </p:nvSpPr>
        <p:spPr>
          <a:xfrm>
            <a:off x="601345" y="3348990"/>
            <a:ext cx="4077970" cy="1599565"/>
          </a:xfrm>
          <a:prstGeom prst="rect">
            <a:avLst/>
          </a:prstGeom>
          <a:noFill/>
        </p:spPr>
        <p:txBody>
          <a:bodyPr wrap="square" lIns="101600" tIns="0" rIns="82550" bIns="0" rtlCol="0">
            <a:spAutoFit/>
          </a:bodyPr>
          <a:lstStyle>
            <a:defPPr>
              <a:defRPr lang="zh-CN"/>
            </a:defPPr>
            <a:lvl1pPr fontAlgn="auto">
              <a:lnSpc>
                <a:spcPct val="130000"/>
              </a:lnSpc>
              <a:spcAft>
                <a:spcPts val="1000"/>
              </a:spcAft>
              <a:defRPr sz="1600" spc="150"/>
            </a:lvl1pPr>
          </a:lstStyle>
          <a:p>
            <a:pPr algn="just"/>
            <a:r>
              <a:rPr lang="zh-CN" altLang="zh-CN"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rPr>
              <a:t>轨道交通企业应当设置售票、检票、自动扶梯、公共厕所、通风、照明、废物箱等轨道交通服务设施</a:t>
            </a:r>
            <a:r>
              <a:rPr lang="en-US" altLang="zh-CN"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rPr>
              <a:t>,</a:t>
            </a:r>
            <a:r>
              <a:rPr lang="zh-CN" altLang="zh-CN"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rPr>
              <a:t>并定期检查，及时维修、更新，保持完好，确保轨道交通设施处于可安全运行的状态。</a:t>
            </a:r>
            <a:endParaRPr lang="zh-CN" altLang="zh-CN"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endParaRPr>
          </a:p>
        </p:txBody>
      </p:sp>
      <p:grpSp>
        <p:nvGrpSpPr>
          <p:cNvPr id="13" name="组合 12"/>
          <p:cNvGrpSpPr/>
          <p:nvPr>
            <p:custDataLst>
              <p:tags r:id="rId3"/>
            </p:custDataLst>
          </p:nvPr>
        </p:nvGrpSpPr>
        <p:grpSpPr>
          <a:xfrm>
            <a:off x="74893" y="752921"/>
            <a:ext cx="1242179" cy="618407"/>
            <a:chOff x="644561" y="506992"/>
            <a:chExt cx="1242179" cy="618407"/>
          </a:xfrm>
        </p:grpSpPr>
        <p:sp>
          <p:nvSpPr>
            <p:cNvPr id="12" name="椭圆 11"/>
            <p:cNvSpPr/>
            <p:nvPr>
              <p:custDataLst>
                <p:tags r:id="rId4"/>
              </p:custDataLst>
            </p:nvPr>
          </p:nvSpPr>
          <p:spPr>
            <a:xfrm>
              <a:off x="644561" y="506992"/>
              <a:ext cx="102843" cy="102843"/>
            </a:xfrm>
            <a:prstGeom prst="ellipse">
              <a:avLst/>
            </a:prstGeom>
            <a:solidFill>
              <a:sysClr val="window" lastClr="FFFFFF">
                <a:lumMod val="95000"/>
              </a:sys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sp>
          <p:nvSpPr>
            <p:cNvPr id="26" name="椭圆 25"/>
            <p:cNvSpPr/>
            <p:nvPr>
              <p:custDataLst>
                <p:tags r:id="rId5"/>
              </p:custDataLst>
            </p:nvPr>
          </p:nvSpPr>
          <p:spPr>
            <a:xfrm>
              <a:off x="872153" y="506992"/>
              <a:ext cx="102843" cy="102843"/>
            </a:xfrm>
            <a:prstGeom prst="ellipse">
              <a:avLst/>
            </a:prstGeom>
            <a:solidFill>
              <a:sysClr val="window" lastClr="FFFFFF">
                <a:lumMod val="95000"/>
              </a:sys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sp>
          <p:nvSpPr>
            <p:cNvPr id="27" name="椭圆 26"/>
            <p:cNvSpPr/>
            <p:nvPr>
              <p:custDataLst>
                <p:tags r:id="rId6"/>
              </p:custDataLst>
            </p:nvPr>
          </p:nvSpPr>
          <p:spPr>
            <a:xfrm>
              <a:off x="1099745" y="506992"/>
              <a:ext cx="102843" cy="102843"/>
            </a:xfrm>
            <a:prstGeom prst="ellipse">
              <a:avLst/>
            </a:prstGeom>
            <a:solidFill>
              <a:sysClr val="window" lastClr="FFFFFF">
                <a:lumMod val="95000"/>
              </a:sys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sp>
          <p:nvSpPr>
            <p:cNvPr id="28" name="椭圆 27"/>
            <p:cNvSpPr/>
            <p:nvPr>
              <p:custDataLst>
                <p:tags r:id="rId7"/>
              </p:custDataLst>
            </p:nvPr>
          </p:nvSpPr>
          <p:spPr>
            <a:xfrm>
              <a:off x="1328713" y="506992"/>
              <a:ext cx="102843" cy="102843"/>
            </a:xfrm>
            <a:prstGeom prst="ellipse">
              <a:avLst/>
            </a:prstGeom>
            <a:solidFill>
              <a:sysClr val="window" lastClr="FFFFFF">
                <a:lumMod val="95000"/>
              </a:sys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sp>
          <p:nvSpPr>
            <p:cNvPr id="29" name="椭圆 28"/>
            <p:cNvSpPr/>
            <p:nvPr>
              <p:custDataLst>
                <p:tags r:id="rId8"/>
              </p:custDataLst>
            </p:nvPr>
          </p:nvSpPr>
          <p:spPr>
            <a:xfrm>
              <a:off x="1556305" y="506992"/>
              <a:ext cx="102843" cy="102843"/>
            </a:xfrm>
            <a:prstGeom prst="ellipse">
              <a:avLst/>
            </a:prstGeom>
            <a:solidFill>
              <a:sysClr val="window" lastClr="FFFFFF">
                <a:lumMod val="95000"/>
              </a:sys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sp>
          <p:nvSpPr>
            <p:cNvPr id="31" name="椭圆 30"/>
            <p:cNvSpPr/>
            <p:nvPr>
              <p:custDataLst>
                <p:tags r:id="rId9"/>
              </p:custDataLst>
            </p:nvPr>
          </p:nvSpPr>
          <p:spPr>
            <a:xfrm>
              <a:off x="1783897" y="506992"/>
              <a:ext cx="102843" cy="102843"/>
            </a:xfrm>
            <a:prstGeom prst="ellipse">
              <a:avLst/>
            </a:prstGeom>
            <a:solidFill>
              <a:sysClr val="window" lastClr="FFFFFF">
                <a:lumMod val="95000"/>
              </a:sys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sp>
          <p:nvSpPr>
            <p:cNvPr id="32" name="椭圆 31"/>
            <p:cNvSpPr/>
            <p:nvPr>
              <p:custDataLst>
                <p:tags r:id="rId10"/>
              </p:custDataLst>
            </p:nvPr>
          </p:nvSpPr>
          <p:spPr>
            <a:xfrm>
              <a:off x="644561" y="761922"/>
              <a:ext cx="102843" cy="102843"/>
            </a:xfrm>
            <a:prstGeom prst="ellipse">
              <a:avLst/>
            </a:prstGeom>
            <a:solidFill>
              <a:sysClr val="window" lastClr="FFFFFF">
                <a:lumMod val="95000"/>
              </a:sys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sp>
          <p:nvSpPr>
            <p:cNvPr id="33" name="椭圆 32"/>
            <p:cNvSpPr/>
            <p:nvPr>
              <p:custDataLst>
                <p:tags r:id="rId11"/>
              </p:custDataLst>
            </p:nvPr>
          </p:nvSpPr>
          <p:spPr>
            <a:xfrm>
              <a:off x="872153" y="761922"/>
              <a:ext cx="102843" cy="102843"/>
            </a:xfrm>
            <a:prstGeom prst="ellipse">
              <a:avLst/>
            </a:prstGeom>
            <a:solidFill>
              <a:sysClr val="window" lastClr="FFFFFF">
                <a:lumMod val="95000"/>
              </a:sys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sp>
          <p:nvSpPr>
            <p:cNvPr id="34" name="椭圆 33"/>
            <p:cNvSpPr/>
            <p:nvPr>
              <p:custDataLst>
                <p:tags r:id="rId12"/>
              </p:custDataLst>
            </p:nvPr>
          </p:nvSpPr>
          <p:spPr>
            <a:xfrm>
              <a:off x="1099745" y="761922"/>
              <a:ext cx="102843" cy="102843"/>
            </a:xfrm>
            <a:prstGeom prst="ellipse">
              <a:avLst/>
            </a:prstGeom>
            <a:solidFill>
              <a:sysClr val="window" lastClr="FFFFFF">
                <a:lumMod val="95000"/>
              </a:sys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sp>
          <p:nvSpPr>
            <p:cNvPr id="35" name="椭圆 34"/>
            <p:cNvSpPr/>
            <p:nvPr>
              <p:custDataLst>
                <p:tags r:id="rId13"/>
              </p:custDataLst>
            </p:nvPr>
          </p:nvSpPr>
          <p:spPr>
            <a:xfrm>
              <a:off x="1328713" y="761922"/>
              <a:ext cx="102843" cy="102843"/>
            </a:xfrm>
            <a:prstGeom prst="ellipse">
              <a:avLst/>
            </a:prstGeom>
            <a:solidFill>
              <a:sysClr val="window" lastClr="FFFFFF">
                <a:lumMod val="95000"/>
              </a:sys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sp>
          <p:nvSpPr>
            <p:cNvPr id="36" name="椭圆 35"/>
            <p:cNvSpPr/>
            <p:nvPr>
              <p:custDataLst>
                <p:tags r:id="rId14"/>
              </p:custDataLst>
            </p:nvPr>
          </p:nvSpPr>
          <p:spPr>
            <a:xfrm>
              <a:off x="1556305" y="761922"/>
              <a:ext cx="102843" cy="102843"/>
            </a:xfrm>
            <a:prstGeom prst="ellipse">
              <a:avLst/>
            </a:prstGeom>
            <a:solidFill>
              <a:sysClr val="window" lastClr="FFFFFF">
                <a:lumMod val="95000"/>
              </a:sys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sp>
          <p:nvSpPr>
            <p:cNvPr id="37" name="椭圆 36"/>
            <p:cNvSpPr/>
            <p:nvPr>
              <p:custDataLst>
                <p:tags r:id="rId15"/>
              </p:custDataLst>
            </p:nvPr>
          </p:nvSpPr>
          <p:spPr>
            <a:xfrm>
              <a:off x="1783897" y="761922"/>
              <a:ext cx="102843" cy="102843"/>
            </a:xfrm>
            <a:prstGeom prst="ellipse">
              <a:avLst/>
            </a:prstGeom>
            <a:solidFill>
              <a:sysClr val="window" lastClr="FFFFFF">
                <a:lumMod val="95000"/>
              </a:sys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sp>
          <p:nvSpPr>
            <p:cNvPr id="39" name="椭圆 38"/>
            <p:cNvSpPr/>
            <p:nvPr>
              <p:custDataLst>
                <p:tags r:id="rId16"/>
              </p:custDataLst>
            </p:nvPr>
          </p:nvSpPr>
          <p:spPr>
            <a:xfrm>
              <a:off x="644561" y="1022556"/>
              <a:ext cx="102843" cy="102843"/>
            </a:xfrm>
            <a:prstGeom prst="ellipse">
              <a:avLst/>
            </a:prstGeom>
            <a:solidFill>
              <a:sysClr val="window" lastClr="FFFFFF">
                <a:lumMod val="95000"/>
              </a:sys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sp>
          <p:nvSpPr>
            <p:cNvPr id="40" name="椭圆 39"/>
            <p:cNvSpPr/>
            <p:nvPr>
              <p:custDataLst>
                <p:tags r:id="rId17"/>
              </p:custDataLst>
            </p:nvPr>
          </p:nvSpPr>
          <p:spPr>
            <a:xfrm>
              <a:off x="872153" y="1022556"/>
              <a:ext cx="102843" cy="102843"/>
            </a:xfrm>
            <a:prstGeom prst="ellipse">
              <a:avLst/>
            </a:prstGeom>
            <a:solidFill>
              <a:sysClr val="window" lastClr="FFFFFF">
                <a:lumMod val="95000"/>
              </a:sys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sp>
          <p:nvSpPr>
            <p:cNvPr id="41" name="椭圆 40"/>
            <p:cNvSpPr/>
            <p:nvPr>
              <p:custDataLst>
                <p:tags r:id="rId18"/>
              </p:custDataLst>
            </p:nvPr>
          </p:nvSpPr>
          <p:spPr>
            <a:xfrm>
              <a:off x="1099745" y="1022556"/>
              <a:ext cx="102843" cy="102843"/>
            </a:xfrm>
            <a:prstGeom prst="ellipse">
              <a:avLst/>
            </a:prstGeom>
            <a:solidFill>
              <a:sysClr val="window" lastClr="FFFFFF">
                <a:lumMod val="95000"/>
              </a:sys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sp>
          <p:nvSpPr>
            <p:cNvPr id="42" name="椭圆 41"/>
            <p:cNvSpPr/>
            <p:nvPr>
              <p:custDataLst>
                <p:tags r:id="rId19"/>
              </p:custDataLst>
            </p:nvPr>
          </p:nvSpPr>
          <p:spPr>
            <a:xfrm>
              <a:off x="1328713" y="1022556"/>
              <a:ext cx="102843" cy="102843"/>
            </a:xfrm>
            <a:prstGeom prst="ellipse">
              <a:avLst/>
            </a:prstGeom>
            <a:solidFill>
              <a:sysClr val="window" lastClr="FFFFFF">
                <a:lumMod val="95000"/>
              </a:sys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sp>
          <p:nvSpPr>
            <p:cNvPr id="44" name="椭圆 43"/>
            <p:cNvSpPr/>
            <p:nvPr>
              <p:custDataLst>
                <p:tags r:id="rId20"/>
              </p:custDataLst>
            </p:nvPr>
          </p:nvSpPr>
          <p:spPr>
            <a:xfrm>
              <a:off x="1556305" y="1022556"/>
              <a:ext cx="102843" cy="102843"/>
            </a:xfrm>
            <a:prstGeom prst="ellipse">
              <a:avLst/>
            </a:prstGeom>
            <a:solidFill>
              <a:sysClr val="window" lastClr="FFFFFF">
                <a:lumMod val="95000"/>
              </a:sys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sp>
          <p:nvSpPr>
            <p:cNvPr id="45" name="椭圆 44"/>
            <p:cNvSpPr/>
            <p:nvPr>
              <p:custDataLst>
                <p:tags r:id="rId21"/>
              </p:custDataLst>
            </p:nvPr>
          </p:nvSpPr>
          <p:spPr>
            <a:xfrm>
              <a:off x="1783897" y="1022556"/>
              <a:ext cx="102843" cy="102843"/>
            </a:xfrm>
            <a:prstGeom prst="ellipse">
              <a:avLst/>
            </a:prstGeom>
            <a:solidFill>
              <a:sysClr val="window" lastClr="FFFFFF">
                <a:lumMod val="95000"/>
              </a:sys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grpSp>
      <p:grpSp>
        <p:nvGrpSpPr>
          <p:cNvPr id="46" name="组合 45"/>
          <p:cNvGrpSpPr/>
          <p:nvPr>
            <p:custDataLst>
              <p:tags r:id="rId22"/>
            </p:custDataLst>
          </p:nvPr>
        </p:nvGrpSpPr>
        <p:grpSpPr>
          <a:xfrm rot="5400000">
            <a:off x="416968" y="5802480"/>
            <a:ext cx="1242179" cy="618407"/>
            <a:chOff x="644561" y="506992"/>
            <a:chExt cx="1242179" cy="618407"/>
          </a:xfrm>
        </p:grpSpPr>
        <p:sp>
          <p:nvSpPr>
            <p:cNvPr id="47" name="椭圆 46"/>
            <p:cNvSpPr/>
            <p:nvPr>
              <p:custDataLst>
                <p:tags r:id="rId23"/>
              </p:custDataLst>
            </p:nvPr>
          </p:nvSpPr>
          <p:spPr>
            <a:xfrm>
              <a:off x="644561" y="506992"/>
              <a:ext cx="102843" cy="102843"/>
            </a:xfrm>
            <a:prstGeom prst="ellipse">
              <a:avLst/>
            </a:prstGeom>
            <a:solidFill>
              <a:sysClr val="window" lastClr="FFFFFF">
                <a:lumMod val="95000"/>
              </a:sys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sp>
          <p:nvSpPr>
            <p:cNvPr id="49" name="椭圆 48"/>
            <p:cNvSpPr/>
            <p:nvPr>
              <p:custDataLst>
                <p:tags r:id="rId24"/>
              </p:custDataLst>
            </p:nvPr>
          </p:nvSpPr>
          <p:spPr>
            <a:xfrm>
              <a:off x="872153" y="506992"/>
              <a:ext cx="102843" cy="102843"/>
            </a:xfrm>
            <a:prstGeom prst="ellipse">
              <a:avLst/>
            </a:prstGeom>
            <a:solidFill>
              <a:sysClr val="window" lastClr="FFFFFF">
                <a:lumMod val="95000"/>
              </a:sys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sp>
          <p:nvSpPr>
            <p:cNvPr id="50" name="椭圆 49"/>
            <p:cNvSpPr/>
            <p:nvPr>
              <p:custDataLst>
                <p:tags r:id="rId25"/>
              </p:custDataLst>
            </p:nvPr>
          </p:nvSpPr>
          <p:spPr>
            <a:xfrm>
              <a:off x="1099745" y="506992"/>
              <a:ext cx="102843" cy="102843"/>
            </a:xfrm>
            <a:prstGeom prst="ellipse">
              <a:avLst/>
            </a:prstGeom>
            <a:solidFill>
              <a:sysClr val="window" lastClr="FFFFFF">
                <a:lumMod val="95000"/>
              </a:sys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sp>
          <p:nvSpPr>
            <p:cNvPr id="51" name="椭圆 50"/>
            <p:cNvSpPr/>
            <p:nvPr>
              <p:custDataLst>
                <p:tags r:id="rId26"/>
              </p:custDataLst>
            </p:nvPr>
          </p:nvSpPr>
          <p:spPr>
            <a:xfrm>
              <a:off x="1328713" y="506992"/>
              <a:ext cx="102843" cy="102843"/>
            </a:xfrm>
            <a:prstGeom prst="ellipse">
              <a:avLst/>
            </a:prstGeom>
            <a:solidFill>
              <a:sysClr val="window" lastClr="FFFFFF">
                <a:lumMod val="95000"/>
              </a:sys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sp>
          <p:nvSpPr>
            <p:cNvPr id="52" name="椭圆 51"/>
            <p:cNvSpPr/>
            <p:nvPr>
              <p:custDataLst>
                <p:tags r:id="rId27"/>
              </p:custDataLst>
            </p:nvPr>
          </p:nvSpPr>
          <p:spPr>
            <a:xfrm>
              <a:off x="1556305" y="506992"/>
              <a:ext cx="102843" cy="102843"/>
            </a:xfrm>
            <a:prstGeom prst="ellipse">
              <a:avLst/>
            </a:prstGeom>
            <a:solidFill>
              <a:sysClr val="window" lastClr="FFFFFF">
                <a:lumMod val="95000"/>
              </a:sys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sp>
          <p:nvSpPr>
            <p:cNvPr id="54" name="椭圆 53"/>
            <p:cNvSpPr/>
            <p:nvPr>
              <p:custDataLst>
                <p:tags r:id="rId28"/>
              </p:custDataLst>
            </p:nvPr>
          </p:nvSpPr>
          <p:spPr>
            <a:xfrm>
              <a:off x="1783897" y="506992"/>
              <a:ext cx="102843" cy="102843"/>
            </a:xfrm>
            <a:prstGeom prst="ellipse">
              <a:avLst/>
            </a:prstGeom>
            <a:solidFill>
              <a:sysClr val="window" lastClr="FFFFFF">
                <a:lumMod val="95000"/>
              </a:sys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sp>
          <p:nvSpPr>
            <p:cNvPr id="56" name="椭圆 55"/>
            <p:cNvSpPr/>
            <p:nvPr>
              <p:custDataLst>
                <p:tags r:id="rId29"/>
              </p:custDataLst>
            </p:nvPr>
          </p:nvSpPr>
          <p:spPr>
            <a:xfrm>
              <a:off x="644561" y="761922"/>
              <a:ext cx="102843" cy="102843"/>
            </a:xfrm>
            <a:prstGeom prst="ellipse">
              <a:avLst/>
            </a:prstGeom>
            <a:solidFill>
              <a:sysClr val="window" lastClr="FFFFFF">
                <a:lumMod val="95000"/>
              </a:sys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sp>
          <p:nvSpPr>
            <p:cNvPr id="57" name="椭圆 56"/>
            <p:cNvSpPr/>
            <p:nvPr>
              <p:custDataLst>
                <p:tags r:id="rId30"/>
              </p:custDataLst>
            </p:nvPr>
          </p:nvSpPr>
          <p:spPr>
            <a:xfrm>
              <a:off x="872153" y="761922"/>
              <a:ext cx="102843" cy="102843"/>
            </a:xfrm>
            <a:prstGeom prst="ellipse">
              <a:avLst/>
            </a:prstGeom>
            <a:solidFill>
              <a:sysClr val="window" lastClr="FFFFFF">
                <a:lumMod val="95000"/>
              </a:sys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sp>
          <p:nvSpPr>
            <p:cNvPr id="59" name="椭圆 58"/>
            <p:cNvSpPr/>
            <p:nvPr>
              <p:custDataLst>
                <p:tags r:id="rId31"/>
              </p:custDataLst>
            </p:nvPr>
          </p:nvSpPr>
          <p:spPr>
            <a:xfrm>
              <a:off x="1099745" y="761922"/>
              <a:ext cx="102843" cy="102843"/>
            </a:xfrm>
            <a:prstGeom prst="ellipse">
              <a:avLst/>
            </a:prstGeom>
            <a:solidFill>
              <a:sysClr val="window" lastClr="FFFFFF">
                <a:lumMod val="95000"/>
              </a:sys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sp>
          <p:nvSpPr>
            <p:cNvPr id="60" name="椭圆 59"/>
            <p:cNvSpPr/>
            <p:nvPr>
              <p:custDataLst>
                <p:tags r:id="rId32"/>
              </p:custDataLst>
            </p:nvPr>
          </p:nvSpPr>
          <p:spPr>
            <a:xfrm>
              <a:off x="1328713" y="761922"/>
              <a:ext cx="102843" cy="102843"/>
            </a:xfrm>
            <a:prstGeom prst="ellipse">
              <a:avLst/>
            </a:prstGeom>
            <a:solidFill>
              <a:sysClr val="window" lastClr="FFFFFF">
                <a:lumMod val="95000"/>
              </a:sys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sp>
          <p:nvSpPr>
            <p:cNvPr id="61" name="椭圆 60"/>
            <p:cNvSpPr/>
            <p:nvPr>
              <p:custDataLst>
                <p:tags r:id="rId33"/>
              </p:custDataLst>
            </p:nvPr>
          </p:nvSpPr>
          <p:spPr>
            <a:xfrm>
              <a:off x="1556305" y="761922"/>
              <a:ext cx="102843" cy="102843"/>
            </a:xfrm>
            <a:prstGeom prst="ellipse">
              <a:avLst/>
            </a:prstGeom>
            <a:solidFill>
              <a:sysClr val="window" lastClr="FFFFFF">
                <a:lumMod val="95000"/>
              </a:sys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sp>
          <p:nvSpPr>
            <p:cNvPr id="62" name="椭圆 61"/>
            <p:cNvSpPr/>
            <p:nvPr>
              <p:custDataLst>
                <p:tags r:id="rId34"/>
              </p:custDataLst>
            </p:nvPr>
          </p:nvSpPr>
          <p:spPr>
            <a:xfrm>
              <a:off x="1783897" y="761922"/>
              <a:ext cx="102843" cy="102843"/>
            </a:xfrm>
            <a:prstGeom prst="ellipse">
              <a:avLst/>
            </a:prstGeom>
            <a:solidFill>
              <a:sysClr val="window" lastClr="FFFFFF">
                <a:lumMod val="95000"/>
              </a:sys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sp>
          <p:nvSpPr>
            <p:cNvPr id="63" name="椭圆 62"/>
            <p:cNvSpPr/>
            <p:nvPr>
              <p:custDataLst>
                <p:tags r:id="rId35"/>
              </p:custDataLst>
            </p:nvPr>
          </p:nvSpPr>
          <p:spPr>
            <a:xfrm>
              <a:off x="644561" y="1022556"/>
              <a:ext cx="102843" cy="102843"/>
            </a:xfrm>
            <a:prstGeom prst="ellipse">
              <a:avLst/>
            </a:prstGeom>
            <a:solidFill>
              <a:sysClr val="window" lastClr="FFFFFF">
                <a:lumMod val="95000"/>
              </a:sys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sp>
          <p:nvSpPr>
            <p:cNvPr id="64" name="椭圆 63"/>
            <p:cNvSpPr/>
            <p:nvPr>
              <p:custDataLst>
                <p:tags r:id="rId36"/>
              </p:custDataLst>
            </p:nvPr>
          </p:nvSpPr>
          <p:spPr>
            <a:xfrm>
              <a:off x="872153" y="1022556"/>
              <a:ext cx="102843" cy="102843"/>
            </a:xfrm>
            <a:prstGeom prst="ellipse">
              <a:avLst/>
            </a:prstGeom>
            <a:solidFill>
              <a:sysClr val="window" lastClr="FFFFFF">
                <a:lumMod val="95000"/>
              </a:sys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sp>
          <p:nvSpPr>
            <p:cNvPr id="65" name="椭圆 64"/>
            <p:cNvSpPr/>
            <p:nvPr>
              <p:custDataLst>
                <p:tags r:id="rId37"/>
              </p:custDataLst>
            </p:nvPr>
          </p:nvSpPr>
          <p:spPr>
            <a:xfrm>
              <a:off x="1099745" y="1022556"/>
              <a:ext cx="102843" cy="102843"/>
            </a:xfrm>
            <a:prstGeom prst="ellipse">
              <a:avLst/>
            </a:prstGeom>
            <a:solidFill>
              <a:sysClr val="window" lastClr="FFFFFF">
                <a:lumMod val="95000"/>
              </a:sys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r>
                <a:rPr lang="en-US" altLang="zh-CN"/>
                <a:t>s</a:t>
              </a:r>
              <a:endParaRPr lang="en-US" altLang="zh-CN"/>
            </a:p>
          </p:txBody>
        </p:sp>
        <p:sp>
          <p:nvSpPr>
            <p:cNvPr id="66" name="椭圆 65"/>
            <p:cNvSpPr/>
            <p:nvPr>
              <p:custDataLst>
                <p:tags r:id="rId38"/>
              </p:custDataLst>
            </p:nvPr>
          </p:nvSpPr>
          <p:spPr>
            <a:xfrm>
              <a:off x="1328713" y="1022556"/>
              <a:ext cx="102843" cy="102843"/>
            </a:xfrm>
            <a:prstGeom prst="ellipse">
              <a:avLst/>
            </a:prstGeom>
            <a:solidFill>
              <a:sysClr val="window" lastClr="FFFFFF">
                <a:lumMod val="95000"/>
              </a:sys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sp>
          <p:nvSpPr>
            <p:cNvPr id="67" name="椭圆 66"/>
            <p:cNvSpPr/>
            <p:nvPr>
              <p:custDataLst>
                <p:tags r:id="rId39"/>
              </p:custDataLst>
            </p:nvPr>
          </p:nvSpPr>
          <p:spPr>
            <a:xfrm>
              <a:off x="1556305" y="1022556"/>
              <a:ext cx="102843" cy="102843"/>
            </a:xfrm>
            <a:prstGeom prst="ellipse">
              <a:avLst/>
            </a:prstGeom>
            <a:solidFill>
              <a:sysClr val="window" lastClr="FFFFFF">
                <a:lumMod val="95000"/>
              </a:sys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sp>
          <p:nvSpPr>
            <p:cNvPr id="68" name="椭圆 67"/>
            <p:cNvSpPr/>
            <p:nvPr>
              <p:custDataLst>
                <p:tags r:id="rId40"/>
              </p:custDataLst>
            </p:nvPr>
          </p:nvSpPr>
          <p:spPr>
            <a:xfrm>
              <a:off x="1783897" y="1022556"/>
              <a:ext cx="102843" cy="102843"/>
            </a:xfrm>
            <a:prstGeom prst="ellipse">
              <a:avLst/>
            </a:prstGeom>
            <a:solidFill>
              <a:sysClr val="window" lastClr="FFFFFF">
                <a:lumMod val="95000"/>
              </a:sys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grpSp>
      <p:grpSp>
        <p:nvGrpSpPr>
          <p:cNvPr id="207" name="组合 206"/>
          <p:cNvGrpSpPr/>
          <p:nvPr>
            <p:custDataLst>
              <p:tags r:id="rId41"/>
            </p:custDataLst>
          </p:nvPr>
        </p:nvGrpSpPr>
        <p:grpSpPr>
          <a:xfrm>
            <a:off x="5487742" y="-58572"/>
            <a:ext cx="5978493" cy="6936397"/>
            <a:chOff x="5108647" y="-157632"/>
            <a:chExt cx="5978493" cy="6936397"/>
          </a:xfrm>
        </p:grpSpPr>
        <p:sp>
          <p:nvSpPr>
            <p:cNvPr id="2" name="任意多边形 11"/>
            <p:cNvSpPr/>
            <p:nvPr>
              <p:custDataLst>
                <p:tags r:id="rId42"/>
              </p:custDataLst>
            </p:nvPr>
          </p:nvSpPr>
          <p:spPr>
            <a:xfrm>
              <a:off x="6277624" y="1198581"/>
              <a:ext cx="3640884" cy="4223619"/>
            </a:xfrm>
            <a:custGeom>
              <a:avLst/>
              <a:gdLst>
                <a:gd name="connsiteX0" fmla="*/ 1648459 w 3296922"/>
                <a:gd name="connsiteY0" fmla="*/ 548191 h 3824604"/>
                <a:gd name="connsiteX1" fmla="*/ 472555 w 3296922"/>
                <a:gd name="connsiteY1" fmla="*/ 1136170 h 3824604"/>
                <a:gd name="connsiteX2" fmla="*/ 472556 w 3296922"/>
                <a:gd name="connsiteY2" fmla="*/ 2688436 h 3824604"/>
                <a:gd name="connsiteX3" fmla="*/ 1648460 w 3296922"/>
                <a:gd name="connsiteY3" fmla="*/ 3276414 h 3824604"/>
                <a:gd name="connsiteX4" fmla="*/ 2824364 w 3296922"/>
                <a:gd name="connsiteY4" fmla="*/ 2688435 h 3824604"/>
                <a:gd name="connsiteX5" fmla="*/ 2824365 w 3296922"/>
                <a:gd name="connsiteY5" fmla="*/ 1136170 h 3824604"/>
                <a:gd name="connsiteX6" fmla="*/ 1648460 w 3296922"/>
                <a:gd name="connsiteY6" fmla="*/ 0 h 3824604"/>
                <a:gd name="connsiteX7" fmla="*/ 3296920 w 3296922"/>
                <a:gd name="connsiteY7" fmla="*/ 824269 h 3824604"/>
                <a:gd name="connsiteX8" fmla="*/ 3296922 w 3296922"/>
                <a:gd name="connsiteY8" fmla="*/ 3000337 h 3824604"/>
                <a:gd name="connsiteX9" fmla="*/ 1648460 w 3296922"/>
                <a:gd name="connsiteY9" fmla="*/ 3824604 h 3824604"/>
                <a:gd name="connsiteX10" fmla="*/ 0 w 3296922"/>
                <a:gd name="connsiteY10" fmla="*/ 3000337 h 3824604"/>
                <a:gd name="connsiteX11" fmla="*/ 0 w 3296922"/>
                <a:gd name="connsiteY11" fmla="*/ 824267 h 3824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296922" h="3824604">
                  <a:moveTo>
                    <a:pt x="1648459" y="548191"/>
                  </a:moveTo>
                  <a:lnTo>
                    <a:pt x="472555" y="1136170"/>
                  </a:lnTo>
                  <a:lnTo>
                    <a:pt x="472556" y="2688436"/>
                  </a:lnTo>
                  <a:lnTo>
                    <a:pt x="1648460" y="3276414"/>
                  </a:lnTo>
                  <a:lnTo>
                    <a:pt x="2824364" y="2688435"/>
                  </a:lnTo>
                  <a:lnTo>
                    <a:pt x="2824365" y="1136170"/>
                  </a:lnTo>
                  <a:close/>
                  <a:moveTo>
                    <a:pt x="1648460" y="0"/>
                  </a:moveTo>
                  <a:lnTo>
                    <a:pt x="3296920" y="824269"/>
                  </a:lnTo>
                  <a:lnTo>
                    <a:pt x="3296922" y="3000337"/>
                  </a:lnTo>
                  <a:lnTo>
                    <a:pt x="1648460" y="3824604"/>
                  </a:lnTo>
                  <a:lnTo>
                    <a:pt x="0" y="3000337"/>
                  </a:lnTo>
                  <a:lnTo>
                    <a:pt x="0" y="824267"/>
                  </a:lnTo>
                  <a:close/>
                </a:path>
              </a:pathLst>
            </a:custGeom>
            <a:blipFill dpi="0" rotWithShape="0">
              <a:blip r:embed="rId43"/>
              <a:srcRect/>
              <a:tile tx="-2803822.77845083" ty="-1730142.34105408" sx="100000" sy="100000"/>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endParaRPr lang="zh-CN" altLang="en-US"/>
            </a:p>
          </p:txBody>
        </p:sp>
        <p:sp>
          <p:nvSpPr>
            <p:cNvPr id="3" name="任意多边形 13"/>
            <p:cNvSpPr/>
            <p:nvPr>
              <p:custDataLst>
                <p:tags r:id="rId44"/>
              </p:custDataLst>
            </p:nvPr>
          </p:nvSpPr>
          <p:spPr>
            <a:xfrm>
              <a:off x="5108647" y="-157632"/>
              <a:ext cx="4809716" cy="5870148"/>
            </a:xfrm>
            <a:custGeom>
              <a:avLst/>
              <a:gdLst>
                <a:gd name="connsiteX0" fmla="*/ 2706868 w 4355332"/>
                <a:gd name="connsiteY0" fmla="*/ 0 h 5315582"/>
                <a:gd name="connsiteX1" fmla="*/ 4355332 w 4355332"/>
                <a:gd name="connsiteY1" fmla="*/ 824326 h 5315582"/>
                <a:gd name="connsiteX2" fmla="*/ 4355332 w 4355332"/>
                <a:gd name="connsiteY2" fmla="*/ 1724548 h 5315582"/>
                <a:gd name="connsiteX3" fmla="*/ 2706867 w 4355332"/>
                <a:gd name="connsiteY3" fmla="*/ 900221 h 5315582"/>
                <a:gd name="connsiteX4" fmla="*/ 775966 w 4355332"/>
                <a:gd name="connsiteY4" fmla="*/ 1865782 h 5315582"/>
                <a:gd name="connsiteX5" fmla="*/ 775965 w 4355332"/>
                <a:gd name="connsiteY5" fmla="*/ 4414864 h 5315582"/>
                <a:gd name="connsiteX6" fmla="*/ 776962 w 4355332"/>
                <a:gd name="connsiteY6" fmla="*/ 4415363 h 5315582"/>
                <a:gd name="connsiteX7" fmla="*/ 776962 w 4355332"/>
                <a:gd name="connsiteY7" fmla="*/ 5315582 h 5315582"/>
                <a:gd name="connsiteX8" fmla="*/ 2 w 4355332"/>
                <a:gd name="connsiteY8" fmla="*/ 4927060 h 5315582"/>
                <a:gd name="connsiteX9" fmla="*/ 0 w 4355332"/>
                <a:gd name="connsiteY9" fmla="*/ 1353588 h 53155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355332" h="5315582">
                  <a:moveTo>
                    <a:pt x="2706868" y="0"/>
                  </a:moveTo>
                  <a:lnTo>
                    <a:pt x="4355332" y="824326"/>
                  </a:lnTo>
                  <a:lnTo>
                    <a:pt x="4355332" y="1724548"/>
                  </a:lnTo>
                  <a:lnTo>
                    <a:pt x="2706867" y="900221"/>
                  </a:lnTo>
                  <a:lnTo>
                    <a:pt x="775966" y="1865782"/>
                  </a:lnTo>
                  <a:lnTo>
                    <a:pt x="775965" y="4414864"/>
                  </a:lnTo>
                  <a:lnTo>
                    <a:pt x="776962" y="4415363"/>
                  </a:lnTo>
                  <a:lnTo>
                    <a:pt x="776962" y="5315582"/>
                  </a:lnTo>
                  <a:lnTo>
                    <a:pt x="2" y="4927060"/>
                  </a:lnTo>
                  <a:lnTo>
                    <a:pt x="0" y="1353588"/>
                  </a:lnTo>
                  <a:close/>
                </a:path>
              </a:pathLst>
            </a:custGeom>
            <a:blipFill dpi="0" rotWithShape="0">
              <a:blip r:embed="rId43"/>
              <a:srcRect/>
              <a:tile tx="-1634845.73563775" ty="-373929.925682847" sx="100000" sy="100000"/>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endParaRPr lang="zh-CN" altLang="en-US"/>
            </a:p>
          </p:txBody>
        </p:sp>
        <p:sp>
          <p:nvSpPr>
            <p:cNvPr id="160" name="Hexagon 21"/>
            <p:cNvSpPr/>
            <p:nvPr>
              <p:custDataLst>
                <p:tags r:id="rId45"/>
              </p:custDataLst>
            </p:nvPr>
          </p:nvSpPr>
          <p:spPr>
            <a:xfrm>
              <a:off x="7064073" y="2110546"/>
              <a:ext cx="2067983" cy="2398972"/>
            </a:xfrm>
            <a:custGeom>
              <a:avLst/>
              <a:gdLst>
                <a:gd name="connsiteX0" fmla="*/ 936310 w 1872616"/>
                <a:gd name="connsiteY0" fmla="*/ 0 h 2172336"/>
                <a:gd name="connsiteX1" fmla="*/ 1872616 w 1872616"/>
                <a:gd name="connsiteY1" fmla="*/ 468154 h 2172336"/>
                <a:gd name="connsiteX2" fmla="*/ 1872616 w 1872616"/>
                <a:gd name="connsiteY2" fmla="*/ 1704184 h 2172336"/>
                <a:gd name="connsiteX3" fmla="*/ 936309 w 1872616"/>
                <a:gd name="connsiteY3" fmla="*/ 2172336 h 2172336"/>
                <a:gd name="connsiteX4" fmla="*/ 0 w 1872616"/>
                <a:gd name="connsiteY4" fmla="*/ 1704183 h 2172336"/>
                <a:gd name="connsiteX5" fmla="*/ 0 w 1872616"/>
                <a:gd name="connsiteY5" fmla="*/ 468154 h 21723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72616" h="2172336">
                  <a:moveTo>
                    <a:pt x="936310" y="0"/>
                  </a:moveTo>
                  <a:lnTo>
                    <a:pt x="1872616" y="468154"/>
                  </a:lnTo>
                  <a:lnTo>
                    <a:pt x="1872616" y="1704184"/>
                  </a:lnTo>
                  <a:lnTo>
                    <a:pt x="936309" y="2172336"/>
                  </a:lnTo>
                  <a:lnTo>
                    <a:pt x="0" y="1704183"/>
                  </a:lnTo>
                  <a:lnTo>
                    <a:pt x="0" y="468154"/>
                  </a:lnTo>
                  <a:close/>
                </a:path>
              </a:pathLst>
            </a:custGeom>
            <a:blipFill dpi="0" rotWithShape="0">
              <a:blip r:embed="rId43"/>
              <a:srcRect/>
              <a:tile tx="-3590270.99415079" ty="-2642107.78802477" sx="100000" sy="100000"/>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endParaRPr lang="zh-CN" altLang="en-US"/>
            </a:p>
          </p:txBody>
        </p:sp>
        <p:sp>
          <p:nvSpPr>
            <p:cNvPr id="206" name="任意多边形 14"/>
            <p:cNvSpPr/>
            <p:nvPr>
              <p:custDataLst>
                <p:tags r:id="rId46"/>
              </p:custDataLst>
            </p:nvPr>
          </p:nvSpPr>
          <p:spPr>
            <a:xfrm>
              <a:off x="6277275" y="908619"/>
              <a:ext cx="4809865" cy="5870146"/>
            </a:xfrm>
            <a:custGeom>
              <a:avLst/>
              <a:gdLst>
                <a:gd name="connsiteX0" fmla="*/ 3578478 w 4355466"/>
                <a:gd name="connsiteY0" fmla="*/ 0 h 5315580"/>
                <a:gd name="connsiteX1" fmla="*/ 4355466 w 4355466"/>
                <a:gd name="connsiteY1" fmla="*/ 388526 h 5315580"/>
                <a:gd name="connsiteX2" fmla="*/ 4355465 w 4355466"/>
                <a:gd name="connsiteY2" fmla="*/ 3961996 h 5315580"/>
                <a:gd name="connsiteX3" fmla="*/ 1648515 w 4355466"/>
                <a:gd name="connsiteY3" fmla="*/ 5315580 h 5315580"/>
                <a:gd name="connsiteX4" fmla="*/ 2 w 4355466"/>
                <a:gd name="connsiteY4" fmla="*/ 4491253 h 5315580"/>
                <a:gd name="connsiteX5" fmla="*/ 0 w 4355466"/>
                <a:gd name="connsiteY5" fmla="*/ 3591036 h 5315580"/>
                <a:gd name="connsiteX6" fmla="*/ 1648515 w 4355466"/>
                <a:gd name="connsiteY6" fmla="*/ 4415361 h 5315580"/>
                <a:gd name="connsiteX7" fmla="*/ 3579477 w 4355466"/>
                <a:gd name="connsiteY7" fmla="*/ 3449802 h 5315580"/>
                <a:gd name="connsiteX8" fmla="*/ 3579478 w 4355466"/>
                <a:gd name="connsiteY8" fmla="*/ 900720 h 5315580"/>
                <a:gd name="connsiteX9" fmla="*/ 3578477 w 4355466"/>
                <a:gd name="connsiteY9" fmla="*/ 900219 h 53155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355466" h="5315580">
                  <a:moveTo>
                    <a:pt x="3578478" y="0"/>
                  </a:moveTo>
                  <a:lnTo>
                    <a:pt x="4355466" y="388526"/>
                  </a:lnTo>
                  <a:lnTo>
                    <a:pt x="4355465" y="3961996"/>
                  </a:lnTo>
                  <a:lnTo>
                    <a:pt x="1648515" y="5315580"/>
                  </a:lnTo>
                  <a:lnTo>
                    <a:pt x="2" y="4491253"/>
                  </a:lnTo>
                  <a:lnTo>
                    <a:pt x="0" y="3591036"/>
                  </a:lnTo>
                  <a:lnTo>
                    <a:pt x="1648515" y="4415361"/>
                  </a:lnTo>
                  <a:lnTo>
                    <a:pt x="3579477" y="3449802"/>
                  </a:lnTo>
                  <a:lnTo>
                    <a:pt x="3579478" y="900720"/>
                  </a:lnTo>
                  <a:lnTo>
                    <a:pt x="3578477" y="900219"/>
                  </a:lnTo>
                  <a:close/>
                </a:path>
              </a:pathLst>
            </a:custGeom>
            <a:blipFill dpi="0" rotWithShape="0">
              <a:blip r:embed="rId43"/>
              <a:srcRect/>
              <a:tile tx="-2803473.52383046" ty="-1440180.96862462" sx="100000" sy="100000"/>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endParaRPr lang="zh-CN" altLang="en-US"/>
            </a:p>
          </p:txBody>
        </p:sp>
      </p:grpSp>
    </p:spTree>
    <p:custDataLst>
      <p:tags r:id="rId47"/>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 name="文本框 15"/>
          <p:cNvSpPr txBox="1"/>
          <p:nvPr>
            <p:custDataLst>
              <p:tags r:id="rId1"/>
            </p:custDataLst>
          </p:nvPr>
        </p:nvSpPr>
        <p:spPr>
          <a:xfrm>
            <a:off x="584835" y="1496060"/>
            <a:ext cx="4692650" cy="1553210"/>
          </a:xfrm>
          <a:prstGeom prst="rect">
            <a:avLst/>
          </a:prstGeom>
          <a:noFill/>
        </p:spPr>
        <p:txBody>
          <a:bodyPr wrap="square" lIns="101600" tIns="38100" rIns="63500" bIns="38100" rtlCol="0" anchor="b" anchorCtr="0">
            <a:spAutoFit/>
          </a:bodyPr>
          <a:lstStyle>
            <a:defPPr>
              <a:defRPr lang="zh-CN"/>
            </a:defPPr>
            <a:lvl1pPr marL="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9pPr>
          </a:lstStyle>
          <a:p>
            <a:pPr fontAlgn="auto">
              <a:lnSpc>
                <a:spcPct val="100000"/>
              </a:lnSpc>
            </a:pPr>
            <a:r>
              <a:rPr lang="zh-CN" altLang="en-US" sz="4800" b="1" dirty="0">
                <a:sym typeface="+mn-ea"/>
              </a:rPr>
              <a:t>2. 关于轨道交通企业员工的规定</a:t>
            </a:r>
            <a:endParaRPr lang="zh-CN" altLang="en-US" sz="4800" b="1" dirty="0">
              <a:sym typeface="+mn-ea"/>
            </a:endParaRPr>
          </a:p>
        </p:txBody>
      </p:sp>
      <p:sp>
        <p:nvSpPr>
          <p:cNvPr id="20" name="文本框 2"/>
          <p:cNvSpPr txBox="1"/>
          <p:nvPr>
            <p:custDataLst>
              <p:tags r:id="rId2"/>
            </p:custDataLst>
          </p:nvPr>
        </p:nvSpPr>
        <p:spPr>
          <a:xfrm>
            <a:off x="601345" y="3348990"/>
            <a:ext cx="4077970" cy="1599565"/>
          </a:xfrm>
          <a:prstGeom prst="rect">
            <a:avLst/>
          </a:prstGeom>
          <a:noFill/>
        </p:spPr>
        <p:txBody>
          <a:bodyPr wrap="square" lIns="101600" tIns="0" rIns="82550" bIns="0" rtlCol="0">
            <a:spAutoFit/>
          </a:bodyPr>
          <a:lstStyle>
            <a:defPPr>
              <a:defRPr lang="zh-CN"/>
            </a:defPPr>
            <a:lvl1pPr fontAlgn="auto">
              <a:lnSpc>
                <a:spcPct val="130000"/>
              </a:lnSpc>
              <a:spcAft>
                <a:spcPts val="1000"/>
              </a:spcAft>
              <a:defRPr sz="1600" spc="150"/>
            </a:lvl1pPr>
          </a:lstStyle>
          <a:p>
            <a:pPr algn="just"/>
            <a:r>
              <a:rPr lang="zh-CN" altLang="zh-CN" dirty="0">
                <a:solidFill>
                  <a:schemeClr val="tx1">
                    <a:lumMod val="85000"/>
                    <a:lumOff val="15000"/>
                  </a:schemeClr>
                </a:solidFill>
                <a:latin typeface="微软雅黑" panose="020B0503020204020204" charset="-122"/>
                <a:ea typeface="微软雅黑" panose="020B0503020204020204" charset="-122"/>
                <a:sym typeface="+mn-ea"/>
              </a:rPr>
              <a:t>轨道交通企业的驾驶员、调度员、车站值班员等工作人员必须经培训考核后，持证上岗。轨道交通企业的工作人员应当按照规定统一着装、佩戴标志，礼貌待客、文明服务。</a:t>
            </a:r>
            <a:endParaRPr lang="zh-CN" altLang="zh-CN"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endParaRPr>
          </a:p>
        </p:txBody>
      </p:sp>
      <p:grpSp>
        <p:nvGrpSpPr>
          <p:cNvPr id="13" name="组合 12"/>
          <p:cNvGrpSpPr/>
          <p:nvPr>
            <p:custDataLst>
              <p:tags r:id="rId3"/>
            </p:custDataLst>
          </p:nvPr>
        </p:nvGrpSpPr>
        <p:grpSpPr>
          <a:xfrm>
            <a:off x="74893" y="752921"/>
            <a:ext cx="1242179" cy="618407"/>
            <a:chOff x="644561" y="506992"/>
            <a:chExt cx="1242179" cy="618407"/>
          </a:xfrm>
        </p:grpSpPr>
        <p:sp>
          <p:nvSpPr>
            <p:cNvPr id="12" name="椭圆 11"/>
            <p:cNvSpPr/>
            <p:nvPr>
              <p:custDataLst>
                <p:tags r:id="rId4"/>
              </p:custDataLst>
            </p:nvPr>
          </p:nvSpPr>
          <p:spPr>
            <a:xfrm>
              <a:off x="644561" y="506992"/>
              <a:ext cx="102843" cy="102843"/>
            </a:xfrm>
            <a:prstGeom prst="ellipse">
              <a:avLst/>
            </a:prstGeom>
            <a:solidFill>
              <a:sysClr val="window" lastClr="FFFFFF">
                <a:lumMod val="95000"/>
              </a:sys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sp>
          <p:nvSpPr>
            <p:cNvPr id="26" name="椭圆 25"/>
            <p:cNvSpPr/>
            <p:nvPr>
              <p:custDataLst>
                <p:tags r:id="rId5"/>
              </p:custDataLst>
            </p:nvPr>
          </p:nvSpPr>
          <p:spPr>
            <a:xfrm>
              <a:off x="872153" y="506992"/>
              <a:ext cx="102843" cy="102843"/>
            </a:xfrm>
            <a:prstGeom prst="ellipse">
              <a:avLst/>
            </a:prstGeom>
            <a:solidFill>
              <a:sysClr val="window" lastClr="FFFFFF">
                <a:lumMod val="95000"/>
              </a:sys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sp>
          <p:nvSpPr>
            <p:cNvPr id="27" name="椭圆 26"/>
            <p:cNvSpPr/>
            <p:nvPr>
              <p:custDataLst>
                <p:tags r:id="rId6"/>
              </p:custDataLst>
            </p:nvPr>
          </p:nvSpPr>
          <p:spPr>
            <a:xfrm>
              <a:off x="1099745" y="506992"/>
              <a:ext cx="102843" cy="102843"/>
            </a:xfrm>
            <a:prstGeom prst="ellipse">
              <a:avLst/>
            </a:prstGeom>
            <a:solidFill>
              <a:sysClr val="window" lastClr="FFFFFF">
                <a:lumMod val="95000"/>
              </a:sys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sp>
          <p:nvSpPr>
            <p:cNvPr id="28" name="椭圆 27"/>
            <p:cNvSpPr/>
            <p:nvPr>
              <p:custDataLst>
                <p:tags r:id="rId7"/>
              </p:custDataLst>
            </p:nvPr>
          </p:nvSpPr>
          <p:spPr>
            <a:xfrm>
              <a:off x="1328713" y="506992"/>
              <a:ext cx="102843" cy="102843"/>
            </a:xfrm>
            <a:prstGeom prst="ellipse">
              <a:avLst/>
            </a:prstGeom>
            <a:solidFill>
              <a:sysClr val="window" lastClr="FFFFFF">
                <a:lumMod val="95000"/>
              </a:sys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sp>
          <p:nvSpPr>
            <p:cNvPr id="29" name="椭圆 28"/>
            <p:cNvSpPr/>
            <p:nvPr>
              <p:custDataLst>
                <p:tags r:id="rId8"/>
              </p:custDataLst>
            </p:nvPr>
          </p:nvSpPr>
          <p:spPr>
            <a:xfrm>
              <a:off x="1556305" y="506992"/>
              <a:ext cx="102843" cy="102843"/>
            </a:xfrm>
            <a:prstGeom prst="ellipse">
              <a:avLst/>
            </a:prstGeom>
            <a:solidFill>
              <a:sysClr val="window" lastClr="FFFFFF">
                <a:lumMod val="95000"/>
              </a:sys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sp>
          <p:nvSpPr>
            <p:cNvPr id="31" name="椭圆 30"/>
            <p:cNvSpPr/>
            <p:nvPr>
              <p:custDataLst>
                <p:tags r:id="rId9"/>
              </p:custDataLst>
            </p:nvPr>
          </p:nvSpPr>
          <p:spPr>
            <a:xfrm>
              <a:off x="1783897" y="506992"/>
              <a:ext cx="102843" cy="102843"/>
            </a:xfrm>
            <a:prstGeom prst="ellipse">
              <a:avLst/>
            </a:prstGeom>
            <a:solidFill>
              <a:sysClr val="window" lastClr="FFFFFF">
                <a:lumMod val="95000"/>
              </a:sys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sp>
          <p:nvSpPr>
            <p:cNvPr id="32" name="椭圆 31"/>
            <p:cNvSpPr/>
            <p:nvPr>
              <p:custDataLst>
                <p:tags r:id="rId10"/>
              </p:custDataLst>
            </p:nvPr>
          </p:nvSpPr>
          <p:spPr>
            <a:xfrm>
              <a:off x="644561" y="761922"/>
              <a:ext cx="102843" cy="102843"/>
            </a:xfrm>
            <a:prstGeom prst="ellipse">
              <a:avLst/>
            </a:prstGeom>
            <a:solidFill>
              <a:sysClr val="window" lastClr="FFFFFF">
                <a:lumMod val="95000"/>
              </a:sys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sp>
          <p:nvSpPr>
            <p:cNvPr id="33" name="椭圆 32"/>
            <p:cNvSpPr/>
            <p:nvPr>
              <p:custDataLst>
                <p:tags r:id="rId11"/>
              </p:custDataLst>
            </p:nvPr>
          </p:nvSpPr>
          <p:spPr>
            <a:xfrm>
              <a:off x="872153" y="761922"/>
              <a:ext cx="102843" cy="102843"/>
            </a:xfrm>
            <a:prstGeom prst="ellipse">
              <a:avLst/>
            </a:prstGeom>
            <a:solidFill>
              <a:sysClr val="window" lastClr="FFFFFF">
                <a:lumMod val="95000"/>
              </a:sys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sp>
          <p:nvSpPr>
            <p:cNvPr id="34" name="椭圆 33"/>
            <p:cNvSpPr/>
            <p:nvPr>
              <p:custDataLst>
                <p:tags r:id="rId12"/>
              </p:custDataLst>
            </p:nvPr>
          </p:nvSpPr>
          <p:spPr>
            <a:xfrm>
              <a:off x="1099745" y="761922"/>
              <a:ext cx="102843" cy="102843"/>
            </a:xfrm>
            <a:prstGeom prst="ellipse">
              <a:avLst/>
            </a:prstGeom>
            <a:solidFill>
              <a:sysClr val="window" lastClr="FFFFFF">
                <a:lumMod val="95000"/>
              </a:sys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sp>
          <p:nvSpPr>
            <p:cNvPr id="35" name="椭圆 34"/>
            <p:cNvSpPr/>
            <p:nvPr>
              <p:custDataLst>
                <p:tags r:id="rId13"/>
              </p:custDataLst>
            </p:nvPr>
          </p:nvSpPr>
          <p:spPr>
            <a:xfrm>
              <a:off x="1328713" y="761922"/>
              <a:ext cx="102843" cy="102843"/>
            </a:xfrm>
            <a:prstGeom prst="ellipse">
              <a:avLst/>
            </a:prstGeom>
            <a:solidFill>
              <a:sysClr val="window" lastClr="FFFFFF">
                <a:lumMod val="95000"/>
              </a:sys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sp>
          <p:nvSpPr>
            <p:cNvPr id="36" name="椭圆 35"/>
            <p:cNvSpPr/>
            <p:nvPr>
              <p:custDataLst>
                <p:tags r:id="rId14"/>
              </p:custDataLst>
            </p:nvPr>
          </p:nvSpPr>
          <p:spPr>
            <a:xfrm>
              <a:off x="1556305" y="761922"/>
              <a:ext cx="102843" cy="102843"/>
            </a:xfrm>
            <a:prstGeom prst="ellipse">
              <a:avLst/>
            </a:prstGeom>
            <a:solidFill>
              <a:sysClr val="window" lastClr="FFFFFF">
                <a:lumMod val="95000"/>
              </a:sys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sp>
          <p:nvSpPr>
            <p:cNvPr id="37" name="椭圆 36"/>
            <p:cNvSpPr/>
            <p:nvPr>
              <p:custDataLst>
                <p:tags r:id="rId15"/>
              </p:custDataLst>
            </p:nvPr>
          </p:nvSpPr>
          <p:spPr>
            <a:xfrm>
              <a:off x="1783897" y="761922"/>
              <a:ext cx="102843" cy="102843"/>
            </a:xfrm>
            <a:prstGeom prst="ellipse">
              <a:avLst/>
            </a:prstGeom>
            <a:solidFill>
              <a:sysClr val="window" lastClr="FFFFFF">
                <a:lumMod val="95000"/>
              </a:sys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sp>
          <p:nvSpPr>
            <p:cNvPr id="39" name="椭圆 38"/>
            <p:cNvSpPr/>
            <p:nvPr>
              <p:custDataLst>
                <p:tags r:id="rId16"/>
              </p:custDataLst>
            </p:nvPr>
          </p:nvSpPr>
          <p:spPr>
            <a:xfrm>
              <a:off x="644561" y="1022556"/>
              <a:ext cx="102843" cy="102843"/>
            </a:xfrm>
            <a:prstGeom prst="ellipse">
              <a:avLst/>
            </a:prstGeom>
            <a:solidFill>
              <a:sysClr val="window" lastClr="FFFFFF">
                <a:lumMod val="95000"/>
              </a:sys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sp>
          <p:nvSpPr>
            <p:cNvPr id="40" name="椭圆 39"/>
            <p:cNvSpPr/>
            <p:nvPr>
              <p:custDataLst>
                <p:tags r:id="rId17"/>
              </p:custDataLst>
            </p:nvPr>
          </p:nvSpPr>
          <p:spPr>
            <a:xfrm>
              <a:off x="872153" y="1022556"/>
              <a:ext cx="102843" cy="102843"/>
            </a:xfrm>
            <a:prstGeom prst="ellipse">
              <a:avLst/>
            </a:prstGeom>
            <a:solidFill>
              <a:sysClr val="window" lastClr="FFFFFF">
                <a:lumMod val="95000"/>
              </a:sys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sp>
          <p:nvSpPr>
            <p:cNvPr id="41" name="椭圆 40"/>
            <p:cNvSpPr/>
            <p:nvPr>
              <p:custDataLst>
                <p:tags r:id="rId18"/>
              </p:custDataLst>
            </p:nvPr>
          </p:nvSpPr>
          <p:spPr>
            <a:xfrm>
              <a:off x="1099745" y="1022556"/>
              <a:ext cx="102843" cy="102843"/>
            </a:xfrm>
            <a:prstGeom prst="ellipse">
              <a:avLst/>
            </a:prstGeom>
            <a:solidFill>
              <a:sysClr val="window" lastClr="FFFFFF">
                <a:lumMod val="95000"/>
              </a:sys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sp>
          <p:nvSpPr>
            <p:cNvPr id="42" name="椭圆 41"/>
            <p:cNvSpPr/>
            <p:nvPr>
              <p:custDataLst>
                <p:tags r:id="rId19"/>
              </p:custDataLst>
            </p:nvPr>
          </p:nvSpPr>
          <p:spPr>
            <a:xfrm>
              <a:off x="1328713" y="1022556"/>
              <a:ext cx="102843" cy="102843"/>
            </a:xfrm>
            <a:prstGeom prst="ellipse">
              <a:avLst/>
            </a:prstGeom>
            <a:solidFill>
              <a:sysClr val="window" lastClr="FFFFFF">
                <a:lumMod val="95000"/>
              </a:sys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sp>
          <p:nvSpPr>
            <p:cNvPr id="44" name="椭圆 43"/>
            <p:cNvSpPr/>
            <p:nvPr>
              <p:custDataLst>
                <p:tags r:id="rId20"/>
              </p:custDataLst>
            </p:nvPr>
          </p:nvSpPr>
          <p:spPr>
            <a:xfrm>
              <a:off x="1556305" y="1022556"/>
              <a:ext cx="102843" cy="102843"/>
            </a:xfrm>
            <a:prstGeom prst="ellipse">
              <a:avLst/>
            </a:prstGeom>
            <a:solidFill>
              <a:sysClr val="window" lastClr="FFFFFF">
                <a:lumMod val="95000"/>
              </a:sys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sp>
          <p:nvSpPr>
            <p:cNvPr id="45" name="椭圆 44"/>
            <p:cNvSpPr/>
            <p:nvPr>
              <p:custDataLst>
                <p:tags r:id="rId21"/>
              </p:custDataLst>
            </p:nvPr>
          </p:nvSpPr>
          <p:spPr>
            <a:xfrm>
              <a:off x="1783897" y="1022556"/>
              <a:ext cx="102843" cy="102843"/>
            </a:xfrm>
            <a:prstGeom prst="ellipse">
              <a:avLst/>
            </a:prstGeom>
            <a:solidFill>
              <a:sysClr val="window" lastClr="FFFFFF">
                <a:lumMod val="95000"/>
              </a:sys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grpSp>
      <p:grpSp>
        <p:nvGrpSpPr>
          <p:cNvPr id="46" name="组合 45"/>
          <p:cNvGrpSpPr/>
          <p:nvPr>
            <p:custDataLst>
              <p:tags r:id="rId22"/>
            </p:custDataLst>
          </p:nvPr>
        </p:nvGrpSpPr>
        <p:grpSpPr>
          <a:xfrm rot="5400000">
            <a:off x="416968" y="5802480"/>
            <a:ext cx="1242179" cy="618407"/>
            <a:chOff x="644561" y="506992"/>
            <a:chExt cx="1242179" cy="618407"/>
          </a:xfrm>
        </p:grpSpPr>
        <p:sp>
          <p:nvSpPr>
            <p:cNvPr id="47" name="椭圆 46"/>
            <p:cNvSpPr/>
            <p:nvPr>
              <p:custDataLst>
                <p:tags r:id="rId23"/>
              </p:custDataLst>
            </p:nvPr>
          </p:nvSpPr>
          <p:spPr>
            <a:xfrm>
              <a:off x="644561" y="506992"/>
              <a:ext cx="102843" cy="102843"/>
            </a:xfrm>
            <a:prstGeom prst="ellipse">
              <a:avLst/>
            </a:prstGeom>
            <a:solidFill>
              <a:sysClr val="window" lastClr="FFFFFF">
                <a:lumMod val="95000"/>
              </a:sys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sp>
          <p:nvSpPr>
            <p:cNvPr id="49" name="椭圆 48"/>
            <p:cNvSpPr/>
            <p:nvPr>
              <p:custDataLst>
                <p:tags r:id="rId24"/>
              </p:custDataLst>
            </p:nvPr>
          </p:nvSpPr>
          <p:spPr>
            <a:xfrm>
              <a:off x="872153" y="506992"/>
              <a:ext cx="102843" cy="102843"/>
            </a:xfrm>
            <a:prstGeom prst="ellipse">
              <a:avLst/>
            </a:prstGeom>
            <a:solidFill>
              <a:sysClr val="window" lastClr="FFFFFF">
                <a:lumMod val="95000"/>
              </a:sys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sp>
          <p:nvSpPr>
            <p:cNvPr id="50" name="椭圆 49"/>
            <p:cNvSpPr/>
            <p:nvPr>
              <p:custDataLst>
                <p:tags r:id="rId25"/>
              </p:custDataLst>
            </p:nvPr>
          </p:nvSpPr>
          <p:spPr>
            <a:xfrm>
              <a:off x="1099745" y="506992"/>
              <a:ext cx="102843" cy="102843"/>
            </a:xfrm>
            <a:prstGeom prst="ellipse">
              <a:avLst/>
            </a:prstGeom>
            <a:solidFill>
              <a:sysClr val="window" lastClr="FFFFFF">
                <a:lumMod val="95000"/>
              </a:sys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sp>
          <p:nvSpPr>
            <p:cNvPr id="51" name="椭圆 50"/>
            <p:cNvSpPr/>
            <p:nvPr>
              <p:custDataLst>
                <p:tags r:id="rId26"/>
              </p:custDataLst>
            </p:nvPr>
          </p:nvSpPr>
          <p:spPr>
            <a:xfrm>
              <a:off x="1328713" y="506992"/>
              <a:ext cx="102843" cy="102843"/>
            </a:xfrm>
            <a:prstGeom prst="ellipse">
              <a:avLst/>
            </a:prstGeom>
            <a:solidFill>
              <a:sysClr val="window" lastClr="FFFFFF">
                <a:lumMod val="95000"/>
              </a:sys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sp>
          <p:nvSpPr>
            <p:cNvPr id="52" name="椭圆 51"/>
            <p:cNvSpPr/>
            <p:nvPr>
              <p:custDataLst>
                <p:tags r:id="rId27"/>
              </p:custDataLst>
            </p:nvPr>
          </p:nvSpPr>
          <p:spPr>
            <a:xfrm>
              <a:off x="1556305" y="506992"/>
              <a:ext cx="102843" cy="102843"/>
            </a:xfrm>
            <a:prstGeom prst="ellipse">
              <a:avLst/>
            </a:prstGeom>
            <a:solidFill>
              <a:sysClr val="window" lastClr="FFFFFF">
                <a:lumMod val="95000"/>
              </a:sys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sp>
          <p:nvSpPr>
            <p:cNvPr id="54" name="椭圆 53"/>
            <p:cNvSpPr/>
            <p:nvPr>
              <p:custDataLst>
                <p:tags r:id="rId28"/>
              </p:custDataLst>
            </p:nvPr>
          </p:nvSpPr>
          <p:spPr>
            <a:xfrm>
              <a:off x="1783897" y="506992"/>
              <a:ext cx="102843" cy="102843"/>
            </a:xfrm>
            <a:prstGeom prst="ellipse">
              <a:avLst/>
            </a:prstGeom>
            <a:solidFill>
              <a:sysClr val="window" lastClr="FFFFFF">
                <a:lumMod val="95000"/>
              </a:sys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sp>
          <p:nvSpPr>
            <p:cNvPr id="56" name="椭圆 55"/>
            <p:cNvSpPr/>
            <p:nvPr>
              <p:custDataLst>
                <p:tags r:id="rId29"/>
              </p:custDataLst>
            </p:nvPr>
          </p:nvSpPr>
          <p:spPr>
            <a:xfrm>
              <a:off x="644561" y="761922"/>
              <a:ext cx="102843" cy="102843"/>
            </a:xfrm>
            <a:prstGeom prst="ellipse">
              <a:avLst/>
            </a:prstGeom>
            <a:solidFill>
              <a:sysClr val="window" lastClr="FFFFFF">
                <a:lumMod val="95000"/>
              </a:sys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sp>
          <p:nvSpPr>
            <p:cNvPr id="57" name="椭圆 56"/>
            <p:cNvSpPr/>
            <p:nvPr>
              <p:custDataLst>
                <p:tags r:id="rId30"/>
              </p:custDataLst>
            </p:nvPr>
          </p:nvSpPr>
          <p:spPr>
            <a:xfrm>
              <a:off x="872153" y="761922"/>
              <a:ext cx="102843" cy="102843"/>
            </a:xfrm>
            <a:prstGeom prst="ellipse">
              <a:avLst/>
            </a:prstGeom>
            <a:solidFill>
              <a:sysClr val="window" lastClr="FFFFFF">
                <a:lumMod val="95000"/>
              </a:sys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sp>
          <p:nvSpPr>
            <p:cNvPr id="59" name="椭圆 58"/>
            <p:cNvSpPr/>
            <p:nvPr>
              <p:custDataLst>
                <p:tags r:id="rId31"/>
              </p:custDataLst>
            </p:nvPr>
          </p:nvSpPr>
          <p:spPr>
            <a:xfrm>
              <a:off x="1099745" y="761922"/>
              <a:ext cx="102843" cy="102843"/>
            </a:xfrm>
            <a:prstGeom prst="ellipse">
              <a:avLst/>
            </a:prstGeom>
            <a:solidFill>
              <a:sysClr val="window" lastClr="FFFFFF">
                <a:lumMod val="95000"/>
              </a:sys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sp>
          <p:nvSpPr>
            <p:cNvPr id="60" name="椭圆 59"/>
            <p:cNvSpPr/>
            <p:nvPr>
              <p:custDataLst>
                <p:tags r:id="rId32"/>
              </p:custDataLst>
            </p:nvPr>
          </p:nvSpPr>
          <p:spPr>
            <a:xfrm>
              <a:off x="1328713" y="761922"/>
              <a:ext cx="102843" cy="102843"/>
            </a:xfrm>
            <a:prstGeom prst="ellipse">
              <a:avLst/>
            </a:prstGeom>
            <a:solidFill>
              <a:sysClr val="window" lastClr="FFFFFF">
                <a:lumMod val="95000"/>
              </a:sys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sp>
          <p:nvSpPr>
            <p:cNvPr id="61" name="椭圆 60"/>
            <p:cNvSpPr/>
            <p:nvPr>
              <p:custDataLst>
                <p:tags r:id="rId33"/>
              </p:custDataLst>
            </p:nvPr>
          </p:nvSpPr>
          <p:spPr>
            <a:xfrm>
              <a:off x="1556305" y="761922"/>
              <a:ext cx="102843" cy="102843"/>
            </a:xfrm>
            <a:prstGeom prst="ellipse">
              <a:avLst/>
            </a:prstGeom>
            <a:solidFill>
              <a:sysClr val="window" lastClr="FFFFFF">
                <a:lumMod val="95000"/>
              </a:sys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sp>
          <p:nvSpPr>
            <p:cNvPr id="62" name="椭圆 61"/>
            <p:cNvSpPr/>
            <p:nvPr>
              <p:custDataLst>
                <p:tags r:id="rId34"/>
              </p:custDataLst>
            </p:nvPr>
          </p:nvSpPr>
          <p:spPr>
            <a:xfrm>
              <a:off x="1783897" y="761922"/>
              <a:ext cx="102843" cy="102843"/>
            </a:xfrm>
            <a:prstGeom prst="ellipse">
              <a:avLst/>
            </a:prstGeom>
            <a:solidFill>
              <a:sysClr val="window" lastClr="FFFFFF">
                <a:lumMod val="95000"/>
              </a:sys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sp>
          <p:nvSpPr>
            <p:cNvPr id="63" name="椭圆 62"/>
            <p:cNvSpPr/>
            <p:nvPr>
              <p:custDataLst>
                <p:tags r:id="rId35"/>
              </p:custDataLst>
            </p:nvPr>
          </p:nvSpPr>
          <p:spPr>
            <a:xfrm>
              <a:off x="644561" y="1022556"/>
              <a:ext cx="102843" cy="102843"/>
            </a:xfrm>
            <a:prstGeom prst="ellipse">
              <a:avLst/>
            </a:prstGeom>
            <a:solidFill>
              <a:sysClr val="window" lastClr="FFFFFF">
                <a:lumMod val="95000"/>
              </a:sys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sp>
          <p:nvSpPr>
            <p:cNvPr id="64" name="椭圆 63"/>
            <p:cNvSpPr/>
            <p:nvPr>
              <p:custDataLst>
                <p:tags r:id="rId36"/>
              </p:custDataLst>
            </p:nvPr>
          </p:nvSpPr>
          <p:spPr>
            <a:xfrm>
              <a:off x="872153" y="1022556"/>
              <a:ext cx="102843" cy="102843"/>
            </a:xfrm>
            <a:prstGeom prst="ellipse">
              <a:avLst/>
            </a:prstGeom>
            <a:solidFill>
              <a:sysClr val="window" lastClr="FFFFFF">
                <a:lumMod val="95000"/>
              </a:sys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sp>
          <p:nvSpPr>
            <p:cNvPr id="65" name="椭圆 64"/>
            <p:cNvSpPr/>
            <p:nvPr>
              <p:custDataLst>
                <p:tags r:id="rId37"/>
              </p:custDataLst>
            </p:nvPr>
          </p:nvSpPr>
          <p:spPr>
            <a:xfrm>
              <a:off x="1099745" y="1022556"/>
              <a:ext cx="102843" cy="102843"/>
            </a:xfrm>
            <a:prstGeom prst="ellipse">
              <a:avLst/>
            </a:prstGeom>
            <a:solidFill>
              <a:sysClr val="window" lastClr="FFFFFF">
                <a:lumMod val="95000"/>
              </a:sys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r>
                <a:rPr lang="en-US" altLang="zh-CN"/>
                <a:t>s</a:t>
              </a:r>
              <a:endParaRPr lang="en-US" altLang="zh-CN"/>
            </a:p>
          </p:txBody>
        </p:sp>
        <p:sp>
          <p:nvSpPr>
            <p:cNvPr id="66" name="椭圆 65"/>
            <p:cNvSpPr/>
            <p:nvPr>
              <p:custDataLst>
                <p:tags r:id="rId38"/>
              </p:custDataLst>
            </p:nvPr>
          </p:nvSpPr>
          <p:spPr>
            <a:xfrm>
              <a:off x="1328713" y="1022556"/>
              <a:ext cx="102843" cy="102843"/>
            </a:xfrm>
            <a:prstGeom prst="ellipse">
              <a:avLst/>
            </a:prstGeom>
            <a:solidFill>
              <a:sysClr val="window" lastClr="FFFFFF">
                <a:lumMod val="95000"/>
              </a:sys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sp>
          <p:nvSpPr>
            <p:cNvPr id="67" name="椭圆 66"/>
            <p:cNvSpPr/>
            <p:nvPr>
              <p:custDataLst>
                <p:tags r:id="rId39"/>
              </p:custDataLst>
            </p:nvPr>
          </p:nvSpPr>
          <p:spPr>
            <a:xfrm>
              <a:off x="1556305" y="1022556"/>
              <a:ext cx="102843" cy="102843"/>
            </a:xfrm>
            <a:prstGeom prst="ellipse">
              <a:avLst/>
            </a:prstGeom>
            <a:solidFill>
              <a:sysClr val="window" lastClr="FFFFFF">
                <a:lumMod val="95000"/>
              </a:sys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sp>
          <p:nvSpPr>
            <p:cNvPr id="68" name="椭圆 67"/>
            <p:cNvSpPr/>
            <p:nvPr>
              <p:custDataLst>
                <p:tags r:id="rId40"/>
              </p:custDataLst>
            </p:nvPr>
          </p:nvSpPr>
          <p:spPr>
            <a:xfrm>
              <a:off x="1783897" y="1022556"/>
              <a:ext cx="102843" cy="102843"/>
            </a:xfrm>
            <a:prstGeom prst="ellipse">
              <a:avLst/>
            </a:prstGeom>
            <a:solidFill>
              <a:sysClr val="window" lastClr="FFFFFF">
                <a:lumMod val="95000"/>
              </a:sys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grpSp>
      <p:grpSp>
        <p:nvGrpSpPr>
          <p:cNvPr id="207" name="组合 206"/>
          <p:cNvGrpSpPr/>
          <p:nvPr>
            <p:custDataLst>
              <p:tags r:id="rId41"/>
            </p:custDataLst>
          </p:nvPr>
        </p:nvGrpSpPr>
        <p:grpSpPr>
          <a:xfrm>
            <a:off x="5487742" y="-58572"/>
            <a:ext cx="5978493" cy="6936397"/>
            <a:chOff x="5108647" y="-157632"/>
            <a:chExt cx="5978493" cy="6936397"/>
          </a:xfrm>
        </p:grpSpPr>
        <p:sp>
          <p:nvSpPr>
            <p:cNvPr id="2" name="任意多边形 11"/>
            <p:cNvSpPr/>
            <p:nvPr>
              <p:custDataLst>
                <p:tags r:id="rId42"/>
              </p:custDataLst>
            </p:nvPr>
          </p:nvSpPr>
          <p:spPr>
            <a:xfrm>
              <a:off x="6277624" y="1198581"/>
              <a:ext cx="3640884" cy="4223619"/>
            </a:xfrm>
            <a:custGeom>
              <a:avLst/>
              <a:gdLst>
                <a:gd name="connsiteX0" fmla="*/ 1648459 w 3296922"/>
                <a:gd name="connsiteY0" fmla="*/ 548191 h 3824604"/>
                <a:gd name="connsiteX1" fmla="*/ 472555 w 3296922"/>
                <a:gd name="connsiteY1" fmla="*/ 1136170 h 3824604"/>
                <a:gd name="connsiteX2" fmla="*/ 472556 w 3296922"/>
                <a:gd name="connsiteY2" fmla="*/ 2688436 h 3824604"/>
                <a:gd name="connsiteX3" fmla="*/ 1648460 w 3296922"/>
                <a:gd name="connsiteY3" fmla="*/ 3276414 h 3824604"/>
                <a:gd name="connsiteX4" fmla="*/ 2824364 w 3296922"/>
                <a:gd name="connsiteY4" fmla="*/ 2688435 h 3824604"/>
                <a:gd name="connsiteX5" fmla="*/ 2824365 w 3296922"/>
                <a:gd name="connsiteY5" fmla="*/ 1136170 h 3824604"/>
                <a:gd name="connsiteX6" fmla="*/ 1648460 w 3296922"/>
                <a:gd name="connsiteY6" fmla="*/ 0 h 3824604"/>
                <a:gd name="connsiteX7" fmla="*/ 3296920 w 3296922"/>
                <a:gd name="connsiteY7" fmla="*/ 824269 h 3824604"/>
                <a:gd name="connsiteX8" fmla="*/ 3296922 w 3296922"/>
                <a:gd name="connsiteY8" fmla="*/ 3000337 h 3824604"/>
                <a:gd name="connsiteX9" fmla="*/ 1648460 w 3296922"/>
                <a:gd name="connsiteY9" fmla="*/ 3824604 h 3824604"/>
                <a:gd name="connsiteX10" fmla="*/ 0 w 3296922"/>
                <a:gd name="connsiteY10" fmla="*/ 3000337 h 3824604"/>
                <a:gd name="connsiteX11" fmla="*/ 0 w 3296922"/>
                <a:gd name="connsiteY11" fmla="*/ 824267 h 3824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296922" h="3824604">
                  <a:moveTo>
                    <a:pt x="1648459" y="548191"/>
                  </a:moveTo>
                  <a:lnTo>
                    <a:pt x="472555" y="1136170"/>
                  </a:lnTo>
                  <a:lnTo>
                    <a:pt x="472556" y="2688436"/>
                  </a:lnTo>
                  <a:lnTo>
                    <a:pt x="1648460" y="3276414"/>
                  </a:lnTo>
                  <a:lnTo>
                    <a:pt x="2824364" y="2688435"/>
                  </a:lnTo>
                  <a:lnTo>
                    <a:pt x="2824365" y="1136170"/>
                  </a:lnTo>
                  <a:close/>
                  <a:moveTo>
                    <a:pt x="1648460" y="0"/>
                  </a:moveTo>
                  <a:lnTo>
                    <a:pt x="3296920" y="824269"/>
                  </a:lnTo>
                  <a:lnTo>
                    <a:pt x="3296922" y="3000337"/>
                  </a:lnTo>
                  <a:lnTo>
                    <a:pt x="1648460" y="3824604"/>
                  </a:lnTo>
                  <a:lnTo>
                    <a:pt x="0" y="3000337"/>
                  </a:lnTo>
                  <a:lnTo>
                    <a:pt x="0" y="824267"/>
                  </a:lnTo>
                  <a:close/>
                </a:path>
              </a:pathLst>
            </a:custGeom>
            <a:blipFill dpi="0" rotWithShape="0">
              <a:blip r:embed="rId43"/>
              <a:srcRect/>
              <a:tile tx="-2803822.77845083" ty="-1730142.34105408" sx="100000" sy="100000"/>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endParaRPr lang="zh-CN" altLang="en-US"/>
            </a:p>
          </p:txBody>
        </p:sp>
        <p:sp>
          <p:nvSpPr>
            <p:cNvPr id="3" name="任意多边形 13"/>
            <p:cNvSpPr/>
            <p:nvPr>
              <p:custDataLst>
                <p:tags r:id="rId44"/>
              </p:custDataLst>
            </p:nvPr>
          </p:nvSpPr>
          <p:spPr>
            <a:xfrm>
              <a:off x="5108647" y="-157632"/>
              <a:ext cx="4809716" cy="5870148"/>
            </a:xfrm>
            <a:custGeom>
              <a:avLst/>
              <a:gdLst>
                <a:gd name="connsiteX0" fmla="*/ 2706868 w 4355332"/>
                <a:gd name="connsiteY0" fmla="*/ 0 h 5315582"/>
                <a:gd name="connsiteX1" fmla="*/ 4355332 w 4355332"/>
                <a:gd name="connsiteY1" fmla="*/ 824326 h 5315582"/>
                <a:gd name="connsiteX2" fmla="*/ 4355332 w 4355332"/>
                <a:gd name="connsiteY2" fmla="*/ 1724548 h 5315582"/>
                <a:gd name="connsiteX3" fmla="*/ 2706867 w 4355332"/>
                <a:gd name="connsiteY3" fmla="*/ 900221 h 5315582"/>
                <a:gd name="connsiteX4" fmla="*/ 775966 w 4355332"/>
                <a:gd name="connsiteY4" fmla="*/ 1865782 h 5315582"/>
                <a:gd name="connsiteX5" fmla="*/ 775965 w 4355332"/>
                <a:gd name="connsiteY5" fmla="*/ 4414864 h 5315582"/>
                <a:gd name="connsiteX6" fmla="*/ 776962 w 4355332"/>
                <a:gd name="connsiteY6" fmla="*/ 4415363 h 5315582"/>
                <a:gd name="connsiteX7" fmla="*/ 776962 w 4355332"/>
                <a:gd name="connsiteY7" fmla="*/ 5315582 h 5315582"/>
                <a:gd name="connsiteX8" fmla="*/ 2 w 4355332"/>
                <a:gd name="connsiteY8" fmla="*/ 4927060 h 5315582"/>
                <a:gd name="connsiteX9" fmla="*/ 0 w 4355332"/>
                <a:gd name="connsiteY9" fmla="*/ 1353588 h 53155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355332" h="5315582">
                  <a:moveTo>
                    <a:pt x="2706868" y="0"/>
                  </a:moveTo>
                  <a:lnTo>
                    <a:pt x="4355332" y="824326"/>
                  </a:lnTo>
                  <a:lnTo>
                    <a:pt x="4355332" y="1724548"/>
                  </a:lnTo>
                  <a:lnTo>
                    <a:pt x="2706867" y="900221"/>
                  </a:lnTo>
                  <a:lnTo>
                    <a:pt x="775966" y="1865782"/>
                  </a:lnTo>
                  <a:lnTo>
                    <a:pt x="775965" y="4414864"/>
                  </a:lnTo>
                  <a:lnTo>
                    <a:pt x="776962" y="4415363"/>
                  </a:lnTo>
                  <a:lnTo>
                    <a:pt x="776962" y="5315582"/>
                  </a:lnTo>
                  <a:lnTo>
                    <a:pt x="2" y="4927060"/>
                  </a:lnTo>
                  <a:lnTo>
                    <a:pt x="0" y="1353588"/>
                  </a:lnTo>
                  <a:close/>
                </a:path>
              </a:pathLst>
            </a:custGeom>
            <a:blipFill dpi="0" rotWithShape="0">
              <a:blip r:embed="rId43"/>
              <a:srcRect/>
              <a:tile tx="-1634845.73563775" ty="-373929.925682847" sx="100000" sy="100000"/>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endParaRPr lang="zh-CN" altLang="en-US"/>
            </a:p>
          </p:txBody>
        </p:sp>
        <p:sp>
          <p:nvSpPr>
            <p:cNvPr id="160" name="Hexagon 21"/>
            <p:cNvSpPr/>
            <p:nvPr>
              <p:custDataLst>
                <p:tags r:id="rId45"/>
              </p:custDataLst>
            </p:nvPr>
          </p:nvSpPr>
          <p:spPr>
            <a:xfrm>
              <a:off x="7064073" y="2110546"/>
              <a:ext cx="2067983" cy="2398972"/>
            </a:xfrm>
            <a:custGeom>
              <a:avLst/>
              <a:gdLst>
                <a:gd name="connsiteX0" fmla="*/ 936310 w 1872616"/>
                <a:gd name="connsiteY0" fmla="*/ 0 h 2172336"/>
                <a:gd name="connsiteX1" fmla="*/ 1872616 w 1872616"/>
                <a:gd name="connsiteY1" fmla="*/ 468154 h 2172336"/>
                <a:gd name="connsiteX2" fmla="*/ 1872616 w 1872616"/>
                <a:gd name="connsiteY2" fmla="*/ 1704184 h 2172336"/>
                <a:gd name="connsiteX3" fmla="*/ 936309 w 1872616"/>
                <a:gd name="connsiteY3" fmla="*/ 2172336 h 2172336"/>
                <a:gd name="connsiteX4" fmla="*/ 0 w 1872616"/>
                <a:gd name="connsiteY4" fmla="*/ 1704183 h 2172336"/>
                <a:gd name="connsiteX5" fmla="*/ 0 w 1872616"/>
                <a:gd name="connsiteY5" fmla="*/ 468154 h 21723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72616" h="2172336">
                  <a:moveTo>
                    <a:pt x="936310" y="0"/>
                  </a:moveTo>
                  <a:lnTo>
                    <a:pt x="1872616" y="468154"/>
                  </a:lnTo>
                  <a:lnTo>
                    <a:pt x="1872616" y="1704184"/>
                  </a:lnTo>
                  <a:lnTo>
                    <a:pt x="936309" y="2172336"/>
                  </a:lnTo>
                  <a:lnTo>
                    <a:pt x="0" y="1704183"/>
                  </a:lnTo>
                  <a:lnTo>
                    <a:pt x="0" y="468154"/>
                  </a:lnTo>
                  <a:close/>
                </a:path>
              </a:pathLst>
            </a:custGeom>
            <a:blipFill dpi="0" rotWithShape="0">
              <a:blip r:embed="rId43"/>
              <a:srcRect/>
              <a:tile tx="-3590270.99415079" ty="-2642107.78802477" sx="100000" sy="100000"/>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endParaRPr lang="zh-CN" altLang="en-US"/>
            </a:p>
          </p:txBody>
        </p:sp>
        <p:sp>
          <p:nvSpPr>
            <p:cNvPr id="206" name="任意多边形 14"/>
            <p:cNvSpPr/>
            <p:nvPr>
              <p:custDataLst>
                <p:tags r:id="rId46"/>
              </p:custDataLst>
            </p:nvPr>
          </p:nvSpPr>
          <p:spPr>
            <a:xfrm>
              <a:off x="6277275" y="908619"/>
              <a:ext cx="4809865" cy="5870146"/>
            </a:xfrm>
            <a:custGeom>
              <a:avLst/>
              <a:gdLst>
                <a:gd name="connsiteX0" fmla="*/ 3578478 w 4355466"/>
                <a:gd name="connsiteY0" fmla="*/ 0 h 5315580"/>
                <a:gd name="connsiteX1" fmla="*/ 4355466 w 4355466"/>
                <a:gd name="connsiteY1" fmla="*/ 388526 h 5315580"/>
                <a:gd name="connsiteX2" fmla="*/ 4355465 w 4355466"/>
                <a:gd name="connsiteY2" fmla="*/ 3961996 h 5315580"/>
                <a:gd name="connsiteX3" fmla="*/ 1648515 w 4355466"/>
                <a:gd name="connsiteY3" fmla="*/ 5315580 h 5315580"/>
                <a:gd name="connsiteX4" fmla="*/ 2 w 4355466"/>
                <a:gd name="connsiteY4" fmla="*/ 4491253 h 5315580"/>
                <a:gd name="connsiteX5" fmla="*/ 0 w 4355466"/>
                <a:gd name="connsiteY5" fmla="*/ 3591036 h 5315580"/>
                <a:gd name="connsiteX6" fmla="*/ 1648515 w 4355466"/>
                <a:gd name="connsiteY6" fmla="*/ 4415361 h 5315580"/>
                <a:gd name="connsiteX7" fmla="*/ 3579477 w 4355466"/>
                <a:gd name="connsiteY7" fmla="*/ 3449802 h 5315580"/>
                <a:gd name="connsiteX8" fmla="*/ 3579478 w 4355466"/>
                <a:gd name="connsiteY8" fmla="*/ 900720 h 5315580"/>
                <a:gd name="connsiteX9" fmla="*/ 3578477 w 4355466"/>
                <a:gd name="connsiteY9" fmla="*/ 900219 h 53155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355466" h="5315580">
                  <a:moveTo>
                    <a:pt x="3578478" y="0"/>
                  </a:moveTo>
                  <a:lnTo>
                    <a:pt x="4355466" y="388526"/>
                  </a:lnTo>
                  <a:lnTo>
                    <a:pt x="4355465" y="3961996"/>
                  </a:lnTo>
                  <a:lnTo>
                    <a:pt x="1648515" y="5315580"/>
                  </a:lnTo>
                  <a:lnTo>
                    <a:pt x="2" y="4491253"/>
                  </a:lnTo>
                  <a:lnTo>
                    <a:pt x="0" y="3591036"/>
                  </a:lnTo>
                  <a:lnTo>
                    <a:pt x="1648515" y="4415361"/>
                  </a:lnTo>
                  <a:lnTo>
                    <a:pt x="3579477" y="3449802"/>
                  </a:lnTo>
                  <a:lnTo>
                    <a:pt x="3579478" y="900720"/>
                  </a:lnTo>
                  <a:lnTo>
                    <a:pt x="3578477" y="900219"/>
                  </a:lnTo>
                  <a:close/>
                </a:path>
              </a:pathLst>
            </a:custGeom>
            <a:blipFill dpi="0" rotWithShape="0">
              <a:blip r:embed="rId43"/>
              <a:srcRect/>
              <a:tile tx="-2803473.52383046" ty="-1440180.96862462" sx="100000" sy="100000"/>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endParaRPr lang="zh-CN" altLang="en-US"/>
            </a:p>
          </p:txBody>
        </p:sp>
      </p:grpSp>
    </p:spTree>
    <p:custDataLst>
      <p:tags r:id="rId47"/>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 name="文本框 15"/>
          <p:cNvSpPr txBox="1"/>
          <p:nvPr>
            <p:custDataLst>
              <p:tags r:id="rId1"/>
            </p:custDataLst>
          </p:nvPr>
        </p:nvSpPr>
        <p:spPr>
          <a:xfrm>
            <a:off x="584835" y="1619250"/>
            <a:ext cx="4902835" cy="1430020"/>
          </a:xfrm>
          <a:prstGeom prst="rect">
            <a:avLst/>
          </a:prstGeom>
          <a:noFill/>
        </p:spPr>
        <p:txBody>
          <a:bodyPr wrap="square" lIns="101600" tIns="38100" rIns="63500" bIns="38100" rtlCol="0" anchor="b" anchorCtr="0">
            <a:spAutoFit/>
          </a:bodyPr>
          <a:lstStyle>
            <a:defPPr>
              <a:defRPr lang="zh-CN"/>
            </a:defPPr>
            <a:lvl1pPr marL="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9pPr>
          </a:lstStyle>
          <a:p>
            <a:pPr fontAlgn="auto">
              <a:lnSpc>
                <a:spcPct val="100000"/>
              </a:lnSpc>
            </a:pPr>
            <a:r>
              <a:rPr lang="zh-CN" altLang="en-US" sz="4400" b="1" dirty="0">
                <a:sym typeface="+mn-ea"/>
              </a:rPr>
              <a:t>3. 关于车站广告</a:t>
            </a:r>
            <a:endParaRPr lang="zh-CN" altLang="en-US" sz="4400" b="1" dirty="0">
              <a:sym typeface="+mn-ea"/>
            </a:endParaRPr>
          </a:p>
          <a:p>
            <a:pPr fontAlgn="auto">
              <a:lnSpc>
                <a:spcPct val="100000"/>
              </a:lnSpc>
            </a:pPr>
            <a:r>
              <a:rPr lang="zh-CN" altLang="en-US" sz="4400" b="1" dirty="0">
                <a:sym typeface="+mn-ea"/>
              </a:rPr>
              <a:t>及商业设施的规定</a:t>
            </a:r>
            <a:endParaRPr lang="zh-CN" altLang="en-US" sz="4400" b="1" dirty="0">
              <a:sym typeface="+mn-ea"/>
            </a:endParaRPr>
          </a:p>
        </p:txBody>
      </p:sp>
      <p:sp>
        <p:nvSpPr>
          <p:cNvPr id="20" name="文本框 2"/>
          <p:cNvSpPr txBox="1"/>
          <p:nvPr>
            <p:custDataLst>
              <p:tags r:id="rId2"/>
            </p:custDataLst>
          </p:nvPr>
        </p:nvSpPr>
        <p:spPr>
          <a:xfrm>
            <a:off x="601345" y="3348990"/>
            <a:ext cx="4077970" cy="1279525"/>
          </a:xfrm>
          <a:prstGeom prst="rect">
            <a:avLst/>
          </a:prstGeom>
          <a:noFill/>
        </p:spPr>
        <p:txBody>
          <a:bodyPr wrap="square" lIns="101600" tIns="0" rIns="82550" bIns="0" rtlCol="0">
            <a:spAutoFit/>
          </a:bodyPr>
          <a:lstStyle>
            <a:defPPr>
              <a:defRPr lang="zh-CN"/>
            </a:defPPr>
            <a:lvl1pPr fontAlgn="auto">
              <a:lnSpc>
                <a:spcPct val="130000"/>
              </a:lnSpc>
              <a:spcAft>
                <a:spcPts val="1000"/>
              </a:spcAft>
              <a:defRPr sz="1600" spc="150"/>
            </a:lvl1pPr>
          </a:lstStyle>
          <a:p>
            <a:pPr algn="just"/>
            <a:r>
              <a:rPr lang="zh-CN" altLang="zh-CN" dirty="0">
                <a:solidFill>
                  <a:schemeClr val="tx1">
                    <a:lumMod val="85000"/>
                    <a:lumOff val="15000"/>
                  </a:schemeClr>
                </a:solidFill>
                <a:latin typeface="微软雅黑" panose="020B0503020204020204" charset="-122"/>
                <a:ea typeface="微软雅黑" panose="020B0503020204020204" charset="-122"/>
                <a:sym typeface="+mn-ea"/>
              </a:rPr>
              <a:t>车站、车辆的广告设置应当合法、规范。广告设置不得影响服务标志的识别，不得影响轨道交通运营安全和服务设施的使用。</a:t>
            </a:r>
            <a:endParaRPr lang="zh-CN" altLang="zh-CN"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endParaRPr>
          </a:p>
        </p:txBody>
      </p:sp>
      <p:grpSp>
        <p:nvGrpSpPr>
          <p:cNvPr id="13" name="组合 12"/>
          <p:cNvGrpSpPr/>
          <p:nvPr>
            <p:custDataLst>
              <p:tags r:id="rId3"/>
            </p:custDataLst>
          </p:nvPr>
        </p:nvGrpSpPr>
        <p:grpSpPr>
          <a:xfrm>
            <a:off x="74893" y="752921"/>
            <a:ext cx="1242179" cy="618407"/>
            <a:chOff x="644561" y="506992"/>
            <a:chExt cx="1242179" cy="618407"/>
          </a:xfrm>
        </p:grpSpPr>
        <p:sp>
          <p:nvSpPr>
            <p:cNvPr id="12" name="椭圆 11"/>
            <p:cNvSpPr/>
            <p:nvPr>
              <p:custDataLst>
                <p:tags r:id="rId4"/>
              </p:custDataLst>
            </p:nvPr>
          </p:nvSpPr>
          <p:spPr>
            <a:xfrm>
              <a:off x="644561" y="506992"/>
              <a:ext cx="102843" cy="102843"/>
            </a:xfrm>
            <a:prstGeom prst="ellipse">
              <a:avLst/>
            </a:prstGeom>
            <a:solidFill>
              <a:sysClr val="window" lastClr="FFFFFF">
                <a:lumMod val="95000"/>
              </a:sys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sp>
          <p:nvSpPr>
            <p:cNvPr id="26" name="椭圆 25"/>
            <p:cNvSpPr/>
            <p:nvPr>
              <p:custDataLst>
                <p:tags r:id="rId5"/>
              </p:custDataLst>
            </p:nvPr>
          </p:nvSpPr>
          <p:spPr>
            <a:xfrm>
              <a:off x="872153" y="506992"/>
              <a:ext cx="102843" cy="102843"/>
            </a:xfrm>
            <a:prstGeom prst="ellipse">
              <a:avLst/>
            </a:prstGeom>
            <a:solidFill>
              <a:sysClr val="window" lastClr="FFFFFF">
                <a:lumMod val="95000"/>
              </a:sys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sp>
          <p:nvSpPr>
            <p:cNvPr id="27" name="椭圆 26"/>
            <p:cNvSpPr/>
            <p:nvPr>
              <p:custDataLst>
                <p:tags r:id="rId6"/>
              </p:custDataLst>
            </p:nvPr>
          </p:nvSpPr>
          <p:spPr>
            <a:xfrm>
              <a:off x="1099745" y="506992"/>
              <a:ext cx="102843" cy="102843"/>
            </a:xfrm>
            <a:prstGeom prst="ellipse">
              <a:avLst/>
            </a:prstGeom>
            <a:solidFill>
              <a:sysClr val="window" lastClr="FFFFFF">
                <a:lumMod val="95000"/>
              </a:sys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sp>
          <p:nvSpPr>
            <p:cNvPr id="28" name="椭圆 27"/>
            <p:cNvSpPr/>
            <p:nvPr>
              <p:custDataLst>
                <p:tags r:id="rId7"/>
              </p:custDataLst>
            </p:nvPr>
          </p:nvSpPr>
          <p:spPr>
            <a:xfrm>
              <a:off x="1328713" y="506992"/>
              <a:ext cx="102843" cy="102843"/>
            </a:xfrm>
            <a:prstGeom prst="ellipse">
              <a:avLst/>
            </a:prstGeom>
            <a:solidFill>
              <a:sysClr val="window" lastClr="FFFFFF">
                <a:lumMod val="95000"/>
              </a:sys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sp>
          <p:nvSpPr>
            <p:cNvPr id="29" name="椭圆 28"/>
            <p:cNvSpPr/>
            <p:nvPr>
              <p:custDataLst>
                <p:tags r:id="rId8"/>
              </p:custDataLst>
            </p:nvPr>
          </p:nvSpPr>
          <p:spPr>
            <a:xfrm>
              <a:off x="1556305" y="506992"/>
              <a:ext cx="102843" cy="102843"/>
            </a:xfrm>
            <a:prstGeom prst="ellipse">
              <a:avLst/>
            </a:prstGeom>
            <a:solidFill>
              <a:sysClr val="window" lastClr="FFFFFF">
                <a:lumMod val="95000"/>
              </a:sys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sp>
          <p:nvSpPr>
            <p:cNvPr id="31" name="椭圆 30"/>
            <p:cNvSpPr/>
            <p:nvPr>
              <p:custDataLst>
                <p:tags r:id="rId9"/>
              </p:custDataLst>
            </p:nvPr>
          </p:nvSpPr>
          <p:spPr>
            <a:xfrm>
              <a:off x="1783897" y="506992"/>
              <a:ext cx="102843" cy="102843"/>
            </a:xfrm>
            <a:prstGeom prst="ellipse">
              <a:avLst/>
            </a:prstGeom>
            <a:solidFill>
              <a:sysClr val="window" lastClr="FFFFFF">
                <a:lumMod val="95000"/>
              </a:sys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sp>
          <p:nvSpPr>
            <p:cNvPr id="32" name="椭圆 31"/>
            <p:cNvSpPr/>
            <p:nvPr>
              <p:custDataLst>
                <p:tags r:id="rId10"/>
              </p:custDataLst>
            </p:nvPr>
          </p:nvSpPr>
          <p:spPr>
            <a:xfrm>
              <a:off x="644561" y="761922"/>
              <a:ext cx="102843" cy="102843"/>
            </a:xfrm>
            <a:prstGeom prst="ellipse">
              <a:avLst/>
            </a:prstGeom>
            <a:solidFill>
              <a:sysClr val="window" lastClr="FFFFFF">
                <a:lumMod val="95000"/>
              </a:sys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sp>
          <p:nvSpPr>
            <p:cNvPr id="33" name="椭圆 32"/>
            <p:cNvSpPr/>
            <p:nvPr>
              <p:custDataLst>
                <p:tags r:id="rId11"/>
              </p:custDataLst>
            </p:nvPr>
          </p:nvSpPr>
          <p:spPr>
            <a:xfrm>
              <a:off x="872153" y="761922"/>
              <a:ext cx="102843" cy="102843"/>
            </a:xfrm>
            <a:prstGeom prst="ellipse">
              <a:avLst/>
            </a:prstGeom>
            <a:solidFill>
              <a:sysClr val="window" lastClr="FFFFFF">
                <a:lumMod val="95000"/>
              </a:sys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sp>
          <p:nvSpPr>
            <p:cNvPr id="34" name="椭圆 33"/>
            <p:cNvSpPr/>
            <p:nvPr>
              <p:custDataLst>
                <p:tags r:id="rId12"/>
              </p:custDataLst>
            </p:nvPr>
          </p:nvSpPr>
          <p:spPr>
            <a:xfrm>
              <a:off x="1099745" y="761922"/>
              <a:ext cx="102843" cy="102843"/>
            </a:xfrm>
            <a:prstGeom prst="ellipse">
              <a:avLst/>
            </a:prstGeom>
            <a:solidFill>
              <a:sysClr val="window" lastClr="FFFFFF">
                <a:lumMod val="95000"/>
              </a:sys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sp>
          <p:nvSpPr>
            <p:cNvPr id="35" name="椭圆 34"/>
            <p:cNvSpPr/>
            <p:nvPr>
              <p:custDataLst>
                <p:tags r:id="rId13"/>
              </p:custDataLst>
            </p:nvPr>
          </p:nvSpPr>
          <p:spPr>
            <a:xfrm>
              <a:off x="1328713" y="761922"/>
              <a:ext cx="102843" cy="102843"/>
            </a:xfrm>
            <a:prstGeom prst="ellipse">
              <a:avLst/>
            </a:prstGeom>
            <a:solidFill>
              <a:sysClr val="window" lastClr="FFFFFF">
                <a:lumMod val="95000"/>
              </a:sys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sp>
          <p:nvSpPr>
            <p:cNvPr id="36" name="椭圆 35"/>
            <p:cNvSpPr/>
            <p:nvPr>
              <p:custDataLst>
                <p:tags r:id="rId14"/>
              </p:custDataLst>
            </p:nvPr>
          </p:nvSpPr>
          <p:spPr>
            <a:xfrm>
              <a:off x="1556305" y="761922"/>
              <a:ext cx="102843" cy="102843"/>
            </a:xfrm>
            <a:prstGeom prst="ellipse">
              <a:avLst/>
            </a:prstGeom>
            <a:solidFill>
              <a:sysClr val="window" lastClr="FFFFFF">
                <a:lumMod val="95000"/>
              </a:sys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sp>
          <p:nvSpPr>
            <p:cNvPr id="37" name="椭圆 36"/>
            <p:cNvSpPr/>
            <p:nvPr>
              <p:custDataLst>
                <p:tags r:id="rId15"/>
              </p:custDataLst>
            </p:nvPr>
          </p:nvSpPr>
          <p:spPr>
            <a:xfrm>
              <a:off x="1783897" y="761922"/>
              <a:ext cx="102843" cy="102843"/>
            </a:xfrm>
            <a:prstGeom prst="ellipse">
              <a:avLst/>
            </a:prstGeom>
            <a:solidFill>
              <a:sysClr val="window" lastClr="FFFFFF">
                <a:lumMod val="95000"/>
              </a:sys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sp>
          <p:nvSpPr>
            <p:cNvPr id="39" name="椭圆 38"/>
            <p:cNvSpPr/>
            <p:nvPr>
              <p:custDataLst>
                <p:tags r:id="rId16"/>
              </p:custDataLst>
            </p:nvPr>
          </p:nvSpPr>
          <p:spPr>
            <a:xfrm>
              <a:off x="644561" y="1022556"/>
              <a:ext cx="102843" cy="102843"/>
            </a:xfrm>
            <a:prstGeom prst="ellipse">
              <a:avLst/>
            </a:prstGeom>
            <a:solidFill>
              <a:sysClr val="window" lastClr="FFFFFF">
                <a:lumMod val="95000"/>
              </a:sys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sp>
          <p:nvSpPr>
            <p:cNvPr id="40" name="椭圆 39"/>
            <p:cNvSpPr/>
            <p:nvPr>
              <p:custDataLst>
                <p:tags r:id="rId17"/>
              </p:custDataLst>
            </p:nvPr>
          </p:nvSpPr>
          <p:spPr>
            <a:xfrm>
              <a:off x="872153" y="1022556"/>
              <a:ext cx="102843" cy="102843"/>
            </a:xfrm>
            <a:prstGeom prst="ellipse">
              <a:avLst/>
            </a:prstGeom>
            <a:solidFill>
              <a:sysClr val="window" lastClr="FFFFFF">
                <a:lumMod val="95000"/>
              </a:sys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sp>
          <p:nvSpPr>
            <p:cNvPr id="41" name="椭圆 40"/>
            <p:cNvSpPr/>
            <p:nvPr>
              <p:custDataLst>
                <p:tags r:id="rId18"/>
              </p:custDataLst>
            </p:nvPr>
          </p:nvSpPr>
          <p:spPr>
            <a:xfrm>
              <a:off x="1099745" y="1022556"/>
              <a:ext cx="102843" cy="102843"/>
            </a:xfrm>
            <a:prstGeom prst="ellipse">
              <a:avLst/>
            </a:prstGeom>
            <a:solidFill>
              <a:sysClr val="window" lastClr="FFFFFF">
                <a:lumMod val="95000"/>
              </a:sys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sp>
          <p:nvSpPr>
            <p:cNvPr id="42" name="椭圆 41"/>
            <p:cNvSpPr/>
            <p:nvPr>
              <p:custDataLst>
                <p:tags r:id="rId19"/>
              </p:custDataLst>
            </p:nvPr>
          </p:nvSpPr>
          <p:spPr>
            <a:xfrm>
              <a:off x="1328713" y="1022556"/>
              <a:ext cx="102843" cy="102843"/>
            </a:xfrm>
            <a:prstGeom prst="ellipse">
              <a:avLst/>
            </a:prstGeom>
            <a:solidFill>
              <a:sysClr val="window" lastClr="FFFFFF">
                <a:lumMod val="95000"/>
              </a:sys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sp>
          <p:nvSpPr>
            <p:cNvPr id="44" name="椭圆 43"/>
            <p:cNvSpPr/>
            <p:nvPr>
              <p:custDataLst>
                <p:tags r:id="rId20"/>
              </p:custDataLst>
            </p:nvPr>
          </p:nvSpPr>
          <p:spPr>
            <a:xfrm>
              <a:off x="1556305" y="1022556"/>
              <a:ext cx="102843" cy="102843"/>
            </a:xfrm>
            <a:prstGeom prst="ellipse">
              <a:avLst/>
            </a:prstGeom>
            <a:solidFill>
              <a:sysClr val="window" lastClr="FFFFFF">
                <a:lumMod val="95000"/>
              </a:sys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sp>
          <p:nvSpPr>
            <p:cNvPr id="45" name="椭圆 44"/>
            <p:cNvSpPr/>
            <p:nvPr>
              <p:custDataLst>
                <p:tags r:id="rId21"/>
              </p:custDataLst>
            </p:nvPr>
          </p:nvSpPr>
          <p:spPr>
            <a:xfrm>
              <a:off x="1783897" y="1022556"/>
              <a:ext cx="102843" cy="102843"/>
            </a:xfrm>
            <a:prstGeom prst="ellipse">
              <a:avLst/>
            </a:prstGeom>
            <a:solidFill>
              <a:sysClr val="window" lastClr="FFFFFF">
                <a:lumMod val="95000"/>
              </a:sys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grpSp>
      <p:grpSp>
        <p:nvGrpSpPr>
          <p:cNvPr id="46" name="组合 45"/>
          <p:cNvGrpSpPr/>
          <p:nvPr>
            <p:custDataLst>
              <p:tags r:id="rId22"/>
            </p:custDataLst>
          </p:nvPr>
        </p:nvGrpSpPr>
        <p:grpSpPr>
          <a:xfrm rot="5400000">
            <a:off x="416968" y="5802480"/>
            <a:ext cx="1242179" cy="618407"/>
            <a:chOff x="644561" y="506992"/>
            <a:chExt cx="1242179" cy="618407"/>
          </a:xfrm>
        </p:grpSpPr>
        <p:sp>
          <p:nvSpPr>
            <p:cNvPr id="47" name="椭圆 46"/>
            <p:cNvSpPr/>
            <p:nvPr>
              <p:custDataLst>
                <p:tags r:id="rId23"/>
              </p:custDataLst>
            </p:nvPr>
          </p:nvSpPr>
          <p:spPr>
            <a:xfrm>
              <a:off x="644561" y="506992"/>
              <a:ext cx="102843" cy="102843"/>
            </a:xfrm>
            <a:prstGeom prst="ellipse">
              <a:avLst/>
            </a:prstGeom>
            <a:solidFill>
              <a:sysClr val="window" lastClr="FFFFFF">
                <a:lumMod val="95000"/>
              </a:sys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sp>
          <p:nvSpPr>
            <p:cNvPr id="49" name="椭圆 48"/>
            <p:cNvSpPr/>
            <p:nvPr>
              <p:custDataLst>
                <p:tags r:id="rId24"/>
              </p:custDataLst>
            </p:nvPr>
          </p:nvSpPr>
          <p:spPr>
            <a:xfrm>
              <a:off x="872153" y="506992"/>
              <a:ext cx="102843" cy="102843"/>
            </a:xfrm>
            <a:prstGeom prst="ellipse">
              <a:avLst/>
            </a:prstGeom>
            <a:solidFill>
              <a:sysClr val="window" lastClr="FFFFFF">
                <a:lumMod val="95000"/>
              </a:sys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sp>
          <p:nvSpPr>
            <p:cNvPr id="50" name="椭圆 49"/>
            <p:cNvSpPr/>
            <p:nvPr>
              <p:custDataLst>
                <p:tags r:id="rId25"/>
              </p:custDataLst>
            </p:nvPr>
          </p:nvSpPr>
          <p:spPr>
            <a:xfrm>
              <a:off x="1099745" y="506992"/>
              <a:ext cx="102843" cy="102843"/>
            </a:xfrm>
            <a:prstGeom prst="ellipse">
              <a:avLst/>
            </a:prstGeom>
            <a:solidFill>
              <a:sysClr val="window" lastClr="FFFFFF">
                <a:lumMod val="95000"/>
              </a:sys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sp>
          <p:nvSpPr>
            <p:cNvPr id="51" name="椭圆 50"/>
            <p:cNvSpPr/>
            <p:nvPr>
              <p:custDataLst>
                <p:tags r:id="rId26"/>
              </p:custDataLst>
            </p:nvPr>
          </p:nvSpPr>
          <p:spPr>
            <a:xfrm>
              <a:off x="1328713" y="506992"/>
              <a:ext cx="102843" cy="102843"/>
            </a:xfrm>
            <a:prstGeom prst="ellipse">
              <a:avLst/>
            </a:prstGeom>
            <a:solidFill>
              <a:sysClr val="window" lastClr="FFFFFF">
                <a:lumMod val="95000"/>
              </a:sys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sp>
          <p:nvSpPr>
            <p:cNvPr id="52" name="椭圆 51"/>
            <p:cNvSpPr/>
            <p:nvPr>
              <p:custDataLst>
                <p:tags r:id="rId27"/>
              </p:custDataLst>
            </p:nvPr>
          </p:nvSpPr>
          <p:spPr>
            <a:xfrm>
              <a:off x="1556305" y="506992"/>
              <a:ext cx="102843" cy="102843"/>
            </a:xfrm>
            <a:prstGeom prst="ellipse">
              <a:avLst/>
            </a:prstGeom>
            <a:solidFill>
              <a:sysClr val="window" lastClr="FFFFFF">
                <a:lumMod val="95000"/>
              </a:sys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sp>
          <p:nvSpPr>
            <p:cNvPr id="54" name="椭圆 53"/>
            <p:cNvSpPr/>
            <p:nvPr>
              <p:custDataLst>
                <p:tags r:id="rId28"/>
              </p:custDataLst>
            </p:nvPr>
          </p:nvSpPr>
          <p:spPr>
            <a:xfrm>
              <a:off x="1783897" y="506992"/>
              <a:ext cx="102843" cy="102843"/>
            </a:xfrm>
            <a:prstGeom prst="ellipse">
              <a:avLst/>
            </a:prstGeom>
            <a:solidFill>
              <a:sysClr val="window" lastClr="FFFFFF">
                <a:lumMod val="95000"/>
              </a:sys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sp>
          <p:nvSpPr>
            <p:cNvPr id="56" name="椭圆 55"/>
            <p:cNvSpPr/>
            <p:nvPr>
              <p:custDataLst>
                <p:tags r:id="rId29"/>
              </p:custDataLst>
            </p:nvPr>
          </p:nvSpPr>
          <p:spPr>
            <a:xfrm>
              <a:off x="644561" y="761922"/>
              <a:ext cx="102843" cy="102843"/>
            </a:xfrm>
            <a:prstGeom prst="ellipse">
              <a:avLst/>
            </a:prstGeom>
            <a:solidFill>
              <a:sysClr val="window" lastClr="FFFFFF">
                <a:lumMod val="95000"/>
              </a:sys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sp>
          <p:nvSpPr>
            <p:cNvPr id="57" name="椭圆 56"/>
            <p:cNvSpPr/>
            <p:nvPr>
              <p:custDataLst>
                <p:tags r:id="rId30"/>
              </p:custDataLst>
            </p:nvPr>
          </p:nvSpPr>
          <p:spPr>
            <a:xfrm>
              <a:off x="872153" y="761922"/>
              <a:ext cx="102843" cy="102843"/>
            </a:xfrm>
            <a:prstGeom prst="ellipse">
              <a:avLst/>
            </a:prstGeom>
            <a:solidFill>
              <a:sysClr val="window" lastClr="FFFFFF">
                <a:lumMod val="95000"/>
              </a:sys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sp>
          <p:nvSpPr>
            <p:cNvPr id="59" name="椭圆 58"/>
            <p:cNvSpPr/>
            <p:nvPr>
              <p:custDataLst>
                <p:tags r:id="rId31"/>
              </p:custDataLst>
            </p:nvPr>
          </p:nvSpPr>
          <p:spPr>
            <a:xfrm>
              <a:off x="1099745" y="761922"/>
              <a:ext cx="102843" cy="102843"/>
            </a:xfrm>
            <a:prstGeom prst="ellipse">
              <a:avLst/>
            </a:prstGeom>
            <a:solidFill>
              <a:sysClr val="window" lastClr="FFFFFF">
                <a:lumMod val="95000"/>
              </a:sys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sp>
          <p:nvSpPr>
            <p:cNvPr id="60" name="椭圆 59"/>
            <p:cNvSpPr/>
            <p:nvPr>
              <p:custDataLst>
                <p:tags r:id="rId32"/>
              </p:custDataLst>
            </p:nvPr>
          </p:nvSpPr>
          <p:spPr>
            <a:xfrm>
              <a:off x="1328713" y="761922"/>
              <a:ext cx="102843" cy="102843"/>
            </a:xfrm>
            <a:prstGeom prst="ellipse">
              <a:avLst/>
            </a:prstGeom>
            <a:solidFill>
              <a:sysClr val="window" lastClr="FFFFFF">
                <a:lumMod val="95000"/>
              </a:sys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sp>
          <p:nvSpPr>
            <p:cNvPr id="61" name="椭圆 60"/>
            <p:cNvSpPr/>
            <p:nvPr>
              <p:custDataLst>
                <p:tags r:id="rId33"/>
              </p:custDataLst>
            </p:nvPr>
          </p:nvSpPr>
          <p:spPr>
            <a:xfrm>
              <a:off x="1556305" y="761922"/>
              <a:ext cx="102843" cy="102843"/>
            </a:xfrm>
            <a:prstGeom prst="ellipse">
              <a:avLst/>
            </a:prstGeom>
            <a:solidFill>
              <a:sysClr val="window" lastClr="FFFFFF">
                <a:lumMod val="95000"/>
              </a:sys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sp>
          <p:nvSpPr>
            <p:cNvPr id="62" name="椭圆 61"/>
            <p:cNvSpPr/>
            <p:nvPr>
              <p:custDataLst>
                <p:tags r:id="rId34"/>
              </p:custDataLst>
            </p:nvPr>
          </p:nvSpPr>
          <p:spPr>
            <a:xfrm>
              <a:off x="1783897" y="761922"/>
              <a:ext cx="102843" cy="102843"/>
            </a:xfrm>
            <a:prstGeom prst="ellipse">
              <a:avLst/>
            </a:prstGeom>
            <a:solidFill>
              <a:sysClr val="window" lastClr="FFFFFF">
                <a:lumMod val="95000"/>
              </a:sys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sp>
          <p:nvSpPr>
            <p:cNvPr id="63" name="椭圆 62"/>
            <p:cNvSpPr/>
            <p:nvPr>
              <p:custDataLst>
                <p:tags r:id="rId35"/>
              </p:custDataLst>
            </p:nvPr>
          </p:nvSpPr>
          <p:spPr>
            <a:xfrm>
              <a:off x="644561" y="1022556"/>
              <a:ext cx="102843" cy="102843"/>
            </a:xfrm>
            <a:prstGeom prst="ellipse">
              <a:avLst/>
            </a:prstGeom>
            <a:solidFill>
              <a:sysClr val="window" lastClr="FFFFFF">
                <a:lumMod val="95000"/>
              </a:sys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sp>
          <p:nvSpPr>
            <p:cNvPr id="64" name="椭圆 63"/>
            <p:cNvSpPr/>
            <p:nvPr>
              <p:custDataLst>
                <p:tags r:id="rId36"/>
              </p:custDataLst>
            </p:nvPr>
          </p:nvSpPr>
          <p:spPr>
            <a:xfrm>
              <a:off x="872153" y="1022556"/>
              <a:ext cx="102843" cy="102843"/>
            </a:xfrm>
            <a:prstGeom prst="ellipse">
              <a:avLst/>
            </a:prstGeom>
            <a:solidFill>
              <a:sysClr val="window" lastClr="FFFFFF">
                <a:lumMod val="95000"/>
              </a:sys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sp>
          <p:nvSpPr>
            <p:cNvPr id="65" name="椭圆 64"/>
            <p:cNvSpPr/>
            <p:nvPr>
              <p:custDataLst>
                <p:tags r:id="rId37"/>
              </p:custDataLst>
            </p:nvPr>
          </p:nvSpPr>
          <p:spPr>
            <a:xfrm>
              <a:off x="1099745" y="1022556"/>
              <a:ext cx="102843" cy="102843"/>
            </a:xfrm>
            <a:prstGeom prst="ellipse">
              <a:avLst/>
            </a:prstGeom>
            <a:solidFill>
              <a:sysClr val="window" lastClr="FFFFFF">
                <a:lumMod val="95000"/>
              </a:sys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r>
                <a:rPr lang="en-US" altLang="zh-CN"/>
                <a:t>s</a:t>
              </a:r>
              <a:endParaRPr lang="en-US" altLang="zh-CN"/>
            </a:p>
          </p:txBody>
        </p:sp>
        <p:sp>
          <p:nvSpPr>
            <p:cNvPr id="66" name="椭圆 65"/>
            <p:cNvSpPr/>
            <p:nvPr>
              <p:custDataLst>
                <p:tags r:id="rId38"/>
              </p:custDataLst>
            </p:nvPr>
          </p:nvSpPr>
          <p:spPr>
            <a:xfrm>
              <a:off x="1328713" y="1022556"/>
              <a:ext cx="102843" cy="102843"/>
            </a:xfrm>
            <a:prstGeom prst="ellipse">
              <a:avLst/>
            </a:prstGeom>
            <a:solidFill>
              <a:sysClr val="window" lastClr="FFFFFF">
                <a:lumMod val="95000"/>
              </a:sys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sp>
          <p:nvSpPr>
            <p:cNvPr id="67" name="椭圆 66"/>
            <p:cNvSpPr/>
            <p:nvPr>
              <p:custDataLst>
                <p:tags r:id="rId39"/>
              </p:custDataLst>
            </p:nvPr>
          </p:nvSpPr>
          <p:spPr>
            <a:xfrm>
              <a:off x="1556305" y="1022556"/>
              <a:ext cx="102843" cy="102843"/>
            </a:xfrm>
            <a:prstGeom prst="ellipse">
              <a:avLst/>
            </a:prstGeom>
            <a:solidFill>
              <a:sysClr val="window" lastClr="FFFFFF">
                <a:lumMod val="95000"/>
              </a:sys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sp>
          <p:nvSpPr>
            <p:cNvPr id="68" name="椭圆 67"/>
            <p:cNvSpPr/>
            <p:nvPr>
              <p:custDataLst>
                <p:tags r:id="rId40"/>
              </p:custDataLst>
            </p:nvPr>
          </p:nvSpPr>
          <p:spPr>
            <a:xfrm>
              <a:off x="1783897" y="1022556"/>
              <a:ext cx="102843" cy="102843"/>
            </a:xfrm>
            <a:prstGeom prst="ellipse">
              <a:avLst/>
            </a:prstGeom>
            <a:solidFill>
              <a:sysClr val="window" lastClr="FFFFFF">
                <a:lumMod val="95000"/>
              </a:sys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grpSp>
      <p:grpSp>
        <p:nvGrpSpPr>
          <p:cNvPr id="207" name="组合 206"/>
          <p:cNvGrpSpPr/>
          <p:nvPr>
            <p:custDataLst>
              <p:tags r:id="rId41"/>
            </p:custDataLst>
          </p:nvPr>
        </p:nvGrpSpPr>
        <p:grpSpPr>
          <a:xfrm>
            <a:off x="5487742" y="-58572"/>
            <a:ext cx="5978493" cy="6936397"/>
            <a:chOff x="5108647" y="-157632"/>
            <a:chExt cx="5978493" cy="6936397"/>
          </a:xfrm>
        </p:grpSpPr>
        <p:sp>
          <p:nvSpPr>
            <p:cNvPr id="2" name="任意多边形 11"/>
            <p:cNvSpPr/>
            <p:nvPr>
              <p:custDataLst>
                <p:tags r:id="rId42"/>
              </p:custDataLst>
            </p:nvPr>
          </p:nvSpPr>
          <p:spPr>
            <a:xfrm>
              <a:off x="6277624" y="1198581"/>
              <a:ext cx="3640884" cy="4223619"/>
            </a:xfrm>
            <a:custGeom>
              <a:avLst/>
              <a:gdLst>
                <a:gd name="connsiteX0" fmla="*/ 1648459 w 3296922"/>
                <a:gd name="connsiteY0" fmla="*/ 548191 h 3824604"/>
                <a:gd name="connsiteX1" fmla="*/ 472555 w 3296922"/>
                <a:gd name="connsiteY1" fmla="*/ 1136170 h 3824604"/>
                <a:gd name="connsiteX2" fmla="*/ 472556 w 3296922"/>
                <a:gd name="connsiteY2" fmla="*/ 2688436 h 3824604"/>
                <a:gd name="connsiteX3" fmla="*/ 1648460 w 3296922"/>
                <a:gd name="connsiteY3" fmla="*/ 3276414 h 3824604"/>
                <a:gd name="connsiteX4" fmla="*/ 2824364 w 3296922"/>
                <a:gd name="connsiteY4" fmla="*/ 2688435 h 3824604"/>
                <a:gd name="connsiteX5" fmla="*/ 2824365 w 3296922"/>
                <a:gd name="connsiteY5" fmla="*/ 1136170 h 3824604"/>
                <a:gd name="connsiteX6" fmla="*/ 1648460 w 3296922"/>
                <a:gd name="connsiteY6" fmla="*/ 0 h 3824604"/>
                <a:gd name="connsiteX7" fmla="*/ 3296920 w 3296922"/>
                <a:gd name="connsiteY7" fmla="*/ 824269 h 3824604"/>
                <a:gd name="connsiteX8" fmla="*/ 3296922 w 3296922"/>
                <a:gd name="connsiteY8" fmla="*/ 3000337 h 3824604"/>
                <a:gd name="connsiteX9" fmla="*/ 1648460 w 3296922"/>
                <a:gd name="connsiteY9" fmla="*/ 3824604 h 3824604"/>
                <a:gd name="connsiteX10" fmla="*/ 0 w 3296922"/>
                <a:gd name="connsiteY10" fmla="*/ 3000337 h 3824604"/>
                <a:gd name="connsiteX11" fmla="*/ 0 w 3296922"/>
                <a:gd name="connsiteY11" fmla="*/ 824267 h 3824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296922" h="3824604">
                  <a:moveTo>
                    <a:pt x="1648459" y="548191"/>
                  </a:moveTo>
                  <a:lnTo>
                    <a:pt x="472555" y="1136170"/>
                  </a:lnTo>
                  <a:lnTo>
                    <a:pt x="472556" y="2688436"/>
                  </a:lnTo>
                  <a:lnTo>
                    <a:pt x="1648460" y="3276414"/>
                  </a:lnTo>
                  <a:lnTo>
                    <a:pt x="2824364" y="2688435"/>
                  </a:lnTo>
                  <a:lnTo>
                    <a:pt x="2824365" y="1136170"/>
                  </a:lnTo>
                  <a:close/>
                  <a:moveTo>
                    <a:pt x="1648460" y="0"/>
                  </a:moveTo>
                  <a:lnTo>
                    <a:pt x="3296920" y="824269"/>
                  </a:lnTo>
                  <a:lnTo>
                    <a:pt x="3296922" y="3000337"/>
                  </a:lnTo>
                  <a:lnTo>
                    <a:pt x="1648460" y="3824604"/>
                  </a:lnTo>
                  <a:lnTo>
                    <a:pt x="0" y="3000337"/>
                  </a:lnTo>
                  <a:lnTo>
                    <a:pt x="0" y="824267"/>
                  </a:lnTo>
                  <a:close/>
                </a:path>
              </a:pathLst>
            </a:custGeom>
            <a:blipFill dpi="0" rotWithShape="0">
              <a:blip r:embed="rId43"/>
              <a:srcRect/>
              <a:tile tx="-2803822.77845083" ty="-1730142.34105408" sx="100000" sy="100000"/>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endParaRPr lang="zh-CN" altLang="en-US"/>
            </a:p>
          </p:txBody>
        </p:sp>
        <p:sp>
          <p:nvSpPr>
            <p:cNvPr id="3" name="任意多边形 13"/>
            <p:cNvSpPr/>
            <p:nvPr>
              <p:custDataLst>
                <p:tags r:id="rId44"/>
              </p:custDataLst>
            </p:nvPr>
          </p:nvSpPr>
          <p:spPr>
            <a:xfrm>
              <a:off x="5108647" y="-157632"/>
              <a:ext cx="4809716" cy="5870148"/>
            </a:xfrm>
            <a:custGeom>
              <a:avLst/>
              <a:gdLst>
                <a:gd name="connsiteX0" fmla="*/ 2706868 w 4355332"/>
                <a:gd name="connsiteY0" fmla="*/ 0 h 5315582"/>
                <a:gd name="connsiteX1" fmla="*/ 4355332 w 4355332"/>
                <a:gd name="connsiteY1" fmla="*/ 824326 h 5315582"/>
                <a:gd name="connsiteX2" fmla="*/ 4355332 w 4355332"/>
                <a:gd name="connsiteY2" fmla="*/ 1724548 h 5315582"/>
                <a:gd name="connsiteX3" fmla="*/ 2706867 w 4355332"/>
                <a:gd name="connsiteY3" fmla="*/ 900221 h 5315582"/>
                <a:gd name="connsiteX4" fmla="*/ 775966 w 4355332"/>
                <a:gd name="connsiteY4" fmla="*/ 1865782 h 5315582"/>
                <a:gd name="connsiteX5" fmla="*/ 775965 w 4355332"/>
                <a:gd name="connsiteY5" fmla="*/ 4414864 h 5315582"/>
                <a:gd name="connsiteX6" fmla="*/ 776962 w 4355332"/>
                <a:gd name="connsiteY6" fmla="*/ 4415363 h 5315582"/>
                <a:gd name="connsiteX7" fmla="*/ 776962 w 4355332"/>
                <a:gd name="connsiteY7" fmla="*/ 5315582 h 5315582"/>
                <a:gd name="connsiteX8" fmla="*/ 2 w 4355332"/>
                <a:gd name="connsiteY8" fmla="*/ 4927060 h 5315582"/>
                <a:gd name="connsiteX9" fmla="*/ 0 w 4355332"/>
                <a:gd name="connsiteY9" fmla="*/ 1353588 h 53155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355332" h="5315582">
                  <a:moveTo>
                    <a:pt x="2706868" y="0"/>
                  </a:moveTo>
                  <a:lnTo>
                    <a:pt x="4355332" y="824326"/>
                  </a:lnTo>
                  <a:lnTo>
                    <a:pt x="4355332" y="1724548"/>
                  </a:lnTo>
                  <a:lnTo>
                    <a:pt x="2706867" y="900221"/>
                  </a:lnTo>
                  <a:lnTo>
                    <a:pt x="775966" y="1865782"/>
                  </a:lnTo>
                  <a:lnTo>
                    <a:pt x="775965" y="4414864"/>
                  </a:lnTo>
                  <a:lnTo>
                    <a:pt x="776962" y="4415363"/>
                  </a:lnTo>
                  <a:lnTo>
                    <a:pt x="776962" y="5315582"/>
                  </a:lnTo>
                  <a:lnTo>
                    <a:pt x="2" y="4927060"/>
                  </a:lnTo>
                  <a:lnTo>
                    <a:pt x="0" y="1353588"/>
                  </a:lnTo>
                  <a:close/>
                </a:path>
              </a:pathLst>
            </a:custGeom>
            <a:blipFill dpi="0" rotWithShape="0">
              <a:blip r:embed="rId43"/>
              <a:srcRect/>
              <a:tile tx="-1634845.73563775" ty="-373929.925682847" sx="100000" sy="100000"/>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endParaRPr lang="zh-CN" altLang="en-US"/>
            </a:p>
          </p:txBody>
        </p:sp>
        <p:sp>
          <p:nvSpPr>
            <p:cNvPr id="160" name="Hexagon 21"/>
            <p:cNvSpPr/>
            <p:nvPr>
              <p:custDataLst>
                <p:tags r:id="rId45"/>
              </p:custDataLst>
            </p:nvPr>
          </p:nvSpPr>
          <p:spPr>
            <a:xfrm>
              <a:off x="7064073" y="2110546"/>
              <a:ext cx="2067983" cy="2398972"/>
            </a:xfrm>
            <a:custGeom>
              <a:avLst/>
              <a:gdLst>
                <a:gd name="connsiteX0" fmla="*/ 936310 w 1872616"/>
                <a:gd name="connsiteY0" fmla="*/ 0 h 2172336"/>
                <a:gd name="connsiteX1" fmla="*/ 1872616 w 1872616"/>
                <a:gd name="connsiteY1" fmla="*/ 468154 h 2172336"/>
                <a:gd name="connsiteX2" fmla="*/ 1872616 w 1872616"/>
                <a:gd name="connsiteY2" fmla="*/ 1704184 h 2172336"/>
                <a:gd name="connsiteX3" fmla="*/ 936309 w 1872616"/>
                <a:gd name="connsiteY3" fmla="*/ 2172336 h 2172336"/>
                <a:gd name="connsiteX4" fmla="*/ 0 w 1872616"/>
                <a:gd name="connsiteY4" fmla="*/ 1704183 h 2172336"/>
                <a:gd name="connsiteX5" fmla="*/ 0 w 1872616"/>
                <a:gd name="connsiteY5" fmla="*/ 468154 h 21723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72616" h="2172336">
                  <a:moveTo>
                    <a:pt x="936310" y="0"/>
                  </a:moveTo>
                  <a:lnTo>
                    <a:pt x="1872616" y="468154"/>
                  </a:lnTo>
                  <a:lnTo>
                    <a:pt x="1872616" y="1704184"/>
                  </a:lnTo>
                  <a:lnTo>
                    <a:pt x="936309" y="2172336"/>
                  </a:lnTo>
                  <a:lnTo>
                    <a:pt x="0" y="1704183"/>
                  </a:lnTo>
                  <a:lnTo>
                    <a:pt x="0" y="468154"/>
                  </a:lnTo>
                  <a:close/>
                </a:path>
              </a:pathLst>
            </a:custGeom>
            <a:blipFill dpi="0" rotWithShape="0">
              <a:blip r:embed="rId43"/>
              <a:srcRect/>
              <a:tile tx="-3590270.99415079" ty="-2642107.78802477" sx="100000" sy="100000"/>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endParaRPr lang="zh-CN" altLang="en-US"/>
            </a:p>
          </p:txBody>
        </p:sp>
        <p:sp>
          <p:nvSpPr>
            <p:cNvPr id="206" name="任意多边形 14"/>
            <p:cNvSpPr/>
            <p:nvPr>
              <p:custDataLst>
                <p:tags r:id="rId46"/>
              </p:custDataLst>
            </p:nvPr>
          </p:nvSpPr>
          <p:spPr>
            <a:xfrm>
              <a:off x="6277275" y="908619"/>
              <a:ext cx="4809865" cy="5870146"/>
            </a:xfrm>
            <a:custGeom>
              <a:avLst/>
              <a:gdLst>
                <a:gd name="connsiteX0" fmla="*/ 3578478 w 4355466"/>
                <a:gd name="connsiteY0" fmla="*/ 0 h 5315580"/>
                <a:gd name="connsiteX1" fmla="*/ 4355466 w 4355466"/>
                <a:gd name="connsiteY1" fmla="*/ 388526 h 5315580"/>
                <a:gd name="connsiteX2" fmla="*/ 4355465 w 4355466"/>
                <a:gd name="connsiteY2" fmla="*/ 3961996 h 5315580"/>
                <a:gd name="connsiteX3" fmla="*/ 1648515 w 4355466"/>
                <a:gd name="connsiteY3" fmla="*/ 5315580 h 5315580"/>
                <a:gd name="connsiteX4" fmla="*/ 2 w 4355466"/>
                <a:gd name="connsiteY4" fmla="*/ 4491253 h 5315580"/>
                <a:gd name="connsiteX5" fmla="*/ 0 w 4355466"/>
                <a:gd name="connsiteY5" fmla="*/ 3591036 h 5315580"/>
                <a:gd name="connsiteX6" fmla="*/ 1648515 w 4355466"/>
                <a:gd name="connsiteY6" fmla="*/ 4415361 h 5315580"/>
                <a:gd name="connsiteX7" fmla="*/ 3579477 w 4355466"/>
                <a:gd name="connsiteY7" fmla="*/ 3449802 h 5315580"/>
                <a:gd name="connsiteX8" fmla="*/ 3579478 w 4355466"/>
                <a:gd name="connsiteY8" fmla="*/ 900720 h 5315580"/>
                <a:gd name="connsiteX9" fmla="*/ 3578477 w 4355466"/>
                <a:gd name="connsiteY9" fmla="*/ 900219 h 53155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355466" h="5315580">
                  <a:moveTo>
                    <a:pt x="3578478" y="0"/>
                  </a:moveTo>
                  <a:lnTo>
                    <a:pt x="4355466" y="388526"/>
                  </a:lnTo>
                  <a:lnTo>
                    <a:pt x="4355465" y="3961996"/>
                  </a:lnTo>
                  <a:lnTo>
                    <a:pt x="1648515" y="5315580"/>
                  </a:lnTo>
                  <a:lnTo>
                    <a:pt x="2" y="4491253"/>
                  </a:lnTo>
                  <a:lnTo>
                    <a:pt x="0" y="3591036"/>
                  </a:lnTo>
                  <a:lnTo>
                    <a:pt x="1648515" y="4415361"/>
                  </a:lnTo>
                  <a:lnTo>
                    <a:pt x="3579477" y="3449802"/>
                  </a:lnTo>
                  <a:lnTo>
                    <a:pt x="3579478" y="900720"/>
                  </a:lnTo>
                  <a:lnTo>
                    <a:pt x="3578477" y="900219"/>
                  </a:lnTo>
                  <a:close/>
                </a:path>
              </a:pathLst>
            </a:custGeom>
            <a:blipFill dpi="0" rotWithShape="0">
              <a:blip r:embed="rId43"/>
              <a:srcRect/>
              <a:tile tx="-2803473.52383046" ty="-1440180.96862462" sx="100000" sy="100000"/>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endParaRPr lang="zh-CN" altLang="en-US"/>
            </a:p>
          </p:txBody>
        </p:sp>
      </p:grpSp>
    </p:spTree>
    <p:custDataLst>
      <p:tags r:id="rId47"/>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 name="文本框 15"/>
          <p:cNvSpPr txBox="1"/>
          <p:nvPr>
            <p:custDataLst>
              <p:tags r:id="rId1"/>
            </p:custDataLst>
          </p:nvPr>
        </p:nvSpPr>
        <p:spPr>
          <a:xfrm>
            <a:off x="584835" y="1619250"/>
            <a:ext cx="4902835" cy="1430020"/>
          </a:xfrm>
          <a:prstGeom prst="rect">
            <a:avLst/>
          </a:prstGeom>
          <a:noFill/>
        </p:spPr>
        <p:txBody>
          <a:bodyPr wrap="square" lIns="101600" tIns="38100" rIns="63500" bIns="38100" rtlCol="0" anchor="b" anchorCtr="0">
            <a:spAutoFit/>
          </a:bodyPr>
          <a:lstStyle>
            <a:defPPr>
              <a:defRPr lang="zh-CN"/>
            </a:defPPr>
            <a:lvl1pPr marL="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9pPr>
          </a:lstStyle>
          <a:p>
            <a:pPr fontAlgn="auto">
              <a:lnSpc>
                <a:spcPct val="100000"/>
              </a:lnSpc>
            </a:pPr>
            <a:r>
              <a:rPr lang="zh-CN" altLang="en-US" sz="4400" b="1" dirty="0">
                <a:sym typeface="+mn-ea"/>
              </a:rPr>
              <a:t>4. 轨道交通运营服务评价和定价制度</a:t>
            </a:r>
            <a:endParaRPr lang="zh-CN" altLang="en-US" sz="4400" b="1" dirty="0">
              <a:sym typeface="+mn-ea"/>
            </a:endParaRPr>
          </a:p>
        </p:txBody>
      </p:sp>
      <p:sp>
        <p:nvSpPr>
          <p:cNvPr id="20" name="文本框 2"/>
          <p:cNvSpPr txBox="1"/>
          <p:nvPr>
            <p:custDataLst>
              <p:tags r:id="rId2"/>
            </p:custDataLst>
          </p:nvPr>
        </p:nvSpPr>
        <p:spPr>
          <a:xfrm>
            <a:off x="601345" y="3348990"/>
            <a:ext cx="4077970" cy="1599565"/>
          </a:xfrm>
          <a:prstGeom prst="rect">
            <a:avLst/>
          </a:prstGeom>
          <a:noFill/>
        </p:spPr>
        <p:txBody>
          <a:bodyPr wrap="square" lIns="101600" tIns="0" rIns="82550" bIns="0" rtlCol="0">
            <a:spAutoFit/>
          </a:bodyPr>
          <a:lstStyle>
            <a:defPPr>
              <a:defRPr lang="zh-CN"/>
            </a:defPPr>
            <a:lvl1pPr fontAlgn="auto">
              <a:lnSpc>
                <a:spcPct val="130000"/>
              </a:lnSpc>
              <a:spcAft>
                <a:spcPts val="1000"/>
              </a:spcAft>
              <a:defRPr sz="1600" spc="150"/>
            </a:lvl1pPr>
          </a:lstStyle>
          <a:p>
            <a:pPr algn="just"/>
            <a:r>
              <a:rPr lang="zh-CN" altLang="zh-CN" dirty="0">
                <a:solidFill>
                  <a:schemeClr val="tx1">
                    <a:lumMod val="85000"/>
                    <a:lumOff val="15000"/>
                  </a:schemeClr>
                </a:solidFill>
                <a:latin typeface="微软雅黑" panose="020B0503020204020204" charset="-122"/>
                <a:ea typeface="微软雅黑" panose="020B0503020204020204" charset="-122"/>
                <a:sym typeface="+mn-ea"/>
              </a:rPr>
              <a:t>市交通行政管理部门应当定期通过乘客满意度调查等形式，对轨道交通运营服务情况进行评价。对评价中发现的问题，轨道交通企业应当及时改进，市交通行政管理部门应当加强监督。</a:t>
            </a:r>
            <a:endParaRPr lang="zh-CN" altLang="zh-CN"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endParaRPr>
          </a:p>
        </p:txBody>
      </p:sp>
      <p:grpSp>
        <p:nvGrpSpPr>
          <p:cNvPr id="13" name="组合 12"/>
          <p:cNvGrpSpPr/>
          <p:nvPr>
            <p:custDataLst>
              <p:tags r:id="rId3"/>
            </p:custDataLst>
          </p:nvPr>
        </p:nvGrpSpPr>
        <p:grpSpPr>
          <a:xfrm>
            <a:off x="74893" y="752921"/>
            <a:ext cx="1242179" cy="618407"/>
            <a:chOff x="644561" y="506992"/>
            <a:chExt cx="1242179" cy="618407"/>
          </a:xfrm>
        </p:grpSpPr>
        <p:sp>
          <p:nvSpPr>
            <p:cNvPr id="12" name="椭圆 11"/>
            <p:cNvSpPr/>
            <p:nvPr>
              <p:custDataLst>
                <p:tags r:id="rId4"/>
              </p:custDataLst>
            </p:nvPr>
          </p:nvSpPr>
          <p:spPr>
            <a:xfrm>
              <a:off x="644561" y="506992"/>
              <a:ext cx="102843" cy="102843"/>
            </a:xfrm>
            <a:prstGeom prst="ellipse">
              <a:avLst/>
            </a:prstGeom>
            <a:solidFill>
              <a:sysClr val="window" lastClr="FFFFFF">
                <a:lumMod val="95000"/>
              </a:sys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sp>
          <p:nvSpPr>
            <p:cNvPr id="26" name="椭圆 25"/>
            <p:cNvSpPr/>
            <p:nvPr>
              <p:custDataLst>
                <p:tags r:id="rId5"/>
              </p:custDataLst>
            </p:nvPr>
          </p:nvSpPr>
          <p:spPr>
            <a:xfrm>
              <a:off x="872153" y="506992"/>
              <a:ext cx="102843" cy="102843"/>
            </a:xfrm>
            <a:prstGeom prst="ellipse">
              <a:avLst/>
            </a:prstGeom>
            <a:solidFill>
              <a:sysClr val="window" lastClr="FFFFFF">
                <a:lumMod val="95000"/>
              </a:sys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sp>
          <p:nvSpPr>
            <p:cNvPr id="27" name="椭圆 26"/>
            <p:cNvSpPr/>
            <p:nvPr>
              <p:custDataLst>
                <p:tags r:id="rId6"/>
              </p:custDataLst>
            </p:nvPr>
          </p:nvSpPr>
          <p:spPr>
            <a:xfrm>
              <a:off x="1099745" y="506992"/>
              <a:ext cx="102843" cy="102843"/>
            </a:xfrm>
            <a:prstGeom prst="ellipse">
              <a:avLst/>
            </a:prstGeom>
            <a:solidFill>
              <a:sysClr val="window" lastClr="FFFFFF">
                <a:lumMod val="95000"/>
              </a:sys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sp>
          <p:nvSpPr>
            <p:cNvPr id="28" name="椭圆 27"/>
            <p:cNvSpPr/>
            <p:nvPr>
              <p:custDataLst>
                <p:tags r:id="rId7"/>
              </p:custDataLst>
            </p:nvPr>
          </p:nvSpPr>
          <p:spPr>
            <a:xfrm>
              <a:off x="1328713" y="506992"/>
              <a:ext cx="102843" cy="102843"/>
            </a:xfrm>
            <a:prstGeom prst="ellipse">
              <a:avLst/>
            </a:prstGeom>
            <a:solidFill>
              <a:sysClr val="window" lastClr="FFFFFF">
                <a:lumMod val="95000"/>
              </a:sys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sp>
          <p:nvSpPr>
            <p:cNvPr id="29" name="椭圆 28"/>
            <p:cNvSpPr/>
            <p:nvPr>
              <p:custDataLst>
                <p:tags r:id="rId8"/>
              </p:custDataLst>
            </p:nvPr>
          </p:nvSpPr>
          <p:spPr>
            <a:xfrm>
              <a:off x="1556305" y="506992"/>
              <a:ext cx="102843" cy="102843"/>
            </a:xfrm>
            <a:prstGeom prst="ellipse">
              <a:avLst/>
            </a:prstGeom>
            <a:solidFill>
              <a:sysClr val="window" lastClr="FFFFFF">
                <a:lumMod val="95000"/>
              </a:sys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sp>
          <p:nvSpPr>
            <p:cNvPr id="31" name="椭圆 30"/>
            <p:cNvSpPr/>
            <p:nvPr>
              <p:custDataLst>
                <p:tags r:id="rId9"/>
              </p:custDataLst>
            </p:nvPr>
          </p:nvSpPr>
          <p:spPr>
            <a:xfrm>
              <a:off x="1783897" y="506992"/>
              <a:ext cx="102843" cy="102843"/>
            </a:xfrm>
            <a:prstGeom prst="ellipse">
              <a:avLst/>
            </a:prstGeom>
            <a:solidFill>
              <a:sysClr val="window" lastClr="FFFFFF">
                <a:lumMod val="95000"/>
              </a:sys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sp>
          <p:nvSpPr>
            <p:cNvPr id="32" name="椭圆 31"/>
            <p:cNvSpPr/>
            <p:nvPr>
              <p:custDataLst>
                <p:tags r:id="rId10"/>
              </p:custDataLst>
            </p:nvPr>
          </p:nvSpPr>
          <p:spPr>
            <a:xfrm>
              <a:off x="644561" y="761922"/>
              <a:ext cx="102843" cy="102843"/>
            </a:xfrm>
            <a:prstGeom prst="ellipse">
              <a:avLst/>
            </a:prstGeom>
            <a:solidFill>
              <a:sysClr val="window" lastClr="FFFFFF">
                <a:lumMod val="95000"/>
              </a:sys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sp>
          <p:nvSpPr>
            <p:cNvPr id="33" name="椭圆 32"/>
            <p:cNvSpPr/>
            <p:nvPr>
              <p:custDataLst>
                <p:tags r:id="rId11"/>
              </p:custDataLst>
            </p:nvPr>
          </p:nvSpPr>
          <p:spPr>
            <a:xfrm>
              <a:off x="872153" y="761922"/>
              <a:ext cx="102843" cy="102843"/>
            </a:xfrm>
            <a:prstGeom prst="ellipse">
              <a:avLst/>
            </a:prstGeom>
            <a:solidFill>
              <a:sysClr val="window" lastClr="FFFFFF">
                <a:lumMod val="95000"/>
              </a:sys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sp>
          <p:nvSpPr>
            <p:cNvPr id="34" name="椭圆 33"/>
            <p:cNvSpPr/>
            <p:nvPr>
              <p:custDataLst>
                <p:tags r:id="rId12"/>
              </p:custDataLst>
            </p:nvPr>
          </p:nvSpPr>
          <p:spPr>
            <a:xfrm>
              <a:off x="1099745" y="761922"/>
              <a:ext cx="102843" cy="102843"/>
            </a:xfrm>
            <a:prstGeom prst="ellipse">
              <a:avLst/>
            </a:prstGeom>
            <a:solidFill>
              <a:sysClr val="window" lastClr="FFFFFF">
                <a:lumMod val="95000"/>
              </a:sys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sp>
          <p:nvSpPr>
            <p:cNvPr id="35" name="椭圆 34"/>
            <p:cNvSpPr/>
            <p:nvPr>
              <p:custDataLst>
                <p:tags r:id="rId13"/>
              </p:custDataLst>
            </p:nvPr>
          </p:nvSpPr>
          <p:spPr>
            <a:xfrm>
              <a:off x="1328713" y="761922"/>
              <a:ext cx="102843" cy="102843"/>
            </a:xfrm>
            <a:prstGeom prst="ellipse">
              <a:avLst/>
            </a:prstGeom>
            <a:solidFill>
              <a:sysClr val="window" lastClr="FFFFFF">
                <a:lumMod val="95000"/>
              </a:sys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sp>
          <p:nvSpPr>
            <p:cNvPr id="36" name="椭圆 35"/>
            <p:cNvSpPr/>
            <p:nvPr>
              <p:custDataLst>
                <p:tags r:id="rId14"/>
              </p:custDataLst>
            </p:nvPr>
          </p:nvSpPr>
          <p:spPr>
            <a:xfrm>
              <a:off x="1556305" y="761922"/>
              <a:ext cx="102843" cy="102843"/>
            </a:xfrm>
            <a:prstGeom prst="ellipse">
              <a:avLst/>
            </a:prstGeom>
            <a:solidFill>
              <a:sysClr val="window" lastClr="FFFFFF">
                <a:lumMod val="95000"/>
              </a:sys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sp>
          <p:nvSpPr>
            <p:cNvPr id="37" name="椭圆 36"/>
            <p:cNvSpPr/>
            <p:nvPr>
              <p:custDataLst>
                <p:tags r:id="rId15"/>
              </p:custDataLst>
            </p:nvPr>
          </p:nvSpPr>
          <p:spPr>
            <a:xfrm>
              <a:off x="1783897" y="761922"/>
              <a:ext cx="102843" cy="102843"/>
            </a:xfrm>
            <a:prstGeom prst="ellipse">
              <a:avLst/>
            </a:prstGeom>
            <a:solidFill>
              <a:sysClr val="window" lastClr="FFFFFF">
                <a:lumMod val="95000"/>
              </a:sys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sp>
          <p:nvSpPr>
            <p:cNvPr id="39" name="椭圆 38"/>
            <p:cNvSpPr/>
            <p:nvPr>
              <p:custDataLst>
                <p:tags r:id="rId16"/>
              </p:custDataLst>
            </p:nvPr>
          </p:nvSpPr>
          <p:spPr>
            <a:xfrm>
              <a:off x="644561" y="1022556"/>
              <a:ext cx="102843" cy="102843"/>
            </a:xfrm>
            <a:prstGeom prst="ellipse">
              <a:avLst/>
            </a:prstGeom>
            <a:solidFill>
              <a:sysClr val="window" lastClr="FFFFFF">
                <a:lumMod val="95000"/>
              </a:sys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sp>
          <p:nvSpPr>
            <p:cNvPr id="40" name="椭圆 39"/>
            <p:cNvSpPr/>
            <p:nvPr>
              <p:custDataLst>
                <p:tags r:id="rId17"/>
              </p:custDataLst>
            </p:nvPr>
          </p:nvSpPr>
          <p:spPr>
            <a:xfrm>
              <a:off x="872153" y="1022556"/>
              <a:ext cx="102843" cy="102843"/>
            </a:xfrm>
            <a:prstGeom prst="ellipse">
              <a:avLst/>
            </a:prstGeom>
            <a:solidFill>
              <a:sysClr val="window" lastClr="FFFFFF">
                <a:lumMod val="95000"/>
              </a:sys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sp>
          <p:nvSpPr>
            <p:cNvPr id="41" name="椭圆 40"/>
            <p:cNvSpPr/>
            <p:nvPr>
              <p:custDataLst>
                <p:tags r:id="rId18"/>
              </p:custDataLst>
            </p:nvPr>
          </p:nvSpPr>
          <p:spPr>
            <a:xfrm>
              <a:off x="1099745" y="1022556"/>
              <a:ext cx="102843" cy="102843"/>
            </a:xfrm>
            <a:prstGeom prst="ellipse">
              <a:avLst/>
            </a:prstGeom>
            <a:solidFill>
              <a:sysClr val="window" lastClr="FFFFFF">
                <a:lumMod val="95000"/>
              </a:sys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sp>
          <p:nvSpPr>
            <p:cNvPr id="42" name="椭圆 41"/>
            <p:cNvSpPr/>
            <p:nvPr>
              <p:custDataLst>
                <p:tags r:id="rId19"/>
              </p:custDataLst>
            </p:nvPr>
          </p:nvSpPr>
          <p:spPr>
            <a:xfrm>
              <a:off x="1328713" y="1022556"/>
              <a:ext cx="102843" cy="102843"/>
            </a:xfrm>
            <a:prstGeom prst="ellipse">
              <a:avLst/>
            </a:prstGeom>
            <a:solidFill>
              <a:sysClr val="window" lastClr="FFFFFF">
                <a:lumMod val="95000"/>
              </a:sys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sp>
          <p:nvSpPr>
            <p:cNvPr id="44" name="椭圆 43"/>
            <p:cNvSpPr/>
            <p:nvPr>
              <p:custDataLst>
                <p:tags r:id="rId20"/>
              </p:custDataLst>
            </p:nvPr>
          </p:nvSpPr>
          <p:spPr>
            <a:xfrm>
              <a:off x="1556305" y="1022556"/>
              <a:ext cx="102843" cy="102843"/>
            </a:xfrm>
            <a:prstGeom prst="ellipse">
              <a:avLst/>
            </a:prstGeom>
            <a:solidFill>
              <a:sysClr val="window" lastClr="FFFFFF">
                <a:lumMod val="95000"/>
              </a:sys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sp>
          <p:nvSpPr>
            <p:cNvPr id="45" name="椭圆 44"/>
            <p:cNvSpPr/>
            <p:nvPr>
              <p:custDataLst>
                <p:tags r:id="rId21"/>
              </p:custDataLst>
            </p:nvPr>
          </p:nvSpPr>
          <p:spPr>
            <a:xfrm>
              <a:off x="1783897" y="1022556"/>
              <a:ext cx="102843" cy="102843"/>
            </a:xfrm>
            <a:prstGeom prst="ellipse">
              <a:avLst/>
            </a:prstGeom>
            <a:solidFill>
              <a:sysClr val="window" lastClr="FFFFFF">
                <a:lumMod val="95000"/>
              </a:sys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grpSp>
      <p:grpSp>
        <p:nvGrpSpPr>
          <p:cNvPr id="46" name="组合 45"/>
          <p:cNvGrpSpPr/>
          <p:nvPr>
            <p:custDataLst>
              <p:tags r:id="rId22"/>
            </p:custDataLst>
          </p:nvPr>
        </p:nvGrpSpPr>
        <p:grpSpPr>
          <a:xfrm rot="5400000">
            <a:off x="416968" y="5802480"/>
            <a:ext cx="1242179" cy="618407"/>
            <a:chOff x="644561" y="506992"/>
            <a:chExt cx="1242179" cy="618407"/>
          </a:xfrm>
        </p:grpSpPr>
        <p:sp>
          <p:nvSpPr>
            <p:cNvPr id="47" name="椭圆 46"/>
            <p:cNvSpPr/>
            <p:nvPr>
              <p:custDataLst>
                <p:tags r:id="rId23"/>
              </p:custDataLst>
            </p:nvPr>
          </p:nvSpPr>
          <p:spPr>
            <a:xfrm>
              <a:off x="644561" y="506992"/>
              <a:ext cx="102843" cy="102843"/>
            </a:xfrm>
            <a:prstGeom prst="ellipse">
              <a:avLst/>
            </a:prstGeom>
            <a:solidFill>
              <a:sysClr val="window" lastClr="FFFFFF">
                <a:lumMod val="95000"/>
              </a:sys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sp>
          <p:nvSpPr>
            <p:cNvPr id="49" name="椭圆 48"/>
            <p:cNvSpPr/>
            <p:nvPr>
              <p:custDataLst>
                <p:tags r:id="rId24"/>
              </p:custDataLst>
            </p:nvPr>
          </p:nvSpPr>
          <p:spPr>
            <a:xfrm>
              <a:off x="872153" y="506992"/>
              <a:ext cx="102843" cy="102843"/>
            </a:xfrm>
            <a:prstGeom prst="ellipse">
              <a:avLst/>
            </a:prstGeom>
            <a:solidFill>
              <a:sysClr val="window" lastClr="FFFFFF">
                <a:lumMod val="95000"/>
              </a:sys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sp>
          <p:nvSpPr>
            <p:cNvPr id="50" name="椭圆 49"/>
            <p:cNvSpPr/>
            <p:nvPr>
              <p:custDataLst>
                <p:tags r:id="rId25"/>
              </p:custDataLst>
            </p:nvPr>
          </p:nvSpPr>
          <p:spPr>
            <a:xfrm>
              <a:off x="1099745" y="506992"/>
              <a:ext cx="102843" cy="102843"/>
            </a:xfrm>
            <a:prstGeom prst="ellipse">
              <a:avLst/>
            </a:prstGeom>
            <a:solidFill>
              <a:sysClr val="window" lastClr="FFFFFF">
                <a:lumMod val="95000"/>
              </a:sys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sp>
          <p:nvSpPr>
            <p:cNvPr id="51" name="椭圆 50"/>
            <p:cNvSpPr/>
            <p:nvPr>
              <p:custDataLst>
                <p:tags r:id="rId26"/>
              </p:custDataLst>
            </p:nvPr>
          </p:nvSpPr>
          <p:spPr>
            <a:xfrm>
              <a:off x="1328713" y="506992"/>
              <a:ext cx="102843" cy="102843"/>
            </a:xfrm>
            <a:prstGeom prst="ellipse">
              <a:avLst/>
            </a:prstGeom>
            <a:solidFill>
              <a:sysClr val="window" lastClr="FFFFFF">
                <a:lumMod val="95000"/>
              </a:sys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sp>
          <p:nvSpPr>
            <p:cNvPr id="52" name="椭圆 51"/>
            <p:cNvSpPr/>
            <p:nvPr>
              <p:custDataLst>
                <p:tags r:id="rId27"/>
              </p:custDataLst>
            </p:nvPr>
          </p:nvSpPr>
          <p:spPr>
            <a:xfrm>
              <a:off x="1556305" y="506992"/>
              <a:ext cx="102843" cy="102843"/>
            </a:xfrm>
            <a:prstGeom prst="ellipse">
              <a:avLst/>
            </a:prstGeom>
            <a:solidFill>
              <a:sysClr val="window" lastClr="FFFFFF">
                <a:lumMod val="95000"/>
              </a:sys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sp>
          <p:nvSpPr>
            <p:cNvPr id="54" name="椭圆 53"/>
            <p:cNvSpPr/>
            <p:nvPr>
              <p:custDataLst>
                <p:tags r:id="rId28"/>
              </p:custDataLst>
            </p:nvPr>
          </p:nvSpPr>
          <p:spPr>
            <a:xfrm>
              <a:off x="1783897" y="506992"/>
              <a:ext cx="102843" cy="102843"/>
            </a:xfrm>
            <a:prstGeom prst="ellipse">
              <a:avLst/>
            </a:prstGeom>
            <a:solidFill>
              <a:sysClr val="window" lastClr="FFFFFF">
                <a:lumMod val="95000"/>
              </a:sys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sp>
          <p:nvSpPr>
            <p:cNvPr id="56" name="椭圆 55"/>
            <p:cNvSpPr/>
            <p:nvPr>
              <p:custDataLst>
                <p:tags r:id="rId29"/>
              </p:custDataLst>
            </p:nvPr>
          </p:nvSpPr>
          <p:spPr>
            <a:xfrm>
              <a:off x="644561" y="761922"/>
              <a:ext cx="102843" cy="102843"/>
            </a:xfrm>
            <a:prstGeom prst="ellipse">
              <a:avLst/>
            </a:prstGeom>
            <a:solidFill>
              <a:sysClr val="window" lastClr="FFFFFF">
                <a:lumMod val="95000"/>
              </a:sys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sp>
          <p:nvSpPr>
            <p:cNvPr id="57" name="椭圆 56"/>
            <p:cNvSpPr/>
            <p:nvPr>
              <p:custDataLst>
                <p:tags r:id="rId30"/>
              </p:custDataLst>
            </p:nvPr>
          </p:nvSpPr>
          <p:spPr>
            <a:xfrm>
              <a:off x="872153" y="761922"/>
              <a:ext cx="102843" cy="102843"/>
            </a:xfrm>
            <a:prstGeom prst="ellipse">
              <a:avLst/>
            </a:prstGeom>
            <a:solidFill>
              <a:sysClr val="window" lastClr="FFFFFF">
                <a:lumMod val="95000"/>
              </a:sys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sp>
          <p:nvSpPr>
            <p:cNvPr id="59" name="椭圆 58"/>
            <p:cNvSpPr/>
            <p:nvPr>
              <p:custDataLst>
                <p:tags r:id="rId31"/>
              </p:custDataLst>
            </p:nvPr>
          </p:nvSpPr>
          <p:spPr>
            <a:xfrm>
              <a:off x="1099745" y="761922"/>
              <a:ext cx="102843" cy="102843"/>
            </a:xfrm>
            <a:prstGeom prst="ellipse">
              <a:avLst/>
            </a:prstGeom>
            <a:solidFill>
              <a:sysClr val="window" lastClr="FFFFFF">
                <a:lumMod val="95000"/>
              </a:sys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sp>
          <p:nvSpPr>
            <p:cNvPr id="60" name="椭圆 59"/>
            <p:cNvSpPr/>
            <p:nvPr>
              <p:custDataLst>
                <p:tags r:id="rId32"/>
              </p:custDataLst>
            </p:nvPr>
          </p:nvSpPr>
          <p:spPr>
            <a:xfrm>
              <a:off x="1328713" y="761922"/>
              <a:ext cx="102843" cy="102843"/>
            </a:xfrm>
            <a:prstGeom prst="ellipse">
              <a:avLst/>
            </a:prstGeom>
            <a:solidFill>
              <a:sysClr val="window" lastClr="FFFFFF">
                <a:lumMod val="95000"/>
              </a:sys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sp>
          <p:nvSpPr>
            <p:cNvPr id="61" name="椭圆 60"/>
            <p:cNvSpPr/>
            <p:nvPr>
              <p:custDataLst>
                <p:tags r:id="rId33"/>
              </p:custDataLst>
            </p:nvPr>
          </p:nvSpPr>
          <p:spPr>
            <a:xfrm>
              <a:off x="1556305" y="761922"/>
              <a:ext cx="102843" cy="102843"/>
            </a:xfrm>
            <a:prstGeom prst="ellipse">
              <a:avLst/>
            </a:prstGeom>
            <a:solidFill>
              <a:sysClr val="window" lastClr="FFFFFF">
                <a:lumMod val="95000"/>
              </a:sys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sp>
          <p:nvSpPr>
            <p:cNvPr id="62" name="椭圆 61"/>
            <p:cNvSpPr/>
            <p:nvPr>
              <p:custDataLst>
                <p:tags r:id="rId34"/>
              </p:custDataLst>
            </p:nvPr>
          </p:nvSpPr>
          <p:spPr>
            <a:xfrm>
              <a:off x="1783897" y="761922"/>
              <a:ext cx="102843" cy="102843"/>
            </a:xfrm>
            <a:prstGeom prst="ellipse">
              <a:avLst/>
            </a:prstGeom>
            <a:solidFill>
              <a:sysClr val="window" lastClr="FFFFFF">
                <a:lumMod val="95000"/>
              </a:sys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sp>
          <p:nvSpPr>
            <p:cNvPr id="63" name="椭圆 62"/>
            <p:cNvSpPr/>
            <p:nvPr>
              <p:custDataLst>
                <p:tags r:id="rId35"/>
              </p:custDataLst>
            </p:nvPr>
          </p:nvSpPr>
          <p:spPr>
            <a:xfrm>
              <a:off x="644561" y="1022556"/>
              <a:ext cx="102843" cy="102843"/>
            </a:xfrm>
            <a:prstGeom prst="ellipse">
              <a:avLst/>
            </a:prstGeom>
            <a:solidFill>
              <a:sysClr val="window" lastClr="FFFFFF">
                <a:lumMod val="95000"/>
              </a:sys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sp>
          <p:nvSpPr>
            <p:cNvPr id="64" name="椭圆 63"/>
            <p:cNvSpPr/>
            <p:nvPr>
              <p:custDataLst>
                <p:tags r:id="rId36"/>
              </p:custDataLst>
            </p:nvPr>
          </p:nvSpPr>
          <p:spPr>
            <a:xfrm>
              <a:off x="872153" y="1022556"/>
              <a:ext cx="102843" cy="102843"/>
            </a:xfrm>
            <a:prstGeom prst="ellipse">
              <a:avLst/>
            </a:prstGeom>
            <a:solidFill>
              <a:sysClr val="window" lastClr="FFFFFF">
                <a:lumMod val="95000"/>
              </a:sys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sp>
          <p:nvSpPr>
            <p:cNvPr id="65" name="椭圆 64"/>
            <p:cNvSpPr/>
            <p:nvPr>
              <p:custDataLst>
                <p:tags r:id="rId37"/>
              </p:custDataLst>
            </p:nvPr>
          </p:nvSpPr>
          <p:spPr>
            <a:xfrm>
              <a:off x="1099745" y="1022556"/>
              <a:ext cx="102843" cy="102843"/>
            </a:xfrm>
            <a:prstGeom prst="ellipse">
              <a:avLst/>
            </a:prstGeom>
            <a:solidFill>
              <a:sysClr val="window" lastClr="FFFFFF">
                <a:lumMod val="95000"/>
              </a:sys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r>
                <a:rPr lang="en-US" altLang="zh-CN"/>
                <a:t>s</a:t>
              </a:r>
              <a:endParaRPr lang="en-US" altLang="zh-CN"/>
            </a:p>
          </p:txBody>
        </p:sp>
        <p:sp>
          <p:nvSpPr>
            <p:cNvPr id="66" name="椭圆 65"/>
            <p:cNvSpPr/>
            <p:nvPr>
              <p:custDataLst>
                <p:tags r:id="rId38"/>
              </p:custDataLst>
            </p:nvPr>
          </p:nvSpPr>
          <p:spPr>
            <a:xfrm>
              <a:off x="1328713" y="1022556"/>
              <a:ext cx="102843" cy="102843"/>
            </a:xfrm>
            <a:prstGeom prst="ellipse">
              <a:avLst/>
            </a:prstGeom>
            <a:solidFill>
              <a:sysClr val="window" lastClr="FFFFFF">
                <a:lumMod val="95000"/>
              </a:sys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sp>
          <p:nvSpPr>
            <p:cNvPr id="67" name="椭圆 66"/>
            <p:cNvSpPr/>
            <p:nvPr>
              <p:custDataLst>
                <p:tags r:id="rId39"/>
              </p:custDataLst>
            </p:nvPr>
          </p:nvSpPr>
          <p:spPr>
            <a:xfrm>
              <a:off x="1556305" y="1022556"/>
              <a:ext cx="102843" cy="102843"/>
            </a:xfrm>
            <a:prstGeom prst="ellipse">
              <a:avLst/>
            </a:prstGeom>
            <a:solidFill>
              <a:sysClr val="window" lastClr="FFFFFF">
                <a:lumMod val="95000"/>
              </a:sys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sp>
          <p:nvSpPr>
            <p:cNvPr id="68" name="椭圆 67"/>
            <p:cNvSpPr/>
            <p:nvPr>
              <p:custDataLst>
                <p:tags r:id="rId40"/>
              </p:custDataLst>
            </p:nvPr>
          </p:nvSpPr>
          <p:spPr>
            <a:xfrm>
              <a:off x="1783897" y="1022556"/>
              <a:ext cx="102843" cy="102843"/>
            </a:xfrm>
            <a:prstGeom prst="ellipse">
              <a:avLst/>
            </a:prstGeom>
            <a:solidFill>
              <a:sysClr val="window" lastClr="FFFFFF">
                <a:lumMod val="95000"/>
              </a:sys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grpSp>
      <p:grpSp>
        <p:nvGrpSpPr>
          <p:cNvPr id="207" name="组合 206"/>
          <p:cNvGrpSpPr/>
          <p:nvPr>
            <p:custDataLst>
              <p:tags r:id="rId41"/>
            </p:custDataLst>
          </p:nvPr>
        </p:nvGrpSpPr>
        <p:grpSpPr>
          <a:xfrm>
            <a:off x="5487742" y="-58572"/>
            <a:ext cx="5978493" cy="6936397"/>
            <a:chOff x="5108647" y="-157632"/>
            <a:chExt cx="5978493" cy="6936397"/>
          </a:xfrm>
        </p:grpSpPr>
        <p:sp>
          <p:nvSpPr>
            <p:cNvPr id="2" name="任意多边形 11"/>
            <p:cNvSpPr/>
            <p:nvPr>
              <p:custDataLst>
                <p:tags r:id="rId42"/>
              </p:custDataLst>
            </p:nvPr>
          </p:nvSpPr>
          <p:spPr>
            <a:xfrm>
              <a:off x="6277624" y="1198581"/>
              <a:ext cx="3640884" cy="4223619"/>
            </a:xfrm>
            <a:custGeom>
              <a:avLst/>
              <a:gdLst>
                <a:gd name="connsiteX0" fmla="*/ 1648459 w 3296922"/>
                <a:gd name="connsiteY0" fmla="*/ 548191 h 3824604"/>
                <a:gd name="connsiteX1" fmla="*/ 472555 w 3296922"/>
                <a:gd name="connsiteY1" fmla="*/ 1136170 h 3824604"/>
                <a:gd name="connsiteX2" fmla="*/ 472556 w 3296922"/>
                <a:gd name="connsiteY2" fmla="*/ 2688436 h 3824604"/>
                <a:gd name="connsiteX3" fmla="*/ 1648460 w 3296922"/>
                <a:gd name="connsiteY3" fmla="*/ 3276414 h 3824604"/>
                <a:gd name="connsiteX4" fmla="*/ 2824364 w 3296922"/>
                <a:gd name="connsiteY4" fmla="*/ 2688435 h 3824604"/>
                <a:gd name="connsiteX5" fmla="*/ 2824365 w 3296922"/>
                <a:gd name="connsiteY5" fmla="*/ 1136170 h 3824604"/>
                <a:gd name="connsiteX6" fmla="*/ 1648460 w 3296922"/>
                <a:gd name="connsiteY6" fmla="*/ 0 h 3824604"/>
                <a:gd name="connsiteX7" fmla="*/ 3296920 w 3296922"/>
                <a:gd name="connsiteY7" fmla="*/ 824269 h 3824604"/>
                <a:gd name="connsiteX8" fmla="*/ 3296922 w 3296922"/>
                <a:gd name="connsiteY8" fmla="*/ 3000337 h 3824604"/>
                <a:gd name="connsiteX9" fmla="*/ 1648460 w 3296922"/>
                <a:gd name="connsiteY9" fmla="*/ 3824604 h 3824604"/>
                <a:gd name="connsiteX10" fmla="*/ 0 w 3296922"/>
                <a:gd name="connsiteY10" fmla="*/ 3000337 h 3824604"/>
                <a:gd name="connsiteX11" fmla="*/ 0 w 3296922"/>
                <a:gd name="connsiteY11" fmla="*/ 824267 h 3824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296922" h="3824604">
                  <a:moveTo>
                    <a:pt x="1648459" y="548191"/>
                  </a:moveTo>
                  <a:lnTo>
                    <a:pt x="472555" y="1136170"/>
                  </a:lnTo>
                  <a:lnTo>
                    <a:pt x="472556" y="2688436"/>
                  </a:lnTo>
                  <a:lnTo>
                    <a:pt x="1648460" y="3276414"/>
                  </a:lnTo>
                  <a:lnTo>
                    <a:pt x="2824364" y="2688435"/>
                  </a:lnTo>
                  <a:lnTo>
                    <a:pt x="2824365" y="1136170"/>
                  </a:lnTo>
                  <a:close/>
                  <a:moveTo>
                    <a:pt x="1648460" y="0"/>
                  </a:moveTo>
                  <a:lnTo>
                    <a:pt x="3296920" y="824269"/>
                  </a:lnTo>
                  <a:lnTo>
                    <a:pt x="3296922" y="3000337"/>
                  </a:lnTo>
                  <a:lnTo>
                    <a:pt x="1648460" y="3824604"/>
                  </a:lnTo>
                  <a:lnTo>
                    <a:pt x="0" y="3000337"/>
                  </a:lnTo>
                  <a:lnTo>
                    <a:pt x="0" y="824267"/>
                  </a:lnTo>
                  <a:close/>
                </a:path>
              </a:pathLst>
            </a:custGeom>
            <a:blipFill dpi="0" rotWithShape="0">
              <a:blip r:embed="rId43"/>
              <a:srcRect/>
              <a:tile tx="-2803822.77845083" ty="-1730142.34105408" sx="100000" sy="100000"/>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endParaRPr lang="zh-CN" altLang="en-US"/>
            </a:p>
          </p:txBody>
        </p:sp>
        <p:sp>
          <p:nvSpPr>
            <p:cNvPr id="3" name="任意多边形 13"/>
            <p:cNvSpPr/>
            <p:nvPr>
              <p:custDataLst>
                <p:tags r:id="rId44"/>
              </p:custDataLst>
            </p:nvPr>
          </p:nvSpPr>
          <p:spPr>
            <a:xfrm>
              <a:off x="5108647" y="-157632"/>
              <a:ext cx="4809716" cy="5870148"/>
            </a:xfrm>
            <a:custGeom>
              <a:avLst/>
              <a:gdLst>
                <a:gd name="connsiteX0" fmla="*/ 2706868 w 4355332"/>
                <a:gd name="connsiteY0" fmla="*/ 0 h 5315582"/>
                <a:gd name="connsiteX1" fmla="*/ 4355332 w 4355332"/>
                <a:gd name="connsiteY1" fmla="*/ 824326 h 5315582"/>
                <a:gd name="connsiteX2" fmla="*/ 4355332 w 4355332"/>
                <a:gd name="connsiteY2" fmla="*/ 1724548 h 5315582"/>
                <a:gd name="connsiteX3" fmla="*/ 2706867 w 4355332"/>
                <a:gd name="connsiteY3" fmla="*/ 900221 h 5315582"/>
                <a:gd name="connsiteX4" fmla="*/ 775966 w 4355332"/>
                <a:gd name="connsiteY4" fmla="*/ 1865782 h 5315582"/>
                <a:gd name="connsiteX5" fmla="*/ 775965 w 4355332"/>
                <a:gd name="connsiteY5" fmla="*/ 4414864 h 5315582"/>
                <a:gd name="connsiteX6" fmla="*/ 776962 w 4355332"/>
                <a:gd name="connsiteY6" fmla="*/ 4415363 h 5315582"/>
                <a:gd name="connsiteX7" fmla="*/ 776962 w 4355332"/>
                <a:gd name="connsiteY7" fmla="*/ 5315582 h 5315582"/>
                <a:gd name="connsiteX8" fmla="*/ 2 w 4355332"/>
                <a:gd name="connsiteY8" fmla="*/ 4927060 h 5315582"/>
                <a:gd name="connsiteX9" fmla="*/ 0 w 4355332"/>
                <a:gd name="connsiteY9" fmla="*/ 1353588 h 53155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355332" h="5315582">
                  <a:moveTo>
                    <a:pt x="2706868" y="0"/>
                  </a:moveTo>
                  <a:lnTo>
                    <a:pt x="4355332" y="824326"/>
                  </a:lnTo>
                  <a:lnTo>
                    <a:pt x="4355332" y="1724548"/>
                  </a:lnTo>
                  <a:lnTo>
                    <a:pt x="2706867" y="900221"/>
                  </a:lnTo>
                  <a:lnTo>
                    <a:pt x="775966" y="1865782"/>
                  </a:lnTo>
                  <a:lnTo>
                    <a:pt x="775965" y="4414864"/>
                  </a:lnTo>
                  <a:lnTo>
                    <a:pt x="776962" y="4415363"/>
                  </a:lnTo>
                  <a:lnTo>
                    <a:pt x="776962" y="5315582"/>
                  </a:lnTo>
                  <a:lnTo>
                    <a:pt x="2" y="4927060"/>
                  </a:lnTo>
                  <a:lnTo>
                    <a:pt x="0" y="1353588"/>
                  </a:lnTo>
                  <a:close/>
                </a:path>
              </a:pathLst>
            </a:custGeom>
            <a:blipFill dpi="0" rotWithShape="0">
              <a:blip r:embed="rId43"/>
              <a:srcRect/>
              <a:tile tx="-1634845.73563775" ty="-373929.925682847" sx="100000" sy="100000"/>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endParaRPr lang="zh-CN" altLang="en-US"/>
            </a:p>
          </p:txBody>
        </p:sp>
        <p:sp>
          <p:nvSpPr>
            <p:cNvPr id="160" name="Hexagon 21"/>
            <p:cNvSpPr/>
            <p:nvPr>
              <p:custDataLst>
                <p:tags r:id="rId45"/>
              </p:custDataLst>
            </p:nvPr>
          </p:nvSpPr>
          <p:spPr>
            <a:xfrm>
              <a:off x="7064073" y="2110546"/>
              <a:ext cx="2067983" cy="2398972"/>
            </a:xfrm>
            <a:custGeom>
              <a:avLst/>
              <a:gdLst>
                <a:gd name="connsiteX0" fmla="*/ 936310 w 1872616"/>
                <a:gd name="connsiteY0" fmla="*/ 0 h 2172336"/>
                <a:gd name="connsiteX1" fmla="*/ 1872616 w 1872616"/>
                <a:gd name="connsiteY1" fmla="*/ 468154 h 2172336"/>
                <a:gd name="connsiteX2" fmla="*/ 1872616 w 1872616"/>
                <a:gd name="connsiteY2" fmla="*/ 1704184 h 2172336"/>
                <a:gd name="connsiteX3" fmla="*/ 936309 w 1872616"/>
                <a:gd name="connsiteY3" fmla="*/ 2172336 h 2172336"/>
                <a:gd name="connsiteX4" fmla="*/ 0 w 1872616"/>
                <a:gd name="connsiteY4" fmla="*/ 1704183 h 2172336"/>
                <a:gd name="connsiteX5" fmla="*/ 0 w 1872616"/>
                <a:gd name="connsiteY5" fmla="*/ 468154 h 21723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72616" h="2172336">
                  <a:moveTo>
                    <a:pt x="936310" y="0"/>
                  </a:moveTo>
                  <a:lnTo>
                    <a:pt x="1872616" y="468154"/>
                  </a:lnTo>
                  <a:lnTo>
                    <a:pt x="1872616" y="1704184"/>
                  </a:lnTo>
                  <a:lnTo>
                    <a:pt x="936309" y="2172336"/>
                  </a:lnTo>
                  <a:lnTo>
                    <a:pt x="0" y="1704183"/>
                  </a:lnTo>
                  <a:lnTo>
                    <a:pt x="0" y="468154"/>
                  </a:lnTo>
                  <a:close/>
                </a:path>
              </a:pathLst>
            </a:custGeom>
            <a:blipFill dpi="0" rotWithShape="0">
              <a:blip r:embed="rId43"/>
              <a:srcRect/>
              <a:tile tx="-3590270.99415079" ty="-2642107.78802477" sx="100000" sy="100000"/>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endParaRPr lang="zh-CN" altLang="en-US"/>
            </a:p>
          </p:txBody>
        </p:sp>
        <p:sp>
          <p:nvSpPr>
            <p:cNvPr id="206" name="任意多边形 14"/>
            <p:cNvSpPr/>
            <p:nvPr>
              <p:custDataLst>
                <p:tags r:id="rId46"/>
              </p:custDataLst>
            </p:nvPr>
          </p:nvSpPr>
          <p:spPr>
            <a:xfrm>
              <a:off x="6277275" y="908619"/>
              <a:ext cx="4809865" cy="5870146"/>
            </a:xfrm>
            <a:custGeom>
              <a:avLst/>
              <a:gdLst>
                <a:gd name="connsiteX0" fmla="*/ 3578478 w 4355466"/>
                <a:gd name="connsiteY0" fmla="*/ 0 h 5315580"/>
                <a:gd name="connsiteX1" fmla="*/ 4355466 w 4355466"/>
                <a:gd name="connsiteY1" fmla="*/ 388526 h 5315580"/>
                <a:gd name="connsiteX2" fmla="*/ 4355465 w 4355466"/>
                <a:gd name="connsiteY2" fmla="*/ 3961996 h 5315580"/>
                <a:gd name="connsiteX3" fmla="*/ 1648515 w 4355466"/>
                <a:gd name="connsiteY3" fmla="*/ 5315580 h 5315580"/>
                <a:gd name="connsiteX4" fmla="*/ 2 w 4355466"/>
                <a:gd name="connsiteY4" fmla="*/ 4491253 h 5315580"/>
                <a:gd name="connsiteX5" fmla="*/ 0 w 4355466"/>
                <a:gd name="connsiteY5" fmla="*/ 3591036 h 5315580"/>
                <a:gd name="connsiteX6" fmla="*/ 1648515 w 4355466"/>
                <a:gd name="connsiteY6" fmla="*/ 4415361 h 5315580"/>
                <a:gd name="connsiteX7" fmla="*/ 3579477 w 4355466"/>
                <a:gd name="connsiteY7" fmla="*/ 3449802 h 5315580"/>
                <a:gd name="connsiteX8" fmla="*/ 3579478 w 4355466"/>
                <a:gd name="connsiteY8" fmla="*/ 900720 h 5315580"/>
                <a:gd name="connsiteX9" fmla="*/ 3578477 w 4355466"/>
                <a:gd name="connsiteY9" fmla="*/ 900219 h 53155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355466" h="5315580">
                  <a:moveTo>
                    <a:pt x="3578478" y="0"/>
                  </a:moveTo>
                  <a:lnTo>
                    <a:pt x="4355466" y="388526"/>
                  </a:lnTo>
                  <a:lnTo>
                    <a:pt x="4355465" y="3961996"/>
                  </a:lnTo>
                  <a:lnTo>
                    <a:pt x="1648515" y="5315580"/>
                  </a:lnTo>
                  <a:lnTo>
                    <a:pt x="2" y="4491253"/>
                  </a:lnTo>
                  <a:lnTo>
                    <a:pt x="0" y="3591036"/>
                  </a:lnTo>
                  <a:lnTo>
                    <a:pt x="1648515" y="4415361"/>
                  </a:lnTo>
                  <a:lnTo>
                    <a:pt x="3579477" y="3449802"/>
                  </a:lnTo>
                  <a:lnTo>
                    <a:pt x="3579478" y="900720"/>
                  </a:lnTo>
                  <a:lnTo>
                    <a:pt x="3578477" y="900219"/>
                  </a:lnTo>
                  <a:close/>
                </a:path>
              </a:pathLst>
            </a:custGeom>
            <a:blipFill dpi="0" rotWithShape="0">
              <a:blip r:embed="rId43"/>
              <a:srcRect/>
              <a:tile tx="-2803473.52383046" ty="-1440180.96862462" sx="100000" sy="100000"/>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endParaRPr lang="zh-CN" altLang="en-US"/>
            </a:p>
          </p:txBody>
        </p:sp>
      </p:grpSp>
    </p:spTree>
    <p:custDataLst>
      <p:tags r:id="rId47"/>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 name="文本框 15"/>
          <p:cNvSpPr txBox="1"/>
          <p:nvPr>
            <p:custDataLst>
              <p:tags r:id="rId1"/>
            </p:custDataLst>
          </p:nvPr>
        </p:nvSpPr>
        <p:spPr>
          <a:xfrm>
            <a:off x="584835" y="1619250"/>
            <a:ext cx="4484370" cy="1430020"/>
          </a:xfrm>
          <a:prstGeom prst="rect">
            <a:avLst/>
          </a:prstGeom>
          <a:noFill/>
        </p:spPr>
        <p:txBody>
          <a:bodyPr wrap="square" lIns="101600" tIns="38100" rIns="63500" bIns="38100" rtlCol="0" anchor="b" anchorCtr="0">
            <a:spAutoFit/>
          </a:bodyPr>
          <a:lstStyle>
            <a:defPPr>
              <a:defRPr lang="zh-CN"/>
            </a:defPPr>
            <a:lvl1pPr marL="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9pPr>
          </a:lstStyle>
          <a:p>
            <a:pPr fontAlgn="auto">
              <a:lnSpc>
                <a:spcPct val="100000"/>
              </a:lnSpc>
            </a:pPr>
            <a:r>
              <a:rPr lang="zh-CN" altLang="en-US" sz="4400" b="1" dirty="0">
                <a:sym typeface="+mn-ea"/>
              </a:rPr>
              <a:t>5. 轨道交通应急处置机制</a:t>
            </a:r>
            <a:endParaRPr lang="zh-CN" altLang="en-US" sz="4400" b="1" dirty="0">
              <a:sym typeface="+mn-ea"/>
            </a:endParaRPr>
          </a:p>
        </p:txBody>
      </p:sp>
      <p:sp>
        <p:nvSpPr>
          <p:cNvPr id="20" name="文本框 2"/>
          <p:cNvSpPr txBox="1"/>
          <p:nvPr>
            <p:custDataLst>
              <p:tags r:id="rId2"/>
            </p:custDataLst>
          </p:nvPr>
        </p:nvSpPr>
        <p:spPr>
          <a:xfrm>
            <a:off x="601345" y="3348990"/>
            <a:ext cx="4077970" cy="959485"/>
          </a:xfrm>
          <a:prstGeom prst="rect">
            <a:avLst/>
          </a:prstGeom>
          <a:noFill/>
        </p:spPr>
        <p:txBody>
          <a:bodyPr wrap="square" lIns="101600" tIns="0" rIns="82550" bIns="0" rtlCol="0">
            <a:spAutoFit/>
          </a:bodyPr>
          <a:lstStyle>
            <a:defPPr>
              <a:defRPr lang="zh-CN"/>
            </a:defPPr>
            <a:lvl1pPr fontAlgn="auto">
              <a:lnSpc>
                <a:spcPct val="130000"/>
              </a:lnSpc>
              <a:spcAft>
                <a:spcPts val="1000"/>
              </a:spcAft>
              <a:defRPr sz="1600" spc="150"/>
            </a:lvl1pPr>
          </a:lstStyle>
          <a:p>
            <a:pPr algn="just"/>
            <a:r>
              <a:rPr lang="zh-CN" altLang="zh-CN" dirty="0">
                <a:solidFill>
                  <a:schemeClr val="tx1">
                    <a:lumMod val="85000"/>
                    <a:lumOff val="15000"/>
                  </a:schemeClr>
                </a:solidFill>
                <a:latin typeface="微软雅黑" panose="020B0503020204020204" charset="-122"/>
                <a:ea typeface="微软雅黑" panose="020B0503020204020204" charset="-122"/>
                <a:sym typeface="+mn-ea"/>
              </a:rPr>
              <a:t>轨道交通运行过程中发生故障而影响运行时，轨道交通企业应当组织力量及时排除故障，恢复运行。</a:t>
            </a:r>
            <a:endParaRPr lang="zh-CN" altLang="zh-CN"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endParaRPr>
          </a:p>
        </p:txBody>
      </p:sp>
      <p:grpSp>
        <p:nvGrpSpPr>
          <p:cNvPr id="13" name="组合 12"/>
          <p:cNvGrpSpPr/>
          <p:nvPr>
            <p:custDataLst>
              <p:tags r:id="rId3"/>
            </p:custDataLst>
          </p:nvPr>
        </p:nvGrpSpPr>
        <p:grpSpPr>
          <a:xfrm>
            <a:off x="74893" y="752921"/>
            <a:ext cx="1242179" cy="618407"/>
            <a:chOff x="644561" y="506992"/>
            <a:chExt cx="1242179" cy="618407"/>
          </a:xfrm>
        </p:grpSpPr>
        <p:sp>
          <p:nvSpPr>
            <p:cNvPr id="12" name="椭圆 11"/>
            <p:cNvSpPr/>
            <p:nvPr>
              <p:custDataLst>
                <p:tags r:id="rId4"/>
              </p:custDataLst>
            </p:nvPr>
          </p:nvSpPr>
          <p:spPr>
            <a:xfrm>
              <a:off x="644561" y="506992"/>
              <a:ext cx="102843" cy="102843"/>
            </a:xfrm>
            <a:prstGeom prst="ellipse">
              <a:avLst/>
            </a:prstGeom>
            <a:solidFill>
              <a:sysClr val="window" lastClr="FFFFFF">
                <a:lumMod val="95000"/>
              </a:sys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sp>
          <p:nvSpPr>
            <p:cNvPr id="26" name="椭圆 25"/>
            <p:cNvSpPr/>
            <p:nvPr>
              <p:custDataLst>
                <p:tags r:id="rId5"/>
              </p:custDataLst>
            </p:nvPr>
          </p:nvSpPr>
          <p:spPr>
            <a:xfrm>
              <a:off x="872153" y="506992"/>
              <a:ext cx="102843" cy="102843"/>
            </a:xfrm>
            <a:prstGeom prst="ellipse">
              <a:avLst/>
            </a:prstGeom>
            <a:solidFill>
              <a:sysClr val="window" lastClr="FFFFFF">
                <a:lumMod val="95000"/>
              </a:sys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sp>
          <p:nvSpPr>
            <p:cNvPr id="27" name="椭圆 26"/>
            <p:cNvSpPr/>
            <p:nvPr>
              <p:custDataLst>
                <p:tags r:id="rId6"/>
              </p:custDataLst>
            </p:nvPr>
          </p:nvSpPr>
          <p:spPr>
            <a:xfrm>
              <a:off x="1099745" y="506992"/>
              <a:ext cx="102843" cy="102843"/>
            </a:xfrm>
            <a:prstGeom prst="ellipse">
              <a:avLst/>
            </a:prstGeom>
            <a:solidFill>
              <a:sysClr val="window" lastClr="FFFFFF">
                <a:lumMod val="95000"/>
              </a:sys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sp>
          <p:nvSpPr>
            <p:cNvPr id="28" name="椭圆 27"/>
            <p:cNvSpPr/>
            <p:nvPr>
              <p:custDataLst>
                <p:tags r:id="rId7"/>
              </p:custDataLst>
            </p:nvPr>
          </p:nvSpPr>
          <p:spPr>
            <a:xfrm>
              <a:off x="1328713" y="506992"/>
              <a:ext cx="102843" cy="102843"/>
            </a:xfrm>
            <a:prstGeom prst="ellipse">
              <a:avLst/>
            </a:prstGeom>
            <a:solidFill>
              <a:sysClr val="window" lastClr="FFFFFF">
                <a:lumMod val="95000"/>
              </a:sys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sp>
          <p:nvSpPr>
            <p:cNvPr id="29" name="椭圆 28"/>
            <p:cNvSpPr/>
            <p:nvPr>
              <p:custDataLst>
                <p:tags r:id="rId8"/>
              </p:custDataLst>
            </p:nvPr>
          </p:nvSpPr>
          <p:spPr>
            <a:xfrm>
              <a:off x="1556305" y="506992"/>
              <a:ext cx="102843" cy="102843"/>
            </a:xfrm>
            <a:prstGeom prst="ellipse">
              <a:avLst/>
            </a:prstGeom>
            <a:solidFill>
              <a:sysClr val="window" lastClr="FFFFFF">
                <a:lumMod val="95000"/>
              </a:sys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sp>
          <p:nvSpPr>
            <p:cNvPr id="31" name="椭圆 30"/>
            <p:cNvSpPr/>
            <p:nvPr>
              <p:custDataLst>
                <p:tags r:id="rId9"/>
              </p:custDataLst>
            </p:nvPr>
          </p:nvSpPr>
          <p:spPr>
            <a:xfrm>
              <a:off x="1783897" y="506992"/>
              <a:ext cx="102843" cy="102843"/>
            </a:xfrm>
            <a:prstGeom prst="ellipse">
              <a:avLst/>
            </a:prstGeom>
            <a:solidFill>
              <a:sysClr val="window" lastClr="FFFFFF">
                <a:lumMod val="95000"/>
              </a:sys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sp>
          <p:nvSpPr>
            <p:cNvPr id="32" name="椭圆 31"/>
            <p:cNvSpPr/>
            <p:nvPr>
              <p:custDataLst>
                <p:tags r:id="rId10"/>
              </p:custDataLst>
            </p:nvPr>
          </p:nvSpPr>
          <p:spPr>
            <a:xfrm>
              <a:off x="644561" y="761922"/>
              <a:ext cx="102843" cy="102843"/>
            </a:xfrm>
            <a:prstGeom prst="ellipse">
              <a:avLst/>
            </a:prstGeom>
            <a:solidFill>
              <a:sysClr val="window" lastClr="FFFFFF">
                <a:lumMod val="95000"/>
              </a:sys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sp>
          <p:nvSpPr>
            <p:cNvPr id="33" name="椭圆 32"/>
            <p:cNvSpPr/>
            <p:nvPr>
              <p:custDataLst>
                <p:tags r:id="rId11"/>
              </p:custDataLst>
            </p:nvPr>
          </p:nvSpPr>
          <p:spPr>
            <a:xfrm>
              <a:off x="872153" y="761922"/>
              <a:ext cx="102843" cy="102843"/>
            </a:xfrm>
            <a:prstGeom prst="ellipse">
              <a:avLst/>
            </a:prstGeom>
            <a:solidFill>
              <a:sysClr val="window" lastClr="FFFFFF">
                <a:lumMod val="95000"/>
              </a:sys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sp>
          <p:nvSpPr>
            <p:cNvPr id="34" name="椭圆 33"/>
            <p:cNvSpPr/>
            <p:nvPr>
              <p:custDataLst>
                <p:tags r:id="rId12"/>
              </p:custDataLst>
            </p:nvPr>
          </p:nvSpPr>
          <p:spPr>
            <a:xfrm>
              <a:off x="1099745" y="761922"/>
              <a:ext cx="102843" cy="102843"/>
            </a:xfrm>
            <a:prstGeom prst="ellipse">
              <a:avLst/>
            </a:prstGeom>
            <a:solidFill>
              <a:sysClr val="window" lastClr="FFFFFF">
                <a:lumMod val="95000"/>
              </a:sys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sp>
          <p:nvSpPr>
            <p:cNvPr id="35" name="椭圆 34"/>
            <p:cNvSpPr/>
            <p:nvPr>
              <p:custDataLst>
                <p:tags r:id="rId13"/>
              </p:custDataLst>
            </p:nvPr>
          </p:nvSpPr>
          <p:spPr>
            <a:xfrm>
              <a:off x="1328713" y="761922"/>
              <a:ext cx="102843" cy="102843"/>
            </a:xfrm>
            <a:prstGeom prst="ellipse">
              <a:avLst/>
            </a:prstGeom>
            <a:solidFill>
              <a:sysClr val="window" lastClr="FFFFFF">
                <a:lumMod val="95000"/>
              </a:sys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sp>
          <p:nvSpPr>
            <p:cNvPr id="36" name="椭圆 35"/>
            <p:cNvSpPr/>
            <p:nvPr>
              <p:custDataLst>
                <p:tags r:id="rId14"/>
              </p:custDataLst>
            </p:nvPr>
          </p:nvSpPr>
          <p:spPr>
            <a:xfrm>
              <a:off x="1556305" y="761922"/>
              <a:ext cx="102843" cy="102843"/>
            </a:xfrm>
            <a:prstGeom prst="ellipse">
              <a:avLst/>
            </a:prstGeom>
            <a:solidFill>
              <a:sysClr val="window" lastClr="FFFFFF">
                <a:lumMod val="95000"/>
              </a:sys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sp>
          <p:nvSpPr>
            <p:cNvPr id="37" name="椭圆 36"/>
            <p:cNvSpPr/>
            <p:nvPr>
              <p:custDataLst>
                <p:tags r:id="rId15"/>
              </p:custDataLst>
            </p:nvPr>
          </p:nvSpPr>
          <p:spPr>
            <a:xfrm>
              <a:off x="1783897" y="761922"/>
              <a:ext cx="102843" cy="102843"/>
            </a:xfrm>
            <a:prstGeom prst="ellipse">
              <a:avLst/>
            </a:prstGeom>
            <a:solidFill>
              <a:sysClr val="window" lastClr="FFFFFF">
                <a:lumMod val="95000"/>
              </a:sys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sp>
          <p:nvSpPr>
            <p:cNvPr id="39" name="椭圆 38"/>
            <p:cNvSpPr/>
            <p:nvPr>
              <p:custDataLst>
                <p:tags r:id="rId16"/>
              </p:custDataLst>
            </p:nvPr>
          </p:nvSpPr>
          <p:spPr>
            <a:xfrm>
              <a:off x="644561" y="1022556"/>
              <a:ext cx="102843" cy="102843"/>
            </a:xfrm>
            <a:prstGeom prst="ellipse">
              <a:avLst/>
            </a:prstGeom>
            <a:solidFill>
              <a:sysClr val="window" lastClr="FFFFFF">
                <a:lumMod val="95000"/>
              </a:sys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sp>
          <p:nvSpPr>
            <p:cNvPr id="40" name="椭圆 39"/>
            <p:cNvSpPr/>
            <p:nvPr>
              <p:custDataLst>
                <p:tags r:id="rId17"/>
              </p:custDataLst>
            </p:nvPr>
          </p:nvSpPr>
          <p:spPr>
            <a:xfrm>
              <a:off x="872153" y="1022556"/>
              <a:ext cx="102843" cy="102843"/>
            </a:xfrm>
            <a:prstGeom prst="ellipse">
              <a:avLst/>
            </a:prstGeom>
            <a:solidFill>
              <a:sysClr val="window" lastClr="FFFFFF">
                <a:lumMod val="95000"/>
              </a:sys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sp>
          <p:nvSpPr>
            <p:cNvPr id="41" name="椭圆 40"/>
            <p:cNvSpPr/>
            <p:nvPr>
              <p:custDataLst>
                <p:tags r:id="rId18"/>
              </p:custDataLst>
            </p:nvPr>
          </p:nvSpPr>
          <p:spPr>
            <a:xfrm>
              <a:off x="1099745" y="1022556"/>
              <a:ext cx="102843" cy="102843"/>
            </a:xfrm>
            <a:prstGeom prst="ellipse">
              <a:avLst/>
            </a:prstGeom>
            <a:solidFill>
              <a:sysClr val="window" lastClr="FFFFFF">
                <a:lumMod val="95000"/>
              </a:sys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sp>
          <p:nvSpPr>
            <p:cNvPr id="42" name="椭圆 41"/>
            <p:cNvSpPr/>
            <p:nvPr>
              <p:custDataLst>
                <p:tags r:id="rId19"/>
              </p:custDataLst>
            </p:nvPr>
          </p:nvSpPr>
          <p:spPr>
            <a:xfrm>
              <a:off x="1328713" y="1022556"/>
              <a:ext cx="102843" cy="102843"/>
            </a:xfrm>
            <a:prstGeom prst="ellipse">
              <a:avLst/>
            </a:prstGeom>
            <a:solidFill>
              <a:sysClr val="window" lastClr="FFFFFF">
                <a:lumMod val="95000"/>
              </a:sys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sp>
          <p:nvSpPr>
            <p:cNvPr id="44" name="椭圆 43"/>
            <p:cNvSpPr/>
            <p:nvPr>
              <p:custDataLst>
                <p:tags r:id="rId20"/>
              </p:custDataLst>
            </p:nvPr>
          </p:nvSpPr>
          <p:spPr>
            <a:xfrm>
              <a:off x="1556305" y="1022556"/>
              <a:ext cx="102843" cy="102843"/>
            </a:xfrm>
            <a:prstGeom prst="ellipse">
              <a:avLst/>
            </a:prstGeom>
            <a:solidFill>
              <a:sysClr val="window" lastClr="FFFFFF">
                <a:lumMod val="95000"/>
              </a:sys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sp>
          <p:nvSpPr>
            <p:cNvPr id="45" name="椭圆 44"/>
            <p:cNvSpPr/>
            <p:nvPr>
              <p:custDataLst>
                <p:tags r:id="rId21"/>
              </p:custDataLst>
            </p:nvPr>
          </p:nvSpPr>
          <p:spPr>
            <a:xfrm>
              <a:off x="1783897" y="1022556"/>
              <a:ext cx="102843" cy="102843"/>
            </a:xfrm>
            <a:prstGeom prst="ellipse">
              <a:avLst/>
            </a:prstGeom>
            <a:solidFill>
              <a:sysClr val="window" lastClr="FFFFFF">
                <a:lumMod val="95000"/>
              </a:sys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grpSp>
      <p:grpSp>
        <p:nvGrpSpPr>
          <p:cNvPr id="46" name="组合 45"/>
          <p:cNvGrpSpPr/>
          <p:nvPr>
            <p:custDataLst>
              <p:tags r:id="rId22"/>
            </p:custDataLst>
          </p:nvPr>
        </p:nvGrpSpPr>
        <p:grpSpPr>
          <a:xfrm rot="5400000">
            <a:off x="416968" y="5802480"/>
            <a:ext cx="1242179" cy="618407"/>
            <a:chOff x="644561" y="506992"/>
            <a:chExt cx="1242179" cy="618407"/>
          </a:xfrm>
        </p:grpSpPr>
        <p:sp>
          <p:nvSpPr>
            <p:cNvPr id="47" name="椭圆 46"/>
            <p:cNvSpPr/>
            <p:nvPr>
              <p:custDataLst>
                <p:tags r:id="rId23"/>
              </p:custDataLst>
            </p:nvPr>
          </p:nvSpPr>
          <p:spPr>
            <a:xfrm>
              <a:off x="644561" y="506992"/>
              <a:ext cx="102843" cy="102843"/>
            </a:xfrm>
            <a:prstGeom prst="ellipse">
              <a:avLst/>
            </a:prstGeom>
            <a:solidFill>
              <a:sysClr val="window" lastClr="FFFFFF">
                <a:lumMod val="95000"/>
              </a:sys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sp>
          <p:nvSpPr>
            <p:cNvPr id="49" name="椭圆 48"/>
            <p:cNvSpPr/>
            <p:nvPr>
              <p:custDataLst>
                <p:tags r:id="rId24"/>
              </p:custDataLst>
            </p:nvPr>
          </p:nvSpPr>
          <p:spPr>
            <a:xfrm>
              <a:off x="872153" y="506992"/>
              <a:ext cx="102843" cy="102843"/>
            </a:xfrm>
            <a:prstGeom prst="ellipse">
              <a:avLst/>
            </a:prstGeom>
            <a:solidFill>
              <a:sysClr val="window" lastClr="FFFFFF">
                <a:lumMod val="95000"/>
              </a:sys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sp>
          <p:nvSpPr>
            <p:cNvPr id="50" name="椭圆 49"/>
            <p:cNvSpPr/>
            <p:nvPr>
              <p:custDataLst>
                <p:tags r:id="rId25"/>
              </p:custDataLst>
            </p:nvPr>
          </p:nvSpPr>
          <p:spPr>
            <a:xfrm>
              <a:off x="1099745" y="506992"/>
              <a:ext cx="102843" cy="102843"/>
            </a:xfrm>
            <a:prstGeom prst="ellipse">
              <a:avLst/>
            </a:prstGeom>
            <a:solidFill>
              <a:sysClr val="window" lastClr="FFFFFF">
                <a:lumMod val="95000"/>
              </a:sys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sp>
          <p:nvSpPr>
            <p:cNvPr id="51" name="椭圆 50"/>
            <p:cNvSpPr/>
            <p:nvPr>
              <p:custDataLst>
                <p:tags r:id="rId26"/>
              </p:custDataLst>
            </p:nvPr>
          </p:nvSpPr>
          <p:spPr>
            <a:xfrm>
              <a:off x="1328713" y="506992"/>
              <a:ext cx="102843" cy="102843"/>
            </a:xfrm>
            <a:prstGeom prst="ellipse">
              <a:avLst/>
            </a:prstGeom>
            <a:solidFill>
              <a:sysClr val="window" lastClr="FFFFFF">
                <a:lumMod val="95000"/>
              </a:sys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sp>
          <p:nvSpPr>
            <p:cNvPr id="52" name="椭圆 51"/>
            <p:cNvSpPr/>
            <p:nvPr>
              <p:custDataLst>
                <p:tags r:id="rId27"/>
              </p:custDataLst>
            </p:nvPr>
          </p:nvSpPr>
          <p:spPr>
            <a:xfrm>
              <a:off x="1556305" y="506992"/>
              <a:ext cx="102843" cy="102843"/>
            </a:xfrm>
            <a:prstGeom prst="ellipse">
              <a:avLst/>
            </a:prstGeom>
            <a:solidFill>
              <a:sysClr val="window" lastClr="FFFFFF">
                <a:lumMod val="95000"/>
              </a:sys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sp>
          <p:nvSpPr>
            <p:cNvPr id="54" name="椭圆 53"/>
            <p:cNvSpPr/>
            <p:nvPr>
              <p:custDataLst>
                <p:tags r:id="rId28"/>
              </p:custDataLst>
            </p:nvPr>
          </p:nvSpPr>
          <p:spPr>
            <a:xfrm>
              <a:off x="1783897" y="506992"/>
              <a:ext cx="102843" cy="102843"/>
            </a:xfrm>
            <a:prstGeom prst="ellipse">
              <a:avLst/>
            </a:prstGeom>
            <a:solidFill>
              <a:sysClr val="window" lastClr="FFFFFF">
                <a:lumMod val="95000"/>
              </a:sys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sp>
          <p:nvSpPr>
            <p:cNvPr id="56" name="椭圆 55"/>
            <p:cNvSpPr/>
            <p:nvPr>
              <p:custDataLst>
                <p:tags r:id="rId29"/>
              </p:custDataLst>
            </p:nvPr>
          </p:nvSpPr>
          <p:spPr>
            <a:xfrm>
              <a:off x="644561" y="761922"/>
              <a:ext cx="102843" cy="102843"/>
            </a:xfrm>
            <a:prstGeom prst="ellipse">
              <a:avLst/>
            </a:prstGeom>
            <a:solidFill>
              <a:sysClr val="window" lastClr="FFFFFF">
                <a:lumMod val="95000"/>
              </a:sys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sp>
          <p:nvSpPr>
            <p:cNvPr id="57" name="椭圆 56"/>
            <p:cNvSpPr/>
            <p:nvPr>
              <p:custDataLst>
                <p:tags r:id="rId30"/>
              </p:custDataLst>
            </p:nvPr>
          </p:nvSpPr>
          <p:spPr>
            <a:xfrm>
              <a:off x="872153" y="761922"/>
              <a:ext cx="102843" cy="102843"/>
            </a:xfrm>
            <a:prstGeom prst="ellipse">
              <a:avLst/>
            </a:prstGeom>
            <a:solidFill>
              <a:sysClr val="window" lastClr="FFFFFF">
                <a:lumMod val="95000"/>
              </a:sys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sp>
          <p:nvSpPr>
            <p:cNvPr id="59" name="椭圆 58"/>
            <p:cNvSpPr/>
            <p:nvPr>
              <p:custDataLst>
                <p:tags r:id="rId31"/>
              </p:custDataLst>
            </p:nvPr>
          </p:nvSpPr>
          <p:spPr>
            <a:xfrm>
              <a:off x="1099745" y="761922"/>
              <a:ext cx="102843" cy="102843"/>
            </a:xfrm>
            <a:prstGeom prst="ellipse">
              <a:avLst/>
            </a:prstGeom>
            <a:solidFill>
              <a:sysClr val="window" lastClr="FFFFFF">
                <a:lumMod val="95000"/>
              </a:sys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sp>
          <p:nvSpPr>
            <p:cNvPr id="60" name="椭圆 59"/>
            <p:cNvSpPr/>
            <p:nvPr>
              <p:custDataLst>
                <p:tags r:id="rId32"/>
              </p:custDataLst>
            </p:nvPr>
          </p:nvSpPr>
          <p:spPr>
            <a:xfrm>
              <a:off x="1328713" y="761922"/>
              <a:ext cx="102843" cy="102843"/>
            </a:xfrm>
            <a:prstGeom prst="ellipse">
              <a:avLst/>
            </a:prstGeom>
            <a:solidFill>
              <a:sysClr val="window" lastClr="FFFFFF">
                <a:lumMod val="95000"/>
              </a:sys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sp>
          <p:nvSpPr>
            <p:cNvPr id="61" name="椭圆 60"/>
            <p:cNvSpPr/>
            <p:nvPr>
              <p:custDataLst>
                <p:tags r:id="rId33"/>
              </p:custDataLst>
            </p:nvPr>
          </p:nvSpPr>
          <p:spPr>
            <a:xfrm>
              <a:off x="1556305" y="761922"/>
              <a:ext cx="102843" cy="102843"/>
            </a:xfrm>
            <a:prstGeom prst="ellipse">
              <a:avLst/>
            </a:prstGeom>
            <a:solidFill>
              <a:sysClr val="window" lastClr="FFFFFF">
                <a:lumMod val="95000"/>
              </a:sys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sp>
          <p:nvSpPr>
            <p:cNvPr id="62" name="椭圆 61"/>
            <p:cNvSpPr/>
            <p:nvPr>
              <p:custDataLst>
                <p:tags r:id="rId34"/>
              </p:custDataLst>
            </p:nvPr>
          </p:nvSpPr>
          <p:spPr>
            <a:xfrm>
              <a:off x="1783897" y="761922"/>
              <a:ext cx="102843" cy="102843"/>
            </a:xfrm>
            <a:prstGeom prst="ellipse">
              <a:avLst/>
            </a:prstGeom>
            <a:solidFill>
              <a:sysClr val="window" lastClr="FFFFFF">
                <a:lumMod val="95000"/>
              </a:sys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sp>
          <p:nvSpPr>
            <p:cNvPr id="63" name="椭圆 62"/>
            <p:cNvSpPr/>
            <p:nvPr>
              <p:custDataLst>
                <p:tags r:id="rId35"/>
              </p:custDataLst>
            </p:nvPr>
          </p:nvSpPr>
          <p:spPr>
            <a:xfrm>
              <a:off x="644561" y="1022556"/>
              <a:ext cx="102843" cy="102843"/>
            </a:xfrm>
            <a:prstGeom prst="ellipse">
              <a:avLst/>
            </a:prstGeom>
            <a:solidFill>
              <a:sysClr val="window" lastClr="FFFFFF">
                <a:lumMod val="95000"/>
              </a:sys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sp>
          <p:nvSpPr>
            <p:cNvPr id="64" name="椭圆 63"/>
            <p:cNvSpPr/>
            <p:nvPr>
              <p:custDataLst>
                <p:tags r:id="rId36"/>
              </p:custDataLst>
            </p:nvPr>
          </p:nvSpPr>
          <p:spPr>
            <a:xfrm>
              <a:off x="872153" y="1022556"/>
              <a:ext cx="102843" cy="102843"/>
            </a:xfrm>
            <a:prstGeom prst="ellipse">
              <a:avLst/>
            </a:prstGeom>
            <a:solidFill>
              <a:sysClr val="window" lastClr="FFFFFF">
                <a:lumMod val="95000"/>
              </a:sys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sp>
          <p:nvSpPr>
            <p:cNvPr id="65" name="椭圆 64"/>
            <p:cNvSpPr/>
            <p:nvPr>
              <p:custDataLst>
                <p:tags r:id="rId37"/>
              </p:custDataLst>
            </p:nvPr>
          </p:nvSpPr>
          <p:spPr>
            <a:xfrm>
              <a:off x="1099745" y="1022556"/>
              <a:ext cx="102843" cy="102843"/>
            </a:xfrm>
            <a:prstGeom prst="ellipse">
              <a:avLst/>
            </a:prstGeom>
            <a:solidFill>
              <a:sysClr val="window" lastClr="FFFFFF">
                <a:lumMod val="95000"/>
              </a:sys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r>
                <a:rPr lang="en-US" altLang="zh-CN"/>
                <a:t>s</a:t>
              </a:r>
              <a:endParaRPr lang="en-US" altLang="zh-CN"/>
            </a:p>
          </p:txBody>
        </p:sp>
        <p:sp>
          <p:nvSpPr>
            <p:cNvPr id="66" name="椭圆 65"/>
            <p:cNvSpPr/>
            <p:nvPr>
              <p:custDataLst>
                <p:tags r:id="rId38"/>
              </p:custDataLst>
            </p:nvPr>
          </p:nvSpPr>
          <p:spPr>
            <a:xfrm>
              <a:off x="1328713" y="1022556"/>
              <a:ext cx="102843" cy="102843"/>
            </a:xfrm>
            <a:prstGeom prst="ellipse">
              <a:avLst/>
            </a:prstGeom>
            <a:solidFill>
              <a:sysClr val="window" lastClr="FFFFFF">
                <a:lumMod val="95000"/>
              </a:sys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sp>
          <p:nvSpPr>
            <p:cNvPr id="67" name="椭圆 66"/>
            <p:cNvSpPr/>
            <p:nvPr>
              <p:custDataLst>
                <p:tags r:id="rId39"/>
              </p:custDataLst>
            </p:nvPr>
          </p:nvSpPr>
          <p:spPr>
            <a:xfrm>
              <a:off x="1556305" y="1022556"/>
              <a:ext cx="102843" cy="102843"/>
            </a:xfrm>
            <a:prstGeom prst="ellipse">
              <a:avLst/>
            </a:prstGeom>
            <a:solidFill>
              <a:sysClr val="window" lastClr="FFFFFF">
                <a:lumMod val="95000"/>
              </a:sys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sp>
          <p:nvSpPr>
            <p:cNvPr id="68" name="椭圆 67"/>
            <p:cNvSpPr/>
            <p:nvPr>
              <p:custDataLst>
                <p:tags r:id="rId40"/>
              </p:custDataLst>
            </p:nvPr>
          </p:nvSpPr>
          <p:spPr>
            <a:xfrm>
              <a:off x="1783897" y="1022556"/>
              <a:ext cx="102843" cy="102843"/>
            </a:xfrm>
            <a:prstGeom prst="ellipse">
              <a:avLst/>
            </a:prstGeom>
            <a:solidFill>
              <a:sysClr val="window" lastClr="FFFFFF">
                <a:lumMod val="95000"/>
              </a:sys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grpSp>
      <p:grpSp>
        <p:nvGrpSpPr>
          <p:cNvPr id="207" name="组合 206"/>
          <p:cNvGrpSpPr/>
          <p:nvPr>
            <p:custDataLst>
              <p:tags r:id="rId41"/>
            </p:custDataLst>
          </p:nvPr>
        </p:nvGrpSpPr>
        <p:grpSpPr>
          <a:xfrm>
            <a:off x="5487742" y="-58572"/>
            <a:ext cx="5978493" cy="6936397"/>
            <a:chOff x="5108647" y="-157632"/>
            <a:chExt cx="5978493" cy="6936397"/>
          </a:xfrm>
        </p:grpSpPr>
        <p:sp>
          <p:nvSpPr>
            <p:cNvPr id="2" name="任意多边形 11"/>
            <p:cNvSpPr/>
            <p:nvPr>
              <p:custDataLst>
                <p:tags r:id="rId42"/>
              </p:custDataLst>
            </p:nvPr>
          </p:nvSpPr>
          <p:spPr>
            <a:xfrm>
              <a:off x="6277624" y="1198581"/>
              <a:ext cx="3640884" cy="4223619"/>
            </a:xfrm>
            <a:custGeom>
              <a:avLst/>
              <a:gdLst>
                <a:gd name="connsiteX0" fmla="*/ 1648459 w 3296922"/>
                <a:gd name="connsiteY0" fmla="*/ 548191 h 3824604"/>
                <a:gd name="connsiteX1" fmla="*/ 472555 w 3296922"/>
                <a:gd name="connsiteY1" fmla="*/ 1136170 h 3824604"/>
                <a:gd name="connsiteX2" fmla="*/ 472556 w 3296922"/>
                <a:gd name="connsiteY2" fmla="*/ 2688436 h 3824604"/>
                <a:gd name="connsiteX3" fmla="*/ 1648460 w 3296922"/>
                <a:gd name="connsiteY3" fmla="*/ 3276414 h 3824604"/>
                <a:gd name="connsiteX4" fmla="*/ 2824364 w 3296922"/>
                <a:gd name="connsiteY4" fmla="*/ 2688435 h 3824604"/>
                <a:gd name="connsiteX5" fmla="*/ 2824365 w 3296922"/>
                <a:gd name="connsiteY5" fmla="*/ 1136170 h 3824604"/>
                <a:gd name="connsiteX6" fmla="*/ 1648460 w 3296922"/>
                <a:gd name="connsiteY6" fmla="*/ 0 h 3824604"/>
                <a:gd name="connsiteX7" fmla="*/ 3296920 w 3296922"/>
                <a:gd name="connsiteY7" fmla="*/ 824269 h 3824604"/>
                <a:gd name="connsiteX8" fmla="*/ 3296922 w 3296922"/>
                <a:gd name="connsiteY8" fmla="*/ 3000337 h 3824604"/>
                <a:gd name="connsiteX9" fmla="*/ 1648460 w 3296922"/>
                <a:gd name="connsiteY9" fmla="*/ 3824604 h 3824604"/>
                <a:gd name="connsiteX10" fmla="*/ 0 w 3296922"/>
                <a:gd name="connsiteY10" fmla="*/ 3000337 h 3824604"/>
                <a:gd name="connsiteX11" fmla="*/ 0 w 3296922"/>
                <a:gd name="connsiteY11" fmla="*/ 824267 h 3824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296922" h="3824604">
                  <a:moveTo>
                    <a:pt x="1648459" y="548191"/>
                  </a:moveTo>
                  <a:lnTo>
                    <a:pt x="472555" y="1136170"/>
                  </a:lnTo>
                  <a:lnTo>
                    <a:pt x="472556" y="2688436"/>
                  </a:lnTo>
                  <a:lnTo>
                    <a:pt x="1648460" y="3276414"/>
                  </a:lnTo>
                  <a:lnTo>
                    <a:pt x="2824364" y="2688435"/>
                  </a:lnTo>
                  <a:lnTo>
                    <a:pt x="2824365" y="1136170"/>
                  </a:lnTo>
                  <a:close/>
                  <a:moveTo>
                    <a:pt x="1648460" y="0"/>
                  </a:moveTo>
                  <a:lnTo>
                    <a:pt x="3296920" y="824269"/>
                  </a:lnTo>
                  <a:lnTo>
                    <a:pt x="3296922" y="3000337"/>
                  </a:lnTo>
                  <a:lnTo>
                    <a:pt x="1648460" y="3824604"/>
                  </a:lnTo>
                  <a:lnTo>
                    <a:pt x="0" y="3000337"/>
                  </a:lnTo>
                  <a:lnTo>
                    <a:pt x="0" y="824267"/>
                  </a:lnTo>
                  <a:close/>
                </a:path>
              </a:pathLst>
            </a:custGeom>
            <a:blipFill dpi="0" rotWithShape="0">
              <a:blip r:embed="rId43"/>
              <a:srcRect/>
              <a:tile tx="-2803822.77845083" ty="-1730142.34105408" sx="100000" sy="100000"/>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endParaRPr lang="zh-CN" altLang="en-US"/>
            </a:p>
          </p:txBody>
        </p:sp>
        <p:sp>
          <p:nvSpPr>
            <p:cNvPr id="3" name="任意多边形 13"/>
            <p:cNvSpPr/>
            <p:nvPr>
              <p:custDataLst>
                <p:tags r:id="rId44"/>
              </p:custDataLst>
            </p:nvPr>
          </p:nvSpPr>
          <p:spPr>
            <a:xfrm>
              <a:off x="5108647" y="-157632"/>
              <a:ext cx="4809716" cy="5870148"/>
            </a:xfrm>
            <a:custGeom>
              <a:avLst/>
              <a:gdLst>
                <a:gd name="connsiteX0" fmla="*/ 2706868 w 4355332"/>
                <a:gd name="connsiteY0" fmla="*/ 0 h 5315582"/>
                <a:gd name="connsiteX1" fmla="*/ 4355332 w 4355332"/>
                <a:gd name="connsiteY1" fmla="*/ 824326 h 5315582"/>
                <a:gd name="connsiteX2" fmla="*/ 4355332 w 4355332"/>
                <a:gd name="connsiteY2" fmla="*/ 1724548 h 5315582"/>
                <a:gd name="connsiteX3" fmla="*/ 2706867 w 4355332"/>
                <a:gd name="connsiteY3" fmla="*/ 900221 h 5315582"/>
                <a:gd name="connsiteX4" fmla="*/ 775966 w 4355332"/>
                <a:gd name="connsiteY4" fmla="*/ 1865782 h 5315582"/>
                <a:gd name="connsiteX5" fmla="*/ 775965 w 4355332"/>
                <a:gd name="connsiteY5" fmla="*/ 4414864 h 5315582"/>
                <a:gd name="connsiteX6" fmla="*/ 776962 w 4355332"/>
                <a:gd name="connsiteY6" fmla="*/ 4415363 h 5315582"/>
                <a:gd name="connsiteX7" fmla="*/ 776962 w 4355332"/>
                <a:gd name="connsiteY7" fmla="*/ 5315582 h 5315582"/>
                <a:gd name="connsiteX8" fmla="*/ 2 w 4355332"/>
                <a:gd name="connsiteY8" fmla="*/ 4927060 h 5315582"/>
                <a:gd name="connsiteX9" fmla="*/ 0 w 4355332"/>
                <a:gd name="connsiteY9" fmla="*/ 1353588 h 53155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355332" h="5315582">
                  <a:moveTo>
                    <a:pt x="2706868" y="0"/>
                  </a:moveTo>
                  <a:lnTo>
                    <a:pt x="4355332" y="824326"/>
                  </a:lnTo>
                  <a:lnTo>
                    <a:pt x="4355332" y="1724548"/>
                  </a:lnTo>
                  <a:lnTo>
                    <a:pt x="2706867" y="900221"/>
                  </a:lnTo>
                  <a:lnTo>
                    <a:pt x="775966" y="1865782"/>
                  </a:lnTo>
                  <a:lnTo>
                    <a:pt x="775965" y="4414864"/>
                  </a:lnTo>
                  <a:lnTo>
                    <a:pt x="776962" y="4415363"/>
                  </a:lnTo>
                  <a:lnTo>
                    <a:pt x="776962" y="5315582"/>
                  </a:lnTo>
                  <a:lnTo>
                    <a:pt x="2" y="4927060"/>
                  </a:lnTo>
                  <a:lnTo>
                    <a:pt x="0" y="1353588"/>
                  </a:lnTo>
                  <a:close/>
                </a:path>
              </a:pathLst>
            </a:custGeom>
            <a:blipFill dpi="0" rotWithShape="0">
              <a:blip r:embed="rId43"/>
              <a:srcRect/>
              <a:tile tx="-1634845.73563775" ty="-373929.925682847" sx="100000" sy="100000"/>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endParaRPr lang="zh-CN" altLang="en-US"/>
            </a:p>
          </p:txBody>
        </p:sp>
        <p:sp>
          <p:nvSpPr>
            <p:cNvPr id="160" name="Hexagon 21"/>
            <p:cNvSpPr/>
            <p:nvPr>
              <p:custDataLst>
                <p:tags r:id="rId45"/>
              </p:custDataLst>
            </p:nvPr>
          </p:nvSpPr>
          <p:spPr>
            <a:xfrm>
              <a:off x="7064073" y="2110546"/>
              <a:ext cx="2067983" cy="2398972"/>
            </a:xfrm>
            <a:custGeom>
              <a:avLst/>
              <a:gdLst>
                <a:gd name="connsiteX0" fmla="*/ 936310 w 1872616"/>
                <a:gd name="connsiteY0" fmla="*/ 0 h 2172336"/>
                <a:gd name="connsiteX1" fmla="*/ 1872616 w 1872616"/>
                <a:gd name="connsiteY1" fmla="*/ 468154 h 2172336"/>
                <a:gd name="connsiteX2" fmla="*/ 1872616 w 1872616"/>
                <a:gd name="connsiteY2" fmla="*/ 1704184 h 2172336"/>
                <a:gd name="connsiteX3" fmla="*/ 936309 w 1872616"/>
                <a:gd name="connsiteY3" fmla="*/ 2172336 h 2172336"/>
                <a:gd name="connsiteX4" fmla="*/ 0 w 1872616"/>
                <a:gd name="connsiteY4" fmla="*/ 1704183 h 2172336"/>
                <a:gd name="connsiteX5" fmla="*/ 0 w 1872616"/>
                <a:gd name="connsiteY5" fmla="*/ 468154 h 21723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72616" h="2172336">
                  <a:moveTo>
                    <a:pt x="936310" y="0"/>
                  </a:moveTo>
                  <a:lnTo>
                    <a:pt x="1872616" y="468154"/>
                  </a:lnTo>
                  <a:lnTo>
                    <a:pt x="1872616" y="1704184"/>
                  </a:lnTo>
                  <a:lnTo>
                    <a:pt x="936309" y="2172336"/>
                  </a:lnTo>
                  <a:lnTo>
                    <a:pt x="0" y="1704183"/>
                  </a:lnTo>
                  <a:lnTo>
                    <a:pt x="0" y="468154"/>
                  </a:lnTo>
                  <a:close/>
                </a:path>
              </a:pathLst>
            </a:custGeom>
            <a:blipFill dpi="0" rotWithShape="0">
              <a:blip r:embed="rId43"/>
              <a:srcRect/>
              <a:tile tx="-3590270.99415079" ty="-2642107.78802477" sx="100000" sy="100000"/>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endParaRPr lang="zh-CN" altLang="en-US"/>
            </a:p>
          </p:txBody>
        </p:sp>
        <p:sp>
          <p:nvSpPr>
            <p:cNvPr id="206" name="任意多边形 14"/>
            <p:cNvSpPr/>
            <p:nvPr>
              <p:custDataLst>
                <p:tags r:id="rId46"/>
              </p:custDataLst>
            </p:nvPr>
          </p:nvSpPr>
          <p:spPr>
            <a:xfrm>
              <a:off x="6277275" y="908619"/>
              <a:ext cx="4809865" cy="5870146"/>
            </a:xfrm>
            <a:custGeom>
              <a:avLst/>
              <a:gdLst>
                <a:gd name="connsiteX0" fmla="*/ 3578478 w 4355466"/>
                <a:gd name="connsiteY0" fmla="*/ 0 h 5315580"/>
                <a:gd name="connsiteX1" fmla="*/ 4355466 w 4355466"/>
                <a:gd name="connsiteY1" fmla="*/ 388526 h 5315580"/>
                <a:gd name="connsiteX2" fmla="*/ 4355465 w 4355466"/>
                <a:gd name="connsiteY2" fmla="*/ 3961996 h 5315580"/>
                <a:gd name="connsiteX3" fmla="*/ 1648515 w 4355466"/>
                <a:gd name="connsiteY3" fmla="*/ 5315580 h 5315580"/>
                <a:gd name="connsiteX4" fmla="*/ 2 w 4355466"/>
                <a:gd name="connsiteY4" fmla="*/ 4491253 h 5315580"/>
                <a:gd name="connsiteX5" fmla="*/ 0 w 4355466"/>
                <a:gd name="connsiteY5" fmla="*/ 3591036 h 5315580"/>
                <a:gd name="connsiteX6" fmla="*/ 1648515 w 4355466"/>
                <a:gd name="connsiteY6" fmla="*/ 4415361 h 5315580"/>
                <a:gd name="connsiteX7" fmla="*/ 3579477 w 4355466"/>
                <a:gd name="connsiteY7" fmla="*/ 3449802 h 5315580"/>
                <a:gd name="connsiteX8" fmla="*/ 3579478 w 4355466"/>
                <a:gd name="connsiteY8" fmla="*/ 900720 h 5315580"/>
                <a:gd name="connsiteX9" fmla="*/ 3578477 w 4355466"/>
                <a:gd name="connsiteY9" fmla="*/ 900219 h 53155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355466" h="5315580">
                  <a:moveTo>
                    <a:pt x="3578478" y="0"/>
                  </a:moveTo>
                  <a:lnTo>
                    <a:pt x="4355466" y="388526"/>
                  </a:lnTo>
                  <a:lnTo>
                    <a:pt x="4355465" y="3961996"/>
                  </a:lnTo>
                  <a:lnTo>
                    <a:pt x="1648515" y="5315580"/>
                  </a:lnTo>
                  <a:lnTo>
                    <a:pt x="2" y="4491253"/>
                  </a:lnTo>
                  <a:lnTo>
                    <a:pt x="0" y="3591036"/>
                  </a:lnTo>
                  <a:lnTo>
                    <a:pt x="1648515" y="4415361"/>
                  </a:lnTo>
                  <a:lnTo>
                    <a:pt x="3579477" y="3449802"/>
                  </a:lnTo>
                  <a:lnTo>
                    <a:pt x="3579478" y="900720"/>
                  </a:lnTo>
                  <a:lnTo>
                    <a:pt x="3578477" y="900219"/>
                  </a:lnTo>
                  <a:close/>
                </a:path>
              </a:pathLst>
            </a:custGeom>
            <a:blipFill dpi="0" rotWithShape="0">
              <a:blip r:embed="rId43"/>
              <a:srcRect/>
              <a:tile tx="-2803473.52383046" ty="-1440180.96862462" sx="100000" sy="100000"/>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endParaRPr lang="zh-CN" altLang="en-US"/>
            </a:p>
          </p:txBody>
        </p:sp>
      </p:grpSp>
    </p:spTree>
    <p:custDataLst>
      <p:tags r:id="rId47"/>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 name="文本框 15"/>
          <p:cNvSpPr txBox="1"/>
          <p:nvPr>
            <p:custDataLst>
              <p:tags r:id="rId1"/>
            </p:custDataLst>
          </p:nvPr>
        </p:nvSpPr>
        <p:spPr>
          <a:xfrm>
            <a:off x="584835" y="2296160"/>
            <a:ext cx="4484370" cy="753110"/>
          </a:xfrm>
          <a:prstGeom prst="rect">
            <a:avLst/>
          </a:prstGeom>
          <a:noFill/>
        </p:spPr>
        <p:txBody>
          <a:bodyPr wrap="square" lIns="101600" tIns="38100" rIns="63500" bIns="38100" rtlCol="0" anchor="b" anchorCtr="0">
            <a:spAutoFit/>
          </a:bodyPr>
          <a:lstStyle>
            <a:defPPr>
              <a:defRPr lang="zh-CN"/>
            </a:defPPr>
            <a:lvl1pPr marL="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9pPr>
          </a:lstStyle>
          <a:p>
            <a:pPr fontAlgn="auto">
              <a:lnSpc>
                <a:spcPct val="100000"/>
              </a:lnSpc>
            </a:pPr>
            <a:r>
              <a:rPr lang="zh-CN" altLang="en-US" sz="4400" b="1" dirty="0">
                <a:sym typeface="+mn-ea"/>
              </a:rPr>
              <a:t>6. 乘客义务</a:t>
            </a:r>
            <a:endParaRPr lang="zh-CN" altLang="en-US" sz="4400" b="1" dirty="0">
              <a:sym typeface="+mn-ea"/>
            </a:endParaRPr>
          </a:p>
        </p:txBody>
      </p:sp>
      <p:sp>
        <p:nvSpPr>
          <p:cNvPr id="20" name="文本框 2"/>
          <p:cNvSpPr txBox="1"/>
          <p:nvPr>
            <p:custDataLst>
              <p:tags r:id="rId2"/>
            </p:custDataLst>
          </p:nvPr>
        </p:nvSpPr>
        <p:spPr>
          <a:xfrm>
            <a:off x="601345" y="3348990"/>
            <a:ext cx="4077970" cy="2239645"/>
          </a:xfrm>
          <a:prstGeom prst="rect">
            <a:avLst/>
          </a:prstGeom>
          <a:noFill/>
        </p:spPr>
        <p:txBody>
          <a:bodyPr wrap="square" lIns="101600" tIns="0" rIns="82550" bIns="0" rtlCol="0">
            <a:spAutoFit/>
          </a:bodyPr>
          <a:lstStyle>
            <a:defPPr>
              <a:defRPr lang="zh-CN"/>
            </a:defPPr>
            <a:lvl1pPr fontAlgn="auto">
              <a:lnSpc>
                <a:spcPct val="130000"/>
              </a:lnSpc>
              <a:spcAft>
                <a:spcPts val="1000"/>
              </a:spcAft>
              <a:defRPr sz="1600" spc="150"/>
            </a:lvl1pPr>
          </a:lstStyle>
          <a:p>
            <a:pPr algn="just"/>
            <a:r>
              <a:rPr lang="zh-CN" altLang="zh-CN" dirty="0">
                <a:solidFill>
                  <a:schemeClr val="tx1">
                    <a:lumMod val="85000"/>
                    <a:lumOff val="15000"/>
                  </a:schemeClr>
                </a:solidFill>
                <a:latin typeface="微软雅黑" panose="020B0503020204020204" charset="-122"/>
                <a:ea typeface="微软雅黑" panose="020B0503020204020204" charset="-122"/>
                <a:sym typeface="+mn-ea"/>
              </a:rPr>
              <a:t>乘客应当持有效车票乘车，乘客越站乘车的，应当补交超过部分的票款。乘客无车票或者持无效车票乘车的，轨道交通企业可以按照轨道交通网络单程最高票价补收票款，并可加收五倍票款。市交通行政管理部门应当加强对轨道交通企业加收票款的监督。</a:t>
            </a:r>
            <a:endParaRPr lang="zh-CN" altLang="zh-CN"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endParaRPr>
          </a:p>
        </p:txBody>
      </p:sp>
      <p:grpSp>
        <p:nvGrpSpPr>
          <p:cNvPr id="13" name="组合 12"/>
          <p:cNvGrpSpPr/>
          <p:nvPr>
            <p:custDataLst>
              <p:tags r:id="rId3"/>
            </p:custDataLst>
          </p:nvPr>
        </p:nvGrpSpPr>
        <p:grpSpPr>
          <a:xfrm>
            <a:off x="74893" y="752921"/>
            <a:ext cx="1242179" cy="618407"/>
            <a:chOff x="644561" y="506992"/>
            <a:chExt cx="1242179" cy="618407"/>
          </a:xfrm>
        </p:grpSpPr>
        <p:sp>
          <p:nvSpPr>
            <p:cNvPr id="12" name="椭圆 11"/>
            <p:cNvSpPr/>
            <p:nvPr>
              <p:custDataLst>
                <p:tags r:id="rId4"/>
              </p:custDataLst>
            </p:nvPr>
          </p:nvSpPr>
          <p:spPr>
            <a:xfrm>
              <a:off x="644561" y="506992"/>
              <a:ext cx="102843" cy="102843"/>
            </a:xfrm>
            <a:prstGeom prst="ellipse">
              <a:avLst/>
            </a:prstGeom>
            <a:solidFill>
              <a:sysClr val="window" lastClr="FFFFFF">
                <a:lumMod val="95000"/>
              </a:sys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sp>
          <p:nvSpPr>
            <p:cNvPr id="26" name="椭圆 25"/>
            <p:cNvSpPr/>
            <p:nvPr>
              <p:custDataLst>
                <p:tags r:id="rId5"/>
              </p:custDataLst>
            </p:nvPr>
          </p:nvSpPr>
          <p:spPr>
            <a:xfrm>
              <a:off x="872153" y="506992"/>
              <a:ext cx="102843" cy="102843"/>
            </a:xfrm>
            <a:prstGeom prst="ellipse">
              <a:avLst/>
            </a:prstGeom>
            <a:solidFill>
              <a:sysClr val="window" lastClr="FFFFFF">
                <a:lumMod val="95000"/>
              </a:sys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sp>
          <p:nvSpPr>
            <p:cNvPr id="27" name="椭圆 26"/>
            <p:cNvSpPr/>
            <p:nvPr>
              <p:custDataLst>
                <p:tags r:id="rId6"/>
              </p:custDataLst>
            </p:nvPr>
          </p:nvSpPr>
          <p:spPr>
            <a:xfrm>
              <a:off x="1099745" y="506992"/>
              <a:ext cx="102843" cy="102843"/>
            </a:xfrm>
            <a:prstGeom prst="ellipse">
              <a:avLst/>
            </a:prstGeom>
            <a:solidFill>
              <a:sysClr val="window" lastClr="FFFFFF">
                <a:lumMod val="95000"/>
              </a:sys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sp>
          <p:nvSpPr>
            <p:cNvPr id="28" name="椭圆 27"/>
            <p:cNvSpPr/>
            <p:nvPr>
              <p:custDataLst>
                <p:tags r:id="rId7"/>
              </p:custDataLst>
            </p:nvPr>
          </p:nvSpPr>
          <p:spPr>
            <a:xfrm>
              <a:off x="1328713" y="506992"/>
              <a:ext cx="102843" cy="102843"/>
            </a:xfrm>
            <a:prstGeom prst="ellipse">
              <a:avLst/>
            </a:prstGeom>
            <a:solidFill>
              <a:sysClr val="window" lastClr="FFFFFF">
                <a:lumMod val="95000"/>
              </a:sys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sp>
          <p:nvSpPr>
            <p:cNvPr id="29" name="椭圆 28"/>
            <p:cNvSpPr/>
            <p:nvPr>
              <p:custDataLst>
                <p:tags r:id="rId8"/>
              </p:custDataLst>
            </p:nvPr>
          </p:nvSpPr>
          <p:spPr>
            <a:xfrm>
              <a:off x="1556305" y="506992"/>
              <a:ext cx="102843" cy="102843"/>
            </a:xfrm>
            <a:prstGeom prst="ellipse">
              <a:avLst/>
            </a:prstGeom>
            <a:solidFill>
              <a:sysClr val="window" lastClr="FFFFFF">
                <a:lumMod val="95000"/>
              </a:sys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sp>
          <p:nvSpPr>
            <p:cNvPr id="31" name="椭圆 30"/>
            <p:cNvSpPr/>
            <p:nvPr>
              <p:custDataLst>
                <p:tags r:id="rId9"/>
              </p:custDataLst>
            </p:nvPr>
          </p:nvSpPr>
          <p:spPr>
            <a:xfrm>
              <a:off x="1783897" y="506992"/>
              <a:ext cx="102843" cy="102843"/>
            </a:xfrm>
            <a:prstGeom prst="ellipse">
              <a:avLst/>
            </a:prstGeom>
            <a:solidFill>
              <a:sysClr val="window" lastClr="FFFFFF">
                <a:lumMod val="95000"/>
              </a:sys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sp>
          <p:nvSpPr>
            <p:cNvPr id="32" name="椭圆 31"/>
            <p:cNvSpPr/>
            <p:nvPr>
              <p:custDataLst>
                <p:tags r:id="rId10"/>
              </p:custDataLst>
            </p:nvPr>
          </p:nvSpPr>
          <p:spPr>
            <a:xfrm>
              <a:off x="644561" y="761922"/>
              <a:ext cx="102843" cy="102843"/>
            </a:xfrm>
            <a:prstGeom prst="ellipse">
              <a:avLst/>
            </a:prstGeom>
            <a:solidFill>
              <a:sysClr val="window" lastClr="FFFFFF">
                <a:lumMod val="95000"/>
              </a:sys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sp>
          <p:nvSpPr>
            <p:cNvPr id="33" name="椭圆 32"/>
            <p:cNvSpPr/>
            <p:nvPr>
              <p:custDataLst>
                <p:tags r:id="rId11"/>
              </p:custDataLst>
            </p:nvPr>
          </p:nvSpPr>
          <p:spPr>
            <a:xfrm>
              <a:off x="872153" y="761922"/>
              <a:ext cx="102843" cy="102843"/>
            </a:xfrm>
            <a:prstGeom prst="ellipse">
              <a:avLst/>
            </a:prstGeom>
            <a:solidFill>
              <a:sysClr val="window" lastClr="FFFFFF">
                <a:lumMod val="95000"/>
              </a:sys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sp>
          <p:nvSpPr>
            <p:cNvPr id="34" name="椭圆 33"/>
            <p:cNvSpPr/>
            <p:nvPr>
              <p:custDataLst>
                <p:tags r:id="rId12"/>
              </p:custDataLst>
            </p:nvPr>
          </p:nvSpPr>
          <p:spPr>
            <a:xfrm>
              <a:off x="1099745" y="761922"/>
              <a:ext cx="102843" cy="102843"/>
            </a:xfrm>
            <a:prstGeom prst="ellipse">
              <a:avLst/>
            </a:prstGeom>
            <a:solidFill>
              <a:sysClr val="window" lastClr="FFFFFF">
                <a:lumMod val="95000"/>
              </a:sys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sp>
          <p:nvSpPr>
            <p:cNvPr id="35" name="椭圆 34"/>
            <p:cNvSpPr/>
            <p:nvPr>
              <p:custDataLst>
                <p:tags r:id="rId13"/>
              </p:custDataLst>
            </p:nvPr>
          </p:nvSpPr>
          <p:spPr>
            <a:xfrm>
              <a:off x="1328713" y="761922"/>
              <a:ext cx="102843" cy="102843"/>
            </a:xfrm>
            <a:prstGeom prst="ellipse">
              <a:avLst/>
            </a:prstGeom>
            <a:solidFill>
              <a:sysClr val="window" lastClr="FFFFFF">
                <a:lumMod val="95000"/>
              </a:sys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sp>
          <p:nvSpPr>
            <p:cNvPr id="36" name="椭圆 35"/>
            <p:cNvSpPr/>
            <p:nvPr>
              <p:custDataLst>
                <p:tags r:id="rId14"/>
              </p:custDataLst>
            </p:nvPr>
          </p:nvSpPr>
          <p:spPr>
            <a:xfrm>
              <a:off x="1556305" y="761922"/>
              <a:ext cx="102843" cy="102843"/>
            </a:xfrm>
            <a:prstGeom prst="ellipse">
              <a:avLst/>
            </a:prstGeom>
            <a:solidFill>
              <a:sysClr val="window" lastClr="FFFFFF">
                <a:lumMod val="95000"/>
              </a:sys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sp>
          <p:nvSpPr>
            <p:cNvPr id="37" name="椭圆 36"/>
            <p:cNvSpPr/>
            <p:nvPr>
              <p:custDataLst>
                <p:tags r:id="rId15"/>
              </p:custDataLst>
            </p:nvPr>
          </p:nvSpPr>
          <p:spPr>
            <a:xfrm>
              <a:off x="1783897" y="761922"/>
              <a:ext cx="102843" cy="102843"/>
            </a:xfrm>
            <a:prstGeom prst="ellipse">
              <a:avLst/>
            </a:prstGeom>
            <a:solidFill>
              <a:sysClr val="window" lastClr="FFFFFF">
                <a:lumMod val="95000"/>
              </a:sys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sp>
          <p:nvSpPr>
            <p:cNvPr id="39" name="椭圆 38"/>
            <p:cNvSpPr/>
            <p:nvPr>
              <p:custDataLst>
                <p:tags r:id="rId16"/>
              </p:custDataLst>
            </p:nvPr>
          </p:nvSpPr>
          <p:spPr>
            <a:xfrm>
              <a:off x="644561" y="1022556"/>
              <a:ext cx="102843" cy="102843"/>
            </a:xfrm>
            <a:prstGeom prst="ellipse">
              <a:avLst/>
            </a:prstGeom>
            <a:solidFill>
              <a:sysClr val="window" lastClr="FFFFFF">
                <a:lumMod val="95000"/>
              </a:sys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sp>
          <p:nvSpPr>
            <p:cNvPr id="40" name="椭圆 39"/>
            <p:cNvSpPr/>
            <p:nvPr>
              <p:custDataLst>
                <p:tags r:id="rId17"/>
              </p:custDataLst>
            </p:nvPr>
          </p:nvSpPr>
          <p:spPr>
            <a:xfrm>
              <a:off x="872153" y="1022556"/>
              <a:ext cx="102843" cy="102843"/>
            </a:xfrm>
            <a:prstGeom prst="ellipse">
              <a:avLst/>
            </a:prstGeom>
            <a:solidFill>
              <a:sysClr val="window" lastClr="FFFFFF">
                <a:lumMod val="95000"/>
              </a:sys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sp>
          <p:nvSpPr>
            <p:cNvPr id="41" name="椭圆 40"/>
            <p:cNvSpPr/>
            <p:nvPr>
              <p:custDataLst>
                <p:tags r:id="rId18"/>
              </p:custDataLst>
            </p:nvPr>
          </p:nvSpPr>
          <p:spPr>
            <a:xfrm>
              <a:off x="1099745" y="1022556"/>
              <a:ext cx="102843" cy="102843"/>
            </a:xfrm>
            <a:prstGeom prst="ellipse">
              <a:avLst/>
            </a:prstGeom>
            <a:solidFill>
              <a:sysClr val="window" lastClr="FFFFFF">
                <a:lumMod val="95000"/>
              </a:sys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sp>
          <p:nvSpPr>
            <p:cNvPr id="42" name="椭圆 41"/>
            <p:cNvSpPr/>
            <p:nvPr>
              <p:custDataLst>
                <p:tags r:id="rId19"/>
              </p:custDataLst>
            </p:nvPr>
          </p:nvSpPr>
          <p:spPr>
            <a:xfrm>
              <a:off x="1328713" y="1022556"/>
              <a:ext cx="102843" cy="102843"/>
            </a:xfrm>
            <a:prstGeom prst="ellipse">
              <a:avLst/>
            </a:prstGeom>
            <a:solidFill>
              <a:sysClr val="window" lastClr="FFFFFF">
                <a:lumMod val="95000"/>
              </a:sys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sp>
          <p:nvSpPr>
            <p:cNvPr id="44" name="椭圆 43"/>
            <p:cNvSpPr/>
            <p:nvPr>
              <p:custDataLst>
                <p:tags r:id="rId20"/>
              </p:custDataLst>
            </p:nvPr>
          </p:nvSpPr>
          <p:spPr>
            <a:xfrm>
              <a:off x="1556305" y="1022556"/>
              <a:ext cx="102843" cy="102843"/>
            </a:xfrm>
            <a:prstGeom prst="ellipse">
              <a:avLst/>
            </a:prstGeom>
            <a:solidFill>
              <a:sysClr val="window" lastClr="FFFFFF">
                <a:lumMod val="95000"/>
              </a:sys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sp>
          <p:nvSpPr>
            <p:cNvPr id="45" name="椭圆 44"/>
            <p:cNvSpPr/>
            <p:nvPr>
              <p:custDataLst>
                <p:tags r:id="rId21"/>
              </p:custDataLst>
            </p:nvPr>
          </p:nvSpPr>
          <p:spPr>
            <a:xfrm>
              <a:off x="1783897" y="1022556"/>
              <a:ext cx="102843" cy="102843"/>
            </a:xfrm>
            <a:prstGeom prst="ellipse">
              <a:avLst/>
            </a:prstGeom>
            <a:solidFill>
              <a:sysClr val="window" lastClr="FFFFFF">
                <a:lumMod val="95000"/>
              </a:sys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grpSp>
      <p:grpSp>
        <p:nvGrpSpPr>
          <p:cNvPr id="46" name="组合 45"/>
          <p:cNvGrpSpPr/>
          <p:nvPr>
            <p:custDataLst>
              <p:tags r:id="rId22"/>
            </p:custDataLst>
          </p:nvPr>
        </p:nvGrpSpPr>
        <p:grpSpPr>
          <a:xfrm rot="5400000">
            <a:off x="416968" y="5802480"/>
            <a:ext cx="1242179" cy="618407"/>
            <a:chOff x="644561" y="506992"/>
            <a:chExt cx="1242179" cy="618407"/>
          </a:xfrm>
        </p:grpSpPr>
        <p:sp>
          <p:nvSpPr>
            <p:cNvPr id="47" name="椭圆 46"/>
            <p:cNvSpPr/>
            <p:nvPr>
              <p:custDataLst>
                <p:tags r:id="rId23"/>
              </p:custDataLst>
            </p:nvPr>
          </p:nvSpPr>
          <p:spPr>
            <a:xfrm>
              <a:off x="644561" y="506992"/>
              <a:ext cx="102843" cy="102843"/>
            </a:xfrm>
            <a:prstGeom prst="ellipse">
              <a:avLst/>
            </a:prstGeom>
            <a:solidFill>
              <a:sysClr val="window" lastClr="FFFFFF">
                <a:lumMod val="95000"/>
              </a:sys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sp>
          <p:nvSpPr>
            <p:cNvPr id="49" name="椭圆 48"/>
            <p:cNvSpPr/>
            <p:nvPr>
              <p:custDataLst>
                <p:tags r:id="rId24"/>
              </p:custDataLst>
            </p:nvPr>
          </p:nvSpPr>
          <p:spPr>
            <a:xfrm>
              <a:off x="872153" y="506992"/>
              <a:ext cx="102843" cy="102843"/>
            </a:xfrm>
            <a:prstGeom prst="ellipse">
              <a:avLst/>
            </a:prstGeom>
            <a:solidFill>
              <a:sysClr val="window" lastClr="FFFFFF">
                <a:lumMod val="95000"/>
              </a:sys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sp>
          <p:nvSpPr>
            <p:cNvPr id="50" name="椭圆 49"/>
            <p:cNvSpPr/>
            <p:nvPr>
              <p:custDataLst>
                <p:tags r:id="rId25"/>
              </p:custDataLst>
            </p:nvPr>
          </p:nvSpPr>
          <p:spPr>
            <a:xfrm>
              <a:off x="1099745" y="506992"/>
              <a:ext cx="102843" cy="102843"/>
            </a:xfrm>
            <a:prstGeom prst="ellipse">
              <a:avLst/>
            </a:prstGeom>
            <a:solidFill>
              <a:sysClr val="window" lastClr="FFFFFF">
                <a:lumMod val="95000"/>
              </a:sys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sp>
          <p:nvSpPr>
            <p:cNvPr id="51" name="椭圆 50"/>
            <p:cNvSpPr/>
            <p:nvPr>
              <p:custDataLst>
                <p:tags r:id="rId26"/>
              </p:custDataLst>
            </p:nvPr>
          </p:nvSpPr>
          <p:spPr>
            <a:xfrm>
              <a:off x="1328713" y="506992"/>
              <a:ext cx="102843" cy="102843"/>
            </a:xfrm>
            <a:prstGeom prst="ellipse">
              <a:avLst/>
            </a:prstGeom>
            <a:solidFill>
              <a:sysClr val="window" lastClr="FFFFFF">
                <a:lumMod val="95000"/>
              </a:sys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sp>
          <p:nvSpPr>
            <p:cNvPr id="52" name="椭圆 51"/>
            <p:cNvSpPr/>
            <p:nvPr>
              <p:custDataLst>
                <p:tags r:id="rId27"/>
              </p:custDataLst>
            </p:nvPr>
          </p:nvSpPr>
          <p:spPr>
            <a:xfrm>
              <a:off x="1556305" y="506992"/>
              <a:ext cx="102843" cy="102843"/>
            </a:xfrm>
            <a:prstGeom prst="ellipse">
              <a:avLst/>
            </a:prstGeom>
            <a:solidFill>
              <a:sysClr val="window" lastClr="FFFFFF">
                <a:lumMod val="95000"/>
              </a:sys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sp>
          <p:nvSpPr>
            <p:cNvPr id="54" name="椭圆 53"/>
            <p:cNvSpPr/>
            <p:nvPr>
              <p:custDataLst>
                <p:tags r:id="rId28"/>
              </p:custDataLst>
            </p:nvPr>
          </p:nvSpPr>
          <p:spPr>
            <a:xfrm>
              <a:off x="1783897" y="506992"/>
              <a:ext cx="102843" cy="102843"/>
            </a:xfrm>
            <a:prstGeom prst="ellipse">
              <a:avLst/>
            </a:prstGeom>
            <a:solidFill>
              <a:sysClr val="window" lastClr="FFFFFF">
                <a:lumMod val="95000"/>
              </a:sys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sp>
          <p:nvSpPr>
            <p:cNvPr id="56" name="椭圆 55"/>
            <p:cNvSpPr/>
            <p:nvPr>
              <p:custDataLst>
                <p:tags r:id="rId29"/>
              </p:custDataLst>
            </p:nvPr>
          </p:nvSpPr>
          <p:spPr>
            <a:xfrm>
              <a:off x="644561" y="761922"/>
              <a:ext cx="102843" cy="102843"/>
            </a:xfrm>
            <a:prstGeom prst="ellipse">
              <a:avLst/>
            </a:prstGeom>
            <a:solidFill>
              <a:sysClr val="window" lastClr="FFFFFF">
                <a:lumMod val="95000"/>
              </a:sys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sp>
          <p:nvSpPr>
            <p:cNvPr id="57" name="椭圆 56"/>
            <p:cNvSpPr/>
            <p:nvPr>
              <p:custDataLst>
                <p:tags r:id="rId30"/>
              </p:custDataLst>
            </p:nvPr>
          </p:nvSpPr>
          <p:spPr>
            <a:xfrm>
              <a:off x="872153" y="761922"/>
              <a:ext cx="102843" cy="102843"/>
            </a:xfrm>
            <a:prstGeom prst="ellipse">
              <a:avLst/>
            </a:prstGeom>
            <a:solidFill>
              <a:sysClr val="window" lastClr="FFFFFF">
                <a:lumMod val="95000"/>
              </a:sys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sp>
          <p:nvSpPr>
            <p:cNvPr id="59" name="椭圆 58"/>
            <p:cNvSpPr/>
            <p:nvPr>
              <p:custDataLst>
                <p:tags r:id="rId31"/>
              </p:custDataLst>
            </p:nvPr>
          </p:nvSpPr>
          <p:spPr>
            <a:xfrm>
              <a:off x="1099745" y="761922"/>
              <a:ext cx="102843" cy="102843"/>
            </a:xfrm>
            <a:prstGeom prst="ellipse">
              <a:avLst/>
            </a:prstGeom>
            <a:solidFill>
              <a:sysClr val="window" lastClr="FFFFFF">
                <a:lumMod val="95000"/>
              </a:sys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sp>
          <p:nvSpPr>
            <p:cNvPr id="60" name="椭圆 59"/>
            <p:cNvSpPr/>
            <p:nvPr>
              <p:custDataLst>
                <p:tags r:id="rId32"/>
              </p:custDataLst>
            </p:nvPr>
          </p:nvSpPr>
          <p:spPr>
            <a:xfrm>
              <a:off x="1328713" y="761922"/>
              <a:ext cx="102843" cy="102843"/>
            </a:xfrm>
            <a:prstGeom prst="ellipse">
              <a:avLst/>
            </a:prstGeom>
            <a:solidFill>
              <a:sysClr val="window" lastClr="FFFFFF">
                <a:lumMod val="95000"/>
              </a:sys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sp>
          <p:nvSpPr>
            <p:cNvPr id="61" name="椭圆 60"/>
            <p:cNvSpPr/>
            <p:nvPr>
              <p:custDataLst>
                <p:tags r:id="rId33"/>
              </p:custDataLst>
            </p:nvPr>
          </p:nvSpPr>
          <p:spPr>
            <a:xfrm>
              <a:off x="1556305" y="761922"/>
              <a:ext cx="102843" cy="102843"/>
            </a:xfrm>
            <a:prstGeom prst="ellipse">
              <a:avLst/>
            </a:prstGeom>
            <a:solidFill>
              <a:sysClr val="window" lastClr="FFFFFF">
                <a:lumMod val="95000"/>
              </a:sys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sp>
          <p:nvSpPr>
            <p:cNvPr id="62" name="椭圆 61"/>
            <p:cNvSpPr/>
            <p:nvPr>
              <p:custDataLst>
                <p:tags r:id="rId34"/>
              </p:custDataLst>
            </p:nvPr>
          </p:nvSpPr>
          <p:spPr>
            <a:xfrm>
              <a:off x="1783897" y="761922"/>
              <a:ext cx="102843" cy="102843"/>
            </a:xfrm>
            <a:prstGeom prst="ellipse">
              <a:avLst/>
            </a:prstGeom>
            <a:solidFill>
              <a:sysClr val="window" lastClr="FFFFFF">
                <a:lumMod val="95000"/>
              </a:sys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sp>
          <p:nvSpPr>
            <p:cNvPr id="63" name="椭圆 62"/>
            <p:cNvSpPr/>
            <p:nvPr>
              <p:custDataLst>
                <p:tags r:id="rId35"/>
              </p:custDataLst>
            </p:nvPr>
          </p:nvSpPr>
          <p:spPr>
            <a:xfrm>
              <a:off x="644561" y="1022556"/>
              <a:ext cx="102843" cy="102843"/>
            </a:xfrm>
            <a:prstGeom prst="ellipse">
              <a:avLst/>
            </a:prstGeom>
            <a:solidFill>
              <a:sysClr val="window" lastClr="FFFFFF">
                <a:lumMod val="95000"/>
              </a:sys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sp>
          <p:nvSpPr>
            <p:cNvPr id="64" name="椭圆 63"/>
            <p:cNvSpPr/>
            <p:nvPr>
              <p:custDataLst>
                <p:tags r:id="rId36"/>
              </p:custDataLst>
            </p:nvPr>
          </p:nvSpPr>
          <p:spPr>
            <a:xfrm>
              <a:off x="872153" y="1022556"/>
              <a:ext cx="102843" cy="102843"/>
            </a:xfrm>
            <a:prstGeom prst="ellipse">
              <a:avLst/>
            </a:prstGeom>
            <a:solidFill>
              <a:sysClr val="window" lastClr="FFFFFF">
                <a:lumMod val="95000"/>
              </a:sys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sp>
          <p:nvSpPr>
            <p:cNvPr id="65" name="椭圆 64"/>
            <p:cNvSpPr/>
            <p:nvPr>
              <p:custDataLst>
                <p:tags r:id="rId37"/>
              </p:custDataLst>
            </p:nvPr>
          </p:nvSpPr>
          <p:spPr>
            <a:xfrm>
              <a:off x="1099745" y="1022556"/>
              <a:ext cx="102843" cy="102843"/>
            </a:xfrm>
            <a:prstGeom prst="ellipse">
              <a:avLst/>
            </a:prstGeom>
            <a:solidFill>
              <a:sysClr val="window" lastClr="FFFFFF">
                <a:lumMod val="95000"/>
              </a:sys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r>
                <a:rPr lang="en-US" altLang="zh-CN"/>
                <a:t>s</a:t>
              </a:r>
              <a:endParaRPr lang="en-US" altLang="zh-CN"/>
            </a:p>
          </p:txBody>
        </p:sp>
        <p:sp>
          <p:nvSpPr>
            <p:cNvPr id="66" name="椭圆 65"/>
            <p:cNvSpPr/>
            <p:nvPr>
              <p:custDataLst>
                <p:tags r:id="rId38"/>
              </p:custDataLst>
            </p:nvPr>
          </p:nvSpPr>
          <p:spPr>
            <a:xfrm>
              <a:off x="1328713" y="1022556"/>
              <a:ext cx="102843" cy="102843"/>
            </a:xfrm>
            <a:prstGeom prst="ellipse">
              <a:avLst/>
            </a:prstGeom>
            <a:solidFill>
              <a:sysClr val="window" lastClr="FFFFFF">
                <a:lumMod val="95000"/>
              </a:sys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sp>
          <p:nvSpPr>
            <p:cNvPr id="67" name="椭圆 66"/>
            <p:cNvSpPr/>
            <p:nvPr>
              <p:custDataLst>
                <p:tags r:id="rId39"/>
              </p:custDataLst>
            </p:nvPr>
          </p:nvSpPr>
          <p:spPr>
            <a:xfrm>
              <a:off x="1556305" y="1022556"/>
              <a:ext cx="102843" cy="102843"/>
            </a:xfrm>
            <a:prstGeom prst="ellipse">
              <a:avLst/>
            </a:prstGeom>
            <a:solidFill>
              <a:sysClr val="window" lastClr="FFFFFF">
                <a:lumMod val="95000"/>
              </a:sys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sp>
          <p:nvSpPr>
            <p:cNvPr id="68" name="椭圆 67"/>
            <p:cNvSpPr/>
            <p:nvPr>
              <p:custDataLst>
                <p:tags r:id="rId40"/>
              </p:custDataLst>
            </p:nvPr>
          </p:nvSpPr>
          <p:spPr>
            <a:xfrm>
              <a:off x="1783897" y="1022556"/>
              <a:ext cx="102843" cy="102843"/>
            </a:xfrm>
            <a:prstGeom prst="ellipse">
              <a:avLst/>
            </a:prstGeom>
            <a:solidFill>
              <a:sysClr val="window" lastClr="FFFFFF">
                <a:lumMod val="95000"/>
              </a:sys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grpSp>
      <p:grpSp>
        <p:nvGrpSpPr>
          <p:cNvPr id="207" name="组合 206"/>
          <p:cNvGrpSpPr/>
          <p:nvPr>
            <p:custDataLst>
              <p:tags r:id="rId41"/>
            </p:custDataLst>
          </p:nvPr>
        </p:nvGrpSpPr>
        <p:grpSpPr>
          <a:xfrm>
            <a:off x="5487742" y="-58572"/>
            <a:ext cx="5978493" cy="6936397"/>
            <a:chOff x="5108647" y="-157632"/>
            <a:chExt cx="5978493" cy="6936397"/>
          </a:xfrm>
        </p:grpSpPr>
        <p:sp>
          <p:nvSpPr>
            <p:cNvPr id="2" name="任意多边形 11"/>
            <p:cNvSpPr/>
            <p:nvPr>
              <p:custDataLst>
                <p:tags r:id="rId42"/>
              </p:custDataLst>
            </p:nvPr>
          </p:nvSpPr>
          <p:spPr>
            <a:xfrm>
              <a:off x="6277624" y="1198581"/>
              <a:ext cx="3640884" cy="4223619"/>
            </a:xfrm>
            <a:custGeom>
              <a:avLst/>
              <a:gdLst>
                <a:gd name="connsiteX0" fmla="*/ 1648459 w 3296922"/>
                <a:gd name="connsiteY0" fmla="*/ 548191 h 3824604"/>
                <a:gd name="connsiteX1" fmla="*/ 472555 w 3296922"/>
                <a:gd name="connsiteY1" fmla="*/ 1136170 h 3824604"/>
                <a:gd name="connsiteX2" fmla="*/ 472556 w 3296922"/>
                <a:gd name="connsiteY2" fmla="*/ 2688436 h 3824604"/>
                <a:gd name="connsiteX3" fmla="*/ 1648460 w 3296922"/>
                <a:gd name="connsiteY3" fmla="*/ 3276414 h 3824604"/>
                <a:gd name="connsiteX4" fmla="*/ 2824364 w 3296922"/>
                <a:gd name="connsiteY4" fmla="*/ 2688435 h 3824604"/>
                <a:gd name="connsiteX5" fmla="*/ 2824365 w 3296922"/>
                <a:gd name="connsiteY5" fmla="*/ 1136170 h 3824604"/>
                <a:gd name="connsiteX6" fmla="*/ 1648460 w 3296922"/>
                <a:gd name="connsiteY6" fmla="*/ 0 h 3824604"/>
                <a:gd name="connsiteX7" fmla="*/ 3296920 w 3296922"/>
                <a:gd name="connsiteY7" fmla="*/ 824269 h 3824604"/>
                <a:gd name="connsiteX8" fmla="*/ 3296922 w 3296922"/>
                <a:gd name="connsiteY8" fmla="*/ 3000337 h 3824604"/>
                <a:gd name="connsiteX9" fmla="*/ 1648460 w 3296922"/>
                <a:gd name="connsiteY9" fmla="*/ 3824604 h 3824604"/>
                <a:gd name="connsiteX10" fmla="*/ 0 w 3296922"/>
                <a:gd name="connsiteY10" fmla="*/ 3000337 h 3824604"/>
                <a:gd name="connsiteX11" fmla="*/ 0 w 3296922"/>
                <a:gd name="connsiteY11" fmla="*/ 824267 h 3824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296922" h="3824604">
                  <a:moveTo>
                    <a:pt x="1648459" y="548191"/>
                  </a:moveTo>
                  <a:lnTo>
                    <a:pt x="472555" y="1136170"/>
                  </a:lnTo>
                  <a:lnTo>
                    <a:pt x="472556" y="2688436"/>
                  </a:lnTo>
                  <a:lnTo>
                    <a:pt x="1648460" y="3276414"/>
                  </a:lnTo>
                  <a:lnTo>
                    <a:pt x="2824364" y="2688435"/>
                  </a:lnTo>
                  <a:lnTo>
                    <a:pt x="2824365" y="1136170"/>
                  </a:lnTo>
                  <a:close/>
                  <a:moveTo>
                    <a:pt x="1648460" y="0"/>
                  </a:moveTo>
                  <a:lnTo>
                    <a:pt x="3296920" y="824269"/>
                  </a:lnTo>
                  <a:lnTo>
                    <a:pt x="3296922" y="3000337"/>
                  </a:lnTo>
                  <a:lnTo>
                    <a:pt x="1648460" y="3824604"/>
                  </a:lnTo>
                  <a:lnTo>
                    <a:pt x="0" y="3000337"/>
                  </a:lnTo>
                  <a:lnTo>
                    <a:pt x="0" y="824267"/>
                  </a:lnTo>
                  <a:close/>
                </a:path>
              </a:pathLst>
            </a:custGeom>
            <a:blipFill dpi="0" rotWithShape="0">
              <a:blip r:embed="rId43"/>
              <a:srcRect/>
              <a:tile tx="-2803822.77845083" ty="-1730142.34105408" sx="100000" sy="100000"/>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endParaRPr lang="zh-CN" altLang="en-US"/>
            </a:p>
          </p:txBody>
        </p:sp>
        <p:sp>
          <p:nvSpPr>
            <p:cNvPr id="3" name="任意多边形 13"/>
            <p:cNvSpPr/>
            <p:nvPr>
              <p:custDataLst>
                <p:tags r:id="rId44"/>
              </p:custDataLst>
            </p:nvPr>
          </p:nvSpPr>
          <p:spPr>
            <a:xfrm>
              <a:off x="5108647" y="-157632"/>
              <a:ext cx="4809716" cy="5870148"/>
            </a:xfrm>
            <a:custGeom>
              <a:avLst/>
              <a:gdLst>
                <a:gd name="connsiteX0" fmla="*/ 2706868 w 4355332"/>
                <a:gd name="connsiteY0" fmla="*/ 0 h 5315582"/>
                <a:gd name="connsiteX1" fmla="*/ 4355332 w 4355332"/>
                <a:gd name="connsiteY1" fmla="*/ 824326 h 5315582"/>
                <a:gd name="connsiteX2" fmla="*/ 4355332 w 4355332"/>
                <a:gd name="connsiteY2" fmla="*/ 1724548 h 5315582"/>
                <a:gd name="connsiteX3" fmla="*/ 2706867 w 4355332"/>
                <a:gd name="connsiteY3" fmla="*/ 900221 h 5315582"/>
                <a:gd name="connsiteX4" fmla="*/ 775966 w 4355332"/>
                <a:gd name="connsiteY4" fmla="*/ 1865782 h 5315582"/>
                <a:gd name="connsiteX5" fmla="*/ 775965 w 4355332"/>
                <a:gd name="connsiteY5" fmla="*/ 4414864 h 5315582"/>
                <a:gd name="connsiteX6" fmla="*/ 776962 w 4355332"/>
                <a:gd name="connsiteY6" fmla="*/ 4415363 h 5315582"/>
                <a:gd name="connsiteX7" fmla="*/ 776962 w 4355332"/>
                <a:gd name="connsiteY7" fmla="*/ 5315582 h 5315582"/>
                <a:gd name="connsiteX8" fmla="*/ 2 w 4355332"/>
                <a:gd name="connsiteY8" fmla="*/ 4927060 h 5315582"/>
                <a:gd name="connsiteX9" fmla="*/ 0 w 4355332"/>
                <a:gd name="connsiteY9" fmla="*/ 1353588 h 53155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355332" h="5315582">
                  <a:moveTo>
                    <a:pt x="2706868" y="0"/>
                  </a:moveTo>
                  <a:lnTo>
                    <a:pt x="4355332" y="824326"/>
                  </a:lnTo>
                  <a:lnTo>
                    <a:pt x="4355332" y="1724548"/>
                  </a:lnTo>
                  <a:lnTo>
                    <a:pt x="2706867" y="900221"/>
                  </a:lnTo>
                  <a:lnTo>
                    <a:pt x="775966" y="1865782"/>
                  </a:lnTo>
                  <a:lnTo>
                    <a:pt x="775965" y="4414864"/>
                  </a:lnTo>
                  <a:lnTo>
                    <a:pt x="776962" y="4415363"/>
                  </a:lnTo>
                  <a:lnTo>
                    <a:pt x="776962" y="5315582"/>
                  </a:lnTo>
                  <a:lnTo>
                    <a:pt x="2" y="4927060"/>
                  </a:lnTo>
                  <a:lnTo>
                    <a:pt x="0" y="1353588"/>
                  </a:lnTo>
                  <a:close/>
                </a:path>
              </a:pathLst>
            </a:custGeom>
            <a:blipFill dpi="0" rotWithShape="0">
              <a:blip r:embed="rId43"/>
              <a:srcRect/>
              <a:tile tx="-1634845.73563775" ty="-373929.925682847" sx="100000" sy="100000"/>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endParaRPr lang="zh-CN" altLang="en-US"/>
            </a:p>
          </p:txBody>
        </p:sp>
        <p:sp>
          <p:nvSpPr>
            <p:cNvPr id="160" name="Hexagon 21"/>
            <p:cNvSpPr/>
            <p:nvPr>
              <p:custDataLst>
                <p:tags r:id="rId45"/>
              </p:custDataLst>
            </p:nvPr>
          </p:nvSpPr>
          <p:spPr>
            <a:xfrm>
              <a:off x="7064073" y="2110546"/>
              <a:ext cx="2067983" cy="2398972"/>
            </a:xfrm>
            <a:custGeom>
              <a:avLst/>
              <a:gdLst>
                <a:gd name="connsiteX0" fmla="*/ 936310 w 1872616"/>
                <a:gd name="connsiteY0" fmla="*/ 0 h 2172336"/>
                <a:gd name="connsiteX1" fmla="*/ 1872616 w 1872616"/>
                <a:gd name="connsiteY1" fmla="*/ 468154 h 2172336"/>
                <a:gd name="connsiteX2" fmla="*/ 1872616 w 1872616"/>
                <a:gd name="connsiteY2" fmla="*/ 1704184 h 2172336"/>
                <a:gd name="connsiteX3" fmla="*/ 936309 w 1872616"/>
                <a:gd name="connsiteY3" fmla="*/ 2172336 h 2172336"/>
                <a:gd name="connsiteX4" fmla="*/ 0 w 1872616"/>
                <a:gd name="connsiteY4" fmla="*/ 1704183 h 2172336"/>
                <a:gd name="connsiteX5" fmla="*/ 0 w 1872616"/>
                <a:gd name="connsiteY5" fmla="*/ 468154 h 21723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72616" h="2172336">
                  <a:moveTo>
                    <a:pt x="936310" y="0"/>
                  </a:moveTo>
                  <a:lnTo>
                    <a:pt x="1872616" y="468154"/>
                  </a:lnTo>
                  <a:lnTo>
                    <a:pt x="1872616" y="1704184"/>
                  </a:lnTo>
                  <a:lnTo>
                    <a:pt x="936309" y="2172336"/>
                  </a:lnTo>
                  <a:lnTo>
                    <a:pt x="0" y="1704183"/>
                  </a:lnTo>
                  <a:lnTo>
                    <a:pt x="0" y="468154"/>
                  </a:lnTo>
                  <a:close/>
                </a:path>
              </a:pathLst>
            </a:custGeom>
            <a:blipFill dpi="0" rotWithShape="0">
              <a:blip r:embed="rId43"/>
              <a:srcRect/>
              <a:tile tx="-3590270.99415079" ty="-2642107.78802477" sx="100000" sy="100000"/>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endParaRPr lang="zh-CN" altLang="en-US"/>
            </a:p>
          </p:txBody>
        </p:sp>
        <p:sp>
          <p:nvSpPr>
            <p:cNvPr id="206" name="任意多边形 14"/>
            <p:cNvSpPr/>
            <p:nvPr>
              <p:custDataLst>
                <p:tags r:id="rId46"/>
              </p:custDataLst>
            </p:nvPr>
          </p:nvSpPr>
          <p:spPr>
            <a:xfrm>
              <a:off x="6277275" y="908619"/>
              <a:ext cx="4809865" cy="5870146"/>
            </a:xfrm>
            <a:custGeom>
              <a:avLst/>
              <a:gdLst>
                <a:gd name="connsiteX0" fmla="*/ 3578478 w 4355466"/>
                <a:gd name="connsiteY0" fmla="*/ 0 h 5315580"/>
                <a:gd name="connsiteX1" fmla="*/ 4355466 w 4355466"/>
                <a:gd name="connsiteY1" fmla="*/ 388526 h 5315580"/>
                <a:gd name="connsiteX2" fmla="*/ 4355465 w 4355466"/>
                <a:gd name="connsiteY2" fmla="*/ 3961996 h 5315580"/>
                <a:gd name="connsiteX3" fmla="*/ 1648515 w 4355466"/>
                <a:gd name="connsiteY3" fmla="*/ 5315580 h 5315580"/>
                <a:gd name="connsiteX4" fmla="*/ 2 w 4355466"/>
                <a:gd name="connsiteY4" fmla="*/ 4491253 h 5315580"/>
                <a:gd name="connsiteX5" fmla="*/ 0 w 4355466"/>
                <a:gd name="connsiteY5" fmla="*/ 3591036 h 5315580"/>
                <a:gd name="connsiteX6" fmla="*/ 1648515 w 4355466"/>
                <a:gd name="connsiteY6" fmla="*/ 4415361 h 5315580"/>
                <a:gd name="connsiteX7" fmla="*/ 3579477 w 4355466"/>
                <a:gd name="connsiteY7" fmla="*/ 3449802 h 5315580"/>
                <a:gd name="connsiteX8" fmla="*/ 3579478 w 4355466"/>
                <a:gd name="connsiteY8" fmla="*/ 900720 h 5315580"/>
                <a:gd name="connsiteX9" fmla="*/ 3578477 w 4355466"/>
                <a:gd name="connsiteY9" fmla="*/ 900219 h 53155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355466" h="5315580">
                  <a:moveTo>
                    <a:pt x="3578478" y="0"/>
                  </a:moveTo>
                  <a:lnTo>
                    <a:pt x="4355466" y="388526"/>
                  </a:lnTo>
                  <a:lnTo>
                    <a:pt x="4355465" y="3961996"/>
                  </a:lnTo>
                  <a:lnTo>
                    <a:pt x="1648515" y="5315580"/>
                  </a:lnTo>
                  <a:lnTo>
                    <a:pt x="2" y="4491253"/>
                  </a:lnTo>
                  <a:lnTo>
                    <a:pt x="0" y="3591036"/>
                  </a:lnTo>
                  <a:lnTo>
                    <a:pt x="1648515" y="4415361"/>
                  </a:lnTo>
                  <a:lnTo>
                    <a:pt x="3579477" y="3449802"/>
                  </a:lnTo>
                  <a:lnTo>
                    <a:pt x="3579478" y="900720"/>
                  </a:lnTo>
                  <a:lnTo>
                    <a:pt x="3578477" y="900219"/>
                  </a:lnTo>
                  <a:close/>
                </a:path>
              </a:pathLst>
            </a:custGeom>
            <a:blipFill dpi="0" rotWithShape="0">
              <a:blip r:embed="rId43"/>
              <a:srcRect/>
              <a:tile tx="-2803473.52383046" ty="-1440180.96862462" sx="100000" sy="100000"/>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endParaRPr lang="zh-CN" altLang="en-US"/>
            </a:p>
          </p:txBody>
        </p:sp>
      </p:grpSp>
    </p:spTree>
    <p:custDataLst>
      <p:tags r:id="rId47"/>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 name="文本框 15"/>
          <p:cNvSpPr txBox="1"/>
          <p:nvPr>
            <p:custDataLst>
              <p:tags r:id="rId1"/>
            </p:custDataLst>
          </p:nvPr>
        </p:nvSpPr>
        <p:spPr>
          <a:xfrm>
            <a:off x="1452880" y="682625"/>
            <a:ext cx="10090150" cy="753110"/>
          </a:xfrm>
          <a:prstGeom prst="rect">
            <a:avLst/>
          </a:prstGeom>
          <a:noFill/>
        </p:spPr>
        <p:txBody>
          <a:bodyPr wrap="square" lIns="101600" tIns="38100" rIns="63500" bIns="38100" rtlCol="0" anchor="b" anchorCtr="0">
            <a:spAutoFit/>
          </a:bodyPr>
          <a:lstStyle>
            <a:defPPr>
              <a:defRPr lang="zh-CN"/>
            </a:defPPr>
            <a:lvl1pPr marL="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9pPr>
          </a:lstStyle>
          <a:p>
            <a:pPr fontAlgn="auto">
              <a:lnSpc>
                <a:spcPct val="100000"/>
              </a:lnSpc>
            </a:pPr>
            <a:r>
              <a:rPr lang="zh-CN" altLang="en-US" sz="4400" b="1" dirty="0">
                <a:sym typeface="+mn-ea"/>
              </a:rPr>
              <a:t>7. 危害轨道交通设施安全的行为规定</a:t>
            </a:r>
            <a:endParaRPr lang="zh-CN" altLang="en-US" sz="4400" b="1" dirty="0">
              <a:sym typeface="+mn-ea"/>
            </a:endParaRPr>
          </a:p>
        </p:txBody>
      </p:sp>
      <p:sp>
        <p:nvSpPr>
          <p:cNvPr id="20" name="文本框 2"/>
          <p:cNvSpPr txBox="1"/>
          <p:nvPr>
            <p:custDataLst>
              <p:tags r:id="rId2"/>
            </p:custDataLst>
          </p:nvPr>
        </p:nvSpPr>
        <p:spPr>
          <a:xfrm>
            <a:off x="985520" y="1767840"/>
            <a:ext cx="10237470" cy="4774565"/>
          </a:xfrm>
          <a:prstGeom prst="rect">
            <a:avLst/>
          </a:prstGeom>
          <a:noFill/>
        </p:spPr>
        <p:txBody>
          <a:bodyPr wrap="square" lIns="101600" tIns="0" rIns="82550" bIns="0" rtlCol="0">
            <a:spAutoFit/>
          </a:bodyPr>
          <a:lstStyle>
            <a:defPPr>
              <a:defRPr lang="zh-CN"/>
            </a:defPPr>
            <a:lvl1pPr fontAlgn="auto">
              <a:lnSpc>
                <a:spcPct val="130000"/>
              </a:lnSpc>
              <a:spcAft>
                <a:spcPts val="1000"/>
              </a:spcAft>
              <a:defRPr sz="1600" spc="150"/>
            </a:lvl1pPr>
          </a:lstStyle>
          <a:p>
            <a:pPr algn="just">
              <a:spcAft>
                <a:spcPts val="400"/>
              </a:spcAft>
            </a:pPr>
            <a:r>
              <a:rPr lang="zh-CN" altLang="zh-CN" dirty="0">
                <a:solidFill>
                  <a:schemeClr val="tx1">
                    <a:lumMod val="85000"/>
                    <a:lumOff val="15000"/>
                  </a:schemeClr>
                </a:solidFill>
                <a:latin typeface="微软雅黑" panose="020B0503020204020204" charset="-122"/>
                <a:ea typeface="微软雅黑" panose="020B0503020204020204" charset="-122"/>
                <a:sym typeface="+mn-ea"/>
              </a:rPr>
              <a:t>在轨道交通设施范围内禁止下列行为：</a:t>
            </a:r>
            <a:endParaRPr lang="zh-CN" altLang="zh-CN" dirty="0">
              <a:solidFill>
                <a:schemeClr val="tx1">
                  <a:lumMod val="85000"/>
                  <a:lumOff val="15000"/>
                </a:schemeClr>
              </a:solidFill>
              <a:latin typeface="微软雅黑" panose="020B0503020204020204" charset="-122"/>
              <a:ea typeface="微软雅黑" panose="020B0503020204020204" charset="-122"/>
              <a:sym typeface="+mn-ea"/>
            </a:endParaRPr>
          </a:p>
          <a:p>
            <a:pPr algn="just">
              <a:spcAft>
                <a:spcPts val="400"/>
              </a:spcAft>
            </a:pPr>
            <a:r>
              <a:rPr lang="zh-CN" altLang="zh-CN" dirty="0">
                <a:solidFill>
                  <a:schemeClr val="tx1">
                    <a:lumMod val="85000"/>
                    <a:lumOff val="15000"/>
                  </a:schemeClr>
                </a:solidFill>
                <a:latin typeface="微软雅黑" panose="020B0503020204020204" charset="-122"/>
                <a:ea typeface="微软雅黑" panose="020B0503020204020204" charset="-122"/>
                <a:sym typeface="+mn-ea"/>
              </a:rPr>
              <a:t>（1）拦截列车；</a:t>
            </a:r>
            <a:endParaRPr lang="zh-CN" altLang="zh-CN" dirty="0">
              <a:solidFill>
                <a:schemeClr val="tx1">
                  <a:lumMod val="85000"/>
                  <a:lumOff val="15000"/>
                </a:schemeClr>
              </a:solidFill>
              <a:latin typeface="微软雅黑" panose="020B0503020204020204" charset="-122"/>
              <a:ea typeface="微软雅黑" panose="020B0503020204020204" charset="-122"/>
              <a:sym typeface="+mn-ea"/>
            </a:endParaRPr>
          </a:p>
          <a:p>
            <a:pPr algn="just">
              <a:spcAft>
                <a:spcPts val="400"/>
              </a:spcAft>
            </a:pPr>
            <a:r>
              <a:rPr lang="zh-CN" altLang="zh-CN" dirty="0">
                <a:solidFill>
                  <a:schemeClr val="tx1">
                    <a:lumMod val="85000"/>
                    <a:lumOff val="15000"/>
                  </a:schemeClr>
                </a:solidFill>
                <a:latin typeface="微软雅黑" panose="020B0503020204020204" charset="-122"/>
                <a:ea typeface="微软雅黑" panose="020B0503020204020204" charset="-122"/>
                <a:sym typeface="+mn-ea"/>
              </a:rPr>
              <a:t>（2）擅自进入轨道、隧道等禁止进入的区域；</a:t>
            </a:r>
            <a:endParaRPr lang="zh-CN" altLang="zh-CN" dirty="0">
              <a:solidFill>
                <a:schemeClr val="tx1">
                  <a:lumMod val="85000"/>
                  <a:lumOff val="15000"/>
                </a:schemeClr>
              </a:solidFill>
              <a:latin typeface="微软雅黑" panose="020B0503020204020204" charset="-122"/>
              <a:ea typeface="微软雅黑" panose="020B0503020204020204" charset="-122"/>
              <a:sym typeface="+mn-ea"/>
            </a:endParaRPr>
          </a:p>
          <a:p>
            <a:pPr algn="just">
              <a:spcAft>
                <a:spcPts val="400"/>
              </a:spcAft>
            </a:pPr>
            <a:r>
              <a:rPr lang="zh-CN" altLang="zh-CN" dirty="0">
                <a:solidFill>
                  <a:schemeClr val="tx1">
                    <a:lumMod val="85000"/>
                    <a:lumOff val="15000"/>
                  </a:schemeClr>
                </a:solidFill>
                <a:latin typeface="微软雅黑" panose="020B0503020204020204" charset="-122"/>
                <a:ea typeface="微软雅黑" panose="020B0503020204020204" charset="-122"/>
                <a:sym typeface="+mn-ea"/>
              </a:rPr>
              <a:t>（3）攀爬或者跨越围墙、栅栏、栏杆、闸机；</a:t>
            </a:r>
            <a:endParaRPr lang="zh-CN" altLang="zh-CN" dirty="0">
              <a:solidFill>
                <a:schemeClr val="tx1">
                  <a:lumMod val="85000"/>
                  <a:lumOff val="15000"/>
                </a:schemeClr>
              </a:solidFill>
              <a:latin typeface="微软雅黑" panose="020B0503020204020204" charset="-122"/>
              <a:ea typeface="微软雅黑" panose="020B0503020204020204" charset="-122"/>
              <a:sym typeface="+mn-ea"/>
            </a:endParaRPr>
          </a:p>
          <a:p>
            <a:pPr algn="just">
              <a:spcAft>
                <a:spcPts val="400"/>
              </a:spcAft>
            </a:pPr>
            <a:r>
              <a:rPr lang="zh-CN" altLang="zh-CN" dirty="0">
                <a:solidFill>
                  <a:schemeClr val="tx1">
                    <a:lumMod val="85000"/>
                    <a:lumOff val="15000"/>
                  </a:schemeClr>
                </a:solidFill>
                <a:latin typeface="微软雅黑" panose="020B0503020204020204" charset="-122"/>
                <a:ea typeface="微软雅黑" panose="020B0503020204020204" charset="-122"/>
                <a:sym typeface="+mn-ea"/>
              </a:rPr>
              <a:t>（4）强行上下车；</a:t>
            </a:r>
            <a:endParaRPr lang="zh-CN" altLang="zh-CN" dirty="0">
              <a:solidFill>
                <a:schemeClr val="tx1">
                  <a:lumMod val="85000"/>
                  <a:lumOff val="15000"/>
                </a:schemeClr>
              </a:solidFill>
              <a:latin typeface="微软雅黑" panose="020B0503020204020204" charset="-122"/>
              <a:ea typeface="微软雅黑" panose="020B0503020204020204" charset="-122"/>
              <a:sym typeface="+mn-ea"/>
            </a:endParaRPr>
          </a:p>
          <a:p>
            <a:pPr algn="just">
              <a:spcAft>
                <a:spcPts val="400"/>
              </a:spcAft>
            </a:pPr>
            <a:r>
              <a:rPr lang="zh-CN" altLang="zh-CN" dirty="0">
                <a:solidFill>
                  <a:schemeClr val="tx1">
                    <a:lumMod val="85000"/>
                    <a:lumOff val="15000"/>
                  </a:schemeClr>
                </a:solidFill>
                <a:latin typeface="微软雅黑" panose="020B0503020204020204" charset="-122"/>
                <a:ea typeface="微软雅黑" panose="020B0503020204020204" charset="-122"/>
                <a:sym typeface="+mn-ea"/>
              </a:rPr>
              <a:t>（5）吸烟，随地吐痰、便溺，乱吐口香糖渣，乱扔纸屑等杂物；</a:t>
            </a:r>
            <a:endParaRPr lang="zh-CN" altLang="zh-CN" dirty="0">
              <a:solidFill>
                <a:schemeClr val="tx1">
                  <a:lumMod val="85000"/>
                  <a:lumOff val="15000"/>
                </a:schemeClr>
              </a:solidFill>
              <a:latin typeface="微软雅黑" panose="020B0503020204020204" charset="-122"/>
              <a:ea typeface="微软雅黑" panose="020B0503020204020204" charset="-122"/>
              <a:sym typeface="+mn-ea"/>
            </a:endParaRPr>
          </a:p>
          <a:p>
            <a:pPr algn="just">
              <a:spcAft>
                <a:spcPts val="400"/>
              </a:spcAft>
            </a:pPr>
            <a:r>
              <a:rPr lang="zh-CN" altLang="zh-CN" dirty="0">
                <a:solidFill>
                  <a:schemeClr val="tx1">
                    <a:lumMod val="85000"/>
                    <a:lumOff val="15000"/>
                  </a:schemeClr>
                </a:solidFill>
                <a:latin typeface="微软雅黑" panose="020B0503020204020204" charset="-122"/>
                <a:ea typeface="微软雅黑" panose="020B0503020204020204" charset="-122"/>
                <a:sym typeface="+mn-ea"/>
              </a:rPr>
              <a:t>（6）擅自涂写、刻画或者张贴；</a:t>
            </a:r>
            <a:endParaRPr lang="zh-CN" altLang="zh-CN" dirty="0">
              <a:solidFill>
                <a:schemeClr val="tx1">
                  <a:lumMod val="85000"/>
                  <a:lumOff val="15000"/>
                </a:schemeClr>
              </a:solidFill>
              <a:latin typeface="微软雅黑" panose="020B0503020204020204" charset="-122"/>
              <a:ea typeface="微软雅黑" panose="020B0503020204020204" charset="-122"/>
              <a:sym typeface="+mn-ea"/>
            </a:endParaRPr>
          </a:p>
          <a:p>
            <a:pPr algn="just">
              <a:spcAft>
                <a:spcPts val="400"/>
              </a:spcAft>
            </a:pPr>
            <a:r>
              <a:rPr lang="zh-CN" altLang="zh-CN" dirty="0">
                <a:solidFill>
                  <a:schemeClr val="tx1">
                    <a:lumMod val="85000"/>
                    <a:lumOff val="15000"/>
                  </a:schemeClr>
                </a:solidFill>
                <a:latin typeface="微软雅黑" panose="020B0503020204020204" charset="-122"/>
                <a:ea typeface="微软雅黑" panose="020B0503020204020204" charset="-122"/>
                <a:sym typeface="+mn-ea"/>
              </a:rPr>
              <a:t>（7）擅自设摊、停放车辆、堆放杂物、卖艺、散发宣传品或者从事销售活动；</a:t>
            </a:r>
            <a:endParaRPr lang="zh-CN" altLang="zh-CN" dirty="0">
              <a:solidFill>
                <a:schemeClr val="tx1">
                  <a:lumMod val="85000"/>
                  <a:lumOff val="15000"/>
                </a:schemeClr>
              </a:solidFill>
              <a:latin typeface="微软雅黑" panose="020B0503020204020204" charset="-122"/>
              <a:ea typeface="微软雅黑" panose="020B0503020204020204" charset="-122"/>
              <a:sym typeface="+mn-ea"/>
            </a:endParaRPr>
          </a:p>
          <a:p>
            <a:pPr algn="just">
              <a:spcAft>
                <a:spcPts val="400"/>
              </a:spcAft>
            </a:pPr>
            <a:r>
              <a:rPr lang="zh-CN" altLang="zh-CN" dirty="0">
                <a:solidFill>
                  <a:schemeClr val="tx1">
                    <a:lumMod val="85000"/>
                    <a:lumOff val="15000"/>
                  </a:schemeClr>
                </a:solidFill>
                <a:latin typeface="微软雅黑" panose="020B0503020204020204" charset="-122"/>
                <a:ea typeface="微软雅黑" panose="020B0503020204020204" charset="-122"/>
                <a:sym typeface="+mn-ea"/>
              </a:rPr>
              <a:t>（8）乞讨、躺卧、收捡废旧物品；</a:t>
            </a:r>
            <a:endParaRPr lang="zh-CN" altLang="zh-CN" dirty="0">
              <a:solidFill>
                <a:schemeClr val="tx1">
                  <a:lumMod val="85000"/>
                  <a:lumOff val="15000"/>
                </a:schemeClr>
              </a:solidFill>
              <a:latin typeface="微软雅黑" panose="020B0503020204020204" charset="-122"/>
              <a:ea typeface="微软雅黑" panose="020B0503020204020204" charset="-122"/>
              <a:sym typeface="+mn-ea"/>
            </a:endParaRPr>
          </a:p>
          <a:p>
            <a:pPr algn="just">
              <a:spcAft>
                <a:spcPts val="400"/>
              </a:spcAft>
            </a:pPr>
            <a:r>
              <a:rPr lang="zh-CN" altLang="zh-CN" dirty="0">
                <a:solidFill>
                  <a:schemeClr val="tx1">
                    <a:lumMod val="85000"/>
                    <a:lumOff val="15000"/>
                  </a:schemeClr>
                </a:solidFill>
                <a:latin typeface="微软雅黑" panose="020B0503020204020204" charset="-122"/>
                <a:ea typeface="微软雅黑" panose="020B0503020204020204" charset="-122"/>
                <a:sym typeface="+mn-ea"/>
              </a:rPr>
              <a:t>（9）携带活禽以及猫、狗（导盲犬除外）等宠物；</a:t>
            </a:r>
            <a:endParaRPr lang="zh-CN" altLang="zh-CN" dirty="0">
              <a:solidFill>
                <a:schemeClr val="tx1">
                  <a:lumMod val="85000"/>
                  <a:lumOff val="15000"/>
                </a:schemeClr>
              </a:solidFill>
              <a:latin typeface="微软雅黑" panose="020B0503020204020204" charset="-122"/>
              <a:ea typeface="微软雅黑" panose="020B0503020204020204" charset="-122"/>
              <a:sym typeface="+mn-ea"/>
            </a:endParaRPr>
          </a:p>
          <a:p>
            <a:pPr algn="just">
              <a:spcAft>
                <a:spcPts val="400"/>
              </a:spcAft>
            </a:pPr>
            <a:r>
              <a:rPr lang="zh-CN" altLang="zh-CN" dirty="0">
                <a:solidFill>
                  <a:schemeClr val="tx1">
                    <a:lumMod val="85000"/>
                    <a:lumOff val="15000"/>
                  </a:schemeClr>
                </a:solidFill>
                <a:latin typeface="微软雅黑" panose="020B0503020204020204" charset="-122"/>
                <a:ea typeface="微软雅黑" panose="020B0503020204020204" charset="-122"/>
                <a:sym typeface="+mn-ea"/>
              </a:rPr>
              <a:t>（10）携带自行车（含折叠式自行车）进站乘车；</a:t>
            </a:r>
            <a:endParaRPr lang="zh-CN" altLang="zh-CN" dirty="0">
              <a:solidFill>
                <a:schemeClr val="tx1">
                  <a:lumMod val="85000"/>
                  <a:lumOff val="15000"/>
                </a:schemeClr>
              </a:solidFill>
              <a:latin typeface="微软雅黑" panose="020B0503020204020204" charset="-122"/>
              <a:ea typeface="微软雅黑" panose="020B0503020204020204" charset="-122"/>
              <a:sym typeface="+mn-ea"/>
            </a:endParaRPr>
          </a:p>
          <a:p>
            <a:pPr algn="just">
              <a:spcAft>
                <a:spcPts val="400"/>
              </a:spcAft>
            </a:pPr>
            <a:r>
              <a:rPr lang="zh-CN" altLang="zh-CN" dirty="0">
                <a:solidFill>
                  <a:schemeClr val="tx1">
                    <a:lumMod val="85000"/>
                    <a:lumOff val="15000"/>
                  </a:schemeClr>
                </a:solidFill>
                <a:latin typeface="微软雅黑" panose="020B0503020204020204" charset="-122"/>
                <a:ea typeface="微软雅黑" panose="020B0503020204020204" charset="-122"/>
                <a:sym typeface="+mn-ea"/>
              </a:rPr>
              <a:t>（11）使用滑板、溜冰鞋；</a:t>
            </a:r>
            <a:endParaRPr lang="zh-CN" altLang="zh-CN" dirty="0">
              <a:solidFill>
                <a:schemeClr val="tx1">
                  <a:lumMod val="85000"/>
                  <a:lumOff val="15000"/>
                </a:schemeClr>
              </a:solidFill>
              <a:latin typeface="微软雅黑" panose="020B0503020204020204" charset="-122"/>
              <a:ea typeface="微软雅黑" panose="020B0503020204020204" charset="-122"/>
              <a:sym typeface="+mn-ea"/>
            </a:endParaRPr>
          </a:p>
          <a:p>
            <a:pPr algn="just">
              <a:spcAft>
                <a:spcPts val="400"/>
              </a:spcAft>
            </a:pPr>
            <a:r>
              <a:rPr lang="zh-CN" altLang="zh-CN" dirty="0">
                <a:solidFill>
                  <a:schemeClr val="tx1">
                    <a:lumMod val="85000"/>
                    <a:lumOff val="15000"/>
                  </a:schemeClr>
                </a:solidFill>
                <a:latin typeface="微软雅黑" panose="020B0503020204020204" charset="-122"/>
                <a:ea typeface="微软雅黑" panose="020B0503020204020204" charset="-122"/>
                <a:sym typeface="+mn-ea"/>
              </a:rPr>
              <a:t>（12）违反法律、法规规定的其他行为。</a:t>
            </a:r>
            <a:endParaRPr lang="zh-CN" altLang="zh-CN" dirty="0">
              <a:solidFill>
                <a:schemeClr val="tx1">
                  <a:lumMod val="85000"/>
                  <a:lumOff val="15000"/>
                </a:schemeClr>
              </a:solidFill>
              <a:latin typeface="微软雅黑" panose="020B0503020204020204" charset="-122"/>
              <a:ea typeface="微软雅黑" panose="020B0503020204020204" charset="-122"/>
              <a:sym typeface="+mn-ea"/>
            </a:endParaRPr>
          </a:p>
        </p:txBody>
      </p:sp>
      <p:grpSp>
        <p:nvGrpSpPr>
          <p:cNvPr id="13" name="组合 12"/>
          <p:cNvGrpSpPr/>
          <p:nvPr>
            <p:custDataLst>
              <p:tags r:id="rId3"/>
            </p:custDataLst>
          </p:nvPr>
        </p:nvGrpSpPr>
        <p:grpSpPr>
          <a:xfrm>
            <a:off x="74893" y="752921"/>
            <a:ext cx="1242179" cy="618407"/>
            <a:chOff x="644561" y="506992"/>
            <a:chExt cx="1242179" cy="618407"/>
          </a:xfrm>
        </p:grpSpPr>
        <p:sp>
          <p:nvSpPr>
            <p:cNvPr id="12" name="椭圆 11"/>
            <p:cNvSpPr/>
            <p:nvPr>
              <p:custDataLst>
                <p:tags r:id="rId4"/>
              </p:custDataLst>
            </p:nvPr>
          </p:nvSpPr>
          <p:spPr>
            <a:xfrm>
              <a:off x="644561" y="506992"/>
              <a:ext cx="102843" cy="102843"/>
            </a:xfrm>
            <a:prstGeom prst="ellipse">
              <a:avLst/>
            </a:prstGeom>
            <a:solidFill>
              <a:sysClr val="window" lastClr="FFFFFF">
                <a:lumMod val="95000"/>
              </a:sys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sp>
          <p:nvSpPr>
            <p:cNvPr id="26" name="椭圆 25"/>
            <p:cNvSpPr/>
            <p:nvPr>
              <p:custDataLst>
                <p:tags r:id="rId5"/>
              </p:custDataLst>
            </p:nvPr>
          </p:nvSpPr>
          <p:spPr>
            <a:xfrm>
              <a:off x="872153" y="506992"/>
              <a:ext cx="102843" cy="102843"/>
            </a:xfrm>
            <a:prstGeom prst="ellipse">
              <a:avLst/>
            </a:prstGeom>
            <a:solidFill>
              <a:sysClr val="window" lastClr="FFFFFF">
                <a:lumMod val="95000"/>
              </a:sys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sp>
          <p:nvSpPr>
            <p:cNvPr id="27" name="椭圆 26"/>
            <p:cNvSpPr/>
            <p:nvPr>
              <p:custDataLst>
                <p:tags r:id="rId6"/>
              </p:custDataLst>
            </p:nvPr>
          </p:nvSpPr>
          <p:spPr>
            <a:xfrm>
              <a:off x="1099745" y="506992"/>
              <a:ext cx="102843" cy="102843"/>
            </a:xfrm>
            <a:prstGeom prst="ellipse">
              <a:avLst/>
            </a:prstGeom>
            <a:solidFill>
              <a:sysClr val="window" lastClr="FFFFFF">
                <a:lumMod val="95000"/>
              </a:sys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sp>
          <p:nvSpPr>
            <p:cNvPr id="28" name="椭圆 27"/>
            <p:cNvSpPr/>
            <p:nvPr>
              <p:custDataLst>
                <p:tags r:id="rId7"/>
              </p:custDataLst>
            </p:nvPr>
          </p:nvSpPr>
          <p:spPr>
            <a:xfrm>
              <a:off x="1328713" y="506992"/>
              <a:ext cx="102843" cy="102843"/>
            </a:xfrm>
            <a:prstGeom prst="ellipse">
              <a:avLst/>
            </a:prstGeom>
            <a:solidFill>
              <a:sysClr val="window" lastClr="FFFFFF">
                <a:lumMod val="95000"/>
              </a:sys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sp>
          <p:nvSpPr>
            <p:cNvPr id="29" name="椭圆 28"/>
            <p:cNvSpPr/>
            <p:nvPr>
              <p:custDataLst>
                <p:tags r:id="rId8"/>
              </p:custDataLst>
            </p:nvPr>
          </p:nvSpPr>
          <p:spPr>
            <a:xfrm>
              <a:off x="1556305" y="506992"/>
              <a:ext cx="102843" cy="102843"/>
            </a:xfrm>
            <a:prstGeom prst="ellipse">
              <a:avLst/>
            </a:prstGeom>
            <a:solidFill>
              <a:sysClr val="window" lastClr="FFFFFF">
                <a:lumMod val="95000"/>
              </a:sys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sp>
          <p:nvSpPr>
            <p:cNvPr id="31" name="椭圆 30"/>
            <p:cNvSpPr/>
            <p:nvPr>
              <p:custDataLst>
                <p:tags r:id="rId9"/>
              </p:custDataLst>
            </p:nvPr>
          </p:nvSpPr>
          <p:spPr>
            <a:xfrm>
              <a:off x="1783897" y="506992"/>
              <a:ext cx="102843" cy="102843"/>
            </a:xfrm>
            <a:prstGeom prst="ellipse">
              <a:avLst/>
            </a:prstGeom>
            <a:solidFill>
              <a:sysClr val="window" lastClr="FFFFFF">
                <a:lumMod val="95000"/>
              </a:sys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sp>
          <p:nvSpPr>
            <p:cNvPr id="32" name="椭圆 31"/>
            <p:cNvSpPr/>
            <p:nvPr>
              <p:custDataLst>
                <p:tags r:id="rId10"/>
              </p:custDataLst>
            </p:nvPr>
          </p:nvSpPr>
          <p:spPr>
            <a:xfrm>
              <a:off x="644561" y="761922"/>
              <a:ext cx="102843" cy="102843"/>
            </a:xfrm>
            <a:prstGeom prst="ellipse">
              <a:avLst/>
            </a:prstGeom>
            <a:solidFill>
              <a:sysClr val="window" lastClr="FFFFFF">
                <a:lumMod val="95000"/>
              </a:sys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sp>
          <p:nvSpPr>
            <p:cNvPr id="33" name="椭圆 32"/>
            <p:cNvSpPr/>
            <p:nvPr>
              <p:custDataLst>
                <p:tags r:id="rId11"/>
              </p:custDataLst>
            </p:nvPr>
          </p:nvSpPr>
          <p:spPr>
            <a:xfrm>
              <a:off x="872153" y="761922"/>
              <a:ext cx="102843" cy="102843"/>
            </a:xfrm>
            <a:prstGeom prst="ellipse">
              <a:avLst/>
            </a:prstGeom>
            <a:solidFill>
              <a:sysClr val="window" lastClr="FFFFFF">
                <a:lumMod val="95000"/>
              </a:sys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sp>
          <p:nvSpPr>
            <p:cNvPr id="34" name="椭圆 33"/>
            <p:cNvSpPr/>
            <p:nvPr>
              <p:custDataLst>
                <p:tags r:id="rId12"/>
              </p:custDataLst>
            </p:nvPr>
          </p:nvSpPr>
          <p:spPr>
            <a:xfrm>
              <a:off x="1099745" y="761922"/>
              <a:ext cx="102843" cy="102843"/>
            </a:xfrm>
            <a:prstGeom prst="ellipse">
              <a:avLst/>
            </a:prstGeom>
            <a:solidFill>
              <a:sysClr val="window" lastClr="FFFFFF">
                <a:lumMod val="95000"/>
              </a:sys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sp>
          <p:nvSpPr>
            <p:cNvPr id="35" name="椭圆 34"/>
            <p:cNvSpPr/>
            <p:nvPr>
              <p:custDataLst>
                <p:tags r:id="rId13"/>
              </p:custDataLst>
            </p:nvPr>
          </p:nvSpPr>
          <p:spPr>
            <a:xfrm>
              <a:off x="1328713" y="761922"/>
              <a:ext cx="102843" cy="102843"/>
            </a:xfrm>
            <a:prstGeom prst="ellipse">
              <a:avLst/>
            </a:prstGeom>
            <a:solidFill>
              <a:sysClr val="window" lastClr="FFFFFF">
                <a:lumMod val="95000"/>
              </a:sys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sp>
          <p:nvSpPr>
            <p:cNvPr id="36" name="椭圆 35"/>
            <p:cNvSpPr/>
            <p:nvPr>
              <p:custDataLst>
                <p:tags r:id="rId14"/>
              </p:custDataLst>
            </p:nvPr>
          </p:nvSpPr>
          <p:spPr>
            <a:xfrm>
              <a:off x="1556305" y="761922"/>
              <a:ext cx="102843" cy="102843"/>
            </a:xfrm>
            <a:prstGeom prst="ellipse">
              <a:avLst/>
            </a:prstGeom>
            <a:solidFill>
              <a:sysClr val="window" lastClr="FFFFFF">
                <a:lumMod val="95000"/>
              </a:sys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sp>
          <p:nvSpPr>
            <p:cNvPr id="37" name="椭圆 36"/>
            <p:cNvSpPr/>
            <p:nvPr>
              <p:custDataLst>
                <p:tags r:id="rId15"/>
              </p:custDataLst>
            </p:nvPr>
          </p:nvSpPr>
          <p:spPr>
            <a:xfrm>
              <a:off x="1783897" y="761922"/>
              <a:ext cx="102843" cy="102843"/>
            </a:xfrm>
            <a:prstGeom prst="ellipse">
              <a:avLst/>
            </a:prstGeom>
            <a:solidFill>
              <a:sysClr val="window" lastClr="FFFFFF">
                <a:lumMod val="95000"/>
              </a:sys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sp>
          <p:nvSpPr>
            <p:cNvPr id="39" name="椭圆 38"/>
            <p:cNvSpPr/>
            <p:nvPr>
              <p:custDataLst>
                <p:tags r:id="rId16"/>
              </p:custDataLst>
            </p:nvPr>
          </p:nvSpPr>
          <p:spPr>
            <a:xfrm>
              <a:off x="644561" y="1022556"/>
              <a:ext cx="102843" cy="102843"/>
            </a:xfrm>
            <a:prstGeom prst="ellipse">
              <a:avLst/>
            </a:prstGeom>
            <a:solidFill>
              <a:sysClr val="window" lastClr="FFFFFF">
                <a:lumMod val="95000"/>
              </a:sys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sp>
          <p:nvSpPr>
            <p:cNvPr id="40" name="椭圆 39"/>
            <p:cNvSpPr/>
            <p:nvPr>
              <p:custDataLst>
                <p:tags r:id="rId17"/>
              </p:custDataLst>
            </p:nvPr>
          </p:nvSpPr>
          <p:spPr>
            <a:xfrm>
              <a:off x="872153" y="1022556"/>
              <a:ext cx="102843" cy="102843"/>
            </a:xfrm>
            <a:prstGeom prst="ellipse">
              <a:avLst/>
            </a:prstGeom>
            <a:solidFill>
              <a:sysClr val="window" lastClr="FFFFFF">
                <a:lumMod val="95000"/>
              </a:sys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sp>
          <p:nvSpPr>
            <p:cNvPr id="41" name="椭圆 40"/>
            <p:cNvSpPr/>
            <p:nvPr>
              <p:custDataLst>
                <p:tags r:id="rId18"/>
              </p:custDataLst>
            </p:nvPr>
          </p:nvSpPr>
          <p:spPr>
            <a:xfrm>
              <a:off x="1099745" y="1022556"/>
              <a:ext cx="102843" cy="102843"/>
            </a:xfrm>
            <a:prstGeom prst="ellipse">
              <a:avLst/>
            </a:prstGeom>
            <a:solidFill>
              <a:sysClr val="window" lastClr="FFFFFF">
                <a:lumMod val="95000"/>
              </a:sys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sp>
          <p:nvSpPr>
            <p:cNvPr id="42" name="椭圆 41"/>
            <p:cNvSpPr/>
            <p:nvPr>
              <p:custDataLst>
                <p:tags r:id="rId19"/>
              </p:custDataLst>
            </p:nvPr>
          </p:nvSpPr>
          <p:spPr>
            <a:xfrm>
              <a:off x="1328713" y="1022556"/>
              <a:ext cx="102843" cy="102843"/>
            </a:xfrm>
            <a:prstGeom prst="ellipse">
              <a:avLst/>
            </a:prstGeom>
            <a:solidFill>
              <a:sysClr val="window" lastClr="FFFFFF">
                <a:lumMod val="95000"/>
              </a:sys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sp>
          <p:nvSpPr>
            <p:cNvPr id="44" name="椭圆 43"/>
            <p:cNvSpPr/>
            <p:nvPr>
              <p:custDataLst>
                <p:tags r:id="rId20"/>
              </p:custDataLst>
            </p:nvPr>
          </p:nvSpPr>
          <p:spPr>
            <a:xfrm>
              <a:off x="1556305" y="1022556"/>
              <a:ext cx="102843" cy="102843"/>
            </a:xfrm>
            <a:prstGeom prst="ellipse">
              <a:avLst/>
            </a:prstGeom>
            <a:solidFill>
              <a:sysClr val="window" lastClr="FFFFFF">
                <a:lumMod val="95000"/>
              </a:sys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sp>
          <p:nvSpPr>
            <p:cNvPr id="45" name="椭圆 44"/>
            <p:cNvSpPr/>
            <p:nvPr>
              <p:custDataLst>
                <p:tags r:id="rId21"/>
              </p:custDataLst>
            </p:nvPr>
          </p:nvSpPr>
          <p:spPr>
            <a:xfrm>
              <a:off x="1783897" y="1022556"/>
              <a:ext cx="102843" cy="102843"/>
            </a:xfrm>
            <a:prstGeom prst="ellipse">
              <a:avLst/>
            </a:prstGeom>
            <a:solidFill>
              <a:sysClr val="window" lastClr="FFFFFF">
                <a:lumMod val="95000"/>
              </a:sys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grpSp>
    </p:spTree>
    <p:custDataLst>
      <p:tags r:id="rId22"/>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 name="文本框 15"/>
          <p:cNvSpPr txBox="1"/>
          <p:nvPr>
            <p:custDataLst>
              <p:tags r:id="rId1"/>
            </p:custDataLst>
          </p:nvPr>
        </p:nvSpPr>
        <p:spPr>
          <a:xfrm>
            <a:off x="584835" y="2296160"/>
            <a:ext cx="4484370" cy="753110"/>
          </a:xfrm>
          <a:prstGeom prst="rect">
            <a:avLst/>
          </a:prstGeom>
          <a:noFill/>
        </p:spPr>
        <p:txBody>
          <a:bodyPr wrap="square" lIns="101600" tIns="38100" rIns="63500" bIns="38100" rtlCol="0" anchor="b" anchorCtr="0">
            <a:spAutoFit/>
          </a:bodyPr>
          <a:lstStyle>
            <a:defPPr>
              <a:defRPr lang="zh-CN"/>
            </a:defPPr>
            <a:lvl1pPr marL="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9pPr>
          </a:lstStyle>
          <a:p>
            <a:pPr fontAlgn="auto">
              <a:lnSpc>
                <a:spcPct val="100000"/>
              </a:lnSpc>
            </a:pPr>
            <a:r>
              <a:rPr lang="zh-CN" altLang="en-US" sz="4400" b="1" dirty="0">
                <a:sym typeface="+mn-ea"/>
              </a:rPr>
              <a:t>8. 安全检查</a:t>
            </a:r>
            <a:endParaRPr lang="zh-CN" altLang="en-US" sz="4400" b="1" dirty="0">
              <a:sym typeface="+mn-ea"/>
            </a:endParaRPr>
          </a:p>
        </p:txBody>
      </p:sp>
      <p:sp>
        <p:nvSpPr>
          <p:cNvPr id="20" name="文本框 2"/>
          <p:cNvSpPr txBox="1"/>
          <p:nvPr>
            <p:custDataLst>
              <p:tags r:id="rId2"/>
            </p:custDataLst>
          </p:nvPr>
        </p:nvSpPr>
        <p:spPr>
          <a:xfrm>
            <a:off x="601345" y="3348990"/>
            <a:ext cx="4077970" cy="1279525"/>
          </a:xfrm>
          <a:prstGeom prst="rect">
            <a:avLst/>
          </a:prstGeom>
          <a:noFill/>
        </p:spPr>
        <p:txBody>
          <a:bodyPr wrap="square" lIns="101600" tIns="0" rIns="82550" bIns="0" rtlCol="0">
            <a:spAutoFit/>
          </a:bodyPr>
          <a:lstStyle>
            <a:defPPr>
              <a:defRPr lang="zh-CN"/>
            </a:defPPr>
            <a:lvl1pPr fontAlgn="auto">
              <a:lnSpc>
                <a:spcPct val="130000"/>
              </a:lnSpc>
              <a:spcAft>
                <a:spcPts val="1000"/>
              </a:spcAft>
              <a:defRPr sz="1600" spc="150"/>
            </a:lvl1pPr>
          </a:lstStyle>
          <a:p>
            <a:pPr algn="just"/>
            <a:r>
              <a:rPr lang="zh-CN" altLang="zh-CN" dirty="0">
                <a:latin typeface="微软雅黑" panose="020B0503020204020204" charset="-122"/>
                <a:ea typeface="微软雅黑" panose="020B0503020204020204" charset="-122"/>
                <a:sym typeface="+mn-ea"/>
              </a:rPr>
              <a:t>轨道交通企业应当按照有关标准和操作规范，设置安全检查设施，并有权对乘客携带的物品进行安全检查，乘客应当予以配合。</a:t>
            </a:r>
            <a:endParaRPr lang="zh-CN" altLang="zh-CN"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endParaRPr>
          </a:p>
        </p:txBody>
      </p:sp>
      <p:grpSp>
        <p:nvGrpSpPr>
          <p:cNvPr id="13" name="组合 12"/>
          <p:cNvGrpSpPr/>
          <p:nvPr>
            <p:custDataLst>
              <p:tags r:id="rId3"/>
            </p:custDataLst>
          </p:nvPr>
        </p:nvGrpSpPr>
        <p:grpSpPr>
          <a:xfrm>
            <a:off x="74893" y="752921"/>
            <a:ext cx="1242179" cy="618407"/>
            <a:chOff x="644561" y="506992"/>
            <a:chExt cx="1242179" cy="618407"/>
          </a:xfrm>
        </p:grpSpPr>
        <p:sp>
          <p:nvSpPr>
            <p:cNvPr id="12" name="椭圆 11"/>
            <p:cNvSpPr/>
            <p:nvPr>
              <p:custDataLst>
                <p:tags r:id="rId4"/>
              </p:custDataLst>
            </p:nvPr>
          </p:nvSpPr>
          <p:spPr>
            <a:xfrm>
              <a:off x="644561" y="506992"/>
              <a:ext cx="102843" cy="102843"/>
            </a:xfrm>
            <a:prstGeom prst="ellipse">
              <a:avLst/>
            </a:prstGeom>
            <a:solidFill>
              <a:sysClr val="window" lastClr="FFFFFF">
                <a:lumMod val="95000"/>
              </a:sys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sp>
          <p:nvSpPr>
            <p:cNvPr id="26" name="椭圆 25"/>
            <p:cNvSpPr/>
            <p:nvPr>
              <p:custDataLst>
                <p:tags r:id="rId5"/>
              </p:custDataLst>
            </p:nvPr>
          </p:nvSpPr>
          <p:spPr>
            <a:xfrm>
              <a:off x="872153" y="506992"/>
              <a:ext cx="102843" cy="102843"/>
            </a:xfrm>
            <a:prstGeom prst="ellipse">
              <a:avLst/>
            </a:prstGeom>
            <a:solidFill>
              <a:sysClr val="window" lastClr="FFFFFF">
                <a:lumMod val="95000"/>
              </a:sys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sp>
          <p:nvSpPr>
            <p:cNvPr id="27" name="椭圆 26"/>
            <p:cNvSpPr/>
            <p:nvPr>
              <p:custDataLst>
                <p:tags r:id="rId6"/>
              </p:custDataLst>
            </p:nvPr>
          </p:nvSpPr>
          <p:spPr>
            <a:xfrm>
              <a:off x="1099745" y="506992"/>
              <a:ext cx="102843" cy="102843"/>
            </a:xfrm>
            <a:prstGeom prst="ellipse">
              <a:avLst/>
            </a:prstGeom>
            <a:solidFill>
              <a:sysClr val="window" lastClr="FFFFFF">
                <a:lumMod val="95000"/>
              </a:sys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sp>
          <p:nvSpPr>
            <p:cNvPr id="28" name="椭圆 27"/>
            <p:cNvSpPr/>
            <p:nvPr>
              <p:custDataLst>
                <p:tags r:id="rId7"/>
              </p:custDataLst>
            </p:nvPr>
          </p:nvSpPr>
          <p:spPr>
            <a:xfrm>
              <a:off x="1328713" y="506992"/>
              <a:ext cx="102843" cy="102843"/>
            </a:xfrm>
            <a:prstGeom prst="ellipse">
              <a:avLst/>
            </a:prstGeom>
            <a:solidFill>
              <a:sysClr val="window" lastClr="FFFFFF">
                <a:lumMod val="95000"/>
              </a:sys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sp>
          <p:nvSpPr>
            <p:cNvPr id="29" name="椭圆 28"/>
            <p:cNvSpPr/>
            <p:nvPr>
              <p:custDataLst>
                <p:tags r:id="rId8"/>
              </p:custDataLst>
            </p:nvPr>
          </p:nvSpPr>
          <p:spPr>
            <a:xfrm>
              <a:off x="1556305" y="506992"/>
              <a:ext cx="102843" cy="102843"/>
            </a:xfrm>
            <a:prstGeom prst="ellipse">
              <a:avLst/>
            </a:prstGeom>
            <a:solidFill>
              <a:sysClr val="window" lastClr="FFFFFF">
                <a:lumMod val="95000"/>
              </a:sys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sp>
          <p:nvSpPr>
            <p:cNvPr id="31" name="椭圆 30"/>
            <p:cNvSpPr/>
            <p:nvPr>
              <p:custDataLst>
                <p:tags r:id="rId9"/>
              </p:custDataLst>
            </p:nvPr>
          </p:nvSpPr>
          <p:spPr>
            <a:xfrm>
              <a:off x="1783897" y="506992"/>
              <a:ext cx="102843" cy="102843"/>
            </a:xfrm>
            <a:prstGeom prst="ellipse">
              <a:avLst/>
            </a:prstGeom>
            <a:solidFill>
              <a:sysClr val="window" lastClr="FFFFFF">
                <a:lumMod val="95000"/>
              </a:sys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sp>
          <p:nvSpPr>
            <p:cNvPr id="32" name="椭圆 31"/>
            <p:cNvSpPr/>
            <p:nvPr>
              <p:custDataLst>
                <p:tags r:id="rId10"/>
              </p:custDataLst>
            </p:nvPr>
          </p:nvSpPr>
          <p:spPr>
            <a:xfrm>
              <a:off x="644561" y="761922"/>
              <a:ext cx="102843" cy="102843"/>
            </a:xfrm>
            <a:prstGeom prst="ellipse">
              <a:avLst/>
            </a:prstGeom>
            <a:solidFill>
              <a:sysClr val="window" lastClr="FFFFFF">
                <a:lumMod val="95000"/>
              </a:sys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sp>
          <p:nvSpPr>
            <p:cNvPr id="33" name="椭圆 32"/>
            <p:cNvSpPr/>
            <p:nvPr>
              <p:custDataLst>
                <p:tags r:id="rId11"/>
              </p:custDataLst>
            </p:nvPr>
          </p:nvSpPr>
          <p:spPr>
            <a:xfrm>
              <a:off x="872153" y="761922"/>
              <a:ext cx="102843" cy="102843"/>
            </a:xfrm>
            <a:prstGeom prst="ellipse">
              <a:avLst/>
            </a:prstGeom>
            <a:solidFill>
              <a:sysClr val="window" lastClr="FFFFFF">
                <a:lumMod val="95000"/>
              </a:sys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sp>
          <p:nvSpPr>
            <p:cNvPr id="34" name="椭圆 33"/>
            <p:cNvSpPr/>
            <p:nvPr>
              <p:custDataLst>
                <p:tags r:id="rId12"/>
              </p:custDataLst>
            </p:nvPr>
          </p:nvSpPr>
          <p:spPr>
            <a:xfrm>
              <a:off x="1099745" y="761922"/>
              <a:ext cx="102843" cy="102843"/>
            </a:xfrm>
            <a:prstGeom prst="ellipse">
              <a:avLst/>
            </a:prstGeom>
            <a:solidFill>
              <a:sysClr val="window" lastClr="FFFFFF">
                <a:lumMod val="95000"/>
              </a:sys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sp>
          <p:nvSpPr>
            <p:cNvPr id="35" name="椭圆 34"/>
            <p:cNvSpPr/>
            <p:nvPr>
              <p:custDataLst>
                <p:tags r:id="rId13"/>
              </p:custDataLst>
            </p:nvPr>
          </p:nvSpPr>
          <p:spPr>
            <a:xfrm>
              <a:off x="1328713" y="761922"/>
              <a:ext cx="102843" cy="102843"/>
            </a:xfrm>
            <a:prstGeom prst="ellipse">
              <a:avLst/>
            </a:prstGeom>
            <a:solidFill>
              <a:sysClr val="window" lastClr="FFFFFF">
                <a:lumMod val="95000"/>
              </a:sys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sp>
          <p:nvSpPr>
            <p:cNvPr id="36" name="椭圆 35"/>
            <p:cNvSpPr/>
            <p:nvPr>
              <p:custDataLst>
                <p:tags r:id="rId14"/>
              </p:custDataLst>
            </p:nvPr>
          </p:nvSpPr>
          <p:spPr>
            <a:xfrm>
              <a:off x="1556305" y="761922"/>
              <a:ext cx="102843" cy="102843"/>
            </a:xfrm>
            <a:prstGeom prst="ellipse">
              <a:avLst/>
            </a:prstGeom>
            <a:solidFill>
              <a:sysClr val="window" lastClr="FFFFFF">
                <a:lumMod val="95000"/>
              </a:sys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sp>
          <p:nvSpPr>
            <p:cNvPr id="37" name="椭圆 36"/>
            <p:cNvSpPr/>
            <p:nvPr>
              <p:custDataLst>
                <p:tags r:id="rId15"/>
              </p:custDataLst>
            </p:nvPr>
          </p:nvSpPr>
          <p:spPr>
            <a:xfrm>
              <a:off x="1783897" y="761922"/>
              <a:ext cx="102843" cy="102843"/>
            </a:xfrm>
            <a:prstGeom prst="ellipse">
              <a:avLst/>
            </a:prstGeom>
            <a:solidFill>
              <a:sysClr val="window" lastClr="FFFFFF">
                <a:lumMod val="95000"/>
              </a:sys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sp>
          <p:nvSpPr>
            <p:cNvPr id="39" name="椭圆 38"/>
            <p:cNvSpPr/>
            <p:nvPr>
              <p:custDataLst>
                <p:tags r:id="rId16"/>
              </p:custDataLst>
            </p:nvPr>
          </p:nvSpPr>
          <p:spPr>
            <a:xfrm>
              <a:off x="644561" y="1022556"/>
              <a:ext cx="102843" cy="102843"/>
            </a:xfrm>
            <a:prstGeom prst="ellipse">
              <a:avLst/>
            </a:prstGeom>
            <a:solidFill>
              <a:sysClr val="window" lastClr="FFFFFF">
                <a:lumMod val="95000"/>
              </a:sys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sp>
          <p:nvSpPr>
            <p:cNvPr id="40" name="椭圆 39"/>
            <p:cNvSpPr/>
            <p:nvPr>
              <p:custDataLst>
                <p:tags r:id="rId17"/>
              </p:custDataLst>
            </p:nvPr>
          </p:nvSpPr>
          <p:spPr>
            <a:xfrm>
              <a:off x="872153" y="1022556"/>
              <a:ext cx="102843" cy="102843"/>
            </a:xfrm>
            <a:prstGeom prst="ellipse">
              <a:avLst/>
            </a:prstGeom>
            <a:solidFill>
              <a:sysClr val="window" lastClr="FFFFFF">
                <a:lumMod val="95000"/>
              </a:sys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sp>
          <p:nvSpPr>
            <p:cNvPr id="41" name="椭圆 40"/>
            <p:cNvSpPr/>
            <p:nvPr>
              <p:custDataLst>
                <p:tags r:id="rId18"/>
              </p:custDataLst>
            </p:nvPr>
          </p:nvSpPr>
          <p:spPr>
            <a:xfrm>
              <a:off x="1099745" y="1022556"/>
              <a:ext cx="102843" cy="102843"/>
            </a:xfrm>
            <a:prstGeom prst="ellipse">
              <a:avLst/>
            </a:prstGeom>
            <a:solidFill>
              <a:sysClr val="window" lastClr="FFFFFF">
                <a:lumMod val="95000"/>
              </a:sys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sp>
          <p:nvSpPr>
            <p:cNvPr id="42" name="椭圆 41"/>
            <p:cNvSpPr/>
            <p:nvPr>
              <p:custDataLst>
                <p:tags r:id="rId19"/>
              </p:custDataLst>
            </p:nvPr>
          </p:nvSpPr>
          <p:spPr>
            <a:xfrm>
              <a:off x="1328713" y="1022556"/>
              <a:ext cx="102843" cy="102843"/>
            </a:xfrm>
            <a:prstGeom prst="ellipse">
              <a:avLst/>
            </a:prstGeom>
            <a:solidFill>
              <a:sysClr val="window" lastClr="FFFFFF">
                <a:lumMod val="95000"/>
              </a:sys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sp>
          <p:nvSpPr>
            <p:cNvPr id="44" name="椭圆 43"/>
            <p:cNvSpPr/>
            <p:nvPr>
              <p:custDataLst>
                <p:tags r:id="rId20"/>
              </p:custDataLst>
            </p:nvPr>
          </p:nvSpPr>
          <p:spPr>
            <a:xfrm>
              <a:off x="1556305" y="1022556"/>
              <a:ext cx="102843" cy="102843"/>
            </a:xfrm>
            <a:prstGeom prst="ellipse">
              <a:avLst/>
            </a:prstGeom>
            <a:solidFill>
              <a:sysClr val="window" lastClr="FFFFFF">
                <a:lumMod val="95000"/>
              </a:sys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sp>
          <p:nvSpPr>
            <p:cNvPr id="45" name="椭圆 44"/>
            <p:cNvSpPr/>
            <p:nvPr>
              <p:custDataLst>
                <p:tags r:id="rId21"/>
              </p:custDataLst>
            </p:nvPr>
          </p:nvSpPr>
          <p:spPr>
            <a:xfrm>
              <a:off x="1783897" y="1022556"/>
              <a:ext cx="102843" cy="102843"/>
            </a:xfrm>
            <a:prstGeom prst="ellipse">
              <a:avLst/>
            </a:prstGeom>
            <a:solidFill>
              <a:sysClr val="window" lastClr="FFFFFF">
                <a:lumMod val="95000"/>
              </a:sys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grpSp>
      <p:grpSp>
        <p:nvGrpSpPr>
          <p:cNvPr id="46" name="组合 45"/>
          <p:cNvGrpSpPr/>
          <p:nvPr>
            <p:custDataLst>
              <p:tags r:id="rId22"/>
            </p:custDataLst>
          </p:nvPr>
        </p:nvGrpSpPr>
        <p:grpSpPr>
          <a:xfrm rot="5400000">
            <a:off x="416968" y="5802480"/>
            <a:ext cx="1242179" cy="618407"/>
            <a:chOff x="644561" y="506992"/>
            <a:chExt cx="1242179" cy="618407"/>
          </a:xfrm>
        </p:grpSpPr>
        <p:sp>
          <p:nvSpPr>
            <p:cNvPr id="47" name="椭圆 46"/>
            <p:cNvSpPr/>
            <p:nvPr>
              <p:custDataLst>
                <p:tags r:id="rId23"/>
              </p:custDataLst>
            </p:nvPr>
          </p:nvSpPr>
          <p:spPr>
            <a:xfrm>
              <a:off x="644561" y="506992"/>
              <a:ext cx="102843" cy="102843"/>
            </a:xfrm>
            <a:prstGeom prst="ellipse">
              <a:avLst/>
            </a:prstGeom>
            <a:solidFill>
              <a:sysClr val="window" lastClr="FFFFFF">
                <a:lumMod val="95000"/>
              </a:sys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sp>
          <p:nvSpPr>
            <p:cNvPr id="49" name="椭圆 48"/>
            <p:cNvSpPr/>
            <p:nvPr>
              <p:custDataLst>
                <p:tags r:id="rId24"/>
              </p:custDataLst>
            </p:nvPr>
          </p:nvSpPr>
          <p:spPr>
            <a:xfrm>
              <a:off x="872153" y="506992"/>
              <a:ext cx="102843" cy="102843"/>
            </a:xfrm>
            <a:prstGeom prst="ellipse">
              <a:avLst/>
            </a:prstGeom>
            <a:solidFill>
              <a:sysClr val="window" lastClr="FFFFFF">
                <a:lumMod val="95000"/>
              </a:sys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sp>
          <p:nvSpPr>
            <p:cNvPr id="50" name="椭圆 49"/>
            <p:cNvSpPr/>
            <p:nvPr>
              <p:custDataLst>
                <p:tags r:id="rId25"/>
              </p:custDataLst>
            </p:nvPr>
          </p:nvSpPr>
          <p:spPr>
            <a:xfrm>
              <a:off x="1099745" y="506992"/>
              <a:ext cx="102843" cy="102843"/>
            </a:xfrm>
            <a:prstGeom prst="ellipse">
              <a:avLst/>
            </a:prstGeom>
            <a:solidFill>
              <a:sysClr val="window" lastClr="FFFFFF">
                <a:lumMod val="95000"/>
              </a:sys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sp>
          <p:nvSpPr>
            <p:cNvPr id="51" name="椭圆 50"/>
            <p:cNvSpPr/>
            <p:nvPr>
              <p:custDataLst>
                <p:tags r:id="rId26"/>
              </p:custDataLst>
            </p:nvPr>
          </p:nvSpPr>
          <p:spPr>
            <a:xfrm>
              <a:off x="1328713" y="506992"/>
              <a:ext cx="102843" cy="102843"/>
            </a:xfrm>
            <a:prstGeom prst="ellipse">
              <a:avLst/>
            </a:prstGeom>
            <a:solidFill>
              <a:sysClr val="window" lastClr="FFFFFF">
                <a:lumMod val="95000"/>
              </a:sys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sp>
          <p:nvSpPr>
            <p:cNvPr id="52" name="椭圆 51"/>
            <p:cNvSpPr/>
            <p:nvPr>
              <p:custDataLst>
                <p:tags r:id="rId27"/>
              </p:custDataLst>
            </p:nvPr>
          </p:nvSpPr>
          <p:spPr>
            <a:xfrm>
              <a:off x="1556305" y="506992"/>
              <a:ext cx="102843" cy="102843"/>
            </a:xfrm>
            <a:prstGeom prst="ellipse">
              <a:avLst/>
            </a:prstGeom>
            <a:solidFill>
              <a:sysClr val="window" lastClr="FFFFFF">
                <a:lumMod val="95000"/>
              </a:sys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sp>
          <p:nvSpPr>
            <p:cNvPr id="54" name="椭圆 53"/>
            <p:cNvSpPr/>
            <p:nvPr>
              <p:custDataLst>
                <p:tags r:id="rId28"/>
              </p:custDataLst>
            </p:nvPr>
          </p:nvSpPr>
          <p:spPr>
            <a:xfrm>
              <a:off x="1783897" y="506992"/>
              <a:ext cx="102843" cy="102843"/>
            </a:xfrm>
            <a:prstGeom prst="ellipse">
              <a:avLst/>
            </a:prstGeom>
            <a:solidFill>
              <a:sysClr val="window" lastClr="FFFFFF">
                <a:lumMod val="95000"/>
              </a:sys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sp>
          <p:nvSpPr>
            <p:cNvPr id="56" name="椭圆 55"/>
            <p:cNvSpPr/>
            <p:nvPr>
              <p:custDataLst>
                <p:tags r:id="rId29"/>
              </p:custDataLst>
            </p:nvPr>
          </p:nvSpPr>
          <p:spPr>
            <a:xfrm>
              <a:off x="644561" y="761922"/>
              <a:ext cx="102843" cy="102843"/>
            </a:xfrm>
            <a:prstGeom prst="ellipse">
              <a:avLst/>
            </a:prstGeom>
            <a:solidFill>
              <a:sysClr val="window" lastClr="FFFFFF">
                <a:lumMod val="95000"/>
              </a:sys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sp>
          <p:nvSpPr>
            <p:cNvPr id="57" name="椭圆 56"/>
            <p:cNvSpPr/>
            <p:nvPr>
              <p:custDataLst>
                <p:tags r:id="rId30"/>
              </p:custDataLst>
            </p:nvPr>
          </p:nvSpPr>
          <p:spPr>
            <a:xfrm>
              <a:off x="872153" y="761922"/>
              <a:ext cx="102843" cy="102843"/>
            </a:xfrm>
            <a:prstGeom prst="ellipse">
              <a:avLst/>
            </a:prstGeom>
            <a:solidFill>
              <a:sysClr val="window" lastClr="FFFFFF">
                <a:lumMod val="95000"/>
              </a:sys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sp>
          <p:nvSpPr>
            <p:cNvPr id="59" name="椭圆 58"/>
            <p:cNvSpPr/>
            <p:nvPr>
              <p:custDataLst>
                <p:tags r:id="rId31"/>
              </p:custDataLst>
            </p:nvPr>
          </p:nvSpPr>
          <p:spPr>
            <a:xfrm>
              <a:off x="1099745" y="761922"/>
              <a:ext cx="102843" cy="102843"/>
            </a:xfrm>
            <a:prstGeom prst="ellipse">
              <a:avLst/>
            </a:prstGeom>
            <a:solidFill>
              <a:sysClr val="window" lastClr="FFFFFF">
                <a:lumMod val="95000"/>
              </a:sys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sp>
          <p:nvSpPr>
            <p:cNvPr id="60" name="椭圆 59"/>
            <p:cNvSpPr/>
            <p:nvPr>
              <p:custDataLst>
                <p:tags r:id="rId32"/>
              </p:custDataLst>
            </p:nvPr>
          </p:nvSpPr>
          <p:spPr>
            <a:xfrm>
              <a:off x="1328713" y="761922"/>
              <a:ext cx="102843" cy="102843"/>
            </a:xfrm>
            <a:prstGeom prst="ellipse">
              <a:avLst/>
            </a:prstGeom>
            <a:solidFill>
              <a:sysClr val="window" lastClr="FFFFFF">
                <a:lumMod val="95000"/>
              </a:sys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sp>
          <p:nvSpPr>
            <p:cNvPr id="61" name="椭圆 60"/>
            <p:cNvSpPr/>
            <p:nvPr>
              <p:custDataLst>
                <p:tags r:id="rId33"/>
              </p:custDataLst>
            </p:nvPr>
          </p:nvSpPr>
          <p:spPr>
            <a:xfrm>
              <a:off x="1556305" y="761922"/>
              <a:ext cx="102843" cy="102843"/>
            </a:xfrm>
            <a:prstGeom prst="ellipse">
              <a:avLst/>
            </a:prstGeom>
            <a:solidFill>
              <a:sysClr val="window" lastClr="FFFFFF">
                <a:lumMod val="95000"/>
              </a:sys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sp>
          <p:nvSpPr>
            <p:cNvPr id="62" name="椭圆 61"/>
            <p:cNvSpPr/>
            <p:nvPr>
              <p:custDataLst>
                <p:tags r:id="rId34"/>
              </p:custDataLst>
            </p:nvPr>
          </p:nvSpPr>
          <p:spPr>
            <a:xfrm>
              <a:off x="1783897" y="761922"/>
              <a:ext cx="102843" cy="102843"/>
            </a:xfrm>
            <a:prstGeom prst="ellipse">
              <a:avLst/>
            </a:prstGeom>
            <a:solidFill>
              <a:sysClr val="window" lastClr="FFFFFF">
                <a:lumMod val="95000"/>
              </a:sys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sp>
          <p:nvSpPr>
            <p:cNvPr id="63" name="椭圆 62"/>
            <p:cNvSpPr/>
            <p:nvPr>
              <p:custDataLst>
                <p:tags r:id="rId35"/>
              </p:custDataLst>
            </p:nvPr>
          </p:nvSpPr>
          <p:spPr>
            <a:xfrm>
              <a:off x="644561" y="1022556"/>
              <a:ext cx="102843" cy="102843"/>
            </a:xfrm>
            <a:prstGeom prst="ellipse">
              <a:avLst/>
            </a:prstGeom>
            <a:solidFill>
              <a:sysClr val="window" lastClr="FFFFFF">
                <a:lumMod val="95000"/>
              </a:sys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sp>
          <p:nvSpPr>
            <p:cNvPr id="64" name="椭圆 63"/>
            <p:cNvSpPr/>
            <p:nvPr>
              <p:custDataLst>
                <p:tags r:id="rId36"/>
              </p:custDataLst>
            </p:nvPr>
          </p:nvSpPr>
          <p:spPr>
            <a:xfrm>
              <a:off x="872153" y="1022556"/>
              <a:ext cx="102843" cy="102843"/>
            </a:xfrm>
            <a:prstGeom prst="ellipse">
              <a:avLst/>
            </a:prstGeom>
            <a:solidFill>
              <a:sysClr val="window" lastClr="FFFFFF">
                <a:lumMod val="95000"/>
              </a:sys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sp>
          <p:nvSpPr>
            <p:cNvPr id="65" name="椭圆 64"/>
            <p:cNvSpPr/>
            <p:nvPr>
              <p:custDataLst>
                <p:tags r:id="rId37"/>
              </p:custDataLst>
            </p:nvPr>
          </p:nvSpPr>
          <p:spPr>
            <a:xfrm>
              <a:off x="1099745" y="1022556"/>
              <a:ext cx="102843" cy="102843"/>
            </a:xfrm>
            <a:prstGeom prst="ellipse">
              <a:avLst/>
            </a:prstGeom>
            <a:solidFill>
              <a:sysClr val="window" lastClr="FFFFFF">
                <a:lumMod val="95000"/>
              </a:sys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r>
                <a:rPr lang="en-US" altLang="zh-CN"/>
                <a:t>s</a:t>
              </a:r>
              <a:endParaRPr lang="en-US" altLang="zh-CN"/>
            </a:p>
          </p:txBody>
        </p:sp>
        <p:sp>
          <p:nvSpPr>
            <p:cNvPr id="66" name="椭圆 65"/>
            <p:cNvSpPr/>
            <p:nvPr>
              <p:custDataLst>
                <p:tags r:id="rId38"/>
              </p:custDataLst>
            </p:nvPr>
          </p:nvSpPr>
          <p:spPr>
            <a:xfrm>
              <a:off x="1328713" y="1022556"/>
              <a:ext cx="102843" cy="102843"/>
            </a:xfrm>
            <a:prstGeom prst="ellipse">
              <a:avLst/>
            </a:prstGeom>
            <a:solidFill>
              <a:sysClr val="window" lastClr="FFFFFF">
                <a:lumMod val="95000"/>
              </a:sys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sp>
          <p:nvSpPr>
            <p:cNvPr id="67" name="椭圆 66"/>
            <p:cNvSpPr/>
            <p:nvPr>
              <p:custDataLst>
                <p:tags r:id="rId39"/>
              </p:custDataLst>
            </p:nvPr>
          </p:nvSpPr>
          <p:spPr>
            <a:xfrm>
              <a:off x="1556305" y="1022556"/>
              <a:ext cx="102843" cy="102843"/>
            </a:xfrm>
            <a:prstGeom prst="ellipse">
              <a:avLst/>
            </a:prstGeom>
            <a:solidFill>
              <a:sysClr val="window" lastClr="FFFFFF">
                <a:lumMod val="95000"/>
              </a:sys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sp>
          <p:nvSpPr>
            <p:cNvPr id="68" name="椭圆 67"/>
            <p:cNvSpPr/>
            <p:nvPr>
              <p:custDataLst>
                <p:tags r:id="rId40"/>
              </p:custDataLst>
            </p:nvPr>
          </p:nvSpPr>
          <p:spPr>
            <a:xfrm>
              <a:off x="1783897" y="1022556"/>
              <a:ext cx="102843" cy="102843"/>
            </a:xfrm>
            <a:prstGeom prst="ellipse">
              <a:avLst/>
            </a:prstGeom>
            <a:solidFill>
              <a:sysClr val="window" lastClr="FFFFFF">
                <a:lumMod val="95000"/>
              </a:sys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grpSp>
      <p:grpSp>
        <p:nvGrpSpPr>
          <p:cNvPr id="207" name="组合 206"/>
          <p:cNvGrpSpPr/>
          <p:nvPr>
            <p:custDataLst>
              <p:tags r:id="rId41"/>
            </p:custDataLst>
          </p:nvPr>
        </p:nvGrpSpPr>
        <p:grpSpPr>
          <a:xfrm>
            <a:off x="5487742" y="-58572"/>
            <a:ext cx="5978493" cy="6936397"/>
            <a:chOff x="5108647" y="-157632"/>
            <a:chExt cx="5978493" cy="6936397"/>
          </a:xfrm>
        </p:grpSpPr>
        <p:sp>
          <p:nvSpPr>
            <p:cNvPr id="2" name="任意多边形 11"/>
            <p:cNvSpPr/>
            <p:nvPr>
              <p:custDataLst>
                <p:tags r:id="rId42"/>
              </p:custDataLst>
            </p:nvPr>
          </p:nvSpPr>
          <p:spPr>
            <a:xfrm>
              <a:off x="6277624" y="1198581"/>
              <a:ext cx="3640884" cy="4223619"/>
            </a:xfrm>
            <a:custGeom>
              <a:avLst/>
              <a:gdLst>
                <a:gd name="connsiteX0" fmla="*/ 1648459 w 3296922"/>
                <a:gd name="connsiteY0" fmla="*/ 548191 h 3824604"/>
                <a:gd name="connsiteX1" fmla="*/ 472555 w 3296922"/>
                <a:gd name="connsiteY1" fmla="*/ 1136170 h 3824604"/>
                <a:gd name="connsiteX2" fmla="*/ 472556 w 3296922"/>
                <a:gd name="connsiteY2" fmla="*/ 2688436 h 3824604"/>
                <a:gd name="connsiteX3" fmla="*/ 1648460 w 3296922"/>
                <a:gd name="connsiteY3" fmla="*/ 3276414 h 3824604"/>
                <a:gd name="connsiteX4" fmla="*/ 2824364 w 3296922"/>
                <a:gd name="connsiteY4" fmla="*/ 2688435 h 3824604"/>
                <a:gd name="connsiteX5" fmla="*/ 2824365 w 3296922"/>
                <a:gd name="connsiteY5" fmla="*/ 1136170 h 3824604"/>
                <a:gd name="connsiteX6" fmla="*/ 1648460 w 3296922"/>
                <a:gd name="connsiteY6" fmla="*/ 0 h 3824604"/>
                <a:gd name="connsiteX7" fmla="*/ 3296920 w 3296922"/>
                <a:gd name="connsiteY7" fmla="*/ 824269 h 3824604"/>
                <a:gd name="connsiteX8" fmla="*/ 3296922 w 3296922"/>
                <a:gd name="connsiteY8" fmla="*/ 3000337 h 3824604"/>
                <a:gd name="connsiteX9" fmla="*/ 1648460 w 3296922"/>
                <a:gd name="connsiteY9" fmla="*/ 3824604 h 3824604"/>
                <a:gd name="connsiteX10" fmla="*/ 0 w 3296922"/>
                <a:gd name="connsiteY10" fmla="*/ 3000337 h 3824604"/>
                <a:gd name="connsiteX11" fmla="*/ 0 w 3296922"/>
                <a:gd name="connsiteY11" fmla="*/ 824267 h 3824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296922" h="3824604">
                  <a:moveTo>
                    <a:pt x="1648459" y="548191"/>
                  </a:moveTo>
                  <a:lnTo>
                    <a:pt x="472555" y="1136170"/>
                  </a:lnTo>
                  <a:lnTo>
                    <a:pt x="472556" y="2688436"/>
                  </a:lnTo>
                  <a:lnTo>
                    <a:pt x="1648460" y="3276414"/>
                  </a:lnTo>
                  <a:lnTo>
                    <a:pt x="2824364" y="2688435"/>
                  </a:lnTo>
                  <a:lnTo>
                    <a:pt x="2824365" y="1136170"/>
                  </a:lnTo>
                  <a:close/>
                  <a:moveTo>
                    <a:pt x="1648460" y="0"/>
                  </a:moveTo>
                  <a:lnTo>
                    <a:pt x="3296920" y="824269"/>
                  </a:lnTo>
                  <a:lnTo>
                    <a:pt x="3296922" y="3000337"/>
                  </a:lnTo>
                  <a:lnTo>
                    <a:pt x="1648460" y="3824604"/>
                  </a:lnTo>
                  <a:lnTo>
                    <a:pt x="0" y="3000337"/>
                  </a:lnTo>
                  <a:lnTo>
                    <a:pt x="0" y="824267"/>
                  </a:lnTo>
                  <a:close/>
                </a:path>
              </a:pathLst>
            </a:custGeom>
            <a:blipFill dpi="0" rotWithShape="0">
              <a:blip r:embed="rId43"/>
              <a:srcRect/>
              <a:tile tx="-2803822.77845083" ty="-1730142.34105408" sx="100000" sy="100000"/>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endParaRPr lang="zh-CN" altLang="en-US"/>
            </a:p>
          </p:txBody>
        </p:sp>
        <p:sp>
          <p:nvSpPr>
            <p:cNvPr id="3" name="任意多边形 13"/>
            <p:cNvSpPr/>
            <p:nvPr>
              <p:custDataLst>
                <p:tags r:id="rId44"/>
              </p:custDataLst>
            </p:nvPr>
          </p:nvSpPr>
          <p:spPr>
            <a:xfrm>
              <a:off x="5108647" y="-157632"/>
              <a:ext cx="4809716" cy="5870148"/>
            </a:xfrm>
            <a:custGeom>
              <a:avLst/>
              <a:gdLst>
                <a:gd name="connsiteX0" fmla="*/ 2706868 w 4355332"/>
                <a:gd name="connsiteY0" fmla="*/ 0 h 5315582"/>
                <a:gd name="connsiteX1" fmla="*/ 4355332 w 4355332"/>
                <a:gd name="connsiteY1" fmla="*/ 824326 h 5315582"/>
                <a:gd name="connsiteX2" fmla="*/ 4355332 w 4355332"/>
                <a:gd name="connsiteY2" fmla="*/ 1724548 h 5315582"/>
                <a:gd name="connsiteX3" fmla="*/ 2706867 w 4355332"/>
                <a:gd name="connsiteY3" fmla="*/ 900221 h 5315582"/>
                <a:gd name="connsiteX4" fmla="*/ 775966 w 4355332"/>
                <a:gd name="connsiteY4" fmla="*/ 1865782 h 5315582"/>
                <a:gd name="connsiteX5" fmla="*/ 775965 w 4355332"/>
                <a:gd name="connsiteY5" fmla="*/ 4414864 h 5315582"/>
                <a:gd name="connsiteX6" fmla="*/ 776962 w 4355332"/>
                <a:gd name="connsiteY6" fmla="*/ 4415363 h 5315582"/>
                <a:gd name="connsiteX7" fmla="*/ 776962 w 4355332"/>
                <a:gd name="connsiteY7" fmla="*/ 5315582 h 5315582"/>
                <a:gd name="connsiteX8" fmla="*/ 2 w 4355332"/>
                <a:gd name="connsiteY8" fmla="*/ 4927060 h 5315582"/>
                <a:gd name="connsiteX9" fmla="*/ 0 w 4355332"/>
                <a:gd name="connsiteY9" fmla="*/ 1353588 h 53155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355332" h="5315582">
                  <a:moveTo>
                    <a:pt x="2706868" y="0"/>
                  </a:moveTo>
                  <a:lnTo>
                    <a:pt x="4355332" y="824326"/>
                  </a:lnTo>
                  <a:lnTo>
                    <a:pt x="4355332" y="1724548"/>
                  </a:lnTo>
                  <a:lnTo>
                    <a:pt x="2706867" y="900221"/>
                  </a:lnTo>
                  <a:lnTo>
                    <a:pt x="775966" y="1865782"/>
                  </a:lnTo>
                  <a:lnTo>
                    <a:pt x="775965" y="4414864"/>
                  </a:lnTo>
                  <a:lnTo>
                    <a:pt x="776962" y="4415363"/>
                  </a:lnTo>
                  <a:lnTo>
                    <a:pt x="776962" y="5315582"/>
                  </a:lnTo>
                  <a:lnTo>
                    <a:pt x="2" y="4927060"/>
                  </a:lnTo>
                  <a:lnTo>
                    <a:pt x="0" y="1353588"/>
                  </a:lnTo>
                  <a:close/>
                </a:path>
              </a:pathLst>
            </a:custGeom>
            <a:blipFill dpi="0" rotWithShape="0">
              <a:blip r:embed="rId43"/>
              <a:srcRect/>
              <a:tile tx="-1634845.73563775" ty="-373929.925682847" sx="100000" sy="100000"/>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endParaRPr lang="zh-CN" altLang="en-US"/>
            </a:p>
          </p:txBody>
        </p:sp>
        <p:sp>
          <p:nvSpPr>
            <p:cNvPr id="160" name="Hexagon 21"/>
            <p:cNvSpPr/>
            <p:nvPr>
              <p:custDataLst>
                <p:tags r:id="rId45"/>
              </p:custDataLst>
            </p:nvPr>
          </p:nvSpPr>
          <p:spPr>
            <a:xfrm>
              <a:off x="7064073" y="2110546"/>
              <a:ext cx="2067983" cy="2398972"/>
            </a:xfrm>
            <a:custGeom>
              <a:avLst/>
              <a:gdLst>
                <a:gd name="connsiteX0" fmla="*/ 936310 w 1872616"/>
                <a:gd name="connsiteY0" fmla="*/ 0 h 2172336"/>
                <a:gd name="connsiteX1" fmla="*/ 1872616 w 1872616"/>
                <a:gd name="connsiteY1" fmla="*/ 468154 h 2172336"/>
                <a:gd name="connsiteX2" fmla="*/ 1872616 w 1872616"/>
                <a:gd name="connsiteY2" fmla="*/ 1704184 h 2172336"/>
                <a:gd name="connsiteX3" fmla="*/ 936309 w 1872616"/>
                <a:gd name="connsiteY3" fmla="*/ 2172336 h 2172336"/>
                <a:gd name="connsiteX4" fmla="*/ 0 w 1872616"/>
                <a:gd name="connsiteY4" fmla="*/ 1704183 h 2172336"/>
                <a:gd name="connsiteX5" fmla="*/ 0 w 1872616"/>
                <a:gd name="connsiteY5" fmla="*/ 468154 h 21723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72616" h="2172336">
                  <a:moveTo>
                    <a:pt x="936310" y="0"/>
                  </a:moveTo>
                  <a:lnTo>
                    <a:pt x="1872616" y="468154"/>
                  </a:lnTo>
                  <a:lnTo>
                    <a:pt x="1872616" y="1704184"/>
                  </a:lnTo>
                  <a:lnTo>
                    <a:pt x="936309" y="2172336"/>
                  </a:lnTo>
                  <a:lnTo>
                    <a:pt x="0" y="1704183"/>
                  </a:lnTo>
                  <a:lnTo>
                    <a:pt x="0" y="468154"/>
                  </a:lnTo>
                  <a:close/>
                </a:path>
              </a:pathLst>
            </a:custGeom>
            <a:blipFill dpi="0" rotWithShape="0">
              <a:blip r:embed="rId43"/>
              <a:srcRect/>
              <a:tile tx="-3590270.99415079" ty="-2642107.78802477" sx="100000" sy="100000"/>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endParaRPr lang="zh-CN" altLang="en-US"/>
            </a:p>
          </p:txBody>
        </p:sp>
        <p:sp>
          <p:nvSpPr>
            <p:cNvPr id="206" name="任意多边形 14"/>
            <p:cNvSpPr/>
            <p:nvPr>
              <p:custDataLst>
                <p:tags r:id="rId46"/>
              </p:custDataLst>
            </p:nvPr>
          </p:nvSpPr>
          <p:spPr>
            <a:xfrm>
              <a:off x="6277275" y="908619"/>
              <a:ext cx="4809865" cy="5870146"/>
            </a:xfrm>
            <a:custGeom>
              <a:avLst/>
              <a:gdLst>
                <a:gd name="connsiteX0" fmla="*/ 3578478 w 4355466"/>
                <a:gd name="connsiteY0" fmla="*/ 0 h 5315580"/>
                <a:gd name="connsiteX1" fmla="*/ 4355466 w 4355466"/>
                <a:gd name="connsiteY1" fmla="*/ 388526 h 5315580"/>
                <a:gd name="connsiteX2" fmla="*/ 4355465 w 4355466"/>
                <a:gd name="connsiteY2" fmla="*/ 3961996 h 5315580"/>
                <a:gd name="connsiteX3" fmla="*/ 1648515 w 4355466"/>
                <a:gd name="connsiteY3" fmla="*/ 5315580 h 5315580"/>
                <a:gd name="connsiteX4" fmla="*/ 2 w 4355466"/>
                <a:gd name="connsiteY4" fmla="*/ 4491253 h 5315580"/>
                <a:gd name="connsiteX5" fmla="*/ 0 w 4355466"/>
                <a:gd name="connsiteY5" fmla="*/ 3591036 h 5315580"/>
                <a:gd name="connsiteX6" fmla="*/ 1648515 w 4355466"/>
                <a:gd name="connsiteY6" fmla="*/ 4415361 h 5315580"/>
                <a:gd name="connsiteX7" fmla="*/ 3579477 w 4355466"/>
                <a:gd name="connsiteY7" fmla="*/ 3449802 h 5315580"/>
                <a:gd name="connsiteX8" fmla="*/ 3579478 w 4355466"/>
                <a:gd name="connsiteY8" fmla="*/ 900720 h 5315580"/>
                <a:gd name="connsiteX9" fmla="*/ 3578477 w 4355466"/>
                <a:gd name="connsiteY9" fmla="*/ 900219 h 53155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355466" h="5315580">
                  <a:moveTo>
                    <a:pt x="3578478" y="0"/>
                  </a:moveTo>
                  <a:lnTo>
                    <a:pt x="4355466" y="388526"/>
                  </a:lnTo>
                  <a:lnTo>
                    <a:pt x="4355465" y="3961996"/>
                  </a:lnTo>
                  <a:lnTo>
                    <a:pt x="1648515" y="5315580"/>
                  </a:lnTo>
                  <a:lnTo>
                    <a:pt x="2" y="4491253"/>
                  </a:lnTo>
                  <a:lnTo>
                    <a:pt x="0" y="3591036"/>
                  </a:lnTo>
                  <a:lnTo>
                    <a:pt x="1648515" y="4415361"/>
                  </a:lnTo>
                  <a:lnTo>
                    <a:pt x="3579477" y="3449802"/>
                  </a:lnTo>
                  <a:lnTo>
                    <a:pt x="3579478" y="900720"/>
                  </a:lnTo>
                  <a:lnTo>
                    <a:pt x="3578477" y="900219"/>
                  </a:lnTo>
                  <a:close/>
                </a:path>
              </a:pathLst>
            </a:custGeom>
            <a:blipFill dpi="0" rotWithShape="0">
              <a:blip r:embed="rId43"/>
              <a:srcRect/>
              <a:tile tx="-2803473.52383046" ty="-1440180.96862462" sx="100000" sy="100000"/>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endParaRPr lang="zh-CN" altLang="en-US"/>
            </a:p>
          </p:txBody>
        </p:sp>
      </p:grpSp>
    </p:spTree>
    <p:custDataLst>
      <p:tags r:id="rId47"/>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 name="文本框 15"/>
          <p:cNvSpPr txBox="1"/>
          <p:nvPr>
            <p:custDataLst>
              <p:tags r:id="rId1"/>
            </p:custDataLst>
          </p:nvPr>
        </p:nvSpPr>
        <p:spPr>
          <a:xfrm>
            <a:off x="584835" y="2296160"/>
            <a:ext cx="4484370" cy="753110"/>
          </a:xfrm>
          <a:prstGeom prst="rect">
            <a:avLst/>
          </a:prstGeom>
          <a:noFill/>
        </p:spPr>
        <p:txBody>
          <a:bodyPr wrap="square" lIns="101600" tIns="38100" rIns="63500" bIns="38100" rtlCol="0" anchor="b" anchorCtr="0">
            <a:spAutoFit/>
          </a:bodyPr>
          <a:lstStyle>
            <a:defPPr>
              <a:defRPr lang="zh-CN"/>
            </a:defPPr>
            <a:lvl1pPr marL="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9pPr>
          </a:lstStyle>
          <a:p>
            <a:pPr fontAlgn="auto">
              <a:lnSpc>
                <a:spcPct val="100000"/>
              </a:lnSpc>
            </a:pPr>
            <a:r>
              <a:rPr lang="zh-CN" altLang="en-US" sz="4400" b="1" dirty="0">
                <a:sym typeface="+mn-ea"/>
              </a:rPr>
              <a:t>9. 投诉受理制度</a:t>
            </a:r>
            <a:endParaRPr lang="zh-CN" altLang="en-US" sz="4400" b="1" dirty="0">
              <a:sym typeface="+mn-ea"/>
            </a:endParaRPr>
          </a:p>
        </p:txBody>
      </p:sp>
      <p:sp>
        <p:nvSpPr>
          <p:cNvPr id="20" name="文本框 2"/>
          <p:cNvSpPr txBox="1"/>
          <p:nvPr>
            <p:custDataLst>
              <p:tags r:id="rId2"/>
            </p:custDataLst>
          </p:nvPr>
        </p:nvSpPr>
        <p:spPr>
          <a:xfrm>
            <a:off x="601345" y="3348990"/>
            <a:ext cx="4077970" cy="959485"/>
          </a:xfrm>
          <a:prstGeom prst="rect">
            <a:avLst/>
          </a:prstGeom>
          <a:noFill/>
        </p:spPr>
        <p:txBody>
          <a:bodyPr wrap="square" lIns="101600" tIns="0" rIns="82550" bIns="0" rtlCol="0">
            <a:spAutoFit/>
          </a:bodyPr>
          <a:lstStyle>
            <a:defPPr>
              <a:defRPr lang="zh-CN"/>
            </a:defPPr>
            <a:lvl1pPr fontAlgn="auto">
              <a:lnSpc>
                <a:spcPct val="130000"/>
              </a:lnSpc>
              <a:spcAft>
                <a:spcPts val="1000"/>
              </a:spcAft>
              <a:defRPr sz="1600" spc="150"/>
            </a:lvl1pPr>
          </a:lstStyle>
          <a:p>
            <a:pPr algn="just"/>
            <a:r>
              <a:rPr lang="zh-CN" altLang="zh-CN" dirty="0">
                <a:latin typeface="微软雅黑" panose="020B0503020204020204" charset="-122"/>
                <a:ea typeface="微软雅黑" panose="020B0503020204020204" charset="-122"/>
                <a:sym typeface="+mn-ea"/>
              </a:rPr>
              <a:t>市交通行政管理部门和轨道交通企业应当建立投诉受理制度，接受乘客对违反本条例运营规定行为和服务质量的投诉。</a:t>
            </a:r>
            <a:endParaRPr lang="zh-CN" altLang="zh-CN"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endParaRPr>
          </a:p>
        </p:txBody>
      </p:sp>
      <p:grpSp>
        <p:nvGrpSpPr>
          <p:cNvPr id="13" name="组合 12"/>
          <p:cNvGrpSpPr/>
          <p:nvPr>
            <p:custDataLst>
              <p:tags r:id="rId3"/>
            </p:custDataLst>
          </p:nvPr>
        </p:nvGrpSpPr>
        <p:grpSpPr>
          <a:xfrm>
            <a:off x="74893" y="752921"/>
            <a:ext cx="1242179" cy="618407"/>
            <a:chOff x="644561" y="506992"/>
            <a:chExt cx="1242179" cy="618407"/>
          </a:xfrm>
        </p:grpSpPr>
        <p:sp>
          <p:nvSpPr>
            <p:cNvPr id="12" name="椭圆 11"/>
            <p:cNvSpPr/>
            <p:nvPr>
              <p:custDataLst>
                <p:tags r:id="rId4"/>
              </p:custDataLst>
            </p:nvPr>
          </p:nvSpPr>
          <p:spPr>
            <a:xfrm>
              <a:off x="644561" y="506992"/>
              <a:ext cx="102843" cy="102843"/>
            </a:xfrm>
            <a:prstGeom prst="ellipse">
              <a:avLst/>
            </a:prstGeom>
            <a:solidFill>
              <a:sysClr val="window" lastClr="FFFFFF">
                <a:lumMod val="95000"/>
              </a:sys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sp>
          <p:nvSpPr>
            <p:cNvPr id="26" name="椭圆 25"/>
            <p:cNvSpPr/>
            <p:nvPr>
              <p:custDataLst>
                <p:tags r:id="rId5"/>
              </p:custDataLst>
            </p:nvPr>
          </p:nvSpPr>
          <p:spPr>
            <a:xfrm>
              <a:off x="872153" y="506992"/>
              <a:ext cx="102843" cy="102843"/>
            </a:xfrm>
            <a:prstGeom prst="ellipse">
              <a:avLst/>
            </a:prstGeom>
            <a:solidFill>
              <a:sysClr val="window" lastClr="FFFFFF">
                <a:lumMod val="95000"/>
              </a:sys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sp>
          <p:nvSpPr>
            <p:cNvPr id="27" name="椭圆 26"/>
            <p:cNvSpPr/>
            <p:nvPr>
              <p:custDataLst>
                <p:tags r:id="rId6"/>
              </p:custDataLst>
            </p:nvPr>
          </p:nvSpPr>
          <p:spPr>
            <a:xfrm>
              <a:off x="1099745" y="506992"/>
              <a:ext cx="102843" cy="102843"/>
            </a:xfrm>
            <a:prstGeom prst="ellipse">
              <a:avLst/>
            </a:prstGeom>
            <a:solidFill>
              <a:sysClr val="window" lastClr="FFFFFF">
                <a:lumMod val="95000"/>
              </a:sys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sp>
          <p:nvSpPr>
            <p:cNvPr id="28" name="椭圆 27"/>
            <p:cNvSpPr/>
            <p:nvPr>
              <p:custDataLst>
                <p:tags r:id="rId7"/>
              </p:custDataLst>
            </p:nvPr>
          </p:nvSpPr>
          <p:spPr>
            <a:xfrm>
              <a:off x="1328713" y="506992"/>
              <a:ext cx="102843" cy="102843"/>
            </a:xfrm>
            <a:prstGeom prst="ellipse">
              <a:avLst/>
            </a:prstGeom>
            <a:solidFill>
              <a:sysClr val="window" lastClr="FFFFFF">
                <a:lumMod val="95000"/>
              </a:sys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sp>
          <p:nvSpPr>
            <p:cNvPr id="29" name="椭圆 28"/>
            <p:cNvSpPr/>
            <p:nvPr>
              <p:custDataLst>
                <p:tags r:id="rId8"/>
              </p:custDataLst>
            </p:nvPr>
          </p:nvSpPr>
          <p:spPr>
            <a:xfrm>
              <a:off x="1556305" y="506992"/>
              <a:ext cx="102843" cy="102843"/>
            </a:xfrm>
            <a:prstGeom prst="ellipse">
              <a:avLst/>
            </a:prstGeom>
            <a:solidFill>
              <a:sysClr val="window" lastClr="FFFFFF">
                <a:lumMod val="95000"/>
              </a:sys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sp>
          <p:nvSpPr>
            <p:cNvPr id="31" name="椭圆 30"/>
            <p:cNvSpPr/>
            <p:nvPr>
              <p:custDataLst>
                <p:tags r:id="rId9"/>
              </p:custDataLst>
            </p:nvPr>
          </p:nvSpPr>
          <p:spPr>
            <a:xfrm>
              <a:off x="1783897" y="506992"/>
              <a:ext cx="102843" cy="102843"/>
            </a:xfrm>
            <a:prstGeom prst="ellipse">
              <a:avLst/>
            </a:prstGeom>
            <a:solidFill>
              <a:sysClr val="window" lastClr="FFFFFF">
                <a:lumMod val="95000"/>
              </a:sys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sp>
          <p:nvSpPr>
            <p:cNvPr id="32" name="椭圆 31"/>
            <p:cNvSpPr/>
            <p:nvPr>
              <p:custDataLst>
                <p:tags r:id="rId10"/>
              </p:custDataLst>
            </p:nvPr>
          </p:nvSpPr>
          <p:spPr>
            <a:xfrm>
              <a:off x="644561" y="761922"/>
              <a:ext cx="102843" cy="102843"/>
            </a:xfrm>
            <a:prstGeom prst="ellipse">
              <a:avLst/>
            </a:prstGeom>
            <a:solidFill>
              <a:sysClr val="window" lastClr="FFFFFF">
                <a:lumMod val="95000"/>
              </a:sys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sp>
          <p:nvSpPr>
            <p:cNvPr id="33" name="椭圆 32"/>
            <p:cNvSpPr/>
            <p:nvPr>
              <p:custDataLst>
                <p:tags r:id="rId11"/>
              </p:custDataLst>
            </p:nvPr>
          </p:nvSpPr>
          <p:spPr>
            <a:xfrm>
              <a:off x="872153" y="761922"/>
              <a:ext cx="102843" cy="102843"/>
            </a:xfrm>
            <a:prstGeom prst="ellipse">
              <a:avLst/>
            </a:prstGeom>
            <a:solidFill>
              <a:sysClr val="window" lastClr="FFFFFF">
                <a:lumMod val="95000"/>
              </a:sys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sp>
          <p:nvSpPr>
            <p:cNvPr id="34" name="椭圆 33"/>
            <p:cNvSpPr/>
            <p:nvPr>
              <p:custDataLst>
                <p:tags r:id="rId12"/>
              </p:custDataLst>
            </p:nvPr>
          </p:nvSpPr>
          <p:spPr>
            <a:xfrm>
              <a:off x="1099745" y="761922"/>
              <a:ext cx="102843" cy="102843"/>
            </a:xfrm>
            <a:prstGeom prst="ellipse">
              <a:avLst/>
            </a:prstGeom>
            <a:solidFill>
              <a:sysClr val="window" lastClr="FFFFFF">
                <a:lumMod val="95000"/>
              </a:sys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sp>
          <p:nvSpPr>
            <p:cNvPr id="35" name="椭圆 34"/>
            <p:cNvSpPr/>
            <p:nvPr>
              <p:custDataLst>
                <p:tags r:id="rId13"/>
              </p:custDataLst>
            </p:nvPr>
          </p:nvSpPr>
          <p:spPr>
            <a:xfrm>
              <a:off x="1328713" y="761922"/>
              <a:ext cx="102843" cy="102843"/>
            </a:xfrm>
            <a:prstGeom prst="ellipse">
              <a:avLst/>
            </a:prstGeom>
            <a:solidFill>
              <a:sysClr val="window" lastClr="FFFFFF">
                <a:lumMod val="95000"/>
              </a:sys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sp>
          <p:nvSpPr>
            <p:cNvPr id="36" name="椭圆 35"/>
            <p:cNvSpPr/>
            <p:nvPr>
              <p:custDataLst>
                <p:tags r:id="rId14"/>
              </p:custDataLst>
            </p:nvPr>
          </p:nvSpPr>
          <p:spPr>
            <a:xfrm>
              <a:off x="1556305" y="761922"/>
              <a:ext cx="102843" cy="102843"/>
            </a:xfrm>
            <a:prstGeom prst="ellipse">
              <a:avLst/>
            </a:prstGeom>
            <a:solidFill>
              <a:sysClr val="window" lastClr="FFFFFF">
                <a:lumMod val="95000"/>
              </a:sys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sp>
          <p:nvSpPr>
            <p:cNvPr id="37" name="椭圆 36"/>
            <p:cNvSpPr/>
            <p:nvPr>
              <p:custDataLst>
                <p:tags r:id="rId15"/>
              </p:custDataLst>
            </p:nvPr>
          </p:nvSpPr>
          <p:spPr>
            <a:xfrm>
              <a:off x="1783897" y="761922"/>
              <a:ext cx="102843" cy="102843"/>
            </a:xfrm>
            <a:prstGeom prst="ellipse">
              <a:avLst/>
            </a:prstGeom>
            <a:solidFill>
              <a:sysClr val="window" lastClr="FFFFFF">
                <a:lumMod val="95000"/>
              </a:sys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sp>
          <p:nvSpPr>
            <p:cNvPr id="39" name="椭圆 38"/>
            <p:cNvSpPr/>
            <p:nvPr>
              <p:custDataLst>
                <p:tags r:id="rId16"/>
              </p:custDataLst>
            </p:nvPr>
          </p:nvSpPr>
          <p:spPr>
            <a:xfrm>
              <a:off x="644561" y="1022556"/>
              <a:ext cx="102843" cy="102843"/>
            </a:xfrm>
            <a:prstGeom prst="ellipse">
              <a:avLst/>
            </a:prstGeom>
            <a:solidFill>
              <a:sysClr val="window" lastClr="FFFFFF">
                <a:lumMod val="95000"/>
              </a:sys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sp>
          <p:nvSpPr>
            <p:cNvPr id="40" name="椭圆 39"/>
            <p:cNvSpPr/>
            <p:nvPr>
              <p:custDataLst>
                <p:tags r:id="rId17"/>
              </p:custDataLst>
            </p:nvPr>
          </p:nvSpPr>
          <p:spPr>
            <a:xfrm>
              <a:off x="872153" y="1022556"/>
              <a:ext cx="102843" cy="102843"/>
            </a:xfrm>
            <a:prstGeom prst="ellipse">
              <a:avLst/>
            </a:prstGeom>
            <a:solidFill>
              <a:sysClr val="window" lastClr="FFFFFF">
                <a:lumMod val="95000"/>
              </a:sys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sp>
          <p:nvSpPr>
            <p:cNvPr id="41" name="椭圆 40"/>
            <p:cNvSpPr/>
            <p:nvPr>
              <p:custDataLst>
                <p:tags r:id="rId18"/>
              </p:custDataLst>
            </p:nvPr>
          </p:nvSpPr>
          <p:spPr>
            <a:xfrm>
              <a:off x="1099745" y="1022556"/>
              <a:ext cx="102843" cy="102843"/>
            </a:xfrm>
            <a:prstGeom prst="ellipse">
              <a:avLst/>
            </a:prstGeom>
            <a:solidFill>
              <a:sysClr val="window" lastClr="FFFFFF">
                <a:lumMod val="95000"/>
              </a:sys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sp>
          <p:nvSpPr>
            <p:cNvPr id="42" name="椭圆 41"/>
            <p:cNvSpPr/>
            <p:nvPr>
              <p:custDataLst>
                <p:tags r:id="rId19"/>
              </p:custDataLst>
            </p:nvPr>
          </p:nvSpPr>
          <p:spPr>
            <a:xfrm>
              <a:off x="1328713" y="1022556"/>
              <a:ext cx="102843" cy="102843"/>
            </a:xfrm>
            <a:prstGeom prst="ellipse">
              <a:avLst/>
            </a:prstGeom>
            <a:solidFill>
              <a:sysClr val="window" lastClr="FFFFFF">
                <a:lumMod val="95000"/>
              </a:sys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sp>
          <p:nvSpPr>
            <p:cNvPr id="44" name="椭圆 43"/>
            <p:cNvSpPr/>
            <p:nvPr>
              <p:custDataLst>
                <p:tags r:id="rId20"/>
              </p:custDataLst>
            </p:nvPr>
          </p:nvSpPr>
          <p:spPr>
            <a:xfrm>
              <a:off x="1556305" y="1022556"/>
              <a:ext cx="102843" cy="102843"/>
            </a:xfrm>
            <a:prstGeom prst="ellipse">
              <a:avLst/>
            </a:prstGeom>
            <a:solidFill>
              <a:sysClr val="window" lastClr="FFFFFF">
                <a:lumMod val="95000"/>
              </a:sys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sp>
          <p:nvSpPr>
            <p:cNvPr id="45" name="椭圆 44"/>
            <p:cNvSpPr/>
            <p:nvPr>
              <p:custDataLst>
                <p:tags r:id="rId21"/>
              </p:custDataLst>
            </p:nvPr>
          </p:nvSpPr>
          <p:spPr>
            <a:xfrm>
              <a:off x="1783897" y="1022556"/>
              <a:ext cx="102843" cy="102843"/>
            </a:xfrm>
            <a:prstGeom prst="ellipse">
              <a:avLst/>
            </a:prstGeom>
            <a:solidFill>
              <a:sysClr val="window" lastClr="FFFFFF">
                <a:lumMod val="95000"/>
              </a:sys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grpSp>
      <p:grpSp>
        <p:nvGrpSpPr>
          <p:cNvPr id="46" name="组合 45"/>
          <p:cNvGrpSpPr/>
          <p:nvPr>
            <p:custDataLst>
              <p:tags r:id="rId22"/>
            </p:custDataLst>
          </p:nvPr>
        </p:nvGrpSpPr>
        <p:grpSpPr>
          <a:xfrm rot="5400000">
            <a:off x="416968" y="5802480"/>
            <a:ext cx="1242179" cy="618407"/>
            <a:chOff x="644561" y="506992"/>
            <a:chExt cx="1242179" cy="618407"/>
          </a:xfrm>
        </p:grpSpPr>
        <p:sp>
          <p:nvSpPr>
            <p:cNvPr id="47" name="椭圆 46"/>
            <p:cNvSpPr/>
            <p:nvPr>
              <p:custDataLst>
                <p:tags r:id="rId23"/>
              </p:custDataLst>
            </p:nvPr>
          </p:nvSpPr>
          <p:spPr>
            <a:xfrm>
              <a:off x="644561" y="506992"/>
              <a:ext cx="102843" cy="102843"/>
            </a:xfrm>
            <a:prstGeom prst="ellipse">
              <a:avLst/>
            </a:prstGeom>
            <a:solidFill>
              <a:sysClr val="window" lastClr="FFFFFF">
                <a:lumMod val="95000"/>
              </a:sys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sp>
          <p:nvSpPr>
            <p:cNvPr id="49" name="椭圆 48"/>
            <p:cNvSpPr/>
            <p:nvPr>
              <p:custDataLst>
                <p:tags r:id="rId24"/>
              </p:custDataLst>
            </p:nvPr>
          </p:nvSpPr>
          <p:spPr>
            <a:xfrm>
              <a:off x="872153" y="506992"/>
              <a:ext cx="102843" cy="102843"/>
            </a:xfrm>
            <a:prstGeom prst="ellipse">
              <a:avLst/>
            </a:prstGeom>
            <a:solidFill>
              <a:sysClr val="window" lastClr="FFFFFF">
                <a:lumMod val="95000"/>
              </a:sys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sp>
          <p:nvSpPr>
            <p:cNvPr id="50" name="椭圆 49"/>
            <p:cNvSpPr/>
            <p:nvPr>
              <p:custDataLst>
                <p:tags r:id="rId25"/>
              </p:custDataLst>
            </p:nvPr>
          </p:nvSpPr>
          <p:spPr>
            <a:xfrm>
              <a:off x="1099745" y="506992"/>
              <a:ext cx="102843" cy="102843"/>
            </a:xfrm>
            <a:prstGeom prst="ellipse">
              <a:avLst/>
            </a:prstGeom>
            <a:solidFill>
              <a:sysClr val="window" lastClr="FFFFFF">
                <a:lumMod val="95000"/>
              </a:sys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sp>
          <p:nvSpPr>
            <p:cNvPr id="51" name="椭圆 50"/>
            <p:cNvSpPr/>
            <p:nvPr>
              <p:custDataLst>
                <p:tags r:id="rId26"/>
              </p:custDataLst>
            </p:nvPr>
          </p:nvSpPr>
          <p:spPr>
            <a:xfrm>
              <a:off x="1328713" y="506992"/>
              <a:ext cx="102843" cy="102843"/>
            </a:xfrm>
            <a:prstGeom prst="ellipse">
              <a:avLst/>
            </a:prstGeom>
            <a:solidFill>
              <a:sysClr val="window" lastClr="FFFFFF">
                <a:lumMod val="95000"/>
              </a:sys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sp>
          <p:nvSpPr>
            <p:cNvPr id="52" name="椭圆 51"/>
            <p:cNvSpPr/>
            <p:nvPr>
              <p:custDataLst>
                <p:tags r:id="rId27"/>
              </p:custDataLst>
            </p:nvPr>
          </p:nvSpPr>
          <p:spPr>
            <a:xfrm>
              <a:off x="1556305" y="506992"/>
              <a:ext cx="102843" cy="102843"/>
            </a:xfrm>
            <a:prstGeom prst="ellipse">
              <a:avLst/>
            </a:prstGeom>
            <a:solidFill>
              <a:sysClr val="window" lastClr="FFFFFF">
                <a:lumMod val="95000"/>
              </a:sys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sp>
          <p:nvSpPr>
            <p:cNvPr id="54" name="椭圆 53"/>
            <p:cNvSpPr/>
            <p:nvPr>
              <p:custDataLst>
                <p:tags r:id="rId28"/>
              </p:custDataLst>
            </p:nvPr>
          </p:nvSpPr>
          <p:spPr>
            <a:xfrm>
              <a:off x="1783897" y="506992"/>
              <a:ext cx="102843" cy="102843"/>
            </a:xfrm>
            <a:prstGeom prst="ellipse">
              <a:avLst/>
            </a:prstGeom>
            <a:solidFill>
              <a:sysClr val="window" lastClr="FFFFFF">
                <a:lumMod val="95000"/>
              </a:sys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sp>
          <p:nvSpPr>
            <p:cNvPr id="56" name="椭圆 55"/>
            <p:cNvSpPr/>
            <p:nvPr>
              <p:custDataLst>
                <p:tags r:id="rId29"/>
              </p:custDataLst>
            </p:nvPr>
          </p:nvSpPr>
          <p:spPr>
            <a:xfrm>
              <a:off x="644561" y="761922"/>
              <a:ext cx="102843" cy="102843"/>
            </a:xfrm>
            <a:prstGeom prst="ellipse">
              <a:avLst/>
            </a:prstGeom>
            <a:solidFill>
              <a:sysClr val="window" lastClr="FFFFFF">
                <a:lumMod val="95000"/>
              </a:sys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sp>
          <p:nvSpPr>
            <p:cNvPr id="57" name="椭圆 56"/>
            <p:cNvSpPr/>
            <p:nvPr>
              <p:custDataLst>
                <p:tags r:id="rId30"/>
              </p:custDataLst>
            </p:nvPr>
          </p:nvSpPr>
          <p:spPr>
            <a:xfrm>
              <a:off x="872153" y="761922"/>
              <a:ext cx="102843" cy="102843"/>
            </a:xfrm>
            <a:prstGeom prst="ellipse">
              <a:avLst/>
            </a:prstGeom>
            <a:solidFill>
              <a:sysClr val="window" lastClr="FFFFFF">
                <a:lumMod val="95000"/>
              </a:sys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sp>
          <p:nvSpPr>
            <p:cNvPr id="59" name="椭圆 58"/>
            <p:cNvSpPr/>
            <p:nvPr>
              <p:custDataLst>
                <p:tags r:id="rId31"/>
              </p:custDataLst>
            </p:nvPr>
          </p:nvSpPr>
          <p:spPr>
            <a:xfrm>
              <a:off x="1099745" y="761922"/>
              <a:ext cx="102843" cy="102843"/>
            </a:xfrm>
            <a:prstGeom prst="ellipse">
              <a:avLst/>
            </a:prstGeom>
            <a:solidFill>
              <a:sysClr val="window" lastClr="FFFFFF">
                <a:lumMod val="95000"/>
              </a:sys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sp>
          <p:nvSpPr>
            <p:cNvPr id="60" name="椭圆 59"/>
            <p:cNvSpPr/>
            <p:nvPr>
              <p:custDataLst>
                <p:tags r:id="rId32"/>
              </p:custDataLst>
            </p:nvPr>
          </p:nvSpPr>
          <p:spPr>
            <a:xfrm>
              <a:off x="1328713" y="761922"/>
              <a:ext cx="102843" cy="102843"/>
            </a:xfrm>
            <a:prstGeom prst="ellipse">
              <a:avLst/>
            </a:prstGeom>
            <a:solidFill>
              <a:sysClr val="window" lastClr="FFFFFF">
                <a:lumMod val="95000"/>
              </a:sys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sp>
          <p:nvSpPr>
            <p:cNvPr id="61" name="椭圆 60"/>
            <p:cNvSpPr/>
            <p:nvPr>
              <p:custDataLst>
                <p:tags r:id="rId33"/>
              </p:custDataLst>
            </p:nvPr>
          </p:nvSpPr>
          <p:spPr>
            <a:xfrm>
              <a:off x="1556305" y="761922"/>
              <a:ext cx="102843" cy="102843"/>
            </a:xfrm>
            <a:prstGeom prst="ellipse">
              <a:avLst/>
            </a:prstGeom>
            <a:solidFill>
              <a:sysClr val="window" lastClr="FFFFFF">
                <a:lumMod val="95000"/>
              </a:sys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sp>
          <p:nvSpPr>
            <p:cNvPr id="62" name="椭圆 61"/>
            <p:cNvSpPr/>
            <p:nvPr>
              <p:custDataLst>
                <p:tags r:id="rId34"/>
              </p:custDataLst>
            </p:nvPr>
          </p:nvSpPr>
          <p:spPr>
            <a:xfrm>
              <a:off x="1783897" y="761922"/>
              <a:ext cx="102843" cy="102843"/>
            </a:xfrm>
            <a:prstGeom prst="ellipse">
              <a:avLst/>
            </a:prstGeom>
            <a:solidFill>
              <a:sysClr val="window" lastClr="FFFFFF">
                <a:lumMod val="95000"/>
              </a:sys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sp>
          <p:nvSpPr>
            <p:cNvPr id="63" name="椭圆 62"/>
            <p:cNvSpPr/>
            <p:nvPr>
              <p:custDataLst>
                <p:tags r:id="rId35"/>
              </p:custDataLst>
            </p:nvPr>
          </p:nvSpPr>
          <p:spPr>
            <a:xfrm>
              <a:off x="644561" y="1022556"/>
              <a:ext cx="102843" cy="102843"/>
            </a:xfrm>
            <a:prstGeom prst="ellipse">
              <a:avLst/>
            </a:prstGeom>
            <a:solidFill>
              <a:sysClr val="window" lastClr="FFFFFF">
                <a:lumMod val="95000"/>
              </a:sys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sp>
          <p:nvSpPr>
            <p:cNvPr id="64" name="椭圆 63"/>
            <p:cNvSpPr/>
            <p:nvPr>
              <p:custDataLst>
                <p:tags r:id="rId36"/>
              </p:custDataLst>
            </p:nvPr>
          </p:nvSpPr>
          <p:spPr>
            <a:xfrm>
              <a:off x="872153" y="1022556"/>
              <a:ext cx="102843" cy="102843"/>
            </a:xfrm>
            <a:prstGeom prst="ellipse">
              <a:avLst/>
            </a:prstGeom>
            <a:solidFill>
              <a:sysClr val="window" lastClr="FFFFFF">
                <a:lumMod val="95000"/>
              </a:sys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sp>
          <p:nvSpPr>
            <p:cNvPr id="65" name="椭圆 64"/>
            <p:cNvSpPr/>
            <p:nvPr>
              <p:custDataLst>
                <p:tags r:id="rId37"/>
              </p:custDataLst>
            </p:nvPr>
          </p:nvSpPr>
          <p:spPr>
            <a:xfrm>
              <a:off x="1099745" y="1022556"/>
              <a:ext cx="102843" cy="102843"/>
            </a:xfrm>
            <a:prstGeom prst="ellipse">
              <a:avLst/>
            </a:prstGeom>
            <a:solidFill>
              <a:sysClr val="window" lastClr="FFFFFF">
                <a:lumMod val="95000"/>
              </a:sys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r>
                <a:rPr lang="en-US" altLang="zh-CN"/>
                <a:t>s</a:t>
              </a:r>
              <a:endParaRPr lang="en-US" altLang="zh-CN"/>
            </a:p>
          </p:txBody>
        </p:sp>
        <p:sp>
          <p:nvSpPr>
            <p:cNvPr id="66" name="椭圆 65"/>
            <p:cNvSpPr/>
            <p:nvPr>
              <p:custDataLst>
                <p:tags r:id="rId38"/>
              </p:custDataLst>
            </p:nvPr>
          </p:nvSpPr>
          <p:spPr>
            <a:xfrm>
              <a:off x="1328713" y="1022556"/>
              <a:ext cx="102843" cy="102843"/>
            </a:xfrm>
            <a:prstGeom prst="ellipse">
              <a:avLst/>
            </a:prstGeom>
            <a:solidFill>
              <a:sysClr val="window" lastClr="FFFFFF">
                <a:lumMod val="95000"/>
              </a:sys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sp>
          <p:nvSpPr>
            <p:cNvPr id="67" name="椭圆 66"/>
            <p:cNvSpPr/>
            <p:nvPr>
              <p:custDataLst>
                <p:tags r:id="rId39"/>
              </p:custDataLst>
            </p:nvPr>
          </p:nvSpPr>
          <p:spPr>
            <a:xfrm>
              <a:off x="1556305" y="1022556"/>
              <a:ext cx="102843" cy="102843"/>
            </a:xfrm>
            <a:prstGeom prst="ellipse">
              <a:avLst/>
            </a:prstGeom>
            <a:solidFill>
              <a:sysClr val="window" lastClr="FFFFFF">
                <a:lumMod val="95000"/>
              </a:sys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sp>
          <p:nvSpPr>
            <p:cNvPr id="68" name="椭圆 67"/>
            <p:cNvSpPr/>
            <p:nvPr>
              <p:custDataLst>
                <p:tags r:id="rId40"/>
              </p:custDataLst>
            </p:nvPr>
          </p:nvSpPr>
          <p:spPr>
            <a:xfrm>
              <a:off x="1783897" y="1022556"/>
              <a:ext cx="102843" cy="102843"/>
            </a:xfrm>
            <a:prstGeom prst="ellipse">
              <a:avLst/>
            </a:prstGeom>
            <a:solidFill>
              <a:sysClr val="window" lastClr="FFFFFF">
                <a:lumMod val="95000"/>
              </a:sys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grpSp>
      <p:grpSp>
        <p:nvGrpSpPr>
          <p:cNvPr id="207" name="组合 206"/>
          <p:cNvGrpSpPr/>
          <p:nvPr>
            <p:custDataLst>
              <p:tags r:id="rId41"/>
            </p:custDataLst>
          </p:nvPr>
        </p:nvGrpSpPr>
        <p:grpSpPr>
          <a:xfrm>
            <a:off x="5487742" y="-58572"/>
            <a:ext cx="5978493" cy="6936397"/>
            <a:chOff x="5108647" y="-157632"/>
            <a:chExt cx="5978493" cy="6936397"/>
          </a:xfrm>
        </p:grpSpPr>
        <p:sp>
          <p:nvSpPr>
            <p:cNvPr id="2" name="任意多边形 11"/>
            <p:cNvSpPr/>
            <p:nvPr>
              <p:custDataLst>
                <p:tags r:id="rId42"/>
              </p:custDataLst>
            </p:nvPr>
          </p:nvSpPr>
          <p:spPr>
            <a:xfrm>
              <a:off x="6277624" y="1198581"/>
              <a:ext cx="3640884" cy="4223619"/>
            </a:xfrm>
            <a:custGeom>
              <a:avLst/>
              <a:gdLst>
                <a:gd name="connsiteX0" fmla="*/ 1648459 w 3296922"/>
                <a:gd name="connsiteY0" fmla="*/ 548191 h 3824604"/>
                <a:gd name="connsiteX1" fmla="*/ 472555 w 3296922"/>
                <a:gd name="connsiteY1" fmla="*/ 1136170 h 3824604"/>
                <a:gd name="connsiteX2" fmla="*/ 472556 w 3296922"/>
                <a:gd name="connsiteY2" fmla="*/ 2688436 h 3824604"/>
                <a:gd name="connsiteX3" fmla="*/ 1648460 w 3296922"/>
                <a:gd name="connsiteY3" fmla="*/ 3276414 h 3824604"/>
                <a:gd name="connsiteX4" fmla="*/ 2824364 w 3296922"/>
                <a:gd name="connsiteY4" fmla="*/ 2688435 h 3824604"/>
                <a:gd name="connsiteX5" fmla="*/ 2824365 w 3296922"/>
                <a:gd name="connsiteY5" fmla="*/ 1136170 h 3824604"/>
                <a:gd name="connsiteX6" fmla="*/ 1648460 w 3296922"/>
                <a:gd name="connsiteY6" fmla="*/ 0 h 3824604"/>
                <a:gd name="connsiteX7" fmla="*/ 3296920 w 3296922"/>
                <a:gd name="connsiteY7" fmla="*/ 824269 h 3824604"/>
                <a:gd name="connsiteX8" fmla="*/ 3296922 w 3296922"/>
                <a:gd name="connsiteY8" fmla="*/ 3000337 h 3824604"/>
                <a:gd name="connsiteX9" fmla="*/ 1648460 w 3296922"/>
                <a:gd name="connsiteY9" fmla="*/ 3824604 h 3824604"/>
                <a:gd name="connsiteX10" fmla="*/ 0 w 3296922"/>
                <a:gd name="connsiteY10" fmla="*/ 3000337 h 3824604"/>
                <a:gd name="connsiteX11" fmla="*/ 0 w 3296922"/>
                <a:gd name="connsiteY11" fmla="*/ 824267 h 3824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296922" h="3824604">
                  <a:moveTo>
                    <a:pt x="1648459" y="548191"/>
                  </a:moveTo>
                  <a:lnTo>
                    <a:pt x="472555" y="1136170"/>
                  </a:lnTo>
                  <a:lnTo>
                    <a:pt x="472556" y="2688436"/>
                  </a:lnTo>
                  <a:lnTo>
                    <a:pt x="1648460" y="3276414"/>
                  </a:lnTo>
                  <a:lnTo>
                    <a:pt x="2824364" y="2688435"/>
                  </a:lnTo>
                  <a:lnTo>
                    <a:pt x="2824365" y="1136170"/>
                  </a:lnTo>
                  <a:close/>
                  <a:moveTo>
                    <a:pt x="1648460" y="0"/>
                  </a:moveTo>
                  <a:lnTo>
                    <a:pt x="3296920" y="824269"/>
                  </a:lnTo>
                  <a:lnTo>
                    <a:pt x="3296922" y="3000337"/>
                  </a:lnTo>
                  <a:lnTo>
                    <a:pt x="1648460" y="3824604"/>
                  </a:lnTo>
                  <a:lnTo>
                    <a:pt x="0" y="3000337"/>
                  </a:lnTo>
                  <a:lnTo>
                    <a:pt x="0" y="824267"/>
                  </a:lnTo>
                  <a:close/>
                </a:path>
              </a:pathLst>
            </a:custGeom>
            <a:blipFill dpi="0" rotWithShape="0">
              <a:blip r:embed="rId43"/>
              <a:srcRect/>
              <a:tile tx="-2803822.77845083" ty="-1730142.34105408" sx="100000" sy="100000"/>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endParaRPr lang="zh-CN" altLang="en-US"/>
            </a:p>
          </p:txBody>
        </p:sp>
        <p:sp>
          <p:nvSpPr>
            <p:cNvPr id="3" name="任意多边形 13"/>
            <p:cNvSpPr/>
            <p:nvPr>
              <p:custDataLst>
                <p:tags r:id="rId44"/>
              </p:custDataLst>
            </p:nvPr>
          </p:nvSpPr>
          <p:spPr>
            <a:xfrm>
              <a:off x="5108647" y="-157632"/>
              <a:ext cx="4809716" cy="5870148"/>
            </a:xfrm>
            <a:custGeom>
              <a:avLst/>
              <a:gdLst>
                <a:gd name="connsiteX0" fmla="*/ 2706868 w 4355332"/>
                <a:gd name="connsiteY0" fmla="*/ 0 h 5315582"/>
                <a:gd name="connsiteX1" fmla="*/ 4355332 w 4355332"/>
                <a:gd name="connsiteY1" fmla="*/ 824326 h 5315582"/>
                <a:gd name="connsiteX2" fmla="*/ 4355332 w 4355332"/>
                <a:gd name="connsiteY2" fmla="*/ 1724548 h 5315582"/>
                <a:gd name="connsiteX3" fmla="*/ 2706867 w 4355332"/>
                <a:gd name="connsiteY3" fmla="*/ 900221 h 5315582"/>
                <a:gd name="connsiteX4" fmla="*/ 775966 w 4355332"/>
                <a:gd name="connsiteY4" fmla="*/ 1865782 h 5315582"/>
                <a:gd name="connsiteX5" fmla="*/ 775965 w 4355332"/>
                <a:gd name="connsiteY5" fmla="*/ 4414864 h 5315582"/>
                <a:gd name="connsiteX6" fmla="*/ 776962 w 4355332"/>
                <a:gd name="connsiteY6" fmla="*/ 4415363 h 5315582"/>
                <a:gd name="connsiteX7" fmla="*/ 776962 w 4355332"/>
                <a:gd name="connsiteY7" fmla="*/ 5315582 h 5315582"/>
                <a:gd name="connsiteX8" fmla="*/ 2 w 4355332"/>
                <a:gd name="connsiteY8" fmla="*/ 4927060 h 5315582"/>
                <a:gd name="connsiteX9" fmla="*/ 0 w 4355332"/>
                <a:gd name="connsiteY9" fmla="*/ 1353588 h 53155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355332" h="5315582">
                  <a:moveTo>
                    <a:pt x="2706868" y="0"/>
                  </a:moveTo>
                  <a:lnTo>
                    <a:pt x="4355332" y="824326"/>
                  </a:lnTo>
                  <a:lnTo>
                    <a:pt x="4355332" y="1724548"/>
                  </a:lnTo>
                  <a:lnTo>
                    <a:pt x="2706867" y="900221"/>
                  </a:lnTo>
                  <a:lnTo>
                    <a:pt x="775966" y="1865782"/>
                  </a:lnTo>
                  <a:lnTo>
                    <a:pt x="775965" y="4414864"/>
                  </a:lnTo>
                  <a:lnTo>
                    <a:pt x="776962" y="4415363"/>
                  </a:lnTo>
                  <a:lnTo>
                    <a:pt x="776962" y="5315582"/>
                  </a:lnTo>
                  <a:lnTo>
                    <a:pt x="2" y="4927060"/>
                  </a:lnTo>
                  <a:lnTo>
                    <a:pt x="0" y="1353588"/>
                  </a:lnTo>
                  <a:close/>
                </a:path>
              </a:pathLst>
            </a:custGeom>
            <a:blipFill dpi="0" rotWithShape="0">
              <a:blip r:embed="rId43"/>
              <a:srcRect/>
              <a:tile tx="-1634845.73563775" ty="-373929.925682847" sx="100000" sy="100000"/>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endParaRPr lang="zh-CN" altLang="en-US"/>
            </a:p>
          </p:txBody>
        </p:sp>
        <p:sp>
          <p:nvSpPr>
            <p:cNvPr id="160" name="Hexagon 21"/>
            <p:cNvSpPr/>
            <p:nvPr>
              <p:custDataLst>
                <p:tags r:id="rId45"/>
              </p:custDataLst>
            </p:nvPr>
          </p:nvSpPr>
          <p:spPr>
            <a:xfrm>
              <a:off x="7064073" y="2110546"/>
              <a:ext cx="2067983" cy="2398972"/>
            </a:xfrm>
            <a:custGeom>
              <a:avLst/>
              <a:gdLst>
                <a:gd name="connsiteX0" fmla="*/ 936310 w 1872616"/>
                <a:gd name="connsiteY0" fmla="*/ 0 h 2172336"/>
                <a:gd name="connsiteX1" fmla="*/ 1872616 w 1872616"/>
                <a:gd name="connsiteY1" fmla="*/ 468154 h 2172336"/>
                <a:gd name="connsiteX2" fmla="*/ 1872616 w 1872616"/>
                <a:gd name="connsiteY2" fmla="*/ 1704184 h 2172336"/>
                <a:gd name="connsiteX3" fmla="*/ 936309 w 1872616"/>
                <a:gd name="connsiteY3" fmla="*/ 2172336 h 2172336"/>
                <a:gd name="connsiteX4" fmla="*/ 0 w 1872616"/>
                <a:gd name="connsiteY4" fmla="*/ 1704183 h 2172336"/>
                <a:gd name="connsiteX5" fmla="*/ 0 w 1872616"/>
                <a:gd name="connsiteY5" fmla="*/ 468154 h 21723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72616" h="2172336">
                  <a:moveTo>
                    <a:pt x="936310" y="0"/>
                  </a:moveTo>
                  <a:lnTo>
                    <a:pt x="1872616" y="468154"/>
                  </a:lnTo>
                  <a:lnTo>
                    <a:pt x="1872616" y="1704184"/>
                  </a:lnTo>
                  <a:lnTo>
                    <a:pt x="936309" y="2172336"/>
                  </a:lnTo>
                  <a:lnTo>
                    <a:pt x="0" y="1704183"/>
                  </a:lnTo>
                  <a:lnTo>
                    <a:pt x="0" y="468154"/>
                  </a:lnTo>
                  <a:close/>
                </a:path>
              </a:pathLst>
            </a:custGeom>
            <a:blipFill dpi="0" rotWithShape="0">
              <a:blip r:embed="rId43"/>
              <a:srcRect/>
              <a:tile tx="-3590270.99415079" ty="-2642107.78802477" sx="100000" sy="100000"/>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endParaRPr lang="zh-CN" altLang="en-US"/>
            </a:p>
          </p:txBody>
        </p:sp>
        <p:sp>
          <p:nvSpPr>
            <p:cNvPr id="206" name="任意多边形 14"/>
            <p:cNvSpPr/>
            <p:nvPr>
              <p:custDataLst>
                <p:tags r:id="rId46"/>
              </p:custDataLst>
            </p:nvPr>
          </p:nvSpPr>
          <p:spPr>
            <a:xfrm>
              <a:off x="6277275" y="908619"/>
              <a:ext cx="4809865" cy="5870146"/>
            </a:xfrm>
            <a:custGeom>
              <a:avLst/>
              <a:gdLst>
                <a:gd name="connsiteX0" fmla="*/ 3578478 w 4355466"/>
                <a:gd name="connsiteY0" fmla="*/ 0 h 5315580"/>
                <a:gd name="connsiteX1" fmla="*/ 4355466 w 4355466"/>
                <a:gd name="connsiteY1" fmla="*/ 388526 h 5315580"/>
                <a:gd name="connsiteX2" fmla="*/ 4355465 w 4355466"/>
                <a:gd name="connsiteY2" fmla="*/ 3961996 h 5315580"/>
                <a:gd name="connsiteX3" fmla="*/ 1648515 w 4355466"/>
                <a:gd name="connsiteY3" fmla="*/ 5315580 h 5315580"/>
                <a:gd name="connsiteX4" fmla="*/ 2 w 4355466"/>
                <a:gd name="connsiteY4" fmla="*/ 4491253 h 5315580"/>
                <a:gd name="connsiteX5" fmla="*/ 0 w 4355466"/>
                <a:gd name="connsiteY5" fmla="*/ 3591036 h 5315580"/>
                <a:gd name="connsiteX6" fmla="*/ 1648515 w 4355466"/>
                <a:gd name="connsiteY6" fmla="*/ 4415361 h 5315580"/>
                <a:gd name="connsiteX7" fmla="*/ 3579477 w 4355466"/>
                <a:gd name="connsiteY7" fmla="*/ 3449802 h 5315580"/>
                <a:gd name="connsiteX8" fmla="*/ 3579478 w 4355466"/>
                <a:gd name="connsiteY8" fmla="*/ 900720 h 5315580"/>
                <a:gd name="connsiteX9" fmla="*/ 3578477 w 4355466"/>
                <a:gd name="connsiteY9" fmla="*/ 900219 h 53155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355466" h="5315580">
                  <a:moveTo>
                    <a:pt x="3578478" y="0"/>
                  </a:moveTo>
                  <a:lnTo>
                    <a:pt x="4355466" y="388526"/>
                  </a:lnTo>
                  <a:lnTo>
                    <a:pt x="4355465" y="3961996"/>
                  </a:lnTo>
                  <a:lnTo>
                    <a:pt x="1648515" y="5315580"/>
                  </a:lnTo>
                  <a:lnTo>
                    <a:pt x="2" y="4491253"/>
                  </a:lnTo>
                  <a:lnTo>
                    <a:pt x="0" y="3591036"/>
                  </a:lnTo>
                  <a:lnTo>
                    <a:pt x="1648515" y="4415361"/>
                  </a:lnTo>
                  <a:lnTo>
                    <a:pt x="3579477" y="3449802"/>
                  </a:lnTo>
                  <a:lnTo>
                    <a:pt x="3579478" y="900720"/>
                  </a:lnTo>
                  <a:lnTo>
                    <a:pt x="3578477" y="900219"/>
                  </a:lnTo>
                  <a:close/>
                </a:path>
              </a:pathLst>
            </a:custGeom>
            <a:blipFill dpi="0" rotWithShape="0">
              <a:blip r:embed="rId43"/>
              <a:srcRect/>
              <a:tile tx="-2803473.52383046" ty="-1440180.96862462" sx="100000" sy="100000"/>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endParaRPr lang="zh-CN" altLang="en-US"/>
            </a:p>
          </p:txBody>
        </p:sp>
      </p:grpSp>
    </p:spTree>
    <p:custDataLst>
      <p:tags r:id="rId47"/>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39"/>
          <p:cNvGrpSpPr/>
          <p:nvPr/>
        </p:nvGrpSpPr>
        <p:grpSpPr>
          <a:xfrm>
            <a:off x="3479763" y="2100332"/>
            <a:ext cx="3973650" cy="5475847"/>
            <a:chOff x="1079500" y="969962"/>
            <a:chExt cx="8877301" cy="12233276"/>
          </a:xfrm>
        </p:grpSpPr>
        <p:sp>
          <p:nvSpPr>
            <p:cNvPr id="6" name="Freeform 5"/>
            <p:cNvSpPr/>
            <p:nvPr/>
          </p:nvSpPr>
          <p:spPr bwMode="auto">
            <a:xfrm>
              <a:off x="1079500" y="4344988"/>
              <a:ext cx="5178425" cy="7847013"/>
            </a:xfrm>
            <a:custGeom>
              <a:avLst/>
              <a:gdLst>
                <a:gd name="T0" fmla="*/ 245 w 245"/>
                <a:gd name="T1" fmla="*/ 0 h 372"/>
                <a:gd name="T2" fmla="*/ 5 w 245"/>
                <a:gd name="T3" fmla="*/ 353 h 372"/>
                <a:gd name="T4" fmla="*/ 14 w 245"/>
                <a:gd name="T5" fmla="*/ 371 h 372"/>
                <a:gd name="T6" fmla="*/ 15 w 245"/>
                <a:gd name="T7" fmla="*/ 372 h 372"/>
                <a:gd name="T8" fmla="*/ 245 w 245"/>
                <a:gd name="T9" fmla="*/ 0 h 372"/>
              </a:gdLst>
              <a:ahLst/>
              <a:cxnLst>
                <a:cxn ang="0">
                  <a:pos x="T0" y="T1"/>
                </a:cxn>
                <a:cxn ang="0">
                  <a:pos x="T2" y="T3"/>
                </a:cxn>
                <a:cxn ang="0">
                  <a:pos x="T4" y="T5"/>
                </a:cxn>
                <a:cxn ang="0">
                  <a:pos x="T6" y="T7"/>
                </a:cxn>
                <a:cxn ang="0">
                  <a:pos x="T8" y="T9"/>
                </a:cxn>
              </a:cxnLst>
              <a:rect l="0" t="0" r="r" b="b"/>
              <a:pathLst>
                <a:path w="245" h="372">
                  <a:moveTo>
                    <a:pt x="245" y="0"/>
                  </a:moveTo>
                  <a:cubicBezTo>
                    <a:pt x="97" y="179"/>
                    <a:pt x="1" y="321"/>
                    <a:pt x="5" y="353"/>
                  </a:cubicBezTo>
                  <a:cubicBezTo>
                    <a:pt x="7" y="358"/>
                    <a:pt x="11" y="366"/>
                    <a:pt x="14" y="371"/>
                  </a:cubicBezTo>
                  <a:cubicBezTo>
                    <a:pt x="15" y="372"/>
                    <a:pt x="15" y="372"/>
                    <a:pt x="15" y="372"/>
                  </a:cubicBezTo>
                  <a:cubicBezTo>
                    <a:pt x="0" y="335"/>
                    <a:pt x="129" y="148"/>
                    <a:pt x="245" y="0"/>
                  </a:cubicBezTo>
                </a:path>
              </a:pathLst>
            </a:custGeom>
            <a:solidFill>
              <a:schemeClr val="accent6"/>
            </a:solidFill>
            <a:ln>
              <a:noFill/>
            </a:ln>
            <a:extLst>
              <a:ext uri="{91240B29-F687-4F45-9708-019B960494DF}">
                <a14:hiddenLine xmlns:a14="http://schemas.microsoft.com/office/drawing/2010/main" w="9525">
                  <a:solidFill>
                    <a:srgbClr val="000000"/>
                  </a:solidFill>
                  <a:round/>
                </a14:hiddenLine>
              </a:ext>
            </a:extLst>
          </p:spPr>
          <p:txBody>
            <a:bodyPr vert="horz" wrap="square" lIns="91406" tIns="45703" rIns="91406" bIns="45703" numCol="1" anchor="t" anchorCtr="0" compatLnSpc="1"/>
            <a:lstStyle/>
            <a:p>
              <a:pPr>
                <a:lnSpc>
                  <a:spcPct val="120000"/>
                </a:lnSpc>
              </a:pPr>
              <a:endParaRPr lang="en-US" sz="2000">
                <a:cs typeface="+mn-ea"/>
                <a:sym typeface="+mn-lt"/>
              </a:endParaRPr>
            </a:p>
          </p:txBody>
        </p:sp>
        <p:sp>
          <p:nvSpPr>
            <p:cNvPr id="7" name="Freeform 6"/>
            <p:cNvSpPr/>
            <p:nvPr/>
          </p:nvSpPr>
          <p:spPr bwMode="auto">
            <a:xfrm>
              <a:off x="1565275" y="5335588"/>
              <a:ext cx="5178425" cy="7867650"/>
            </a:xfrm>
            <a:custGeom>
              <a:avLst/>
              <a:gdLst>
                <a:gd name="T0" fmla="*/ 245 w 245"/>
                <a:gd name="T1" fmla="*/ 0 h 373"/>
                <a:gd name="T2" fmla="*/ 5 w 245"/>
                <a:gd name="T3" fmla="*/ 353 h 373"/>
                <a:gd name="T4" fmla="*/ 14 w 245"/>
                <a:gd name="T5" fmla="*/ 372 h 373"/>
                <a:gd name="T6" fmla="*/ 15 w 245"/>
                <a:gd name="T7" fmla="*/ 373 h 373"/>
                <a:gd name="T8" fmla="*/ 245 w 245"/>
                <a:gd name="T9" fmla="*/ 0 h 373"/>
              </a:gdLst>
              <a:ahLst/>
              <a:cxnLst>
                <a:cxn ang="0">
                  <a:pos x="T0" y="T1"/>
                </a:cxn>
                <a:cxn ang="0">
                  <a:pos x="T2" y="T3"/>
                </a:cxn>
                <a:cxn ang="0">
                  <a:pos x="T4" y="T5"/>
                </a:cxn>
                <a:cxn ang="0">
                  <a:pos x="T6" y="T7"/>
                </a:cxn>
                <a:cxn ang="0">
                  <a:pos x="T8" y="T9"/>
                </a:cxn>
              </a:cxnLst>
              <a:rect l="0" t="0" r="r" b="b"/>
              <a:pathLst>
                <a:path w="245" h="373">
                  <a:moveTo>
                    <a:pt x="245" y="0"/>
                  </a:moveTo>
                  <a:cubicBezTo>
                    <a:pt x="97" y="180"/>
                    <a:pt x="1" y="322"/>
                    <a:pt x="5" y="353"/>
                  </a:cubicBezTo>
                  <a:cubicBezTo>
                    <a:pt x="7" y="359"/>
                    <a:pt x="11" y="367"/>
                    <a:pt x="14" y="372"/>
                  </a:cubicBezTo>
                  <a:cubicBezTo>
                    <a:pt x="15" y="373"/>
                    <a:pt x="15" y="373"/>
                    <a:pt x="15" y="373"/>
                  </a:cubicBezTo>
                  <a:cubicBezTo>
                    <a:pt x="0" y="335"/>
                    <a:pt x="130" y="149"/>
                    <a:pt x="245" y="0"/>
                  </a:cubicBezTo>
                </a:path>
              </a:pathLst>
            </a:custGeom>
            <a:solidFill>
              <a:schemeClr val="accent6"/>
            </a:solidFill>
            <a:ln>
              <a:noFill/>
            </a:ln>
            <a:extLst>
              <a:ext uri="{91240B29-F687-4F45-9708-019B960494DF}">
                <a14:hiddenLine xmlns:a14="http://schemas.microsoft.com/office/drawing/2010/main" w="9525">
                  <a:solidFill>
                    <a:srgbClr val="000000"/>
                  </a:solidFill>
                  <a:round/>
                </a14:hiddenLine>
              </a:ext>
            </a:extLst>
          </p:spPr>
          <p:txBody>
            <a:bodyPr vert="horz" wrap="square" lIns="91406" tIns="45703" rIns="91406" bIns="45703" numCol="1" anchor="t" anchorCtr="0" compatLnSpc="1"/>
            <a:lstStyle/>
            <a:p>
              <a:pPr>
                <a:lnSpc>
                  <a:spcPct val="120000"/>
                </a:lnSpc>
              </a:pPr>
              <a:endParaRPr lang="en-US" sz="2000">
                <a:cs typeface="+mn-ea"/>
                <a:sym typeface="+mn-lt"/>
              </a:endParaRPr>
            </a:p>
          </p:txBody>
        </p:sp>
        <p:sp>
          <p:nvSpPr>
            <p:cNvPr id="8" name="Freeform 7"/>
            <p:cNvSpPr>
              <a:spLocks noEditPoints="1"/>
            </p:cNvSpPr>
            <p:nvPr/>
          </p:nvSpPr>
          <p:spPr bwMode="auto">
            <a:xfrm>
              <a:off x="3954463" y="1011237"/>
              <a:ext cx="5283199" cy="6391276"/>
            </a:xfrm>
            <a:custGeom>
              <a:avLst/>
              <a:gdLst>
                <a:gd name="T0" fmla="*/ 84 w 250"/>
                <a:gd name="T1" fmla="*/ 232 h 303"/>
                <a:gd name="T2" fmla="*/ 79 w 250"/>
                <a:gd name="T3" fmla="*/ 226 h 303"/>
                <a:gd name="T4" fmla="*/ 66 w 250"/>
                <a:gd name="T5" fmla="*/ 218 h 303"/>
                <a:gd name="T6" fmla="*/ 66 w 250"/>
                <a:gd name="T7" fmla="*/ 218 h 303"/>
                <a:gd name="T8" fmla="*/ 132 w 250"/>
                <a:gd name="T9" fmla="*/ 225 h 303"/>
                <a:gd name="T10" fmla="*/ 177 w 250"/>
                <a:gd name="T11" fmla="*/ 217 h 303"/>
                <a:gd name="T12" fmla="*/ 65 w 250"/>
                <a:gd name="T13" fmla="*/ 192 h 303"/>
                <a:gd name="T14" fmla="*/ 65 w 250"/>
                <a:gd name="T15" fmla="*/ 192 h 303"/>
                <a:gd name="T16" fmla="*/ 65 w 250"/>
                <a:gd name="T17" fmla="*/ 190 h 303"/>
                <a:gd name="T18" fmla="*/ 65 w 250"/>
                <a:gd name="T19" fmla="*/ 191 h 303"/>
                <a:gd name="T20" fmla="*/ 67 w 250"/>
                <a:gd name="T21" fmla="*/ 186 h 303"/>
                <a:gd name="T22" fmla="*/ 66 w 250"/>
                <a:gd name="T23" fmla="*/ 187 h 303"/>
                <a:gd name="T24" fmla="*/ 68 w 250"/>
                <a:gd name="T25" fmla="*/ 185 h 303"/>
                <a:gd name="T26" fmla="*/ 68 w 250"/>
                <a:gd name="T27" fmla="*/ 185 h 303"/>
                <a:gd name="T28" fmla="*/ 68 w 250"/>
                <a:gd name="T29" fmla="*/ 184 h 303"/>
                <a:gd name="T30" fmla="*/ 68 w 250"/>
                <a:gd name="T31" fmla="*/ 184 h 303"/>
                <a:gd name="T32" fmla="*/ 69 w 250"/>
                <a:gd name="T33" fmla="*/ 182 h 303"/>
                <a:gd name="T34" fmla="*/ 70 w 250"/>
                <a:gd name="T35" fmla="*/ 180 h 303"/>
                <a:gd name="T36" fmla="*/ 69 w 250"/>
                <a:gd name="T37" fmla="*/ 182 h 303"/>
                <a:gd name="T38" fmla="*/ 70 w 250"/>
                <a:gd name="T39" fmla="*/ 179 h 303"/>
                <a:gd name="T40" fmla="*/ 72 w 250"/>
                <a:gd name="T41" fmla="*/ 177 h 303"/>
                <a:gd name="T42" fmla="*/ 73 w 250"/>
                <a:gd name="T43" fmla="*/ 174 h 303"/>
                <a:gd name="T44" fmla="*/ 73 w 250"/>
                <a:gd name="T45" fmla="*/ 173 h 303"/>
                <a:gd name="T46" fmla="*/ 73 w 250"/>
                <a:gd name="T47" fmla="*/ 173 h 303"/>
                <a:gd name="T48" fmla="*/ 47 w 250"/>
                <a:gd name="T49" fmla="*/ 146 h 303"/>
                <a:gd name="T50" fmla="*/ 47 w 250"/>
                <a:gd name="T51" fmla="*/ 146 h 303"/>
                <a:gd name="T52" fmla="*/ 62 w 250"/>
                <a:gd name="T53" fmla="*/ 133 h 303"/>
                <a:gd name="T54" fmla="*/ 80 w 250"/>
                <a:gd name="T55" fmla="*/ 126 h 303"/>
                <a:gd name="T56" fmla="*/ 80 w 250"/>
                <a:gd name="T57" fmla="*/ 126 h 303"/>
                <a:gd name="T58" fmla="*/ 97 w 250"/>
                <a:gd name="T59" fmla="*/ 128 h 303"/>
                <a:gd name="T60" fmla="*/ 103 w 250"/>
                <a:gd name="T61" fmla="*/ 119 h 303"/>
                <a:gd name="T62" fmla="*/ 103 w 250"/>
                <a:gd name="T63" fmla="*/ 119 h 303"/>
                <a:gd name="T64" fmla="*/ 108 w 250"/>
                <a:gd name="T65" fmla="*/ 110 h 303"/>
                <a:gd name="T66" fmla="*/ 103 w 250"/>
                <a:gd name="T67" fmla="*/ 118 h 303"/>
                <a:gd name="T68" fmla="*/ 128 w 250"/>
                <a:gd name="T69" fmla="*/ 79 h 303"/>
                <a:gd name="T70" fmla="*/ 123 w 250"/>
                <a:gd name="T71" fmla="*/ 87 h 303"/>
                <a:gd name="T72" fmla="*/ 113 w 250"/>
                <a:gd name="T73" fmla="*/ 102 h 303"/>
                <a:gd name="T74" fmla="*/ 133 w 250"/>
                <a:gd name="T75" fmla="*/ 72 h 303"/>
                <a:gd name="T76" fmla="*/ 140 w 250"/>
                <a:gd name="T77" fmla="*/ 62 h 303"/>
                <a:gd name="T78" fmla="*/ 140 w 250"/>
                <a:gd name="T79" fmla="*/ 62 h 303"/>
                <a:gd name="T80" fmla="*/ 161 w 250"/>
                <a:gd name="T81" fmla="*/ 37 h 303"/>
                <a:gd name="T82" fmla="*/ 178 w 250"/>
                <a:gd name="T83" fmla="*/ 22 h 303"/>
                <a:gd name="T84" fmla="*/ 178 w 250"/>
                <a:gd name="T85" fmla="*/ 22 h 303"/>
                <a:gd name="T86" fmla="*/ 181 w 250"/>
                <a:gd name="T87" fmla="*/ 19 h 303"/>
                <a:gd name="T88" fmla="*/ 183 w 250"/>
                <a:gd name="T89" fmla="*/ 18 h 303"/>
                <a:gd name="T90" fmla="*/ 189 w 250"/>
                <a:gd name="T91" fmla="*/ 15 h 303"/>
                <a:gd name="T92" fmla="*/ 207 w 250"/>
                <a:gd name="T93" fmla="*/ 8 h 303"/>
                <a:gd name="T94" fmla="*/ 229 w 250"/>
                <a:gd name="T95" fmla="*/ 3 h 303"/>
                <a:gd name="T96" fmla="*/ 219 w 250"/>
                <a:gd name="T97" fmla="*/ 5 h 303"/>
                <a:gd name="T98" fmla="*/ 228 w 250"/>
                <a:gd name="T99" fmla="*/ 2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50" h="303">
                  <a:moveTo>
                    <a:pt x="79" y="226"/>
                  </a:moveTo>
                  <a:cubicBezTo>
                    <a:pt x="77" y="227"/>
                    <a:pt x="77" y="227"/>
                    <a:pt x="77" y="227"/>
                  </a:cubicBezTo>
                  <a:cubicBezTo>
                    <a:pt x="84" y="232"/>
                    <a:pt x="84" y="232"/>
                    <a:pt x="84" y="232"/>
                  </a:cubicBezTo>
                  <a:cubicBezTo>
                    <a:pt x="92" y="239"/>
                    <a:pt x="92" y="239"/>
                    <a:pt x="92" y="239"/>
                  </a:cubicBezTo>
                  <a:cubicBezTo>
                    <a:pt x="94" y="239"/>
                    <a:pt x="94" y="239"/>
                    <a:pt x="94" y="239"/>
                  </a:cubicBezTo>
                  <a:cubicBezTo>
                    <a:pt x="79" y="226"/>
                    <a:pt x="79" y="226"/>
                    <a:pt x="79" y="226"/>
                  </a:cubicBezTo>
                  <a:moveTo>
                    <a:pt x="66" y="214"/>
                  </a:moveTo>
                  <a:cubicBezTo>
                    <a:pt x="66" y="214"/>
                    <a:pt x="66" y="214"/>
                    <a:pt x="66" y="214"/>
                  </a:cubicBezTo>
                  <a:cubicBezTo>
                    <a:pt x="66" y="218"/>
                    <a:pt x="66" y="218"/>
                    <a:pt x="66" y="218"/>
                  </a:cubicBezTo>
                  <a:cubicBezTo>
                    <a:pt x="67" y="218"/>
                    <a:pt x="67" y="218"/>
                    <a:pt x="67" y="218"/>
                  </a:cubicBezTo>
                  <a:cubicBezTo>
                    <a:pt x="67" y="218"/>
                    <a:pt x="67" y="218"/>
                    <a:pt x="67" y="218"/>
                  </a:cubicBezTo>
                  <a:cubicBezTo>
                    <a:pt x="66" y="218"/>
                    <a:pt x="66" y="218"/>
                    <a:pt x="66" y="218"/>
                  </a:cubicBezTo>
                  <a:cubicBezTo>
                    <a:pt x="66" y="214"/>
                    <a:pt x="66" y="214"/>
                    <a:pt x="66" y="214"/>
                  </a:cubicBezTo>
                  <a:moveTo>
                    <a:pt x="171" y="194"/>
                  </a:moveTo>
                  <a:cubicBezTo>
                    <a:pt x="156" y="207"/>
                    <a:pt x="142" y="217"/>
                    <a:pt x="132" y="225"/>
                  </a:cubicBezTo>
                  <a:cubicBezTo>
                    <a:pt x="133" y="238"/>
                    <a:pt x="98" y="287"/>
                    <a:pt x="98" y="287"/>
                  </a:cubicBezTo>
                  <a:cubicBezTo>
                    <a:pt x="98" y="303"/>
                    <a:pt x="98" y="303"/>
                    <a:pt x="98" y="303"/>
                  </a:cubicBezTo>
                  <a:cubicBezTo>
                    <a:pt x="129" y="271"/>
                    <a:pt x="171" y="249"/>
                    <a:pt x="177" y="217"/>
                  </a:cubicBezTo>
                  <a:cubicBezTo>
                    <a:pt x="179" y="205"/>
                    <a:pt x="176" y="198"/>
                    <a:pt x="171" y="194"/>
                  </a:cubicBezTo>
                  <a:moveTo>
                    <a:pt x="65" y="192"/>
                  </a:moveTo>
                  <a:cubicBezTo>
                    <a:pt x="65" y="192"/>
                    <a:pt x="65" y="192"/>
                    <a:pt x="65" y="192"/>
                  </a:cubicBezTo>
                  <a:cubicBezTo>
                    <a:pt x="66" y="211"/>
                    <a:pt x="66" y="211"/>
                    <a:pt x="66" y="211"/>
                  </a:cubicBezTo>
                  <a:cubicBezTo>
                    <a:pt x="66" y="211"/>
                    <a:pt x="66" y="211"/>
                    <a:pt x="66" y="211"/>
                  </a:cubicBezTo>
                  <a:cubicBezTo>
                    <a:pt x="65" y="192"/>
                    <a:pt x="65" y="192"/>
                    <a:pt x="65" y="192"/>
                  </a:cubicBezTo>
                  <a:moveTo>
                    <a:pt x="66" y="188"/>
                  </a:moveTo>
                  <a:cubicBezTo>
                    <a:pt x="66" y="188"/>
                    <a:pt x="66" y="188"/>
                    <a:pt x="66" y="188"/>
                  </a:cubicBezTo>
                  <a:cubicBezTo>
                    <a:pt x="66" y="189"/>
                    <a:pt x="65" y="190"/>
                    <a:pt x="65" y="190"/>
                  </a:cubicBezTo>
                  <a:cubicBezTo>
                    <a:pt x="65" y="190"/>
                    <a:pt x="65" y="190"/>
                    <a:pt x="65" y="190"/>
                  </a:cubicBezTo>
                  <a:cubicBezTo>
                    <a:pt x="65" y="191"/>
                    <a:pt x="65" y="191"/>
                    <a:pt x="65" y="191"/>
                  </a:cubicBezTo>
                  <a:cubicBezTo>
                    <a:pt x="65" y="191"/>
                    <a:pt x="65" y="191"/>
                    <a:pt x="65" y="191"/>
                  </a:cubicBezTo>
                  <a:cubicBezTo>
                    <a:pt x="65" y="191"/>
                    <a:pt x="65" y="191"/>
                    <a:pt x="65" y="191"/>
                  </a:cubicBezTo>
                  <a:cubicBezTo>
                    <a:pt x="65" y="190"/>
                    <a:pt x="65" y="189"/>
                    <a:pt x="66" y="188"/>
                  </a:cubicBezTo>
                  <a:moveTo>
                    <a:pt x="67" y="186"/>
                  </a:moveTo>
                  <a:cubicBezTo>
                    <a:pt x="67" y="186"/>
                    <a:pt x="67" y="186"/>
                    <a:pt x="67" y="186"/>
                  </a:cubicBezTo>
                  <a:cubicBezTo>
                    <a:pt x="67" y="187"/>
                    <a:pt x="67" y="187"/>
                    <a:pt x="67" y="187"/>
                  </a:cubicBezTo>
                  <a:cubicBezTo>
                    <a:pt x="67" y="187"/>
                    <a:pt x="66" y="187"/>
                    <a:pt x="66" y="187"/>
                  </a:cubicBezTo>
                  <a:cubicBezTo>
                    <a:pt x="67" y="187"/>
                    <a:pt x="67" y="186"/>
                    <a:pt x="67" y="186"/>
                  </a:cubicBezTo>
                  <a:moveTo>
                    <a:pt x="68" y="185"/>
                  </a:moveTo>
                  <a:cubicBezTo>
                    <a:pt x="68" y="185"/>
                    <a:pt x="68" y="185"/>
                    <a:pt x="68" y="185"/>
                  </a:cubicBezTo>
                  <a:cubicBezTo>
                    <a:pt x="68" y="185"/>
                    <a:pt x="68" y="185"/>
                    <a:pt x="68" y="185"/>
                  </a:cubicBezTo>
                  <a:cubicBezTo>
                    <a:pt x="67" y="185"/>
                    <a:pt x="67" y="185"/>
                    <a:pt x="67" y="185"/>
                  </a:cubicBezTo>
                  <a:cubicBezTo>
                    <a:pt x="67" y="185"/>
                    <a:pt x="67" y="185"/>
                    <a:pt x="68" y="185"/>
                  </a:cubicBezTo>
                  <a:cubicBezTo>
                    <a:pt x="68" y="185"/>
                    <a:pt x="68" y="185"/>
                    <a:pt x="68" y="185"/>
                  </a:cubicBezTo>
                  <a:moveTo>
                    <a:pt x="68" y="184"/>
                  </a:moveTo>
                  <a:cubicBezTo>
                    <a:pt x="68" y="184"/>
                    <a:pt x="68" y="184"/>
                    <a:pt x="68" y="184"/>
                  </a:cubicBezTo>
                  <a:cubicBezTo>
                    <a:pt x="68" y="184"/>
                    <a:pt x="68" y="184"/>
                    <a:pt x="68" y="184"/>
                  </a:cubicBezTo>
                  <a:cubicBezTo>
                    <a:pt x="68" y="185"/>
                    <a:pt x="68" y="185"/>
                    <a:pt x="68" y="185"/>
                  </a:cubicBezTo>
                  <a:cubicBezTo>
                    <a:pt x="68" y="184"/>
                    <a:pt x="68" y="184"/>
                    <a:pt x="68" y="184"/>
                  </a:cubicBezTo>
                  <a:cubicBezTo>
                    <a:pt x="68" y="184"/>
                    <a:pt x="68" y="184"/>
                    <a:pt x="68" y="184"/>
                  </a:cubicBezTo>
                  <a:moveTo>
                    <a:pt x="69" y="182"/>
                  </a:moveTo>
                  <a:cubicBezTo>
                    <a:pt x="69" y="182"/>
                    <a:pt x="69" y="182"/>
                    <a:pt x="69" y="182"/>
                  </a:cubicBezTo>
                  <a:cubicBezTo>
                    <a:pt x="69" y="182"/>
                    <a:pt x="69" y="182"/>
                    <a:pt x="69" y="182"/>
                  </a:cubicBezTo>
                  <a:cubicBezTo>
                    <a:pt x="69" y="182"/>
                    <a:pt x="69" y="182"/>
                    <a:pt x="69" y="182"/>
                  </a:cubicBezTo>
                  <a:moveTo>
                    <a:pt x="70" y="180"/>
                  </a:moveTo>
                  <a:cubicBezTo>
                    <a:pt x="70" y="180"/>
                    <a:pt x="70" y="180"/>
                    <a:pt x="70" y="180"/>
                  </a:cubicBezTo>
                  <a:cubicBezTo>
                    <a:pt x="70" y="180"/>
                    <a:pt x="70" y="181"/>
                    <a:pt x="69" y="181"/>
                  </a:cubicBezTo>
                  <a:cubicBezTo>
                    <a:pt x="69" y="182"/>
                    <a:pt x="69" y="182"/>
                    <a:pt x="69" y="182"/>
                  </a:cubicBezTo>
                  <a:cubicBezTo>
                    <a:pt x="70" y="181"/>
                    <a:pt x="70" y="180"/>
                    <a:pt x="70" y="180"/>
                  </a:cubicBezTo>
                  <a:moveTo>
                    <a:pt x="71" y="179"/>
                  </a:moveTo>
                  <a:cubicBezTo>
                    <a:pt x="70" y="179"/>
                    <a:pt x="70" y="179"/>
                    <a:pt x="70" y="179"/>
                  </a:cubicBezTo>
                  <a:cubicBezTo>
                    <a:pt x="70" y="180"/>
                    <a:pt x="70" y="180"/>
                    <a:pt x="70" y="180"/>
                  </a:cubicBezTo>
                  <a:cubicBezTo>
                    <a:pt x="71" y="179"/>
                    <a:pt x="71" y="179"/>
                    <a:pt x="71" y="179"/>
                  </a:cubicBezTo>
                  <a:moveTo>
                    <a:pt x="72" y="177"/>
                  </a:moveTo>
                  <a:cubicBezTo>
                    <a:pt x="71" y="177"/>
                    <a:pt x="71" y="178"/>
                    <a:pt x="71" y="178"/>
                  </a:cubicBezTo>
                  <a:cubicBezTo>
                    <a:pt x="71" y="178"/>
                    <a:pt x="71" y="177"/>
                    <a:pt x="72" y="177"/>
                  </a:cubicBezTo>
                  <a:moveTo>
                    <a:pt x="73" y="174"/>
                  </a:moveTo>
                  <a:cubicBezTo>
                    <a:pt x="73" y="174"/>
                    <a:pt x="73" y="175"/>
                    <a:pt x="72" y="175"/>
                  </a:cubicBezTo>
                  <a:cubicBezTo>
                    <a:pt x="73" y="175"/>
                    <a:pt x="73" y="174"/>
                    <a:pt x="73" y="174"/>
                  </a:cubicBezTo>
                  <a:moveTo>
                    <a:pt x="73" y="173"/>
                  </a:moveTo>
                  <a:cubicBezTo>
                    <a:pt x="73" y="173"/>
                    <a:pt x="73" y="173"/>
                    <a:pt x="73" y="173"/>
                  </a:cubicBezTo>
                  <a:cubicBezTo>
                    <a:pt x="73" y="173"/>
                    <a:pt x="73" y="173"/>
                    <a:pt x="73" y="173"/>
                  </a:cubicBezTo>
                  <a:cubicBezTo>
                    <a:pt x="73" y="173"/>
                    <a:pt x="73" y="173"/>
                    <a:pt x="73" y="173"/>
                  </a:cubicBezTo>
                  <a:cubicBezTo>
                    <a:pt x="73" y="173"/>
                    <a:pt x="73" y="173"/>
                    <a:pt x="73" y="173"/>
                  </a:cubicBezTo>
                  <a:cubicBezTo>
                    <a:pt x="73" y="173"/>
                    <a:pt x="73" y="173"/>
                    <a:pt x="73" y="173"/>
                  </a:cubicBezTo>
                  <a:moveTo>
                    <a:pt x="47" y="146"/>
                  </a:moveTo>
                  <a:cubicBezTo>
                    <a:pt x="31" y="166"/>
                    <a:pt x="18" y="195"/>
                    <a:pt x="0" y="220"/>
                  </a:cubicBezTo>
                  <a:cubicBezTo>
                    <a:pt x="0" y="220"/>
                    <a:pt x="0" y="220"/>
                    <a:pt x="0" y="220"/>
                  </a:cubicBezTo>
                  <a:cubicBezTo>
                    <a:pt x="18" y="195"/>
                    <a:pt x="31" y="166"/>
                    <a:pt x="47" y="146"/>
                  </a:cubicBezTo>
                  <a:moveTo>
                    <a:pt x="73" y="128"/>
                  </a:moveTo>
                  <a:cubicBezTo>
                    <a:pt x="72" y="128"/>
                    <a:pt x="72" y="128"/>
                    <a:pt x="72" y="128"/>
                  </a:cubicBezTo>
                  <a:cubicBezTo>
                    <a:pt x="68" y="129"/>
                    <a:pt x="65" y="131"/>
                    <a:pt x="62" y="133"/>
                  </a:cubicBezTo>
                  <a:cubicBezTo>
                    <a:pt x="65" y="131"/>
                    <a:pt x="68" y="129"/>
                    <a:pt x="72" y="128"/>
                  </a:cubicBezTo>
                  <a:cubicBezTo>
                    <a:pt x="72" y="128"/>
                    <a:pt x="72" y="128"/>
                    <a:pt x="73" y="128"/>
                  </a:cubicBezTo>
                  <a:moveTo>
                    <a:pt x="80" y="126"/>
                  </a:moveTo>
                  <a:cubicBezTo>
                    <a:pt x="80" y="126"/>
                    <a:pt x="80" y="126"/>
                    <a:pt x="80" y="126"/>
                  </a:cubicBezTo>
                  <a:cubicBezTo>
                    <a:pt x="80" y="126"/>
                    <a:pt x="79" y="126"/>
                    <a:pt x="79" y="126"/>
                  </a:cubicBezTo>
                  <a:cubicBezTo>
                    <a:pt x="79" y="126"/>
                    <a:pt x="80" y="126"/>
                    <a:pt x="80" y="126"/>
                  </a:cubicBezTo>
                  <a:moveTo>
                    <a:pt x="100" y="123"/>
                  </a:moveTo>
                  <a:cubicBezTo>
                    <a:pt x="100" y="124"/>
                    <a:pt x="100" y="124"/>
                    <a:pt x="100" y="124"/>
                  </a:cubicBezTo>
                  <a:cubicBezTo>
                    <a:pt x="99" y="126"/>
                    <a:pt x="98" y="127"/>
                    <a:pt x="97" y="128"/>
                  </a:cubicBezTo>
                  <a:cubicBezTo>
                    <a:pt x="98" y="127"/>
                    <a:pt x="99" y="126"/>
                    <a:pt x="100" y="124"/>
                  </a:cubicBezTo>
                  <a:cubicBezTo>
                    <a:pt x="100" y="124"/>
                    <a:pt x="100" y="124"/>
                    <a:pt x="100" y="123"/>
                  </a:cubicBezTo>
                  <a:moveTo>
                    <a:pt x="103" y="119"/>
                  </a:moveTo>
                  <a:cubicBezTo>
                    <a:pt x="102" y="120"/>
                    <a:pt x="101" y="122"/>
                    <a:pt x="101" y="123"/>
                  </a:cubicBezTo>
                  <a:cubicBezTo>
                    <a:pt x="101" y="123"/>
                    <a:pt x="101" y="123"/>
                    <a:pt x="101" y="123"/>
                  </a:cubicBezTo>
                  <a:cubicBezTo>
                    <a:pt x="101" y="122"/>
                    <a:pt x="102" y="121"/>
                    <a:pt x="103" y="119"/>
                  </a:cubicBezTo>
                  <a:moveTo>
                    <a:pt x="111" y="106"/>
                  </a:moveTo>
                  <a:cubicBezTo>
                    <a:pt x="110" y="107"/>
                    <a:pt x="109" y="108"/>
                    <a:pt x="108" y="110"/>
                  </a:cubicBezTo>
                  <a:cubicBezTo>
                    <a:pt x="108" y="110"/>
                    <a:pt x="108" y="110"/>
                    <a:pt x="108" y="110"/>
                  </a:cubicBezTo>
                  <a:cubicBezTo>
                    <a:pt x="107" y="113"/>
                    <a:pt x="105" y="115"/>
                    <a:pt x="104" y="118"/>
                  </a:cubicBezTo>
                  <a:cubicBezTo>
                    <a:pt x="103" y="118"/>
                    <a:pt x="103" y="118"/>
                    <a:pt x="103" y="118"/>
                  </a:cubicBezTo>
                  <a:cubicBezTo>
                    <a:pt x="103" y="118"/>
                    <a:pt x="103" y="118"/>
                    <a:pt x="103" y="118"/>
                  </a:cubicBezTo>
                  <a:cubicBezTo>
                    <a:pt x="103" y="118"/>
                    <a:pt x="103" y="118"/>
                    <a:pt x="103" y="118"/>
                  </a:cubicBezTo>
                  <a:cubicBezTo>
                    <a:pt x="106" y="114"/>
                    <a:pt x="108" y="110"/>
                    <a:pt x="111" y="106"/>
                  </a:cubicBezTo>
                  <a:moveTo>
                    <a:pt x="128" y="79"/>
                  </a:moveTo>
                  <a:cubicBezTo>
                    <a:pt x="128" y="79"/>
                    <a:pt x="128" y="79"/>
                    <a:pt x="128" y="79"/>
                  </a:cubicBezTo>
                  <a:cubicBezTo>
                    <a:pt x="127" y="81"/>
                    <a:pt x="125" y="83"/>
                    <a:pt x="123" y="86"/>
                  </a:cubicBezTo>
                  <a:cubicBezTo>
                    <a:pt x="123" y="87"/>
                    <a:pt x="123" y="87"/>
                    <a:pt x="123" y="87"/>
                  </a:cubicBezTo>
                  <a:cubicBezTo>
                    <a:pt x="121" y="89"/>
                    <a:pt x="120" y="91"/>
                    <a:pt x="118" y="94"/>
                  </a:cubicBezTo>
                  <a:cubicBezTo>
                    <a:pt x="118" y="94"/>
                    <a:pt x="118" y="94"/>
                    <a:pt x="118" y="94"/>
                  </a:cubicBezTo>
                  <a:cubicBezTo>
                    <a:pt x="116" y="97"/>
                    <a:pt x="115" y="99"/>
                    <a:pt x="113" y="102"/>
                  </a:cubicBezTo>
                  <a:cubicBezTo>
                    <a:pt x="113" y="102"/>
                    <a:pt x="113" y="102"/>
                    <a:pt x="113" y="102"/>
                  </a:cubicBezTo>
                  <a:cubicBezTo>
                    <a:pt x="118" y="94"/>
                    <a:pt x="123" y="86"/>
                    <a:pt x="128" y="79"/>
                  </a:cubicBezTo>
                  <a:moveTo>
                    <a:pt x="133" y="72"/>
                  </a:moveTo>
                  <a:cubicBezTo>
                    <a:pt x="132" y="73"/>
                    <a:pt x="132" y="74"/>
                    <a:pt x="131" y="75"/>
                  </a:cubicBezTo>
                  <a:cubicBezTo>
                    <a:pt x="132" y="74"/>
                    <a:pt x="132" y="73"/>
                    <a:pt x="133" y="72"/>
                  </a:cubicBezTo>
                  <a:moveTo>
                    <a:pt x="140" y="62"/>
                  </a:moveTo>
                  <a:cubicBezTo>
                    <a:pt x="140" y="62"/>
                    <a:pt x="140" y="63"/>
                    <a:pt x="139" y="63"/>
                  </a:cubicBezTo>
                  <a:cubicBezTo>
                    <a:pt x="139" y="63"/>
                    <a:pt x="139" y="63"/>
                    <a:pt x="139" y="63"/>
                  </a:cubicBezTo>
                  <a:cubicBezTo>
                    <a:pt x="139" y="63"/>
                    <a:pt x="140" y="63"/>
                    <a:pt x="140" y="62"/>
                  </a:cubicBezTo>
                  <a:moveTo>
                    <a:pt x="161" y="37"/>
                  </a:moveTo>
                  <a:cubicBezTo>
                    <a:pt x="161" y="37"/>
                    <a:pt x="161" y="37"/>
                    <a:pt x="161" y="37"/>
                  </a:cubicBezTo>
                  <a:cubicBezTo>
                    <a:pt x="161" y="37"/>
                    <a:pt x="161" y="37"/>
                    <a:pt x="161" y="37"/>
                  </a:cubicBezTo>
                  <a:cubicBezTo>
                    <a:pt x="161" y="37"/>
                    <a:pt x="161" y="37"/>
                    <a:pt x="161" y="37"/>
                  </a:cubicBezTo>
                  <a:moveTo>
                    <a:pt x="178" y="22"/>
                  </a:moveTo>
                  <a:cubicBezTo>
                    <a:pt x="178" y="22"/>
                    <a:pt x="178" y="22"/>
                    <a:pt x="178" y="22"/>
                  </a:cubicBezTo>
                  <a:cubicBezTo>
                    <a:pt x="176" y="23"/>
                    <a:pt x="174" y="25"/>
                    <a:pt x="172" y="26"/>
                  </a:cubicBezTo>
                  <a:cubicBezTo>
                    <a:pt x="172" y="26"/>
                    <a:pt x="172" y="26"/>
                    <a:pt x="172" y="26"/>
                  </a:cubicBezTo>
                  <a:cubicBezTo>
                    <a:pt x="174" y="25"/>
                    <a:pt x="176" y="23"/>
                    <a:pt x="178" y="22"/>
                  </a:cubicBezTo>
                  <a:moveTo>
                    <a:pt x="181" y="19"/>
                  </a:moveTo>
                  <a:cubicBezTo>
                    <a:pt x="180" y="20"/>
                    <a:pt x="179" y="21"/>
                    <a:pt x="178" y="22"/>
                  </a:cubicBezTo>
                  <a:cubicBezTo>
                    <a:pt x="179" y="21"/>
                    <a:pt x="180" y="20"/>
                    <a:pt x="181" y="19"/>
                  </a:cubicBezTo>
                  <a:moveTo>
                    <a:pt x="189" y="15"/>
                  </a:moveTo>
                  <a:cubicBezTo>
                    <a:pt x="189" y="15"/>
                    <a:pt x="189" y="15"/>
                    <a:pt x="189" y="15"/>
                  </a:cubicBezTo>
                  <a:cubicBezTo>
                    <a:pt x="187" y="16"/>
                    <a:pt x="185" y="17"/>
                    <a:pt x="183" y="18"/>
                  </a:cubicBezTo>
                  <a:cubicBezTo>
                    <a:pt x="183" y="18"/>
                    <a:pt x="183" y="18"/>
                    <a:pt x="183" y="18"/>
                  </a:cubicBezTo>
                  <a:cubicBezTo>
                    <a:pt x="185" y="17"/>
                    <a:pt x="187" y="16"/>
                    <a:pt x="189" y="15"/>
                  </a:cubicBezTo>
                  <a:cubicBezTo>
                    <a:pt x="189" y="15"/>
                    <a:pt x="189" y="15"/>
                    <a:pt x="189" y="15"/>
                  </a:cubicBezTo>
                  <a:moveTo>
                    <a:pt x="208" y="8"/>
                  </a:moveTo>
                  <a:cubicBezTo>
                    <a:pt x="208" y="8"/>
                    <a:pt x="208" y="8"/>
                    <a:pt x="208" y="8"/>
                  </a:cubicBezTo>
                  <a:cubicBezTo>
                    <a:pt x="208" y="8"/>
                    <a:pt x="208" y="8"/>
                    <a:pt x="207" y="8"/>
                  </a:cubicBezTo>
                  <a:cubicBezTo>
                    <a:pt x="208" y="8"/>
                    <a:pt x="208" y="8"/>
                    <a:pt x="208" y="8"/>
                  </a:cubicBezTo>
                  <a:moveTo>
                    <a:pt x="229" y="3"/>
                  </a:moveTo>
                  <a:cubicBezTo>
                    <a:pt x="229" y="3"/>
                    <a:pt x="229" y="3"/>
                    <a:pt x="229" y="3"/>
                  </a:cubicBezTo>
                  <a:cubicBezTo>
                    <a:pt x="227" y="3"/>
                    <a:pt x="226" y="4"/>
                    <a:pt x="224" y="4"/>
                  </a:cubicBezTo>
                  <a:cubicBezTo>
                    <a:pt x="223" y="4"/>
                    <a:pt x="223" y="4"/>
                    <a:pt x="223" y="4"/>
                  </a:cubicBezTo>
                  <a:cubicBezTo>
                    <a:pt x="222" y="4"/>
                    <a:pt x="221" y="4"/>
                    <a:pt x="219" y="5"/>
                  </a:cubicBezTo>
                  <a:cubicBezTo>
                    <a:pt x="222" y="4"/>
                    <a:pt x="226" y="3"/>
                    <a:pt x="229" y="3"/>
                  </a:cubicBezTo>
                  <a:moveTo>
                    <a:pt x="250" y="0"/>
                  </a:moveTo>
                  <a:cubicBezTo>
                    <a:pt x="244" y="0"/>
                    <a:pt x="236" y="1"/>
                    <a:pt x="228" y="2"/>
                  </a:cubicBezTo>
                  <a:cubicBezTo>
                    <a:pt x="236" y="1"/>
                    <a:pt x="243" y="0"/>
                    <a:pt x="250" y="0"/>
                  </a:cubicBezTo>
                  <a:cubicBezTo>
                    <a:pt x="250" y="0"/>
                    <a:pt x="250" y="0"/>
                    <a:pt x="250" y="0"/>
                  </a:cubicBezTo>
                </a:path>
              </a:pathLst>
            </a:custGeom>
            <a:solidFill>
              <a:srgbClr val="A7A9AC"/>
            </a:solidFill>
            <a:ln>
              <a:noFill/>
            </a:ln>
            <a:extLst>
              <a:ext uri="{91240B29-F687-4F45-9708-019B960494DF}">
                <a14:hiddenLine xmlns:a14="http://schemas.microsoft.com/office/drawing/2010/main" w="9525">
                  <a:solidFill>
                    <a:srgbClr val="000000"/>
                  </a:solidFill>
                  <a:round/>
                </a14:hiddenLine>
              </a:ext>
            </a:extLst>
          </p:spPr>
          <p:txBody>
            <a:bodyPr vert="horz" wrap="square" lIns="91406" tIns="45703" rIns="91406" bIns="45703" numCol="1" anchor="t" anchorCtr="0" compatLnSpc="1"/>
            <a:lstStyle/>
            <a:p>
              <a:pPr>
                <a:lnSpc>
                  <a:spcPct val="120000"/>
                </a:lnSpc>
              </a:pPr>
              <a:endParaRPr lang="en-US" sz="2000">
                <a:cs typeface="+mn-ea"/>
                <a:sym typeface="+mn-lt"/>
              </a:endParaRPr>
            </a:p>
          </p:txBody>
        </p:sp>
        <p:sp>
          <p:nvSpPr>
            <p:cNvPr id="9" name="Freeform 8"/>
            <p:cNvSpPr/>
            <p:nvPr/>
          </p:nvSpPr>
          <p:spPr bwMode="auto">
            <a:xfrm>
              <a:off x="5348288" y="5462588"/>
              <a:ext cx="0" cy="63500"/>
            </a:xfrm>
            <a:custGeom>
              <a:avLst/>
              <a:gdLst>
                <a:gd name="T0" fmla="*/ 0 h 3"/>
                <a:gd name="T1" fmla="*/ 0 h 3"/>
                <a:gd name="T2" fmla="*/ 3 h 3"/>
                <a:gd name="T3" fmla="*/ 3 h 3"/>
                <a:gd name="T4" fmla="*/ 0 h 3"/>
              </a:gdLst>
              <a:ahLst/>
              <a:cxnLst>
                <a:cxn ang="0">
                  <a:pos x="0" y="T0"/>
                </a:cxn>
                <a:cxn ang="0">
                  <a:pos x="0" y="T1"/>
                </a:cxn>
                <a:cxn ang="0">
                  <a:pos x="0" y="T2"/>
                </a:cxn>
                <a:cxn ang="0">
                  <a:pos x="0" y="T3"/>
                </a:cxn>
                <a:cxn ang="0">
                  <a:pos x="0" y="T4"/>
                </a:cxn>
              </a:cxnLst>
              <a:rect l="0" t="0" r="r" b="b"/>
              <a:pathLst>
                <a:path h="3">
                  <a:moveTo>
                    <a:pt x="0" y="0"/>
                  </a:moveTo>
                  <a:cubicBezTo>
                    <a:pt x="0" y="0"/>
                    <a:pt x="0" y="0"/>
                    <a:pt x="0" y="0"/>
                  </a:cubicBezTo>
                  <a:cubicBezTo>
                    <a:pt x="0" y="3"/>
                    <a:pt x="0" y="3"/>
                    <a:pt x="0" y="3"/>
                  </a:cubicBezTo>
                  <a:cubicBezTo>
                    <a:pt x="0" y="3"/>
                    <a:pt x="0" y="3"/>
                    <a:pt x="0" y="3"/>
                  </a:cubicBezTo>
                  <a:cubicBezTo>
                    <a:pt x="0" y="0"/>
                    <a:pt x="0" y="0"/>
                    <a:pt x="0" y="0"/>
                  </a:cubicBezTo>
                </a:path>
              </a:pathLst>
            </a:custGeom>
            <a:solidFill>
              <a:srgbClr val="6D5237"/>
            </a:solidFill>
            <a:ln>
              <a:noFill/>
            </a:ln>
            <a:extLst>
              <a:ext uri="{91240B29-F687-4F45-9708-019B960494DF}">
                <a14:hiddenLine xmlns:a14="http://schemas.microsoft.com/office/drawing/2010/main" w="9525">
                  <a:solidFill>
                    <a:srgbClr val="000000"/>
                  </a:solidFill>
                  <a:round/>
                </a14:hiddenLine>
              </a:ext>
            </a:extLst>
          </p:spPr>
          <p:txBody>
            <a:bodyPr vert="horz" wrap="square" lIns="91406" tIns="45703" rIns="91406" bIns="45703" numCol="1" anchor="t" anchorCtr="0" compatLnSpc="1"/>
            <a:lstStyle/>
            <a:p>
              <a:pPr>
                <a:lnSpc>
                  <a:spcPct val="120000"/>
                </a:lnSpc>
              </a:pPr>
              <a:endParaRPr lang="en-US" sz="2000">
                <a:cs typeface="+mn-ea"/>
                <a:sym typeface="+mn-lt"/>
              </a:endParaRPr>
            </a:p>
          </p:txBody>
        </p:sp>
        <p:sp>
          <p:nvSpPr>
            <p:cNvPr id="10" name="Freeform 9"/>
            <p:cNvSpPr/>
            <p:nvPr/>
          </p:nvSpPr>
          <p:spPr bwMode="auto">
            <a:xfrm>
              <a:off x="4481513" y="5630863"/>
              <a:ext cx="866775" cy="1455738"/>
            </a:xfrm>
            <a:custGeom>
              <a:avLst/>
              <a:gdLst>
                <a:gd name="T0" fmla="*/ 39 w 41"/>
                <a:gd name="T1" fmla="*/ 0 h 69"/>
                <a:gd name="T2" fmla="*/ 31 w 41"/>
                <a:gd name="T3" fmla="*/ 8 h 69"/>
                <a:gd name="T4" fmla="*/ 13 w 41"/>
                <a:gd name="T5" fmla="*/ 33 h 69"/>
                <a:gd name="T6" fmla="*/ 3 w 41"/>
                <a:gd name="T7" fmla="*/ 69 h 69"/>
                <a:gd name="T8" fmla="*/ 5 w 41"/>
                <a:gd name="T9" fmla="*/ 69 h 69"/>
                <a:gd name="T10" fmla="*/ 41 w 41"/>
                <a:gd name="T11" fmla="*/ 1 h 69"/>
                <a:gd name="T12" fmla="*/ 39 w 41"/>
                <a:gd name="T13" fmla="*/ 0 h 69"/>
              </a:gdLst>
              <a:ahLst/>
              <a:cxnLst>
                <a:cxn ang="0">
                  <a:pos x="T0" y="T1"/>
                </a:cxn>
                <a:cxn ang="0">
                  <a:pos x="T2" y="T3"/>
                </a:cxn>
                <a:cxn ang="0">
                  <a:pos x="T4" y="T5"/>
                </a:cxn>
                <a:cxn ang="0">
                  <a:pos x="T6" y="T7"/>
                </a:cxn>
                <a:cxn ang="0">
                  <a:pos x="T8" y="T9"/>
                </a:cxn>
                <a:cxn ang="0">
                  <a:pos x="T10" y="T11"/>
                </a:cxn>
                <a:cxn ang="0">
                  <a:pos x="T12" y="T13"/>
                </a:cxn>
              </a:cxnLst>
              <a:rect l="0" t="0" r="r" b="b"/>
              <a:pathLst>
                <a:path w="41" h="69">
                  <a:moveTo>
                    <a:pt x="39" y="0"/>
                  </a:moveTo>
                  <a:cubicBezTo>
                    <a:pt x="36" y="2"/>
                    <a:pt x="34" y="5"/>
                    <a:pt x="31" y="8"/>
                  </a:cubicBezTo>
                  <a:cubicBezTo>
                    <a:pt x="25" y="16"/>
                    <a:pt x="19" y="24"/>
                    <a:pt x="13" y="33"/>
                  </a:cubicBezTo>
                  <a:cubicBezTo>
                    <a:pt x="0" y="55"/>
                    <a:pt x="3" y="69"/>
                    <a:pt x="3" y="69"/>
                  </a:cubicBezTo>
                  <a:cubicBezTo>
                    <a:pt x="3" y="69"/>
                    <a:pt x="3" y="69"/>
                    <a:pt x="5" y="69"/>
                  </a:cubicBezTo>
                  <a:cubicBezTo>
                    <a:pt x="5" y="66"/>
                    <a:pt x="3" y="37"/>
                    <a:pt x="41" y="1"/>
                  </a:cubicBezTo>
                  <a:cubicBezTo>
                    <a:pt x="39" y="0"/>
                    <a:pt x="39" y="0"/>
                    <a:pt x="39" y="0"/>
                  </a:cubicBezTo>
                </a:path>
              </a:pathLst>
            </a:custGeom>
            <a:solidFill>
              <a:srgbClr val="A7A9AC"/>
            </a:solidFill>
            <a:ln>
              <a:noFill/>
            </a:ln>
            <a:extLst>
              <a:ext uri="{91240B29-F687-4F45-9708-019B960494DF}">
                <a14:hiddenLine xmlns:a14="http://schemas.microsoft.com/office/drawing/2010/main" w="9525">
                  <a:solidFill>
                    <a:srgbClr val="000000"/>
                  </a:solidFill>
                  <a:round/>
                </a14:hiddenLine>
              </a:ext>
            </a:extLst>
          </p:spPr>
          <p:txBody>
            <a:bodyPr vert="horz" wrap="square" lIns="91406" tIns="45703" rIns="91406" bIns="45703" numCol="1" anchor="t" anchorCtr="0" compatLnSpc="1"/>
            <a:lstStyle/>
            <a:p>
              <a:pPr>
                <a:lnSpc>
                  <a:spcPct val="120000"/>
                </a:lnSpc>
              </a:pPr>
              <a:endParaRPr lang="en-US" sz="2000">
                <a:cs typeface="+mn-ea"/>
                <a:sym typeface="+mn-lt"/>
              </a:endParaRPr>
            </a:p>
          </p:txBody>
        </p:sp>
        <p:sp>
          <p:nvSpPr>
            <p:cNvPr id="11" name="Freeform 10"/>
            <p:cNvSpPr/>
            <p:nvPr/>
          </p:nvSpPr>
          <p:spPr bwMode="auto">
            <a:xfrm>
              <a:off x="4756150" y="5800725"/>
              <a:ext cx="381000" cy="527050"/>
            </a:xfrm>
            <a:custGeom>
              <a:avLst/>
              <a:gdLst>
                <a:gd name="T0" fmla="*/ 18 w 18"/>
                <a:gd name="T1" fmla="*/ 0 h 25"/>
                <a:gd name="T2" fmla="*/ 0 w 18"/>
                <a:gd name="T3" fmla="*/ 25 h 25"/>
                <a:gd name="T4" fmla="*/ 18 w 18"/>
                <a:gd name="T5" fmla="*/ 0 h 25"/>
              </a:gdLst>
              <a:ahLst/>
              <a:cxnLst>
                <a:cxn ang="0">
                  <a:pos x="T0" y="T1"/>
                </a:cxn>
                <a:cxn ang="0">
                  <a:pos x="T2" y="T3"/>
                </a:cxn>
                <a:cxn ang="0">
                  <a:pos x="T4" y="T5"/>
                </a:cxn>
              </a:cxnLst>
              <a:rect l="0" t="0" r="r" b="b"/>
              <a:pathLst>
                <a:path w="18" h="25">
                  <a:moveTo>
                    <a:pt x="18" y="0"/>
                  </a:moveTo>
                  <a:cubicBezTo>
                    <a:pt x="10" y="9"/>
                    <a:pt x="4" y="17"/>
                    <a:pt x="0" y="25"/>
                  </a:cubicBezTo>
                  <a:cubicBezTo>
                    <a:pt x="6" y="16"/>
                    <a:pt x="12" y="8"/>
                    <a:pt x="18" y="0"/>
                  </a:cubicBezTo>
                </a:path>
              </a:pathLst>
            </a:custGeom>
            <a:solidFill>
              <a:srgbClr val="6D5237"/>
            </a:solidFill>
            <a:ln>
              <a:noFill/>
            </a:ln>
            <a:extLst>
              <a:ext uri="{91240B29-F687-4F45-9708-019B960494DF}">
                <a14:hiddenLine xmlns:a14="http://schemas.microsoft.com/office/drawing/2010/main" w="9525">
                  <a:solidFill>
                    <a:srgbClr val="000000"/>
                  </a:solidFill>
                  <a:round/>
                </a14:hiddenLine>
              </a:ext>
            </a:extLst>
          </p:spPr>
          <p:txBody>
            <a:bodyPr vert="horz" wrap="square" lIns="91406" tIns="45703" rIns="91406" bIns="45703" numCol="1" anchor="t" anchorCtr="0" compatLnSpc="1"/>
            <a:lstStyle/>
            <a:p>
              <a:pPr>
                <a:lnSpc>
                  <a:spcPct val="120000"/>
                </a:lnSpc>
              </a:pPr>
              <a:endParaRPr lang="en-US" sz="2000">
                <a:cs typeface="+mn-ea"/>
                <a:sym typeface="+mn-lt"/>
              </a:endParaRPr>
            </a:p>
          </p:txBody>
        </p:sp>
        <p:sp>
          <p:nvSpPr>
            <p:cNvPr id="12" name="Freeform 11"/>
            <p:cNvSpPr/>
            <p:nvPr/>
          </p:nvSpPr>
          <p:spPr bwMode="auto">
            <a:xfrm>
              <a:off x="5370514" y="5060950"/>
              <a:ext cx="1098550" cy="992188"/>
            </a:xfrm>
            <a:custGeom>
              <a:avLst/>
              <a:gdLst>
                <a:gd name="T0" fmla="*/ 692 w 692"/>
                <a:gd name="T1" fmla="*/ 585 h 625"/>
                <a:gd name="T2" fmla="*/ 0 w 692"/>
                <a:gd name="T3" fmla="*/ 0 h 625"/>
                <a:gd name="T4" fmla="*/ 26 w 692"/>
                <a:gd name="T5" fmla="*/ 333 h 625"/>
                <a:gd name="T6" fmla="*/ 359 w 692"/>
                <a:gd name="T7" fmla="*/ 625 h 625"/>
                <a:gd name="T8" fmla="*/ 692 w 692"/>
                <a:gd name="T9" fmla="*/ 585 h 625"/>
              </a:gdLst>
              <a:ahLst/>
              <a:cxnLst>
                <a:cxn ang="0">
                  <a:pos x="T0" y="T1"/>
                </a:cxn>
                <a:cxn ang="0">
                  <a:pos x="T2" y="T3"/>
                </a:cxn>
                <a:cxn ang="0">
                  <a:pos x="T4" y="T5"/>
                </a:cxn>
                <a:cxn ang="0">
                  <a:pos x="T6" y="T7"/>
                </a:cxn>
                <a:cxn ang="0">
                  <a:pos x="T8" y="T9"/>
                </a:cxn>
              </a:cxnLst>
              <a:rect l="0" t="0" r="r" b="b"/>
              <a:pathLst>
                <a:path w="692" h="625">
                  <a:moveTo>
                    <a:pt x="692" y="585"/>
                  </a:moveTo>
                  <a:lnTo>
                    <a:pt x="0" y="0"/>
                  </a:lnTo>
                  <a:lnTo>
                    <a:pt x="26" y="333"/>
                  </a:lnTo>
                  <a:lnTo>
                    <a:pt x="359" y="625"/>
                  </a:lnTo>
                  <a:lnTo>
                    <a:pt x="692" y="585"/>
                  </a:lnTo>
                  <a:close/>
                </a:path>
              </a:pathLst>
            </a:custGeom>
            <a:solidFill>
              <a:schemeClr val="accent5"/>
            </a:solidFill>
            <a:ln>
              <a:noFill/>
            </a:ln>
            <a:extLst>
              <a:ext uri="{91240B29-F687-4F45-9708-019B960494DF}">
                <a14:hiddenLine xmlns:a14="http://schemas.microsoft.com/office/drawing/2010/main" w="9525">
                  <a:solidFill>
                    <a:srgbClr val="000000"/>
                  </a:solidFill>
                  <a:round/>
                </a14:hiddenLine>
              </a:ext>
            </a:extLst>
          </p:spPr>
          <p:txBody>
            <a:bodyPr vert="horz" wrap="square" lIns="91406" tIns="45703" rIns="91406" bIns="45703" numCol="1" anchor="t" anchorCtr="0" compatLnSpc="1"/>
            <a:lstStyle/>
            <a:p>
              <a:pPr>
                <a:lnSpc>
                  <a:spcPct val="120000"/>
                </a:lnSpc>
              </a:pPr>
              <a:endParaRPr lang="en-US" sz="2000">
                <a:cs typeface="+mn-ea"/>
                <a:sym typeface="+mn-lt"/>
              </a:endParaRPr>
            </a:p>
          </p:txBody>
        </p:sp>
        <p:sp>
          <p:nvSpPr>
            <p:cNvPr id="13" name="Freeform 12"/>
            <p:cNvSpPr/>
            <p:nvPr/>
          </p:nvSpPr>
          <p:spPr bwMode="auto">
            <a:xfrm>
              <a:off x="5370513" y="5060950"/>
              <a:ext cx="1098550" cy="992188"/>
            </a:xfrm>
            <a:custGeom>
              <a:avLst/>
              <a:gdLst>
                <a:gd name="T0" fmla="*/ 692 w 692"/>
                <a:gd name="T1" fmla="*/ 585 h 625"/>
                <a:gd name="T2" fmla="*/ 0 w 692"/>
                <a:gd name="T3" fmla="*/ 0 h 625"/>
                <a:gd name="T4" fmla="*/ 26 w 692"/>
                <a:gd name="T5" fmla="*/ 333 h 625"/>
                <a:gd name="T6" fmla="*/ 359 w 692"/>
                <a:gd name="T7" fmla="*/ 625 h 625"/>
                <a:gd name="T8" fmla="*/ 692 w 692"/>
                <a:gd name="T9" fmla="*/ 585 h 625"/>
              </a:gdLst>
              <a:ahLst/>
              <a:cxnLst>
                <a:cxn ang="0">
                  <a:pos x="T0" y="T1"/>
                </a:cxn>
                <a:cxn ang="0">
                  <a:pos x="T2" y="T3"/>
                </a:cxn>
                <a:cxn ang="0">
                  <a:pos x="T4" y="T5"/>
                </a:cxn>
                <a:cxn ang="0">
                  <a:pos x="T6" y="T7"/>
                </a:cxn>
                <a:cxn ang="0">
                  <a:pos x="T8" y="T9"/>
                </a:cxn>
              </a:cxnLst>
              <a:rect l="0" t="0" r="r" b="b"/>
              <a:pathLst>
                <a:path w="692" h="625">
                  <a:moveTo>
                    <a:pt x="692" y="585"/>
                  </a:moveTo>
                  <a:lnTo>
                    <a:pt x="0" y="0"/>
                  </a:lnTo>
                  <a:lnTo>
                    <a:pt x="26" y="333"/>
                  </a:lnTo>
                  <a:lnTo>
                    <a:pt x="359" y="625"/>
                  </a:lnTo>
                  <a:lnTo>
                    <a:pt x="692" y="585"/>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06" tIns="45703" rIns="91406" bIns="45703" numCol="1" anchor="t" anchorCtr="0" compatLnSpc="1"/>
            <a:lstStyle/>
            <a:p>
              <a:pPr>
                <a:lnSpc>
                  <a:spcPct val="120000"/>
                </a:lnSpc>
              </a:pPr>
              <a:endParaRPr lang="en-US" sz="2000">
                <a:cs typeface="+mn-ea"/>
                <a:sym typeface="+mn-lt"/>
              </a:endParaRPr>
            </a:p>
          </p:txBody>
        </p:sp>
        <p:sp>
          <p:nvSpPr>
            <p:cNvPr id="14" name="Freeform 13"/>
            <p:cNvSpPr/>
            <p:nvPr/>
          </p:nvSpPr>
          <p:spPr bwMode="auto">
            <a:xfrm>
              <a:off x="5370513" y="969962"/>
              <a:ext cx="4586288" cy="4999038"/>
            </a:xfrm>
            <a:custGeom>
              <a:avLst/>
              <a:gdLst>
                <a:gd name="T0" fmla="*/ 51 w 217"/>
                <a:gd name="T1" fmla="*/ 237 h 237"/>
                <a:gd name="T2" fmla="*/ 0 w 217"/>
                <a:gd name="T3" fmla="*/ 194 h 237"/>
                <a:gd name="T4" fmla="*/ 124 w 217"/>
                <a:gd name="T5" fmla="*/ 17 h 237"/>
                <a:gd name="T6" fmla="*/ 207 w 217"/>
                <a:gd name="T7" fmla="*/ 1 h 237"/>
                <a:gd name="T8" fmla="*/ 206 w 217"/>
                <a:gd name="T9" fmla="*/ 86 h 237"/>
                <a:gd name="T10" fmla="*/ 51 w 217"/>
                <a:gd name="T11" fmla="*/ 237 h 237"/>
              </a:gdLst>
              <a:ahLst/>
              <a:cxnLst>
                <a:cxn ang="0">
                  <a:pos x="T0" y="T1"/>
                </a:cxn>
                <a:cxn ang="0">
                  <a:pos x="T2" y="T3"/>
                </a:cxn>
                <a:cxn ang="0">
                  <a:pos x="T4" y="T5"/>
                </a:cxn>
                <a:cxn ang="0">
                  <a:pos x="T6" y="T7"/>
                </a:cxn>
                <a:cxn ang="0">
                  <a:pos x="T8" y="T9"/>
                </a:cxn>
                <a:cxn ang="0">
                  <a:pos x="T10" y="T11"/>
                </a:cxn>
              </a:cxnLst>
              <a:rect l="0" t="0" r="r" b="b"/>
              <a:pathLst>
                <a:path w="217" h="237">
                  <a:moveTo>
                    <a:pt x="51" y="237"/>
                  </a:moveTo>
                  <a:cubicBezTo>
                    <a:pt x="0" y="194"/>
                    <a:pt x="0" y="194"/>
                    <a:pt x="0" y="194"/>
                  </a:cubicBezTo>
                  <a:cubicBezTo>
                    <a:pt x="0" y="194"/>
                    <a:pt x="69" y="45"/>
                    <a:pt x="124" y="17"/>
                  </a:cubicBezTo>
                  <a:cubicBezTo>
                    <a:pt x="156" y="0"/>
                    <a:pt x="207" y="1"/>
                    <a:pt x="207" y="1"/>
                  </a:cubicBezTo>
                  <a:cubicBezTo>
                    <a:pt x="207" y="1"/>
                    <a:pt x="217" y="53"/>
                    <a:pt x="206" y="86"/>
                  </a:cubicBezTo>
                  <a:cubicBezTo>
                    <a:pt x="187" y="138"/>
                    <a:pt x="51" y="237"/>
                    <a:pt x="51" y="237"/>
                  </a:cubicBezTo>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91406" tIns="45703" rIns="91406" bIns="45703" numCol="1" anchor="t" anchorCtr="0" compatLnSpc="1"/>
            <a:lstStyle/>
            <a:p>
              <a:pPr>
                <a:lnSpc>
                  <a:spcPct val="120000"/>
                </a:lnSpc>
              </a:pPr>
              <a:endParaRPr lang="en-US" sz="2000">
                <a:cs typeface="+mn-ea"/>
                <a:sym typeface="+mn-lt"/>
              </a:endParaRPr>
            </a:p>
          </p:txBody>
        </p:sp>
        <p:sp>
          <p:nvSpPr>
            <p:cNvPr id="17" name="Freeform 16"/>
            <p:cNvSpPr/>
            <p:nvPr/>
          </p:nvSpPr>
          <p:spPr bwMode="auto">
            <a:xfrm>
              <a:off x="8836025" y="969962"/>
              <a:ext cx="973138" cy="927100"/>
            </a:xfrm>
            <a:custGeom>
              <a:avLst/>
              <a:gdLst>
                <a:gd name="T0" fmla="*/ 46 w 46"/>
                <a:gd name="T1" fmla="*/ 44 h 44"/>
                <a:gd name="T2" fmla="*/ 42 w 46"/>
                <a:gd name="T3" fmla="*/ 1 h 44"/>
                <a:gd name="T4" fmla="*/ 0 w 46"/>
                <a:gd name="T5" fmla="*/ 4 h 44"/>
                <a:gd name="T6" fmla="*/ 46 w 46"/>
                <a:gd name="T7" fmla="*/ 44 h 44"/>
              </a:gdLst>
              <a:ahLst/>
              <a:cxnLst>
                <a:cxn ang="0">
                  <a:pos x="T0" y="T1"/>
                </a:cxn>
                <a:cxn ang="0">
                  <a:pos x="T2" y="T3"/>
                </a:cxn>
                <a:cxn ang="0">
                  <a:pos x="T4" y="T5"/>
                </a:cxn>
                <a:cxn ang="0">
                  <a:pos x="T6" y="T7"/>
                </a:cxn>
              </a:cxnLst>
              <a:rect l="0" t="0" r="r" b="b"/>
              <a:pathLst>
                <a:path w="46" h="44">
                  <a:moveTo>
                    <a:pt x="46" y="44"/>
                  </a:moveTo>
                  <a:cubicBezTo>
                    <a:pt x="46" y="21"/>
                    <a:pt x="42" y="1"/>
                    <a:pt x="42" y="1"/>
                  </a:cubicBezTo>
                  <a:cubicBezTo>
                    <a:pt x="42" y="1"/>
                    <a:pt x="22" y="0"/>
                    <a:pt x="0" y="4"/>
                  </a:cubicBezTo>
                  <a:cubicBezTo>
                    <a:pt x="46" y="44"/>
                    <a:pt x="46" y="44"/>
                    <a:pt x="46" y="44"/>
                  </a:cubicBezTo>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06" tIns="45703" rIns="91406" bIns="45703" numCol="1" anchor="t" anchorCtr="0" compatLnSpc="1"/>
            <a:lstStyle/>
            <a:p>
              <a:pPr>
                <a:lnSpc>
                  <a:spcPct val="120000"/>
                </a:lnSpc>
              </a:pPr>
              <a:endParaRPr lang="en-US" sz="2000">
                <a:cs typeface="+mn-ea"/>
                <a:sym typeface="+mn-lt"/>
              </a:endParaRPr>
            </a:p>
          </p:txBody>
        </p:sp>
        <p:sp>
          <p:nvSpPr>
            <p:cNvPr id="18" name="Freeform 17"/>
            <p:cNvSpPr/>
            <p:nvPr/>
          </p:nvSpPr>
          <p:spPr bwMode="auto">
            <a:xfrm>
              <a:off x="5411788" y="3500438"/>
              <a:ext cx="2430463" cy="2405063"/>
            </a:xfrm>
            <a:custGeom>
              <a:avLst/>
              <a:gdLst>
                <a:gd name="T0" fmla="*/ 0 w 115"/>
                <a:gd name="T1" fmla="*/ 69 h 114"/>
                <a:gd name="T2" fmla="*/ 54 w 115"/>
                <a:gd name="T3" fmla="*/ 114 h 114"/>
                <a:gd name="T4" fmla="*/ 115 w 115"/>
                <a:gd name="T5" fmla="*/ 65 h 114"/>
                <a:gd name="T6" fmla="*/ 37 w 115"/>
                <a:gd name="T7" fmla="*/ 0 h 114"/>
                <a:gd name="T8" fmla="*/ 0 w 115"/>
                <a:gd name="T9" fmla="*/ 69 h 114"/>
              </a:gdLst>
              <a:ahLst/>
              <a:cxnLst>
                <a:cxn ang="0">
                  <a:pos x="T0" y="T1"/>
                </a:cxn>
                <a:cxn ang="0">
                  <a:pos x="T2" y="T3"/>
                </a:cxn>
                <a:cxn ang="0">
                  <a:pos x="T4" y="T5"/>
                </a:cxn>
                <a:cxn ang="0">
                  <a:pos x="T6" y="T7"/>
                </a:cxn>
                <a:cxn ang="0">
                  <a:pos x="T8" y="T9"/>
                </a:cxn>
              </a:cxnLst>
              <a:rect l="0" t="0" r="r" b="b"/>
              <a:pathLst>
                <a:path w="115" h="114">
                  <a:moveTo>
                    <a:pt x="0" y="69"/>
                  </a:moveTo>
                  <a:cubicBezTo>
                    <a:pt x="54" y="114"/>
                    <a:pt x="54" y="114"/>
                    <a:pt x="54" y="114"/>
                  </a:cubicBezTo>
                  <a:cubicBezTo>
                    <a:pt x="63" y="107"/>
                    <a:pt x="88" y="88"/>
                    <a:pt x="115" y="65"/>
                  </a:cubicBezTo>
                  <a:cubicBezTo>
                    <a:pt x="37" y="0"/>
                    <a:pt x="37" y="0"/>
                    <a:pt x="37" y="0"/>
                  </a:cubicBezTo>
                  <a:cubicBezTo>
                    <a:pt x="19" y="30"/>
                    <a:pt x="6" y="58"/>
                    <a:pt x="0" y="69"/>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06" tIns="45703" rIns="91406" bIns="45703" numCol="1" anchor="t" anchorCtr="0" compatLnSpc="1"/>
            <a:lstStyle/>
            <a:p>
              <a:pPr>
                <a:lnSpc>
                  <a:spcPct val="120000"/>
                </a:lnSpc>
              </a:pPr>
              <a:endParaRPr lang="en-US" sz="2000">
                <a:cs typeface="+mn-ea"/>
                <a:sym typeface="+mn-lt"/>
              </a:endParaRPr>
            </a:p>
          </p:txBody>
        </p:sp>
        <p:sp>
          <p:nvSpPr>
            <p:cNvPr id="19" name="Freeform 18"/>
            <p:cNvSpPr/>
            <p:nvPr/>
          </p:nvSpPr>
          <p:spPr bwMode="auto">
            <a:xfrm>
              <a:off x="4016375" y="3479800"/>
              <a:ext cx="2198688" cy="2171700"/>
            </a:xfrm>
            <a:custGeom>
              <a:avLst/>
              <a:gdLst>
                <a:gd name="T0" fmla="*/ 72 w 104"/>
                <a:gd name="T1" fmla="*/ 71 h 103"/>
                <a:gd name="T2" fmla="*/ 16 w 104"/>
                <a:gd name="T3" fmla="*/ 100 h 103"/>
                <a:gd name="T4" fmla="*/ 0 w 104"/>
                <a:gd name="T5" fmla="*/ 103 h 103"/>
                <a:gd name="T6" fmla="*/ 71 w 104"/>
                <a:gd name="T7" fmla="*/ 11 h 103"/>
                <a:gd name="T8" fmla="*/ 104 w 104"/>
                <a:gd name="T9" fmla="*/ 33 h 103"/>
                <a:gd name="T10" fmla="*/ 72 w 104"/>
                <a:gd name="T11" fmla="*/ 71 h 103"/>
              </a:gdLst>
              <a:ahLst/>
              <a:cxnLst>
                <a:cxn ang="0">
                  <a:pos x="T0" y="T1"/>
                </a:cxn>
                <a:cxn ang="0">
                  <a:pos x="T2" y="T3"/>
                </a:cxn>
                <a:cxn ang="0">
                  <a:pos x="T4" y="T5"/>
                </a:cxn>
                <a:cxn ang="0">
                  <a:pos x="T6" y="T7"/>
                </a:cxn>
                <a:cxn ang="0">
                  <a:pos x="T8" y="T9"/>
                </a:cxn>
                <a:cxn ang="0">
                  <a:pos x="T10" y="T11"/>
                </a:cxn>
              </a:cxnLst>
              <a:rect l="0" t="0" r="r" b="b"/>
              <a:pathLst>
                <a:path w="104" h="103">
                  <a:moveTo>
                    <a:pt x="72" y="71"/>
                  </a:moveTo>
                  <a:cubicBezTo>
                    <a:pt x="92" y="25"/>
                    <a:pt x="16" y="100"/>
                    <a:pt x="16" y="100"/>
                  </a:cubicBezTo>
                  <a:cubicBezTo>
                    <a:pt x="0" y="103"/>
                    <a:pt x="0" y="103"/>
                    <a:pt x="0" y="103"/>
                  </a:cubicBezTo>
                  <a:cubicBezTo>
                    <a:pt x="26" y="67"/>
                    <a:pt x="41" y="22"/>
                    <a:pt x="71" y="11"/>
                  </a:cubicBezTo>
                  <a:cubicBezTo>
                    <a:pt x="103" y="0"/>
                    <a:pt x="104" y="33"/>
                    <a:pt x="104" y="33"/>
                  </a:cubicBezTo>
                  <a:cubicBezTo>
                    <a:pt x="72" y="71"/>
                    <a:pt x="72" y="71"/>
                    <a:pt x="72" y="71"/>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06" tIns="45703" rIns="91406" bIns="45703" numCol="1" anchor="t" anchorCtr="0" compatLnSpc="1"/>
            <a:lstStyle/>
            <a:p>
              <a:pPr>
                <a:lnSpc>
                  <a:spcPct val="120000"/>
                </a:lnSpc>
              </a:pPr>
              <a:endParaRPr lang="en-US" sz="2000">
                <a:cs typeface="+mn-ea"/>
                <a:sym typeface="+mn-lt"/>
              </a:endParaRPr>
            </a:p>
          </p:txBody>
        </p:sp>
        <p:sp>
          <p:nvSpPr>
            <p:cNvPr id="20" name="Freeform 19"/>
            <p:cNvSpPr/>
            <p:nvPr/>
          </p:nvSpPr>
          <p:spPr bwMode="auto">
            <a:xfrm>
              <a:off x="6067425" y="4913313"/>
              <a:ext cx="1797050" cy="2489200"/>
            </a:xfrm>
            <a:custGeom>
              <a:avLst/>
              <a:gdLst>
                <a:gd name="T0" fmla="*/ 20 w 85"/>
                <a:gd name="T1" fmla="*/ 42 h 118"/>
                <a:gd name="T2" fmla="*/ 1 w 85"/>
                <a:gd name="T3" fmla="*/ 101 h 118"/>
                <a:gd name="T4" fmla="*/ 0 w 85"/>
                <a:gd name="T5" fmla="*/ 118 h 118"/>
                <a:gd name="T6" fmla="*/ 80 w 85"/>
                <a:gd name="T7" fmla="*/ 32 h 118"/>
                <a:gd name="T8" fmla="*/ 52 w 85"/>
                <a:gd name="T9" fmla="*/ 4 h 118"/>
                <a:gd name="T10" fmla="*/ 20 w 85"/>
                <a:gd name="T11" fmla="*/ 42 h 118"/>
              </a:gdLst>
              <a:ahLst/>
              <a:cxnLst>
                <a:cxn ang="0">
                  <a:pos x="T0" y="T1"/>
                </a:cxn>
                <a:cxn ang="0">
                  <a:pos x="T2" y="T3"/>
                </a:cxn>
                <a:cxn ang="0">
                  <a:pos x="T4" y="T5"/>
                </a:cxn>
                <a:cxn ang="0">
                  <a:pos x="T6" y="T7"/>
                </a:cxn>
                <a:cxn ang="0">
                  <a:pos x="T8" y="T9"/>
                </a:cxn>
                <a:cxn ang="0">
                  <a:pos x="T10" y="T11"/>
                </a:cxn>
              </a:cxnLst>
              <a:rect l="0" t="0" r="r" b="b"/>
              <a:pathLst>
                <a:path w="85" h="118">
                  <a:moveTo>
                    <a:pt x="20" y="42"/>
                  </a:moveTo>
                  <a:cubicBezTo>
                    <a:pt x="63" y="14"/>
                    <a:pt x="1" y="101"/>
                    <a:pt x="1" y="101"/>
                  </a:cubicBezTo>
                  <a:cubicBezTo>
                    <a:pt x="0" y="118"/>
                    <a:pt x="0" y="118"/>
                    <a:pt x="0" y="118"/>
                  </a:cubicBezTo>
                  <a:cubicBezTo>
                    <a:pt x="32" y="86"/>
                    <a:pt x="74" y="64"/>
                    <a:pt x="80" y="32"/>
                  </a:cubicBezTo>
                  <a:cubicBezTo>
                    <a:pt x="85" y="0"/>
                    <a:pt x="52" y="4"/>
                    <a:pt x="52" y="4"/>
                  </a:cubicBezTo>
                  <a:lnTo>
                    <a:pt x="20" y="42"/>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06" tIns="45703" rIns="91406" bIns="45703" numCol="1" anchor="t" anchorCtr="0" compatLnSpc="1"/>
            <a:lstStyle/>
            <a:p>
              <a:pPr>
                <a:lnSpc>
                  <a:spcPct val="120000"/>
                </a:lnSpc>
              </a:pPr>
              <a:endParaRPr lang="en-US" sz="2000">
                <a:cs typeface="+mn-ea"/>
                <a:sym typeface="+mn-lt"/>
              </a:endParaRPr>
            </a:p>
          </p:txBody>
        </p:sp>
        <p:sp>
          <p:nvSpPr>
            <p:cNvPr id="21" name="Freeform 20"/>
            <p:cNvSpPr/>
            <p:nvPr/>
          </p:nvSpPr>
          <p:spPr bwMode="auto">
            <a:xfrm>
              <a:off x="4503738" y="5610225"/>
              <a:ext cx="1416050" cy="1476375"/>
            </a:xfrm>
            <a:custGeom>
              <a:avLst/>
              <a:gdLst>
                <a:gd name="T0" fmla="*/ 41 w 67"/>
                <a:gd name="T1" fmla="*/ 0 h 70"/>
                <a:gd name="T2" fmla="*/ 67 w 67"/>
                <a:gd name="T3" fmla="*/ 22 h 70"/>
                <a:gd name="T4" fmla="*/ 4 w 67"/>
                <a:gd name="T5" fmla="*/ 70 h 70"/>
                <a:gd name="T6" fmla="*/ 41 w 67"/>
                <a:gd name="T7" fmla="*/ 0 h 70"/>
              </a:gdLst>
              <a:ahLst/>
              <a:cxnLst>
                <a:cxn ang="0">
                  <a:pos x="T0" y="T1"/>
                </a:cxn>
                <a:cxn ang="0">
                  <a:pos x="T2" y="T3"/>
                </a:cxn>
                <a:cxn ang="0">
                  <a:pos x="T4" y="T5"/>
                </a:cxn>
                <a:cxn ang="0">
                  <a:pos x="T6" y="T7"/>
                </a:cxn>
              </a:cxnLst>
              <a:rect l="0" t="0" r="r" b="b"/>
              <a:pathLst>
                <a:path w="67" h="70">
                  <a:moveTo>
                    <a:pt x="41" y="0"/>
                  </a:moveTo>
                  <a:cubicBezTo>
                    <a:pt x="67" y="22"/>
                    <a:pt x="67" y="22"/>
                    <a:pt x="67" y="22"/>
                  </a:cubicBezTo>
                  <a:cubicBezTo>
                    <a:pt x="33" y="67"/>
                    <a:pt x="4" y="70"/>
                    <a:pt x="4" y="70"/>
                  </a:cubicBezTo>
                  <a:cubicBezTo>
                    <a:pt x="4" y="70"/>
                    <a:pt x="0" y="40"/>
                    <a:pt x="41" y="0"/>
                  </a:cubicBezTo>
                </a:path>
              </a:pathLst>
            </a:custGeom>
            <a:solidFill>
              <a:srgbClr val="FFD372"/>
            </a:solidFill>
            <a:ln>
              <a:noFill/>
            </a:ln>
            <a:extLst>
              <a:ext uri="{91240B29-F687-4F45-9708-019B960494DF}">
                <a14:hiddenLine xmlns:a14="http://schemas.microsoft.com/office/drawing/2010/main" w="9525">
                  <a:solidFill>
                    <a:srgbClr val="000000"/>
                  </a:solidFill>
                  <a:round/>
                </a14:hiddenLine>
              </a:ext>
            </a:extLst>
          </p:spPr>
          <p:txBody>
            <a:bodyPr vert="horz" wrap="square" lIns="91406" tIns="45703" rIns="91406" bIns="45703" numCol="1" anchor="t" anchorCtr="0" compatLnSpc="1"/>
            <a:lstStyle/>
            <a:p>
              <a:pPr>
                <a:lnSpc>
                  <a:spcPct val="120000"/>
                </a:lnSpc>
              </a:pPr>
              <a:endParaRPr lang="en-US" sz="2000">
                <a:cs typeface="+mn-ea"/>
                <a:sym typeface="+mn-lt"/>
              </a:endParaRPr>
            </a:p>
          </p:txBody>
        </p:sp>
        <p:sp>
          <p:nvSpPr>
            <p:cNvPr id="22" name="Freeform 21"/>
            <p:cNvSpPr/>
            <p:nvPr/>
          </p:nvSpPr>
          <p:spPr bwMode="auto">
            <a:xfrm>
              <a:off x="4926013" y="5651500"/>
              <a:ext cx="950913" cy="1055688"/>
            </a:xfrm>
            <a:custGeom>
              <a:avLst/>
              <a:gdLst>
                <a:gd name="T0" fmla="*/ 23 w 45"/>
                <a:gd name="T1" fmla="*/ 0 h 50"/>
                <a:gd name="T2" fmla="*/ 45 w 45"/>
                <a:gd name="T3" fmla="*/ 19 h 50"/>
                <a:gd name="T4" fmla="*/ 0 w 45"/>
                <a:gd name="T5" fmla="*/ 50 h 50"/>
                <a:gd name="T6" fmla="*/ 23 w 45"/>
                <a:gd name="T7" fmla="*/ 0 h 50"/>
              </a:gdLst>
              <a:ahLst/>
              <a:cxnLst>
                <a:cxn ang="0">
                  <a:pos x="T0" y="T1"/>
                </a:cxn>
                <a:cxn ang="0">
                  <a:pos x="T2" y="T3"/>
                </a:cxn>
                <a:cxn ang="0">
                  <a:pos x="T4" y="T5"/>
                </a:cxn>
                <a:cxn ang="0">
                  <a:pos x="T6" y="T7"/>
                </a:cxn>
              </a:cxnLst>
              <a:rect l="0" t="0" r="r" b="b"/>
              <a:pathLst>
                <a:path w="45" h="50">
                  <a:moveTo>
                    <a:pt x="23" y="0"/>
                  </a:moveTo>
                  <a:cubicBezTo>
                    <a:pt x="45" y="19"/>
                    <a:pt x="45" y="19"/>
                    <a:pt x="45" y="19"/>
                  </a:cubicBezTo>
                  <a:cubicBezTo>
                    <a:pt x="29" y="38"/>
                    <a:pt x="0" y="50"/>
                    <a:pt x="0" y="50"/>
                  </a:cubicBezTo>
                  <a:cubicBezTo>
                    <a:pt x="0" y="50"/>
                    <a:pt x="7" y="16"/>
                    <a:pt x="23" y="0"/>
                  </a:cubicBezTo>
                </a:path>
              </a:pathLst>
            </a:custGeom>
            <a:solidFill>
              <a:srgbClr val="FFAC15"/>
            </a:solidFill>
            <a:ln>
              <a:noFill/>
            </a:ln>
            <a:extLst>
              <a:ext uri="{91240B29-F687-4F45-9708-019B960494DF}">
                <a14:hiddenLine xmlns:a14="http://schemas.microsoft.com/office/drawing/2010/main" w="9525">
                  <a:solidFill>
                    <a:srgbClr val="000000"/>
                  </a:solidFill>
                  <a:round/>
                </a14:hiddenLine>
              </a:ext>
            </a:extLst>
          </p:spPr>
          <p:txBody>
            <a:bodyPr vert="horz" wrap="square" lIns="91406" tIns="45703" rIns="91406" bIns="45703" numCol="1" anchor="t" anchorCtr="0" compatLnSpc="1"/>
            <a:lstStyle/>
            <a:p>
              <a:pPr>
                <a:lnSpc>
                  <a:spcPct val="120000"/>
                </a:lnSpc>
              </a:pPr>
              <a:endParaRPr lang="en-US" sz="2000">
                <a:cs typeface="+mn-ea"/>
                <a:sym typeface="+mn-lt"/>
              </a:endParaRPr>
            </a:p>
          </p:txBody>
        </p:sp>
        <p:sp>
          <p:nvSpPr>
            <p:cNvPr id="23" name="Freeform 22"/>
            <p:cNvSpPr/>
            <p:nvPr/>
          </p:nvSpPr>
          <p:spPr bwMode="auto">
            <a:xfrm>
              <a:off x="5116513" y="5694363"/>
              <a:ext cx="719138" cy="781050"/>
            </a:xfrm>
            <a:custGeom>
              <a:avLst/>
              <a:gdLst>
                <a:gd name="T0" fmla="*/ 16 w 34"/>
                <a:gd name="T1" fmla="*/ 0 h 37"/>
                <a:gd name="T2" fmla="*/ 34 w 34"/>
                <a:gd name="T3" fmla="*/ 15 h 37"/>
                <a:gd name="T4" fmla="*/ 0 w 34"/>
                <a:gd name="T5" fmla="*/ 37 h 37"/>
                <a:gd name="T6" fmla="*/ 16 w 34"/>
                <a:gd name="T7" fmla="*/ 0 h 37"/>
              </a:gdLst>
              <a:ahLst/>
              <a:cxnLst>
                <a:cxn ang="0">
                  <a:pos x="T0" y="T1"/>
                </a:cxn>
                <a:cxn ang="0">
                  <a:pos x="T2" y="T3"/>
                </a:cxn>
                <a:cxn ang="0">
                  <a:pos x="T4" y="T5"/>
                </a:cxn>
                <a:cxn ang="0">
                  <a:pos x="T6" y="T7"/>
                </a:cxn>
              </a:cxnLst>
              <a:rect l="0" t="0" r="r" b="b"/>
              <a:pathLst>
                <a:path w="34" h="37">
                  <a:moveTo>
                    <a:pt x="16" y="0"/>
                  </a:moveTo>
                  <a:cubicBezTo>
                    <a:pt x="34" y="15"/>
                    <a:pt x="34" y="15"/>
                    <a:pt x="34" y="15"/>
                  </a:cubicBezTo>
                  <a:cubicBezTo>
                    <a:pt x="18" y="34"/>
                    <a:pt x="0" y="37"/>
                    <a:pt x="0" y="37"/>
                  </a:cubicBezTo>
                  <a:cubicBezTo>
                    <a:pt x="0" y="37"/>
                    <a:pt x="1" y="16"/>
                    <a:pt x="16" y="0"/>
                  </a:cubicBezTo>
                </a:path>
              </a:pathLst>
            </a:custGeom>
            <a:solidFill>
              <a:srgbClr val="E06153"/>
            </a:solidFill>
            <a:ln>
              <a:noFill/>
            </a:ln>
            <a:extLst>
              <a:ext uri="{91240B29-F687-4F45-9708-019B960494DF}">
                <a14:hiddenLine xmlns:a14="http://schemas.microsoft.com/office/drawing/2010/main" w="9525">
                  <a:solidFill>
                    <a:srgbClr val="000000"/>
                  </a:solidFill>
                  <a:round/>
                </a14:hiddenLine>
              </a:ext>
            </a:extLst>
          </p:spPr>
          <p:txBody>
            <a:bodyPr vert="horz" wrap="square" lIns="91406" tIns="45703" rIns="91406" bIns="45703" numCol="1" anchor="t" anchorCtr="0" compatLnSpc="1"/>
            <a:lstStyle/>
            <a:p>
              <a:pPr>
                <a:lnSpc>
                  <a:spcPct val="120000"/>
                </a:lnSpc>
              </a:pPr>
              <a:endParaRPr lang="en-US" sz="2000">
                <a:cs typeface="+mn-ea"/>
                <a:sym typeface="+mn-lt"/>
              </a:endParaRPr>
            </a:p>
          </p:txBody>
        </p:sp>
        <p:sp>
          <p:nvSpPr>
            <p:cNvPr id="24" name="Freeform 23"/>
            <p:cNvSpPr>
              <a:spLocks noEditPoints="1"/>
            </p:cNvSpPr>
            <p:nvPr/>
          </p:nvSpPr>
          <p:spPr bwMode="auto">
            <a:xfrm>
              <a:off x="5307013" y="1117600"/>
              <a:ext cx="3275013" cy="3943350"/>
            </a:xfrm>
            <a:custGeom>
              <a:avLst/>
              <a:gdLst>
                <a:gd name="T0" fmla="*/ 0 w 155"/>
                <a:gd name="T1" fmla="*/ 187 h 187"/>
                <a:gd name="T2" fmla="*/ 0 w 155"/>
                <a:gd name="T3" fmla="*/ 187 h 187"/>
                <a:gd name="T4" fmla="*/ 1 w 155"/>
                <a:gd name="T5" fmla="*/ 186 h 187"/>
                <a:gd name="T6" fmla="*/ 2 w 155"/>
                <a:gd name="T7" fmla="*/ 183 h 187"/>
                <a:gd name="T8" fmla="*/ 2 w 155"/>
                <a:gd name="T9" fmla="*/ 182 h 187"/>
                <a:gd name="T10" fmla="*/ 3 w 155"/>
                <a:gd name="T11" fmla="*/ 181 h 187"/>
                <a:gd name="T12" fmla="*/ 3 w 155"/>
                <a:gd name="T13" fmla="*/ 180 h 187"/>
                <a:gd name="T14" fmla="*/ 4 w 155"/>
                <a:gd name="T15" fmla="*/ 180 h 187"/>
                <a:gd name="T16" fmla="*/ 4 w 155"/>
                <a:gd name="T17" fmla="*/ 180 h 187"/>
                <a:gd name="T18" fmla="*/ 5 w 155"/>
                <a:gd name="T19" fmla="*/ 177 h 187"/>
                <a:gd name="T20" fmla="*/ 5 w 155"/>
                <a:gd name="T21" fmla="*/ 177 h 187"/>
                <a:gd name="T22" fmla="*/ 5 w 155"/>
                <a:gd name="T23" fmla="*/ 177 h 187"/>
                <a:gd name="T24" fmla="*/ 5 w 155"/>
                <a:gd name="T25" fmla="*/ 177 h 187"/>
                <a:gd name="T26" fmla="*/ 5 w 155"/>
                <a:gd name="T27" fmla="*/ 177 h 187"/>
                <a:gd name="T28" fmla="*/ 7 w 155"/>
                <a:gd name="T29" fmla="*/ 174 h 187"/>
                <a:gd name="T30" fmla="*/ 7 w 155"/>
                <a:gd name="T31" fmla="*/ 173 h 187"/>
                <a:gd name="T32" fmla="*/ 8 w 155"/>
                <a:gd name="T33" fmla="*/ 170 h 187"/>
                <a:gd name="T34" fmla="*/ 8 w 155"/>
                <a:gd name="T35" fmla="*/ 172 h 187"/>
                <a:gd name="T36" fmla="*/ 8 w 155"/>
                <a:gd name="T37" fmla="*/ 171 h 187"/>
                <a:gd name="T38" fmla="*/ 8 w 155"/>
                <a:gd name="T39" fmla="*/ 170 h 187"/>
                <a:gd name="T40" fmla="*/ 9 w 155"/>
                <a:gd name="T41" fmla="*/ 169 h 187"/>
                <a:gd name="T42" fmla="*/ 9 w 155"/>
                <a:gd name="T43" fmla="*/ 169 h 187"/>
                <a:gd name="T44" fmla="*/ 33 w 155"/>
                <a:gd name="T45" fmla="*/ 123 h 187"/>
                <a:gd name="T46" fmla="*/ 33 w 155"/>
                <a:gd name="T47" fmla="*/ 124 h 187"/>
                <a:gd name="T48" fmla="*/ 33 w 155"/>
                <a:gd name="T49" fmla="*/ 123 h 187"/>
                <a:gd name="T50" fmla="*/ 37 w 155"/>
                <a:gd name="T51" fmla="*/ 118 h 187"/>
                <a:gd name="T52" fmla="*/ 36 w 155"/>
                <a:gd name="T53" fmla="*/ 118 h 187"/>
                <a:gd name="T54" fmla="*/ 37 w 155"/>
                <a:gd name="T55" fmla="*/ 118 h 187"/>
                <a:gd name="T56" fmla="*/ 39 w 155"/>
                <a:gd name="T57" fmla="*/ 113 h 187"/>
                <a:gd name="T58" fmla="*/ 39 w 155"/>
                <a:gd name="T59" fmla="*/ 114 h 187"/>
                <a:gd name="T60" fmla="*/ 39 w 155"/>
                <a:gd name="T61" fmla="*/ 113 h 187"/>
                <a:gd name="T62" fmla="*/ 47 w 155"/>
                <a:gd name="T63" fmla="*/ 101 h 187"/>
                <a:gd name="T64" fmla="*/ 49 w 155"/>
                <a:gd name="T65" fmla="*/ 97 h 187"/>
                <a:gd name="T66" fmla="*/ 64 w 155"/>
                <a:gd name="T67" fmla="*/ 74 h 187"/>
                <a:gd name="T68" fmla="*/ 67 w 155"/>
                <a:gd name="T69" fmla="*/ 70 h 187"/>
                <a:gd name="T70" fmla="*/ 69 w 155"/>
                <a:gd name="T71" fmla="*/ 67 h 187"/>
                <a:gd name="T72" fmla="*/ 70 w 155"/>
                <a:gd name="T73" fmla="*/ 65 h 187"/>
                <a:gd name="T74" fmla="*/ 75 w 155"/>
                <a:gd name="T75" fmla="*/ 58 h 187"/>
                <a:gd name="T76" fmla="*/ 76 w 155"/>
                <a:gd name="T77" fmla="*/ 57 h 187"/>
                <a:gd name="T78" fmla="*/ 81 w 155"/>
                <a:gd name="T79" fmla="*/ 51 h 187"/>
                <a:gd name="T80" fmla="*/ 86 w 155"/>
                <a:gd name="T81" fmla="*/ 44 h 187"/>
                <a:gd name="T82" fmla="*/ 92 w 155"/>
                <a:gd name="T83" fmla="*/ 38 h 187"/>
                <a:gd name="T84" fmla="*/ 108 w 155"/>
                <a:gd name="T85" fmla="*/ 21 h 187"/>
                <a:gd name="T86" fmla="*/ 97 w 155"/>
                <a:gd name="T87" fmla="*/ 32 h 187"/>
                <a:gd name="T88" fmla="*/ 103 w 155"/>
                <a:gd name="T89" fmla="*/ 26 h 187"/>
                <a:gd name="T90" fmla="*/ 108 w 155"/>
                <a:gd name="T91" fmla="*/ 21 h 187"/>
                <a:gd name="T92" fmla="*/ 114 w 155"/>
                <a:gd name="T93" fmla="*/ 17 h 187"/>
                <a:gd name="T94" fmla="*/ 114 w 155"/>
                <a:gd name="T95" fmla="*/ 17 h 187"/>
                <a:gd name="T96" fmla="*/ 117 w 155"/>
                <a:gd name="T97" fmla="*/ 14 h 187"/>
                <a:gd name="T98" fmla="*/ 119 w 155"/>
                <a:gd name="T99" fmla="*/ 13 h 187"/>
                <a:gd name="T100" fmla="*/ 125 w 155"/>
                <a:gd name="T101" fmla="*/ 10 h 187"/>
                <a:gd name="T102" fmla="*/ 130 w 155"/>
                <a:gd name="T103" fmla="*/ 8 h 187"/>
                <a:gd name="T104" fmla="*/ 134 w 155"/>
                <a:gd name="T105" fmla="*/ 6 h 187"/>
                <a:gd name="T106" fmla="*/ 139 w 155"/>
                <a:gd name="T107" fmla="*/ 4 h 187"/>
                <a:gd name="T108" fmla="*/ 155 w 155"/>
                <a:gd name="T109" fmla="*/ 0 h 187"/>
                <a:gd name="T110" fmla="*/ 144 w 155"/>
                <a:gd name="T111" fmla="*/ 3 h 187"/>
                <a:gd name="T112" fmla="*/ 150 w 155"/>
                <a:gd name="T113" fmla="*/ 1 h 187"/>
                <a:gd name="T114" fmla="*/ 154 w 155"/>
                <a:gd name="T115" fmla="*/ 0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55" h="187">
                  <a:moveTo>
                    <a:pt x="1" y="186"/>
                  </a:moveTo>
                  <a:cubicBezTo>
                    <a:pt x="0" y="187"/>
                    <a:pt x="0" y="187"/>
                    <a:pt x="0" y="187"/>
                  </a:cubicBezTo>
                  <a:cubicBezTo>
                    <a:pt x="1" y="187"/>
                    <a:pt x="1" y="187"/>
                    <a:pt x="1" y="187"/>
                  </a:cubicBezTo>
                  <a:cubicBezTo>
                    <a:pt x="0" y="187"/>
                    <a:pt x="0" y="187"/>
                    <a:pt x="0" y="187"/>
                  </a:cubicBezTo>
                  <a:cubicBezTo>
                    <a:pt x="0" y="187"/>
                    <a:pt x="0" y="187"/>
                    <a:pt x="0" y="187"/>
                  </a:cubicBezTo>
                  <a:cubicBezTo>
                    <a:pt x="1" y="186"/>
                    <a:pt x="1" y="186"/>
                    <a:pt x="1" y="186"/>
                  </a:cubicBezTo>
                  <a:moveTo>
                    <a:pt x="2" y="182"/>
                  </a:moveTo>
                  <a:cubicBezTo>
                    <a:pt x="2" y="183"/>
                    <a:pt x="2" y="183"/>
                    <a:pt x="2" y="183"/>
                  </a:cubicBezTo>
                  <a:cubicBezTo>
                    <a:pt x="2" y="183"/>
                    <a:pt x="2" y="183"/>
                    <a:pt x="2" y="183"/>
                  </a:cubicBezTo>
                  <a:cubicBezTo>
                    <a:pt x="2" y="183"/>
                    <a:pt x="2" y="183"/>
                    <a:pt x="2" y="182"/>
                  </a:cubicBezTo>
                  <a:moveTo>
                    <a:pt x="3" y="180"/>
                  </a:moveTo>
                  <a:cubicBezTo>
                    <a:pt x="3" y="180"/>
                    <a:pt x="3" y="181"/>
                    <a:pt x="3" y="181"/>
                  </a:cubicBezTo>
                  <a:cubicBezTo>
                    <a:pt x="3" y="180"/>
                    <a:pt x="3" y="180"/>
                    <a:pt x="3" y="180"/>
                  </a:cubicBezTo>
                  <a:cubicBezTo>
                    <a:pt x="3" y="180"/>
                    <a:pt x="3" y="180"/>
                    <a:pt x="3" y="180"/>
                  </a:cubicBezTo>
                  <a:moveTo>
                    <a:pt x="4" y="180"/>
                  </a:moveTo>
                  <a:cubicBezTo>
                    <a:pt x="4" y="180"/>
                    <a:pt x="4" y="180"/>
                    <a:pt x="4" y="180"/>
                  </a:cubicBezTo>
                  <a:cubicBezTo>
                    <a:pt x="4" y="180"/>
                    <a:pt x="4" y="180"/>
                    <a:pt x="4" y="180"/>
                  </a:cubicBezTo>
                  <a:cubicBezTo>
                    <a:pt x="4" y="180"/>
                    <a:pt x="4" y="180"/>
                    <a:pt x="4" y="180"/>
                  </a:cubicBezTo>
                  <a:moveTo>
                    <a:pt x="5" y="177"/>
                  </a:moveTo>
                  <a:cubicBezTo>
                    <a:pt x="5" y="177"/>
                    <a:pt x="5" y="177"/>
                    <a:pt x="5" y="177"/>
                  </a:cubicBezTo>
                  <a:cubicBezTo>
                    <a:pt x="5" y="178"/>
                    <a:pt x="4" y="178"/>
                    <a:pt x="4" y="179"/>
                  </a:cubicBezTo>
                  <a:cubicBezTo>
                    <a:pt x="4" y="178"/>
                    <a:pt x="5" y="178"/>
                    <a:pt x="5" y="177"/>
                  </a:cubicBezTo>
                  <a:cubicBezTo>
                    <a:pt x="5" y="177"/>
                    <a:pt x="5" y="177"/>
                    <a:pt x="5" y="177"/>
                  </a:cubicBezTo>
                  <a:moveTo>
                    <a:pt x="5" y="177"/>
                  </a:moveTo>
                  <a:cubicBezTo>
                    <a:pt x="5" y="177"/>
                    <a:pt x="5" y="177"/>
                    <a:pt x="5" y="177"/>
                  </a:cubicBezTo>
                  <a:cubicBezTo>
                    <a:pt x="5" y="177"/>
                    <a:pt x="5" y="177"/>
                    <a:pt x="5" y="177"/>
                  </a:cubicBezTo>
                  <a:cubicBezTo>
                    <a:pt x="5" y="177"/>
                    <a:pt x="5" y="177"/>
                    <a:pt x="5" y="177"/>
                  </a:cubicBezTo>
                  <a:cubicBezTo>
                    <a:pt x="5" y="177"/>
                    <a:pt x="5" y="177"/>
                    <a:pt x="5" y="177"/>
                  </a:cubicBezTo>
                  <a:moveTo>
                    <a:pt x="7" y="173"/>
                  </a:moveTo>
                  <a:cubicBezTo>
                    <a:pt x="7" y="173"/>
                    <a:pt x="7" y="174"/>
                    <a:pt x="7" y="174"/>
                  </a:cubicBezTo>
                  <a:cubicBezTo>
                    <a:pt x="7" y="174"/>
                    <a:pt x="7" y="174"/>
                    <a:pt x="7" y="174"/>
                  </a:cubicBezTo>
                  <a:cubicBezTo>
                    <a:pt x="7" y="174"/>
                    <a:pt x="7" y="173"/>
                    <a:pt x="7" y="173"/>
                  </a:cubicBezTo>
                  <a:moveTo>
                    <a:pt x="8" y="170"/>
                  </a:moveTo>
                  <a:cubicBezTo>
                    <a:pt x="8" y="170"/>
                    <a:pt x="8" y="170"/>
                    <a:pt x="8" y="170"/>
                  </a:cubicBezTo>
                  <a:cubicBezTo>
                    <a:pt x="8" y="171"/>
                    <a:pt x="8" y="171"/>
                    <a:pt x="8" y="171"/>
                  </a:cubicBezTo>
                  <a:cubicBezTo>
                    <a:pt x="8" y="171"/>
                    <a:pt x="8" y="172"/>
                    <a:pt x="8" y="172"/>
                  </a:cubicBezTo>
                  <a:cubicBezTo>
                    <a:pt x="8" y="172"/>
                    <a:pt x="8" y="172"/>
                    <a:pt x="8" y="171"/>
                  </a:cubicBezTo>
                  <a:cubicBezTo>
                    <a:pt x="8" y="171"/>
                    <a:pt x="8" y="171"/>
                    <a:pt x="8" y="171"/>
                  </a:cubicBezTo>
                  <a:cubicBezTo>
                    <a:pt x="8" y="170"/>
                    <a:pt x="8" y="170"/>
                    <a:pt x="8" y="170"/>
                  </a:cubicBezTo>
                  <a:cubicBezTo>
                    <a:pt x="8" y="170"/>
                    <a:pt x="8" y="170"/>
                    <a:pt x="8" y="170"/>
                  </a:cubicBezTo>
                  <a:moveTo>
                    <a:pt x="9" y="168"/>
                  </a:moveTo>
                  <a:cubicBezTo>
                    <a:pt x="9" y="169"/>
                    <a:pt x="9" y="169"/>
                    <a:pt x="9" y="169"/>
                  </a:cubicBezTo>
                  <a:cubicBezTo>
                    <a:pt x="9" y="169"/>
                    <a:pt x="9" y="169"/>
                    <a:pt x="9" y="169"/>
                  </a:cubicBezTo>
                  <a:cubicBezTo>
                    <a:pt x="9" y="169"/>
                    <a:pt x="9" y="169"/>
                    <a:pt x="9" y="169"/>
                  </a:cubicBezTo>
                  <a:cubicBezTo>
                    <a:pt x="9" y="168"/>
                    <a:pt x="9" y="168"/>
                    <a:pt x="9" y="168"/>
                  </a:cubicBezTo>
                  <a:moveTo>
                    <a:pt x="33" y="123"/>
                  </a:moveTo>
                  <a:cubicBezTo>
                    <a:pt x="33" y="123"/>
                    <a:pt x="33" y="123"/>
                    <a:pt x="33" y="123"/>
                  </a:cubicBezTo>
                  <a:cubicBezTo>
                    <a:pt x="33" y="124"/>
                    <a:pt x="33" y="124"/>
                    <a:pt x="33" y="124"/>
                  </a:cubicBezTo>
                  <a:cubicBezTo>
                    <a:pt x="33" y="124"/>
                    <a:pt x="33" y="124"/>
                    <a:pt x="33" y="124"/>
                  </a:cubicBezTo>
                  <a:cubicBezTo>
                    <a:pt x="33" y="123"/>
                    <a:pt x="33" y="123"/>
                    <a:pt x="33" y="123"/>
                  </a:cubicBezTo>
                  <a:cubicBezTo>
                    <a:pt x="33" y="123"/>
                    <a:pt x="33" y="123"/>
                    <a:pt x="33" y="123"/>
                  </a:cubicBezTo>
                  <a:moveTo>
                    <a:pt x="37" y="118"/>
                  </a:moveTo>
                  <a:cubicBezTo>
                    <a:pt x="37" y="118"/>
                    <a:pt x="37" y="118"/>
                    <a:pt x="37" y="118"/>
                  </a:cubicBezTo>
                  <a:cubicBezTo>
                    <a:pt x="37" y="118"/>
                    <a:pt x="36" y="118"/>
                    <a:pt x="36" y="118"/>
                  </a:cubicBezTo>
                  <a:cubicBezTo>
                    <a:pt x="36" y="118"/>
                    <a:pt x="36" y="118"/>
                    <a:pt x="37" y="118"/>
                  </a:cubicBezTo>
                  <a:cubicBezTo>
                    <a:pt x="37" y="118"/>
                    <a:pt x="37" y="118"/>
                    <a:pt x="37" y="118"/>
                  </a:cubicBezTo>
                  <a:cubicBezTo>
                    <a:pt x="37" y="118"/>
                    <a:pt x="37" y="118"/>
                    <a:pt x="37" y="118"/>
                  </a:cubicBezTo>
                  <a:moveTo>
                    <a:pt x="39" y="113"/>
                  </a:moveTo>
                  <a:cubicBezTo>
                    <a:pt x="39" y="113"/>
                    <a:pt x="39" y="113"/>
                    <a:pt x="39" y="113"/>
                  </a:cubicBezTo>
                  <a:cubicBezTo>
                    <a:pt x="39" y="113"/>
                    <a:pt x="39" y="114"/>
                    <a:pt x="39" y="114"/>
                  </a:cubicBezTo>
                  <a:cubicBezTo>
                    <a:pt x="39" y="114"/>
                    <a:pt x="39" y="114"/>
                    <a:pt x="39" y="113"/>
                  </a:cubicBezTo>
                  <a:cubicBezTo>
                    <a:pt x="39" y="113"/>
                    <a:pt x="39" y="113"/>
                    <a:pt x="39" y="113"/>
                  </a:cubicBezTo>
                  <a:moveTo>
                    <a:pt x="49" y="97"/>
                  </a:moveTo>
                  <a:cubicBezTo>
                    <a:pt x="48" y="98"/>
                    <a:pt x="47" y="100"/>
                    <a:pt x="47" y="101"/>
                  </a:cubicBezTo>
                  <a:cubicBezTo>
                    <a:pt x="47" y="100"/>
                    <a:pt x="48" y="99"/>
                    <a:pt x="49" y="97"/>
                  </a:cubicBezTo>
                  <a:cubicBezTo>
                    <a:pt x="49" y="97"/>
                    <a:pt x="49" y="97"/>
                    <a:pt x="49" y="97"/>
                  </a:cubicBezTo>
                  <a:moveTo>
                    <a:pt x="67" y="70"/>
                  </a:moveTo>
                  <a:cubicBezTo>
                    <a:pt x="66" y="71"/>
                    <a:pt x="65" y="72"/>
                    <a:pt x="64" y="74"/>
                  </a:cubicBezTo>
                  <a:cubicBezTo>
                    <a:pt x="65" y="73"/>
                    <a:pt x="65" y="73"/>
                    <a:pt x="65" y="73"/>
                  </a:cubicBezTo>
                  <a:cubicBezTo>
                    <a:pt x="65" y="72"/>
                    <a:pt x="66" y="71"/>
                    <a:pt x="67" y="70"/>
                  </a:cubicBezTo>
                  <a:moveTo>
                    <a:pt x="75" y="58"/>
                  </a:moveTo>
                  <a:cubicBezTo>
                    <a:pt x="73" y="61"/>
                    <a:pt x="71" y="64"/>
                    <a:pt x="69" y="67"/>
                  </a:cubicBezTo>
                  <a:cubicBezTo>
                    <a:pt x="69" y="67"/>
                    <a:pt x="69" y="67"/>
                    <a:pt x="69" y="66"/>
                  </a:cubicBezTo>
                  <a:cubicBezTo>
                    <a:pt x="70" y="65"/>
                    <a:pt x="70" y="65"/>
                    <a:pt x="70" y="65"/>
                  </a:cubicBezTo>
                  <a:cubicBezTo>
                    <a:pt x="72" y="63"/>
                    <a:pt x="73" y="61"/>
                    <a:pt x="75" y="59"/>
                  </a:cubicBezTo>
                  <a:cubicBezTo>
                    <a:pt x="75" y="58"/>
                    <a:pt x="75" y="58"/>
                    <a:pt x="75" y="58"/>
                  </a:cubicBezTo>
                  <a:moveTo>
                    <a:pt x="97" y="32"/>
                  </a:moveTo>
                  <a:cubicBezTo>
                    <a:pt x="90" y="40"/>
                    <a:pt x="83" y="48"/>
                    <a:pt x="76" y="57"/>
                  </a:cubicBezTo>
                  <a:cubicBezTo>
                    <a:pt x="77" y="55"/>
                    <a:pt x="79" y="54"/>
                    <a:pt x="80" y="52"/>
                  </a:cubicBezTo>
                  <a:cubicBezTo>
                    <a:pt x="81" y="51"/>
                    <a:pt x="81" y="51"/>
                    <a:pt x="81" y="51"/>
                  </a:cubicBezTo>
                  <a:cubicBezTo>
                    <a:pt x="82" y="49"/>
                    <a:pt x="84" y="47"/>
                    <a:pt x="86" y="45"/>
                  </a:cubicBezTo>
                  <a:cubicBezTo>
                    <a:pt x="86" y="44"/>
                    <a:pt x="86" y="44"/>
                    <a:pt x="86" y="44"/>
                  </a:cubicBezTo>
                  <a:cubicBezTo>
                    <a:pt x="88" y="42"/>
                    <a:pt x="90" y="40"/>
                    <a:pt x="91" y="38"/>
                  </a:cubicBezTo>
                  <a:cubicBezTo>
                    <a:pt x="92" y="38"/>
                    <a:pt x="92" y="38"/>
                    <a:pt x="92" y="38"/>
                  </a:cubicBezTo>
                  <a:cubicBezTo>
                    <a:pt x="93" y="36"/>
                    <a:pt x="95" y="34"/>
                    <a:pt x="97" y="32"/>
                  </a:cubicBezTo>
                  <a:moveTo>
                    <a:pt x="108" y="21"/>
                  </a:moveTo>
                  <a:cubicBezTo>
                    <a:pt x="104" y="25"/>
                    <a:pt x="101" y="28"/>
                    <a:pt x="97" y="32"/>
                  </a:cubicBezTo>
                  <a:cubicBezTo>
                    <a:pt x="97" y="32"/>
                    <a:pt x="97" y="32"/>
                    <a:pt x="97" y="32"/>
                  </a:cubicBezTo>
                  <a:cubicBezTo>
                    <a:pt x="99" y="30"/>
                    <a:pt x="101" y="28"/>
                    <a:pt x="102" y="27"/>
                  </a:cubicBezTo>
                  <a:cubicBezTo>
                    <a:pt x="103" y="26"/>
                    <a:pt x="103" y="26"/>
                    <a:pt x="103" y="26"/>
                  </a:cubicBezTo>
                  <a:cubicBezTo>
                    <a:pt x="105" y="25"/>
                    <a:pt x="106" y="23"/>
                    <a:pt x="108" y="22"/>
                  </a:cubicBezTo>
                  <a:cubicBezTo>
                    <a:pt x="108" y="21"/>
                    <a:pt x="108" y="21"/>
                    <a:pt x="108" y="21"/>
                  </a:cubicBezTo>
                  <a:moveTo>
                    <a:pt x="114" y="17"/>
                  </a:moveTo>
                  <a:cubicBezTo>
                    <a:pt x="114" y="17"/>
                    <a:pt x="114" y="17"/>
                    <a:pt x="114" y="17"/>
                  </a:cubicBezTo>
                  <a:cubicBezTo>
                    <a:pt x="114" y="17"/>
                    <a:pt x="114" y="17"/>
                    <a:pt x="114" y="17"/>
                  </a:cubicBezTo>
                  <a:cubicBezTo>
                    <a:pt x="114" y="17"/>
                    <a:pt x="114" y="17"/>
                    <a:pt x="114" y="17"/>
                  </a:cubicBezTo>
                  <a:moveTo>
                    <a:pt x="119" y="13"/>
                  </a:moveTo>
                  <a:cubicBezTo>
                    <a:pt x="119" y="14"/>
                    <a:pt x="118" y="14"/>
                    <a:pt x="117" y="14"/>
                  </a:cubicBezTo>
                  <a:cubicBezTo>
                    <a:pt x="118" y="14"/>
                    <a:pt x="119" y="14"/>
                    <a:pt x="119" y="13"/>
                  </a:cubicBezTo>
                  <a:cubicBezTo>
                    <a:pt x="119" y="13"/>
                    <a:pt x="119" y="13"/>
                    <a:pt x="119" y="13"/>
                  </a:cubicBezTo>
                  <a:moveTo>
                    <a:pt x="143" y="3"/>
                  </a:moveTo>
                  <a:cubicBezTo>
                    <a:pt x="137" y="5"/>
                    <a:pt x="131" y="7"/>
                    <a:pt x="125" y="10"/>
                  </a:cubicBezTo>
                  <a:cubicBezTo>
                    <a:pt x="126" y="9"/>
                    <a:pt x="128" y="9"/>
                    <a:pt x="129" y="8"/>
                  </a:cubicBezTo>
                  <a:cubicBezTo>
                    <a:pt x="129" y="8"/>
                    <a:pt x="129" y="8"/>
                    <a:pt x="130" y="8"/>
                  </a:cubicBezTo>
                  <a:cubicBezTo>
                    <a:pt x="131" y="7"/>
                    <a:pt x="132" y="6"/>
                    <a:pt x="134" y="6"/>
                  </a:cubicBezTo>
                  <a:cubicBezTo>
                    <a:pt x="134" y="6"/>
                    <a:pt x="134" y="6"/>
                    <a:pt x="134" y="6"/>
                  </a:cubicBezTo>
                  <a:cubicBezTo>
                    <a:pt x="135" y="5"/>
                    <a:pt x="137" y="5"/>
                    <a:pt x="138" y="4"/>
                  </a:cubicBezTo>
                  <a:cubicBezTo>
                    <a:pt x="139" y="4"/>
                    <a:pt x="139" y="4"/>
                    <a:pt x="139" y="4"/>
                  </a:cubicBezTo>
                  <a:cubicBezTo>
                    <a:pt x="141" y="3"/>
                    <a:pt x="142" y="3"/>
                    <a:pt x="143" y="3"/>
                  </a:cubicBezTo>
                  <a:moveTo>
                    <a:pt x="155" y="0"/>
                  </a:moveTo>
                  <a:cubicBezTo>
                    <a:pt x="152" y="1"/>
                    <a:pt x="148" y="1"/>
                    <a:pt x="144" y="3"/>
                  </a:cubicBezTo>
                  <a:cubicBezTo>
                    <a:pt x="144" y="3"/>
                    <a:pt x="144" y="3"/>
                    <a:pt x="144" y="3"/>
                  </a:cubicBezTo>
                  <a:cubicBezTo>
                    <a:pt x="145" y="2"/>
                    <a:pt x="147" y="2"/>
                    <a:pt x="149" y="1"/>
                  </a:cubicBezTo>
                  <a:cubicBezTo>
                    <a:pt x="149" y="1"/>
                    <a:pt x="149" y="1"/>
                    <a:pt x="150" y="1"/>
                  </a:cubicBezTo>
                  <a:cubicBezTo>
                    <a:pt x="151" y="1"/>
                    <a:pt x="153" y="0"/>
                    <a:pt x="154" y="0"/>
                  </a:cubicBezTo>
                  <a:cubicBezTo>
                    <a:pt x="154" y="0"/>
                    <a:pt x="154" y="0"/>
                    <a:pt x="154" y="0"/>
                  </a:cubicBezTo>
                  <a:cubicBezTo>
                    <a:pt x="155" y="0"/>
                    <a:pt x="155" y="0"/>
                    <a:pt x="155" y="0"/>
                  </a:cubicBezTo>
                </a:path>
              </a:pathLst>
            </a:custGeom>
            <a:solidFill>
              <a:srgbClr val="D1D3D4"/>
            </a:solidFill>
            <a:ln>
              <a:noFill/>
            </a:ln>
            <a:extLst>
              <a:ext uri="{91240B29-F687-4F45-9708-019B960494DF}">
                <a14:hiddenLine xmlns:a14="http://schemas.microsoft.com/office/drawing/2010/main" w="9525">
                  <a:solidFill>
                    <a:srgbClr val="000000"/>
                  </a:solidFill>
                  <a:round/>
                </a14:hiddenLine>
              </a:ext>
            </a:extLst>
          </p:spPr>
          <p:txBody>
            <a:bodyPr vert="horz" wrap="square" lIns="91406" tIns="45703" rIns="91406" bIns="45703" numCol="1" anchor="t" anchorCtr="0" compatLnSpc="1"/>
            <a:lstStyle/>
            <a:p>
              <a:pPr>
                <a:lnSpc>
                  <a:spcPct val="120000"/>
                </a:lnSpc>
              </a:pPr>
              <a:endParaRPr lang="en-US" sz="2000">
                <a:cs typeface="+mn-ea"/>
                <a:sym typeface="+mn-lt"/>
              </a:endParaRPr>
            </a:p>
          </p:txBody>
        </p:sp>
        <p:sp>
          <p:nvSpPr>
            <p:cNvPr id="25" name="Freeform 24"/>
            <p:cNvSpPr>
              <a:spLocks noEditPoints="1"/>
            </p:cNvSpPr>
            <p:nvPr/>
          </p:nvSpPr>
          <p:spPr bwMode="auto">
            <a:xfrm>
              <a:off x="5307013" y="1011238"/>
              <a:ext cx="3930650" cy="4789488"/>
            </a:xfrm>
            <a:custGeom>
              <a:avLst/>
              <a:gdLst>
                <a:gd name="T0" fmla="*/ 2 w 186"/>
                <a:gd name="T1" fmla="*/ 218 h 227"/>
                <a:gd name="T2" fmla="*/ 7 w 186"/>
                <a:gd name="T3" fmla="*/ 222 h 227"/>
                <a:gd name="T4" fmla="*/ 15 w 186"/>
                <a:gd name="T5" fmla="*/ 226 h 227"/>
                <a:gd name="T6" fmla="*/ 12 w 186"/>
                <a:gd name="T7" fmla="*/ 200 h 227"/>
                <a:gd name="T8" fmla="*/ 12 w 186"/>
                <a:gd name="T9" fmla="*/ 200 h 227"/>
                <a:gd name="T10" fmla="*/ 9 w 186"/>
                <a:gd name="T11" fmla="*/ 173 h 227"/>
                <a:gd name="T12" fmla="*/ 9 w 186"/>
                <a:gd name="T13" fmla="*/ 174 h 227"/>
                <a:gd name="T14" fmla="*/ 8 w 186"/>
                <a:gd name="T15" fmla="*/ 175 h 227"/>
                <a:gd name="T16" fmla="*/ 8 w 186"/>
                <a:gd name="T17" fmla="*/ 177 h 227"/>
                <a:gd name="T18" fmla="*/ 7 w 186"/>
                <a:gd name="T19" fmla="*/ 179 h 227"/>
                <a:gd name="T20" fmla="*/ 5 w 186"/>
                <a:gd name="T21" fmla="*/ 182 h 227"/>
                <a:gd name="T22" fmla="*/ 5 w 186"/>
                <a:gd name="T23" fmla="*/ 182 h 227"/>
                <a:gd name="T24" fmla="*/ 4 w 186"/>
                <a:gd name="T25" fmla="*/ 185 h 227"/>
                <a:gd name="T26" fmla="*/ 4 w 186"/>
                <a:gd name="T27" fmla="*/ 185 h 227"/>
                <a:gd name="T28" fmla="*/ 3 w 186"/>
                <a:gd name="T29" fmla="*/ 186 h 227"/>
                <a:gd name="T30" fmla="*/ 2 w 186"/>
                <a:gd name="T31" fmla="*/ 188 h 227"/>
                <a:gd name="T32" fmla="*/ 0 w 186"/>
                <a:gd name="T33" fmla="*/ 192 h 227"/>
                <a:gd name="T34" fmla="*/ 4 w 186"/>
                <a:gd name="T35" fmla="*/ 208 h 227"/>
                <a:gd name="T36" fmla="*/ 11 w 186"/>
                <a:gd name="T37" fmla="*/ 199 h 227"/>
                <a:gd name="T38" fmla="*/ 11 w 186"/>
                <a:gd name="T39" fmla="*/ 173 h 227"/>
                <a:gd name="T40" fmla="*/ 164 w 186"/>
                <a:gd name="T41" fmla="*/ 2 h 227"/>
                <a:gd name="T42" fmla="*/ 155 w 186"/>
                <a:gd name="T43" fmla="*/ 5 h 227"/>
                <a:gd name="T44" fmla="*/ 150 w 186"/>
                <a:gd name="T45" fmla="*/ 6 h 227"/>
                <a:gd name="T46" fmla="*/ 144 w 186"/>
                <a:gd name="T47" fmla="*/ 8 h 227"/>
                <a:gd name="T48" fmla="*/ 138 w 186"/>
                <a:gd name="T49" fmla="*/ 9 h 227"/>
                <a:gd name="T50" fmla="*/ 130 w 186"/>
                <a:gd name="T51" fmla="*/ 13 h 227"/>
                <a:gd name="T52" fmla="*/ 125 w 186"/>
                <a:gd name="T53" fmla="*/ 15 h 227"/>
                <a:gd name="T54" fmla="*/ 117 w 186"/>
                <a:gd name="T55" fmla="*/ 19 h 227"/>
                <a:gd name="T56" fmla="*/ 114 w 186"/>
                <a:gd name="T57" fmla="*/ 22 h 227"/>
                <a:gd name="T58" fmla="*/ 103 w 186"/>
                <a:gd name="T59" fmla="*/ 31 h 227"/>
                <a:gd name="T60" fmla="*/ 97 w 186"/>
                <a:gd name="T61" fmla="*/ 37 h 227"/>
                <a:gd name="T62" fmla="*/ 91 w 186"/>
                <a:gd name="T63" fmla="*/ 43 h 227"/>
                <a:gd name="T64" fmla="*/ 81 w 186"/>
                <a:gd name="T65" fmla="*/ 56 h 227"/>
                <a:gd name="T66" fmla="*/ 75 w 186"/>
                <a:gd name="T67" fmla="*/ 63 h 227"/>
                <a:gd name="T68" fmla="*/ 69 w 186"/>
                <a:gd name="T69" fmla="*/ 71 h 227"/>
                <a:gd name="T70" fmla="*/ 65 w 186"/>
                <a:gd name="T71" fmla="*/ 78 h 227"/>
                <a:gd name="T72" fmla="*/ 49 w 186"/>
                <a:gd name="T73" fmla="*/ 102 h 227"/>
                <a:gd name="T74" fmla="*/ 39 w 186"/>
                <a:gd name="T75" fmla="*/ 118 h 227"/>
                <a:gd name="T76" fmla="*/ 37 w 186"/>
                <a:gd name="T77" fmla="*/ 123 h 227"/>
                <a:gd name="T78" fmla="*/ 36 w 186"/>
                <a:gd name="T79" fmla="*/ 123 h 227"/>
                <a:gd name="T80" fmla="*/ 33 w 186"/>
                <a:gd name="T81" fmla="*/ 128 h 227"/>
                <a:gd name="T82" fmla="*/ 127 w 186"/>
                <a:gd name="T83" fmla="*/ 15 h 227"/>
                <a:gd name="T84" fmla="*/ 186 w 186"/>
                <a:gd name="T85" fmla="*/ 0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86" h="227">
                  <a:moveTo>
                    <a:pt x="4" y="211"/>
                  </a:moveTo>
                  <a:cubicBezTo>
                    <a:pt x="3" y="212"/>
                    <a:pt x="3" y="213"/>
                    <a:pt x="2" y="214"/>
                  </a:cubicBezTo>
                  <a:cubicBezTo>
                    <a:pt x="2" y="218"/>
                    <a:pt x="2" y="218"/>
                    <a:pt x="2" y="218"/>
                  </a:cubicBezTo>
                  <a:cubicBezTo>
                    <a:pt x="3" y="218"/>
                    <a:pt x="3" y="218"/>
                    <a:pt x="3" y="218"/>
                  </a:cubicBezTo>
                  <a:cubicBezTo>
                    <a:pt x="3" y="218"/>
                    <a:pt x="3" y="218"/>
                    <a:pt x="3" y="218"/>
                  </a:cubicBezTo>
                  <a:cubicBezTo>
                    <a:pt x="7" y="222"/>
                    <a:pt x="7" y="222"/>
                    <a:pt x="7" y="222"/>
                  </a:cubicBezTo>
                  <a:cubicBezTo>
                    <a:pt x="7" y="222"/>
                    <a:pt x="7" y="222"/>
                    <a:pt x="7" y="222"/>
                  </a:cubicBezTo>
                  <a:cubicBezTo>
                    <a:pt x="13" y="227"/>
                    <a:pt x="13" y="227"/>
                    <a:pt x="13" y="227"/>
                  </a:cubicBezTo>
                  <a:cubicBezTo>
                    <a:pt x="15" y="226"/>
                    <a:pt x="15" y="226"/>
                    <a:pt x="15" y="226"/>
                  </a:cubicBezTo>
                  <a:cubicBezTo>
                    <a:pt x="5" y="217"/>
                    <a:pt x="5" y="217"/>
                    <a:pt x="5" y="217"/>
                  </a:cubicBezTo>
                  <a:cubicBezTo>
                    <a:pt x="4" y="211"/>
                    <a:pt x="4" y="211"/>
                    <a:pt x="4" y="211"/>
                  </a:cubicBezTo>
                  <a:moveTo>
                    <a:pt x="12" y="200"/>
                  </a:moveTo>
                  <a:cubicBezTo>
                    <a:pt x="12" y="200"/>
                    <a:pt x="12" y="200"/>
                    <a:pt x="12" y="200"/>
                  </a:cubicBezTo>
                  <a:cubicBezTo>
                    <a:pt x="26" y="211"/>
                    <a:pt x="26" y="211"/>
                    <a:pt x="26" y="211"/>
                  </a:cubicBezTo>
                  <a:cubicBezTo>
                    <a:pt x="12" y="200"/>
                    <a:pt x="12" y="200"/>
                    <a:pt x="12" y="200"/>
                  </a:cubicBezTo>
                  <a:moveTo>
                    <a:pt x="11" y="173"/>
                  </a:moveTo>
                  <a:cubicBezTo>
                    <a:pt x="11" y="173"/>
                    <a:pt x="10" y="173"/>
                    <a:pt x="9" y="173"/>
                  </a:cubicBezTo>
                  <a:cubicBezTo>
                    <a:pt x="9" y="173"/>
                    <a:pt x="9" y="173"/>
                    <a:pt x="9" y="173"/>
                  </a:cubicBezTo>
                  <a:cubicBezTo>
                    <a:pt x="9" y="173"/>
                    <a:pt x="9" y="173"/>
                    <a:pt x="9" y="173"/>
                  </a:cubicBezTo>
                  <a:cubicBezTo>
                    <a:pt x="9" y="174"/>
                    <a:pt x="9" y="174"/>
                    <a:pt x="9" y="174"/>
                  </a:cubicBezTo>
                  <a:cubicBezTo>
                    <a:pt x="9" y="174"/>
                    <a:pt x="9" y="174"/>
                    <a:pt x="9" y="174"/>
                  </a:cubicBezTo>
                  <a:cubicBezTo>
                    <a:pt x="9" y="174"/>
                    <a:pt x="9" y="174"/>
                    <a:pt x="9" y="174"/>
                  </a:cubicBezTo>
                  <a:cubicBezTo>
                    <a:pt x="9" y="174"/>
                    <a:pt x="9" y="175"/>
                    <a:pt x="8" y="175"/>
                  </a:cubicBezTo>
                  <a:cubicBezTo>
                    <a:pt x="8" y="175"/>
                    <a:pt x="8" y="175"/>
                    <a:pt x="8" y="175"/>
                  </a:cubicBezTo>
                  <a:cubicBezTo>
                    <a:pt x="8" y="176"/>
                    <a:pt x="8" y="176"/>
                    <a:pt x="8" y="176"/>
                  </a:cubicBezTo>
                  <a:cubicBezTo>
                    <a:pt x="8" y="176"/>
                    <a:pt x="8" y="176"/>
                    <a:pt x="8" y="176"/>
                  </a:cubicBezTo>
                  <a:cubicBezTo>
                    <a:pt x="8" y="177"/>
                    <a:pt x="8" y="177"/>
                    <a:pt x="8" y="177"/>
                  </a:cubicBezTo>
                  <a:cubicBezTo>
                    <a:pt x="7" y="177"/>
                    <a:pt x="7" y="178"/>
                    <a:pt x="7" y="178"/>
                  </a:cubicBezTo>
                  <a:cubicBezTo>
                    <a:pt x="7" y="178"/>
                    <a:pt x="7" y="179"/>
                    <a:pt x="7" y="179"/>
                  </a:cubicBezTo>
                  <a:cubicBezTo>
                    <a:pt x="7" y="179"/>
                    <a:pt x="7" y="179"/>
                    <a:pt x="7" y="179"/>
                  </a:cubicBezTo>
                  <a:cubicBezTo>
                    <a:pt x="6" y="180"/>
                    <a:pt x="6" y="180"/>
                    <a:pt x="6" y="180"/>
                  </a:cubicBezTo>
                  <a:cubicBezTo>
                    <a:pt x="6" y="180"/>
                    <a:pt x="6" y="181"/>
                    <a:pt x="5" y="182"/>
                  </a:cubicBezTo>
                  <a:cubicBezTo>
                    <a:pt x="5" y="182"/>
                    <a:pt x="5" y="182"/>
                    <a:pt x="5" y="182"/>
                  </a:cubicBezTo>
                  <a:cubicBezTo>
                    <a:pt x="5" y="182"/>
                    <a:pt x="5" y="182"/>
                    <a:pt x="5" y="182"/>
                  </a:cubicBezTo>
                  <a:cubicBezTo>
                    <a:pt x="5" y="182"/>
                    <a:pt x="5" y="182"/>
                    <a:pt x="5" y="182"/>
                  </a:cubicBezTo>
                  <a:cubicBezTo>
                    <a:pt x="5" y="182"/>
                    <a:pt x="5" y="182"/>
                    <a:pt x="5" y="182"/>
                  </a:cubicBezTo>
                  <a:cubicBezTo>
                    <a:pt x="5" y="183"/>
                    <a:pt x="4" y="183"/>
                    <a:pt x="4" y="184"/>
                  </a:cubicBezTo>
                  <a:cubicBezTo>
                    <a:pt x="4" y="184"/>
                    <a:pt x="4" y="184"/>
                    <a:pt x="4" y="184"/>
                  </a:cubicBezTo>
                  <a:cubicBezTo>
                    <a:pt x="4" y="185"/>
                    <a:pt x="4" y="185"/>
                    <a:pt x="4" y="185"/>
                  </a:cubicBezTo>
                  <a:cubicBezTo>
                    <a:pt x="4" y="185"/>
                    <a:pt x="4" y="185"/>
                    <a:pt x="4" y="185"/>
                  </a:cubicBezTo>
                  <a:cubicBezTo>
                    <a:pt x="4" y="185"/>
                    <a:pt x="4" y="185"/>
                    <a:pt x="4" y="185"/>
                  </a:cubicBezTo>
                  <a:cubicBezTo>
                    <a:pt x="4" y="185"/>
                    <a:pt x="4" y="185"/>
                    <a:pt x="4" y="185"/>
                  </a:cubicBezTo>
                  <a:cubicBezTo>
                    <a:pt x="3" y="185"/>
                    <a:pt x="3" y="185"/>
                    <a:pt x="3" y="185"/>
                  </a:cubicBezTo>
                  <a:cubicBezTo>
                    <a:pt x="3" y="185"/>
                    <a:pt x="3" y="185"/>
                    <a:pt x="3" y="185"/>
                  </a:cubicBezTo>
                  <a:cubicBezTo>
                    <a:pt x="3" y="186"/>
                    <a:pt x="3" y="186"/>
                    <a:pt x="3" y="186"/>
                  </a:cubicBezTo>
                  <a:cubicBezTo>
                    <a:pt x="3" y="186"/>
                    <a:pt x="3" y="187"/>
                    <a:pt x="2" y="187"/>
                  </a:cubicBezTo>
                  <a:cubicBezTo>
                    <a:pt x="2" y="188"/>
                    <a:pt x="2" y="188"/>
                    <a:pt x="2" y="188"/>
                  </a:cubicBezTo>
                  <a:cubicBezTo>
                    <a:pt x="2" y="188"/>
                    <a:pt x="2" y="188"/>
                    <a:pt x="2" y="188"/>
                  </a:cubicBezTo>
                  <a:cubicBezTo>
                    <a:pt x="1" y="189"/>
                    <a:pt x="1" y="190"/>
                    <a:pt x="1" y="191"/>
                  </a:cubicBezTo>
                  <a:cubicBezTo>
                    <a:pt x="0" y="192"/>
                    <a:pt x="0" y="192"/>
                    <a:pt x="0" y="192"/>
                  </a:cubicBezTo>
                  <a:cubicBezTo>
                    <a:pt x="0" y="192"/>
                    <a:pt x="0" y="192"/>
                    <a:pt x="0" y="192"/>
                  </a:cubicBezTo>
                  <a:cubicBezTo>
                    <a:pt x="1" y="192"/>
                    <a:pt x="1" y="192"/>
                    <a:pt x="1" y="192"/>
                  </a:cubicBezTo>
                  <a:cubicBezTo>
                    <a:pt x="2" y="211"/>
                    <a:pt x="2" y="211"/>
                    <a:pt x="2" y="211"/>
                  </a:cubicBezTo>
                  <a:cubicBezTo>
                    <a:pt x="2" y="210"/>
                    <a:pt x="3" y="209"/>
                    <a:pt x="4" y="208"/>
                  </a:cubicBezTo>
                  <a:cubicBezTo>
                    <a:pt x="3" y="192"/>
                    <a:pt x="3" y="192"/>
                    <a:pt x="3" y="192"/>
                  </a:cubicBezTo>
                  <a:cubicBezTo>
                    <a:pt x="11" y="199"/>
                    <a:pt x="11" y="199"/>
                    <a:pt x="11" y="199"/>
                  </a:cubicBezTo>
                  <a:cubicBezTo>
                    <a:pt x="11" y="199"/>
                    <a:pt x="11" y="199"/>
                    <a:pt x="11" y="199"/>
                  </a:cubicBezTo>
                  <a:cubicBezTo>
                    <a:pt x="3" y="192"/>
                    <a:pt x="3" y="192"/>
                    <a:pt x="3" y="192"/>
                  </a:cubicBezTo>
                  <a:cubicBezTo>
                    <a:pt x="3" y="192"/>
                    <a:pt x="6" y="185"/>
                    <a:pt x="12" y="173"/>
                  </a:cubicBezTo>
                  <a:cubicBezTo>
                    <a:pt x="12" y="173"/>
                    <a:pt x="12" y="173"/>
                    <a:pt x="11" y="173"/>
                  </a:cubicBezTo>
                  <a:moveTo>
                    <a:pt x="186" y="0"/>
                  </a:moveTo>
                  <a:cubicBezTo>
                    <a:pt x="179" y="0"/>
                    <a:pt x="172" y="1"/>
                    <a:pt x="164" y="2"/>
                  </a:cubicBezTo>
                  <a:cubicBezTo>
                    <a:pt x="164" y="2"/>
                    <a:pt x="164" y="2"/>
                    <a:pt x="164" y="2"/>
                  </a:cubicBezTo>
                  <a:cubicBezTo>
                    <a:pt x="165" y="3"/>
                    <a:pt x="165" y="3"/>
                    <a:pt x="165" y="3"/>
                  </a:cubicBezTo>
                  <a:cubicBezTo>
                    <a:pt x="165" y="3"/>
                    <a:pt x="165" y="3"/>
                    <a:pt x="165" y="3"/>
                  </a:cubicBezTo>
                  <a:cubicBezTo>
                    <a:pt x="162" y="3"/>
                    <a:pt x="158" y="4"/>
                    <a:pt x="155" y="5"/>
                  </a:cubicBezTo>
                  <a:cubicBezTo>
                    <a:pt x="155" y="5"/>
                    <a:pt x="155" y="5"/>
                    <a:pt x="154" y="5"/>
                  </a:cubicBezTo>
                  <a:cubicBezTo>
                    <a:pt x="154" y="5"/>
                    <a:pt x="154" y="5"/>
                    <a:pt x="154" y="5"/>
                  </a:cubicBezTo>
                  <a:cubicBezTo>
                    <a:pt x="153" y="5"/>
                    <a:pt x="151" y="6"/>
                    <a:pt x="150" y="6"/>
                  </a:cubicBezTo>
                  <a:cubicBezTo>
                    <a:pt x="149" y="6"/>
                    <a:pt x="149" y="6"/>
                    <a:pt x="149" y="6"/>
                  </a:cubicBezTo>
                  <a:cubicBezTo>
                    <a:pt x="147" y="7"/>
                    <a:pt x="145" y="7"/>
                    <a:pt x="144" y="8"/>
                  </a:cubicBezTo>
                  <a:cubicBezTo>
                    <a:pt x="144" y="8"/>
                    <a:pt x="144" y="8"/>
                    <a:pt x="144" y="8"/>
                  </a:cubicBezTo>
                  <a:cubicBezTo>
                    <a:pt x="144" y="8"/>
                    <a:pt x="144" y="8"/>
                    <a:pt x="143" y="8"/>
                  </a:cubicBezTo>
                  <a:cubicBezTo>
                    <a:pt x="142" y="8"/>
                    <a:pt x="141" y="8"/>
                    <a:pt x="139" y="9"/>
                  </a:cubicBezTo>
                  <a:cubicBezTo>
                    <a:pt x="139" y="9"/>
                    <a:pt x="139" y="9"/>
                    <a:pt x="138" y="9"/>
                  </a:cubicBezTo>
                  <a:cubicBezTo>
                    <a:pt x="137" y="10"/>
                    <a:pt x="135" y="10"/>
                    <a:pt x="134" y="11"/>
                  </a:cubicBezTo>
                  <a:cubicBezTo>
                    <a:pt x="134" y="11"/>
                    <a:pt x="134" y="11"/>
                    <a:pt x="134" y="11"/>
                  </a:cubicBezTo>
                  <a:cubicBezTo>
                    <a:pt x="132" y="11"/>
                    <a:pt x="131" y="12"/>
                    <a:pt x="130" y="13"/>
                  </a:cubicBezTo>
                  <a:cubicBezTo>
                    <a:pt x="129" y="13"/>
                    <a:pt x="129" y="13"/>
                    <a:pt x="129" y="13"/>
                  </a:cubicBezTo>
                  <a:cubicBezTo>
                    <a:pt x="128" y="14"/>
                    <a:pt x="126" y="14"/>
                    <a:pt x="125" y="15"/>
                  </a:cubicBezTo>
                  <a:cubicBezTo>
                    <a:pt x="125" y="15"/>
                    <a:pt x="125" y="15"/>
                    <a:pt x="125" y="15"/>
                  </a:cubicBezTo>
                  <a:cubicBezTo>
                    <a:pt x="123" y="16"/>
                    <a:pt x="121" y="17"/>
                    <a:pt x="119" y="18"/>
                  </a:cubicBezTo>
                  <a:cubicBezTo>
                    <a:pt x="119" y="18"/>
                    <a:pt x="119" y="18"/>
                    <a:pt x="119" y="18"/>
                  </a:cubicBezTo>
                  <a:cubicBezTo>
                    <a:pt x="119" y="19"/>
                    <a:pt x="118" y="19"/>
                    <a:pt x="117" y="19"/>
                  </a:cubicBezTo>
                  <a:cubicBezTo>
                    <a:pt x="116" y="20"/>
                    <a:pt x="115" y="21"/>
                    <a:pt x="114" y="22"/>
                  </a:cubicBezTo>
                  <a:cubicBezTo>
                    <a:pt x="114" y="22"/>
                    <a:pt x="114" y="22"/>
                    <a:pt x="114" y="22"/>
                  </a:cubicBezTo>
                  <a:cubicBezTo>
                    <a:pt x="114" y="22"/>
                    <a:pt x="114" y="22"/>
                    <a:pt x="114" y="22"/>
                  </a:cubicBezTo>
                  <a:cubicBezTo>
                    <a:pt x="112" y="23"/>
                    <a:pt x="110" y="25"/>
                    <a:pt x="108" y="26"/>
                  </a:cubicBezTo>
                  <a:cubicBezTo>
                    <a:pt x="108" y="27"/>
                    <a:pt x="108" y="27"/>
                    <a:pt x="108" y="27"/>
                  </a:cubicBezTo>
                  <a:cubicBezTo>
                    <a:pt x="106" y="28"/>
                    <a:pt x="105" y="30"/>
                    <a:pt x="103" y="31"/>
                  </a:cubicBezTo>
                  <a:cubicBezTo>
                    <a:pt x="102" y="32"/>
                    <a:pt x="102" y="32"/>
                    <a:pt x="102" y="32"/>
                  </a:cubicBezTo>
                  <a:cubicBezTo>
                    <a:pt x="101" y="33"/>
                    <a:pt x="99" y="35"/>
                    <a:pt x="97" y="37"/>
                  </a:cubicBezTo>
                  <a:cubicBezTo>
                    <a:pt x="97" y="37"/>
                    <a:pt x="97" y="37"/>
                    <a:pt x="97" y="37"/>
                  </a:cubicBezTo>
                  <a:cubicBezTo>
                    <a:pt x="97" y="37"/>
                    <a:pt x="97" y="37"/>
                    <a:pt x="97" y="37"/>
                  </a:cubicBezTo>
                  <a:cubicBezTo>
                    <a:pt x="95" y="39"/>
                    <a:pt x="93" y="41"/>
                    <a:pt x="92" y="43"/>
                  </a:cubicBezTo>
                  <a:cubicBezTo>
                    <a:pt x="91" y="43"/>
                    <a:pt x="91" y="43"/>
                    <a:pt x="91" y="43"/>
                  </a:cubicBezTo>
                  <a:cubicBezTo>
                    <a:pt x="90" y="45"/>
                    <a:pt x="88" y="47"/>
                    <a:pt x="86" y="49"/>
                  </a:cubicBezTo>
                  <a:cubicBezTo>
                    <a:pt x="86" y="50"/>
                    <a:pt x="86" y="50"/>
                    <a:pt x="86" y="50"/>
                  </a:cubicBezTo>
                  <a:cubicBezTo>
                    <a:pt x="84" y="52"/>
                    <a:pt x="82" y="54"/>
                    <a:pt x="81" y="56"/>
                  </a:cubicBezTo>
                  <a:cubicBezTo>
                    <a:pt x="80" y="57"/>
                    <a:pt x="80" y="57"/>
                    <a:pt x="80" y="57"/>
                  </a:cubicBezTo>
                  <a:cubicBezTo>
                    <a:pt x="79" y="59"/>
                    <a:pt x="77" y="60"/>
                    <a:pt x="76" y="62"/>
                  </a:cubicBezTo>
                  <a:cubicBezTo>
                    <a:pt x="76" y="63"/>
                    <a:pt x="75" y="63"/>
                    <a:pt x="75" y="63"/>
                  </a:cubicBezTo>
                  <a:cubicBezTo>
                    <a:pt x="75" y="64"/>
                    <a:pt x="75" y="64"/>
                    <a:pt x="75" y="64"/>
                  </a:cubicBezTo>
                  <a:cubicBezTo>
                    <a:pt x="73" y="66"/>
                    <a:pt x="72" y="68"/>
                    <a:pt x="70" y="70"/>
                  </a:cubicBezTo>
                  <a:cubicBezTo>
                    <a:pt x="69" y="71"/>
                    <a:pt x="69" y="71"/>
                    <a:pt x="69" y="71"/>
                  </a:cubicBezTo>
                  <a:cubicBezTo>
                    <a:pt x="69" y="72"/>
                    <a:pt x="69" y="72"/>
                    <a:pt x="69" y="72"/>
                  </a:cubicBezTo>
                  <a:cubicBezTo>
                    <a:pt x="68" y="73"/>
                    <a:pt x="68" y="74"/>
                    <a:pt x="67" y="75"/>
                  </a:cubicBezTo>
                  <a:cubicBezTo>
                    <a:pt x="66" y="76"/>
                    <a:pt x="65" y="77"/>
                    <a:pt x="65" y="78"/>
                  </a:cubicBezTo>
                  <a:cubicBezTo>
                    <a:pt x="64" y="79"/>
                    <a:pt x="64" y="79"/>
                    <a:pt x="64" y="79"/>
                  </a:cubicBezTo>
                  <a:cubicBezTo>
                    <a:pt x="59" y="86"/>
                    <a:pt x="54" y="94"/>
                    <a:pt x="49" y="102"/>
                  </a:cubicBezTo>
                  <a:cubicBezTo>
                    <a:pt x="49" y="102"/>
                    <a:pt x="49" y="102"/>
                    <a:pt x="49" y="102"/>
                  </a:cubicBezTo>
                  <a:cubicBezTo>
                    <a:pt x="48" y="104"/>
                    <a:pt x="47" y="105"/>
                    <a:pt x="47" y="106"/>
                  </a:cubicBezTo>
                  <a:cubicBezTo>
                    <a:pt x="44" y="110"/>
                    <a:pt x="42" y="114"/>
                    <a:pt x="39" y="118"/>
                  </a:cubicBezTo>
                  <a:cubicBezTo>
                    <a:pt x="39" y="118"/>
                    <a:pt x="39" y="118"/>
                    <a:pt x="39" y="118"/>
                  </a:cubicBezTo>
                  <a:cubicBezTo>
                    <a:pt x="39" y="118"/>
                    <a:pt x="39" y="118"/>
                    <a:pt x="39" y="118"/>
                  </a:cubicBezTo>
                  <a:cubicBezTo>
                    <a:pt x="39" y="119"/>
                    <a:pt x="39" y="119"/>
                    <a:pt x="39" y="119"/>
                  </a:cubicBezTo>
                  <a:cubicBezTo>
                    <a:pt x="38" y="121"/>
                    <a:pt x="37" y="122"/>
                    <a:pt x="37" y="123"/>
                  </a:cubicBezTo>
                  <a:cubicBezTo>
                    <a:pt x="37" y="123"/>
                    <a:pt x="37" y="123"/>
                    <a:pt x="37" y="123"/>
                  </a:cubicBezTo>
                  <a:cubicBezTo>
                    <a:pt x="37" y="123"/>
                    <a:pt x="37" y="123"/>
                    <a:pt x="37" y="123"/>
                  </a:cubicBezTo>
                  <a:cubicBezTo>
                    <a:pt x="36" y="123"/>
                    <a:pt x="36" y="123"/>
                    <a:pt x="36" y="123"/>
                  </a:cubicBezTo>
                  <a:cubicBezTo>
                    <a:pt x="36" y="124"/>
                    <a:pt x="36" y="124"/>
                    <a:pt x="36" y="124"/>
                  </a:cubicBezTo>
                  <a:cubicBezTo>
                    <a:pt x="35" y="126"/>
                    <a:pt x="34" y="127"/>
                    <a:pt x="33" y="128"/>
                  </a:cubicBezTo>
                  <a:cubicBezTo>
                    <a:pt x="33" y="128"/>
                    <a:pt x="33" y="128"/>
                    <a:pt x="33" y="128"/>
                  </a:cubicBezTo>
                  <a:cubicBezTo>
                    <a:pt x="33" y="129"/>
                    <a:pt x="33" y="129"/>
                    <a:pt x="33" y="129"/>
                  </a:cubicBezTo>
                  <a:cubicBezTo>
                    <a:pt x="34" y="130"/>
                    <a:pt x="34" y="130"/>
                    <a:pt x="35" y="131"/>
                  </a:cubicBezTo>
                  <a:cubicBezTo>
                    <a:pt x="60" y="86"/>
                    <a:pt x="96" y="31"/>
                    <a:pt x="127" y="15"/>
                  </a:cubicBezTo>
                  <a:cubicBezTo>
                    <a:pt x="139" y="9"/>
                    <a:pt x="154" y="5"/>
                    <a:pt x="167" y="3"/>
                  </a:cubicBezTo>
                  <a:cubicBezTo>
                    <a:pt x="167" y="2"/>
                    <a:pt x="167" y="2"/>
                    <a:pt x="167" y="2"/>
                  </a:cubicBezTo>
                  <a:cubicBezTo>
                    <a:pt x="173" y="1"/>
                    <a:pt x="180" y="0"/>
                    <a:pt x="186" y="0"/>
                  </a:cubicBezTo>
                </a:path>
              </a:pathLst>
            </a:custGeom>
            <a:solidFill>
              <a:srgbClr val="898C8F"/>
            </a:solidFill>
            <a:ln>
              <a:noFill/>
            </a:ln>
            <a:extLst>
              <a:ext uri="{91240B29-F687-4F45-9708-019B960494DF}">
                <a14:hiddenLine xmlns:a14="http://schemas.microsoft.com/office/drawing/2010/main" w="9525">
                  <a:solidFill>
                    <a:srgbClr val="000000"/>
                  </a:solidFill>
                  <a:round/>
                </a14:hiddenLine>
              </a:ext>
            </a:extLst>
          </p:spPr>
          <p:txBody>
            <a:bodyPr vert="horz" wrap="square" lIns="91406" tIns="45703" rIns="91406" bIns="45703" numCol="1" anchor="t" anchorCtr="0" compatLnSpc="1"/>
            <a:lstStyle/>
            <a:p>
              <a:pPr>
                <a:lnSpc>
                  <a:spcPct val="120000"/>
                </a:lnSpc>
              </a:pPr>
              <a:endParaRPr lang="en-US" sz="2000">
                <a:cs typeface="+mn-ea"/>
                <a:sym typeface="+mn-lt"/>
              </a:endParaRPr>
            </a:p>
          </p:txBody>
        </p:sp>
        <p:sp>
          <p:nvSpPr>
            <p:cNvPr id="26" name="Freeform 25"/>
            <p:cNvSpPr>
              <a:spLocks noEditPoints="1"/>
            </p:cNvSpPr>
            <p:nvPr/>
          </p:nvSpPr>
          <p:spPr bwMode="auto">
            <a:xfrm>
              <a:off x="5348288" y="5208588"/>
              <a:ext cx="211138" cy="317500"/>
            </a:xfrm>
            <a:custGeom>
              <a:avLst/>
              <a:gdLst>
                <a:gd name="T0" fmla="*/ 2 w 10"/>
                <a:gd name="T1" fmla="*/ 9 h 15"/>
                <a:gd name="T2" fmla="*/ 0 w 10"/>
                <a:gd name="T3" fmla="*/ 12 h 15"/>
                <a:gd name="T4" fmla="*/ 0 w 10"/>
                <a:gd name="T5" fmla="*/ 15 h 15"/>
                <a:gd name="T6" fmla="*/ 2 w 10"/>
                <a:gd name="T7" fmla="*/ 12 h 15"/>
                <a:gd name="T8" fmla="*/ 2 w 10"/>
                <a:gd name="T9" fmla="*/ 9 h 15"/>
                <a:gd name="T10" fmla="*/ 9 w 10"/>
                <a:gd name="T11" fmla="*/ 0 h 15"/>
                <a:gd name="T12" fmla="*/ 9 w 10"/>
                <a:gd name="T13" fmla="*/ 0 h 15"/>
                <a:gd name="T14" fmla="*/ 10 w 10"/>
                <a:gd name="T15" fmla="*/ 1 h 15"/>
                <a:gd name="T16" fmla="*/ 10 w 10"/>
                <a:gd name="T17" fmla="*/ 1 h 15"/>
                <a:gd name="T18" fmla="*/ 9 w 10"/>
                <a:gd name="T19"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 h="15">
                  <a:moveTo>
                    <a:pt x="2" y="9"/>
                  </a:moveTo>
                  <a:cubicBezTo>
                    <a:pt x="1" y="10"/>
                    <a:pt x="0" y="11"/>
                    <a:pt x="0" y="12"/>
                  </a:cubicBezTo>
                  <a:cubicBezTo>
                    <a:pt x="0" y="15"/>
                    <a:pt x="0" y="15"/>
                    <a:pt x="0" y="15"/>
                  </a:cubicBezTo>
                  <a:cubicBezTo>
                    <a:pt x="1" y="14"/>
                    <a:pt x="1" y="13"/>
                    <a:pt x="2" y="12"/>
                  </a:cubicBezTo>
                  <a:cubicBezTo>
                    <a:pt x="2" y="9"/>
                    <a:pt x="2" y="9"/>
                    <a:pt x="2" y="9"/>
                  </a:cubicBezTo>
                  <a:moveTo>
                    <a:pt x="9" y="0"/>
                  </a:moveTo>
                  <a:cubicBezTo>
                    <a:pt x="9" y="0"/>
                    <a:pt x="9" y="0"/>
                    <a:pt x="9" y="0"/>
                  </a:cubicBezTo>
                  <a:cubicBezTo>
                    <a:pt x="10" y="1"/>
                    <a:pt x="10" y="1"/>
                    <a:pt x="10" y="1"/>
                  </a:cubicBezTo>
                  <a:cubicBezTo>
                    <a:pt x="10" y="1"/>
                    <a:pt x="10" y="1"/>
                    <a:pt x="10" y="1"/>
                  </a:cubicBezTo>
                  <a:cubicBezTo>
                    <a:pt x="9" y="0"/>
                    <a:pt x="9" y="0"/>
                    <a:pt x="9" y="0"/>
                  </a:cubicBezTo>
                </a:path>
              </a:pathLst>
            </a:custGeom>
            <a:solidFill>
              <a:srgbClr val="59442E"/>
            </a:solidFill>
            <a:ln>
              <a:noFill/>
            </a:ln>
            <a:extLst>
              <a:ext uri="{91240B29-F687-4F45-9708-019B960494DF}">
                <a14:hiddenLine xmlns:a14="http://schemas.microsoft.com/office/drawing/2010/main" w="9525">
                  <a:solidFill>
                    <a:srgbClr val="000000"/>
                  </a:solidFill>
                  <a:round/>
                </a14:hiddenLine>
              </a:ext>
            </a:extLst>
          </p:spPr>
          <p:txBody>
            <a:bodyPr vert="horz" wrap="square" lIns="91406" tIns="45703" rIns="91406" bIns="45703" numCol="1" anchor="t" anchorCtr="0" compatLnSpc="1"/>
            <a:lstStyle/>
            <a:p>
              <a:pPr>
                <a:lnSpc>
                  <a:spcPct val="120000"/>
                </a:lnSpc>
              </a:pPr>
              <a:endParaRPr lang="en-US" sz="2000">
                <a:cs typeface="+mn-ea"/>
                <a:sym typeface="+mn-lt"/>
              </a:endParaRPr>
            </a:p>
          </p:txBody>
        </p:sp>
        <p:sp>
          <p:nvSpPr>
            <p:cNvPr id="27" name="Freeform 26"/>
            <p:cNvSpPr/>
            <p:nvPr/>
          </p:nvSpPr>
          <p:spPr bwMode="auto">
            <a:xfrm>
              <a:off x="5370513" y="5060950"/>
              <a:ext cx="485775" cy="717550"/>
            </a:xfrm>
            <a:custGeom>
              <a:avLst/>
              <a:gdLst>
                <a:gd name="T0" fmla="*/ 0 w 306"/>
                <a:gd name="T1" fmla="*/ 0 h 452"/>
                <a:gd name="T2" fmla="*/ 13 w 306"/>
                <a:gd name="T3" fmla="*/ 213 h 452"/>
                <a:gd name="T4" fmla="*/ 13 w 306"/>
                <a:gd name="T5" fmla="*/ 253 h 452"/>
                <a:gd name="T6" fmla="*/ 26 w 306"/>
                <a:gd name="T7" fmla="*/ 333 h 452"/>
                <a:gd name="T8" fmla="*/ 159 w 306"/>
                <a:gd name="T9" fmla="*/ 452 h 452"/>
                <a:gd name="T10" fmla="*/ 306 w 306"/>
                <a:gd name="T11" fmla="*/ 266 h 452"/>
                <a:gd name="T12" fmla="*/ 306 w 306"/>
                <a:gd name="T13" fmla="*/ 253 h 452"/>
                <a:gd name="T14" fmla="*/ 119 w 306"/>
                <a:gd name="T15" fmla="*/ 107 h 452"/>
                <a:gd name="T16" fmla="*/ 106 w 306"/>
                <a:gd name="T17" fmla="*/ 93 h 452"/>
                <a:gd name="T18" fmla="*/ 0 w 306"/>
                <a:gd name="T19" fmla="*/ 0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6" h="452">
                  <a:moveTo>
                    <a:pt x="0" y="0"/>
                  </a:moveTo>
                  <a:lnTo>
                    <a:pt x="13" y="213"/>
                  </a:lnTo>
                  <a:lnTo>
                    <a:pt x="13" y="253"/>
                  </a:lnTo>
                  <a:lnTo>
                    <a:pt x="26" y="333"/>
                  </a:lnTo>
                  <a:lnTo>
                    <a:pt x="159" y="452"/>
                  </a:lnTo>
                  <a:lnTo>
                    <a:pt x="306" y="266"/>
                  </a:lnTo>
                  <a:lnTo>
                    <a:pt x="306" y="253"/>
                  </a:lnTo>
                  <a:lnTo>
                    <a:pt x="119" y="107"/>
                  </a:lnTo>
                  <a:lnTo>
                    <a:pt x="106" y="93"/>
                  </a:lnTo>
                  <a:lnTo>
                    <a:pt x="0" y="0"/>
                  </a:lnTo>
                  <a:close/>
                </a:path>
              </a:pathLst>
            </a:custGeom>
            <a:solidFill>
              <a:schemeClr val="accent5"/>
            </a:solidFill>
            <a:ln>
              <a:noFill/>
            </a:ln>
            <a:extLst>
              <a:ext uri="{91240B29-F687-4F45-9708-019B960494DF}">
                <a14:hiddenLine xmlns:a14="http://schemas.microsoft.com/office/drawing/2010/main" w="9525">
                  <a:solidFill>
                    <a:srgbClr val="000000"/>
                  </a:solidFill>
                  <a:round/>
                </a14:hiddenLine>
              </a:ext>
            </a:extLst>
          </p:spPr>
          <p:txBody>
            <a:bodyPr vert="horz" wrap="square" lIns="91406" tIns="45703" rIns="91406" bIns="45703" numCol="1" anchor="t" anchorCtr="0" compatLnSpc="1"/>
            <a:lstStyle/>
            <a:p>
              <a:pPr>
                <a:lnSpc>
                  <a:spcPct val="120000"/>
                </a:lnSpc>
              </a:pPr>
              <a:endParaRPr lang="en-US" sz="2000">
                <a:cs typeface="+mn-ea"/>
                <a:sym typeface="+mn-lt"/>
              </a:endParaRPr>
            </a:p>
          </p:txBody>
        </p:sp>
        <p:sp>
          <p:nvSpPr>
            <p:cNvPr id="28" name="Freeform 27"/>
            <p:cNvSpPr/>
            <p:nvPr/>
          </p:nvSpPr>
          <p:spPr bwMode="auto">
            <a:xfrm>
              <a:off x="5370513" y="5060950"/>
              <a:ext cx="485775" cy="717550"/>
            </a:xfrm>
            <a:custGeom>
              <a:avLst/>
              <a:gdLst>
                <a:gd name="T0" fmla="*/ 0 w 306"/>
                <a:gd name="T1" fmla="*/ 0 h 452"/>
                <a:gd name="T2" fmla="*/ 13 w 306"/>
                <a:gd name="T3" fmla="*/ 213 h 452"/>
                <a:gd name="T4" fmla="*/ 13 w 306"/>
                <a:gd name="T5" fmla="*/ 253 h 452"/>
                <a:gd name="T6" fmla="*/ 26 w 306"/>
                <a:gd name="T7" fmla="*/ 333 h 452"/>
                <a:gd name="T8" fmla="*/ 159 w 306"/>
                <a:gd name="T9" fmla="*/ 452 h 452"/>
                <a:gd name="T10" fmla="*/ 306 w 306"/>
                <a:gd name="T11" fmla="*/ 266 h 452"/>
                <a:gd name="T12" fmla="*/ 306 w 306"/>
                <a:gd name="T13" fmla="*/ 253 h 452"/>
                <a:gd name="T14" fmla="*/ 119 w 306"/>
                <a:gd name="T15" fmla="*/ 107 h 452"/>
                <a:gd name="T16" fmla="*/ 106 w 306"/>
                <a:gd name="T17" fmla="*/ 93 h 452"/>
                <a:gd name="T18" fmla="*/ 0 w 306"/>
                <a:gd name="T19" fmla="*/ 0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6" h="452">
                  <a:moveTo>
                    <a:pt x="0" y="0"/>
                  </a:moveTo>
                  <a:lnTo>
                    <a:pt x="13" y="213"/>
                  </a:lnTo>
                  <a:lnTo>
                    <a:pt x="13" y="253"/>
                  </a:lnTo>
                  <a:lnTo>
                    <a:pt x="26" y="333"/>
                  </a:lnTo>
                  <a:lnTo>
                    <a:pt x="159" y="452"/>
                  </a:lnTo>
                  <a:lnTo>
                    <a:pt x="306" y="266"/>
                  </a:lnTo>
                  <a:lnTo>
                    <a:pt x="306" y="253"/>
                  </a:lnTo>
                  <a:lnTo>
                    <a:pt x="119" y="107"/>
                  </a:lnTo>
                  <a:lnTo>
                    <a:pt x="106" y="93"/>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06" tIns="45703" rIns="91406" bIns="45703" numCol="1" anchor="t" anchorCtr="0" compatLnSpc="1"/>
            <a:lstStyle/>
            <a:p>
              <a:pPr>
                <a:lnSpc>
                  <a:spcPct val="120000"/>
                </a:lnSpc>
              </a:pPr>
              <a:endParaRPr lang="en-US" sz="2000">
                <a:cs typeface="+mn-ea"/>
                <a:sym typeface="+mn-lt"/>
              </a:endParaRPr>
            </a:p>
          </p:txBody>
        </p:sp>
        <p:sp>
          <p:nvSpPr>
            <p:cNvPr id="29" name="Freeform 28"/>
            <p:cNvSpPr>
              <a:spLocks noEditPoints="1"/>
            </p:cNvSpPr>
            <p:nvPr/>
          </p:nvSpPr>
          <p:spPr bwMode="auto">
            <a:xfrm>
              <a:off x="5370513" y="1074738"/>
              <a:ext cx="3910013" cy="4408489"/>
            </a:xfrm>
            <a:custGeom>
              <a:avLst/>
              <a:gdLst>
                <a:gd name="T0" fmla="*/ 9 w 185"/>
                <a:gd name="T1" fmla="*/ 170 h 209"/>
                <a:gd name="T2" fmla="*/ 0 w 185"/>
                <a:gd name="T3" fmla="*/ 189 h 209"/>
                <a:gd name="T4" fmla="*/ 8 w 185"/>
                <a:gd name="T5" fmla="*/ 196 h 209"/>
                <a:gd name="T6" fmla="*/ 9 w 185"/>
                <a:gd name="T7" fmla="*/ 197 h 209"/>
                <a:gd name="T8" fmla="*/ 23 w 185"/>
                <a:gd name="T9" fmla="*/ 208 h 209"/>
                <a:gd name="T10" fmla="*/ 23 w 185"/>
                <a:gd name="T11" fmla="*/ 209 h 209"/>
                <a:gd name="T12" fmla="*/ 27 w 185"/>
                <a:gd name="T13" fmla="*/ 205 h 209"/>
                <a:gd name="T14" fmla="*/ 2 w 185"/>
                <a:gd name="T15" fmla="*/ 184 h 209"/>
                <a:gd name="T16" fmla="*/ 9 w 185"/>
                <a:gd name="T17" fmla="*/ 170 h 209"/>
                <a:gd name="T18" fmla="*/ 9 w 185"/>
                <a:gd name="T19" fmla="*/ 170 h 209"/>
                <a:gd name="T20" fmla="*/ 164 w 185"/>
                <a:gd name="T21" fmla="*/ 0 h 209"/>
                <a:gd name="T22" fmla="*/ 124 w 185"/>
                <a:gd name="T23" fmla="*/ 12 h 209"/>
                <a:gd name="T24" fmla="*/ 32 w 185"/>
                <a:gd name="T25" fmla="*/ 128 h 209"/>
                <a:gd name="T26" fmla="*/ 32 w 185"/>
                <a:gd name="T27" fmla="*/ 128 h 209"/>
                <a:gd name="T28" fmla="*/ 39 w 185"/>
                <a:gd name="T29" fmla="*/ 115 h 209"/>
                <a:gd name="T30" fmla="*/ 76 w 185"/>
                <a:gd name="T31" fmla="*/ 146 h 209"/>
                <a:gd name="T32" fmla="*/ 114 w 185"/>
                <a:gd name="T33" fmla="*/ 102 h 209"/>
                <a:gd name="T34" fmla="*/ 112 w 185"/>
                <a:gd name="T35" fmla="*/ 58 h 209"/>
                <a:gd name="T36" fmla="*/ 137 w 185"/>
                <a:gd name="T37" fmla="*/ 46 h 209"/>
                <a:gd name="T38" fmla="*/ 156 w 185"/>
                <a:gd name="T39" fmla="*/ 53 h 209"/>
                <a:gd name="T40" fmla="*/ 185 w 185"/>
                <a:gd name="T41" fmla="*/ 18 h 209"/>
                <a:gd name="T42" fmla="*/ 164 w 185"/>
                <a:gd name="T43" fmla="*/ 0 h 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85" h="209">
                  <a:moveTo>
                    <a:pt x="9" y="170"/>
                  </a:moveTo>
                  <a:cubicBezTo>
                    <a:pt x="3" y="182"/>
                    <a:pt x="0" y="189"/>
                    <a:pt x="0" y="189"/>
                  </a:cubicBezTo>
                  <a:cubicBezTo>
                    <a:pt x="8" y="196"/>
                    <a:pt x="8" y="196"/>
                    <a:pt x="8" y="196"/>
                  </a:cubicBezTo>
                  <a:cubicBezTo>
                    <a:pt x="9" y="197"/>
                    <a:pt x="9" y="197"/>
                    <a:pt x="9" y="197"/>
                  </a:cubicBezTo>
                  <a:cubicBezTo>
                    <a:pt x="23" y="208"/>
                    <a:pt x="23" y="208"/>
                    <a:pt x="23" y="208"/>
                  </a:cubicBezTo>
                  <a:cubicBezTo>
                    <a:pt x="23" y="209"/>
                    <a:pt x="23" y="209"/>
                    <a:pt x="23" y="209"/>
                  </a:cubicBezTo>
                  <a:cubicBezTo>
                    <a:pt x="27" y="205"/>
                    <a:pt x="27" y="205"/>
                    <a:pt x="27" y="205"/>
                  </a:cubicBezTo>
                  <a:cubicBezTo>
                    <a:pt x="2" y="184"/>
                    <a:pt x="2" y="184"/>
                    <a:pt x="2" y="184"/>
                  </a:cubicBezTo>
                  <a:cubicBezTo>
                    <a:pt x="4" y="181"/>
                    <a:pt x="6" y="176"/>
                    <a:pt x="9" y="170"/>
                  </a:cubicBezTo>
                  <a:cubicBezTo>
                    <a:pt x="9" y="170"/>
                    <a:pt x="9" y="170"/>
                    <a:pt x="9" y="170"/>
                  </a:cubicBezTo>
                  <a:moveTo>
                    <a:pt x="164" y="0"/>
                  </a:moveTo>
                  <a:cubicBezTo>
                    <a:pt x="151" y="2"/>
                    <a:pt x="136" y="6"/>
                    <a:pt x="124" y="12"/>
                  </a:cubicBezTo>
                  <a:cubicBezTo>
                    <a:pt x="93" y="28"/>
                    <a:pt x="57" y="83"/>
                    <a:pt x="32" y="128"/>
                  </a:cubicBezTo>
                  <a:cubicBezTo>
                    <a:pt x="32" y="128"/>
                    <a:pt x="32" y="128"/>
                    <a:pt x="32" y="128"/>
                  </a:cubicBezTo>
                  <a:cubicBezTo>
                    <a:pt x="34" y="123"/>
                    <a:pt x="37" y="119"/>
                    <a:pt x="39" y="115"/>
                  </a:cubicBezTo>
                  <a:cubicBezTo>
                    <a:pt x="76" y="146"/>
                    <a:pt x="76" y="146"/>
                    <a:pt x="76" y="146"/>
                  </a:cubicBezTo>
                  <a:cubicBezTo>
                    <a:pt x="114" y="102"/>
                    <a:pt x="114" y="102"/>
                    <a:pt x="114" y="102"/>
                  </a:cubicBezTo>
                  <a:cubicBezTo>
                    <a:pt x="102" y="90"/>
                    <a:pt x="101" y="71"/>
                    <a:pt x="112" y="58"/>
                  </a:cubicBezTo>
                  <a:cubicBezTo>
                    <a:pt x="118" y="50"/>
                    <a:pt x="127" y="46"/>
                    <a:pt x="137" y="46"/>
                  </a:cubicBezTo>
                  <a:cubicBezTo>
                    <a:pt x="143" y="46"/>
                    <a:pt x="150" y="48"/>
                    <a:pt x="156" y="53"/>
                  </a:cubicBezTo>
                  <a:cubicBezTo>
                    <a:pt x="185" y="18"/>
                    <a:pt x="185" y="18"/>
                    <a:pt x="185" y="18"/>
                  </a:cubicBezTo>
                  <a:cubicBezTo>
                    <a:pt x="164" y="0"/>
                    <a:pt x="164" y="0"/>
                    <a:pt x="164" y="0"/>
                  </a:cubicBezTo>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91406" tIns="45703" rIns="91406" bIns="45703" numCol="1" anchor="t" anchorCtr="0" compatLnSpc="1"/>
            <a:lstStyle/>
            <a:p>
              <a:pPr>
                <a:lnSpc>
                  <a:spcPct val="120000"/>
                </a:lnSpc>
              </a:pPr>
              <a:endParaRPr lang="en-US" sz="2000">
                <a:cs typeface="+mn-ea"/>
                <a:sym typeface="+mn-lt"/>
              </a:endParaRPr>
            </a:p>
          </p:txBody>
        </p:sp>
        <p:sp>
          <p:nvSpPr>
            <p:cNvPr id="32" name="Freeform 31"/>
            <p:cNvSpPr/>
            <p:nvPr/>
          </p:nvSpPr>
          <p:spPr bwMode="auto">
            <a:xfrm>
              <a:off x="8836025" y="990600"/>
              <a:ext cx="846138" cy="463550"/>
            </a:xfrm>
            <a:custGeom>
              <a:avLst/>
              <a:gdLst>
                <a:gd name="T0" fmla="*/ 38 w 40"/>
                <a:gd name="T1" fmla="*/ 0 h 22"/>
                <a:gd name="T2" fmla="*/ 19 w 40"/>
                <a:gd name="T3" fmla="*/ 1 h 22"/>
                <a:gd name="T4" fmla="*/ 0 w 40"/>
                <a:gd name="T5" fmla="*/ 3 h 22"/>
                <a:gd name="T6" fmla="*/ 0 w 40"/>
                <a:gd name="T7" fmla="*/ 4 h 22"/>
                <a:gd name="T8" fmla="*/ 21 w 40"/>
                <a:gd name="T9" fmla="*/ 22 h 22"/>
                <a:gd name="T10" fmla="*/ 40 w 40"/>
                <a:gd name="T11" fmla="*/ 0 h 22"/>
                <a:gd name="T12" fmla="*/ 40 w 40"/>
                <a:gd name="T13" fmla="*/ 0 h 22"/>
                <a:gd name="T14" fmla="*/ 38 w 40"/>
                <a:gd name="T15" fmla="*/ 0 h 2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0" h="22">
                  <a:moveTo>
                    <a:pt x="38" y="0"/>
                  </a:moveTo>
                  <a:cubicBezTo>
                    <a:pt x="35" y="0"/>
                    <a:pt x="28" y="0"/>
                    <a:pt x="19" y="1"/>
                  </a:cubicBezTo>
                  <a:cubicBezTo>
                    <a:pt x="13" y="1"/>
                    <a:pt x="6" y="2"/>
                    <a:pt x="0" y="3"/>
                  </a:cubicBezTo>
                  <a:cubicBezTo>
                    <a:pt x="0" y="4"/>
                    <a:pt x="0" y="4"/>
                    <a:pt x="0" y="4"/>
                  </a:cubicBezTo>
                  <a:cubicBezTo>
                    <a:pt x="21" y="22"/>
                    <a:pt x="21" y="22"/>
                    <a:pt x="21" y="22"/>
                  </a:cubicBezTo>
                  <a:cubicBezTo>
                    <a:pt x="40" y="0"/>
                    <a:pt x="40" y="0"/>
                    <a:pt x="40" y="0"/>
                  </a:cubicBezTo>
                  <a:cubicBezTo>
                    <a:pt x="40" y="0"/>
                    <a:pt x="40" y="0"/>
                    <a:pt x="40" y="0"/>
                  </a:cubicBezTo>
                  <a:cubicBezTo>
                    <a:pt x="40" y="0"/>
                    <a:pt x="39" y="0"/>
                    <a:pt x="38" y="0"/>
                  </a:cubicBezTo>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06" tIns="45703" rIns="91406" bIns="45703" numCol="1" anchor="t" anchorCtr="0" compatLnSpc="1"/>
            <a:lstStyle/>
            <a:p>
              <a:pPr>
                <a:lnSpc>
                  <a:spcPct val="120000"/>
                </a:lnSpc>
              </a:pPr>
              <a:endParaRPr lang="en-US" sz="2000">
                <a:cs typeface="+mn-ea"/>
                <a:sym typeface="+mn-lt"/>
              </a:endParaRPr>
            </a:p>
          </p:txBody>
        </p:sp>
        <p:sp>
          <p:nvSpPr>
            <p:cNvPr id="33" name="Freeform 32"/>
            <p:cNvSpPr/>
            <p:nvPr/>
          </p:nvSpPr>
          <p:spPr bwMode="auto">
            <a:xfrm>
              <a:off x="5411788" y="3500438"/>
              <a:ext cx="1565275" cy="1898650"/>
            </a:xfrm>
            <a:custGeom>
              <a:avLst/>
              <a:gdLst>
                <a:gd name="T0" fmla="*/ 37 w 74"/>
                <a:gd name="T1" fmla="*/ 0 h 90"/>
                <a:gd name="T2" fmla="*/ 30 w 74"/>
                <a:gd name="T3" fmla="*/ 13 h 90"/>
                <a:gd name="T4" fmla="*/ 38 w 74"/>
                <a:gd name="T5" fmla="*/ 32 h 90"/>
                <a:gd name="T6" fmla="*/ 6 w 74"/>
                <a:gd name="T7" fmla="*/ 70 h 90"/>
                <a:gd name="T8" fmla="*/ 7 w 74"/>
                <a:gd name="T9" fmla="*/ 55 h 90"/>
                <a:gd name="T10" fmla="*/ 0 w 74"/>
                <a:gd name="T11" fmla="*/ 69 h 90"/>
                <a:gd name="T12" fmla="*/ 25 w 74"/>
                <a:gd name="T13" fmla="*/ 90 h 90"/>
                <a:gd name="T14" fmla="*/ 74 w 74"/>
                <a:gd name="T15" fmla="*/ 31 h 90"/>
                <a:gd name="T16" fmla="*/ 37 w 74"/>
                <a:gd name="T17" fmla="*/ 0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4" h="90">
                  <a:moveTo>
                    <a:pt x="37" y="0"/>
                  </a:moveTo>
                  <a:cubicBezTo>
                    <a:pt x="35" y="4"/>
                    <a:pt x="32" y="8"/>
                    <a:pt x="30" y="13"/>
                  </a:cubicBezTo>
                  <a:cubicBezTo>
                    <a:pt x="37" y="20"/>
                    <a:pt x="38" y="32"/>
                    <a:pt x="38" y="32"/>
                  </a:cubicBezTo>
                  <a:cubicBezTo>
                    <a:pt x="6" y="70"/>
                    <a:pt x="6" y="70"/>
                    <a:pt x="6" y="70"/>
                  </a:cubicBezTo>
                  <a:cubicBezTo>
                    <a:pt x="10" y="60"/>
                    <a:pt x="10" y="56"/>
                    <a:pt x="7" y="55"/>
                  </a:cubicBezTo>
                  <a:cubicBezTo>
                    <a:pt x="4" y="61"/>
                    <a:pt x="2" y="66"/>
                    <a:pt x="0" y="69"/>
                  </a:cubicBezTo>
                  <a:cubicBezTo>
                    <a:pt x="25" y="90"/>
                    <a:pt x="25" y="90"/>
                    <a:pt x="25" y="90"/>
                  </a:cubicBezTo>
                  <a:cubicBezTo>
                    <a:pt x="74" y="31"/>
                    <a:pt x="74" y="31"/>
                    <a:pt x="74" y="31"/>
                  </a:cubicBezTo>
                  <a:cubicBezTo>
                    <a:pt x="37" y="0"/>
                    <a:pt x="37" y="0"/>
                    <a:pt x="37" y="0"/>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06" tIns="45703" rIns="91406" bIns="45703" numCol="1" anchor="t" anchorCtr="0" compatLnSpc="1"/>
            <a:lstStyle/>
            <a:p>
              <a:pPr>
                <a:lnSpc>
                  <a:spcPct val="120000"/>
                </a:lnSpc>
              </a:pPr>
              <a:endParaRPr lang="en-US" sz="2000">
                <a:cs typeface="+mn-ea"/>
                <a:sym typeface="+mn-lt"/>
              </a:endParaRPr>
            </a:p>
          </p:txBody>
        </p:sp>
        <p:sp>
          <p:nvSpPr>
            <p:cNvPr id="34" name="Freeform 33"/>
            <p:cNvSpPr>
              <a:spLocks noEditPoints="1"/>
            </p:cNvSpPr>
            <p:nvPr/>
          </p:nvSpPr>
          <p:spPr bwMode="auto">
            <a:xfrm>
              <a:off x="3954463" y="3668713"/>
              <a:ext cx="1731963" cy="1982788"/>
            </a:xfrm>
            <a:custGeom>
              <a:avLst/>
              <a:gdLst>
                <a:gd name="T0" fmla="*/ 3 w 82"/>
                <a:gd name="T1" fmla="*/ 94 h 94"/>
                <a:gd name="T2" fmla="*/ 0 w 82"/>
                <a:gd name="T3" fmla="*/ 94 h 94"/>
                <a:gd name="T4" fmla="*/ 0 w 82"/>
                <a:gd name="T5" fmla="*/ 94 h 94"/>
                <a:gd name="T6" fmla="*/ 3 w 82"/>
                <a:gd name="T7" fmla="*/ 94 h 94"/>
                <a:gd name="T8" fmla="*/ 3 w 82"/>
                <a:gd name="T9" fmla="*/ 94 h 94"/>
                <a:gd name="T10" fmla="*/ 62 w 82"/>
                <a:gd name="T11" fmla="*/ 7 h 94"/>
                <a:gd name="T12" fmla="*/ 47 w 82"/>
                <a:gd name="T13" fmla="*/ 20 h 94"/>
                <a:gd name="T14" fmla="*/ 62 w 82"/>
                <a:gd name="T15" fmla="*/ 7 h 94"/>
                <a:gd name="T16" fmla="*/ 79 w 82"/>
                <a:gd name="T17" fmla="*/ 0 h 94"/>
                <a:gd name="T18" fmla="*/ 73 w 82"/>
                <a:gd name="T19" fmla="*/ 2 h 94"/>
                <a:gd name="T20" fmla="*/ 76 w 82"/>
                <a:gd name="T21" fmla="*/ 1 h 94"/>
                <a:gd name="T22" fmla="*/ 76 w 82"/>
                <a:gd name="T23" fmla="*/ 1 h 94"/>
                <a:gd name="T24" fmla="*/ 79 w 82"/>
                <a:gd name="T25" fmla="*/ 0 h 94"/>
                <a:gd name="T26" fmla="*/ 82 w 82"/>
                <a:gd name="T27" fmla="*/ 0 h 94"/>
                <a:gd name="T28" fmla="*/ 80 w 82"/>
                <a:gd name="T29" fmla="*/ 0 h 94"/>
                <a:gd name="T30" fmla="*/ 80 w 82"/>
                <a:gd name="T31" fmla="*/ 0 h 94"/>
                <a:gd name="T32" fmla="*/ 82 w 82"/>
                <a:gd name="T33" fmla="*/ 0 h 94"/>
                <a:gd name="T34" fmla="*/ 82 w 82"/>
                <a:gd name="T35" fmla="*/ 0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2" h="94">
                  <a:moveTo>
                    <a:pt x="3" y="94"/>
                  </a:moveTo>
                  <a:cubicBezTo>
                    <a:pt x="0" y="94"/>
                    <a:pt x="0" y="94"/>
                    <a:pt x="0" y="94"/>
                  </a:cubicBezTo>
                  <a:cubicBezTo>
                    <a:pt x="0" y="94"/>
                    <a:pt x="0" y="94"/>
                    <a:pt x="0" y="94"/>
                  </a:cubicBezTo>
                  <a:cubicBezTo>
                    <a:pt x="3" y="94"/>
                    <a:pt x="3" y="94"/>
                    <a:pt x="3" y="94"/>
                  </a:cubicBezTo>
                  <a:cubicBezTo>
                    <a:pt x="3" y="94"/>
                    <a:pt x="3" y="94"/>
                    <a:pt x="3" y="94"/>
                  </a:cubicBezTo>
                  <a:moveTo>
                    <a:pt x="62" y="7"/>
                  </a:moveTo>
                  <a:cubicBezTo>
                    <a:pt x="57" y="10"/>
                    <a:pt x="52" y="15"/>
                    <a:pt x="47" y="20"/>
                  </a:cubicBezTo>
                  <a:cubicBezTo>
                    <a:pt x="52" y="15"/>
                    <a:pt x="57" y="10"/>
                    <a:pt x="62" y="7"/>
                  </a:cubicBezTo>
                  <a:moveTo>
                    <a:pt x="79" y="0"/>
                  </a:moveTo>
                  <a:cubicBezTo>
                    <a:pt x="77" y="1"/>
                    <a:pt x="75" y="1"/>
                    <a:pt x="73" y="2"/>
                  </a:cubicBezTo>
                  <a:cubicBezTo>
                    <a:pt x="74" y="1"/>
                    <a:pt x="75" y="1"/>
                    <a:pt x="76" y="1"/>
                  </a:cubicBezTo>
                  <a:cubicBezTo>
                    <a:pt x="76" y="1"/>
                    <a:pt x="76" y="1"/>
                    <a:pt x="76" y="1"/>
                  </a:cubicBezTo>
                  <a:cubicBezTo>
                    <a:pt x="77" y="1"/>
                    <a:pt x="78" y="0"/>
                    <a:pt x="79" y="0"/>
                  </a:cubicBezTo>
                  <a:moveTo>
                    <a:pt x="82" y="0"/>
                  </a:moveTo>
                  <a:cubicBezTo>
                    <a:pt x="82" y="0"/>
                    <a:pt x="81" y="0"/>
                    <a:pt x="80" y="0"/>
                  </a:cubicBezTo>
                  <a:cubicBezTo>
                    <a:pt x="80" y="0"/>
                    <a:pt x="80" y="0"/>
                    <a:pt x="80" y="0"/>
                  </a:cubicBezTo>
                  <a:cubicBezTo>
                    <a:pt x="81" y="0"/>
                    <a:pt x="82" y="0"/>
                    <a:pt x="82" y="0"/>
                  </a:cubicBezTo>
                  <a:cubicBezTo>
                    <a:pt x="82" y="0"/>
                    <a:pt x="82" y="0"/>
                    <a:pt x="82" y="0"/>
                  </a:cubicBezTo>
                </a:path>
              </a:pathLst>
            </a:custGeom>
            <a:solidFill>
              <a:srgbClr val="D1D3D4"/>
            </a:solidFill>
            <a:ln>
              <a:noFill/>
            </a:ln>
            <a:extLst>
              <a:ext uri="{91240B29-F687-4F45-9708-019B960494DF}">
                <a14:hiddenLine xmlns:a14="http://schemas.microsoft.com/office/drawing/2010/main" w="9525">
                  <a:solidFill>
                    <a:srgbClr val="000000"/>
                  </a:solidFill>
                  <a:round/>
                </a14:hiddenLine>
              </a:ext>
            </a:extLst>
          </p:spPr>
          <p:txBody>
            <a:bodyPr vert="horz" wrap="square" lIns="91406" tIns="45703" rIns="91406" bIns="45703" numCol="1" anchor="t" anchorCtr="0" compatLnSpc="1"/>
            <a:lstStyle/>
            <a:p>
              <a:pPr>
                <a:lnSpc>
                  <a:spcPct val="120000"/>
                </a:lnSpc>
              </a:pPr>
              <a:endParaRPr lang="en-US" sz="2000">
                <a:cs typeface="+mn-ea"/>
                <a:sym typeface="+mn-lt"/>
              </a:endParaRPr>
            </a:p>
          </p:txBody>
        </p:sp>
        <p:sp>
          <p:nvSpPr>
            <p:cNvPr id="35" name="Freeform 34"/>
            <p:cNvSpPr/>
            <p:nvPr/>
          </p:nvSpPr>
          <p:spPr bwMode="auto">
            <a:xfrm>
              <a:off x="3954463" y="3668713"/>
              <a:ext cx="1731963" cy="1982788"/>
            </a:xfrm>
            <a:custGeom>
              <a:avLst/>
              <a:gdLst>
                <a:gd name="T0" fmla="*/ 82 w 82"/>
                <a:gd name="T1" fmla="*/ 0 h 94"/>
                <a:gd name="T2" fmla="*/ 80 w 82"/>
                <a:gd name="T3" fmla="*/ 0 h 94"/>
                <a:gd name="T4" fmla="*/ 80 w 82"/>
                <a:gd name="T5" fmla="*/ 0 h 94"/>
                <a:gd name="T6" fmla="*/ 79 w 82"/>
                <a:gd name="T7" fmla="*/ 0 h 94"/>
                <a:gd name="T8" fmla="*/ 76 w 82"/>
                <a:gd name="T9" fmla="*/ 1 h 94"/>
                <a:gd name="T10" fmla="*/ 76 w 82"/>
                <a:gd name="T11" fmla="*/ 1 h 94"/>
                <a:gd name="T12" fmla="*/ 73 w 82"/>
                <a:gd name="T13" fmla="*/ 2 h 94"/>
                <a:gd name="T14" fmla="*/ 72 w 82"/>
                <a:gd name="T15" fmla="*/ 2 h 94"/>
                <a:gd name="T16" fmla="*/ 62 w 82"/>
                <a:gd name="T17" fmla="*/ 7 h 94"/>
                <a:gd name="T18" fmla="*/ 47 w 82"/>
                <a:gd name="T19" fmla="*/ 20 h 94"/>
                <a:gd name="T20" fmla="*/ 0 w 82"/>
                <a:gd name="T21" fmla="*/ 94 h 94"/>
                <a:gd name="T22" fmla="*/ 3 w 82"/>
                <a:gd name="T23" fmla="*/ 94 h 94"/>
                <a:gd name="T24" fmla="*/ 74 w 82"/>
                <a:gd name="T25" fmla="*/ 2 h 94"/>
                <a:gd name="T26" fmla="*/ 82 w 82"/>
                <a:gd name="T27" fmla="*/ 0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2" h="94">
                  <a:moveTo>
                    <a:pt x="82" y="0"/>
                  </a:moveTo>
                  <a:cubicBezTo>
                    <a:pt x="82" y="0"/>
                    <a:pt x="81" y="0"/>
                    <a:pt x="80" y="0"/>
                  </a:cubicBezTo>
                  <a:cubicBezTo>
                    <a:pt x="80" y="0"/>
                    <a:pt x="80" y="0"/>
                    <a:pt x="80" y="0"/>
                  </a:cubicBezTo>
                  <a:cubicBezTo>
                    <a:pt x="80" y="0"/>
                    <a:pt x="79" y="0"/>
                    <a:pt x="79" y="0"/>
                  </a:cubicBezTo>
                  <a:cubicBezTo>
                    <a:pt x="78" y="0"/>
                    <a:pt x="77" y="1"/>
                    <a:pt x="76" y="1"/>
                  </a:cubicBezTo>
                  <a:cubicBezTo>
                    <a:pt x="76" y="1"/>
                    <a:pt x="76" y="1"/>
                    <a:pt x="76" y="1"/>
                  </a:cubicBezTo>
                  <a:cubicBezTo>
                    <a:pt x="75" y="1"/>
                    <a:pt x="74" y="1"/>
                    <a:pt x="73" y="2"/>
                  </a:cubicBezTo>
                  <a:cubicBezTo>
                    <a:pt x="72" y="2"/>
                    <a:pt x="72" y="2"/>
                    <a:pt x="72" y="2"/>
                  </a:cubicBezTo>
                  <a:cubicBezTo>
                    <a:pt x="68" y="3"/>
                    <a:pt x="65" y="5"/>
                    <a:pt x="62" y="7"/>
                  </a:cubicBezTo>
                  <a:cubicBezTo>
                    <a:pt x="57" y="10"/>
                    <a:pt x="52" y="15"/>
                    <a:pt x="47" y="20"/>
                  </a:cubicBezTo>
                  <a:cubicBezTo>
                    <a:pt x="31" y="40"/>
                    <a:pt x="18" y="69"/>
                    <a:pt x="0" y="94"/>
                  </a:cubicBezTo>
                  <a:cubicBezTo>
                    <a:pt x="3" y="94"/>
                    <a:pt x="3" y="94"/>
                    <a:pt x="3" y="94"/>
                  </a:cubicBezTo>
                  <a:cubicBezTo>
                    <a:pt x="29" y="57"/>
                    <a:pt x="44" y="12"/>
                    <a:pt x="74" y="2"/>
                  </a:cubicBezTo>
                  <a:cubicBezTo>
                    <a:pt x="77" y="1"/>
                    <a:pt x="80" y="0"/>
                    <a:pt x="82" y="0"/>
                  </a:cubicBezTo>
                </a:path>
              </a:pathLst>
            </a:custGeom>
            <a:solidFill>
              <a:srgbClr val="898C8F"/>
            </a:solidFill>
            <a:ln>
              <a:noFill/>
            </a:ln>
            <a:extLst>
              <a:ext uri="{91240B29-F687-4F45-9708-019B960494DF}">
                <a14:hiddenLine xmlns:a14="http://schemas.microsoft.com/office/drawing/2010/main" w="9525">
                  <a:solidFill>
                    <a:srgbClr val="000000"/>
                  </a:solidFill>
                  <a:round/>
                </a14:hiddenLine>
              </a:ext>
            </a:extLst>
          </p:spPr>
          <p:txBody>
            <a:bodyPr vert="horz" wrap="square" lIns="91406" tIns="45703" rIns="91406" bIns="45703" numCol="1" anchor="t" anchorCtr="0" compatLnSpc="1"/>
            <a:lstStyle/>
            <a:p>
              <a:pPr>
                <a:lnSpc>
                  <a:spcPct val="120000"/>
                </a:lnSpc>
              </a:pPr>
              <a:endParaRPr lang="en-US" sz="2000">
                <a:cs typeface="+mn-ea"/>
                <a:sym typeface="+mn-lt"/>
              </a:endParaRPr>
            </a:p>
          </p:txBody>
        </p:sp>
        <p:sp>
          <p:nvSpPr>
            <p:cNvPr id="36" name="Freeform 35"/>
            <p:cNvSpPr/>
            <p:nvPr/>
          </p:nvSpPr>
          <p:spPr bwMode="auto">
            <a:xfrm>
              <a:off x="4016375" y="3668713"/>
              <a:ext cx="2198688" cy="1982788"/>
            </a:xfrm>
            <a:custGeom>
              <a:avLst/>
              <a:gdLst>
                <a:gd name="T0" fmla="*/ 80 w 104"/>
                <a:gd name="T1" fmla="*/ 0 h 94"/>
                <a:gd name="T2" fmla="*/ 79 w 104"/>
                <a:gd name="T3" fmla="*/ 0 h 94"/>
                <a:gd name="T4" fmla="*/ 79 w 104"/>
                <a:gd name="T5" fmla="*/ 0 h 94"/>
                <a:gd name="T6" fmla="*/ 71 w 104"/>
                <a:gd name="T7" fmla="*/ 2 h 94"/>
                <a:gd name="T8" fmla="*/ 0 w 104"/>
                <a:gd name="T9" fmla="*/ 94 h 94"/>
                <a:gd name="T10" fmla="*/ 0 w 104"/>
                <a:gd name="T11" fmla="*/ 94 h 94"/>
                <a:gd name="T12" fmla="*/ 13 w 104"/>
                <a:gd name="T13" fmla="*/ 91 h 94"/>
                <a:gd name="T14" fmla="*/ 70 w 104"/>
                <a:gd name="T15" fmla="*/ 47 h 94"/>
                <a:gd name="T16" fmla="*/ 70 w 104"/>
                <a:gd name="T17" fmla="*/ 47 h 94"/>
                <a:gd name="T18" fmla="*/ 72 w 104"/>
                <a:gd name="T19" fmla="*/ 47 h 94"/>
                <a:gd name="T20" fmla="*/ 73 w 104"/>
                <a:gd name="T21" fmla="*/ 47 h 94"/>
                <a:gd name="T22" fmla="*/ 73 w 104"/>
                <a:gd name="T23" fmla="*/ 47 h 94"/>
                <a:gd name="T24" fmla="*/ 72 w 104"/>
                <a:gd name="T25" fmla="*/ 62 h 94"/>
                <a:gd name="T26" fmla="*/ 104 w 104"/>
                <a:gd name="T27" fmla="*/ 24 h 94"/>
                <a:gd name="T28" fmla="*/ 96 w 104"/>
                <a:gd name="T29" fmla="*/ 5 h 94"/>
                <a:gd name="T30" fmla="*/ 96 w 104"/>
                <a:gd name="T31" fmla="*/ 5 h 94"/>
                <a:gd name="T32" fmla="*/ 94 w 104"/>
                <a:gd name="T33" fmla="*/ 3 h 94"/>
                <a:gd name="T34" fmla="*/ 94 w 104"/>
                <a:gd name="T35" fmla="*/ 3 h 94"/>
                <a:gd name="T36" fmla="*/ 94 w 104"/>
                <a:gd name="T37" fmla="*/ 3 h 94"/>
                <a:gd name="T38" fmla="*/ 93 w 104"/>
                <a:gd name="T39" fmla="*/ 5 h 94"/>
                <a:gd name="T40" fmla="*/ 80 w 104"/>
                <a:gd name="T41" fmla="*/ 0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04" h="94">
                  <a:moveTo>
                    <a:pt x="80" y="0"/>
                  </a:moveTo>
                  <a:cubicBezTo>
                    <a:pt x="80" y="0"/>
                    <a:pt x="80" y="0"/>
                    <a:pt x="79" y="0"/>
                  </a:cubicBezTo>
                  <a:cubicBezTo>
                    <a:pt x="79" y="0"/>
                    <a:pt x="79" y="0"/>
                    <a:pt x="79" y="0"/>
                  </a:cubicBezTo>
                  <a:cubicBezTo>
                    <a:pt x="77" y="0"/>
                    <a:pt x="74" y="1"/>
                    <a:pt x="71" y="2"/>
                  </a:cubicBezTo>
                  <a:cubicBezTo>
                    <a:pt x="41" y="12"/>
                    <a:pt x="26" y="57"/>
                    <a:pt x="0" y="94"/>
                  </a:cubicBezTo>
                  <a:cubicBezTo>
                    <a:pt x="0" y="94"/>
                    <a:pt x="0" y="94"/>
                    <a:pt x="0" y="94"/>
                  </a:cubicBezTo>
                  <a:cubicBezTo>
                    <a:pt x="13" y="91"/>
                    <a:pt x="13" y="91"/>
                    <a:pt x="13" y="91"/>
                  </a:cubicBezTo>
                  <a:cubicBezTo>
                    <a:pt x="13" y="91"/>
                    <a:pt x="58" y="47"/>
                    <a:pt x="70" y="47"/>
                  </a:cubicBezTo>
                  <a:cubicBezTo>
                    <a:pt x="70" y="47"/>
                    <a:pt x="70" y="47"/>
                    <a:pt x="70" y="47"/>
                  </a:cubicBezTo>
                  <a:cubicBezTo>
                    <a:pt x="71" y="47"/>
                    <a:pt x="72" y="47"/>
                    <a:pt x="72" y="47"/>
                  </a:cubicBezTo>
                  <a:cubicBezTo>
                    <a:pt x="73" y="47"/>
                    <a:pt x="73" y="47"/>
                    <a:pt x="73" y="47"/>
                  </a:cubicBezTo>
                  <a:cubicBezTo>
                    <a:pt x="73" y="47"/>
                    <a:pt x="73" y="47"/>
                    <a:pt x="73" y="47"/>
                  </a:cubicBezTo>
                  <a:cubicBezTo>
                    <a:pt x="76" y="48"/>
                    <a:pt x="76" y="52"/>
                    <a:pt x="72" y="62"/>
                  </a:cubicBezTo>
                  <a:cubicBezTo>
                    <a:pt x="104" y="24"/>
                    <a:pt x="104" y="24"/>
                    <a:pt x="104" y="24"/>
                  </a:cubicBezTo>
                  <a:cubicBezTo>
                    <a:pt x="104" y="24"/>
                    <a:pt x="103" y="12"/>
                    <a:pt x="96" y="5"/>
                  </a:cubicBezTo>
                  <a:cubicBezTo>
                    <a:pt x="96" y="5"/>
                    <a:pt x="96" y="5"/>
                    <a:pt x="96" y="5"/>
                  </a:cubicBezTo>
                  <a:cubicBezTo>
                    <a:pt x="95" y="4"/>
                    <a:pt x="95" y="4"/>
                    <a:pt x="94" y="3"/>
                  </a:cubicBezTo>
                  <a:cubicBezTo>
                    <a:pt x="94" y="3"/>
                    <a:pt x="94" y="3"/>
                    <a:pt x="94" y="3"/>
                  </a:cubicBezTo>
                  <a:cubicBezTo>
                    <a:pt x="94" y="3"/>
                    <a:pt x="94" y="3"/>
                    <a:pt x="94" y="3"/>
                  </a:cubicBezTo>
                  <a:cubicBezTo>
                    <a:pt x="94" y="4"/>
                    <a:pt x="93" y="4"/>
                    <a:pt x="93" y="5"/>
                  </a:cubicBezTo>
                  <a:cubicBezTo>
                    <a:pt x="90" y="2"/>
                    <a:pt x="86" y="0"/>
                    <a:pt x="80" y="0"/>
                  </a:cubicBezTo>
                </a:path>
              </a:pathLst>
            </a:custGeom>
            <a:solidFill>
              <a:srgbClr val="D1D3D4"/>
            </a:solidFill>
            <a:ln>
              <a:noFill/>
            </a:ln>
            <a:extLst>
              <a:ext uri="{91240B29-F687-4F45-9708-019B960494DF}">
                <a14:hiddenLine xmlns:a14="http://schemas.microsoft.com/office/drawing/2010/main" w="9525">
                  <a:solidFill>
                    <a:srgbClr val="000000"/>
                  </a:solidFill>
                  <a:round/>
                </a14:hiddenLine>
              </a:ext>
            </a:extLst>
          </p:spPr>
          <p:txBody>
            <a:bodyPr vert="horz" wrap="square" lIns="91406" tIns="45703" rIns="91406" bIns="45703" numCol="1" anchor="t" anchorCtr="0" compatLnSpc="1"/>
            <a:lstStyle/>
            <a:p>
              <a:pPr>
                <a:lnSpc>
                  <a:spcPct val="120000"/>
                </a:lnSpc>
              </a:pPr>
              <a:endParaRPr lang="en-US" sz="2000">
                <a:cs typeface="+mn-ea"/>
                <a:sym typeface="+mn-lt"/>
              </a:endParaRPr>
            </a:p>
          </p:txBody>
        </p:sp>
        <p:sp>
          <p:nvSpPr>
            <p:cNvPr id="37" name="Freeform 36"/>
            <p:cNvSpPr/>
            <p:nvPr/>
          </p:nvSpPr>
          <p:spPr bwMode="auto">
            <a:xfrm>
              <a:off x="5370513" y="5610225"/>
              <a:ext cx="84138" cy="84138"/>
            </a:xfrm>
            <a:custGeom>
              <a:avLst/>
              <a:gdLst>
                <a:gd name="T0" fmla="*/ 0 w 4"/>
                <a:gd name="T1" fmla="*/ 0 h 4"/>
                <a:gd name="T2" fmla="*/ 0 w 4"/>
                <a:gd name="T3" fmla="*/ 0 h 4"/>
                <a:gd name="T4" fmla="*/ 2 w 4"/>
                <a:gd name="T5" fmla="*/ 2 h 4"/>
                <a:gd name="T6" fmla="*/ 2 w 4"/>
                <a:gd name="T7" fmla="*/ 2 h 4"/>
                <a:gd name="T8" fmla="*/ 4 w 4"/>
                <a:gd name="T9" fmla="*/ 4 h 4"/>
                <a:gd name="T10" fmla="*/ 4 w 4"/>
                <a:gd name="T11" fmla="*/ 4 h 4"/>
                <a:gd name="T12" fmla="*/ 0 w 4"/>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4" h="4">
                  <a:moveTo>
                    <a:pt x="0" y="0"/>
                  </a:moveTo>
                  <a:cubicBezTo>
                    <a:pt x="0" y="0"/>
                    <a:pt x="0" y="0"/>
                    <a:pt x="0" y="0"/>
                  </a:cubicBezTo>
                  <a:cubicBezTo>
                    <a:pt x="2" y="2"/>
                    <a:pt x="2" y="2"/>
                    <a:pt x="2" y="2"/>
                  </a:cubicBezTo>
                  <a:cubicBezTo>
                    <a:pt x="2" y="2"/>
                    <a:pt x="2" y="2"/>
                    <a:pt x="2" y="2"/>
                  </a:cubicBezTo>
                  <a:cubicBezTo>
                    <a:pt x="4" y="4"/>
                    <a:pt x="4" y="4"/>
                    <a:pt x="4" y="4"/>
                  </a:cubicBezTo>
                  <a:cubicBezTo>
                    <a:pt x="4" y="4"/>
                    <a:pt x="4" y="4"/>
                    <a:pt x="4" y="4"/>
                  </a:cubicBezTo>
                  <a:cubicBezTo>
                    <a:pt x="0" y="0"/>
                    <a:pt x="0" y="0"/>
                    <a:pt x="0" y="0"/>
                  </a:cubicBezTo>
                </a:path>
              </a:pathLst>
            </a:custGeom>
            <a:solidFill>
              <a:srgbClr val="D1AF5F"/>
            </a:solidFill>
            <a:ln>
              <a:noFill/>
            </a:ln>
            <a:extLst>
              <a:ext uri="{91240B29-F687-4F45-9708-019B960494DF}">
                <a14:hiddenLine xmlns:a14="http://schemas.microsoft.com/office/drawing/2010/main" w="9525">
                  <a:solidFill>
                    <a:srgbClr val="000000"/>
                  </a:solidFill>
                  <a:round/>
                </a14:hiddenLine>
              </a:ext>
            </a:extLst>
          </p:spPr>
          <p:txBody>
            <a:bodyPr vert="horz" wrap="square" lIns="91406" tIns="45703" rIns="91406" bIns="45703" numCol="1" anchor="t" anchorCtr="0" compatLnSpc="1"/>
            <a:lstStyle/>
            <a:p>
              <a:pPr>
                <a:lnSpc>
                  <a:spcPct val="120000"/>
                </a:lnSpc>
              </a:pPr>
              <a:endParaRPr lang="en-US" sz="2000">
                <a:cs typeface="+mn-ea"/>
                <a:sym typeface="+mn-lt"/>
              </a:endParaRPr>
            </a:p>
          </p:txBody>
        </p:sp>
        <p:sp>
          <p:nvSpPr>
            <p:cNvPr id="38" name="Freeform 37"/>
            <p:cNvSpPr/>
            <p:nvPr/>
          </p:nvSpPr>
          <p:spPr bwMode="auto">
            <a:xfrm>
              <a:off x="5411788" y="5651500"/>
              <a:ext cx="42863" cy="42863"/>
            </a:xfrm>
            <a:custGeom>
              <a:avLst/>
              <a:gdLst>
                <a:gd name="T0" fmla="*/ 0 w 2"/>
                <a:gd name="T1" fmla="*/ 0 h 2"/>
                <a:gd name="T2" fmla="*/ 0 w 2"/>
                <a:gd name="T3" fmla="*/ 0 h 2"/>
                <a:gd name="T4" fmla="*/ 2 w 2"/>
                <a:gd name="T5" fmla="*/ 2 h 2"/>
                <a:gd name="T6" fmla="*/ 2 w 2"/>
                <a:gd name="T7" fmla="*/ 2 h 2"/>
                <a:gd name="T8" fmla="*/ 0 w 2"/>
                <a:gd name="T9" fmla="*/ 0 h 2"/>
              </a:gdLst>
              <a:ahLst/>
              <a:cxnLst>
                <a:cxn ang="0">
                  <a:pos x="T0" y="T1"/>
                </a:cxn>
                <a:cxn ang="0">
                  <a:pos x="T2" y="T3"/>
                </a:cxn>
                <a:cxn ang="0">
                  <a:pos x="T4" y="T5"/>
                </a:cxn>
                <a:cxn ang="0">
                  <a:pos x="T6" y="T7"/>
                </a:cxn>
                <a:cxn ang="0">
                  <a:pos x="T8" y="T9"/>
                </a:cxn>
              </a:cxnLst>
              <a:rect l="0" t="0" r="r" b="b"/>
              <a:pathLst>
                <a:path w="2" h="2">
                  <a:moveTo>
                    <a:pt x="0" y="0"/>
                  </a:moveTo>
                  <a:cubicBezTo>
                    <a:pt x="0" y="0"/>
                    <a:pt x="0" y="0"/>
                    <a:pt x="0" y="0"/>
                  </a:cubicBezTo>
                  <a:cubicBezTo>
                    <a:pt x="2" y="2"/>
                    <a:pt x="2" y="2"/>
                    <a:pt x="2" y="2"/>
                  </a:cubicBezTo>
                  <a:cubicBezTo>
                    <a:pt x="2" y="2"/>
                    <a:pt x="2" y="2"/>
                    <a:pt x="2" y="2"/>
                  </a:cubicBezTo>
                  <a:cubicBezTo>
                    <a:pt x="0" y="0"/>
                    <a:pt x="0" y="0"/>
                    <a:pt x="0" y="0"/>
                  </a:cubicBezTo>
                </a:path>
              </a:pathLst>
            </a:custGeom>
            <a:solidFill>
              <a:srgbClr val="D18E11"/>
            </a:solidFill>
            <a:ln>
              <a:noFill/>
            </a:ln>
            <a:extLst>
              <a:ext uri="{91240B29-F687-4F45-9708-019B960494DF}">
                <a14:hiddenLine xmlns:a14="http://schemas.microsoft.com/office/drawing/2010/main" w="9525">
                  <a:solidFill>
                    <a:srgbClr val="000000"/>
                  </a:solidFill>
                  <a:round/>
                </a14:hiddenLine>
              </a:ext>
            </a:extLst>
          </p:spPr>
          <p:txBody>
            <a:bodyPr vert="horz" wrap="square" lIns="91406" tIns="45703" rIns="91406" bIns="45703" numCol="1" anchor="t" anchorCtr="0" compatLnSpc="1"/>
            <a:lstStyle/>
            <a:p>
              <a:pPr>
                <a:lnSpc>
                  <a:spcPct val="120000"/>
                </a:lnSpc>
              </a:pPr>
              <a:endParaRPr lang="en-US" sz="2000">
                <a:cs typeface="+mn-ea"/>
                <a:sym typeface="+mn-lt"/>
              </a:endParaRPr>
            </a:p>
          </p:txBody>
        </p:sp>
        <p:sp>
          <p:nvSpPr>
            <p:cNvPr id="39" name="Freeform 38"/>
            <p:cNvSpPr/>
            <p:nvPr/>
          </p:nvSpPr>
          <p:spPr bwMode="auto">
            <a:xfrm>
              <a:off x="5454650" y="5694363"/>
              <a:ext cx="127000" cy="106363"/>
            </a:xfrm>
            <a:custGeom>
              <a:avLst/>
              <a:gdLst>
                <a:gd name="T0" fmla="*/ 0 w 6"/>
                <a:gd name="T1" fmla="*/ 0 h 5"/>
                <a:gd name="T2" fmla="*/ 0 w 6"/>
                <a:gd name="T3" fmla="*/ 0 h 5"/>
                <a:gd name="T4" fmla="*/ 0 w 6"/>
                <a:gd name="T5" fmla="*/ 0 h 5"/>
                <a:gd name="T6" fmla="*/ 0 w 6"/>
                <a:gd name="T7" fmla="*/ 0 h 5"/>
                <a:gd name="T8" fmla="*/ 6 w 6"/>
                <a:gd name="T9" fmla="*/ 5 h 5"/>
                <a:gd name="T10" fmla="*/ 6 w 6"/>
                <a:gd name="T11" fmla="*/ 5 h 5"/>
                <a:gd name="T12" fmla="*/ 0 w 6"/>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6" h="5">
                  <a:moveTo>
                    <a:pt x="0" y="0"/>
                  </a:moveTo>
                  <a:cubicBezTo>
                    <a:pt x="0" y="0"/>
                    <a:pt x="0" y="0"/>
                    <a:pt x="0" y="0"/>
                  </a:cubicBezTo>
                  <a:cubicBezTo>
                    <a:pt x="0" y="0"/>
                    <a:pt x="0" y="0"/>
                    <a:pt x="0" y="0"/>
                  </a:cubicBezTo>
                  <a:cubicBezTo>
                    <a:pt x="0" y="0"/>
                    <a:pt x="0" y="0"/>
                    <a:pt x="0" y="0"/>
                  </a:cubicBezTo>
                  <a:cubicBezTo>
                    <a:pt x="6" y="5"/>
                    <a:pt x="6" y="5"/>
                    <a:pt x="6" y="5"/>
                  </a:cubicBezTo>
                  <a:cubicBezTo>
                    <a:pt x="6" y="5"/>
                    <a:pt x="6" y="5"/>
                    <a:pt x="6" y="5"/>
                  </a:cubicBezTo>
                  <a:cubicBezTo>
                    <a:pt x="0" y="0"/>
                    <a:pt x="0" y="0"/>
                    <a:pt x="0" y="0"/>
                  </a:cubicBezTo>
                </a:path>
              </a:pathLst>
            </a:custGeom>
            <a:solidFill>
              <a:srgbClr val="B85045"/>
            </a:solidFill>
            <a:ln>
              <a:noFill/>
            </a:ln>
            <a:extLst>
              <a:ext uri="{91240B29-F687-4F45-9708-019B960494DF}">
                <a14:hiddenLine xmlns:a14="http://schemas.microsoft.com/office/drawing/2010/main" w="9525">
                  <a:solidFill>
                    <a:srgbClr val="000000"/>
                  </a:solidFill>
                  <a:round/>
                </a14:hiddenLine>
              </a:ext>
            </a:extLst>
          </p:spPr>
          <p:txBody>
            <a:bodyPr vert="horz" wrap="square" lIns="91406" tIns="45703" rIns="91406" bIns="45703" numCol="1" anchor="t" anchorCtr="0" compatLnSpc="1"/>
            <a:lstStyle/>
            <a:p>
              <a:pPr>
                <a:lnSpc>
                  <a:spcPct val="120000"/>
                </a:lnSpc>
              </a:pPr>
              <a:endParaRPr lang="en-US" sz="2000">
                <a:cs typeface="+mn-ea"/>
                <a:sym typeface="+mn-lt"/>
              </a:endParaRPr>
            </a:p>
          </p:txBody>
        </p:sp>
      </p:grpSp>
      <p:sp>
        <p:nvSpPr>
          <p:cNvPr id="58" name="Text Placeholder 3"/>
          <p:cNvSpPr txBox="1"/>
          <p:nvPr/>
        </p:nvSpPr>
        <p:spPr>
          <a:xfrm>
            <a:off x="7982585" y="2640965"/>
            <a:ext cx="3907790" cy="737235"/>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9200">
              <a:lnSpc>
                <a:spcPct val="120000"/>
              </a:lnSpc>
              <a:spcBef>
                <a:spcPct val="20000"/>
              </a:spcBef>
              <a:defRPr/>
            </a:pPr>
            <a:r>
              <a:rPr lang="zh-CN" altLang="en-US" b="1"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lt"/>
              </a:rPr>
              <a:t>4. 轨道交通线路、设备的安全保护</a:t>
            </a:r>
            <a:br>
              <a:rPr lang="en-US" sz="1100" dirty="0">
                <a:solidFill>
                  <a:schemeClr val="bg1">
                    <a:lumMod val="65000"/>
                  </a:schemeClr>
                </a:solidFill>
                <a:cs typeface="+mn-ea"/>
                <a:sym typeface="+mn-lt"/>
              </a:rPr>
            </a:br>
            <a:r>
              <a:rPr sz="1200" dirty="0">
                <a:solidFill>
                  <a:schemeClr val="bg2">
                    <a:lumMod val="10000"/>
                  </a:schemeClr>
                </a:solidFill>
                <a:latin typeface="微软雅黑" panose="020B0503020204020204" charset="-122"/>
                <a:ea typeface="微软雅黑" panose="020B0503020204020204" charset="-122"/>
                <a:cs typeface="+mn-ea"/>
                <a:sym typeface="+mn-lt"/>
              </a:rPr>
              <a:t>在轨道交通线路弯道内侧，不得修建妨碍行车瞭望的建筑物、构筑物，不得种植妨碍行车瞭望的树木。</a:t>
            </a:r>
            <a:endParaRPr sz="1200" dirty="0">
              <a:solidFill>
                <a:schemeClr val="bg2">
                  <a:lumMod val="10000"/>
                </a:schemeClr>
              </a:solidFill>
              <a:latin typeface="微软雅黑" panose="020B0503020204020204" charset="-122"/>
              <a:ea typeface="微软雅黑" panose="020B0503020204020204" charset="-122"/>
              <a:cs typeface="+mn-ea"/>
              <a:sym typeface="+mn-lt"/>
            </a:endParaRPr>
          </a:p>
        </p:txBody>
      </p:sp>
      <p:sp>
        <p:nvSpPr>
          <p:cNvPr id="59" name="Text Placeholder 3"/>
          <p:cNvSpPr txBox="1"/>
          <p:nvPr/>
        </p:nvSpPr>
        <p:spPr>
          <a:xfrm>
            <a:off x="1198245" y="2187575"/>
            <a:ext cx="3168015" cy="1216025"/>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9200">
              <a:lnSpc>
                <a:spcPct val="120000"/>
              </a:lnSpc>
              <a:spcBef>
                <a:spcPct val="20000"/>
              </a:spcBef>
              <a:defRPr/>
            </a:pPr>
            <a:r>
              <a:rPr b="1" dirty="0">
                <a:latin typeface="微软雅黑" panose="020B0503020204020204" charset="-122"/>
                <a:ea typeface="微软雅黑" panose="020B0503020204020204" charset="-122"/>
                <a:cs typeface="微软雅黑" panose="020B0503020204020204" charset="-122"/>
                <a:sym typeface="+mn-lt"/>
              </a:rPr>
              <a:t>1. 安全责任主体</a:t>
            </a:r>
            <a:endParaRPr dirty="0">
              <a:cs typeface="+mn-ea"/>
              <a:sym typeface="+mn-lt"/>
            </a:endParaRPr>
          </a:p>
          <a:p>
            <a:pPr algn="l" defTabSz="1219200">
              <a:lnSpc>
                <a:spcPct val="120000"/>
              </a:lnSpc>
              <a:spcBef>
                <a:spcPct val="20000"/>
              </a:spcBef>
              <a:defRPr/>
            </a:pPr>
            <a:r>
              <a:rPr sz="1200" dirty="0">
                <a:latin typeface="微软雅黑" panose="020B0503020204020204" charset="-122"/>
                <a:ea typeface="微软雅黑" panose="020B0503020204020204" charset="-122"/>
                <a:cs typeface="+mn-ea"/>
                <a:sym typeface="+mn-lt"/>
              </a:rPr>
              <a:t>轨道交通企业是轨道交通运营安全的责任主体，应当按照有关规定设置安全生产管理机构，配备专职安生产管理人员，建立健全安全生产管理制度和操作规程，维护轨道交通运营安全。</a:t>
            </a:r>
            <a:endParaRPr sz="1200" dirty="0">
              <a:latin typeface="微软雅黑" panose="020B0503020204020204" charset="-122"/>
              <a:ea typeface="微软雅黑" panose="020B0503020204020204" charset="-122"/>
              <a:cs typeface="+mn-ea"/>
              <a:sym typeface="+mn-lt"/>
            </a:endParaRPr>
          </a:p>
        </p:txBody>
      </p:sp>
      <p:sp>
        <p:nvSpPr>
          <p:cNvPr id="63" name="Text Placeholder 3"/>
          <p:cNvSpPr txBox="1"/>
          <p:nvPr/>
        </p:nvSpPr>
        <p:spPr>
          <a:xfrm>
            <a:off x="7128510" y="3880485"/>
            <a:ext cx="4251960" cy="737235"/>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9200">
              <a:lnSpc>
                <a:spcPct val="120000"/>
              </a:lnSpc>
              <a:spcBef>
                <a:spcPct val="20000"/>
              </a:spcBef>
              <a:defRPr/>
            </a:pPr>
            <a:r>
              <a:rPr lang="zh-CN" altLang="en-US" b="1"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lt"/>
              </a:rPr>
              <a:t>5. 轨道交通动态监督和安全评价</a:t>
            </a:r>
            <a:br>
              <a:rPr lang="en-US" sz="1100" dirty="0">
                <a:solidFill>
                  <a:schemeClr val="bg1">
                    <a:lumMod val="65000"/>
                  </a:schemeClr>
                </a:solidFill>
                <a:cs typeface="+mn-ea"/>
                <a:sym typeface="+mn-lt"/>
              </a:rPr>
            </a:br>
            <a:r>
              <a:rPr lang="zh-CN" altLang="zh-CN" sz="1200" dirty="0">
                <a:latin typeface="微软雅黑" panose="020B0503020204020204" charset="-122"/>
                <a:ea typeface="微软雅黑" panose="020B0503020204020204" charset="-122"/>
                <a:sym typeface="+mn-ea"/>
              </a:rPr>
              <a:t>轨道交通企业应当开展日常安全隐患排查，并定期对轨道交通设施进行安全检查。发现安全隐患的，应当及时消除。</a:t>
            </a:r>
            <a:endParaRPr lang="en-US" sz="1200" dirty="0">
              <a:solidFill>
                <a:schemeClr val="bg1">
                  <a:lumMod val="65000"/>
                </a:schemeClr>
              </a:solidFill>
              <a:latin typeface="微软雅黑" panose="020B0503020204020204" charset="-122"/>
              <a:ea typeface="微软雅黑" panose="020B0503020204020204" charset="-122"/>
              <a:cs typeface="+mn-ea"/>
              <a:sym typeface="+mn-lt"/>
            </a:endParaRPr>
          </a:p>
        </p:txBody>
      </p:sp>
      <p:sp>
        <p:nvSpPr>
          <p:cNvPr id="64" name="Text Placeholder 3"/>
          <p:cNvSpPr txBox="1"/>
          <p:nvPr/>
        </p:nvSpPr>
        <p:spPr>
          <a:xfrm>
            <a:off x="630555" y="3717290"/>
            <a:ext cx="3168015" cy="1216025"/>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9200">
              <a:lnSpc>
                <a:spcPct val="120000"/>
              </a:lnSpc>
              <a:spcBef>
                <a:spcPct val="20000"/>
              </a:spcBef>
              <a:defRPr/>
            </a:pPr>
            <a:r>
              <a:rPr lang="en-US" altLang="zh-CN" b="1" dirty="0">
                <a:latin typeface="微软雅黑" panose="020B0503020204020204" charset="-122"/>
                <a:ea typeface="微软雅黑" panose="020B0503020204020204" charset="-122"/>
                <a:cs typeface="微软雅黑" panose="020B0503020204020204" charset="-122"/>
                <a:sym typeface="+mn-ea"/>
              </a:rPr>
              <a:t>2.</a:t>
            </a:r>
            <a:r>
              <a:rPr lang="zh-CN" altLang="zh-CN" b="1" dirty="0">
                <a:latin typeface="微软雅黑" panose="020B0503020204020204" charset="-122"/>
                <a:ea typeface="微软雅黑" panose="020B0503020204020204" charset="-122"/>
                <a:cs typeface="微软雅黑" panose="020B0503020204020204" charset="-122"/>
                <a:sym typeface="+mn-ea"/>
              </a:rPr>
              <a:t>安全标志的设置</a:t>
            </a:r>
            <a:endParaRPr lang="zh-CN" altLang="zh-CN" sz="1400" b="1" dirty="0">
              <a:latin typeface="Arial" panose="020B0604020202020204" pitchFamily="34" charset="0"/>
              <a:ea typeface="宋体" panose="02010600030101010101" pitchFamily="2" charset="-122"/>
              <a:sym typeface="+mn-ea"/>
            </a:endParaRPr>
          </a:p>
          <a:p>
            <a:pPr algn="l" defTabSz="1219200">
              <a:lnSpc>
                <a:spcPct val="120000"/>
              </a:lnSpc>
              <a:spcBef>
                <a:spcPct val="20000"/>
              </a:spcBef>
              <a:defRPr/>
            </a:pPr>
            <a:r>
              <a:rPr lang="zh-CN" altLang="zh-CN" sz="1200" dirty="0">
                <a:solidFill>
                  <a:schemeClr val="tx1">
                    <a:lumMod val="85000"/>
                    <a:lumOff val="15000"/>
                  </a:schemeClr>
                </a:solidFill>
                <a:latin typeface="微软雅黑" panose="020B0503020204020204" charset="-122"/>
                <a:ea typeface="微软雅黑" panose="020B0503020204020204" charset="-122"/>
                <a:sym typeface="+mn-ea"/>
              </a:rPr>
              <a:t>轨道交通企业应当设置报警、灭火、逃生、防汛、防爆、防护监视、紧急疏散照明、救援等器材和设备，定期检查、维护，按期更新，并保持完好。</a:t>
            </a:r>
            <a:endParaRPr lang="zh-CN" altLang="zh-CN" sz="1200" dirty="0">
              <a:solidFill>
                <a:schemeClr val="tx1">
                  <a:lumMod val="85000"/>
                  <a:lumOff val="15000"/>
                </a:schemeClr>
              </a:solidFill>
              <a:latin typeface="微软雅黑" panose="020B0503020204020204" charset="-122"/>
              <a:ea typeface="微软雅黑" panose="020B0503020204020204" charset="-122"/>
              <a:cs typeface="+mn-ea"/>
              <a:sym typeface="+mn-ea"/>
            </a:endParaRPr>
          </a:p>
        </p:txBody>
      </p:sp>
      <p:sp>
        <p:nvSpPr>
          <p:cNvPr id="65" name="Text Placeholder 3"/>
          <p:cNvSpPr txBox="1"/>
          <p:nvPr/>
        </p:nvSpPr>
        <p:spPr>
          <a:xfrm>
            <a:off x="314325" y="5052060"/>
            <a:ext cx="3168015" cy="1289685"/>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9200">
              <a:lnSpc>
                <a:spcPct val="120000"/>
              </a:lnSpc>
              <a:spcBef>
                <a:spcPct val="20000"/>
              </a:spcBef>
              <a:defRPr/>
            </a:pPr>
            <a:r>
              <a:rPr b="1" dirty="0">
                <a:latin typeface="微软雅黑" panose="020B0503020204020204" charset="-122"/>
                <a:ea typeface="微软雅黑" panose="020B0503020204020204" charset="-122"/>
                <a:cs typeface="微软雅黑" panose="020B0503020204020204" charset="-122"/>
                <a:sym typeface="+mn-lt"/>
              </a:rPr>
              <a:t>3. 轨道交通安全保护区内作业的安全防护措施</a:t>
            </a:r>
            <a:endParaRPr dirty="0">
              <a:cs typeface="+mn-ea"/>
              <a:sym typeface="+mn-lt"/>
            </a:endParaRPr>
          </a:p>
          <a:p>
            <a:pPr algn="l" defTabSz="1219200">
              <a:lnSpc>
                <a:spcPct val="120000"/>
              </a:lnSpc>
              <a:spcBef>
                <a:spcPct val="20000"/>
              </a:spcBef>
              <a:defRPr/>
            </a:pPr>
            <a:r>
              <a:rPr lang="zh-CN" altLang="zh-CN" sz="1200" dirty="0">
                <a:latin typeface="微软雅黑" panose="020B0503020204020204" charset="-122"/>
                <a:ea typeface="微软雅黑" panose="020B0503020204020204" charset="-122"/>
                <a:sym typeface="+mn-ea"/>
              </a:rPr>
              <a:t>在轨道交通安全保护区内进行下列作业的单位，其作业方案应当经过市交通行政管理部门同意，并采取相应的安全防护措施</a:t>
            </a:r>
            <a:r>
              <a:rPr lang="zh-CN" altLang="en-US" sz="1200" dirty="0">
                <a:latin typeface="微软雅黑" panose="020B0503020204020204" charset="-122"/>
                <a:ea typeface="微软雅黑" panose="020B0503020204020204" charset="-122"/>
                <a:sym typeface="+mn-ea"/>
              </a:rPr>
              <a:t>。</a:t>
            </a:r>
            <a:endParaRPr sz="1200" dirty="0">
              <a:latin typeface="微软雅黑" panose="020B0503020204020204" charset="-122"/>
              <a:ea typeface="微软雅黑" panose="020B0503020204020204" charset="-122"/>
              <a:cs typeface="+mn-ea"/>
              <a:sym typeface="+mn-lt"/>
            </a:endParaRPr>
          </a:p>
        </p:txBody>
      </p:sp>
      <p:sp>
        <p:nvSpPr>
          <p:cNvPr id="66" name="Text Placeholder 3"/>
          <p:cNvSpPr txBox="1"/>
          <p:nvPr/>
        </p:nvSpPr>
        <p:spPr>
          <a:xfrm>
            <a:off x="5892165" y="5057140"/>
            <a:ext cx="4838700" cy="958215"/>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9200">
              <a:lnSpc>
                <a:spcPct val="120000"/>
              </a:lnSpc>
              <a:spcBef>
                <a:spcPct val="20000"/>
              </a:spcBef>
              <a:defRPr/>
            </a:pPr>
            <a:r>
              <a:rPr lang="zh-CN" altLang="en-US" b="1"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lt"/>
              </a:rPr>
              <a:t>6. 事故处理与调查</a:t>
            </a:r>
            <a:br>
              <a:rPr lang="en-US" sz="1100" dirty="0">
                <a:solidFill>
                  <a:schemeClr val="bg1">
                    <a:lumMod val="65000"/>
                  </a:schemeClr>
                </a:solidFill>
                <a:cs typeface="+mn-ea"/>
                <a:sym typeface="+mn-lt"/>
              </a:rPr>
            </a:br>
            <a:r>
              <a:rPr lang="zh-CN" altLang="zh-CN" sz="1200" dirty="0">
                <a:latin typeface="微软雅黑" panose="020B0503020204020204" charset="-122"/>
                <a:ea typeface="微软雅黑" panose="020B0503020204020204" charset="-122"/>
                <a:sym typeface="+mn-ea"/>
              </a:rPr>
              <a:t>市交通、建设行政管理部门应当会同公安等行政管理部门按照有关法律、法规以及本市突发事件总体应急预案的规定，组织编制本市轨道交通突发事件应急预案，报市人民政府批准后实施。</a:t>
            </a:r>
            <a:endParaRPr lang="en-US" sz="1200" dirty="0">
              <a:solidFill>
                <a:schemeClr val="bg1">
                  <a:lumMod val="65000"/>
                </a:schemeClr>
              </a:solidFill>
              <a:latin typeface="微软雅黑" panose="020B0503020204020204" charset="-122"/>
              <a:ea typeface="微软雅黑" panose="020B0503020204020204" charset="-122"/>
              <a:cs typeface="+mn-ea"/>
              <a:sym typeface="+mn-lt"/>
            </a:endParaRPr>
          </a:p>
        </p:txBody>
      </p:sp>
      <p:sp>
        <p:nvSpPr>
          <p:cNvPr id="44" name="TextBox 8"/>
          <p:cNvSpPr txBox="1"/>
          <p:nvPr/>
        </p:nvSpPr>
        <p:spPr>
          <a:xfrm>
            <a:off x="2137410" y="550228"/>
            <a:ext cx="7917180" cy="430530"/>
          </a:xfrm>
          <a:prstGeom prst="rect">
            <a:avLst/>
          </a:prstGeom>
          <a:noFill/>
        </p:spPr>
        <p:txBody>
          <a:bodyPr wrap="square" lIns="0" tIns="0" rIns="0" bIns="0" rtlCol="0" anchor="ctr">
            <a:spAutoFit/>
          </a:bodyPr>
          <a:lstStyle/>
          <a:p>
            <a:pPr algn="ctr"/>
            <a:r>
              <a:rPr lang="zh-CN" altLang="en-US" sz="2800" dirty="0">
                <a:latin typeface="方正大黑简体" panose="02000000000000000000" charset="-122"/>
                <a:ea typeface="方正大黑简体" panose="02000000000000000000" charset="-122"/>
                <a:sym typeface="+mn-ea"/>
              </a:rPr>
              <a:t>《上海市轨道交通管理条例》安全管理</a:t>
            </a:r>
            <a:endParaRPr lang="zh-CN" altLang="en-US" sz="2800" dirty="0">
              <a:latin typeface="方正大黑简体" panose="02000000000000000000" charset="-122"/>
              <a:ea typeface="方正大黑简体" panose="02000000000000000000"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0">
        <p:split orient="vert"/>
      </p:transition>
    </mc:Choice>
    <mc:Fallback>
      <p:transition spd="slow" advClick="0" advTm="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59"/>
                                        </p:tgtEl>
                                        <p:attrNameLst>
                                          <p:attrName>style.visibility</p:attrName>
                                        </p:attrNameLst>
                                      </p:cBhvr>
                                      <p:to>
                                        <p:strVal val="visible"/>
                                      </p:to>
                                    </p:set>
                                    <p:animEffect transition="in" filter="wipe(left)">
                                      <p:cBhvr>
                                        <p:cTn id="11" dur="500"/>
                                        <p:tgtEl>
                                          <p:spTgt spid="59"/>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58"/>
                                        </p:tgtEl>
                                        <p:attrNameLst>
                                          <p:attrName>style.visibility</p:attrName>
                                        </p:attrNameLst>
                                      </p:cBhvr>
                                      <p:to>
                                        <p:strVal val="visible"/>
                                      </p:to>
                                    </p:set>
                                    <p:animEffect transition="in" filter="wipe(left)">
                                      <p:cBhvr>
                                        <p:cTn id="15" dur="500"/>
                                        <p:tgtEl>
                                          <p:spTgt spid="58"/>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63"/>
                                        </p:tgtEl>
                                        <p:attrNameLst>
                                          <p:attrName>style.visibility</p:attrName>
                                        </p:attrNameLst>
                                      </p:cBhvr>
                                      <p:to>
                                        <p:strVal val="visible"/>
                                      </p:to>
                                    </p:set>
                                    <p:animEffect transition="in" filter="wipe(left)">
                                      <p:cBhvr>
                                        <p:cTn id="19" dur="500"/>
                                        <p:tgtEl>
                                          <p:spTgt spid="63"/>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64"/>
                                        </p:tgtEl>
                                        <p:attrNameLst>
                                          <p:attrName>style.visibility</p:attrName>
                                        </p:attrNameLst>
                                      </p:cBhvr>
                                      <p:to>
                                        <p:strVal val="visible"/>
                                      </p:to>
                                    </p:set>
                                    <p:animEffect transition="in" filter="wipe(left)">
                                      <p:cBhvr>
                                        <p:cTn id="23" dur="500"/>
                                        <p:tgtEl>
                                          <p:spTgt spid="64"/>
                                        </p:tgtEl>
                                      </p:cBhvr>
                                    </p:animEffect>
                                  </p:childTnLst>
                                </p:cTn>
                              </p:par>
                            </p:childTnLst>
                          </p:cTn>
                        </p:par>
                        <p:par>
                          <p:cTn id="24" fill="hold">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65"/>
                                        </p:tgtEl>
                                        <p:attrNameLst>
                                          <p:attrName>style.visibility</p:attrName>
                                        </p:attrNameLst>
                                      </p:cBhvr>
                                      <p:to>
                                        <p:strVal val="visible"/>
                                      </p:to>
                                    </p:set>
                                    <p:animEffect transition="in" filter="wipe(left)">
                                      <p:cBhvr>
                                        <p:cTn id="27" dur="500"/>
                                        <p:tgtEl>
                                          <p:spTgt spid="65"/>
                                        </p:tgtEl>
                                      </p:cBhvr>
                                    </p:animEffect>
                                  </p:childTnLst>
                                </p:cTn>
                              </p:par>
                            </p:childTnLst>
                          </p:cTn>
                        </p:par>
                        <p:par>
                          <p:cTn id="28" fill="hold">
                            <p:stCondLst>
                              <p:cond delay="3000"/>
                            </p:stCondLst>
                            <p:childTnLst>
                              <p:par>
                                <p:cTn id="29" presetID="22" presetClass="entr" presetSubtype="8" fill="hold" grpId="0" nodeType="afterEffect">
                                  <p:stCondLst>
                                    <p:cond delay="0"/>
                                  </p:stCondLst>
                                  <p:childTnLst>
                                    <p:set>
                                      <p:cBhvr>
                                        <p:cTn id="30" dur="1" fill="hold">
                                          <p:stCondLst>
                                            <p:cond delay="0"/>
                                          </p:stCondLst>
                                        </p:cTn>
                                        <p:tgtEl>
                                          <p:spTgt spid="66"/>
                                        </p:tgtEl>
                                        <p:attrNameLst>
                                          <p:attrName>style.visibility</p:attrName>
                                        </p:attrNameLst>
                                      </p:cBhvr>
                                      <p:to>
                                        <p:strVal val="visible"/>
                                      </p:to>
                                    </p:set>
                                    <p:animEffect transition="in" filter="wipe(left)">
                                      <p:cBhvr>
                                        <p:cTn id="31" dur="500"/>
                                        <p:tgtEl>
                                          <p:spTgt spid="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 grpId="0"/>
      <p:bldP spid="59" grpId="0"/>
      <p:bldP spid="63" grpId="0"/>
      <p:bldP spid="64" grpId="0"/>
      <p:bldP spid="65" grpId="0"/>
      <p:bldP spid="66"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 name="PA-Rectangle: Rounded Corners 4"/>
          <p:cNvSpPr/>
          <p:nvPr>
            <p:custDataLst>
              <p:tags r:id="rId1"/>
            </p:custDataLst>
          </p:nvPr>
        </p:nvSpPr>
        <p:spPr>
          <a:xfrm>
            <a:off x="1964983" y="3162017"/>
            <a:ext cx="3756569" cy="706361"/>
          </a:xfrm>
          <a:prstGeom prst="roundRect">
            <a:avLst>
              <a:gd name="adj" fmla="val 50000"/>
            </a:avLst>
          </a:prstGeom>
          <a:solidFill>
            <a:sysClr val="window" lastClr="FFFFFF"/>
          </a:solidFill>
          <a:ln>
            <a:noFill/>
          </a:ln>
          <a:effectLst>
            <a:outerShdw blurRad="190500" dist="50800" dir="5400000" algn="ctr" rotWithShape="0">
              <a:srgbClr val="000000">
                <a:alpha val="10000"/>
              </a:srgbClr>
            </a:outerShdw>
          </a:effectLst>
        </p:spPr>
        <p:style>
          <a:lnRef idx="2">
            <a:srgbClr val="3498DB">
              <a:shade val="50000"/>
            </a:srgbClr>
          </a:lnRef>
          <a:fillRef idx="1">
            <a:srgbClr val="3498DB"/>
          </a:fillRef>
          <a:effectRef idx="0">
            <a:srgbClr val="3498DB"/>
          </a:effectRef>
          <a:fontRef idx="minor">
            <a:sysClr val="window" lastClr="FFFFFF"/>
          </a:fontRef>
        </p:style>
        <p:txBody>
          <a:bodyPr rtlCol="0" anchor="ctr">
            <a:norm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noProof="0">
              <a:ln>
                <a:noFill/>
              </a:ln>
              <a:solidFill>
                <a:prstClr val="white"/>
              </a:solidFill>
              <a:effectLst/>
              <a:uLnTx/>
              <a:uFillTx/>
              <a:latin typeface="Arial" panose="020B0604020202020204" pitchFamily="34" charset="0"/>
              <a:ea typeface="微软雅黑" panose="020B0503020204020204" charset="-122"/>
              <a:cs typeface="+mn-ea"/>
            </a:endParaRPr>
          </a:p>
        </p:txBody>
      </p:sp>
      <p:sp>
        <p:nvSpPr>
          <p:cNvPr id="9" name="PA-Rectangle: Rounded Corners 53"/>
          <p:cNvSpPr/>
          <p:nvPr>
            <p:custDataLst>
              <p:tags r:id="rId2"/>
            </p:custDataLst>
          </p:nvPr>
        </p:nvSpPr>
        <p:spPr>
          <a:xfrm>
            <a:off x="870453" y="3162017"/>
            <a:ext cx="856181" cy="706361"/>
          </a:xfrm>
          <a:prstGeom prst="roundRect">
            <a:avLst>
              <a:gd name="adj" fmla="val 50000"/>
            </a:avLst>
          </a:prstGeom>
          <a:solidFill>
            <a:srgbClr val="907AC3"/>
          </a:solidFill>
          <a:ln>
            <a:noFill/>
          </a:ln>
          <a:effectLst>
            <a:outerShdw blurRad="190500" dist="50800" dir="5400000" algn="ctr" rotWithShape="0">
              <a:srgbClr val="000000">
                <a:alpha val="10000"/>
              </a:srgbClr>
            </a:outerShdw>
          </a:effectLst>
        </p:spPr>
        <p:style>
          <a:lnRef idx="2">
            <a:srgbClr val="3498DB">
              <a:shade val="50000"/>
            </a:srgbClr>
          </a:lnRef>
          <a:fillRef idx="1">
            <a:srgbClr val="3498DB"/>
          </a:fillRef>
          <a:effectRef idx="0">
            <a:srgbClr val="3498DB"/>
          </a:effectRef>
          <a:fontRef idx="minor">
            <a:sysClr val="window" lastClr="FFFFFF"/>
          </a:fontRef>
        </p:style>
        <p:txBody>
          <a:bodyPr rtlCol="0" anchor="ctr" anchorCtr="0">
            <a:norm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sz="2400" b="1" i="0" u="none" strike="noStrike" kern="1200" cap="none" spc="0" normalizeH="0" noProof="0">
                <a:ln>
                  <a:noFill/>
                </a:ln>
                <a:solidFill>
                  <a:schemeClr val="bg1"/>
                </a:solidFill>
                <a:effectLst/>
                <a:uLnTx/>
                <a:uFillTx/>
                <a:latin typeface="微软雅黑" panose="020B0503020204020204" charset="-122"/>
                <a:ea typeface="微软雅黑" panose="020B0503020204020204" charset="-122"/>
                <a:cs typeface="+mn-ea"/>
              </a:rPr>
              <a:t>2</a:t>
            </a:r>
            <a:endParaRPr kumimoji="0" lang="en-US" sz="2400" b="1" i="0" u="none" strike="noStrike" kern="1200" cap="none" spc="0" normalizeH="0" noProof="0">
              <a:ln>
                <a:noFill/>
              </a:ln>
              <a:solidFill>
                <a:schemeClr val="bg1"/>
              </a:solidFill>
              <a:effectLst/>
              <a:uLnTx/>
              <a:uFillTx/>
              <a:latin typeface="微软雅黑" panose="020B0503020204020204" charset="-122"/>
              <a:ea typeface="微软雅黑" panose="020B0503020204020204" charset="-122"/>
              <a:cs typeface="+mn-ea"/>
            </a:endParaRPr>
          </a:p>
        </p:txBody>
      </p:sp>
      <p:sp>
        <p:nvSpPr>
          <p:cNvPr id="11" name="PA-Rectangle: Rounded Corners 4"/>
          <p:cNvSpPr/>
          <p:nvPr>
            <p:custDataLst>
              <p:tags r:id="rId3"/>
            </p:custDataLst>
          </p:nvPr>
        </p:nvSpPr>
        <p:spPr>
          <a:xfrm>
            <a:off x="1964983" y="4216991"/>
            <a:ext cx="3756569" cy="706361"/>
          </a:xfrm>
          <a:prstGeom prst="roundRect">
            <a:avLst>
              <a:gd name="adj" fmla="val 50000"/>
            </a:avLst>
          </a:prstGeom>
          <a:solidFill>
            <a:sysClr val="window" lastClr="FFFFFF"/>
          </a:solidFill>
          <a:ln>
            <a:noFill/>
          </a:ln>
          <a:effectLst>
            <a:outerShdw blurRad="190500" dist="50800" dir="5400000" algn="ctr" rotWithShape="0">
              <a:srgbClr val="000000">
                <a:alpha val="10000"/>
              </a:srgbClr>
            </a:outerShdw>
          </a:effectLst>
        </p:spPr>
        <p:style>
          <a:lnRef idx="2">
            <a:srgbClr val="3498DB">
              <a:shade val="50000"/>
            </a:srgbClr>
          </a:lnRef>
          <a:fillRef idx="1">
            <a:srgbClr val="3498DB"/>
          </a:fillRef>
          <a:effectRef idx="0">
            <a:srgbClr val="3498DB"/>
          </a:effectRef>
          <a:fontRef idx="minor">
            <a:sysClr val="window" lastClr="FFFFFF"/>
          </a:fontRef>
        </p:style>
        <p:txBody>
          <a:bodyPr rtlCol="0" anchor="ctr">
            <a:norm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noProof="0">
              <a:ln>
                <a:noFill/>
              </a:ln>
              <a:solidFill>
                <a:prstClr val="white"/>
              </a:solidFill>
              <a:effectLst/>
              <a:uLnTx/>
              <a:uFillTx/>
              <a:latin typeface="Arial" panose="020B0604020202020204" pitchFamily="34" charset="0"/>
              <a:ea typeface="微软雅黑" panose="020B0503020204020204" charset="-122"/>
              <a:cs typeface="+mn-ea"/>
            </a:endParaRPr>
          </a:p>
        </p:txBody>
      </p:sp>
      <p:sp>
        <p:nvSpPr>
          <p:cNvPr id="12" name="PA-Rectangle: Rounded Corners 53"/>
          <p:cNvSpPr/>
          <p:nvPr>
            <p:custDataLst>
              <p:tags r:id="rId4"/>
            </p:custDataLst>
          </p:nvPr>
        </p:nvSpPr>
        <p:spPr>
          <a:xfrm>
            <a:off x="870453" y="4216991"/>
            <a:ext cx="856181" cy="706361"/>
          </a:xfrm>
          <a:prstGeom prst="roundRect">
            <a:avLst>
              <a:gd name="adj" fmla="val 50000"/>
            </a:avLst>
          </a:prstGeom>
          <a:solidFill>
            <a:srgbClr val="C552A8"/>
          </a:solidFill>
          <a:ln>
            <a:noFill/>
          </a:ln>
          <a:effectLst>
            <a:outerShdw blurRad="190500" dist="50800" dir="5400000" algn="ctr" rotWithShape="0">
              <a:srgbClr val="000000">
                <a:alpha val="10000"/>
              </a:srgbClr>
            </a:outerShdw>
          </a:effectLst>
        </p:spPr>
        <p:style>
          <a:lnRef idx="2">
            <a:srgbClr val="3498DB">
              <a:shade val="50000"/>
            </a:srgbClr>
          </a:lnRef>
          <a:fillRef idx="1">
            <a:srgbClr val="3498DB"/>
          </a:fillRef>
          <a:effectRef idx="0">
            <a:srgbClr val="3498DB"/>
          </a:effectRef>
          <a:fontRef idx="minor">
            <a:sysClr val="window" lastClr="FFFFFF"/>
          </a:fontRef>
        </p:style>
        <p:txBody>
          <a:bodyPr rtlCol="0" anchor="ctr" anchorCtr="0">
            <a:norm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sz="2400" b="1" i="0" u="none" strike="noStrike" kern="1200" cap="none" spc="0" normalizeH="0" noProof="0">
                <a:ln>
                  <a:noFill/>
                </a:ln>
                <a:solidFill>
                  <a:schemeClr val="bg1"/>
                </a:solidFill>
                <a:effectLst/>
                <a:uLnTx/>
                <a:uFillTx/>
                <a:latin typeface="微软雅黑" panose="020B0503020204020204" charset="-122"/>
                <a:ea typeface="微软雅黑" panose="020B0503020204020204" charset="-122"/>
                <a:cs typeface="+mn-ea"/>
              </a:rPr>
              <a:t>3</a:t>
            </a:r>
            <a:endParaRPr kumimoji="0" lang="en-US" sz="2400" b="1" i="0" u="none" strike="noStrike" kern="1200" cap="none" spc="0" normalizeH="0" noProof="0">
              <a:ln>
                <a:noFill/>
              </a:ln>
              <a:solidFill>
                <a:schemeClr val="bg1"/>
              </a:solidFill>
              <a:effectLst/>
              <a:uLnTx/>
              <a:uFillTx/>
              <a:latin typeface="微软雅黑" panose="020B0503020204020204" charset="-122"/>
              <a:ea typeface="微软雅黑" panose="020B0503020204020204" charset="-122"/>
              <a:cs typeface="+mn-ea"/>
            </a:endParaRPr>
          </a:p>
        </p:txBody>
      </p:sp>
      <p:sp>
        <p:nvSpPr>
          <p:cNvPr id="14" name="PA-Rectangle: Rounded Corners 4"/>
          <p:cNvSpPr/>
          <p:nvPr>
            <p:custDataLst>
              <p:tags r:id="rId5"/>
            </p:custDataLst>
          </p:nvPr>
        </p:nvSpPr>
        <p:spPr>
          <a:xfrm>
            <a:off x="1964983" y="5277706"/>
            <a:ext cx="3756569" cy="706361"/>
          </a:xfrm>
          <a:prstGeom prst="roundRect">
            <a:avLst>
              <a:gd name="adj" fmla="val 50000"/>
            </a:avLst>
          </a:prstGeom>
          <a:solidFill>
            <a:sysClr val="window" lastClr="FFFFFF"/>
          </a:solidFill>
          <a:ln>
            <a:noFill/>
          </a:ln>
          <a:effectLst>
            <a:outerShdw blurRad="190500" dist="50800" dir="5400000" algn="ctr" rotWithShape="0">
              <a:srgbClr val="000000">
                <a:alpha val="10000"/>
              </a:srgbClr>
            </a:outerShdw>
          </a:effectLst>
        </p:spPr>
        <p:style>
          <a:lnRef idx="2">
            <a:srgbClr val="3498DB">
              <a:shade val="50000"/>
            </a:srgbClr>
          </a:lnRef>
          <a:fillRef idx="1">
            <a:srgbClr val="3498DB"/>
          </a:fillRef>
          <a:effectRef idx="0">
            <a:srgbClr val="3498DB"/>
          </a:effectRef>
          <a:fontRef idx="minor">
            <a:sysClr val="window" lastClr="FFFFFF"/>
          </a:fontRef>
        </p:style>
        <p:txBody>
          <a:bodyPr rtlCol="0" anchor="ctr">
            <a:norm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noProof="0">
              <a:ln>
                <a:noFill/>
              </a:ln>
              <a:solidFill>
                <a:prstClr val="white"/>
              </a:solidFill>
              <a:effectLst/>
              <a:uLnTx/>
              <a:uFillTx/>
              <a:latin typeface="Arial" panose="020B0604020202020204" pitchFamily="34" charset="0"/>
              <a:ea typeface="微软雅黑" panose="020B0503020204020204" charset="-122"/>
              <a:cs typeface="+mn-ea"/>
            </a:endParaRPr>
          </a:p>
        </p:txBody>
      </p:sp>
      <p:sp>
        <p:nvSpPr>
          <p:cNvPr id="15" name="PA-Rectangle: Rounded Corners 53"/>
          <p:cNvSpPr/>
          <p:nvPr>
            <p:custDataLst>
              <p:tags r:id="rId6"/>
            </p:custDataLst>
          </p:nvPr>
        </p:nvSpPr>
        <p:spPr>
          <a:xfrm>
            <a:off x="870453" y="5277706"/>
            <a:ext cx="856181" cy="706361"/>
          </a:xfrm>
          <a:prstGeom prst="roundRect">
            <a:avLst>
              <a:gd name="adj" fmla="val 50000"/>
            </a:avLst>
          </a:prstGeom>
          <a:solidFill>
            <a:srgbClr val="C552A8">
              <a:lumMod val="75000"/>
            </a:srgbClr>
          </a:solidFill>
          <a:ln>
            <a:noFill/>
          </a:ln>
          <a:effectLst>
            <a:outerShdw blurRad="190500" dist="50800" dir="5400000" algn="ctr" rotWithShape="0">
              <a:srgbClr val="000000">
                <a:alpha val="10000"/>
              </a:srgbClr>
            </a:outerShdw>
          </a:effectLst>
        </p:spPr>
        <p:style>
          <a:lnRef idx="2">
            <a:srgbClr val="3498DB">
              <a:shade val="50000"/>
            </a:srgbClr>
          </a:lnRef>
          <a:fillRef idx="1">
            <a:srgbClr val="3498DB"/>
          </a:fillRef>
          <a:effectRef idx="0">
            <a:srgbClr val="3498DB"/>
          </a:effectRef>
          <a:fontRef idx="minor">
            <a:sysClr val="window" lastClr="FFFFFF"/>
          </a:fontRef>
        </p:style>
        <p:txBody>
          <a:bodyPr rtlCol="0" anchor="ctr" anchorCtr="0">
            <a:norm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sz="2400" b="1" i="0" u="none" strike="noStrike" kern="1200" cap="none" spc="0" normalizeH="0" noProof="0">
                <a:ln>
                  <a:noFill/>
                </a:ln>
                <a:solidFill>
                  <a:schemeClr val="bg1"/>
                </a:solidFill>
                <a:effectLst/>
                <a:uLnTx/>
                <a:uFillTx/>
                <a:latin typeface="微软雅黑" panose="020B0503020204020204" charset="-122"/>
                <a:ea typeface="微软雅黑" panose="020B0503020204020204" charset="-122"/>
                <a:cs typeface="+mn-ea"/>
              </a:rPr>
              <a:t>4</a:t>
            </a:r>
            <a:endParaRPr kumimoji="0" lang="en-US" sz="2400" b="1" i="0" u="none" strike="noStrike" kern="1200" cap="none" spc="0" normalizeH="0" noProof="0">
              <a:ln>
                <a:noFill/>
              </a:ln>
              <a:solidFill>
                <a:schemeClr val="bg1"/>
              </a:solidFill>
              <a:effectLst/>
              <a:uLnTx/>
              <a:uFillTx/>
              <a:latin typeface="微软雅黑" panose="020B0503020204020204" charset="-122"/>
              <a:ea typeface="微软雅黑" panose="020B0503020204020204" charset="-122"/>
              <a:cs typeface="+mn-ea"/>
            </a:endParaRPr>
          </a:p>
        </p:txBody>
      </p:sp>
      <p:sp>
        <p:nvSpPr>
          <p:cNvPr id="17" name="PA-Rectangle: Rounded Corners 4"/>
          <p:cNvSpPr/>
          <p:nvPr>
            <p:custDataLst>
              <p:tags r:id="rId7"/>
            </p:custDataLst>
          </p:nvPr>
        </p:nvSpPr>
        <p:spPr>
          <a:xfrm>
            <a:off x="7658023" y="3162017"/>
            <a:ext cx="3756569" cy="706361"/>
          </a:xfrm>
          <a:prstGeom prst="roundRect">
            <a:avLst>
              <a:gd name="adj" fmla="val 50000"/>
            </a:avLst>
          </a:prstGeom>
          <a:solidFill>
            <a:sysClr val="window" lastClr="FFFFFF"/>
          </a:solidFill>
          <a:ln>
            <a:noFill/>
          </a:ln>
          <a:effectLst>
            <a:outerShdw blurRad="190500" dist="50800" dir="5400000" algn="ctr" rotWithShape="0">
              <a:srgbClr val="000000">
                <a:alpha val="10000"/>
              </a:srgbClr>
            </a:outerShdw>
          </a:effectLst>
        </p:spPr>
        <p:style>
          <a:lnRef idx="2">
            <a:srgbClr val="3498DB">
              <a:shade val="50000"/>
            </a:srgbClr>
          </a:lnRef>
          <a:fillRef idx="1">
            <a:srgbClr val="3498DB"/>
          </a:fillRef>
          <a:effectRef idx="0">
            <a:srgbClr val="3498DB"/>
          </a:effectRef>
          <a:fontRef idx="minor">
            <a:sysClr val="window" lastClr="FFFFFF"/>
          </a:fontRef>
        </p:style>
        <p:txBody>
          <a:bodyPr rtlCol="0" anchor="ctr">
            <a:norm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noProof="0">
              <a:ln>
                <a:noFill/>
              </a:ln>
              <a:solidFill>
                <a:prstClr val="white"/>
              </a:solidFill>
              <a:effectLst/>
              <a:uLnTx/>
              <a:uFillTx/>
              <a:latin typeface="Arial" panose="020B0604020202020204" pitchFamily="34" charset="0"/>
              <a:ea typeface="微软雅黑" panose="020B0503020204020204" charset="-122"/>
              <a:cs typeface="+mn-ea"/>
            </a:endParaRPr>
          </a:p>
        </p:txBody>
      </p:sp>
      <p:sp>
        <p:nvSpPr>
          <p:cNvPr id="18" name="PA-Rectangle: Rounded Corners 53"/>
          <p:cNvSpPr/>
          <p:nvPr>
            <p:custDataLst>
              <p:tags r:id="rId8"/>
            </p:custDataLst>
          </p:nvPr>
        </p:nvSpPr>
        <p:spPr>
          <a:xfrm>
            <a:off x="6554605" y="3162017"/>
            <a:ext cx="856181" cy="706361"/>
          </a:xfrm>
          <a:prstGeom prst="roundRect">
            <a:avLst>
              <a:gd name="adj" fmla="val 50000"/>
            </a:avLst>
          </a:prstGeom>
          <a:solidFill>
            <a:srgbClr val="AD68B6"/>
          </a:solidFill>
          <a:ln>
            <a:noFill/>
          </a:ln>
          <a:effectLst>
            <a:outerShdw blurRad="190500" dist="50800" dir="5400000" algn="ctr" rotWithShape="0">
              <a:srgbClr val="000000">
                <a:alpha val="10000"/>
              </a:srgbClr>
            </a:outerShdw>
          </a:effectLst>
        </p:spPr>
        <p:style>
          <a:lnRef idx="2">
            <a:srgbClr val="3498DB">
              <a:shade val="50000"/>
            </a:srgbClr>
          </a:lnRef>
          <a:fillRef idx="1">
            <a:srgbClr val="3498DB"/>
          </a:fillRef>
          <a:effectRef idx="0">
            <a:srgbClr val="3498DB"/>
          </a:effectRef>
          <a:fontRef idx="minor">
            <a:sysClr val="window" lastClr="FFFFFF"/>
          </a:fontRef>
        </p:style>
        <p:txBody>
          <a:bodyPr rtlCol="0" anchor="ctr" anchorCtr="0">
            <a:norm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sz="2400" b="1" i="0" u="none" strike="noStrike" kern="1200" cap="none" spc="0" normalizeH="0" noProof="0">
                <a:ln>
                  <a:noFill/>
                </a:ln>
                <a:solidFill>
                  <a:schemeClr val="bg1"/>
                </a:solidFill>
                <a:effectLst/>
                <a:uLnTx/>
                <a:uFillTx/>
                <a:latin typeface="微软雅黑" panose="020B0503020204020204" charset="-122"/>
                <a:ea typeface="微软雅黑" panose="020B0503020204020204" charset="-122"/>
                <a:cs typeface="+mn-ea"/>
              </a:rPr>
              <a:t>6</a:t>
            </a:r>
            <a:endParaRPr kumimoji="0" lang="en-US" sz="2400" b="1" i="0" u="none" strike="noStrike" kern="1200" cap="none" spc="0" normalizeH="0" noProof="0">
              <a:ln>
                <a:noFill/>
              </a:ln>
              <a:solidFill>
                <a:schemeClr val="bg1"/>
              </a:solidFill>
              <a:effectLst/>
              <a:uLnTx/>
              <a:uFillTx/>
              <a:latin typeface="微软雅黑" panose="020B0503020204020204" charset="-122"/>
              <a:ea typeface="微软雅黑" panose="020B0503020204020204" charset="-122"/>
              <a:cs typeface="+mn-ea"/>
            </a:endParaRPr>
          </a:p>
        </p:txBody>
      </p:sp>
      <p:sp>
        <p:nvSpPr>
          <p:cNvPr id="20" name="PA-Rectangle: Rounded Corners 4"/>
          <p:cNvSpPr/>
          <p:nvPr>
            <p:custDataLst>
              <p:tags r:id="rId9"/>
            </p:custDataLst>
          </p:nvPr>
        </p:nvSpPr>
        <p:spPr>
          <a:xfrm>
            <a:off x="7658023" y="4216991"/>
            <a:ext cx="3756569" cy="706361"/>
          </a:xfrm>
          <a:prstGeom prst="roundRect">
            <a:avLst>
              <a:gd name="adj" fmla="val 50000"/>
            </a:avLst>
          </a:prstGeom>
          <a:solidFill>
            <a:sysClr val="window" lastClr="FFFFFF"/>
          </a:solidFill>
          <a:ln>
            <a:noFill/>
          </a:ln>
          <a:effectLst>
            <a:outerShdw blurRad="190500" dist="50800" dir="5400000" algn="ctr" rotWithShape="0">
              <a:srgbClr val="000000">
                <a:alpha val="10000"/>
              </a:srgbClr>
            </a:outerShdw>
          </a:effectLst>
        </p:spPr>
        <p:style>
          <a:lnRef idx="2">
            <a:srgbClr val="3498DB">
              <a:shade val="50000"/>
            </a:srgbClr>
          </a:lnRef>
          <a:fillRef idx="1">
            <a:srgbClr val="3498DB"/>
          </a:fillRef>
          <a:effectRef idx="0">
            <a:srgbClr val="3498DB"/>
          </a:effectRef>
          <a:fontRef idx="minor">
            <a:sysClr val="window" lastClr="FFFFFF"/>
          </a:fontRef>
        </p:style>
        <p:txBody>
          <a:bodyPr rtlCol="0" anchor="ctr">
            <a:norm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noProof="0">
              <a:ln>
                <a:noFill/>
              </a:ln>
              <a:solidFill>
                <a:prstClr val="white"/>
              </a:solidFill>
              <a:effectLst/>
              <a:uLnTx/>
              <a:uFillTx/>
              <a:latin typeface="Arial" panose="020B0604020202020204" pitchFamily="34" charset="0"/>
              <a:ea typeface="微软雅黑" panose="020B0503020204020204" charset="-122"/>
              <a:cs typeface="+mn-ea"/>
            </a:endParaRPr>
          </a:p>
        </p:txBody>
      </p:sp>
      <p:sp>
        <p:nvSpPr>
          <p:cNvPr id="21" name="PA-Rectangle: Rounded Corners 53"/>
          <p:cNvSpPr/>
          <p:nvPr>
            <p:custDataLst>
              <p:tags r:id="rId10"/>
            </p:custDataLst>
          </p:nvPr>
        </p:nvSpPr>
        <p:spPr>
          <a:xfrm>
            <a:off x="6554605" y="4216991"/>
            <a:ext cx="856181" cy="706361"/>
          </a:xfrm>
          <a:prstGeom prst="roundRect">
            <a:avLst>
              <a:gd name="adj" fmla="val 50000"/>
            </a:avLst>
          </a:prstGeom>
          <a:solidFill>
            <a:srgbClr val="DB3498"/>
          </a:solidFill>
          <a:ln>
            <a:noFill/>
          </a:ln>
          <a:effectLst>
            <a:outerShdw blurRad="190500" dist="50800" dir="5400000" algn="ctr" rotWithShape="0">
              <a:srgbClr val="000000">
                <a:alpha val="10000"/>
              </a:srgbClr>
            </a:outerShdw>
          </a:effectLst>
        </p:spPr>
        <p:style>
          <a:lnRef idx="2">
            <a:srgbClr val="3498DB">
              <a:shade val="50000"/>
            </a:srgbClr>
          </a:lnRef>
          <a:fillRef idx="1">
            <a:srgbClr val="3498DB"/>
          </a:fillRef>
          <a:effectRef idx="0">
            <a:srgbClr val="3498DB"/>
          </a:effectRef>
          <a:fontRef idx="minor">
            <a:sysClr val="window" lastClr="FFFFFF"/>
          </a:fontRef>
        </p:style>
        <p:txBody>
          <a:bodyPr rtlCol="0" anchor="ctr" anchorCtr="0">
            <a:norm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sz="2400" b="1" i="0" u="none" strike="noStrike" kern="1200" cap="none" spc="0" normalizeH="0" noProof="0">
                <a:ln>
                  <a:noFill/>
                </a:ln>
                <a:solidFill>
                  <a:schemeClr val="bg1"/>
                </a:solidFill>
                <a:effectLst/>
                <a:uLnTx/>
                <a:uFillTx/>
                <a:latin typeface="微软雅黑" panose="020B0503020204020204" charset="-122"/>
                <a:ea typeface="微软雅黑" panose="020B0503020204020204" charset="-122"/>
                <a:cs typeface="+mn-ea"/>
              </a:rPr>
              <a:t>7</a:t>
            </a:r>
            <a:endParaRPr kumimoji="0" lang="en-US" sz="2400" b="1" i="0" u="none" strike="noStrike" kern="1200" cap="none" spc="0" normalizeH="0" noProof="0">
              <a:ln>
                <a:noFill/>
              </a:ln>
              <a:solidFill>
                <a:schemeClr val="bg1"/>
              </a:solidFill>
              <a:effectLst/>
              <a:uLnTx/>
              <a:uFillTx/>
              <a:latin typeface="微软雅黑" panose="020B0503020204020204" charset="-122"/>
              <a:ea typeface="微软雅黑" panose="020B0503020204020204" charset="-122"/>
              <a:cs typeface="+mn-ea"/>
            </a:endParaRPr>
          </a:p>
        </p:txBody>
      </p:sp>
      <p:sp>
        <p:nvSpPr>
          <p:cNvPr id="27" name="PA-Rectangle: Rounded Corners 4"/>
          <p:cNvSpPr/>
          <p:nvPr>
            <p:custDataLst>
              <p:tags r:id="rId11"/>
            </p:custDataLst>
          </p:nvPr>
        </p:nvSpPr>
        <p:spPr>
          <a:xfrm>
            <a:off x="1964983" y="2081519"/>
            <a:ext cx="3756569" cy="706361"/>
          </a:xfrm>
          <a:prstGeom prst="roundRect">
            <a:avLst>
              <a:gd name="adj" fmla="val 50000"/>
            </a:avLst>
          </a:prstGeom>
          <a:solidFill>
            <a:sysClr val="window" lastClr="FFFFFF"/>
          </a:solidFill>
          <a:ln>
            <a:noFill/>
          </a:ln>
          <a:effectLst>
            <a:outerShdw blurRad="190500" dist="50800" dir="5400000" algn="ctr" rotWithShape="0">
              <a:srgbClr val="000000">
                <a:alpha val="10000"/>
              </a:srgbClr>
            </a:outerShdw>
          </a:effectLst>
        </p:spPr>
        <p:style>
          <a:lnRef idx="2">
            <a:srgbClr val="3498DB">
              <a:shade val="50000"/>
            </a:srgbClr>
          </a:lnRef>
          <a:fillRef idx="1">
            <a:srgbClr val="3498DB"/>
          </a:fillRef>
          <a:effectRef idx="0">
            <a:srgbClr val="3498DB"/>
          </a:effectRef>
          <a:fontRef idx="minor">
            <a:sysClr val="window" lastClr="FFFFFF"/>
          </a:fontRef>
        </p:style>
        <p:txBody>
          <a:bodyPr rtlCol="0" anchor="ctr">
            <a:norm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noProof="0">
              <a:ln>
                <a:noFill/>
              </a:ln>
              <a:solidFill>
                <a:prstClr val="white"/>
              </a:solidFill>
              <a:effectLst/>
              <a:uLnTx/>
              <a:uFillTx/>
              <a:latin typeface="Arial" panose="020B0604020202020204" pitchFamily="34" charset="0"/>
              <a:ea typeface="微软雅黑" panose="020B0503020204020204" charset="-122"/>
              <a:cs typeface="+mn-ea"/>
            </a:endParaRPr>
          </a:p>
        </p:txBody>
      </p:sp>
      <p:sp>
        <p:nvSpPr>
          <p:cNvPr id="28" name="PA-Rectangle: Rounded Corners 53"/>
          <p:cNvSpPr/>
          <p:nvPr>
            <p:custDataLst>
              <p:tags r:id="rId12"/>
            </p:custDataLst>
          </p:nvPr>
        </p:nvSpPr>
        <p:spPr>
          <a:xfrm>
            <a:off x="870453" y="2081519"/>
            <a:ext cx="856181" cy="706361"/>
          </a:xfrm>
          <a:prstGeom prst="roundRect">
            <a:avLst>
              <a:gd name="adj" fmla="val 50000"/>
            </a:avLst>
          </a:prstGeom>
          <a:solidFill>
            <a:srgbClr val="3498DB"/>
          </a:solidFill>
          <a:ln>
            <a:noFill/>
          </a:ln>
          <a:effectLst>
            <a:outerShdw blurRad="190500" dist="50800" dir="5400000" algn="ctr" rotWithShape="0">
              <a:srgbClr val="000000">
                <a:alpha val="10000"/>
              </a:srgbClr>
            </a:outerShdw>
          </a:effectLst>
        </p:spPr>
        <p:style>
          <a:lnRef idx="2">
            <a:srgbClr val="3498DB">
              <a:shade val="50000"/>
            </a:srgbClr>
          </a:lnRef>
          <a:fillRef idx="1">
            <a:srgbClr val="3498DB"/>
          </a:fillRef>
          <a:effectRef idx="0">
            <a:srgbClr val="3498DB"/>
          </a:effectRef>
          <a:fontRef idx="minor">
            <a:sysClr val="window" lastClr="FFFFFF"/>
          </a:fontRef>
        </p:style>
        <p:txBody>
          <a:bodyPr rtlCol="0" anchor="ctr" anchorCtr="0">
            <a:norm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sz="2400" b="1" i="0" u="none" strike="noStrike" kern="1200" cap="none" spc="0" normalizeH="0" noProof="0">
                <a:ln>
                  <a:noFill/>
                </a:ln>
                <a:solidFill>
                  <a:schemeClr val="bg1"/>
                </a:solidFill>
                <a:effectLst/>
                <a:uLnTx/>
                <a:uFillTx/>
                <a:latin typeface="微软雅黑" panose="020B0503020204020204" charset="-122"/>
                <a:ea typeface="微软雅黑" panose="020B0503020204020204" charset="-122"/>
                <a:cs typeface="+mn-ea"/>
              </a:rPr>
              <a:t>1</a:t>
            </a:r>
            <a:endParaRPr kumimoji="0" lang="en-US" sz="2400" b="1" i="0" u="none" strike="noStrike" kern="1200" cap="none" spc="0" normalizeH="0" noProof="0">
              <a:ln>
                <a:noFill/>
              </a:ln>
              <a:solidFill>
                <a:schemeClr val="bg1"/>
              </a:solidFill>
              <a:effectLst/>
              <a:uLnTx/>
              <a:uFillTx/>
              <a:latin typeface="微软雅黑" panose="020B0503020204020204" charset="-122"/>
              <a:ea typeface="微软雅黑" panose="020B0503020204020204" charset="-122"/>
              <a:cs typeface="+mn-ea"/>
            </a:endParaRPr>
          </a:p>
        </p:txBody>
      </p:sp>
      <p:sp>
        <p:nvSpPr>
          <p:cNvPr id="30" name="PA-Rectangle: Rounded Corners 4"/>
          <p:cNvSpPr/>
          <p:nvPr>
            <p:custDataLst>
              <p:tags r:id="rId13"/>
            </p:custDataLst>
          </p:nvPr>
        </p:nvSpPr>
        <p:spPr>
          <a:xfrm>
            <a:off x="7658023" y="2081519"/>
            <a:ext cx="3756569" cy="706361"/>
          </a:xfrm>
          <a:prstGeom prst="roundRect">
            <a:avLst>
              <a:gd name="adj" fmla="val 50000"/>
            </a:avLst>
          </a:prstGeom>
          <a:solidFill>
            <a:sysClr val="window" lastClr="FFFFFF"/>
          </a:solidFill>
          <a:ln>
            <a:noFill/>
          </a:ln>
          <a:effectLst>
            <a:outerShdw blurRad="190500" dist="50800" dir="5400000" algn="ctr" rotWithShape="0">
              <a:srgbClr val="000000">
                <a:alpha val="10000"/>
              </a:srgbClr>
            </a:outerShdw>
          </a:effectLst>
        </p:spPr>
        <p:style>
          <a:lnRef idx="2">
            <a:srgbClr val="3498DB">
              <a:shade val="50000"/>
            </a:srgbClr>
          </a:lnRef>
          <a:fillRef idx="1">
            <a:srgbClr val="3498DB"/>
          </a:fillRef>
          <a:effectRef idx="0">
            <a:srgbClr val="3498DB"/>
          </a:effectRef>
          <a:fontRef idx="minor">
            <a:sysClr val="window" lastClr="FFFFFF"/>
          </a:fontRef>
        </p:style>
        <p:txBody>
          <a:bodyPr rtlCol="0" anchor="ctr">
            <a:norm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noProof="0">
              <a:ln>
                <a:noFill/>
              </a:ln>
              <a:solidFill>
                <a:prstClr val="white"/>
              </a:solidFill>
              <a:effectLst/>
              <a:uLnTx/>
              <a:uFillTx/>
              <a:latin typeface="Arial" panose="020B0604020202020204" pitchFamily="34" charset="0"/>
              <a:ea typeface="微软雅黑" panose="020B0503020204020204" charset="-122"/>
              <a:cs typeface="+mn-ea"/>
            </a:endParaRPr>
          </a:p>
        </p:txBody>
      </p:sp>
      <p:sp>
        <p:nvSpPr>
          <p:cNvPr id="31" name="PA-Rectangle: Rounded Corners 53"/>
          <p:cNvSpPr/>
          <p:nvPr>
            <p:custDataLst>
              <p:tags r:id="rId14"/>
            </p:custDataLst>
          </p:nvPr>
        </p:nvSpPr>
        <p:spPr>
          <a:xfrm>
            <a:off x="6554605" y="2081519"/>
            <a:ext cx="856181" cy="706361"/>
          </a:xfrm>
          <a:prstGeom prst="roundRect">
            <a:avLst>
              <a:gd name="adj" fmla="val 50000"/>
            </a:avLst>
          </a:prstGeom>
          <a:solidFill>
            <a:srgbClr val="6C8ACF"/>
          </a:solidFill>
          <a:ln>
            <a:noFill/>
          </a:ln>
          <a:effectLst>
            <a:outerShdw blurRad="190500" dist="50800" dir="5400000" algn="ctr" rotWithShape="0">
              <a:srgbClr val="000000">
                <a:alpha val="10000"/>
              </a:srgbClr>
            </a:outerShdw>
          </a:effectLst>
        </p:spPr>
        <p:style>
          <a:lnRef idx="2">
            <a:srgbClr val="3498DB">
              <a:shade val="50000"/>
            </a:srgbClr>
          </a:lnRef>
          <a:fillRef idx="1">
            <a:srgbClr val="3498DB"/>
          </a:fillRef>
          <a:effectRef idx="0">
            <a:srgbClr val="3498DB"/>
          </a:effectRef>
          <a:fontRef idx="minor">
            <a:sysClr val="window" lastClr="FFFFFF"/>
          </a:fontRef>
        </p:style>
        <p:txBody>
          <a:bodyPr rtlCol="0" anchor="ctr" anchorCtr="0">
            <a:norm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sz="2400" b="1" i="0" u="none" strike="noStrike" kern="1200" cap="none" spc="0" normalizeH="0" noProof="0">
                <a:ln>
                  <a:noFill/>
                </a:ln>
                <a:solidFill>
                  <a:schemeClr val="bg1"/>
                </a:solidFill>
                <a:effectLst/>
                <a:uLnTx/>
                <a:uFillTx/>
                <a:latin typeface="微软雅黑" panose="020B0503020204020204" charset="-122"/>
                <a:ea typeface="微软雅黑" panose="020B0503020204020204" charset="-122"/>
                <a:cs typeface="+mn-ea"/>
              </a:rPr>
              <a:t>5</a:t>
            </a:r>
            <a:endParaRPr kumimoji="0" lang="en-US" sz="2400" b="1" i="0" u="none" strike="noStrike" kern="1200" cap="none" spc="0" normalizeH="0" noProof="0">
              <a:ln>
                <a:noFill/>
              </a:ln>
              <a:solidFill>
                <a:schemeClr val="bg1"/>
              </a:solidFill>
              <a:effectLst/>
              <a:uLnTx/>
              <a:uFillTx/>
              <a:latin typeface="微软雅黑" panose="020B0503020204020204" charset="-122"/>
              <a:ea typeface="微软雅黑" panose="020B0503020204020204" charset="-122"/>
              <a:cs typeface="+mn-ea"/>
            </a:endParaRPr>
          </a:p>
        </p:txBody>
      </p:sp>
      <p:sp>
        <p:nvSpPr>
          <p:cNvPr id="32" name="PA-文本框 31"/>
          <p:cNvSpPr txBox="1"/>
          <p:nvPr>
            <p:custDataLst>
              <p:tags r:id="rId15"/>
            </p:custDataLst>
          </p:nvPr>
        </p:nvSpPr>
        <p:spPr>
          <a:xfrm>
            <a:off x="1186133" y="735012"/>
            <a:ext cx="9819734" cy="646331"/>
          </a:xfrm>
          <a:prstGeom prst="rect">
            <a:avLst/>
          </a:prstGeom>
          <a:noFill/>
        </p:spPr>
        <p:txBody>
          <a:bodyPr wrap="square" rtlCol="0">
            <a:normAutofit/>
          </a:bodyPr>
          <a:lstStyle/>
          <a:p>
            <a:pPr marL="0" marR="0" lvl="0" indent="0" algn="ctr" defTabSz="914400" rtl="0" eaLnBrk="1" fontAlgn="auto" latinLnBrk="0" hangingPunct="1">
              <a:lnSpc>
                <a:spcPct val="120000"/>
              </a:lnSpc>
              <a:spcBef>
                <a:spcPts val="0"/>
              </a:spcBef>
              <a:spcAft>
                <a:spcPts val="0"/>
              </a:spcAft>
              <a:buClrTx/>
              <a:buSzTx/>
              <a:buFontTx/>
              <a:buNone/>
              <a:defRPr/>
            </a:pPr>
            <a:r>
              <a:rPr kumimoji="0" lang="zh-CN" altLang="en-US" sz="2400" b="1" i="0" u="none" strike="noStrike" kern="1200" cap="none" spc="300" normalizeH="0" noProof="0" dirty="0">
                <a:ln>
                  <a:noFill/>
                </a:ln>
                <a:solidFill>
                  <a:srgbClr val="000000">
                    <a:lumMod val="75000"/>
                    <a:lumOff val="25000"/>
                  </a:srgbClr>
                </a:solidFill>
                <a:effectLst/>
                <a:uLnTx/>
                <a:uFillTx/>
                <a:latin typeface="Arial" panose="020B0604020202020204" pitchFamily="34" charset="0"/>
                <a:ea typeface="微软雅黑" panose="020B0503020204020204" charset="-122"/>
                <a:cs typeface="+mn-ea"/>
              </a:rPr>
              <a:t>（二）事故调查组的组成和职责</a:t>
            </a:r>
            <a:endParaRPr kumimoji="0" lang="zh-CN" altLang="en-US" sz="2400" b="1" i="0" u="none" strike="noStrike" kern="1200" cap="none" spc="300" normalizeH="0" noProof="0" dirty="0">
              <a:ln>
                <a:noFill/>
              </a:ln>
              <a:solidFill>
                <a:srgbClr val="000000">
                  <a:lumMod val="75000"/>
                  <a:lumOff val="25000"/>
                </a:srgbClr>
              </a:solidFill>
              <a:effectLst/>
              <a:uLnTx/>
              <a:uFillTx/>
              <a:latin typeface="Arial" panose="020B0604020202020204" pitchFamily="34" charset="0"/>
              <a:ea typeface="微软雅黑" panose="020B0503020204020204" charset="-122"/>
              <a:cs typeface="+mn-ea"/>
            </a:endParaRPr>
          </a:p>
        </p:txBody>
      </p:sp>
      <p:sp>
        <p:nvSpPr>
          <p:cNvPr id="33" name="PA-矩形 32"/>
          <p:cNvSpPr/>
          <p:nvPr>
            <p:custDataLst>
              <p:tags r:id="rId16"/>
            </p:custDataLst>
          </p:nvPr>
        </p:nvSpPr>
        <p:spPr>
          <a:xfrm>
            <a:off x="0" y="810528"/>
            <a:ext cx="64008" cy="495300"/>
          </a:xfrm>
          <a:prstGeom prst="rect">
            <a:avLst/>
          </a:prstGeom>
          <a:solidFill>
            <a:sysClr val="window" lastClr="FFFFFF">
              <a:lumMod val="50000"/>
            </a:sysClr>
          </a:solidFill>
          <a:ln>
            <a:noFill/>
          </a:ln>
        </p:spPr>
        <p:style>
          <a:lnRef idx="2">
            <a:srgbClr val="3498DB">
              <a:shade val="50000"/>
            </a:srgbClr>
          </a:lnRef>
          <a:fillRef idx="1">
            <a:srgbClr val="3498DB"/>
          </a:fillRef>
          <a:effectRef idx="0">
            <a:srgbClr val="3498DB"/>
          </a:effectRef>
          <a:fontRef idx="minor">
            <a:sysClr val="window" lastClr="FFFFFF"/>
          </a:fontRef>
        </p:style>
        <p:txBody>
          <a:bodyPr rtlCol="0" anchor="ctr">
            <a:norm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noProof="0">
              <a:ln>
                <a:noFill/>
              </a:ln>
              <a:solidFill>
                <a:prstClr val="white"/>
              </a:solidFill>
              <a:effectLst/>
              <a:uLnTx/>
              <a:uFillTx/>
              <a:latin typeface="Arial" panose="020B0604020202020204" pitchFamily="34" charset="0"/>
              <a:ea typeface="微软雅黑" panose="020B0503020204020204" charset="-122"/>
              <a:cs typeface="+mn-ea"/>
            </a:endParaRPr>
          </a:p>
        </p:txBody>
      </p:sp>
      <p:sp>
        <p:nvSpPr>
          <p:cNvPr id="35" name="PA-Line 16"/>
          <p:cNvSpPr>
            <a:spLocks noChangeShapeType="1"/>
          </p:cNvSpPr>
          <p:nvPr>
            <p:custDataLst>
              <p:tags r:id="rId17"/>
            </p:custDataLst>
          </p:nvPr>
        </p:nvSpPr>
        <p:spPr bwMode="auto">
          <a:xfrm flipH="1">
            <a:off x="11115675" y="942975"/>
            <a:ext cx="358775" cy="0"/>
          </a:xfrm>
          <a:prstGeom prst="line">
            <a:avLst/>
          </a:prstGeom>
          <a:noFill/>
          <a:ln w="38100" cap="flat">
            <a:solidFill>
              <a:sysClr val="window" lastClr="FFFFFF">
                <a:lumMod val="85000"/>
              </a:sys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normAutofit fontScale="25000" lnSpcReduction="20000"/>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noProof="0" dirty="0">
              <a:ln>
                <a:noFill/>
              </a:ln>
              <a:solidFill>
                <a:srgbClr val="000000"/>
              </a:solidFill>
              <a:effectLst/>
              <a:uLnTx/>
              <a:uFillTx/>
              <a:latin typeface="Arial" panose="020B0604020202020204" pitchFamily="34" charset="0"/>
              <a:ea typeface="微软雅黑" panose="020B0503020204020204" charset="-122"/>
              <a:cs typeface="+mn-ea"/>
            </a:endParaRPr>
          </a:p>
        </p:txBody>
      </p:sp>
      <p:sp>
        <p:nvSpPr>
          <p:cNvPr id="36" name="PA-Line 17"/>
          <p:cNvSpPr>
            <a:spLocks noChangeShapeType="1"/>
          </p:cNvSpPr>
          <p:nvPr>
            <p:custDataLst>
              <p:tags r:id="rId18"/>
            </p:custDataLst>
          </p:nvPr>
        </p:nvSpPr>
        <p:spPr bwMode="auto">
          <a:xfrm flipH="1">
            <a:off x="11308715" y="1057910"/>
            <a:ext cx="165735" cy="0"/>
          </a:xfrm>
          <a:prstGeom prst="line">
            <a:avLst/>
          </a:prstGeom>
          <a:noFill/>
          <a:ln w="38100" cap="flat">
            <a:solidFill>
              <a:sysClr val="window" lastClr="FFFFFF">
                <a:lumMod val="85000"/>
              </a:sys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normAutofit fontScale="25000" lnSpcReduction="20000"/>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noProof="0" dirty="0">
              <a:ln>
                <a:noFill/>
              </a:ln>
              <a:solidFill>
                <a:srgbClr val="000000"/>
              </a:solidFill>
              <a:effectLst/>
              <a:uLnTx/>
              <a:uFillTx/>
              <a:latin typeface="Arial" panose="020B0604020202020204" pitchFamily="34" charset="0"/>
              <a:ea typeface="微软雅黑" panose="020B0503020204020204" charset="-122"/>
              <a:cs typeface="+mn-ea"/>
            </a:endParaRPr>
          </a:p>
        </p:txBody>
      </p:sp>
      <p:sp>
        <p:nvSpPr>
          <p:cNvPr id="37" name="PA-Line 18"/>
          <p:cNvSpPr>
            <a:spLocks noChangeShapeType="1"/>
          </p:cNvSpPr>
          <p:nvPr>
            <p:custDataLst>
              <p:tags r:id="rId19"/>
            </p:custDataLst>
          </p:nvPr>
        </p:nvSpPr>
        <p:spPr bwMode="auto">
          <a:xfrm flipH="1">
            <a:off x="11216640" y="1172845"/>
            <a:ext cx="257810" cy="0"/>
          </a:xfrm>
          <a:prstGeom prst="line">
            <a:avLst/>
          </a:prstGeom>
          <a:noFill/>
          <a:ln w="38100" cap="flat">
            <a:solidFill>
              <a:sysClr val="window" lastClr="FFFFFF">
                <a:lumMod val="85000"/>
              </a:sys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normAutofit fontScale="25000" lnSpcReduction="20000"/>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noProof="0">
              <a:ln>
                <a:noFill/>
              </a:ln>
              <a:solidFill>
                <a:srgbClr val="000000"/>
              </a:solidFill>
              <a:effectLst/>
              <a:uLnTx/>
              <a:uFillTx/>
              <a:latin typeface="Arial" panose="020B0604020202020204" pitchFamily="34" charset="0"/>
              <a:ea typeface="微软雅黑" panose="020B0503020204020204" charset="-122"/>
              <a:cs typeface="+mn-ea"/>
            </a:endParaRPr>
          </a:p>
        </p:txBody>
      </p:sp>
      <p:sp>
        <p:nvSpPr>
          <p:cNvPr id="38" name="PA-文本框 37"/>
          <p:cNvSpPr txBox="1"/>
          <p:nvPr>
            <p:custDataLst>
              <p:tags r:id="rId20"/>
            </p:custDataLst>
          </p:nvPr>
        </p:nvSpPr>
        <p:spPr>
          <a:xfrm>
            <a:off x="1971675" y="2241868"/>
            <a:ext cx="3742690" cy="386080"/>
          </a:xfrm>
          <a:prstGeom prst="rect">
            <a:avLst/>
          </a:prstGeom>
          <a:noFill/>
        </p:spPr>
        <p:txBody>
          <a:bodyPr wrap="square" rtlCol="0" anchor="ctr" anchorCtr="0">
            <a:spAutoFit/>
          </a:bodyPr>
          <a:lstStyle/>
          <a:p>
            <a:pPr marL="0" marR="0" lvl="0" indent="0" algn="ctr" defTabSz="914400" rtl="0" eaLnBrk="1" fontAlgn="auto" latinLnBrk="0" hangingPunct="1">
              <a:lnSpc>
                <a:spcPct val="120000"/>
              </a:lnSpc>
              <a:spcBef>
                <a:spcPts val="0"/>
              </a:spcBef>
              <a:spcAft>
                <a:spcPts val="0"/>
              </a:spcAft>
              <a:buClrTx/>
              <a:buSzTx/>
              <a:buFontTx/>
              <a:buNone/>
              <a:defRPr/>
            </a:pPr>
            <a:r>
              <a:rPr kumimoji="0" lang="zh-CN" altLang="en-US" sz="1600" b="0" i="0" u="none" strike="noStrike" kern="1200" cap="none" spc="150" normalizeH="0" noProof="0" dirty="0">
                <a:ln>
                  <a:noFill/>
                </a:ln>
                <a:solidFill>
                  <a:srgbClr val="000000">
                    <a:lumMod val="50000"/>
                    <a:lumOff val="50000"/>
                  </a:srgbClr>
                </a:solidFill>
                <a:effectLst/>
                <a:uLnTx/>
                <a:uFillTx/>
                <a:latin typeface="Arial" panose="020B0604020202020204" pitchFamily="34" charset="0"/>
                <a:ea typeface="微软雅黑" panose="020B0503020204020204" charset="-122"/>
                <a:cs typeface="+mn-ea"/>
              </a:rPr>
              <a:t>事故调查组的组成原则和组成人员</a:t>
            </a:r>
            <a:endParaRPr kumimoji="0" lang="zh-CN" altLang="en-US" sz="1600" b="0" i="0" u="none" strike="noStrike" kern="1200" cap="none" spc="150" normalizeH="0" noProof="0" dirty="0">
              <a:ln>
                <a:noFill/>
              </a:ln>
              <a:solidFill>
                <a:srgbClr val="000000">
                  <a:lumMod val="50000"/>
                  <a:lumOff val="50000"/>
                </a:srgbClr>
              </a:solidFill>
              <a:effectLst/>
              <a:uLnTx/>
              <a:uFillTx/>
              <a:latin typeface="Arial" panose="020B0604020202020204" pitchFamily="34" charset="0"/>
              <a:ea typeface="微软雅黑" panose="020B0503020204020204" charset="-122"/>
              <a:cs typeface="+mn-ea"/>
            </a:endParaRPr>
          </a:p>
        </p:txBody>
      </p:sp>
      <p:sp>
        <p:nvSpPr>
          <p:cNvPr id="39" name="PA-文本框 38"/>
          <p:cNvSpPr txBox="1"/>
          <p:nvPr>
            <p:custDataLst>
              <p:tags r:id="rId21"/>
            </p:custDataLst>
          </p:nvPr>
        </p:nvSpPr>
        <p:spPr>
          <a:xfrm>
            <a:off x="2297067" y="3322158"/>
            <a:ext cx="3092400" cy="386080"/>
          </a:xfrm>
          <a:prstGeom prst="rect">
            <a:avLst/>
          </a:prstGeom>
          <a:noFill/>
        </p:spPr>
        <p:txBody>
          <a:bodyPr wrap="square" rtlCol="0" anchor="ctr" anchorCtr="0">
            <a:spAutoFit/>
          </a:bodyPr>
          <a:lstStyle/>
          <a:p>
            <a:pPr marL="0" marR="0" lvl="0" indent="0" algn="ctr" defTabSz="914400" rtl="0" eaLnBrk="1" fontAlgn="auto" latinLnBrk="0" hangingPunct="1">
              <a:lnSpc>
                <a:spcPct val="120000"/>
              </a:lnSpc>
              <a:spcBef>
                <a:spcPts val="0"/>
              </a:spcBef>
              <a:spcAft>
                <a:spcPts val="0"/>
              </a:spcAft>
              <a:buClrTx/>
              <a:buSzTx/>
              <a:buFontTx/>
              <a:buNone/>
              <a:defRPr/>
            </a:pPr>
            <a:r>
              <a:rPr kumimoji="0" lang="zh-CN" altLang="en-US" sz="1600" b="0" i="0" u="none" strike="noStrike" kern="1200" cap="none" spc="150" normalizeH="0" noProof="0">
                <a:ln>
                  <a:noFill/>
                </a:ln>
                <a:solidFill>
                  <a:srgbClr val="000000">
                    <a:lumMod val="50000"/>
                    <a:lumOff val="50000"/>
                  </a:srgbClr>
                </a:solidFill>
                <a:effectLst/>
                <a:uLnTx/>
                <a:uFillTx/>
                <a:latin typeface="Arial" panose="020B0604020202020204" pitchFamily="34" charset="0"/>
                <a:ea typeface="微软雅黑" panose="020B0503020204020204" charset="-122"/>
                <a:cs typeface="+mn-ea"/>
              </a:rPr>
              <a:t>事故调查组的职责</a:t>
            </a:r>
            <a:endParaRPr kumimoji="0" lang="zh-CN" altLang="en-US" sz="1600" b="0" i="0" u="none" strike="noStrike" kern="1200" cap="none" spc="150" normalizeH="0" noProof="0">
              <a:ln>
                <a:noFill/>
              </a:ln>
              <a:solidFill>
                <a:srgbClr val="000000">
                  <a:lumMod val="50000"/>
                  <a:lumOff val="50000"/>
                </a:srgbClr>
              </a:solidFill>
              <a:effectLst/>
              <a:uLnTx/>
              <a:uFillTx/>
              <a:latin typeface="Arial" panose="020B0604020202020204" pitchFamily="34" charset="0"/>
              <a:ea typeface="微软雅黑" panose="020B0503020204020204" charset="-122"/>
              <a:cs typeface="+mn-ea"/>
            </a:endParaRPr>
          </a:p>
        </p:txBody>
      </p:sp>
      <p:sp>
        <p:nvSpPr>
          <p:cNvPr id="40" name="PA-文本框 39"/>
          <p:cNvSpPr txBox="1"/>
          <p:nvPr>
            <p:custDataLst>
              <p:tags r:id="rId22"/>
            </p:custDataLst>
          </p:nvPr>
        </p:nvSpPr>
        <p:spPr>
          <a:xfrm>
            <a:off x="2297067" y="4377132"/>
            <a:ext cx="3092400" cy="386080"/>
          </a:xfrm>
          <a:prstGeom prst="rect">
            <a:avLst/>
          </a:prstGeom>
          <a:noFill/>
        </p:spPr>
        <p:txBody>
          <a:bodyPr wrap="square" rtlCol="0" anchor="ctr" anchorCtr="0">
            <a:spAutoFit/>
          </a:bodyPr>
          <a:lstStyle>
            <a:defPPr>
              <a:defRPr lang="zh-CN"/>
            </a:defPPr>
            <a:lvl1pPr algn="ctr">
              <a:defRPr sz="2000"/>
            </a:lvl1pPr>
          </a:lstStyle>
          <a:p>
            <a:pPr marL="0" marR="0" lvl="0" indent="0" algn="ctr" defTabSz="914400" rtl="0" eaLnBrk="1" fontAlgn="auto" latinLnBrk="0" hangingPunct="1">
              <a:lnSpc>
                <a:spcPct val="120000"/>
              </a:lnSpc>
              <a:spcBef>
                <a:spcPts val="0"/>
              </a:spcBef>
              <a:spcAft>
                <a:spcPts val="0"/>
              </a:spcAft>
              <a:buClrTx/>
              <a:buSzTx/>
              <a:buFontTx/>
              <a:buNone/>
              <a:defRPr/>
            </a:pPr>
            <a:r>
              <a:rPr kumimoji="0" lang="zh-CN" altLang="en-US" sz="1600" b="0" i="0" u="none" strike="noStrike" kern="1200" cap="none" spc="150" normalizeH="0" noProof="0">
                <a:ln>
                  <a:noFill/>
                </a:ln>
                <a:solidFill>
                  <a:srgbClr val="000000">
                    <a:lumMod val="50000"/>
                    <a:lumOff val="50000"/>
                  </a:srgbClr>
                </a:solidFill>
                <a:effectLst/>
                <a:uLnTx/>
                <a:uFillTx/>
                <a:latin typeface="Arial" panose="020B0604020202020204" pitchFamily="34" charset="0"/>
                <a:ea typeface="微软雅黑" panose="020B0503020204020204" charset="-122"/>
                <a:cs typeface="+mn-ea"/>
              </a:rPr>
              <a:t>事故调查报告的内容</a:t>
            </a:r>
            <a:endParaRPr kumimoji="0" lang="zh-CN" altLang="en-US" sz="1600" b="0" i="0" u="none" strike="noStrike" kern="1200" cap="none" spc="150" normalizeH="0" noProof="0">
              <a:ln>
                <a:noFill/>
              </a:ln>
              <a:solidFill>
                <a:srgbClr val="000000">
                  <a:lumMod val="50000"/>
                  <a:lumOff val="50000"/>
                </a:srgbClr>
              </a:solidFill>
              <a:effectLst/>
              <a:uLnTx/>
              <a:uFillTx/>
              <a:latin typeface="Arial" panose="020B0604020202020204" pitchFamily="34" charset="0"/>
              <a:ea typeface="微软雅黑" panose="020B0503020204020204" charset="-122"/>
              <a:cs typeface="+mn-ea"/>
            </a:endParaRPr>
          </a:p>
        </p:txBody>
      </p:sp>
      <p:sp>
        <p:nvSpPr>
          <p:cNvPr id="41" name="PA-文本框 40"/>
          <p:cNvSpPr txBox="1"/>
          <p:nvPr>
            <p:custDataLst>
              <p:tags r:id="rId23"/>
            </p:custDataLst>
          </p:nvPr>
        </p:nvSpPr>
        <p:spPr>
          <a:xfrm>
            <a:off x="2298007" y="5437847"/>
            <a:ext cx="3092400" cy="386080"/>
          </a:xfrm>
          <a:prstGeom prst="rect">
            <a:avLst/>
          </a:prstGeom>
          <a:noFill/>
        </p:spPr>
        <p:txBody>
          <a:bodyPr wrap="square" rtlCol="0" anchor="ctr" anchorCtr="0">
            <a:spAutoFit/>
          </a:bodyPr>
          <a:lstStyle/>
          <a:p>
            <a:pPr marL="0" marR="0" lvl="0" indent="0" algn="ctr" defTabSz="914400" rtl="0" eaLnBrk="1" fontAlgn="auto" latinLnBrk="0" hangingPunct="1">
              <a:lnSpc>
                <a:spcPct val="120000"/>
              </a:lnSpc>
              <a:spcBef>
                <a:spcPts val="0"/>
              </a:spcBef>
              <a:spcAft>
                <a:spcPts val="0"/>
              </a:spcAft>
              <a:buClrTx/>
              <a:buSzTx/>
              <a:buFontTx/>
              <a:buNone/>
              <a:defRPr/>
            </a:pPr>
            <a:r>
              <a:rPr kumimoji="0" lang="zh-CN" altLang="en-US" sz="1600" b="0" i="0" u="none" strike="noStrike" kern="1200" cap="none" spc="150" normalizeH="0" noProof="0">
                <a:ln>
                  <a:noFill/>
                </a:ln>
                <a:solidFill>
                  <a:srgbClr val="000000">
                    <a:lumMod val="50000"/>
                    <a:lumOff val="50000"/>
                  </a:srgbClr>
                </a:solidFill>
                <a:effectLst/>
                <a:uLnTx/>
                <a:uFillTx/>
                <a:latin typeface="Arial" panose="020B0604020202020204" pitchFamily="34" charset="0"/>
                <a:ea typeface="微软雅黑" panose="020B0503020204020204" charset="-122"/>
                <a:cs typeface="+mn-ea"/>
              </a:rPr>
              <a:t>事故调查应具备的形式</a:t>
            </a:r>
            <a:endParaRPr kumimoji="0" lang="zh-CN" altLang="en-US" sz="1600" b="0" i="0" u="none" strike="noStrike" kern="1200" cap="none" spc="150" normalizeH="0" noProof="0">
              <a:ln>
                <a:noFill/>
              </a:ln>
              <a:solidFill>
                <a:srgbClr val="000000">
                  <a:lumMod val="50000"/>
                  <a:lumOff val="50000"/>
                </a:srgbClr>
              </a:solidFill>
              <a:effectLst/>
              <a:uLnTx/>
              <a:uFillTx/>
              <a:latin typeface="Arial" panose="020B0604020202020204" pitchFamily="34" charset="0"/>
              <a:ea typeface="微软雅黑" panose="020B0503020204020204" charset="-122"/>
              <a:cs typeface="+mn-ea"/>
            </a:endParaRPr>
          </a:p>
        </p:txBody>
      </p:sp>
      <p:sp>
        <p:nvSpPr>
          <p:cNvPr id="44" name="PA-文本框 43"/>
          <p:cNvSpPr txBox="1"/>
          <p:nvPr>
            <p:custDataLst>
              <p:tags r:id="rId24"/>
            </p:custDataLst>
          </p:nvPr>
        </p:nvSpPr>
        <p:spPr>
          <a:xfrm>
            <a:off x="7990107" y="2234645"/>
            <a:ext cx="3092400" cy="400110"/>
          </a:xfrm>
          <a:prstGeom prst="rect">
            <a:avLst/>
          </a:prstGeom>
          <a:noFill/>
        </p:spPr>
        <p:txBody>
          <a:bodyPr wrap="square" rtlCol="0" anchor="ctr" anchorCtr="0">
            <a:normAutofit/>
          </a:bodyPr>
          <a:lstStyle/>
          <a:p>
            <a:pPr marL="0" marR="0" lvl="0" indent="0" algn="ctr" defTabSz="914400" rtl="0" eaLnBrk="1" fontAlgn="auto" latinLnBrk="0" hangingPunct="1">
              <a:lnSpc>
                <a:spcPct val="120000"/>
              </a:lnSpc>
              <a:spcBef>
                <a:spcPts val="0"/>
              </a:spcBef>
              <a:spcAft>
                <a:spcPts val="0"/>
              </a:spcAft>
              <a:buClrTx/>
              <a:buSzTx/>
              <a:buFontTx/>
              <a:buNone/>
              <a:defRPr/>
            </a:pPr>
            <a:r>
              <a:rPr kumimoji="0" lang="zh-CN" altLang="en-US" sz="1600" b="0" i="0" u="none" strike="noStrike" kern="1200" cap="none" spc="150" normalizeH="0" noProof="0" dirty="0">
                <a:ln>
                  <a:noFill/>
                </a:ln>
                <a:solidFill>
                  <a:srgbClr val="000000">
                    <a:lumMod val="50000"/>
                    <a:lumOff val="50000"/>
                  </a:srgbClr>
                </a:solidFill>
                <a:effectLst/>
                <a:uLnTx/>
                <a:uFillTx/>
                <a:latin typeface="Arial" panose="020B0604020202020204" pitchFamily="34" charset="0"/>
                <a:ea typeface="微软雅黑" panose="020B0503020204020204" charset="-122"/>
                <a:cs typeface="+mn-ea"/>
              </a:rPr>
              <a:t>事故调查组成员的纪律</a:t>
            </a:r>
            <a:endParaRPr kumimoji="0" lang="zh-CN" altLang="en-US" sz="1600" b="0" i="0" u="none" strike="noStrike" kern="1200" cap="none" spc="150" normalizeH="0" noProof="0" dirty="0">
              <a:ln>
                <a:noFill/>
              </a:ln>
              <a:solidFill>
                <a:srgbClr val="000000">
                  <a:lumMod val="50000"/>
                  <a:lumOff val="50000"/>
                </a:srgbClr>
              </a:solidFill>
              <a:effectLst/>
              <a:uLnTx/>
              <a:uFillTx/>
              <a:latin typeface="Arial" panose="020B0604020202020204" pitchFamily="34" charset="0"/>
              <a:ea typeface="微软雅黑" panose="020B0503020204020204" charset="-122"/>
              <a:cs typeface="+mn-ea"/>
            </a:endParaRPr>
          </a:p>
        </p:txBody>
      </p:sp>
      <p:sp>
        <p:nvSpPr>
          <p:cNvPr id="45" name="PA-文本框 44"/>
          <p:cNvSpPr txBox="1"/>
          <p:nvPr>
            <p:custDataLst>
              <p:tags r:id="rId25"/>
            </p:custDataLst>
          </p:nvPr>
        </p:nvSpPr>
        <p:spPr>
          <a:xfrm>
            <a:off x="7990107" y="3315143"/>
            <a:ext cx="3092400" cy="400110"/>
          </a:xfrm>
          <a:prstGeom prst="rect">
            <a:avLst/>
          </a:prstGeom>
          <a:noFill/>
        </p:spPr>
        <p:txBody>
          <a:bodyPr wrap="square" rtlCol="0" anchor="ctr" anchorCtr="0">
            <a:normAutofit/>
          </a:bodyPr>
          <a:lstStyle/>
          <a:p>
            <a:pPr marL="0" marR="0" lvl="0" indent="0" algn="ctr" defTabSz="914400" rtl="0" eaLnBrk="1" fontAlgn="auto" latinLnBrk="0" hangingPunct="1">
              <a:lnSpc>
                <a:spcPct val="120000"/>
              </a:lnSpc>
              <a:spcBef>
                <a:spcPts val="0"/>
              </a:spcBef>
              <a:spcAft>
                <a:spcPts val="0"/>
              </a:spcAft>
              <a:buClrTx/>
              <a:buSzTx/>
              <a:buFontTx/>
              <a:buNone/>
              <a:defRPr/>
            </a:pPr>
            <a:r>
              <a:rPr kumimoji="0" lang="zh-CN" altLang="en-US" sz="1600" b="0" i="0" u="none" strike="noStrike" kern="1200" cap="none" spc="150" normalizeH="0" noProof="0">
                <a:ln>
                  <a:noFill/>
                </a:ln>
                <a:solidFill>
                  <a:srgbClr val="000000">
                    <a:lumMod val="50000"/>
                    <a:lumOff val="50000"/>
                  </a:srgbClr>
                </a:solidFill>
                <a:effectLst/>
                <a:uLnTx/>
                <a:uFillTx/>
                <a:latin typeface="Arial" panose="020B0604020202020204" pitchFamily="34" charset="0"/>
                <a:ea typeface="微软雅黑" panose="020B0503020204020204" charset="-122"/>
                <a:cs typeface="+mn-ea"/>
              </a:rPr>
              <a:t>事故调查报告的期限</a:t>
            </a:r>
            <a:endParaRPr kumimoji="0" lang="zh-CN" altLang="en-US" sz="1600" b="0" i="0" u="none" strike="noStrike" kern="1200" cap="none" spc="150" normalizeH="0" noProof="0">
              <a:ln>
                <a:noFill/>
              </a:ln>
              <a:solidFill>
                <a:srgbClr val="000000">
                  <a:lumMod val="50000"/>
                  <a:lumOff val="50000"/>
                </a:srgbClr>
              </a:solidFill>
              <a:effectLst/>
              <a:uLnTx/>
              <a:uFillTx/>
              <a:latin typeface="Arial" panose="020B0604020202020204" pitchFamily="34" charset="0"/>
              <a:ea typeface="微软雅黑" panose="020B0503020204020204" charset="-122"/>
              <a:cs typeface="+mn-ea"/>
            </a:endParaRPr>
          </a:p>
        </p:txBody>
      </p:sp>
      <p:sp>
        <p:nvSpPr>
          <p:cNvPr id="46" name="PA-文本框 45"/>
          <p:cNvSpPr txBox="1"/>
          <p:nvPr>
            <p:custDataLst>
              <p:tags r:id="rId26"/>
            </p:custDataLst>
          </p:nvPr>
        </p:nvSpPr>
        <p:spPr>
          <a:xfrm>
            <a:off x="7990107" y="4370116"/>
            <a:ext cx="3092400" cy="400110"/>
          </a:xfrm>
          <a:prstGeom prst="rect">
            <a:avLst/>
          </a:prstGeom>
          <a:noFill/>
        </p:spPr>
        <p:txBody>
          <a:bodyPr wrap="square" rtlCol="0" anchor="ctr" anchorCtr="0">
            <a:normAutofit/>
          </a:bodyPr>
          <a:lstStyle/>
          <a:p>
            <a:pPr marL="0" marR="0" lvl="0" indent="0" algn="ctr" defTabSz="914400" rtl="0" eaLnBrk="1" fontAlgn="auto" latinLnBrk="0" hangingPunct="1">
              <a:lnSpc>
                <a:spcPct val="120000"/>
              </a:lnSpc>
              <a:spcBef>
                <a:spcPts val="0"/>
              </a:spcBef>
              <a:spcAft>
                <a:spcPts val="0"/>
              </a:spcAft>
              <a:buClrTx/>
              <a:buSzTx/>
              <a:buFontTx/>
              <a:buNone/>
              <a:defRPr/>
            </a:pPr>
            <a:r>
              <a:rPr kumimoji="0" lang="zh-CN" altLang="en-US" sz="1600" b="0" i="0" u="none" strike="noStrike" kern="1200" cap="none" spc="150" normalizeH="0" noProof="0">
                <a:ln>
                  <a:noFill/>
                </a:ln>
                <a:solidFill>
                  <a:srgbClr val="000000">
                    <a:lumMod val="50000"/>
                    <a:lumOff val="50000"/>
                  </a:srgbClr>
                </a:solidFill>
                <a:effectLst/>
                <a:uLnTx/>
                <a:uFillTx/>
                <a:latin typeface="Arial" panose="020B0604020202020204" pitchFamily="34" charset="0"/>
                <a:ea typeface="微软雅黑" panose="020B0503020204020204" charset="-122"/>
                <a:cs typeface="+mn-ea"/>
              </a:rPr>
              <a:t>事故调查组的职权</a:t>
            </a:r>
            <a:endParaRPr kumimoji="0" lang="zh-CN" altLang="en-US" sz="1600" b="0" i="0" u="none" strike="noStrike" kern="1200" cap="none" spc="150" normalizeH="0" noProof="0">
              <a:ln>
                <a:noFill/>
              </a:ln>
              <a:solidFill>
                <a:srgbClr val="000000">
                  <a:lumMod val="50000"/>
                  <a:lumOff val="50000"/>
                </a:srgbClr>
              </a:solidFill>
              <a:effectLst/>
              <a:uLnTx/>
              <a:uFillTx/>
              <a:latin typeface="Arial" panose="020B0604020202020204" pitchFamily="34" charset="0"/>
              <a:ea typeface="微软雅黑" panose="020B0503020204020204" charset="-122"/>
              <a:cs typeface="+mn-ea"/>
            </a:endParaRPr>
          </a:p>
        </p:txBody>
      </p:sp>
    </p:spTree>
    <p:custDataLst>
      <p:tags r:id="rId27"/>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i$liḋe-Rectangle 47"/>
          <p:cNvSpPr/>
          <p:nvPr/>
        </p:nvSpPr>
        <p:spPr>
          <a:xfrm>
            <a:off x="6235065" y="2302193"/>
            <a:ext cx="716915" cy="716915"/>
          </a:xfrm>
          <a:prstGeom prst="rect">
            <a:avLst/>
          </a:prstGeom>
          <a:solidFill>
            <a:srgbClr val="FBD55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sz="2800" b="1">
                <a:solidFill>
                  <a:schemeClr val="bg1"/>
                </a:solidFill>
                <a:latin typeface="方正大黑简体" panose="02000000000000000000" charset="-122"/>
                <a:ea typeface="方正大黑简体" panose="02000000000000000000" charset="-122"/>
                <a:cs typeface="+mn-ea"/>
                <a:sym typeface="+mn-lt"/>
              </a:rPr>
              <a:t>5</a:t>
            </a:r>
            <a:endParaRPr lang="en-US" sz="2800" b="1">
              <a:solidFill>
                <a:schemeClr val="bg1"/>
              </a:solidFill>
              <a:latin typeface="方正大黑简体" panose="02000000000000000000" charset="-122"/>
              <a:ea typeface="方正大黑简体" panose="02000000000000000000" charset="-122"/>
              <a:cs typeface="+mn-ea"/>
              <a:sym typeface="+mn-lt"/>
            </a:endParaRPr>
          </a:p>
        </p:txBody>
      </p:sp>
      <p:sp>
        <p:nvSpPr>
          <p:cNvPr id="31" name="i$liḋe-Rectangle 58"/>
          <p:cNvSpPr/>
          <p:nvPr/>
        </p:nvSpPr>
        <p:spPr>
          <a:xfrm>
            <a:off x="6235065" y="5091748"/>
            <a:ext cx="716915" cy="716915"/>
          </a:xfrm>
          <a:prstGeom prst="rect">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sz="2800" b="1">
                <a:solidFill>
                  <a:schemeClr val="bg1"/>
                </a:solidFill>
                <a:latin typeface="方正大黑简体" panose="02000000000000000000" charset="-122"/>
                <a:ea typeface="方正大黑简体" panose="02000000000000000000" charset="-122"/>
                <a:cs typeface="+mn-ea"/>
                <a:sym typeface="+mn-lt"/>
              </a:rPr>
              <a:t>8</a:t>
            </a:r>
            <a:endParaRPr lang="en-US" sz="2800" b="1">
              <a:solidFill>
                <a:schemeClr val="bg1"/>
              </a:solidFill>
              <a:latin typeface="方正大黑简体" panose="02000000000000000000" charset="-122"/>
              <a:ea typeface="方正大黑简体" panose="02000000000000000000" charset="-122"/>
              <a:cs typeface="+mn-ea"/>
              <a:sym typeface="+mn-lt"/>
            </a:endParaRPr>
          </a:p>
        </p:txBody>
      </p:sp>
      <p:sp>
        <p:nvSpPr>
          <p:cNvPr id="33" name="i$liḋe-Rectangle 68"/>
          <p:cNvSpPr/>
          <p:nvPr/>
        </p:nvSpPr>
        <p:spPr>
          <a:xfrm>
            <a:off x="6235065" y="4152583"/>
            <a:ext cx="716915" cy="716915"/>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sz="2800" b="1">
                <a:solidFill>
                  <a:schemeClr val="bg1"/>
                </a:solidFill>
                <a:latin typeface="方正大黑简体" panose="02000000000000000000" charset="-122"/>
                <a:ea typeface="方正大黑简体" panose="02000000000000000000" charset="-122"/>
                <a:cs typeface="+mn-ea"/>
                <a:sym typeface="+mn-lt"/>
              </a:rPr>
              <a:t>7</a:t>
            </a:r>
            <a:endParaRPr lang="en-US" sz="2800" b="1">
              <a:solidFill>
                <a:schemeClr val="bg1"/>
              </a:solidFill>
              <a:latin typeface="方正大黑简体" panose="02000000000000000000" charset="-122"/>
              <a:ea typeface="方正大黑简体" panose="02000000000000000000" charset="-122"/>
              <a:cs typeface="+mn-ea"/>
              <a:sym typeface="+mn-lt"/>
            </a:endParaRPr>
          </a:p>
        </p:txBody>
      </p:sp>
      <p:sp>
        <p:nvSpPr>
          <p:cNvPr id="35" name="i$liḋe-Rectangle 71"/>
          <p:cNvSpPr/>
          <p:nvPr/>
        </p:nvSpPr>
        <p:spPr>
          <a:xfrm>
            <a:off x="6235065" y="3217228"/>
            <a:ext cx="716915" cy="716915"/>
          </a:xfrm>
          <a:prstGeom prst="rect">
            <a:avLst/>
          </a:prstGeom>
          <a:solidFill>
            <a:srgbClr val="A970D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sz="2800" b="1">
                <a:solidFill>
                  <a:schemeClr val="bg1"/>
                </a:solidFill>
                <a:latin typeface="方正大黑简体" panose="02000000000000000000" charset="-122"/>
                <a:ea typeface="方正大黑简体" panose="02000000000000000000" charset="-122"/>
                <a:cs typeface="+mn-ea"/>
                <a:sym typeface="+mn-lt"/>
              </a:rPr>
              <a:t>6</a:t>
            </a:r>
            <a:endParaRPr lang="en-US" sz="2800" b="1">
              <a:solidFill>
                <a:schemeClr val="bg1"/>
              </a:solidFill>
              <a:latin typeface="方正大黑简体" panose="02000000000000000000" charset="-122"/>
              <a:ea typeface="方正大黑简体" panose="02000000000000000000" charset="-122"/>
              <a:cs typeface="+mn-ea"/>
              <a:sym typeface="+mn-lt"/>
            </a:endParaRPr>
          </a:p>
        </p:txBody>
      </p:sp>
      <p:sp>
        <p:nvSpPr>
          <p:cNvPr id="47" name="i$liḋe-TextBox 70"/>
          <p:cNvSpPr txBox="1"/>
          <p:nvPr/>
        </p:nvSpPr>
        <p:spPr>
          <a:xfrm>
            <a:off x="6951980" y="5296218"/>
            <a:ext cx="4678045" cy="307340"/>
          </a:xfrm>
          <a:prstGeom prst="rect">
            <a:avLst/>
          </a:prstGeom>
          <a:noFill/>
        </p:spPr>
        <p:txBody>
          <a:bodyPr wrap="square" lIns="360000" tIns="0" rIns="0" bIns="0" anchor="ctr" anchorCtr="0">
            <a:spAutoFit/>
          </a:bodyPr>
          <a:lstStyle/>
          <a:p>
            <a:pPr algn="l"/>
            <a:r>
              <a:rPr lang="zh-CN" altLang="en-US" sz="2000" dirty="0">
                <a:latin typeface="微软雅黑" panose="020B0503020204020204" charset="-122"/>
                <a:ea typeface="微软雅黑" panose="020B0503020204020204" charset="-122"/>
                <a:sym typeface="+mn-ea"/>
              </a:rPr>
              <a:t>行政机关工作人员违法的法律责任</a:t>
            </a:r>
            <a:endParaRPr lang="zh-CN" altLang="en-US" sz="2000" dirty="0">
              <a:latin typeface="微软雅黑" panose="020B0503020204020204" charset="-122"/>
              <a:ea typeface="微软雅黑" panose="020B0503020204020204" charset="-122"/>
              <a:sym typeface="+mn-ea"/>
            </a:endParaRPr>
          </a:p>
        </p:txBody>
      </p:sp>
      <p:sp>
        <p:nvSpPr>
          <p:cNvPr id="45" name="i$liḋe-TextBox 77"/>
          <p:cNvSpPr txBox="1"/>
          <p:nvPr/>
        </p:nvSpPr>
        <p:spPr>
          <a:xfrm>
            <a:off x="6951980" y="4357370"/>
            <a:ext cx="3407410" cy="307340"/>
          </a:xfrm>
          <a:prstGeom prst="rect">
            <a:avLst/>
          </a:prstGeom>
          <a:noFill/>
        </p:spPr>
        <p:txBody>
          <a:bodyPr wrap="square" lIns="360000" tIns="0" rIns="0" bIns="0" anchor="b" anchorCtr="0">
            <a:spAutoFit/>
          </a:bodyPr>
          <a:lstStyle/>
          <a:p>
            <a:pPr algn="l"/>
            <a:r>
              <a:rPr lang="zh-CN" altLang="en-US" sz="2000" dirty="0">
                <a:latin typeface="微软雅黑" panose="020B0503020204020204" charset="-122"/>
                <a:ea typeface="微软雅黑" panose="020B0503020204020204" charset="-122"/>
                <a:sym typeface="+mn-ea"/>
              </a:rPr>
              <a:t>损坏交通设施的法律责任</a:t>
            </a:r>
            <a:endParaRPr lang="zh-CN" altLang="en-US" sz="2000" dirty="0">
              <a:latin typeface="微软雅黑" panose="020B0503020204020204" charset="-122"/>
              <a:ea typeface="微软雅黑" panose="020B0503020204020204" charset="-122"/>
              <a:sym typeface="+mn-ea"/>
            </a:endParaRPr>
          </a:p>
        </p:txBody>
      </p:sp>
      <p:sp>
        <p:nvSpPr>
          <p:cNvPr id="43" name="i$liḋe-TextBox 80"/>
          <p:cNvSpPr txBox="1"/>
          <p:nvPr/>
        </p:nvSpPr>
        <p:spPr>
          <a:xfrm>
            <a:off x="6951980" y="3422015"/>
            <a:ext cx="4677410" cy="307340"/>
          </a:xfrm>
          <a:prstGeom prst="rect">
            <a:avLst/>
          </a:prstGeom>
          <a:noFill/>
        </p:spPr>
        <p:txBody>
          <a:bodyPr wrap="square" lIns="360000" tIns="0" rIns="0" bIns="0" anchor="b" anchorCtr="0">
            <a:spAutoFit/>
          </a:bodyPr>
          <a:lstStyle/>
          <a:p>
            <a:pPr algn="l"/>
            <a:r>
              <a:rPr lang="zh-CN" altLang="en-US" sz="2000" dirty="0">
                <a:latin typeface="微软雅黑" panose="020B0503020204020204" charset="-122"/>
                <a:ea typeface="微软雅黑" panose="020B0503020204020204" charset="-122"/>
                <a:sym typeface="+mn-ea"/>
              </a:rPr>
              <a:t>妨碍交通行政管理和执法的法律责任</a:t>
            </a:r>
            <a:endParaRPr lang="zh-CN" altLang="en-US" sz="2000" dirty="0">
              <a:latin typeface="微软雅黑" panose="020B0503020204020204" charset="-122"/>
              <a:ea typeface="微软雅黑" panose="020B0503020204020204" charset="-122"/>
              <a:sym typeface="+mn-ea"/>
            </a:endParaRPr>
          </a:p>
        </p:txBody>
      </p:sp>
      <p:sp>
        <p:nvSpPr>
          <p:cNvPr id="41" name="i$liḋe-TextBox 83"/>
          <p:cNvSpPr txBox="1"/>
          <p:nvPr/>
        </p:nvSpPr>
        <p:spPr>
          <a:xfrm>
            <a:off x="6951980" y="2506980"/>
            <a:ext cx="3153410" cy="307340"/>
          </a:xfrm>
          <a:prstGeom prst="rect">
            <a:avLst/>
          </a:prstGeom>
          <a:noFill/>
        </p:spPr>
        <p:txBody>
          <a:bodyPr wrap="square" lIns="360000" tIns="0" rIns="0" bIns="0" anchor="b" anchorCtr="0">
            <a:spAutoFit/>
          </a:bodyPr>
          <a:lstStyle/>
          <a:p>
            <a:pPr algn="l"/>
            <a:r>
              <a:rPr lang="zh-CN" altLang="en-US" sz="2000" dirty="0">
                <a:latin typeface="微软雅黑" panose="020B0503020204020204" charset="-122"/>
                <a:ea typeface="微软雅黑" panose="020B0503020204020204" charset="-122"/>
                <a:sym typeface="+mn-ea"/>
              </a:rPr>
              <a:t>违法作业的法律责任</a:t>
            </a:r>
            <a:endParaRPr lang="zh-CN" altLang="en-US" sz="2000" dirty="0">
              <a:latin typeface="微软雅黑" panose="020B0503020204020204" charset="-122"/>
              <a:ea typeface="微软雅黑" panose="020B0503020204020204" charset="-122"/>
              <a:sym typeface="+mn-ea"/>
            </a:endParaRPr>
          </a:p>
        </p:txBody>
      </p:sp>
      <p:sp>
        <p:nvSpPr>
          <p:cNvPr id="80" name="TextBox 8"/>
          <p:cNvSpPr txBox="1"/>
          <p:nvPr/>
        </p:nvSpPr>
        <p:spPr>
          <a:xfrm>
            <a:off x="4223911" y="550414"/>
            <a:ext cx="3744178" cy="430530"/>
          </a:xfrm>
          <a:prstGeom prst="rect">
            <a:avLst/>
          </a:prstGeom>
          <a:noFill/>
        </p:spPr>
        <p:txBody>
          <a:bodyPr wrap="square" lIns="0" tIns="0" rIns="0" bIns="0" rtlCol="0" anchor="ctr">
            <a:spAutoFit/>
          </a:bodyPr>
          <a:lstStyle/>
          <a:p>
            <a:pPr algn="ctr"/>
            <a:r>
              <a:rPr lang="zh-CN" altLang="en-US" sz="2800" b="1" dirty="0">
                <a:latin typeface="方正大黑简体" panose="02000000000000000000" charset="-122"/>
                <a:ea typeface="方正大黑简体" panose="02000000000000000000" charset="-122"/>
                <a:sym typeface="+mn-ea"/>
              </a:rPr>
              <a:t>法律责任</a:t>
            </a:r>
            <a:endParaRPr lang="zh-CN" altLang="en-US" sz="2800" b="1" dirty="0">
              <a:latin typeface="方正大黑简体" panose="02000000000000000000" charset="-122"/>
              <a:ea typeface="方正大黑简体" panose="02000000000000000000" charset="-122"/>
              <a:sym typeface="+mn-ea"/>
            </a:endParaRPr>
          </a:p>
        </p:txBody>
      </p:sp>
      <p:sp>
        <p:nvSpPr>
          <p:cNvPr id="2" name="i$liḋe-Rectangle 47"/>
          <p:cNvSpPr/>
          <p:nvPr/>
        </p:nvSpPr>
        <p:spPr>
          <a:xfrm>
            <a:off x="1091565" y="2302193"/>
            <a:ext cx="716915" cy="71691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chorCtr="0"/>
          <a:p>
            <a:pPr algn="ctr"/>
            <a:r>
              <a:rPr lang="en-US" sz="2800" b="1">
                <a:solidFill>
                  <a:schemeClr val="bg1"/>
                </a:solidFill>
                <a:latin typeface="方正大黑简体" panose="02000000000000000000" charset="-122"/>
                <a:ea typeface="方正大黑简体" panose="02000000000000000000" charset="-122"/>
                <a:cs typeface="+mn-ea"/>
                <a:sym typeface="+mn-lt"/>
              </a:rPr>
              <a:t>1</a:t>
            </a:r>
            <a:endParaRPr lang="en-US" sz="2800" b="1">
              <a:solidFill>
                <a:schemeClr val="bg1"/>
              </a:solidFill>
              <a:latin typeface="方正大黑简体" panose="02000000000000000000" charset="-122"/>
              <a:ea typeface="方正大黑简体" panose="02000000000000000000" charset="-122"/>
              <a:cs typeface="+mn-ea"/>
              <a:sym typeface="+mn-lt"/>
            </a:endParaRPr>
          </a:p>
        </p:txBody>
      </p:sp>
      <p:sp>
        <p:nvSpPr>
          <p:cNvPr id="6" name="i$liḋe-Rectangle 58"/>
          <p:cNvSpPr/>
          <p:nvPr/>
        </p:nvSpPr>
        <p:spPr>
          <a:xfrm>
            <a:off x="1091565" y="5091748"/>
            <a:ext cx="716915" cy="716915"/>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chorCtr="0"/>
          <a:p>
            <a:pPr algn="ctr"/>
            <a:r>
              <a:rPr lang="en-US" sz="2800" b="1">
                <a:solidFill>
                  <a:schemeClr val="bg1"/>
                </a:solidFill>
                <a:latin typeface="方正大黑简体" panose="02000000000000000000" charset="-122"/>
                <a:ea typeface="方正大黑简体" panose="02000000000000000000" charset="-122"/>
                <a:cs typeface="+mn-ea"/>
                <a:sym typeface="+mn-lt"/>
              </a:rPr>
              <a:t>4</a:t>
            </a:r>
            <a:endParaRPr lang="en-US" sz="2800" b="1">
              <a:solidFill>
                <a:schemeClr val="bg1"/>
              </a:solidFill>
              <a:latin typeface="方正大黑简体" panose="02000000000000000000" charset="-122"/>
              <a:ea typeface="方正大黑简体" panose="02000000000000000000" charset="-122"/>
              <a:cs typeface="+mn-ea"/>
              <a:sym typeface="+mn-lt"/>
            </a:endParaRPr>
          </a:p>
        </p:txBody>
      </p:sp>
      <p:sp>
        <p:nvSpPr>
          <p:cNvPr id="88" name="i$liḋe-Rectangle 68"/>
          <p:cNvSpPr/>
          <p:nvPr/>
        </p:nvSpPr>
        <p:spPr>
          <a:xfrm>
            <a:off x="1091565" y="4152583"/>
            <a:ext cx="716915" cy="716915"/>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chorCtr="0"/>
          <a:p>
            <a:pPr algn="ctr"/>
            <a:r>
              <a:rPr lang="en-US" sz="2800" b="1">
                <a:solidFill>
                  <a:schemeClr val="bg1"/>
                </a:solidFill>
                <a:latin typeface="方正大黑简体" panose="02000000000000000000" charset="-122"/>
                <a:ea typeface="方正大黑简体" panose="02000000000000000000" charset="-122"/>
                <a:cs typeface="+mn-ea"/>
                <a:sym typeface="+mn-lt"/>
              </a:rPr>
              <a:t>3</a:t>
            </a:r>
            <a:endParaRPr lang="en-US" sz="2800" b="1">
              <a:solidFill>
                <a:schemeClr val="bg1"/>
              </a:solidFill>
              <a:latin typeface="方正大黑简体" panose="02000000000000000000" charset="-122"/>
              <a:ea typeface="方正大黑简体" panose="02000000000000000000" charset="-122"/>
              <a:cs typeface="+mn-ea"/>
              <a:sym typeface="+mn-lt"/>
            </a:endParaRPr>
          </a:p>
        </p:txBody>
      </p:sp>
      <p:sp>
        <p:nvSpPr>
          <p:cNvPr id="90" name="i$liḋe-Rectangle 71"/>
          <p:cNvSpPr/>
          <p:nvPr/>
        </p:nvSpPr>
        <p:spPr>
          <a:xfrm>
            <a:off x="1091565" y="3217228"/>
            <a:ext cx="716915" cy="716915"/>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chorCtr="0"/>
          <a:p>
            <a:pPr algn="ctr"/>
            <a:r>
              <a:rPr lang="en-US" sz="2800" b="1">
                <a:solidFill>
                  <a:schemeClr val="bg1"/>
                </a:solidFill>
                <a:latin typeface="方正大黑简体" panose="02000000000000000000" charset="-122"/>
                <a:ea typeface="方正大黑简体" panose="02000000000000000000" charset="-122"/>
                <a:cs typeface="+mn-ea"/>
                <a:sym typeface="+mn-lt"/>
              </a:rPr>
              <a:t>2</a:t>
            </a:r>
            <a:endParaRPr lang="en-US" sz="2800" b="1">
              <a:solidFill>
                <a:schemeClr val="bg1"/>
              </a:solidFill>
              <a:latin typeface="方正大黑简体" panose="02000000000000000000" charset="-122"/>
              <a:ea typeface="方正大黑简体" panose="02000000000000000000" charset="-122"/>
              <a:cs typeface="+mn-ea"/>
              <a:sym typeface="+mn-lt"/>
            </a:endParaRPr>
          </a:p>
        </p:txBody>
      </p:sp>
      <p:sp>
        <p:nvSpPr>
          <p:cNvPr id="95" name="i$liḋe-TextBox 70"/>
          <p:cNvSpPr txBox="1"/>
          <p:nvPr/>
        </p:nvSpPr>
        <p:spPr>
          <a:xfrm>
            <a:off x="1808480" y="5296535"/>
            <a:ext cx="3962400" cy="307340"/>
          </a:xfrm>
          <a:prstGeom prst="rect">
            <a:avLst/>
          </a:prstGeom>
          <a:noFill/>
        </p:spPr>
        <p:txBody>
          <a:bodyPr wrap="square" lIns="360000" tIns="0" rIns="0" bIns="0" anchor="b" anchorCtr="0">
            <a:spAutoFit/>
          </a:bodyPr>
          <a:p>
            <a:pPr algn="l"/>
            <a:r>
              <a:rPr lang="zh-CN" altLang="en-US" sz="2000" dirty="0">
                <a:latin typeface="微软雅黑" panose="020B0503020204020204" charset="-122"/>
                <a:ea typeface="微软雅黑" panose="020B0503020204020204" charset="-122"/>
                <a:sym typeface="+mn-ea"/>
              </a:rPr>
              <a:t>乘车不文明行为的法律责任</a:t>
            </a:r>
            <a:endParaRPr lang="zh-CN" altLang="en-US" sz="2000" dirty="0">
              <a:latin typeface="微软雅黑" panose="020B0503020204020204" charset="-122"/>
              <a:ea typeface="微软雅黑" panose="020B0503020204020204" charset="-122"/>
              <a:sym typeface="+mn-ea"/>
            </a:endParaRPr>
          </a:p>
        </p:txBody>
      </p:sp>
      <p:sp>
        <p:nvSpPr>
          <p:cNvPr id="98" name="i$liḋe-TextBox 77"/>
          <p:cNvSpPr txBox="1"/>
          <p:nvPr/>
        </p:nvSpPr>
        <p:spPr>
          <a:xfrm>
            <a:off x="1808480" y="4357370"/>
            <a:ext cx="3962400" cy="307340"/>
          </a:xfrm>
          <a:prstGeom prst="rect">
            <a:avLst/>
          </a:prstGeom>
          <a:noFill/>
        </p:spPr>
        <p:txBody>
          <a:bodyPr wrap="square" lIns="360000" tIns="0" rIns="0" bIns="0" anchor="b" anchorCtr="0">
            <a:spAutoFit/>
          </a:bodyPr>
          <a:p>
            <a:pPr algn="l"/>
            <a:r>
              <a:rPr lang="zh-CN" altLang="en-US" sz="2000" dirty="0">
                <a:latin typeface="微软雅黑" panose="020B0503020204020204" charset="-122"/>
                <a:ea typeface="微软雅黑" panose="020B0503020204020204" charset="-122"/>
                <a:sym typeface="+mn-ea"/>
              </a:rPr>
              <a:t>危害行车安全行为的法律责任</a:t>
            </a:r>
            <a:endParaRPr lang="zh-CN" altLang="en-US" sz="2000" dirty="0">
              <a:latin typeface="微软雅黑" panose="020B0503020204020204" charset="-122"/>
              <a:ea typeface="微软雅黑" panose="020B0503020204020204" charset="-122"/>
              <a:sym typeface="+mn-ea"/>
            </a:endParaRPr>
          </a:p>
        </p:txBody>
      </p:sp>
      <p:sp>
        <p:nvSpPr>
          <p:cNvPr id="101" name="i$liḋe-TextBox 80"/>
          <p:cNvSpPr txBox="1"/>
          <p:nvPr/>
        </p:nvSpPr>
        <p:spPr>
          <a:xfrm>
            <a:off x="1808480" y="3422015"/>
            <a:ext cx="3962400" cy="307340"/>
          </a:xfrm>
          <a:prstGeom prst="rect">
            <a:avLst/>
          </a:prstGeom>
          <a:noFill/>
        </p:spPr>
        <p:txBody>
          <a:bodyPr wrap="square" lIns="360000" tIns="0" rIns="0" bIns="0" anchor="b" anchorCtr="0">
            <a:spAutoFit/>
          </a:bodyPr>
          <a:p>
            <a:pPr algn="l"/>
            <a:r>
              <a:rPr lang="zh-CN" altLang="en-US" sz="2000" dirty="0">
                <a:latin typeface="微软雅黑" panose="020B0503020204020204" charset="-122"/>
                <a:ea typeface="微软雅黑" panose="020B0503020204020204" charset="-122"/>
                <a:sym typeface="+mn-ea"/>
              </a:rPr>
              <a:t>冒用他人证件乘车的法律责任</a:t>
            </a:r>
            <a:endParaRPr lang="zh-CN" altLang="en-US" sz="2000" dirty="0">
              <a:latin typeface="微软雅黑" panose="020B0503020204020204" charset="-122"/>
              <a:ea typeface="微软雅黑" panose="020B0503020204020204" charset="-122"/>
              <a:sym typeface="+mn-ea"/>
            </a:endParaRPr>
          </a:p>
        </p:txBody>
      </p:sp>
      <p:sp>
        <p:nvSpPr>
          <p:cNvPr id="104" name="i$liḋe-TextBox 83"/>
          <p:cNvSpPr txBox="1"/>
          <p:nvPr/>
        </p:nvSpPr>
        <p:spPr>
          <a:xfrm>
            <a:off x="1808480" y="2506980"/>
            <a:ext cx="3962400" cy="307340"/>
          </a:xfrm>
          <a:prstGeom prst="rect">
            <a:avLst/>
          </a:prstGeom>
          <a:noFill/>
        </p:spPr>
        <p:txBody>
          <a:bodyPr wrap="square" lIns="360000" tIns="0" rIns="0" bIns="0" anchor="b" anchorCtr="0">
            <a:spAutoFit/>
          </a:bodyPr>
          <a:p>
            <a:pPr algn="l"/>
            <a:r>
              <a:rPr lang="zh-CN" altLang="en-US" sz="2000" dirty="0">
                <a:latin typeface="微软雅黑" panose="020B0503020204020204" charset="-122"/>
                <a:ea typeface="微软雅黑" panose="020B0503020204020204" charset="-122"/>
                <a:sym typeface="+mn-ea"/>
              </a:rPr>
              <a:t>轨道交通企业违法的法律责任</a:t>
            </a:r>
            <a:endParaRPr lang="zh-CN" altLang="en-US" sz="2000" dirty="0">
              <a:latin typeface="微软雅黑" panose="020B0503020204020204" charset="-122"/>
              <a:ea typeface="微软雅黑" panose="020B0503020204020204" charset="-122"/>
              <a:sym typeface="+mn-ea"/>
            </a:endParaRPr>
          </a:p>
        </p:txBody>
      </p:sp>
      <p:sp>
        <p:nvSpPr>
          <p:cNvPr id="3" name="文本框 2"/>
          <p:cNvSpPr txBox="1"/>
          <p:nvPr/>
        </p:nvSpPr>
        <p:spPr>
          <a:xfrm>
            <a:off x="2232660" y="1202690"/>
            <a:ext cx="7726680" cy="368300"/>
          </a:xfrm>
          <a:prstGeom prst="rect">
            <a:avLst/>
          </a:prstGeom>
          <a:noFill/>
        </p:spPr>
        <p:txBody>
          <a:bodyPr wrap="none" rtlCol="0" anchor="t">
            <a:spAutoFit/>
          </a:bodyPr>
          <a:p>
            <a:r>
              <a:rPr lang="zh-CN" altLang="zh-CN" dirty="0">
                <a:latin typeface="Arial" panose="020B0604020202020204" pitchFamily="34" charset="0"/>
                <a:ea typeface="宋体" panose="02010600030101010101" pitchFamily="2" charset="-122"/>
                <a:sym typeface="+mn-ea"/>
              </a:rPr>
              <a:t>违反本条例规定的行为，有关法律、行政法规已有处罚规定的，从其规定。</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2000">
        <p:split orient="vert"/>
      </p:transition>
    </mc:Choice>
    <mc:Fallback>
      <p:transition spd="slow" advClick="0" advTm="2000">
        <p:split orient="vert"/>
      </p:transition>
    </mc:Fallback>
  </mc:AlternateContent>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37" name="组合 36"/>
          <p:cNvGrpSpPr/>
          <p:nvPr>
            <p:custDataLst>
              <p:tags r:id="rId1"/>
            </p:custDataLst>
          </p:nvPr>
        </p:nvGrpSpPr>
        <p:grpSpPr>
          <a:xfrm>
            <a:off x="-320083" y="11329"/>
            <a:ext cx="13006309" cy="6887077"/>
            <a:chOff x="-320083" y="11329"/>
            <a:chExt cx="13006309" cy="6887077"/>
          </a:xfrm>
        </p:grpSpPr>
        <p:sp>
          <p:nvSpPr>
            <p:cNvPr id="12" name="矩形: 圆角 11"/>
            <p:cNvSpPr/>
            <p:nvPr>
              <p:custDataLst>
                <p:tags r:id="rId2"/>
              </p:custDataLst>
            </p:nvPr>
          </p:nvSpPr>
          <p:spPr>
            <a:xfrm rot="18900000" flipH="1">
              <a:off x="9584738" y="863247"/>
              <a:ext cx="2032000" cy="497840"/>
            </a:xfrm>
            <a:prstGeom prst="roundRect">
              <a:avLst>
                <a:gd name="adj" fmla="val 50000"/>
              </a:avLst>
            </a:prstGeom>
            <a:solidFill>
              <a:srgbClr val="1E6BC5">
                <a:lumMod val="20000"/>
                <a:lumOff val="80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3" name="矩形: 圆角 12"/>
            <p:cNvSpPr/>
            <p:nvPr>
              <p:custDataLst>
                <p:tags r:id="rId3"/>
              </p:custDataLst>
            </p:nvPr>
          </p:nvSpPr>
          <p:spPr>
            <a:xfrm rot="18900000" flipV="1">
              <a:off x="9119139" y="1333709"/>
              <a:ext cx="1041400" cy="45719"/>
            </a:xfrm>
            <a:prstGeom prst="roundRect">
              <a:avLst>
                <a:gd name="adj" fmla="val 50000"/>
              </a:avLst>
            </a:prstGeom>
            <a:solidFill>
              <a:srgbClr val="1E6BC5">
                <a:lumMod val="20000"/>
                <a:lumOff val="80000"/>
                <a:alpha val="29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4" name="任意多边形: 形状 13"/>
            <p:cNvSpPr/>
            <p:nvPr>
              <p:custDataLst>
                <p:tags r:id="rId4"/>
              </p:custDataLst>
            </p:nvPr>
          </p:nvSpPr>
          <p:spPr>
            <a:xfrm rot="18900000">
              <a:off x="9149982" y="11329"/>
              <a:ext cx="306207" cy="114980"/>
            </a:xfrm>
            <a:custGeom>
              <a:avLst/>
              <a:gdLst>
                <a:gd name="connsiteX0" fmla="*/ 0 w 306207"/>
                <a:gd name="connsiteY0" fmla="*/ 57489 h 114980"/>
                <a:gd name="connsiteX1" fmla="*/ 0 w 306207"/>
                <a:gd name="connsiteY1" fmla="*/ 57490 h 114980"/>
                <a:gd name="connsiteX2" fmla="*/ 0 w 306207"/>
                <a:gd name="connsiteY2" fmla="*/ 57490 h 114980"/>
                <a:gd name="connsiteX3" fmla="*/ 192940 w 306207"/>
                <a:gd name="connsiteY3" fmla="*/ 0 h 114980"/>
                <a:gd name="connsiteX4" fmla="*/ 306207 w 306207"/>
                <a:gd name="connsiteY4" fmla="*/ 113267 h 114980"/>
                <a:gd name="connsiteX5" fmla="*/ 302071 w 306207"/>
                <a:gd name="connsiteY5" fmla="*/ 114980 h 114980"/>
                <a:gd name="connsiteX6" fmla="*/ 57490 w 306207"/>
                <a:gd name="connsiteY6" fmla="*/ 114979 h 114980"/>
                <a:gd name="connsiteX7" fmla="*/ 4518 w 306207"/>
                <a:gd name="connsiteY7" fmla="*/ 79867 h 114980"/>
                <a:gd name="connsiteX8" fmla="*/ 0 w 306207"/>
                <a:gd name="connsiteY8" fmla="*/ 57490 h 114980"/>
                <a:gd name="connsiteX9" fmla="*/ 16838 w 306207"/>
                <a:gd name="connsiteY9" fmla="*/ 16838 h 114980"/>
                <a:gd name="connsiteX10" fmla="*/ 57490 w 306207"/>
                <a:gd name="connsiteY10" fmla="*/ 0 h 1149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06207" h="114980">
                  <a:moveTo>
                    <a:pt x="0" y="57489"/>
                  </a:moveTo>
                  <a:lnTo>
                    <a:pt x="0" y="57490"/>
                  </a:lnTo>
                  <a:lnTo>
                    <a:pt x="0" y="57490"/>
                  </a:lnTo>
                  <a:close/>
                  <a:moveTo>
                    <a:pt x="192940" y="0"/>
                  </a:moveTo>
                  <a:lnTo>
                    <a:pt x="306207" y="113267"/>
                  </a:lnTo>
                  <a:lnTo>
                    <a:pt x="302071" y="114980"/>
                  </a:lnTo>
                  <a:lnTo>
                    <a:pt x="57490" y="114979"/>
                  </a:lnTo>
                  <a:cubicBezTo>
                    <a:pt x="33677" y="114979"/>
                    <a:pt x="13245" y="100501"/>
                    <a:pt x="4518" y="79867"/>
                  </a:cubicBezTo>
                  <a:lnTo>
                    <a:pt x="0" y="57490"/>
                  </a:lnTo>
                  <a:lnTo>
                    <a:pt x="16838" y="16838"/>
                  </a:lnTo>
                  <a:cubicBezTo>
                    <a:pt x="27242" y="6435"/>
                    <a:pt x="41614" y="0"/>
                    <a:pt x="57490" y="0"/>
                  </a:cubicBezTo>
                  <a:close/>
                </a:path>
              </a:pathLst>
            </a:custGeom>
            <a:solidFill>
              <a:srgbClr val="1E6BC5">
                <a:lumMod val="20000"/>
                <a:lumOff val="80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5" name="任意多边形: 形状 14"/>
            <p:cNvSpPr/>
            <p:nvPr>
              <p:custDataLst>
                <p:tags r:id="rId5"/>
              </p:custDataLst>
            </p:nvPr>
          </p:nvSpPr>
          <p:spPr>
            <a:xfrm rot="18900000">
              <a:off x="11446442" y="543588"/>
              <a:ext cx="1239784" cy="857251"/>
            </a:xfrm>
            <a:custGeom>
              <a:avLst/>
              <a:gdLst>
                <a:gd name="connsiteX0" fmla="*/ 1239784 w 1239784"/>
                <a:gd name="connsiteY0" fmla="*/ 313 h 857251"/>
                <a:gd name="connsiteX1" fmla="*/ 382846 w 1239784"/>
                <a:gd name="connsiteY1" fmla="*/ 857251 h 857251"/>
                <a:gd name="connsiteX2" fmla="*/ 344183 w 1239784"/>
                <a:gd name="connsiteY2" fmla="*/ 853353 h 857251"/>
                <a:gd name="connsiteX3" fmla="*/ 0 w 1239784"/>
                <a:gd name="connsiteY3" fmla="*/ 431055 h 857251"/>
                <a:gd name="connsiteX4" fmla="*/ 0 w 1239784"/>
                <a:gd name="connsiteY4" fmla="*/ 431056 h 857251"/>
                <a:gd name="connsiteX5" fmla="*/ 431056 w 1239784"/>
                <a:gd name="connsiteY5" fmla="*/ 0 h 857251"/>
                <a:gd name="connsiteX6" fmla="*/ 1236675 w 1239784"/>
                <a:gd name="connsiteY6" fmla="*/ 0 h 8572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39784" h="857251">
                  <a:moveTo>
                    <a:pt x="1239784" y="313"/>
                  </a:moveTo>
                  <a:lnTo>
                    <a:pt x="382846" y="857251"/>
                  </a:lnTo>
                  <a:lnTo>
                    <a:pt x="344183" y="853353"/>
                  </a:lnTo>
                  <a:cubicBezTo>
                    <a:pt x="147758" y="813159"/>
                    <a:pt x="0" y="639363"/>
                    <a:pt x="0" y="431055"/>
                  </a:cubicBezTo>
                  <a:lnTo>
                    <a:pt x="0" y="431056"/>
                  </a:lnTo>
                  <a:cubicBezTo>
                    <a:pt x="0" y="192990"/>
                    <a:pt x="192990" y="0"/>
                    <a:pt x="431056" y="0"/>
                  </a:cubicBezTo>
                  <a:lnTo>
                    <a:pt x="1236675" y="0"/>
                  </a:lnTo>
                  <a:close/>
                </a:path>
              </a:pathLst>
            </a:custGeom>
            <a:solidFill>
              <a:srgbClr val="1E6BC5">
                <a:lumMod val="20000"/>
                <a:lumOff val="80000"/>
                <a:alpha val="37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6" name="矩形: 圆角 15"/>
            <p:cNvSpPr/>
            <p:nvPr>
              <p:custDataLst>
                <p:tags r:id="rId6"/>
              </p:custDataLst>
            </p:nvPr>
          </p:nvSpPr>
          <p:spPr>
            <a:xfrm rot="18900000">
              <a:off x="10226120" y="3806879"/>
              <a:ext cx="1667730" cy="272109"/>
            </a:xfrm>
            <a:prstGeom prst="roundRect">
              <a:avLst>
                <a:gd name="adj" fmla="val 50000"/>
              </a:avLst>
            </a:prstGeom>
            <a:solidFill>
              <a:srgbClr val="1E6BC5">
                <a:lumMod val="20000"/>
                <a:lumOff val="80000"/>
                <a:alpha val="38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7" name="任意多边形: 形状 16"/>
            <p:cNvSpPr/>
            <p:nvPr>
              <p:custDataLst>
                <p:tags r:id="rId7"/>
              </p:custDataLst>
            </p:nvPr>
          </p:nvSpPr>
          <p:spPr>
            <a:xfrm rot="18900000">
              <a:off x="11621239" y="4083433"/>
              <a:ext cx="702752" cy="81478"/>
            </a:xfrm>
            <a:custGeom>
              <a:avLst/>
              <a:gdLst>
                <a:gd name="connsiteX0" fmla="*/ 702752 w 702752"/>
                <a:gd name="connsiteY0" fmla="*/ 0 h 81478"/>
                <a:gd name="connsiteX1" fmla="*/ 621274 w 702752"/>
                <a:gd name="connsiteY1" fmla="*/ 81478 h 81478"/>
                <a:gd name="connsiteX2" fmla="*/ 40739 w 702752"/>
                <a:gd name="connsiteY2" fmla="*/ 81478 h 81478"/>
                <a:gd name="connsiteX3" fmla="*/ 0 w 702752"/>
                <a:gd name="connsiteY3" fmla="*/ 40739 h 81478"/>
                <a:gd name="connsiteX4" fmla="*/ 40739 w 702752"/>
                <a:gd name="connsiteY4" fmla="*/ 0 h 814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2752" h="81478">
                  <a:moveTo>
                    <a:pt x="702752" y="0"/>
                  </a:moveTo>
                  <a:lnTo>
                    <a:pt x="621274" y="81478"/>
                  </a:lnTo>
                  <a:lnTo>
                    <a:pt x="40739" y="81478"/>
                  </a:lnTo>
                  <a:cubicBezTo>
                    <a:pt x="18239" y="81478"/>
                    <a:pt x="0" y="63239"/>
                    <a:pt x="0" y="40739"/>
                  </a:cubicBezTo>
                  <a:cubicBezTo>
                    <a:pt x="0" y="18239"/>
                    <a:pt x="18239" y="0"/>
                    <a:pt x="40739" y="0"/>
                  </a:cubicBezTo>
                  <a:close/>
                </a:path>
              </a:pathLst>
            </a:custGeom>
            <a:solidFill>
              <a:srgbClr val="1E6BC5">
                <a:lumMod val="20000"/>
                <a:lumOff val="80000"/>
                <a:alpha val="59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8" name="任意多边形: 形状 17"/>
            <p:cNvSpPr/>
            <p:nvPr>
              <p:custDataLst>
                <p:tags r:id="rId8"/>
              </p:custDataLst>
            </p:nvPr>
          </p:nvSpPr>
          <p:spPr>
            <a:xfrm rot="18900000" flipV="1">
              <a:off x="10462052" y="190673"/>
              <a:ext cx="649686" cy="45720"/>
            </a:xfrm>
            <a:custGeom>
              <a:avLst/>
              <a:gdLst>
                <a:gd name="connsiteX0" fmla="*/ 0 w 649686"/>
                <a:gd name="connsiteY0" fmla="*/ 22860 h 45720"/>
                <a:gd name="connsiteX1" fmla="*/ 0 w 649686"/>
                <a:gd name="connsiteY1" fmla="*/ 22859 h 45720"/>
                <a:gd name="connsiteX2" fmla="*/ 0 w 649686"/>
                <a:gd name="connsiteY2" fmla="*/ 22859 h 45720"/>
                <a:gd name="connsiteX3" fmla="*/ 603966 w 649686"/>
                <a:gd name="connsiteY3" fmla="*/ 45720 h 45720"/>
                <a:gd name="connsiteX4" fmla="*/ 649686 w 649686"/>
                <a:gd name="connsiteY4" fmla="*/ 0 h 45720"/>
                <a:gd name="connsiteX5" fmla="*/ 22860 w 649686"/>
                <a:gd name="connsiteY5" fmla="*/ 0 h 45720"/>
                <a:gd name="connsiteX6" fmla="*/ 6696 w 649686"/>
                <a:gd name="connsiteY6" fmla="*/ 6695 h 45720"/>
                <a:gd name="connsiteX7" fmla="*/ 0 w 649686"/>
                <a:gd name="connsiteY7" fmla="*/ 22859 h 45720"/>
                <a:gd name="connsiteX8" fmla="*/ 6696 w 649686"/>
                <a:gd name="connsiteY8" fmla="*/ 39023 h 45720"/>
                <a:gd name="connsiteX9" fmla="*/ 22860 w 649686"/>
                <a:gd name="connsiteY9" fmla="*/ 45719 h 457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49686" h="45720">
                  <a:moveTo>
                    <a:pt x="0" y="22860"/>
                  </a:moveTo>
                  <a:lnTo>
                    <a:pt x="0" y="22859"/>
                  </a:lnTo>
                  <a:lnTo>
                    <a:pt x="0" y="22859"/>
                  </a:lnTo>
                  <a:close/>
                  <a:moveTo>
                    <a:pt x="603966" y="45720"/>
                  </a:moveTo>
                  <a:lnTo>
                    <a:pt x="649686" y="0"/>
                  </a:lnTo>
                  <a:lnTo>
                    <a:pt x="22860" y="0"/>
                  </a:lnTo>
                  <a:cubicBezTo>
                    <a:pt x="16548" y="0"/>
                    <a:pt x="10832" y="2559"/>
                    <a:pt x="6696" y="6695"/>
                  </a:cubicBezTo>
                  <a:lnTo>
                    <a:pt x="0" y="22859"/>
                  </a:lnTo>
                  <a:lnTo>
                    <a:pt x="6696" y="39023"/>
                  </a:lnTo>
                  <a:cubicBezTo>
                    <a:pt x="10833" y="43160"/>
                    <a:pt x="16547" y="45719"/>
                    <a:pt x="22860" y="45719"/>
                  </a:cubicBezTo>
                  <a:close/>
                </a:path>
              </a:pathLst>
            </a:custGeom>
            <a:solidFill>
              <a:srgbClr val="1E6BC5">
                <a:lumMod val="20000"/>
                <a:lumOff val="80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20" name="矩形: 圆角 19"/>
            <p:cNvSpPr/>
            <p:nvPr>
              <p:custDataLst>
                <p:tags r:id="rId9"/>
              </p:custDataLst>
            </p:nvPr>
          </p:nvSpPr>
          <p:spPr>
            <a:xfrm rot="18900000">
              <a:off x="366793" y="2736488"/>
              <a:ext cx="1041400" cy="322326"/>
            </a:xfrm>
            <a:prstGeom prst="roundRect">
              <a:avLst>
                <a:gd name="adj" fmla="val 50000"/>
              </a:avLst>
            </a:prstGeom>
            <a:solidFill>
              <a:srgbClr val="1E6BC5">
                <a:lumMod val="20000"/>
                <a:lumOff val="80000"/>
                <a:alpha val="39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21" name="矩形: 圆角 20"/>
            <p:cNvSpPr/>
            <p:nvPr>
              <p:custDataLst>
                <p:tags r:id="rId10"/>
              </p:custDataLst>
            </p:nvPr>
          </p:nvSpPr>
          <p:spPr>
            <a:xfrm rot="18900000" flipV="1">
              <a:off x="784666" y="3790496"/>
              <a:ext cx="1041400" cy="45719"/>
            </a:xfrm>
            <a:prstGeom prst="roundRect">
              <a:avLst>
                <a:gd name="adj" fmla="val 50000"/>
              </a:avLst>
            </a:prstGeom>
            <a:solidFill>
              <a:srgbClr val="1E6BC5">
                <a:lumMod val="20000"/>
                <a:lumOff val="80000"/>
                <a:alpha val="34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23" name="任意多边形: 形状 22"/>
            <p:cNvSpPr/>
            <p:nvPr>
              <p:custDataLst>
                <p:tags r:id="rId11"/>
              </p:custDataLst>
            </p:nvPr>
          </p:nvSpPr>
          <p:spPr>
            <a:xfrm rot="18900000">
              <a:off x="2110843" y="6449654"/>
              <a:ext cx="913022" cy="425060"/>
            </a:xfrm>
            <a:custGeom>
              <a:avLst/>
              <a:gdLst>
                <a:gd name="connsiteX0" fmla="*/ 850773 w 913022"/>
                <a:gd name="connsiteY0" fmla="*/ 62249 h 425060"/>
                <a:gd name="connsiteX1" fmla="*/ 913022 w 913022"/>
                <a:gd name="connsiteY1" fmla="*/ 212530 h 425060"/>
                <a:gd name="connsiteX2" fmla="*/ 913021 w 913022"/>
                <a:gd name="connsiteY2" fmla="*/ 212530 h 425060"/>
                <a:gd name="connsiteX3" fmla="*/ 700491 w 913022"/>
                <a:gd name="connsiteY3" fmla="*/ 425060 h 425060"/>
                <a:gd name="connsiteX4" fmla="*/ 392116 w 913022"/>
                <a:gd name="connsiteY4" fmla="*/ 425059 h 425060"/>
                <a:gd name="connsiteX5" fmla="*/ 0 w 913022"/>
                <a:gd name="connsiteY5" fmla="*/ 32943 h 425060"/>
                <a:gd name="connsiteX6" fmla="*/ 24090 w 913022"/>
                <a:gd name="connsiteY6" fmla="*/ 16702 h 425060"/>
                <a:gd name="connsiteX7" fmla="*/ 106816 w 913022"/>
                <a:gd name="connsiteY7" fmla="*/ 0 h 425060"/>
                <a:gd name="connsiteX8" fmla="*/ 700492 w 913022"/>
                <a:gd name="connsiteY8" fmla="*/ 0 h 425060"/>
                <a:gd name="connsiteX9" fmla="*/ 850773 w 913022"/>
                <a:gd name="connsiteY9" fmla="*/ 62249 h 4250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13022" h="425060">
                  <a:moveTo>
                    <a:pt x="850773" y="62249"/>
                  </a:moveTo>
                  <a:cubicBezTo>
                    <a:pt x="889234" y="100709"/>
                    <a:pt x="913022" y="153842"/>
                    <a:pt x="913022" y="212530"/>
                  </a:cubicBezTo>
                  <a:lnTo>
                    <a:pt x="913021" y="212530"/>
                  </a:lnTo>
                  <a:cubicBezTo>
                    <a:pt x="913021" y="329907"/>
                    <a:pt x="817868" y="425060"/>
                    <a:pt x="700491" y="425060"/>
                  </a:cubicBezTo>
                  <a:lnTo>
                    <a:pt x="392116" y="425059"/>
                  </a:lnTo>
                  <a:lnTo>
                    <a:pt x="0" y="32943"/>
                  </a:lnTo>
                  <a:lnTo>
                    <a:pt x="24090" y="16702"/>
                  </a:lnTo>
                  <a:cubicBezTo>
                    <a:pt x="49516" y="5947"/>
                    <a:pt x="77472" y="0"/>
                    <a:pt x="106816" y="0"/>
                  </a:cubicBezTo>
                  <a:lnTo>
                    <a:pt x="700492" y="0"/>
                  </a:lnTo>
                  <a:cubicBezTo>
                    <a:pt x="759180" y="0"/>
                    <a:pt x="812313" y="23788"/>
                    <a:pt x="850773" y="62249"/>
                  </a:cubicBezTo>
                  <a:close/>
                </a:path>
              </a:pathLst>
            </a:custGeom>
            <a:solidFill>
              <a:srgbClr val="1E6BC5">
                <a:lumMod val="20000"/>
                <a:lumOff val="80000"/>
                <a:alpha val="49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25" name="任意多边形: 形状 24"/>
            <p:cNvSpPr/>
            <p:nvPr>
              <p:custDataLst>
                <p:tags r:id="rId12"/>
              </p:custDataLst>
            </p:nvPr>
          </p:nvSpPr>
          <p:spPr>
            <a:xfrm rot="8100000">
              <a:off x="879866" y="6591528"/>
              <a:ext cx="627548" cy="306878"/>
            </a:xfrm>
            <a:custGeom>
              <a:avLst/>
              <a:gdLst>
                <a:gd name="connsiteX0" fmla="*/ 320670 w 627548"/>
                <a:gd name="connsiteY0" fmla="*/ 0 h 306878"/>
                <a:gd name="connsiteX1" fmla="*/ 627548 w 627548"/>
                <a:gd name="connsiteY1" fmla="*/ 306878 h 306878"/>
                <a:gd name="connsiteX2" fmla="*/ 153439 w 627548"/>
                <a:gd name="connsiteY2" fmla="*/ 306878 h 306878"/>
                <a:gd name="connsiteX3" fmla="*/ 0 w 627548"/>
                <a:gd name="connsiteY3" fmla="*/ 153439 h 306878"/>
                <a:gd name="connsiteX4" fmla="*/ 153439 w 627548"/>
                <a:gd name="connsiteY4" fmla="*/ 0 h 3068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7548" h="306878">
                  <a:moveTo>
                    <a:pt x="320670" y="0"/>
                  </a:moveTo>
                  <a:lnTo>
                    <a:pt x="627548" y="306878"/>
                  </a:lnTo>
                  <a:lnTo>
                    <a:pt x="153439" y="306878"/>
                  </a:lnTo>
                  <a:cubicBezTo>
                    <a:pt x="68697" y="306878"/>
                    <a:pt x="0" y="238181"/>
                    <a:pt x="0" y="153439"/>
                  </a:cubicBezTo>
                  <a:cubicBezTo>
                    <a:pt x="0" y="68697"/>
                    <a:pt x="68697" y="0"/>
                    <a:pt x="153439" y="0"/>
                  </a:cubicBezTo>
                  <a:close/>
                </a:path>
              </a:pathLst>
            </a:custGeom>
            <a:solidFill>
              <a:srgbClr val="1E6BC5">
                <a:lumMod val="20000"/>
                <a:lumOff val="80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26" name="任意多边形: 形状 25"/>
            <p:cNvSpPr/>
            <p:nvPr>
              <p:custDataLst>
                <p:tags r:id="rId13"/>
              </p:custDataLst>
            </p:nvPr>
          </p:nvSpPr>
          <p:spPr>
            <a:xfrm rot="18900000">
              <a:off x="-320083" y="2618229"/>
              <a:ext cx="689618" cy="609741"/>
            </a:xfrm>
            <a:custGeom>
              <a:avLst/>
              <a:gdLst>
                <a:gd name="connsiteX0" fmla="*/ 606653 w 689618"/>
                <a:gd name="connsiteY0" fmla="*/ 0 h 609741"/>
                <a:gd name="connsiteX1" fmla="*/ 659566 w 689618"/>
                <a:gd name="connsiteY1" fmla="*/ 78481 h 609741"/>
                <a:gd name="connsiteX2" fmla="*/ 689618 w 689618"/>
                <a:gd name="connsiteY2" fmla="*/ 227332 h 609741"/>
                <a:gd name="connsiteX3" fmla="*/ 689617 w 689618"/>
                <a:gd name="connsiteY3" fmla="*/ 227332 h 609741"/>
                <a:gd name="connsiteX4" fmla="*/ 307208 w 689618"/>
                <a:gd name="connsiteY4" fmla="*/ 609741 h 609741"/>
                <a:gd name="connsiteX5" fmla="*/ 30626 w 689618"/>
                <a:gd name="connsiteY5" fmla="*/ 609740 h 609741"/>
                <a:gd name="connsiteX6" fmla="*/ 0 w 689618"/>
                <a:gd name="connsiteY6" fmla="*/ 606653 h 6097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89618" h="609741">
                  <a:moveTo>
                    <a:pt x="606653" y="0"/>
                  </a:moveTo>
                  <a:lnTo>
                    <a:pt x="659566" y="78481"/>
                  </a:lnTo>
                  <a:cubicBezTo>
                    <a:pt x="678917" y="124232"/>
                    <a:pt x="689618" y="174532"/>
                    <a:pt x="689618" y="227332"/>
                  </a:cubicBezTo>
                  <a:lnTo>
                    <a:pt x="689617" y="227332"/>
                  </a:lnTo>
                  <a:cubicBezTo>
                    <a:pt x="689617" y="438531"/>
                    <a:pt x="518407" y="609741"/>
                    <a:pt x="307208" y="609741"/>
                  </a:cubicBezTo>
                  <a:lnTo>
                    <a:pt x="30626" y="609740"/>
                  </a:lnTo>
                  <a:lnTo>
                    <a:pt x="0" y="606653"/>
                  </a:lnTo>
                  <a:close/>
                </a:path>
              </a:pathLst>
            </a:custGeom>
            <a:solidFill>
              <a:srgbClr val="1E6BC5">
                <a:lumMod val="20000"/>
                <a:lumOff val="80000"/>
                <a:alpha val="53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27" name="矩形: 圆角 26"/>
            <p:cNvSpPr/>
            <p:nvPr>
              <p:custDataLst>
                <p:tags r:id="rId14"/>
              </p:custDataLst>
            </p:nvPr>
          </p:nvSpPr>
          <p:spPr>
            <a:xfrm rot="18900000">
              <a:off x="7897392" y="2824249"/>
              <a:ext cx="1041400" cy="322326"/>
            </a:xfrm>
            <a:prstGeom prst="roundRect">
              <a:avLst>
                <a:gd name="adj" fmla="val 50000"/>
              </a:avLst>
            </a:prstGeom>
            <a:solidFill>
              <a:srgbClr val="1E6BC5">
                <a:lumMod val="20000"/>
                <a:lumOff val="80000"/>
                <a:alpha val="39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28" name="矩形: 圆角 27"/>
            <p:cNvSpPr/>
            <p:nvPr>
              <p:custDataLst>
                <p:tags r:id="rId15"/>
              </p:custDataLst>
            </p:nvPr>
          </p:nvSpPr>
          <p:spPr>
            <a:xfrm rot="18900000">
              <a:off x="8577076" y="1087612"/>
              <a:ext cx="1547307" cy="324025"/>
            </a:xfrm>
            <a:prstGeom prst="roundRect">
              <a:avLst>
                <a:gd name="adj" fmla="val 50000"/>
              </a:avLst>
            </a:prstGeom>
            <a:solidFill>
              <a:srgbClr val="1E6BC5">
                <a:lumMod val="20000"/>
                <a:lumOff val="80000"/>
                <a:alpha val="20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29" name="矩形: 圆角 28"/>
            <p:cNvSpPr/>
            <p:nvPr>
              <p:custDataLst>
                <p:tags r:id="rId16"/>
              </p:custDataLst>
            </p:nvPr>
          </p:nvSpPr>
          <p:spPr>
            <a:xfrm rot="18900000" flipV="1">
              <a:off x="10080038" y="2224634"/>
              <a:ext cx="1041400" cy="45719"/>
            </a:xfrm>
            <a:prstGeom prst="roundRect">
              <a:avLst>
                <a:gd name="adj" fmla="val 50000"/>
              </a:avLst>
            </a:prstGeom>
            <a:solidFill>
              <a:srgbClr val="1E6BC5">
                <a:lumMod val="20000"/>
                <a:lumOff val="80000"/>
                <a:alpha val="29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35" name="任意多边形: 形状 34"/>
            <p:cNvSpPr/>
            <p:nvPr>
              <p:custDataLst>
                <p:tags r:id="rId17"/>
              </p:custDataLst>
            </p:nvPr>
          </p:nvSpPr>
          <p:spPr>
            <a:xfrm>
              <a:off x="0" y="4618573"/>
              <a:ext cx="1902293" cy="2239427"/>
            </a:xfrm>
            <a:custGeom>
              <a:avLst/>
              <a:gdLst>
                <a:gd name="connsiteX0" fmla="*/ 1378087 w 1902293"/>
                <a:gd name="connsiteY0" fmla="*/ 0 h 2239427"/>
                <a:gd name="connsiteX1" fmla="*/ 1748756 w 1902293"/>
                <a:gd name="connsiteY1" fmla="*/ 153536 h 2239427"/>
                <a:gd name="connsiteX2" fmla="*/ 1748756 w 1902293"/>
                <a:gd name="connsiteY2" fmla="*/ 894876 h 2239427"/>
                <a:gd name="connsiteX3" fmla="*/ 404205 w 1902293"/>
                <a:gd name="connsiteY3" fmla="*/ 2239427 h 2239427"/>
                <a:gd name="connsiteX4" fmla="*/ 0 w 1902293"/>
                <a:gd name="connsiteY4" fmla="*/ 2239427 h 2239427"/>
                <a:gd name="connsiteX5" fmla="*/ 0 w 1902293"/>
                <a:gd name="connsiteY5" fmla="*/ 1160954 h 2239427"/>
                <a:gd name="connsiteX6" fmla="*/ 1007417 w 1902293"/>
                <a:gd name="connsiteY6" fmla="*/ 153536 h 2239427"/>
                <a:gd name="connsiteX7" fmla="*/ 1378087 w 1902293"/>
                <a:gd name="connsiteY7" fmla="*/ 0 h 22394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902293" h="2239427">
                  <a:moveTo>
                    <a:pt x="1378087" y="0"/>
                  </a:moveTo>
                  <a:cubicBezTo>
                    <a:pt x="1512243" y="0"/>
                    <a:pt x="1646398" y="51178"/>
                    <a:pt x="1748756" y="153536"/>
                  </a:cubicBezTo>
                  <a:cubicBezTo>
                    <a:pt x="1953472" y="358251"/>
                    <a:pt x="1953472" y="690161"/>
                    <a:pt x="1748756" y="894876"/>
                  </a:cubicBezTo>
                  <a:lnTo>
                    <a:pt x="404205" y="2239427"/>
                  </a:lnTo>
                  <a:lnTo>
                    <a:pt x="0" y="2239427"/>
                  </a:lnTo>
                  <a:lnTo>
                    <a:pt x="0" y="1160954"/>
                  </a:lnTo>
                  <a:lnTo>
                    <a:pt x="1007417" y="153536"/>
                  </a:lnTo>
                  <a:cubicBezTo>
                    <a:pt x="1109774" y="51179"/>
                    <a:pt x="1243931" y="0"/>
                    <a:pt x="1378087" y="0"/>
                  </a:cubicBezTo>
                  <a:close/>
                </a:path>
              </a:pathLst>
            </a:custGeom>
            <a:solidFill>
              <a:srgbClr val="1E6BC5">
                <a:lumMod val="20000"/>
                <a:lumOff val="80000"/>
                <a:alpha val="70000"/>
              </a:srgbClr>
            </a:solidFill>
            <a:ln>
              <a:noFill/>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lstStyle/>
            <a:p>
              <a:pPr algn="ctr"/>
              <a:endParaRPr kumimoji="1" lang="zh-CN" altLang="en-US" sz="1600" b="1">
                <a:solidFill>
                  <a:srgbClr val="FFFFFF"/>
                </a:solidFill>
                <a:latin typeface="微软雅黑" panose="020B0503020204020204" charset="-122"/>
              </a:endParaRPr>
            </a:p>
          </p:txBody>
        </p:sp>
      </p:grpSp>
      <p:sp>
        <p:nvSpPr>
          <p:cNvPr id="36" name="矩形 35"/>
          <p:cNvSpPr/>
          <p:nvPr>
            <p:custDataLst>
              <p:tags r:id="rId18"/>
            </p:custDataLst>
          </p:nvPr>
        </p:nvSpPr>
        <p:spPr>
          <a:xfrm>
            <a:off x="921011" y="459397"/>
            <a:ext cx="10349978" cy="5955200"/>
          </a:xfrm>
          <a:prstGeom prst="rect">
            <a:avLst/>
          </a:prstGeom>
          <a:solidFill>
            <a:srgbClr val="FFFFFF">
              <a:alpha val="80000"/>
            </a:srgbClr>
          </a:solidFill>
          <a:ln w="38100">
            <a:solidFill>
              <a:srgbClr val="1E6BC5">
                <a:lumMod val="40000"/>
                <a:lumOff val="60000"/>
                <a:alpha val="50000"/>
              </a:srgbClr>
            </a:solid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a:solidFill>
                <a:srgbClr val="FFFFFF"/>
              </a:solidFill>
              <a:latin typeface="微软雅黑" panose="020B0503020204020204" charset="-122"/>
            </a:endParaRPr>
          </a:p>
        </p:txBody>
      </p:sp>
      <p:sp>
        <p:nvSpPr>
          <p:cNvPr id="4" name="文本框 3"/>
          <p:cNvSpPr txBox="1"/>
          <p:nvPr>
            <p:custDataLst>
              <p:tags r:id="rId19"/>
            </p:custDataLst>
          </p:nvPr>
        </p:nvSpPr>
        <p:spPr>
          <a:xfrm>
            <a:off x="1220470" y="1541780"/>
            <a:ext cx="9812020" cy="4801235"/>
          </a:xfrm>
          <a:prstGeom prst="rect">
            <a:avLst/>
          </a:prstGeom>
          <a:noFill/>
        </p:spPr>
        <p:txBody>
          <a:bodyPr wrap="square" lIns="101600" tIns="0" rIns="82550" bIns="0" rtlCol="0">
            <a:spAutoFit/>
          </a:bodyPr>
          <a:lstStyle>
            <a:defPPr>
              <a:defRPr lang="zh-CN"/>
            </a:defPPr>
            <a:lvl1pPr fontAlgn="auto">
              <a:lnSpc>
                <a:spcPct val="130000"/>
              </a:lnSpc>
              <a:spcAft>
                <a:spcPts val="1000"/>
              </a:spcAft>
              <a:defRPr sz="1600" spc="150"/>
            </a:lvl1pPr>
          </a:lstStyle>
          <a:p>
            <a:pPr marL="0" lvl="1" indent="444500" algn="just" fontAlgn="ctr">
              <a:lnSpc>
                <a:spcPct val="150000"/>
              </a:lnSpc>
              <a:buClr>
                <a:srgbClr val="1E6BC5">
                  <a:lumMod val="40000"/>
                  <a:lumOff val="60000"/>
                </a:srgbClr>
              </a:buClr>
              <a:buSzPct val="90000"/>
              <a:buFont typeface="微软雅黑" panose="020B0503020204020204" charset="-122"/>
              <a:buNone/>
              <a:extLst>
                <a:ext uri="{35155182-B16C-46BC-9424-99874614C6A1}">
                  <wpsdc:indentchars xmlns:wpsdc="http://www.wps.cn/officeDocument/2017/drawingmlCustomData" val="200" checksum="909944644"/>
                </a:ext>
              </a:extLst>
            </a:pPr>
            <a:r>
              <a:rPr lang="zh-CN" altLang="en-US" sz="1600" spc="150" dirty="0">
                <a:solidFill>
                  <a:srgbClr val="000000">
                    <a:lumMod val="50000"/>
                    <a:lumOff val="50000"/>
                  </a:srgbClr>
                </a:solidFill>
                <a:uFillTx/>
                <a:latin typeface="Arial" panose="020B0604020202020204" pitchFamily="34" charset="0"/>
                <a:ea typeface="微软雅黑" panose="020B0503020204020204" charset="-122"/>
              </a:rPr>
              <a:t>违反本条例规定，轨道交通企业有下列行为之一的，由市交通行政管理部门按照下列规定予以处罚：</a:t>
            </a:r>
            <a:endParaRPr lang="zh-CN" altLang="en-US" sz="1600" spc="150" dirty="0">
              <a:solidFill>
                <a:srgbClr val="000000">
                  <a:lumMod val="50000"/>
                  <a:lumOff val="50000"/>
                </a:srgbClr>
              </a:solidFill>
              <a:uFillTx/>
              <a:latin typeface="Arial" panose="020B0604020202020204" pitchFamily="34" charset="0"/>
              <a:ea typeface="微软雅黑" panose="020B0503020204020204" charset="-122"/>
            </a:endParaRPr>
          </a:p>
          <a:p>
            <a:pPr marL="0" lvl="1" indent="444500" algn="just" fontAlgn="ctr">
              <a:lnSpc>
                <a:spcPct val="150000"/>
              </a:lnSpc>
              <a:buClr>
                <a:srgbClr val="1E6BC5">
                  <a:lumMod val="40000"/>
                  <a:lumOff val="60000"/>
                </a:srgbClr>
              </a:buClr>
              <a:buSzPct val="90000"/>
              <a:buFont typeface="微软雅黑" panose="020B0503020204020204" charset="-122"/>
              <a:buNone/>
              <a:extLst>
                <a:ext uri="{35155182-B16C-46BC-9424-99874614C6A1}">
                  <wpsdc:indentchars xmlns:wpsdc="http://www.wps.cn/officeDocument/2017/drawingmlCustomData" val="200" checksum="909944644"/>
                </a:ext>
              </a:extLst>
            </a:pPr>
            <a:r>
              <a:rPr lang="zh-CN" altLang="en-US" sz="1600" spc="150" dirty="0">
                <a:solidFill>
                  <a:srgbClr val="000000">
                    <a:lumMod val="50000"/>
                    <a:lumOff val="50000"/>
                  </a:srgbClr>
                </a:solidFill>
                <a:uFillTx/>
                <a:latin typeface="Arial" panose="020B0604020202020204" pitchFamily="34" charset="0"/>
                <a:ea typeface="微软雅黑" panose="020B0503020204020204" charset="-122"/>
              </a:rPr>
              <a:t>（1）轨道交通勘察、设计、施工、监理等活动不符合有关法律、法规和技术标准的规定；轨道交通建设不符合运营功能配置规范的，未配置安全可靠的运营、服务设施或者未建设完善的安全监测和施救保障系统的，责令限期改正，处2 万元以上20 万元以下罚款。</a:t>
            </a:r>
            <a:endParaRPr lang="zh-CN" altLang="en-US" sz="1600" spc="150" dirty="0">
              <a:solidFill>
                <a:srgbClr val="000000">
                  <a:lumMod val="50000"/>
                  <a:lumOff val="50000"/>
                </a:srgbClr>
              </a:solidFill>
              <a:uFillTx/>
              <a:latin typeface="Arial" panose="020B0604020202020204" pitchFamily="34" charset="0"/>
              <a:ea typeface="微软雅黑" panose="020B0503020204020204" charset="-122"/>
            </a:endParaRPr>
          </a:p>
          <a:p>
            <a:pPr marL="0" lvl="1" indent="444500" algn="just" fontAlgn="ctr">
              <a:lnSpc>
                <a:spcPct val="150000"/>
              </a:lnSpc>
              <a:buClr>
                <a:srgbClr val="1E6BC5">
                  <a:lumMod val="40000"/>
                  <a:lumOff val="60000"/>
                </a:srgbClr>
              </a:buClr>
              <a:buSzPct val="90000"/>
              <a:buFont typeface="微软雅黑" panose="020B0503020204020204" charset="-122"/>
              <a:buNone/>
              <a:extLst>
                <a:ext uri="{35155182-B16C-46BC-9424-99874614C6A1}">
                  <wpsdc:indentchars xmlns:wpsdc="http://www.wps.cn/officeDocument/2017/drawingmlCustomData" val="200" checksum="909944644"/>
                </a:ext>
              </a:extLst>
            </a:pPr>
            <a:r>
              <a:rPr lang="zh-CN" altLang="en-US" sz="1600" spc="150" dirty="0">
                <a:solidFill>
                  <a:srgbClr val="000000">
                    <a:lumMod val="50000"/>
                    <a:lumOff val="50000"/>
                  </a:srgbClr>
                </a:solidFill>
                <a:uFillTx/>
                <a:latin typeface="Arial" panose="020B0604020202020204" pitchFamily="34" charset="0"/>
                <a:ea typeface="微软雅黑" panose="020B0503020204020204" charset="-122"/>
              </a:rPr>
              <a:t>（2）轨道交通企业没有设置售票、检票、自动扶梯、公共厕所、通风、照明、废物箱等轨道交通服务设施，没有设置报警、灭火、逃生、防汛、防爆、防护监视、紧急疏散照明、救援等器材和设备，未管理和维护好轨道交通设施的，责令限期改正；逾期不改正的，处3 000 元以上30 000 元以下罚款。</a:t>
            </a:r>
            <a:endParaRPr lang="zh-CN" altLang="en-US" sz="1600" spc="150" dirty="0">
              <a:solidFill>
                <a:srgbClr val="000000">
                  <a:lumMod val="50000"/>
                  <a:lumOff val="50000"/>
                </a:srgbClr>
              </a:solidFill>
              <a:uFillTx/>
              <a:latin typeface="Arial" panose="020B0604020202020204" pitchFamily="34" charset="0"/>
              <a:ea typeface="微软雅黑" panose="020B0503020204020204" charset="-122"/>
            </a:endParaRPr>
          </a:p>
          <a:p>
            <a:pPr marL="0" lvl="1" indent="444500" algn="just" fontAlgn="ctr">
              <a:lnSpc>
                <a:spcPct val="150000"/>
              </a:lnSpc>
              <a:buClr>
                <a:srgbClr val="1E6BC5">
                  <a:lumMod val="40000"/>
                  <a:lumOff val="60000"/>
                </a:srgbClr>
              </a:buClr>
              <a:buSzPct val="90000"/>
              <a:buFont typeface="微软雅黑" panose="020B0503020204020204" charset="-122"/>
              <a:buNone/>
              <a:extLst>
                <a:ext uri="{35155182-B16C-46BC-9424-99874614C6A1}">
                  <wpsdc:indentchars xmlns:wpsdc="http://www.wps.cn/officeDocument/2017/drawingmlCustomData" val="200" checksum="909944644"/>
                </a:ext>
              </a:extLst>
            </a:pPr>
            <a:r>
              <a:rPr lang="zh-CN" altLang="en-US" sz="1600" spc="150" dirty="0">
                <a:solidFill>
                  <a:srgbClr val="000000">
                    <a:lumMod val="50000"/>
                    <a:lumOff val="50000"/>
                  </a:srgbClr>
                </a:solidFill>
                <a:uFillTx/>
                <a:latin typeface="Arial" panose="020B0604020202020204" pitchFamily="34" charset="0"/>
                <a:ea typeface="微软雅黑" panose="020B0503020204020204" charset="-122"/>
              </a:rPr>
              <a:t>（3）路政管理部门、轨道交通企业未按照国家有关标准和本市有关规定，在车站周边、车站出入口以及车站内设置轨道交通导向标志、安全标志等运营服务标志。未按照国家有关标准和本市有关规定维护轨道交通导向标志、安全标志等运营服务标志的，责令限期改正；逾期不改正的，处3 000 元以上3 万元以下罚款。</a:t>
            </a:r>
            <a:endParaRPr lang="zh-CN" altLang="en-US" sz="1600" spc="150" dirty="0">
              <a:solidFill>
                <a:srgbClr val="000000">
                  <a:lumMod val="50000"/>
                  <a:lumOff val="50000"/>
                </a:srgbClr>
              </a:solidFill>
              <a:uFillTx/>
              <a:latin typeface="Arial" panose="020B0604020202020204" pitchFamily="34" charset="0"/>
              <a:ea typeface="微软雅黑" panose="020B0503020204020204" charset="-122"/>
            </a:endParaRPr>
          </a:p>
        </p:txBody>
      </p:sp>
      <p:sp>
        <p:nvSpPr>
          <p:cNvPr id="7" name="文本框 6"/>
          <p:cNvSpPr txBox="1"/>
          <p:nvPr>
            <p:custDataLst>
              <p:tags r:id="rId20"/>
            </p:custDataLst>
          </p:nvPr>
        </p:nvSpPr>
        <p:spPr>
          <a:xfrm>
            <a:off x="1220783" y="656679"/>
            <a:ext cx="7099300" cy="629920"/>
          </a:xfrm>
          <a:prstGeom prst="rect">
            <a:avLst/>
          </a:prstGeom>
          <a:noFill/>
        </p:spPr>
        <p:txBody>
          <a:bodyPr wrap="square" lIns="101600" tIns="38100" rIns="63500" bIns="38100" rtlCol="0">
            <a:normAutofit fontScale="90000"/>
          </a:bodyPr>
          <a:lstStyle/>
          <a:p>
            <a:r>
              <a:rPr lang="zh-CN" altLang="en-US" sz="3600" b="1" spc="300" dirty="0">
                <a:solidFill>
                  <a:srgbClr val="000000">
                    <a:lumMod val="75000"/>
                    <a:lumOff val="25000"/>
                  </a:srgbClr>
                </a:solidFill>
                <a:uFillTx/>
                <a:latin typeface="Arial" panose="020B0604020202020204" pitchFamily="34" charset="0"/>
                <a:ea typeface="微软雅黑" panose="020B0503020204020204" charset="-122"/>
              </a:rPr>
              <a:t>轨道交通企业违法的法律责任</a:t>
            </a:r>
            <a:endParaRPr lang="zh-CN" altLang="en-US" sz="3600" b="1" spc="300" dirty="0">
              <a:solidFill>
                <a:srgbClr val="000000">
                  <a:lumMod val="75000"/>
                  <a:lumOff val="25000"/>
                </a:srgbClr>
              </a:solidFill>
              <a:uFillTx/>
              <a:latin typeface="Arial" panose="020B0604020202020204" pitchFamily="34" charset="0"/>
              <a:ea typeface="微软雅黑" panose="020B0503020204020204" charset="-122"/>
            </a:endParaRPr>
          </a:p>
        </p:txBody>
      </p:sp>
    </p:spTree>
    <p:custDataLst>
      <p:tags r:id="rId21"/>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37" name="组合 36"/>
          <p:cNvGrpSpPr/>
          <p:nvPr>
            <p:custDataLst>
              <p:tags r:id="rId1"/>
            </p:custDataLst>
          </p:nvPr>
        </p:nvGrpSpPr>
        <p:grpSpPr>
          <a:xfrm>
            <a:off x="-320083" y="11329"/>
            <a:ext cx="13006309" cy="6887077"/>
            <a:chOff x="-320083" y="11329"/>
            <a:chExt cx="13006309" cy="6887077"/>
          </a:xfrm>
        </p:grpSpPr>
        <p:sp>
          <p:nvSpPr>
            <p:cNvPr id="12" name="矩形: 圆角 11"/>
            <p:cNvSpPr/>
            <p:nvPr>
              <p:custDataLst>
                <p:tags r:id="rId2"/>
              </p:custDataLst>
            </p:nvPr>
          </p:nvSpPr>
          <p:spPr>
            <a:xfrm rot="18900000" flipH="1">
              <a:off x="9584738" y="863247"/>
              <a:ext cx="2032000" cy="497840"/>
            </a:xfrm>
            <a:prstGeom prst="roundRect">
              <a:avLst>
                <a:gd name="adj" fmla="val 50000"/>
              </a:avLst>
            </a:prstGeom>
            <a:solidFill>
              <a:srgbClr val="1E6BC5">
                <a:lumMod val="20000"/>
                <a:lumOff val="80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3" name="矩形: 圆角 12"/>
            <p:cNvSpPr/>
            <p:nvPr>
              <p:custDataLst>
                <p:tags r:id="rId3"/>
              </p:custDataLst>
            </p:nvPr>
          </p:nvSpPr>
          <p:spPr>
            <a:xfrm rot="18900000" flipV="1">
              <a:off x="9119139" y="1333709"/>
              <a:ext cx="1041400" cy="45719"/>
            </a:xfrm>
            <a:prstGeom prst="roundRect">
              <a:avLst>
                <a:gd name="adj" fmla="val 50000"/>
              </a:avLst>
            </a:prstGeom>
            <a:solidFill>
              <a:srgbClr val="1E6BC5">
                <a:lumMod val="20000"/>
                <a:lumOff val="80000"/>
                <a:alpha val="29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4" name="任意多边形: 形状 13"/>
            <p:cNvSpPr/>
            <p:nvPr>
              <p:custDataLst>
                <p:tags r:id="rId4"/>
              </p:custDataLst>
            </p:nvPr>
          </p:nvSpPr>
          <p:spPr>
            <a:xfrm rot="18900000">
              <a:off x="9149982" y="11329"/>
              <a:ext cx="306207" cy="114980"/>
            </a:xfrm>
            <a:custGeom>
              <a:avLst/>
              <a:gdLst>
                <a:gd name="connsiteX0" fmla="*/ 0 w 306207"/>
                <a:gd name="connsiteY0" fmla="*/ 57489 h 114980"/>
                <a:gd name="connsiteX1" fmla="*/ 0 w 306207"/>
                <a:gd name="connsiteY1" fmla="*/ 57490 h 114980"/>
                <a:gd name="connsiteX2" fmla="*/ 0 w 306207"/>
                <a:gd name="connsiteY2" fmla="*/ 57490 h 114980"/>
                <a:gd name="connsiteX3" fmla="*/ 192940 w 306207"/>
                <a:gd name="connsiteY3" fmla="*/ 0 h 114980"/>
                <a:gd name="connsiteX4" fmla="*/ 306207 w 306207"/>
                <a:gd name="connsiteY4" fmla="*/ 113267 h 114980"/>
                <a:gd name="connsiteX5" fmla="*/ 302071 w 306207"/>
                <a:gd name="connsiteY5" fmla="*/ 114980 h 114980"/>
                <a:gd name="connsiteX6" fmla="*/ 57490 w 306207"/>
                <a:gd name="connsiteY6" fmla="*/ 114979 h 114980"/>
                <a:gd name="connsiteX7" fmla="*/ 4518 w 306207"/>
                <a:gd name="connsiteY7" fmla="*/ 79867 h 114980"/>
                <a:gd name="connsiteX8" fmla="*/ 0 w 306207"/>
                <a:gd name="connsiteY8" fmla="*/ 57490 h 114980"/>
                <a:gd name="connsiteX9" fmla="*/ 16838 w 306207"/>
                <a:gd name="connsiteY9" fmla="*/ 16838 h 114980"/>
                <a:gd name="connsiteX10" fmla="*/ 57490 w 306207"/>
                <a:gd name="connsiteY10" fmla="*/ 0 h 1149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06207" h="114980">
                  <a:moveTo>
                    <a:pt x="0" y="57489"/>
                  </a:moveTo>
                  <a:lnTo>
                    <a:pt x="0" y="57490"/>
                  </a:lnTo>
                  <a:lnTo>
                    <a:pt x="0" y="57490"/>
                  </a:lnTo>
                  <a:close/>
                  <a:moveTo>
                    <a:pt x="192940" y="0"/>
                  </a:moveTo>
                  <a:lnTo>
                    <a:pt x="306207" y="113267"/>
                  </a:lnTo>
                  <a:lnTo>
                    <a:pt x="302071" y="114980"/>
                  </a:lnTo>
                  <a:lnTo>
                    <a:pt x="57490" y="114979"/>
                  </a:lnTo>
                  <a:cubicBezTo>
                    <a:pt x="33677" y="114979"/>
                    <a:pt x="13245" y="100501"/>
                    <a:pt x="4518" y="79867"/>
                  </a:cubicBezTo>
                  <a:lnTo>
                    <a:pt x="0" y="57490"/>
                  </a:lnTo>
                  <a:lnTo>
                    <a:pt x="16838" y="16838"/>
                  </a:lnTo>
                  <a:cubicBezTo>
                    <a:pt x="27242" y="6435"/>
                    <a:pt x="41614" y="0"/>
                    <a:pt x="57490" y="0"/>
                  </a:cubicBezTo>
                  <a:close/>
                </a:path>
              </a:pathLst>
            </a:custGeom>
            <a:solidFill>
              <a:srgbClr val="1E6BC5">
                <a:lumMod val="20000"/>
                <a:lumOff val="80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5" name="任意多边形: 形状 14"/>
            <p:cNvSpPr/>
            <p:nvPr>
              <p:custDataLst>
                <p:tags r:id="rId5"/>
              </p:custDataLst>
            </p:nvPr>
          </p:nvSpPr>
          <p:spPr>
            <a:xfrm rot="18900000">
              <a:off x="11446442" y="543588"/>
              <a:ext cx="1239784" cy="857251"/>
            </a:xfrm>
            <a:custGeom>
              <a:avLst/>
              <a:gdLst>
                <a:gd name="connsiteX0" fmla="*/ 1239784 w 1239784"/>
                <a:gd name="connsiteY0" fmla="*/ 313 h 857251"/>
                <a:gd name="connsiteX1" fmla="*/ 382846 w 1239784"/>
                <a:gd name="connsiteY1" fmla="*/ 857251 h 857251"/>
                <a:gd name="connsiteX2" fmla="*/ 344183 w 1239784"/>
                <a:gd name="connsiteY2" fmla="*/ 853353 h 857251"/>
                <a:gd name="connsiteX3" fmla="*/ 0 w 1239784"/>
                <a:gd name="connsiteY3" fmla="*/ 431055 h 857251"/>
                <a:gd name="connsiteX4" fmla="*/ 0 w 1239784"/>
                <a:gd name="connsiteY4" fmla="*/ 431056 h 857251"/>
                <a:gd name="connsiteX5" fmla="*/ 431056 w 1239784"/>
                <a:gd name="connsiteY5" fmla="*/ 0 h 857251"/>
                <a:gd name="connsiteX6" fmla="*/ 1236675 w 1239784"/>
                <a:gd name="connsiteY6" fmla="*/ 0 h 8572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39784" h="857251">
                  <a:moveTo>
                    <a:pt x="1239784" y="313"/>
                  </a:moveTo>
                  <a:lnTo>
                    <a:pt x="382846" y="857251"/>
                  </a:lnTo>
                  <a:lnTo>
                    <a:pt x="344183" y="853353"/>
                  </a:lnTo>
                  <a:cubicBezTo>
                    <a:pt x="147758" y="813159"/>
                    <a:pt x="0" y="639363"/>
                    <a:pt x="0" y="431055"/>
                  </a:cubicBezTo>
                  <a:lnTo>
                    <a:pt x="0" y="431056"/>
                  </a:lnTo>
                  <a:cubicBezTo>
                    <a:pt x="0" y="192990"/>
                    <a:pt x="192990" y="0"/>
                    <a:pt x="431056" y="0"/>
                  </a:cubicBezTo>
                  <a:lnTo>
                    <a:pt x="1236675" y="0"/>
                  </a:lnTo>
                  <a:close/>
                </a:path>
              </a:pathLst>
            </a:custGeom>
            <a:solidFill>
              <a:srgbClr val="1E6BC5">
                <a:lumMod val="20000"/>
                <a:lumOff val="80000"/>
                <a:alpha val="37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6" name="矩形: 圆角 15"/>
            <p:cNvSpPr/>
            <p:nvPr>
              <p:custDataLst>
                <p:tags r:id="rId6"/>
              </p:custDataLst>
            </p:nvPr>
          </p:nvSpPr>
          <p:spPr>
            <a:xfrm rot="18900000">
              <a:off x="10226120" y="3806879"/>
              <a:ext cx="1667730" cy="272109"/>
            </a:xfrm>
            <a:prstGeom prst="roundRect">
              <a:avLst>
                <a:gd name="adj" fmla="val 50000"/>
              </a:avLst>
            </a:prstGeom>
            <a:solidFill>
              <a:srgbClr val="1E6BC5">
                <a:lumMod val="20000"/>
                <a:lumOff val="80000"/>
                <a:alpha val="38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7" name="任意多边形: 形状 16"/>
            <p:cNvSpPr/>
            <p:nvPr>
              <p:custDataLst>
                <p:tags r:id="rId7"/>
              </p:custDataLst>
            </p:nvPr>
          </p:nvSpPr>
          <p:spPr>
            <a:xfrm rot="18900000">
              <a:off x="11621239" y="4083433"/>
              <a:ext cx="702752" cy="81478"/>
            </a:xfrm>
            <a:custGeom>
              <a:avLst/>
              <a:gdLst>
                <a:gd name="connsiteX0" fmla="*/ 702752 w 702752"/>
                <a:gd name="connsiteY0" fmla="*/ 0 h 81478"/>
                <a:gd name="connsiteX1" fmla="*/ 621274 w 702752"/>
                <a:gd name="connsiteY1" fmla="*/ 81478 h 81478"/>
                <a:gd name="connsiteX2" fmla="*/ 40739 w 702752"/>
                <a:gd name="connsiteY2" fmla="*/ 81478 h 81478"/>
                <a:gd name="connsiteX3" fmla="*/ 0 w 702752"/>
                <a:gd name="connsiteY3" fmla="*/ 40739 h 81478"/>
                <a:gd name="connsiteX4" fmla="*/ 40739 w 702752"/>
                <a:gd name="connsiteY4" fmla="*/ 0 h 814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2752" h="81478">
                  <a:moveTo>
                    <a:pt x="702752" y="0"/>
                  </a:moveTo>
                  <a:lnTo>
                    <a:pt x="621274" y="81478"/>
                  </a:lnTo>
                  <a:lnTo>
                    <a:pt x="40739" y="81478"/>
                  </a:lnTo>
                  <a:cubicBezTo>
                    <a:pt x="18239" y="81478"/>
                    <a:pt x="0" y="63239"/>
                    <a:pt x="0" y="40739"/>
                  </a:cubicBezTo>
                  <a:cubicBezTo>
                    <a:pt x="0" y="18239"/>
                    <a:pt x="18239" y="0"/>
                    <a:pt x="40739" y="0"/>
                  </a:cubicBezTo>
                  <a:close/>
                </a:path>
              </a:pathLst>
            </a:custGeom>
            <a:solidFill>
              <a:srgbClr val="1E6BC5">
                <a:lumMod val="20000"/>
                <a:lumOff val="80000"/>
                <a:alpha val="59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8" name="任意多边形: 形状 17"/>
            <p:cNvSpPr/>
            <p:nvPr>
              <p:custDataLst>
                <p:tags r:id="rId8"/>
              </p:custDataLst>
            </p:nvPr>
          </p:nvSpPr>
          <p:spPr>
            <a:xfrm rot="18900000" flipV="1">
              <a:off x="10462052" y="190673"/>
              <a:ext cx="649686" cy="45720"/>
            </a:xfrm>
            <a:custGeom>
              <a:avLst/>
              <a:gdLst>
                <a:gd name="connsiteX0" fmla="*/ 0 w 649686"/>
                <a:gd name="connsiteY0" fmla="*/ 22860 h 45720"/>
                <a:gd name="connsiteX1" fmla="*/ 0 w 649686"/>
                <a:gd name="connsiteY1" fmla="*/ 22859 h 45720"/>
                <a:gd name="connsiteX2" fmla="*/ 0 w 649686"/>
                <a:gd name="connsiteY2" fmla="*/ 22859 h 45720"/>
                <a:gd name="connsiteX3" fmla="*/ 603966 w 649686"/>
                <a:gd name="connsiteY3" fmla="*/ 45720 h 45720"/>
                <a:gd name="connsiteX4" fmla="*/ 649686 w 649686"/>
                <a:gd name="connsiteY4" fmla="*/ 0 h 45720"/>
                <a:gd name="connsiteX5" fmla="*/ 22860 w 649686"/>
                <a:gd name="connsiteY5" fmla="*/ 0 h 45720"/>
                <a:gd name="connsiteX6" fmla="*/ 6696 w 649686"/>
                <a:gd name="connsiteY6" fmla="*/ 6695 h 45720"/>
                <a:gd name="connsiteX7" fmla="*/ 0 w 649686"/>
                <a:gd name="connsiteY7" fmla="*/ 22859 h 45720"/>
                <a:gd name="connsiteX8" fmla="*/ 6696 w 649686"/>
                <a:gd name="connsiteY8" fmla="*/ 39023 h 45720"/>
                <a:gd name="connsiteX9" fmla="*/ 22860 w 649686"/>
                <a:gd name="connsiteY9" fmla="*/ 45719 h 457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49686" h="45720">
                  <a:moveTo>
                    <a:pt x="0" y="22860"/>
                  </a:moveTo>
                  <a:lnTo>
                    <a:pt x="0" y="22859"/>
                  </a:lnTo>
                  <a:lnTo>
                    <a:pt x="0" y="22859"/>
                  </a:lnTo>
                  <a:close/>
                  <a:moveTo>
                    <a:pt x="603966" y="45720"/>
                  </a:moveTo>
                  <a:lnTo>
                    <a:pt x="649686" y="0"/>
                  </a:lnTo>
                  <a:lnTo>
                    <a:pt x="22860" y="0"/>
                  </a:lnTo>
                  <a:cubicBezTo>
                    <a:pt x="16548" y="0"/>
                    <a:pt x="10832" y="2559"/>
                    <a:pt x="6696" y="6695"/>
                  </a:cubicBezTo>
                  <a:lnTo>
                    <a:pt x="0" y="22859"/>
                  </a:lnTo>
                  <a:lnTo>
                    <a:pt x="6696" y="39023"/>
                  </a:lnTo>
                  <a:cubicBezTo>
                    <a:pt x="10833" y="43160"/>
                    <a:pt x="16547" y="45719"/>
                    <a:pt x="22860" y="45719"/>
                  </a:cubicBezTo>
                  <a:close/>
                </a:path>
              </a:pathLst>
            </a:custGeom>
            <a:solidFill>
              <a:srgbClr val="1E6BC5">
                <a:lumMod val="20000"/>
                <a:lumOff val="80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20" name="矩形: 圆角 19"/>
            <p:cNvSpPr/>
            <p:nvPr>
              <p:custDataLst>
                <p:tags r:id="rId9"/>
              </p:custDataLst>
            </p:nvPr>
          </p:nvSpPr>
          <p:spPr>
            <a:xfrm rot="18900000">
              <a:off x="366793" y="2736488"/>
              <a:ext cx="1041400" cy="322326"/>
            </a:xfrm>
            <a:prstGeom prst="roundRect">
              <a:avLst>
                <a:gd name="adj" fmla="val 50000"/>
              </a:avLst>
            </a:prstGeom>
            <a:solidFill>
              <a:srgbClr val="1E6BC5">
                <a:lumMod val="20000"/>
                <a:lumOff val="80000"/>
                <a:alpha val="39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21" name="矩形: 圆角 20"/>
            <p:cNvSpPr/>
            <p:nvPr>
              <p:custDataLst>
                <p:tags r:id="rId10"/>
              </p:custDataLst>
            </p:nvPr>
          </p:nvSpPr>
          <p:spPr>
            <a:xfrm rot="18900000" flipV="1">
              <a:off x="784666" y="3790496"/>
              <a:ext cx="1041400" cy="45719"/>
            </a:xfrm>
            <a:prstGeom prst="roundRect">
              <a:avLst>
                <a:gd name="adj" fmla="val 50000"/>
              </a:avLst>
            </a:prstGeom>
            <a:solidFill>
              <a:srgbClr val="1E6BC5">
                <a:lumMod val="20000"/>
                <a:lumOff val="80000"/>
                <a:alpha val="34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23" name="任意多边形: 形状 22"/>
            <p:cNvSpPr/>
            <p:nvPr>
              <p:custDataLst>
                <p:tags r:id="rId11"/>
              </p:custDataLst>
            </p:nvPr>
          </p:nvSpPr>
          <p:spPr>
            <a:xfrm rot="18900000">
              <a:off x="2110843" y="6449654"/>
              <a:ext cx="913022" cy="425060"/>
            </a:xfrm>
            <a:custGeom>
              <a:avLst/>
              <a:gdLst>
                <a:gd name="connsiteX0" fmla="*/ 850773 w 913022"/>
                <a:gd name="connsiteY0" fmla="*/ 62249 h 425060"/>
                <a:gd name="connsiteX1" fmla="*/ 913022 w 913022"/>
                <a:gd name="connsiteY1" fmla="*/ 212530 h 425060"/>
                <a:gd name="connsiteX2" fmla="*/ 913021 w 913022"/>
                <a:gd name="connsiteY2" fmla="*/ 212530 h 425060"/>
                <a:gd name="connsiteX3" fmla="*/ 700491 w 913022"/>
                <a:gd name="connsiteY3" fmla="*/ 425060 h 425060"/>
                <a:gd name="connsiteX4" fmla="*/ 392116 w 913022"/>
                <a:gd name="connsiteY4" fmla="*/ 425059 h 425060"/>
                <a:gd name="connsiteX5" fmla="*/ 0 w 913022"/>
                <a:gd name="connsiteY5" fmla="*/ 32943 h 425060"/>
                <a:gd name="connsiteX6" fmla="*/ 24090 w 913022"/>
                <a:gd name="connsiteY6" fmla="*/ 16702 h 425060"/>
                <a:gd name="connsiteX7" fmla="*/ 106816 w 913022"/>
                <a:gd name="connsiteY7" fmla="*/ 0 h 425060"/>
                <a:gd name="connsiteX8" fmla="*/ 700492 w 913022"/>
                <a:gd name="connsiteY8" fmla="*/ 0 h 425060"/>
                <a:gd name="connsiteX9" fmla="*/ 850773 w 913022"/>
                <a:gd name="connsiteY9" fmla="*/ 62249 h 4250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13022" h="425060">
                  <a:moveTo>
                    <a:pt x="850773" y="62249"/>
                  </a:moveTo>
                  <a:cubicBezTo>
                    <a:pt x="889234" y="100709"/>
                    <a:pt x="913022" y="153842"/>
                    <a:pt x="913022" y="212530"/>
                  </a:cubicBezTo>
                  <a:lnTo>
                    <a:pt x="913021" y="212530"/>
                  </a:lnTo>
                  <a:cubicBezTo>
                    <a:pt x="913021" y="329907"/>
                    <a:pt x="817868" y="425060"/>
                    <a:pt x="700491" y="425060"/>
                  </a:cubicBezTo>
                  <a:lnTo>
                    <a:pt x="392116" y="425059"/>
                  </a:lnTo>
                  <a:lnTo>
                    <a:pt x="0" y="32943"/>
                  </a:lnTo>
                  <a:lnTo>
                    <a:pt x="24090" y="16702"/>
                  </a:lnTo>
                  <a:cubicBezTo>
                    <a:pt x="49516" y="5947"/>
                    <a:pt x="77472" y="0"/>
                    <a:pt x="106816" y="0"/>
                  </a:cubicBezTo>
                  <a:lnTo>
                    <a:pt x="700492" y="0"/>
                  </a:lnTo>
                  <a:cubicBezTo>
                    <a:pt x="759180" y="0"/>
                    <a:pt x="812313" y="23788"/>
                    <a:pt x="850773" y="62249"/>
                  </a:cubicBezTo>
                  <a:close/>
                </a:path>
              </a:pathLst>
            </a:custGeom>
            <a:solidFill>
              <a:srgbClr val="1E6BC5">
                <a:lumMod val="20000"/>
                <a:lumOff val="80000"/>
                <a:alpha val="49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25" name="任意多边形: 形状 24"/>
            <p:cNvSpPr/>
            <p:nvPr>
              <p:custDataLst>
                <p:tags r:id="rId12"/>
              </p:custDataLst>
            </p:nvPr>
          </p:nvSpPr>
          <p:spPr>
            <a:xfrm rot="8100000">
              <a:off x="879866" y="6591528"/>
              <a:ext cx="627548" cy="306878"/>
            </a:xfrm>
            <a:custGeom>
              <a:avLst/>
              <a:gdLst>
                <a:gd name="connsiteX0" fmla="*/ 320670 w 627548"/>
                <a:gd name="connsiteY0" fmla="*/ 0 h 306878"/>
                <a:gd name="connsiteX1" fmla="*/ 627548 w 627548"/>
                <a:gd name="connsiteY1" fmla="*/ 306878 h 306878"/>
                <a:gd name="connsiteX2" fmla="*/ 153439 w 627548"/>
                <a:gd name="connsiteY2" fmla="*/ 306878 h 306878"/>
                <a:gd name="connsiteX3" fmla="*/ 0 w 627548"/>
                <a:gd name="connsiteY3" fmla="*/ 153439 h 306878"/>
                <a:gd name="connsiteX4" fmla="*/ 153439 w 627548"/>
                <a:gd name="connsiteY4" fmla="*/ 0 h 3068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7548" h="306878">
                  <a:moveTo>
                    <a:pt x="320670" y="0"/>
                  </a:moveTo>
                  <a:lnTo>
                    <a:pt x="627548" y="306878"/>
                  </a:lnTo>
                  <a:lnTo>
                    <a:pt x="153439" y="306878"/>
                  </a:lnTo>
                  <a:cubicBezTo>
                    <a:pt x="68697" y="306878"/>
                    <a:pt x="0" y="238181"/>
                    <a:pt x="0" y="153439"/>
                  </a:cubicBezTo>
                  <a:cubicBezTo>
                    <a:pt x="0" y="68697"/>
                    <a:pt x="68697" y="0"/>
                    <a:pt x="153439" y="0"/>
                  </a:cubicBezTo>
                  <a:close/>
                </a:path>
              </a:pathLst>
            </a:custGeom>
            <a:solidFill>
              <a:srgbClr val="1E6BC5">
                <a:lumMod val="20000"/>
                <a:lumOff val="80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26" name="任意多边形: 形状 25"/>
            <p:cNvSpPr/>
            <p:nvPr>
              <p:custDataLst>
                <p:tags r:id="rId13"/>
              </p:custDataLst>
            </p:nvPr>
          </p:nvSpPr>
          <p:spPr>
            <a:xfrm rot="18900000">
              <a:off x="-320083" y="2618229"/>
              <a:ext cx="689618" cy="609741"/>
            </a:xfrm>
            <a:custGeom>
              <a:avLst/>
              <a:gdLst>
                <a:gd name="connsiteX0" fmla="*/ 606653 w 689618"/>
                <a:gd name="connsiteY0" fmla="*/ 0 h 609741"/>
                <a:gd name="connsiteX1" fmla="*/ 659566 w 689618"/>
                <a:gd name="connsiteY1" fmla="*/ 78481 h 609741"/>
                <a:gd name="connsiteX2" fmla="*/ 689618 w 689618"/>
                <a:gd name="connsiteY2" fmla="*/ 227332 h 609741"/>
                <a:gd name="connsiteX3" fmla="*/ 689617 w 689618"/>
                <a:gd name="connsiteY3" fmla="*/ 227332 h 609741"/>
                <a:gd name="connsiteX4" fmla="*/ 307208 w 689618"/>
                <a:gd name="connsiteY4" fmla="*/ 609741 h 609741"/>
                <a:gd name="connsiteX5" fmla="*/ 30626 w 689618"/>
                <a:gd name="connsiteY5" fmla="*/ 609740 h 609741"/>
                <a:gd name="connsiteX6" fmla="*/ 0 w 689618"/>
                <a:gd name="connsiteY6" fmla="*/ 606653 h 6097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89618" h="609741">
                  <a:moveTo>
                    <a:pt x="606653" y="0"/>
                  </a:moveTo>
                  <a:lnTo>
                    <a:pt x="659566" y="78481"/>
                  </a:lnTo>
                  <a:cubicBezTo>
                    <a:pt x="678917" y="124232"/>
                    <a:pt x="689618" y="174532"/>
                    <a:pt x="689618" y="227332"/>
                  </a:cubicBezTo>
                  <a:lnTo>
                    <a:pt x="689617" y="227332"/>
                  </a:lnTo>
                  <a:cubicBezTo>
                    <a:pt x="689617" y="438531"/>
                    <a:pt x="518407" y="609741"/>
                    <a:pt x="307208" y="609741"/>
                  </a:cubicBezTo>
                  <a:lnTo>
                    <a:pt x="30626" y="609740"/>
                  </a:lnTo>
                  <a:lnTo>
                    <a:pt x="0" y="606653"/>
                  </a:lnTo>
                  <a:close/>
                </a:path>
              </a:pathLst>
            </a:custGeom>
            <a:solidFill>
              <a:srgbClr val="1E6BC5">
                <a:lumMod val="20000"/>
                <a:lumOff val="80000"/>
                <a:alpha val="53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27" name="矩形: 圆角 26"/>
            <p:cNvSpPr/>
            <p:nvPr>
              <p:custDataLst>
                <p:tags r:id="rId14"/>
              </p:custDataLst>
            </p:nvPr>
          </p:nvSpPr>
          <p:spPr>
            <a:xfrm rot="18900000">
              <a:off x="7897392" y="2824249"/>
              <a:ext cx="1041400" cy="322326"/>
            </a:xfrm>
            <a:prstGeom prst="roundRect">
              <a:avLst>
                <a:gd name="adj" fmla="val 50000"/>
              </a:avLst>
            </a:prstGeom>
            <a:solidFill>
              <a:srgbClr val="1E6BC5">
                <a:lumMod val="20000"/>
                <a:lumOff val="80000"/>
                <a:alpha val="39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28" name="矩形: 圆角 27"/>
            <p:cNvSpPr/>
            <p:nvPr>
              <p:custDataLst>
                <p:tags r:id="rId15"/>
              </p:custDataLst>
            </p:nvPr>
          </p:nvSpPr>
          <p:spPr>
            <a:xfrm rot="18900000">
              <a:off x="8577076" y="1087612"/>
              <a:ext cx="1547307" cy="324025"/>
            </a:xfrm>
            <a:prstGeom prst="roundRect">
              <a:avLst>
                <a:gd name="adj" fmla="val 50000"/>
              </a:avLst>
            </a:prstGeom>
            <a:solidFill>
              <a:srgbClr val="1E6BC5">
                <a:lumMod val="20000"/>
                <a:lumOff val="80000"/>
                <a:alpha val="20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29" name="矩形: 圆角 28"/>
            <p:cNvSpPr/>
            <p:nvPr>
              <p:custDataLst>
                <p:tags r:id="rId16"/>
              </p:custDataLst>
            </p:nvPr>
          </p:nvSpPr>
          <p:spPr>
            <a:xfrm rot="18900000" flipV="1">
              <a:off x="10080038" y="2224634"/>
              <a:ext cx="1041400" cy="45719"/>
            </a:xfrm>
            <a:prstGeom prst="roundRect">
              <a:avLst>
                <a:gd name="adj" fmla="val 50000"/>
              </a:avLst>
            </a:prstGeom>
            <a:solidFill>
              <a:srgbClr val="1E6BC5">
                <a:lumMod val="20000"/>
                <a:lumOff val="80000"/>
                <a:alpha val="29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35" name="任意多边形: 形状 34"/>
            <p:cNvSpPr/>
            <p:nvPr>
              <p:custDataLst>
                <p:tags r:id="rId17"/>
              </p:custDataLst>
            </p:nvPr>
          </p:nvSpPr>
          <p:spPr>
            <a:xfrm>
              <a:off x="0" y="4618573"/>
              <a:ext cx="1902293" cy="2239427"/>
            </a:xfrm>
            <a:custGeom>
              <a:avLst/>
              <a:gdLst>
                <a:gd name="connsiteX0" fmla="*/ 1378087 w 1902293"/>
                <a:gd name="connsiteY0" fmla="*/ 0 h 2239427"/>
                <a:gd name="connsiteX1" fmla="*/ 1748756 w 1902293"/>
                <a:gd name="connsiteY1" fmla="*/ 153536 h 2239427"/>
                <a:gd name="connsiteX2" fmla="*/ 1748756 w 1902293"/>
                <a:gd name="connsiteY2" fmla="*/ 894876 h 2239427"/>
                <a:gd name="connsiteX3" fmla="*/ 404205 w 1902293"/>
                <a:gd name="connsiteY3" fmla="*/ 2239427 h 2239427"/>
                <a:gd name="connsiteX4" fmla="*/ 0 w 1902293"/>
                <a:gd name="connsiteY4" fmla="*/ 2239427 h 2239427"/>
                <a:gd name="connsiteX5" fmla="*/ 0 w 1902293"/>
                <a:gd name="connsiteY5" fmla="*/ 1160954 h 2239427"/>
                <a:gd name="connsiteX6" fmla="*/ 1007417 w 1902293"/>
                <a:gd name="connsiteY6" fmla="*/ 153536 h 2239427"/>
                <a:gd name="connsiteX7" fmla="*/ 1378087 w 1902293"/>
                <a:gd name="connsiteY7" fmla="*/ 0 h 22394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902293" h="2239427">
                  <a:moveTo>
                    <a:pt x="1378087" y="0"/>
                  </a:moveTo>
                  <a:cubicBezTo>
                    <a:pt x="1512243" y="0"/>
                    <a:pt x="1646398" y="51178"/>
                    <a:pt x="1748756" y="153536"/>
                  </a:cubicBezTo>
                  <a:cubicBezTo>
                    <a:pt x="1953472" y="358251"/>
                    <a:pt x="1953472" y="690161"/>
                    <a:pt x="1748756" y="894876"/>
                  </a:cubicBezTo>
                  <a:lnTo>
                    <a:pt x="404205" y="2239427"/>
                  </a:lnTo>
                  <a:lnTo>
                    <a:pt x="0" y="2239427"/>
                  </a:lnTo>
                  <a:lnTo>
                    <a:pt x="0" y="1160954"/>
                  </a:lnTo>
                  <a:lnTo>
                    <a:pt x="1007417" y="153536"/>
                  </a:lnTo>
                  <a:cubicBezTo>
                    <a:pt x="1109774" y="51179"/>
                    <a:pt x="1243931" y="0"/>
                    <a:pt x="1378087" y="0"/>
                  </a:cubicBezTo>
                  <a:close/>
                </a:path>
              </a:pathLst>
            </a:custGeom>
            <a:solidFill>
              <a:srgbClr val="1E6BC5">
                <a:lumMod val="20000"/>
                <a:lumOff val="80000"/>
                <a:alpha val="70000"/>
              </a:srgbClr>
            </a:solidFill>
            <a:ln>
              <a:noFill/>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lstStyle/>
            <a:p>
              <a:pPr algn="ctr"/>
              <a:endParaRPr kumimoji="1" lang="zh-CN" altLang="en-US" sz="1600" b="1">
                <a:solidFill>
                  <a:srgbClr val="FFFFFF"/>
                </a:solidFill>
                <a:latin typeface="微软雅黑" panose="020B0503020204020204" charset="-122"/>
              </a:endParaRPr>
            </a:p>
          </p:txBody>
        </p:sp>
      </p:grpSp>
      <p:sp>
        <p:nvSpPr>
          <p:cNvPr id="36" name="矩形 35"/>
          <p:cNvSpPr/>
          <p:nvPr>
            <p:custDataLst>
              <p:tags r:id="rId18"/>
            </p:custDataLst>
          </p:nvPr>
        </p:nvSpPr>
        <p:spPr>
          <a:xfrm>
            <a:off x="921011" y="459397"/>
            <a:ext cx="10349978" cy="5955200"/>
          </a:xfrm>
          <a:prstGeom prst="rect">
            <a:avLst/>
          </a:prstGeom>
          <a:solidFill>
            <a:srgbClr val="FFFFFF">
              <a:alpha val="80000"/>
            </a:srgbClr>
          </a:solidFill>
          <a:ln w="38100">
            <a:solidFill>
              <a:srgbClr val="1E6BC5">
                <a:lumMod val="40000"/>
                <a:lumOff val="60000"/>
                <a:alpha val="50000"/>
              </a:srgbClr>
            </a:solid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a:solidFill>
                <a:srgbClr val="FFFFFF"/>
              </a:solidFill>
              <a:latin typeface="微软雅黑" panose="020B0503020204020204" charset="-122"/>
            </a:endParaRPr>
          </a:p>
        </p:txBody>
      </p:sp>
      <p:sp>
        <p:nvSpPr>
          <p:cNvPr id="4" name="文本框 3"/>
          <p:cNvSpPr txBox="1"/>
          <p:nvPr>
            <p:custDataLst>
              <p:tags r:id="rId19"/>
            </p:custDataLst>
          </p:nvPr>
        </p:nvSpPr>
        <p:spPr>
          <a:xfrm>
            <a:off x="1220470" y="1541780"/>
            <a:ext cx="9812020" cy="3693160"/>
          </a:xfrm>
          <a:prstGeom prst="rect">
            <a:avLst/>
          </a:prstGeom>
          <a:noFill/>
        </p:spPr>
        <p:txBody>
          <a:bodyPr wrap="square" lIns="101600" tIns="0" rIns="82550" bIns="0" rtlCol="0">
            <a:spAutoFit/>
          </a:bodyPr>
          <a:lstStyle>
            <a:defPPr>
              <a:defRPr lang="zh-CN"/>
            </a:defPPr>
            <a:lvl1pPr fontAlgn="auto">
              <a:lnSpc>
                <a:spcPct val="130000"/>
              </a:lnSpc>
              <a:spcAft>
                <a:spcPts val="1000"/>
              </a:spcAft>
              <a:defRPr sz="1600" spc="150"/>
            </a:lvl1pPr>
          </a:lstStyle>
          <a:p>
            <a:pPr marL="0" lvl="1" indent="444500" algn="just" fontAlgn="ctr">
              <a:lnSpc>
                <a:spcPct val="150000"/>
              </a:lnSpc>
              <a:buClr>
                <a:srgbClr val="1E6BC5">
                  <a:lumMod val="40000"/>
                  <a:lumOff val="60000"/>
                </a:srgbClr>
              </a:buClr>
              <a:buSzPct val="90000"/>
              <a:buFont typeface="微软雅黑" panose="020B0503020204020204" charset="-122"/>
              <a:buNone/>
              <a:extLst>
                <a:ext uri="{35155182-B16C-46BC-9424-99874614C6A1}">
                  <wpsdc:indentchars xmlns:wpsdc="http://www.wps.cn/officeDocument/2017/drawingmlCustomData" val="200" checksum="909944644"/>
                </a:ext>
              </a:extLst>
            </a:pPr>
            <a:r>
              <a:rPr lang="zh-CN" altLang="en-US" sz="1600" spc="150" dirty="0">
                <a:solidFill>
                  <a:srgbClr val="000000">
                    <a:lumMod val="50000"/>
                    <a:lumOff val="50000"/>
                  </a:srgbClr>
                </a:solidFill>
                <a:uFillTx/>
                <a:latin typeface="Arial" panose="020B0604020202020204" pitchFamily="34" charset="0"/>
                <a:ea typeface="微软雅黑" panose="020B0503020204020204" charset="-122"/>
              </a:rPr>
              <a:t>违反本条例规定，轨道交通企业有下列行为之一的，由市交通行政管理部门按照下列规定予以处罚：</a:t>
            </a:r>
            <a:endParaRPr lang="zh-CN" altLang="en-US" sz="1600" spc="150" dirty="0">
              <a:solidFill>
                <a:srgbClr val="000000">
                  <a:lumMod val="50000"/>
                  <a:lumOff val="50000"/>
                </a:srgbClr>
              </a:solidFill>
              <a:uFillTx/>
              <a:latin typeface="Arial" panose="020B0604020202020204" pitchFamily="34" charset="0"/>
              <a:ea typeface="微软雅黑" panose="020B0503020204020204" charset="-122"/>
            </a:endParaRPr>
          </a:p>
          <a:p>
            <a:pPr marL="0" lvl="1" indent="444500" algn="just" fontAlgn="ctr">
              <a:lnSpc>
                <a:spcPct val="150000"/>
              </a:lnSpc>
              <a:buClr>
                <a:srgbClr val="1E6BC5">
                  <a:lumMod val="40000"/>
                  <a:lumOff val="60000"/>
                </a:srgbClr>
              </a:buClr>
              <a:buSzPct val="90000"/>
              <a:buFont typeface="微软雅黑" panose="020B0503020204020204" charset="-122"/>
              <a:buNone/>
              <a:extLst>
                <a:ext uri="{35155182-B16C-46BC-9424-99874614C6A1}">
                  <wpsdc:indentchars xmlns:wpsdc="http://www.wps.cn/officeDocument/2017/drawingmlCustomData" val="200" checksum="909944644"/>
                </a:ext>
              </a:extLst>
            </a:pPr>
            <a:r>
              <a:rPr lang="zh-CN" altLang="en-US" sz="1600" spc="150" dirty="0">
                <a:solidFill>
                  <a:srgbClr val="000000">
                    <a:lumMod val="50000"/>
                    <a:lumOff val="50000"/>
                  </a:srgbClr>
                </a:solidFill>
                <a:uFillTx/>
                <a:latin typeface="Arial" panose="020B0604020202020204" pitchFamily="34" charset="0"/>
                <a:ea typeface="微软雅黑" panose="020B0503020204020204" charset="-122"/>
              </a:rPr>
              <a:t>（4）未按规定公布或者告示有关事项，或者未按要求向乘客提供信息服务的，责令限期改正；逾期不改正的，处1 000 元以上5 000 元以下罚款。</a:t>
            </a:r>
            <a:endParaRPr lang="zh-CN" altLang="en-US" sz="1600" spc="150" dirty="0">
              <a:solidFill>
                <a:srgbClr val="000000">
                  <a:lumMod val="50000"/>
                  <a:lumOff val="50000"/>
                </a:srgbClr>
              </a:solidFill>
              <a:uFillTx/>
              <a:latin typeface="Arial" panose="020B0604020202020204" pitchFamily="34" charset="0"/>
              <a:ea typeface="微软雅黑" panose="020B0503020204020204" charset="-122"/>
            </a:endParaRPr>
          </a:p>
          <a:p>
            <a:pPr marL="0" lvl="1" indent="444500" algn="just" fontAlgn="ctr">
              <a:lnSpc>
                <a:spcPct val="150000"/>
              </a:lnSpc>
              <a:buClr>
                <a:srgbClr val="1E6BC5">
                  <a:lumMod val="40000"/>
                  <a:lumOff val="60000"/>
                </a:srgbClr>
              </a:buClr>
              <a:buSzPct val="90000"/>
              <a:buFont typeface="微软雅黑" panose="020B0503020204020204" charset="-122"/>
              <a:buNone/>
              <a:extLst>
                <a:ext uri="{35155182-B16C-46BC-9424-99874614C6A1}">
                  <wpsdc:indentchars xmlns:wpsdc="http://www.wps.cn/officeDocument/2017/drawingmlCustomData" val="200" checksum="909944644"/>
                </a:ext>
              </a:extLst>
            </a:pPr>
            <a:r>
              <a:rPr lang="zh-CN" altLang="en-US" sz="1600" spc="150" dirty="0">
                <a:solidFill>
                  <a:srgbClr val="000000">
                    <a:lumMod val="50000"/>
                    <a:lumOff val="50000"/>
                  </a:srgbClr>
                </a:solidFill>
                <a:uFillTx/>
                <a:latin typeface="Arial" panose="020B0604020202020204" pitchFamily="34" charset="0"/>
                <a:ea typeface="微软雅黑" panose="020B0503020204020204" charset="-122"/>
              </a:rPr>
              <a:t>（5）轨道交通企业未按规定采取管理措施，为乘客提供良好的乘车环境的，责令限期改正；逾期不改正的，处3 000 元以上3 万元以下罚款。</a:t>
            </a:r>
            <a:endParaRPr lang="zh-CN" altLang="en-US" sz="1600" spc="150" dirty="0">
              <a:solidFill>
                <a:srgbClr val="000000">
                  <a:lumMod val="50000"/>
                  <a:lumOff val="50000"/>
                </a:srgbClr>
              </a:solidFill>
              <a:uFillTx/>
              <a:latin typeface="Arial" panose="020B0604020202020204" pitchFamily="34" charset="0"/>
              <a:ea typeface="微软雅黑" panose="020B0503020204020204" charset="-122"/>
            </a:endParaRPr>
          </a:p>
          <a:p>
            <a:pPr marL="0" lvl="1" indent="444500" algn="just" fontAlgn="ctr">
              <a:lnSpc>
                <a:spcPct val="150000"/>
              </a:lnSpc>
              <a:buClr>
                <a:srgbClr val="1E6BC5">
                  <a:lumMod val="40000"/>
                  <a:lumOff val="60000"/>
                </a:srgbClr>
              </a:buClr>
              <a:buSzPct val="90000"/>
              <a:buFont typeface="微软雅黑" panose="020B0503020204020204" charset="-122"/>
              <a:buNone/>
              <a:extLst>
                <a:ext uri="{35155182-B16C-46BC-9424-99874614C6A1}">
                  <wpsdc:indentchars xmlns:wpsdc="http://www.wps.cn/officeDocument/2017/drawingmlCustomData" val="200" checksum="909944644"/>
                </a:ext>
              </a:extLst>
            </a:pPr>
            <a:r>
              <a:rPr lang="zh-CN" altLang="en-US" sz="1600" spc="150" dirty="0">
                <a:solidFill>
                  <a:srgbClr val="000000">
                    <a:lumMod val="50000"/>
                    <a:lumOff val="50000"/>
                  </a:srgbClr>
                </a:solidFill>
                <a:uFillTx/>
                <a:latin typeface="Arial" panose="020B0604020202020204" pitchFamily="34" charset="0"/>
                <a:ea typeface="微软雅黑" panose="020B0503020204020204" charset="-122"/>
              </a:rPr>
              <a:t>（6）驾驶员、调度员、车站值班员等工作人员无证上岗或者工作人员未规范服务的，责令限期改正；逾期不改正的，处500 元以上2 000 元以下罚款。</a:t>
            </a:r>
            <a:endParaRPr lang="zh-CN" altLang="en-US" sz="1600" spc="150" dirty="0">
              <a:solidFill>
                <a:srgbClr val="000000">
                  <a:lumMod val="50000"/>
                  <a:lumOff val="50000"/>
                </a:srgbClr>
              </a:solidFill>
              <a:uFillTx/>
              <a:latin typeface="Arial" panose="020B0604020202020204" pitchFamily="34" charset="0"/>
              <a:ea typeface="微软雅黑" panose="020B0503020204020204" charset="-122"/>
            </a:endParaRPr>
          </a:p>
          <a:p>
            <a:pPr marL="0" lvl="1" indent="444500" algn="just" fontAlgn="ctr">
              <a:lnSpc>
                <a:spcPct val="150000"/>
              </a:lnSpc>
              <a:buClr>
                <a:srgbClr val="1E6BC5">
                  <a:lumMod val="40000"/>
                  <a:lumOff val="60000"/>
                </a:srgbClr>
              </a:buClr>
              <a:buSzPct val="90000"/>
              <a:buFont typeface="微软雅黑" panose="020B0503020204020204" charset="-122"/>
              <a:buNone/>
              <a:extLst>
                <a:ext uri="{35155182-B16C-46BC-9424-99874614C6A1}">
                  <wpsdc:indentchars xmlns:wpsdc="http://www.wps.cn/officeDocument/2017/drawingmlCustomData" val="200" checksum="909944644"/>
                </a:ext>
              </a:extLst>
            </a:pPr>
            <a:r>
              <a:rPr lang="zh-CN" altLang="en-US" sz="1600" spc="150" dirty="0">
                <a:solidFill>
                  <a:srgbClr val="000000">
                    <a:lumMod val="50000"/>
                    <a:lumOff val="50000"/>
                  </a:srgbClr>
                </a:solidFill>
                <a:uFillTx/>
                <a:latin typeface="Arial" panose="020B0604020202020204" pitchFamily="34" charset="0"/>
                <a:ea typeface="微软雅黑" panose="020B0503020204020204" charset="-122"/>
              </a:rPr>
              <a:t>（7）在禁止设置区域内设置商业网点或者设置、维护广告设施、商业网点不符合规定的，责令限期改正；逾期不改正的，处1 万元以上3 万元以下的罚款。</a:t>
            </a:r>
            <a:endParaRPr lang="zh-CN" altLang="en-US" sz="1600" spc="150" dirty="0">
              <a:solidFill>
                <a:srgbClr val="000000">
                  <a:lumMod val="50000"/>
                  <a:lumOff val="50000"/>
                </a:srgbClr>
              </a:solidFill>
              <a:uFillTx/>
              <a:latin typeface="Arial" panose="020B0604020202020204" pitchFamily="34" charset="0"/>
              <a:ea typeface="微软雅黑" panose="020B0503020204020204" charset="-122"/>
            </a:endParaRPr>
          </a:p>
        </p:txBody>
      </p:sp>
      <p:sp>
        <p:nvSpPr>
          <p:cNvPr id="7" name="文本框 6"/>
          <p:cNvSpPr txBox="1"/>
          <p:nvPr>
            <p:custDataLst>
              <p:tags r:id="rId20"/>
            </p:custDataLst>
          </p:nvPr>
        </p:nvSpPr>
        <p:spPr>
          <a:xfrm>
            <a:off x="1220783" y="656679"/>
            <a:ext cx="7099300" cy="629920"/>
          </a:xfrm>
          <a:prstGeom prst="rect">
            <a:avLst/>
          </a:prstGeom>
          <a:noFill/>
        </p:spPr>
        <p:txBody>
          <a:bodyPr wrap="square" lIns="101600" tIns="38100" rIns="63500" bIns="38100" rtlCol="0">
            <a:normAutofit fontScale="90000"/>
          </a:bodyPr>
          <a:lstStyle/>
          <a:p>
            <a:r>
              <a:rPr lang="zh-CN" altLang="en-US" sz="3600" b="1" spc="300" dirty="0">
                <a:solidFill>
                  <a:srgbClr val="000000">
                    <a:lumMod val="75000"/>
                    <a:lumOff val="25000"/>
                  </a:srgbClr>
                </a:solidFill>
                <a:uFillTx/>
                <a:latin typeface="Arial" panose="020B0604020202020204" pitchFamily="34" charset="0"/>
                <a:ea typeface="微软雅黑" panose="020B0503020204020204" charset="-122"/>
              </a:rPr>
              <a:t>轨道交通企业违法的法律责任</a:t>
            </a:r>
            <a:endParaRPr lang="zh-CN" altLang="en-US" sz="3600" b="1" spc="300" dirty="0">
              <a:solidFill>
                <a:srgbClr val="000000">
                  <a:lumMod val="75000"/>
                  <a:lumOff val="25000"/>
                </a:srgbClr>
              </a:solidFill>
              <a:uFillTx/>
              <a:latin typeface="Arial" panose="020B0604020202020204" pitchFamily="34" charset="0"/>
              <a:ea typeface="微软雅黑" panose="020B0503020204020204" charset="-122"/>
            </a:endParaRPr>
          </a:p>
        </p:txBody>
      </p:sp>
    </p:spTree>
    <p:custDataLst>
      <p:tags r:id="rId21"/>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8" name="任意多边形: 形状 47"/>
          <p:cNvSpPr/>
          <p:nvPr>
            <p:custDataLst>
              <p:tags r:id="rId1"/>
            </p:custDataLst>
          </p:nvPr>
        </p:nvSpPr>
        <p:spPr>
          <a:xfrm rot="5400000">
            <a:off x="10626750" y="4551896"/>
            <a:ext cx="2041355" cy="1089144"/>
          </a:xfrm>
          <a:custGeom>
            <a:avLst/>
            <a:gdLst/>
            <a:ahLst/>
            <a:cxnLst/>
            <a:rect l="l" t="t" r="r" b="b"/>
            <a:pathLst>
              <a:path w="2041355" h="1089144">
                <a:moveTo>
                  <a:pt x="0" y="335660"/>
                </a:moveTo>
                <a:lnTo>
                  <a:pt x="44532" y="116562"/>
                </a:lnTo>
                <a:lnTo>
                  <a:pt x="536167" y="116562"/>
                </a:lnTo>
                <a:lnTo>
                  <a:pt x="560068" y="0"/>
                </a:lnTo>
                <a:lnTo>
                  <a:pt x="818355" y="0"/>
                </a:lnTo>
                <a:lnTo>
                  <a:pt x="794454" y="116562"/>
                </a:lnTo>
                <a:lnTo>
                  <a:pt x="1268276" y="116562"/>
                </a:lnTo>
                <a:lnTo>
                  <a:pt x="1292177" y="0"/>
                </a:lnTo>
                <a:lnTo>
                  <a:pt x="1550464" y="0"/>
                </a:lnTo>
                <a:lnTo>
                  <a:pt x="1526563" y="116562"/>
                </a:lnTo>
                <a:lnTo>
                  <a:pt x="2041355" y="116562"/>
                </a:lnTo>
                <a:lnTo>
                  <a:pt x="1996823" y="335660"/>
                </a:lnTo>
                <a:lnTo>
                  <a:pt x="1478468" y="335660"/>
                </a:lnTo>
                <a:lnTo>
                  <a:pt x="1318152" y="1089144"/>
                </a:lnTo>
                <a:lnTo>
                  <a:pt x="1059866" y="1089144"/>
                </a:lnTo>
                <a:lnTo>
                  <a:pt x="1220182" y="335660"/>
                </a:lnTo>
                <a:lnTo>
                  <a:pt x="746359" y="335660"/>
                </a:lnTo>
                <a:lnTo>
                  <a:pt x="586043" y="1089144"/>
                </a:lnTo>
                <a:lnTo>
                  <a:pt x="327757" y="1089144"/>
                </a:lnTo>
                <a:lnTo>
                  <a:pt x="488073" y="335660"/>
                </a:lnTo>
                <a:close/>
              </a:path>
            </a:pathLst>
          </a:custGeom>
          <a:solidFill>
            <a:srgbClr val="222222">
              <a:lumMod val="10000"/>
              <a:lumOff val="90000"/>
              <a:alpha val="45000"/>
            </a:srgbClr>
          </a:solidFill>
          <a:ln>
            <a:noFill/>
          </a:ln>
          <a:effectLst/>
        </p:spPr>
        <p:style>
          <a:lnRef idx="2">
            <a:srgbClr val="2196F3">
              <a:shade val="50000"/>
            </a:srgbClr>
          </a:lnRef>
          <a:fillRef idx="1">
            <a:srgbClr val="2196F3"/>
          </a:fillRef>
          <a:effectRef idx="0">
            <a:srgbClr val="2196F3"/>
          </a:effectRef>
          <a:fontRef idx="minor">
            <a:srgbClr val="FFFFFF"/>
          </a:fontRef>
        </p:style>
        <p:txBody>
          <a:bodyPr rot="0" spcFirstLastPara="0" vertOverflow="overflow" horzOverflow="overflow" vert="horz" wrap="square" lIns="91440" tIns="45720" rIns="91440" bIns="45720" numCol="1" spcCol="0" rtlCol="0" fromWordArt="0" anchor="t" anchorCtr="0" forceAA="0" compatLnSpc="1">
            <a:noAutofit/>
          </a:bodyPr>
          <a:lstStyle/>
          <a:p>
            <a:pPr marL="0" marR="0" indent="0" algn="ctr" defTabSz="914400" rtl="0" eaLnBrk="1" fontAlgn="auto" latinLnBrk="0" hangingPunct="1">
              <a:lnSpc>
                <a:spcPct val="100000"/>
              </a:lnSpc>
              <a:spcBef>
                <a:spcPts val="0"/>
              </a:spcBef>
              <a:spcAft>
                <a:spcPts val="0"/>
              </a:spcAft>
              <a:buClrTx/>
              <a:buSzTx/>
              <a:buFontTx/>
              <a:buNone/>
            </a:pPr>
            <a:endParaRPr kumimoji="0" lang="zh-CN" altLang="en-US" sz="28700" b="0" i="0" u="none" strike="noStrike" kern="1200" cap="none" spc="0" normalizeH="0" baseline="0" noProof="0" dirty="0">
              <a:ln>
                <a:noFill/>
              </a:ln>
              <a:solidFill>
                <a:srgbClr val="222222">
                  <a:lumMod val="10000"/>
                  <a:lumOff val="90000"/>
                  <a:alpha val="45000"/>
                </a:srgbClr>
              </a:solidFill>
              <a:effectLst/>
              <a:uLnTx/>
              <a:uFillTx/>
              <a:latin typeface="微软雅黑" panose="020B0503020204020204" charset="-122"/>
              <a:ea typeface="微软雅黑" panose="020B0503020204020204" charset="-122"/>
            </a:endParaRPr>
          </a:p>
        </p:txBody>
      </p:sp>
      <p:sp>
        <p:nvSpPr>
          <p:cNvPr id="41" name="任意多边形: 形状 40"/>
          <p:cNvSpPr/>
          <p:nvPr>
            <p:custDataLst>
              <p:tags r:id="rId2"/>
            </p:custDataLst>
          </p:nvPr>
        </p:nvSpPr>
        <p:spPr>
          <a:xfrm rot="7200000">
            <a:off x="1061488" y="-1279675"/>
            <a:ext cx="1475198" cy="2563587"/>
          </a:xfrm>
          <a:custGeom>
            <a:avLst/>
            <a:gdLst/>
            <a:ahLst/>
            <a:cxnLst/>
            <a:rect l="l" t="t" r="r" b="b"/>
            <a:pathLst>
              <a:path w="1475198" h="2563587">
                <a:moveTo>
                  <a:pt x="1215878" y="2114430"/>
                </a:moveTo>
                <a:lnTo>
                  <a:pt x="1021874" y="1778406"/>
                </a:lnTo>
                <a:lnTo>
                  <a:pt x="1064278" y="1644350"/>
                </a:lnTo>
                <a:cubicBezTo>
                  <a:pt x="1091220" y="1535543"/>
                  <a:pt x="1104691" y="1422060"/>
                  <a:pt x="1104691" y="1303901"/>
                </a:cubicBezTo>
                <a:cubicBezTo>
                  <a:pt x="1104691" y="1004645"/>
                  <a:pt x="1018892" y="764765"/>
                  <a:pt x="847295" y="584262"/>
                </a:cubicBezTo>
                <a:cubicBezTo>
                  <a:pt x="675697" y="403758"/>
                  <a:pt x="452740" y="313506"/>
                  <a:pt x="178422" y="313506"/>
                </a:cubicBezTo>
                <a:lnTo>
                  <a:pt x="176221" y="313693"/>
                </a:lnTo>
                <a:lnTo>
                  <a:pt x="0" y="8468"/>
                </a:lnTo>
                <a:lnTo>
                  <a:pt x="24813" y="5469"/>
                </a:lnTo>
                <a:cubicBezTo>
                  <a:pt x="71257" y="1823"/>
                  <a:pt x="118897" y="0"/>
                  <a:pt x="167734" y="0"/>
                </a:cubicBezTo>
                <a:cubicBezTo>
                  <a:pt x="566742" y="0"/>
                  <a:pt x="884405" y="115487"/>
                  <a:pt x="1120722" y="346460"/>
                </a:cubicBezTo>
                <a:cubicBezTo>
                  <a:pt x="1357039" y="577433"/>
                  <a:pt x="1475198" y="889456"/>
                  <a:pt x="1475198" y="1282526"/>
                </a:cubicBezTo>
                <a:cubicBezTo>
                  <a:pt x="1475198" y="1538437"/>
                  <a:pt x="1419533" y="1767630"/>
                  <a:pt x="1308203" y="1970103"/>
                </a:cubicBezTo>
                <a:close/>
                <a:moveTo>
                  <a:pt x="1475198" y="2563587"/>
                </a:moveTo>
                <a:lnTo>
                  <a:pt x="1435996" y="2495686"/>
                </a:lnTo>
                <a:lnTo>
                  <a:pt x="1475198" y="2495582"/>
                </a:lnTo>
                <a:close/>
              </a:path>
            </a:pathLst>
          </a:custGeom>
          <a:solidFill>
            <a:srgbClr val="222222">
              <a:lumMod val="10000"/>
              <a:lumOff val="90000"/>
              <a:alpha val="45000"/>
            </a:srgbClr>
          </a:solidFill>
          <a:ln>
            <a:noFill/>
          </a:ln>
          <a:effectLst/>
        </p:spPr>
        <p:style>
          <a:lnRef idx="2">
            <a:srgbClr val="2196F3">
              <a:shade val="50000"/>
            </a:srgbClr>
          </a:lnRef>
          <a:fillRef idx="1">
            <a:srgbClr val="2196F3"/>
          </a:fillRef>
          <a:effectRef idx="0">
            <a:srgbClr val="2196F3"/>
          </a:effectRef>
          <a:fontRef idx="minor">
            <a:srgbClr val="FFFFFF"/>
          </a:fontRef>
        </p:style>
        <p:txBody>
          <a:bodyPr rot="0" spcFirstLastPara="0" vertOverflow="overflow" horzOverflow="overflow" vert="horz" wrap="square" lIns="91440" tIns="45720" rIns="91440" bIns="45720" numCol="1" spcCol="0" rtlCol="0" fromWordArt="0" anchor="t" anchorCtr="0" forceAA="0" compatLnSpc="1">
            <a:noAutofit/>
          </a:bodyPr>
          <a:lstStyle/>
          <a:p>
            <a:pPr marL="0" marR="0" indent="0" algn="ctr" defTabSz="914400" rtl="0" eaLnBrk="1" fontAlgn="auto" latinLnBrk="0" hangingPunct="1">
              <a:lnSpc>
                <a:spcPct val="100000"/>
              </a:lnSpc>
              <a:spcBef>
                <a:spcPts val="0"/>
              </a:spcBef>
              <a:spcAft>
                <a:spcPts val="0"/>
              </a:spcAft>
              <a:buClrTx/>
              <a:buSzTx/>
              <a:buFontTx/>
              <a:buNone/>
            </a:pPr>
            <a:endParaRPr kumimoji="0" lang="zh-CN" altLang="en-US" sz="28700" b="0" i="0" u="none" strike="noStrike" kern="1200" cap="none" spc="0" normalizeH="0" baseline="0" noProof="0" dirty="0">
              <a:ln>
                <a:noFill/>
              </a:ln>
              <a:solidFill>
                <a:srgbClr val="222222">
                  <a:lumMod val="10000"/>
                  <a:lumOff val="90000"/>
                  <a:alpha val="45000"/>
                </a:srgbClr>
              </a:solidFill>
              <a:effectLst/>
              <a:uLnTx/>
              <a:uFillTx/>
              <a:latin typeface="微软雅黑" panose="020B0503020204020204" charset="-122"/>
              <a:ea typeface="微软雅黑" panose="020B0503020204020204" charset="-122"/>
            </a:endParaRPr>
          </a:p>
        </p:txBody>
      </p:sp>
      <p:sp>
        <p:nvSpPr>
          <p:cNvPr id="44" name="任意多边形: 形状 43"/>
          <p:cNvSpPr/>
          <p:nvPr>
            <p:custDataLst>
              <p:tags r:id="rId3"/>
            </p:custDataLst>
          </p:nvPr>
        </p:nvSpPr>
        <p:spPr>
          <a:xfrm>
            <a:off x="0" y="2442941"/>
            <a:ext cx="798048" cy="2727569"/>
          </a:xfrm>
          <a:custGeom>
            <a:avLst/>
            <a:gdLst/>
            <a:ahLst/>
            <a:cxnLst/>
            <a:rect l="l" t="t" r="r" b="b"/>
            <a:pathLst>
              <a:path w="798048" h="2727569">
                <a:moveTo>
                  <a:pt x="0" y="0"/>
                </a:moveTo>
                <a:lnTo>
                  <a:pt x="28087" y="8658"/>
                </a:lnTo>
                <a:cubicBezTo>
                  <a:pt x="186919" y="66401"/>
                  <a:pt x="325414" y="153016"/>
                  <a:pt x="443572" y="268503"/>
                </a:cubicBezTo>
                <a:cubicBezTo>
                  <a:pt x="679890" y="499476"/>
                  <a:pt x="798048" y="811499"/>
                  <a:pt x="798048" y="1204569"/>
                </a:cubicBezTo>
                <a:cubicBezTo>
                  <a:pt x="798048" y="1716392"/>
                  <a:pt x="575388" y="2121338"/>
                  <a:pt x="130066" y="2419406"/>
                </a:cubicBezTo>
                <a:lnTo>
                  <a:pt x="798048" y="2417625"/>
                </a:lnTo>
                <a:lnTo>
                  <a:pt x="798048" y="2727569"/>
                </a:lnTo>
                <a:lnTo>
                  <a:pt x="0" y="2727569"/>
                </a:lnTo>
                <a:lnTo>
                  <a:pt x="0" y="2227097"/>
                </a:lnTo>
                <a:lnTo>
                  <a:pt x="63824" y="2163124"/>
                </a:lnTo>
                <a:cubicBezTo>
                  <a:pt x="306302" y="1892814"/>
                  <a:pt x="427541" y="1580421"/>
                  <a:pt x="427541" y="1225945"/>
                </a:cubicBezTo>
                <a:cubicBezTo>
                  <a:pt x="427541" y="926688"/>
                  <a:pt x="341742" y="686809"/>
                  <a:pt x="170145" y="506305"/>
                </a:cubicBezTo>
                <a:cubicBezTo>
                  <a:pt x="127245" y="461179"/>
                  <a:pt x="81136" y="421694"/>
                  <a:pt x="31817" y="387849"/>
                </a:cubicBezTo>
                <a:lnTo>
                  <a:pt x="0" y="370766"/>
                </a:lnTo>
                <a:close/>
              </a:path>
            </a:pathLst>
          </a:custGeom>
          <a:solidFill>
            <a:srgbClr val="222222">
              <a:lumMod val="10000"/>
              <a:lumOff val="90000"/>
              <a:alpha val="45000"/>
            </a:srgbClr>
          </a:solidFill>
          <a:ln>
            <a:noFill/>
          </a:ln>
          <a:effectLst/>
        </p:spPr>
        <p:style>
          <a:lnRef idx="2">
            <a:srgbClr val="2196F3">
              <a:shade val="50000"/>
            </a:srgbClr>
          </a:lnRef>
          <a:fillRef idx="1">
            <a:srgbClr val="2196F3"/>
          </a:fillRef>
          <a:effectRef idx="0">
            <a:srgbClr val="2196F3"/>
          </a:effectRef>
          <a:fontRef idx="minor">
            <a:srgbClr val="FFFFFF"/>
          </a:fontRef>
        </p:style>
        <p:txBody>
          <a:bodyPr rot="0" spcFirstLastPara="0" vertOverflow="overflow" horzOverflow="overflow" vert="horz" wrap="square" lIns="91440" tIns="45720" rIns="91440" bIns="45720" numCol="1" spcCol="0" rtlCol="0" fromWordArt="0" anchor="t" anchorCtr="0" forceAA="0" compatLnSpc="1">
            <a:noAutofit/>
          </a:bodyPr>
          <a:lstStyle/>
          <a:p>
            <a:pPr marL="0" marR="0" indent="0" algn="ctr" defTabSz="914400" rtl="0" eaLnBrk="1" fontAlgn="auto" latinLnBrk="0" hangingPunct="1">
              <a:lnSpc>
                <a:spcPct val="100000"/>
              </a:lnSpc>
              <a:spcBef>
                <a:spcPts val="0"/>
              </a:spcBef>
              <a:spcAft>
                <a:spcPts val="0"/>
              </a:spcAft>
              <a:buClrTx/>
              <a:buSzTx/>
              <a:buFontTx/>
              <a:buNone/>
            </a:pPr>
            <a:endParaRPr kumimoji="0" lang="zh-CN" altLang="en-US" sz="28700" b="0" i="0" u="none" strike="noStrike" kern="1200" cap="none" spc="0" normalizeH="0" baseline="0" noProof="0" dirty="0">
              <a:ln>
                <a:noFill/>
              </a:ln>
              <a:solidFill>
                <a:srgbClr val="222222">
                  <a:lumMod val="10000"/>
                  <a:lumOff val="90000"/>
                  <a:alpha val="45000"/>
                </a:srgbClr>
              </a:solidFill>
              <a:effectLst/>
              <a:uLnTx/>
              <a:uFillTx/>
              <a:latin typeface="微软雅黑" panose="020B0503020204020204" charset="-122"/>
              <a:ea typeface="微软雅黑" panose="020B0503020204020204" charset="-122"/>
            </a:endParaRPr>
          </a:p>
        </p:txBody>
      </p:sp>
      <p:sp>
        <p:nvSpPr>
          <p:cNvPr id="46" name="任意多边形: 形状 45"/>
          <p:cNvSpPr/>
          <p:nvPr>
            <p:custDataLst>
              <p:tags r:id="rId4"/>
            </p:custDataLst>
          </p:nvPr>
        </p:nvSpPr>
        <p:spPr>
          <a:xfrm rot="13500000">
            <a:off x="3444008" y="6048438"/>
            <a:ext cx="1620180" cy="1616571"/>
          </a:xfrm>
          <a:custGeom>
            <a:avLst/>
            <a:gdLst/>
            <a:ahLst/>
            <a:cxnLst/>
            <a:rect l="l" t="t" r="r" b="b"/>
            <a:pathLst>
              <a:path w="1620180" h="1616571">
                <a:moveTo>
                  <a:pt x="33053" y="1616571"/>
                </a:moveTo>
                <a:lnTo>
                  <a:pt x="0" y="1616571"/>
                </a:lnTo>
                <a:lnTo>
                  <a:pt x="33053" y="1583517"/>
                </a:lnTo>
                <a:close/>
                <a:moveTo>
                  <a:pt x="1620180" y="1616571"/>
                </a:moveTo>
                <a:lnTo>
                  <a:pt x="603065" y="1616571"/>
                </a:lnTo>
                <a:lnTo>
                  <a:pt x="603065" y="1308409"/>
                </a:lnTo>
                <a:cubicBezTo>
                  <a:pt x="926369" y="1066154"/>
                  <a:pt x="1128433" y="781816"/>
                  <a:pt x="1209259" y="455395"/>
                </a:cubicBezTo>
                <a:lnTo>
                  <a:pt x="1219943" y="396628"/>
                </a:lnTo>
                <a:lnTo>
                  <a:pt x="1616571" y="0"/>
                </a:lnTo>
                <a:lnTo>
                  <a:pt x="1620180" y="93572"/>
                </a:lnTo>
                <a:cubicBezTo>
                  <a:pt x="1620179" y="605394"/>
                  <a:pt x="1397519" y="1010340"/>
                  <a:pt x="952197" y="1308409"/>
                </a:cubicBezTo>
                <a:lnTo>
                  <a:pt x="1620179" y="1306628"/>
                </a:lnTo>
                <a:close/>
              </a:path>
            </a:pathLst>
          </a:custGeom>
          <a:solidFill>
            <a:srgbClr val="222222">
              <a:lumMod val="10000"/>
              <a:lumOff val="90000"/>
              <a:alpha val="45000"/>
            </a:srgbClr>
          </a:solidFill>
          <a:ln>
            <a:noFill/>
          </a:ln>
          <a:effectLst/>
        </p:spPr>
        <p:style>
          <a:lnRef idx="2">
            <a:srgbClr val="2196F3">
              <a:shade val="50000"/>
            </a:srgbClr>
          </a:lnRef>
          <a:fillRef idx="1">
            <a:srgbClr val="2196F3"/>
          </a:fillRef>
          <a:effectRef idx="0">
            <a:srgbClr val="2196F3"/>
          </a:effectRef>
          <a:fontRef idx="minor">
            <a:srgbClr val="FFFFFF"/>
          </a:fontRef>
        </p:style>
        <p:txBody>
          <a:bodyPr rot="0" spcFirstLastPara="0" vertOverflow="overflow" horzOverflow="overflow" vert="horz" wrap="square" lIns="91440" tIns="45720" rIns="91440" bIns="45720" numCol="1" spcCol="0" rtlCol="0" fromWordArt="0" anchor="t" anchorCtr="0" forceAA="0" compatLnSpc="1">
            <a:noAutofit/>
          </a:bodyPr>
          <a:lstStyle/>
          <a:p>
            <a:pPr marL="0" marR="0" indent="0" algn="ctr" defTabSz="914400" rtl="0" eaLnBrk="1" fontAlgn="auto" latinLnBrk="0" hangingPunct="1">
              <a:lnSpc>
                <a:spcPct val="100000"/>
              </a:lnSpc>
              <a:spcBef>
                <a:spcPts val="0"/>
              </a:spcBef>
              <a:spcAft>
                <a:spcPts val="0"/>
              </a:spcAft>
              <a:buClrTx/>
              <a:buSzTx/>
              <a:buFontTx/>
              <a:buNone/>
            </a:pPr>
            <a:endParaRPr kumimoji="0" lang="zh-CN" altLang="en-US" sz="28700" b="0" i="0" u="none" strike="noStrike" kern="1200" cap="none" spc="0" normalizeH="0" baseline="0" noProof="0" dirty="0">
              <a:ln>
                <a:noFill/>
              </a:ln>
              <a:solidFill>
                <a:srgbClr val="222222">
                  <a:lumMod val="10000"/>
                  <a:lumOff val="90000"/>
                  <a:alpha val="45000"/>
                </a:srgbClr>
              </a:solidFill>
              <a:effectLst/>
              <a:uLnTx/>
              <a:uFillTx/>
              <a:latin typeface="微软雅黑" panose="020B0503020204020204" charset="-122"/>
              <a:ea typeface="微软雅黑" panose="020B0503020204020204" charset="-122"/>
            </a:endParaRPr>
          </a:p>
        </p:txBody>
      </p:sp>
      <p:sp>
        <p:nvSpPr>
          <p:cNvPr id="24" name="文本框 23"/>
          <p:cNvSpPr txBox="1"/>
          <p:nvPr>
            <p:custDataLst>
              <p:tags r:id="rId5"/>
            </p:custDataLst>
          </p:nvPr>
        </p:nvSpPr>
        <p:spPr>
          <a:xfrm>
            <a:off x="6209665" y="627380"/>
            <a:ext cx="4312920" cy="1379220"/>
          </a:xfrm>
          <a:prstGeom prst="rect">
            <a:avLst/>
          </a:prstGeom>
          <a:noFill/>
        </p:spPr>
        <p:txBody>
          <a:bodyPr wrap="square" lIns="90000" tIns="46800" rIns="90000" bIns="46800" rtlCol="0" anchor="b">
            <a:noAutofit/>
          </a:bodyPr>
          <a:lstStyle/>
          <a:p>
            <a:r>
              <a:rPr lang="zh-CN" altLang="en-US" sz="4400" b="1" dirty="0">
                <a:latin typeface="微软雅黑" panose="020B0503020204020204" charset="-122"/>
                <a:ea typeface="微软雅黑" panose="020B0503020204020204" charset="-122"/>
                <a:sym typeface="+mn-ea"/>
              </a:rPr>
              <a:t>冒用他人证件乘车的法律责任</a:t>
            </a:r>
            <a:endParaRPr lang="zh-CN" altLang="en-US" sz="4400" b="1" dirty="0">
              <a:latin typeface="微软雅黑" panose="020B0503020204020204" charset="-122"/>
              <a:ea typeface="微软雅黑" panose="020B0503020204020204" charset="-122"/>
              <a:sym typeface="+mn-ea"/>
            </a:endParaRPr>
          </a:p>
        </p:txBody>
      </p:sp>
      <p:sp>
        <p:nvSpPr>
          <p:cNvPr id="25" name="Title 6"/>
          <p:cNvSpPr txBox="1"/>
          <p:nvPr>
            <p:custDataLst>
              <p:tags r:id="rId6"/>
            </p:custDataLst>
          </p:nvPr>
        </p:nvSpPr>
        <p:spPr>
          <a:xfrm>
            <a:off x="1036955" y="4787265"/>
            <a:ext cx="4895850" cy="1372235"/>
          </a:xfrm>
          <a:prstGeom prst="rect">
            <a:avLst/>
          </a:prstGeom>
          <a:noFill/>
          <a:ln w="3175">
            <a:noFill/>
            <a:prstDash val="dash"/>
          </a:ln>
        </p:spPr>
        <p:txBody>
          <a:bodyPr wrap="square" lIns="90000" tIns="46800" rIns="90000" bIns="46800"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rgbClr val="222222"/>
                </a:solidFill>
                <a:effectLst/>
                <a:latin typeface="Arial" panose="020B0604020202020204" pitchFamily="34" charset="0"/>
                <a:ea typeface="微软雅黑" panose="020B0503020204020204" charset="-122"/>
                <a:cs typeface="Segoe UI" panose="020B0502040204020203" pitchFamily="34" charset="0"/>
              </a:defRPr>
            </a:lvl1pPr>
          </a:lstStyle>
          <a:p>
            <a:pPr lvl="0" algn="just">
              <a:lnSpc>
                <a:spcPct val="130000"/>
              </a:lnSpc>
              <a:spcAft>
                <a:spcPts val="800"/>
              </a:spcAft>
              <a:defRPr/>
            </a:pPr>
            <a:r>
              <a:rPr lang="zh-CN" altLang="en-US" sz="1600">
                <a:latin typeface="微软雅黑" panose="020B0503020204020204" charset="-122"/>
                <a:sym typeface="+mn-ea"/>
              </a:rPr>
              <a:t>冒用他人证件乘车的，由轨道交通企业处50 元以上500 元以下罚款；使用伪造证件乘车的，由轨道交通企业移交公安部门依据《中华人民共和国治安管理处罚法》予以处理。</a:t>
            </a:r>
            <a:endParaRPr lang="zh-CN" altLang="en-US" sz="1600">
              <a:latin typeface="微软雅黑" panose="020B0503020204020204" charset="-122"/>
              <a:sym typeface="+mn-ea"/>
            </a:endParaRPr>
          </a:p>
        </p:txBody>
      </p:sp>
      <p:cxnSp>
        <p:nvCxnSpPr>
          <p:cNvPr id="279" name="直接连接符 278"/>
          <p:cNvCxnSpPr/>
          <p:nvPr>
            <p:custDataLst>
              <p:tags r:id="rId7"/>
            </p:custDataLst>
          </p:nvPr>
        </p:nvCxnSpPr>
        <p:spPr>
          <a:xfrm>
            <a:off x="1036802" y="4560578"/>
            <a:ext cx="4860000" cy="0"/>
          </a:xfrm>
          <a:prstGeom prst="line">
            <a:avLst/>
          </a:prstGeom>
          <a:ln w="19050">
            <a:solidFill>
              <a:srgbClr val="222222">
                <a:lumMod val="25000"/>
                <a:lumOff val="75000"/>
              </a:srgbClr>
            </a:solidFill>
          </a:ln>
        </p:spPr>
        <p:style>
          <a:lnRef idx="1">
            <a:srgbClr val="2196F3"/>
          </a:lnRef>
          <a:fillRef idx="0">
            <a:srgbClr val="2196F3"/>
          </a:fillRef>
          <a:effectRef idx="0">
            <a:srgbClr val="2196F3"/>
          </a:effectRef>
          <a:fontRef idx="minor">
            <a:srgbClr val="222222"/>
          </a:fontRef>
        </p:style>
      </p:cxnSp>
      <p:cxnSp>
        <p:nvCxnSpPr>
          <p:cNvPr id="282" name="直接连接符 281"/>
          <p:cNvCxnSpPr/>
          <p:nvPr>
            <p:custDataLst>
              <p:tags r:id="rId8"/>
            </p:custDataLst>
          </p:nvPr>
        </p:nvCxnSpPr>
        <p:spPr>
          <a:xfrm>
            <a:off x="5635552" y="2024200"/>
            <a:ext cx="3242930" cy="0"/>
          </a:xfrm>
          <a:prstGeom prst="line">
            <a:avLst/>
          </a:prstGeom>
          <a:ln w="19050">
            <a:solidFill>
              <a:srgbClr val="222222">
                <a:lumMod val="25000"/>
                <a:lumOff val="75000"/>
              </a:srgbClr>
            </a:solidFill>
          </a:ln>
        </p:spPr>
        <p:style>
          <a:lnRef idx="1">
            <a:srgbClr val="2196F3"/>
          </a:lnRef>
          <a:fillRef idx="0">
            <a:srgbClr val="2196F3"/>
          </a:fillRef>
          <a:effectRef idx="0">
            <a:srgbClr val="2196F3"/>
          </a:effectRef>
          <a:fontRef idx="minor">
            <a:srgbClr val="222222"/>
          </a:fontRef>
        </p:style>
      </p:cxnSp>
      <p:grpSp>
        <p:nvGrpSpPr>
          <p:cNvPr id="308" name="PA-travel-tourism_sunset-sea-39652"/>
          <p:cNvGrpSpPr>
            <a:grpSpLocks noChangeAspect="1"/>
          </p:cNvGrpSpPr>
          <p:nvPr>
            <p:custDataLst>
              <p:tags r:id="rId9"/>
            </p:custDataLst>
          </p:nvPr>
        </p:nvGrpSpPr>
        <p:grpSpPr bwMode="auto">
          <a:xfrm>
            <a:off x="10522425" y="618762"/>
            <a:ext cx="580432" cy="500062"/>
            <a:chOff x="3645" y="1995"/>
            <a:chExt cx="390" cy="336"/>
          </a:xfrm>
          <a:solidFill>
            <a:srgbClr val="222222">
              <a:lumMod val="75000"/>
              <a:lumOff val="25000"/>
            </a:srgbClr>
          </a:solidFill>
        </p:grpSpPr>
        <p:sp>
          <p:nvSpPr>
            <p:cNvPr id="309" name="PA-任意多边形 655"/>
            <p:cNvSpPr/>
            <p:nvPr>
              <p:custDataLst>
                <p:tags r:id="rId10"/>
              </p:custDataLst>
            </p:nvPr>
          </p:nvSpPr>
          <p:spPr bwMode="auto">
            <a:xfrm>
              <a:off x="3871" y="1995"/>
              <a:ext cx="98" cy="92"/>
            </a:xfrm>
            <a:custGeom>
              <a:avLst/>
              <a:gdLst>
                <a:gd name="T0" fmla="*/ 151 w 259"/>
                <a:gd name="T1" fmla="*/ 242 h 242"/>
                <a:gd name="T2" fmla="*/ 142 w 259"/>
                <a:gd name="T3" fmla="*/ 239 h 242"/>
                <a:gd name="T4" fmla="*/ 16 w 259"/>
                <a:gd name="T5" fmla="*/ 195 h 242"/>
                <a:gd name="T6" fmla="*/ 0 w 259"/>
                <a:gd name="T7" fmla="*/ 179 h 242"/>
                <a:gd name="T8" fmla="*/ 16 w 259"/>
                <a:gd name="T9" fmla="*/ 163 h 242"/>
                <a:gd name="T10" fmla="*/ 17 w 259"/>
                <a:gd name="T11" fmla="*/ 163 h 242"/>
                <a:gd name="T12" fmla="*/ 132 w 259"/>
                <a:gd name="T13" fmla="*/ 194 h 242"/>
                <a:gd name="T14" fmla="*/ 231 w 259"/>
                <a:gd name="T15" fmla="*/ 5 h 242"/>
                <a:gd name="T16" fmla="*/ 254 w 259"/>
                <a:gd name="T17" fmla="*/ 9 h 242"/>
                <a:gd name="T18" fmla="*/ 250 w 259"/>
                <a:gd name="T19" fmla="*/ 32 h 242"/>
                <a:gd name="T20" fmla="*/ 167 w 259"/>
                <a:gd name="T21" fmla="*/ 223 h 242"/>
                <a:gd name="T22" fmla="*/ 160 w 259"/>
                <a:gd name="T23" fmla="*/ 240 h 242"/>
                <a:gd name="T24" fmla="*/ 151 w 259"/>
                <a:gd name="T25" fmla="*/ 242 h 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9" h="242">
                  <a:moveTo>
                    <a:pt x="151" y="242"/>
                  </a:moveTo>
                  <a:cubicBezTo>
                    <a:pt x="148" y="242"/>
                    <a:pt x="144" y="241"/>
                    <a:pt x="142" y="239"/>
                  </a:cubicBezTo>
                  <a:cubicBezTo>
                    <a:pt x="106" y="211"/>
                    <a:pt x="62" y="196"/>
                    <a:pt x="16" y="195"/>
                  </a:cubicBezTo>
                  <a:cubicBezTo>
                    <a:pt x="7" y="195"/>
                    <a:pt x="0" y="188"/>
                    <a:pt x="0" y="179"/>
                  </a:cubicBezTo>
                  <a:cubicBezTo>
                    <a:pt x="1" y="170"/>
                    <a:pt x="8" y="163"/>
                    <a:pt x="16" y="163"/>
                  </a:cubicBezTo>
                  <a:cubicBezTo>
                    <a:pt x="17" y="163"/>
                    <a:pt x="17" y="163"/>
                    <a:pt x="17" y="163"/>
                  </a:cubicBezTo>
                  <a:cubicBezTo>
                    <a:pt x="57" y="164"/>
                    <a:pt x="97" y="175"/>
                    <a:pt x="132" y="194"/>
                  </a:cubicBezTo>
                  <a:cubicBezTo>
                    <a:pt x="132" y="122"/>
                    <a:pt x="169" y="48"/>
                    <a:pt x="231" y="5"/>
                  </a:cubicBezTo>
                  <a:cubicBezTo>
                    <a:pt x="239" y="0"/>
                    <a:pt x="249" y="2"/>
                    <a:pt x="254" y="9"/>
                  </a:cubicBezTo>
                  <a:cubicBezTo>
                    <a:pt x="259" y="17"/>
                    <a:pt x="257" y="27"/>
                    <a:pt x="250" y="32"/>
                  </a:cubicBezTo>
                  <a:cubicBezTo>
                    <a:pt x="188" y="74"/>
                    <a:pt x="154" y="153"/>
                    <a:pt x="167" y="223"/>
                  </a:cubicBezTo>
                  <a:cubicBezTo>
                    <a:pt x="168" y="230"/>
                    <a:pt x="165" y="237"/>
                    <a:pt x="160" y="240"/>
                  </a:cubicBezTo>
                  <a:cubicBezTo>
                    <a:pt x="157" y="242"/>
                    <a:pt x="154" y="242"/>
                    <a:pt x="151" y="242"/>
                  </a:cubicBezTo>
                </a:path>
              </a:pathLst>
            </a:custGeom>
            <a:grpFill/>
            <a:ln w="0">
              <a:noFill/>
              <a:prstDash val="solid"/>
              <a:round/>
            </a:ln>
            <a:extLst>
              <a:ext uri="{91240B29-F687-4F45-9708-019B960494DF}">
                <a14:hiddenLine xmlns:a14="http://schemas.microsoft.com/office/drawing/2010/main" w="0">
                  <a:solidFill>
                    <a:srgbClr val="000000"/>
                  </a:solidFill>
                  <a:prstDash val="solid"/>
                  <a:round/>
                </a14:hiddenLine>
              </a:ext>
            </a:extLst>
          </p:spPr>
          <p:txBody>
            <a:bodyPr vert="horz" wrap="square" lIns="68580" tIns="34290" rIns="68580" bIns="34290" numCol="1" anchor="t" anchorCtr="0" compatLnSpc="1"/>
            <a:lstStyle>
              <a:defPPr>
                <a:defRPr lang="zh-CN"/>
              </a:defPPr>
              <a:lvl1pPr marL="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9pPr>
            </a:lstStyle>
            <a:p>
              <a:endParaRPr lang="zh-CN" altLang="en-US" sz="1350">
                <a:latin typeface="微软雅黑" panose="020B0503020204020204" charset="-122"/>
                <a:ea typeface="微软雅黑" panose="020B0503020204020204" charset="-122"/>
              </a:endParaRPr>
            </a:p>
          </p:txBody>
        </p:sp>
        <p:sp>
          <p:nvSpPr>
            <p:cNvPr id="310" name="PA-任意多边形 656"/>
            <p:cNvSpPr/>
            <p:nvPr>
              <p:custDataLst>
                <p:tags r:id="rId11"/>
              </p:custDataLst>
            </p:nvPr>
          </p:nvSpPr>
          <p:spPr bwMode="auto">
            <a:xfrm>
              <a:off x="3950" y="2043"/>
              <a:ext cx="74" cy="68"/>
            </a:xfrm>
            <a:custGeom>
              <a:avLst/>
              <a:gdLst>
                <a:gd name="T0" fmla="*/ 113 w 195"/>
                <a:gd name="T1" fmla="*/ 178 h 178"/>
                <a:gd name="T2" fmla="*/ 103 w 195"/>
                <a:gd name="T3" fmla="*/ 175 h 178"/>
                <a:gd name="T4" fmla="*/ 16 w 195"/>
                <a:gd name="T5" fmla="*/ 146 h 178"/>
                <a:gd name="T6" fmla="*/ 0 w 195"/>
                <a:gd name="T7" fmla="*/ 129 h 178"/>
                <a:gd name="T8" fmla="*/ 16 w 195"/>
                <a:gd name="T9" fmla="*/ 114 h 178"/>
                <a:gd name="T10" fmla="*/ 17 w 195"/>
                <a:gd name="T11" fmla="*/ 114 h 178"/>
                <a:gd name="T12" fmla="*/ 95 w 195"/>
                <a:gd name="T13" fmla="*/ 133 h 178"/>
                <a:gd name="T14" fmla="*/ 168 w 195"/>
                <a:gd name="T15" fmla="*/ 5 h 178"/>
                <a:gd name="T16" fmla="*/ 190 w 195"/>
                <a:gd name="T17" fmla="*/ 10 h 178"/>
                <a:gd name="T18" fmla="*/ 185 w 195"/>
                <a:gd name="T19" fmla="*/ 32 h 178"/>
                <a:gd name="T20" fmla="*/ 129 w 195"/>
                <a:gd name="T21" fmla="*/ 159 h 178"/>
                <a:gd name="T22" fmla="*/ 121 w 195"/>
                <a:gd name="T23" fmla="*/ 176 h 178"/>
                <a:gd name="T24" fmla="*/ 113 w 195"/>
                <a:gd name="T25" fmla="*/ 178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5" h="178">
                  <a:moveTo>
                    <a:pt x="113" y="178"/>
                  </a:moveTo>
                  <a:cubicBezTo>
                    <a:pt x="109" y="178"/>
                    <a:pt x="106" y="177"/>
                    <a:pt x="103" y="175"/>
                  </a:cubicBezTo>
                  <a:cubicBezTo>
                    <a:pt x="79" y="157"/>
                    <a:pt x="48" y="146"/>
                    <a:pt x="16" y="146"/>
                  </a:cubicBezTo>
                  <a:cubicBezTo>
                    <a:pt x="7" y="146"/>
                    <a:pt x="0" y="138"/>
                    <a:pt x="0" y="129"/>
                  </a:cubicBezTo>
                  <a:cubicBezTo>
                    <a:pt x="1" y="121"/>
                    <a:pt x="8" y="114"/>
                    <a:pt x="16" y="114"/>
                  </a:cubicBezTo>
                  <a:cubicBezTo>
                    <a:pt x="17" y="114"/>
                    <a:pt x="17" y="114"/>
                    <a:pt x="17" y="114"/>
                  </a:cubicBezTo>
                  <a:cubicBezTo>
                    <a:pt x="44" y="114"/>
                    <a:pt x="71" y="121"/>
                    <a:pt x="95" y="133"/>
                  </a:cubicBezTo>
                  <a:cubicBezTo>
                    <a:pt x="97" y="83"/>
                    <a:pt x="124" y="34"/>
                    <a:pt x="168" y="5"/>
                  </a:cubicBezTo>
                  <a:cubicBezTo>
                    <a:pt x="175" y="0"/>
                    <a:pt x="185" y="2"/>
                    <a:pt x="190" y="10"/>
                  </a:cubicBezTo>
                  <a:cubicBezTo>
                    <a:pt x="195" y="17"/>
                    <a:pt x="193" y="27"/>
                    <a:pt x="185" y="32"/>
                  </a:cubicBezTo>
                  <a:cubicBezTo>
                    <a:pt x="143" y="60"/>
                    <a:pt x="119" y="113"/>
                    <a:pt x="129" y="159"/>
                  </a:cubicBezTo>
                  <a:cubicBezTo>
                    <a:pt x="130" y="166"/>
                    <a:pt x="127" y="173"/>
                    <a:pt x="121" y="176"/>
                  </a:cubicBezTo>
                  <a:cubicBezTo>
                    <a:pt x="119" y="178"/>
                    <a:pt x="116" y="178"/>
                    <a:pt x="113" y="178"/>
                  </a:cubicBezTo>
                </a:path>
              </a:pathLst>
            </a:custGeom>
            <a:grpFill/>
            <a:ln w="0">
              <a:noFill/>
              <a:prstDash val="solid"/>
              <a:round/>
            </a:ln>
            <a:extLst>
              <a:ext uri="{91240B29-F687-4F45-9708-019B960494DF}">
                <a14:hiddenLine xmlns:a14="http://schemas.microsoft.com/office/drawing/2010/main" w="0">
                  <a:solidFill>
                    <a:srgbClr val="000000"/>
                  </a:solidFill>
                  <a:prstDash val="solid"/>
                  <a:round/>
                </a14:hiddenLine>
              </a:ext>
            </a:extLst>
          </p:spPr>
          <p:txBody>
            <a:bodyPr vert="horz" wrap="square" lIns="68580" tIns="34290" rIns="68580" bIns="34290" numCol="1" anchor="t" anchorCtr="0" compatLnSpc="1"/>
            <a:lstStyle>
              <a:defPPr>
                <a:defRPr lang="zh-CN"/>
              </a:defPPr>
              <a:lvl1pPr marL="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9pPr>
            </a:lstStyle>
            <a:p>
              <a:endParaRPr lang="zh-CN" altLang="en-US" sz="1350">
                <a:latin typeface="微软雅黑" panose="020B0503020204020204" charset="-122"/>
                <a:ea typeface="微软雅黑" panose="020B0503020204020204" charset="-122"/>
              </a:endParaRPr>
            </a:p>
          </p:txBody>
        </p:sp>
        <p:sp>
          <p:nvSpPr>
            <p:cNvPr id="311" name="PA-任意多边形 657"/>
            <p:cNvSpPr/>
            <p:nvPr>
              <p:custDataLst>
                <p:tags r:id="rId12"/>
              </p:custDataLst>
            </p:nvPr>
          </p:nvSpPr>
          <p:spPr bwMode="auto">
            <a:xfrm>
              <a:off x="3645" y="2197"/>
              <a:ext cx="390" cy="24"/>
            </a:xfrm>
            <a:custGeom>
              <a:avLst/>
              <a:gdLst>
                <a:gd name="T0" fmla="*/ 884 w 1024"/>
                <a:gd name="T1" fmla="*/ 64 h 64"/>
                <a:gd name="T2" fmla="*/ 815 w 1024"/>
                <a:gd name="T3" fmla="*/ 47 h 64"/>
                <a:gd name="T4" fmla="*/ 760 w 1024"/>
                <a:gd name="T5" fmla="*/ 32 h 64"/>
                <a:gd name="T6" fmla="*/ 705 w 1024"/>
                <a:gd name="T7" fmla="*/ 47 h 64"/>
                <a:gd name="T8" fmla="*/ 636 w 1024"/>
                <a:gd name="T9" fmla="*/ 64 h 64"/>
                <a:gd name="T10" fmla="*/ 567 w 1024"/>
                <a:gd name="T11" fmla="*/ 47 h 64"/>
                <a:gd name="T12" fmla="*/ 512 w 1024"/>
                <a:gd name="T13" fmla="*/ 32 h 64"/>
                <a:gd name="T14" fmla="*/ 457 w 1024"/>
                <a:gd name="T15" fmla="*/ 47 h 64"/>
                <a:gd name="T16" fmla="*/ 388 w 1024"/>
                <a:gd name="T17" fmla="*/ 64 h 64"/>
                <a:gd name="T18" fmla="*/ 319 w 1024"/>
                <a:gd name="T19" fmla="*/ 47 h 64"/>
                <a:gd name="T20" fmla="*/ 264 w 1024"/>
                <a:gd name="T21" fmla="*/ 32 h 64"/>
                <a:gd name="T22" fmla="*/ 209 w 1024"/>
                <a:gd name="T23" fmla="*/ 47 h 64"/>
                <a:gd name="T24" fmla="*/ 140 w 1024"/>
                <a:gd name="T25" fmla="*/ 64 h 64"/>
                <a:gd name="T26" fmla="*/ 71 w 1024"/>
                <a:gd name="T27" fmla="*/ 47 h 64"/>
                <a:gd name="T28" fmla="*/ 16 w 1024"/>
                <a:gd name="T29" fmla="*/ 32 h 64"/>
                <a:gd name="T30" fmla="*/ 0 w 1024"/>
                <a:gd name="T31" fmla="*/ 16 h 64"/>
                <a:gd name="T32" fmla="*/ 16 w 1024"/>
                <a:gd name="T33" fmla="*/ 0 h 64"/>
                <a:gd name="T34" fmla="*/ 86 w 1024"/>
                <a:gd name="T35" fmla="*/ 18 h 64"/>
                <a:gd name="T36" fmla="*/ 140 w 1024"/>
                <a:gd name="T37" fmla="*/ 32 h 64"/>
                <a:gd name="T38" fmla="*/ 195 w 1024"/>
                <a:gd name="T39" fmla="*/ 18 h 64"/>
                <a:gd name="T40" fmla="*/ 264 w 1024"/>
                <a:gd name="T41" fmla="*/ 0 h 64"/>
                <a:gd name="T42" fmla="*/ 333 w 1024"/>
                <a:gd name="T43" fmla="*/ 18 h 64"/>
                <a:gd name="T44" fmla="*/ 388 w 1024"/>
                <a:gd name="T45" fmla="*/ 32 h 64"/>
                <a:gd name="T46" fmla="*/ 443 w 1024"/>
                <a:gd name="T47" fmla="*/ 18 h 64"/>
                <a:gd name="T48" fmla="*/ 512 w 1024"/>
                <a:gd name="T49" fmla="*/ 0 h 64"/>
                <a:gd name="T50" fmla="*/ 581 w 1024"/>
                <a:gd name="T51" fmla="*/ 18 h 64"/>
                <a:gd name="T52" fmla="*/ 636 w 1024"/>
                <a:gd name="T53" fmla="*/ 32 h 64"/>
                <a:gd name="T54" fmla="*/ 691 w 1024"/>
                <a:gd name="T55" fmla="*/ 18 h 64"/>
                <a:gd name="T56" fmla="*/ 760 w 1024"/>
                <a:gd name="T57" fmla="*/ 0 h 64"/>
                <a:gd name="T58" fmla="*/ 829 w 1024"/>
                <a:gd name="T59" fmla="*/ 18 h 64"/>
                <a:gd name="T60" fmla="*/ 884 w 1024"/>
                <a:gd name="T61" fmla="*/ 32 h 64"/>
                <a:gd name="T62" fmla="*/ 939 w 1024"/>
                <a:gd name="T63" fmla="*/ 18 h 64"/>
                <a:gd name="T64" fmla="*/ 1008 w 1024"/>
                <a:gd name="T65" fmla="*/ 0 h 64"/>
                <a:gd name="T66" fmla="*/ 1024 w 1024"/>
                <a:gd name="T67" fmla="*/ 16 h 64"/>
                <a:gd name="T68" fmla="*/ 1008 w 1024"/>
                <a:gd name="T69" fmla="*/ 32 h 64"/>
                <a:gd name="T70" fmla="*/ 953 w 1024"/>
                <a:gd name="T71" fmla="*/ 47 h 64"/>
                <a:gd name="T72" fmla="*/ 884 w 1024"/>
                <a:gd name="T73" fmla="*/ 64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24" h="64">
                  <a:moveTo>
                    <a:pt x="884" y="64"/>
                  </a:moveTo>
                  <a:cubicBezTo>
                    <a:pt x="849" y="64"/>
                    <a:pt x="831" y="55"/>
                    <a:pt x="815" y="47"/>
                  </a:cubicBezTo>
                  <a:cubicBezTo>
                    <a:pt x="800" y="39"/>
                    <a:pt x="787" y="32"/>
                    <a:pt x="760" y="32"/>
                  </a:cubicBezTo>
                  <a:cubicBezTo>
                    <a:pt x="733" y="32"/>
                    <a:pt x="720" y="39"/>
                    <a:pt x="705" y="47"/>
                  </a:cubicBezTo>
                  <a:cubicBezTo>
                    <a:pt x="689" y="55"/>
                    <a:pt x="670" y="64"/>
                    <a:pt x="636" y="64"/>
                  </a:cubicBezTo>
                  <a:cubicBezTo>
                    <a:pt x="601" y="64"/>
                    <a:pt x="583" y="55"/>
                    <a:pt x="567" y="47"/>
                  </a:cubicBezTo>
                  <a:cubicBezTo>
                    <a:pt x="552" y="39"/>
                    <a:pt x="539" y="32"/>
                    <a:pt x="512" y="32"/>
                  </a:cubicBezTo>
                  <a:cubicBezTo>
                    <a:pt x="485" y="32"/>
                    <a:pt x="472" y="39"/>
                    <a:pt x="457" y="47"/>
                  </a:cubicBezTo>
                  <a:cubicBezTo>
                    <a:pt x="441" y="55"/>
                    <a:pt x="422" y="64"/>
                    <a:pt x="388" y="64"/>
                  </a:cubicBezTo>
                  <a:cubicBezTo>
                    <a:pt x="353" y="64"/>
                    <a:pt x="335" y="55"/>
                    <a:pt x="319" y="47"/>
                  </a:cubicBezTo>
                  <a:cubicBezTo>
                    <a:pt x="304" y="39"/>
                    <a:pt x="291" y="32"/>
                    <a:pt x="264" y="32"/>
                  </a:cubicBezTo>
                  <a:cubicBezTo>
                    <a:pt x="237" y="32"/>
                    <a:pt x="224" y="39"/>
                    <a:pt x="209" y="47"/>
                  </a:cubicBezTo>
                  <a:cubicBezTo>
                    <a:pt x="193" y="55"/>
                    <a:pt x="175" y="64"/>
                    <a:pt x="140" y="64"/>
                  </a:cubicBezTo>
                  <a:cubicBezTo>
                    <a:pt x="105" y="64"/>
                    <a:pt x="87" y="55"/>
                    <a:pt x="71" y="47"/>
                  </a:cubicBezTo>
                  <a:cubicBezTo>
                    <a:pt x="56" y="39"/>
                    <a:pt x="44" y="32"/>
                    <a:pt x="16" y="32"/>
                  </a:cubicBezTo>
                  <a:cubicBezTo>
                    <a:pt x="8" y="32"/>
                    <a:pt x="0" y="25"/>
                    <a:pt x="0" y="16"/>
                  </a:cubicBezTo>
                  <a:cubicBezTo>
                    <a:pt x="0" y="8"/>
                    <a:pt x="8" y="0"/>
                    <a:pt x="16" y="0"/>
                  </a:cubicBezTo>
                  <a:cubicBezTo>
                    <a:pt x="51" y="0"/>
                    <a:pt x="70" y="10"/>
                    <a:pt x="86" y="18"/>
                  </a:cubicBezTo>
                  <a:cubicBezTo>
                    <a:pt x="100" y="26"/>
                    <a:pt x="113" y="32"/>
                    <a:pt x="140" y="32"/>
                  </a:cubicBezTo>
                  <a:cubicBezTo>
                    <a:pt x="167" y="32"/>
                    <a:pt x="180" y="26"/>
                    <a:pt x="195" y="18"/>
                  </a:cubicBezTo>
                  <a:cubicBezTo>
                    <a:pt x="211" y="10"/>
                    <a:pt x="230" y="0"/>
                    <a:pt x="264" y="0"/>
                  </a:cubicBezTo>
                  <a:cubicBezTo>
                    <a:pt x="299" y="0"/>
                    <a:pt x="317" y="10"/>
                    <a:pt x="333" y="18"/>
                  </a:cubicBezTo>
                  <a:cubicBezTo>
                    <a:pt x="348" y="26"/>
                    <a:pt x="361" y="32"/>
                    <a:pt x="388" y="32"/>
                  </a:cubicBezTo>
                  <a:cubicBezTo>
                    <a:pt x="415" y="32"/>
                    <a:pt x="428" y="26"/>
                    <a:pt x="443" y="18"/>
                  </a:cubicBezTo>
                  <a:cubicBezTo>
                    <a:pt x="459" y="10"/>
                    <a:pt x="477" y="0"/>
                    <a:pt x="512" y="0"/>
                  </a:cubicBezTo>
                  <a:cubicBezTo>
                    <a:pt x="547" y="0"/>
                    <a:pt x="565" y="10"/>
                    <a:pt x="581" y="18"/>
                  </a:cubicBezTo>
                  <a:cubicBezTo>
                    <a:pt x="596" y="26"/>
                    <a:pt x="609" y="32"/>
                    <a:pt x="636" y="32"/>
                  </a:cubicBezTo>
                  <a:cubicBezTo>
                    <a:pt x="663" y="32"/>
                    <a:pt x="676" y="26"/>
                    <a:pt x="691" y="18"/>
                  </a:cubicBezTo>
                  <a:cubicBezTo>
                    <a:pt x="707" y="10"/>
                    <a:pt x="725" y="0"/>
                    <a:pt x="760" y="0"/>
                  </a:cubicBezTo>
                  <a:cubicBezTo>
                    <a:pt x="795" y="0"/>
                    <a:pt x="813" y="10"/>
                    <a:pt x="829" y="18"/>
                  </a:cubicBezTo>
                  <a:cubicBezTo>
                    <a:pt x="844" y="26"/>
                    <a:pt x="857" y="32"/>
                    <a:pt x="884" y="32"/>
                  </a:cubicBezTo>
                  <a:cubicBezTo>
                    <a:pt x="911" y="32"/>
                    <a:pt x="924" y="26"/>
                    <a:pt x="939" y="18"/>
                  </a:cubicBezTo>
                  <a:cubicBezTo>
                    <a:pt x="955" y="10"/>
                    <a:pt x="974" y="0"/>
                    <a:pt x="1008" y="0"/>
                  </a:cubicBezTo>
                  <a:cubicBezTo>
                    <a:pt x="1017" y="0"/>
                    <a:pt x="1024" y="8"/>
                    <a:pt x="1024" y="16"/>
                  </a:cubicBezTo>
                  <a:cubicBezTo>
                    <a:pt x="1024" y="25"/>
                    <a:pt x="1017" y="32"/>
                    <a:pt x="1008" y="32"/>
                  </a:cubicBezTo>
                  <a:cubicBezTo>
                    <a:pt x="981" y="32"/>
                    <a:pt x="968" y="39"/>
                    <a:pt x="953" y="47"/>
                  </a:cubicBezTo>
                  <a:cubicBezTo>
                    <a:pt x="937" y="55"/>
                    <a:pt x="919" y="64"/>
                    <a:pt x="884" y="64"/>
                  </a:cubicBezTo>
                </a:path>
              </a:pathLst>
            </a:custGeom>
            <a:grpFill/>
            <a:ln w="0">
              <a:noFill/>
              <a:prstDash val="solid"/>
              <a:round/>
            </a:ln>
            <a:extLst>
              <a:ext uri="{91240B29-F687-4F45-9708-019B960494DF}">
                <a14:hiddenLine xmlns:a14="http://schemas.microsoft.com/office/drawing/2010/main" w="0">
                  <a:solidFill>
                    <a:srgbClr val="000000"/>
                  </a:solidFill>
                  <a:prstDash val="solid"/>
                  <a:round/>
                </a14:hiddenLine>
              </a:ext>
            </a:extLst>
          </p:spPr>
          <p:txBody>
            <a:bodyPr vert="horz" wrap="square" lIns="68580" tIns="34290" rIns="68580" bIns="34290" numCol="1" anchor="t" anchorCtr="0" compatLnSpc="1"/>
            <a:lstStyle>
              <a:defPPr>
                <a:defRPr lang="zh-CN"/>
              </a:defPPr>
              <a:lvl1pPr marL="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9pPr>
            </a:lstStyle>
            <a:p>
              <a:endParaRPr lang="zh-CN" altLang="en-US" sz="1350">
                <a:latin typeface="微软雅黑" panose="020B0503020204020204" charset="-122"/>
                <a:ea typeface="微软雅黑" panose="020B0503020204020204" charset="-122"/>
              </a:endParaRPr>
            </a:p>
          </p:txBody>
        </p:sp>
        <p:sp>
          <p:nvSpPr>
            <p:cNvPr id="312" name="PA-任意多边形 658"/>
            <p:cNvSpPr/>
            <p:nvPr>
              <p:custDataLst>
                <p:tags r:id="rId13"/>
              </p:custDataLst>
            </p:nvPr>
          </p:nvSpPr>
          <p:spPr bwMode="auto">
            <a:xfrm>
              <a:off x="3645" y="2233"/>
              <a:ext cx="390" cy="25"/>
            </a:xfrm>
            <a:custGeom>
              <a:avLst/>
              <a:gdLst>
                <a:gd name="T0" fmla="*/ 884 w 1024"/>
                <a:gd name="T1" fmla="*/ 64 h 64"/>
                <a:gd name="T2" fmla="*/ 815 w 1024"/>
                <a:gd name="T3" fmla="*/ 47 h 64"/>
                <a:gd name="T4" fmla="*/ 760 w 1024"/>
                <a:gd name="T5" fmla="*/ 32 h 64"/>
                <a:gd name="T6" fmla="*/ 705 w 1024"/>
                <a:gd name="T7" fmla="*/ 47 h 64"/>
                <a:gd name="T8" fmla="*/ 636 w 1024"/>
                <a:gd name="T9" fmla="*/ 64 h 64"/>
                <a:gd name="T10" fmla="*/ 567 w 1024"/>
                <a:gd name="T11" fmla="*/ 47 h 64"/>
                <a:gd name="T12" fmla="*/ 512 w 1024"/>
                <a:gd name="T13" fmla="*/ 32 h 64"/>
                <a:gd name="T14" fmla="*/ 457 w 1024"/>
                <a:gd name="T15" fmla="*/ 47 h 64"/>
                <a:gd name="T16" fmla="*/ 388 w 1024"/>
                <a:gd name="T17" fmla="*/ 64 h 64"/>
                <a:gd name="T18" fmla="*/ 319 w 1024"/>
                <a:gd name="T19" fmla="*/ 47 h 64"/>
                <a:gd name="T20" fmla="*/ 264 w 1024"/>
                <a:gd name="T21" fmla="*/ 32 h 64"/>
                <a:gd name="T22" fmla="*/ 209 w 1024"/>
                <a:gd name="T23" fmla="*/ 47 h 64"/>
                <a:gd name="T24" fmla="*/ 140 w 1024"/>
                <a:gd name="T25" fmla="*/ 64 h 64"/>
                <a:gd name="T26" fmla="*/ 71 w 1024"/>
                <a:gd name="T27" fmla="*/ 47 h 64"/>
                <a:gd name="T28" fmla="*/ 16 w 1024"/>
                <a:gd name="T29" fmla="*/ 32 h 64"/>
                <a:gd name="T30" fmla="*/ 0 w 1024"/>
                <a:gd name="T31" fmla="*/ 16 h 64"/>
                <a:gd name="T32" fmla="*/ 16 w 1024"/>
                <a:gd name="T33" fmla="*/ 0 h 64"/>
                <a:gd name="T34" fmla="*/ 86 w 1024"/>
                <a:gd name="T35" fmla="*/ 18 h 64"/>
                <a:gd name="T36" fmla="*/ 140 w 1024"/>
                <a:gd name="T37" fmla="*/ 32 h 64"/>
                <a:gd name="T38" fmla="*/ 195 w 1024"/>
                <a:gd name="T39" fmla="*/ 18 h 64"/>
                <a:gd name="T40" fmla="*/ 264 w 1024"/>
                <a:gd name="T41" fmla="*/ 0 h 64"/>
                <a:gd name="T42" fmla="*/ 333 w 1024"/>
                <a:gd name="T43" fmla="*/ 18 h 64"/>
                <a:gd name="T44" fmla="*/ 388 w 1024"/>
                <a:gd name="T45" fmla="*/ 32 h 64"/>
                <a:gd name="T46" fmla="*/ 443 w 1024"/>
                <a:gd name="T47" fmla="*/ 18 h 64"/>
                <a:gd name="T48" fmla="*/ 512 w 1024"/>
                <a:gd name="T49" fmla="*/ 0 h 64"/>
                <a:gd name="T50" fmla="*/ 581 w 1024"/>
                <a:gd name="T51" fmla="*/ 18 h 64"/>
                <a:gd name="T52" fmla="*/ 636 w 1024"/>
                <a:gd name="T53" fmla="*/ 32 h 64"/>
                <a:gd name="T54" fmla="*/ 691 w 1024"/>
                <a:gd name="T55" fmla="*/ 18 h 64"/>
                <a:gd name="T56" fmla="*/ 760 w 1024"/>
                <a:gd name="T57" fmla="*/ 0 h 64"/>
                <a:gd name="T58" fmla="*/ 829 w 1024"/>
                <a:gd name="T59" fmla="*/ 18 h 64"/>
                <a:gd name="T60" fmla="*/ 884 w 1024"/>
                <a:gd name="T61" fmla="*/ 32 h 64"/>
                <a:gd name="T62" fmla="*/ 939 w 1024"/>
                <a:gd name="T63" fmla="*/ 18 h 64"/>
                <a:gd name="T64" fmla="*/ 1008 w 1024"/>
                <a:gd name="T65" fmla="*/ 0 h 64"/>
                <a:gd name="T66" fmla="*/ 1024 w 1024"/>
                <a:gd name="T67" fmla="*/ 16 h 64"/>
                <a:gd name="T68" fmla="*/ 1008 w 1024"/>
                <a:gd name="T69" fmla="*/ 32 h 64"/>
                <a:gd name="T70" fmla="*/ 953 w 1024"/>
                <a:gd name="T71" fmla="*/ 47 h 64"/>
                <a:gd name="T72" fmla="*/ 884 w 1024"/>
                <a:gd name="T73" fmla="*/ 64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24" h="64">
                  <a:moveTo>
                    <a:pt x="884" y="64"/>
                  </a:moveTo>
                  <a:cubicBezTo>
                    <a:pt x="849" y="64"/>
                    <a:pt x="831" y="55"/>
                    <a:pt x="815" y="47"/>
                  </a:cubicBezTo>
                  <a:cubicBezTo>
                    <a:pt x="800" y="39"/>
                    <a:pt x="787" y="32"/>
                    <a:pt x="760" y="32"/>
                  </a:cubicBezTo>
                  <a:cubicBezTo>
                    <a:pt x="733" y="32"/>
                    <a:pt x="720" y="39"/>
                    <a:pt x="705" y="47"/>
                  </a:cubicBezTo>
                  <a:cubicBezTo>
                    <a:pt x="689" y="55"/>
                    <a:pt x="670" y="64"/>
                    <a:pt x="636" y="64"/>
                  </a:cubicBezTo>
                  <a:cubicBezTo>
                    <a:pt x="601" y="64"/>
                    <a:pt x="583" y="55"/>
                    <a:pt x="567" y="47"/>
                  </a:cubicBezTo>
                  <a:cubicBezTo>
                    <a:pt x="552" y="39"/>
                    <a:pt x="539" y="32"/>
                    <a:pt x="512" y="32"/>
                  </a:cubicBezTo>
                  <a:cubicBezTo>
                    <a:pt x="485" y="32"/>
                    <a:pt x="472" y="39"/>
                    <a:pt x="457" y="47"/>
                  </a:cubicBezTo>
                  <a:cubicBezTo>
                    <a:pt x="441" y="55"/>
                    <a:pt x="422" y="64"/>
                    <a:pt x="388" y="64"/>
                  </a:cubicBezTo>
                  <a:cubicBezTo>
                    <a:pt x="353" y="64"/>
                    <a:pt x="335" y="55"/>
                    <a:pt x="319" y="47"/>
                  </a:cubicBezTo>
                  <a:cubicBezTo>
                    <a:pt x="304" y="39"/>
                    <a:pt x="291" y="32"/>
                    <a:pt x="264" y="32"/>
                  </a:cubicBezTo>
                  <a:cubicBezTo>
                    <a:pt x="237" y="32"/>
                    <a:pt x="224" y="39"/>
                    <a:pt x="209" y="47"/>
                  </a:cubicBezTo>
                  <a:cubicBezTo>
                    <a:pt x="193" y="55"/>
                    <a:pt x="175" y="64"/>
                    <a:pt x="140" y="64"/>
                  </a:cubicBezTo>
                  <a:cubicBezTo>
                    <a:pt x="105" y="64"/>
                    <a:pt x="87" y="55"/>
                    <a:pt x="71" y="47"/>
                  </a:cubicBezTo>
                  <a:cubicBezTo>
                    <a:pt x="56" y="39"/>
                    <a:pt x="44" y="32"/>
                    <a:pt x="16" y="32"/>
                  </a:cubicBezTo>
                  <a:cubicBezTo>
                    <a:pt x="8" y="32"/>
                    <a:pt x="0" y="25"/>
                    <a:pt x="0" y="16"/>
                  </a:cubicBezTo>
                  <a:cubicBezTo>
                    <a:pt x="0" y="8"/>
                    <a:pt x="8" y="0"/>
                    <a:pt x="16" y="0"/>
                  </a:cubicBezTo>
                  <a:cubicBezTo>
                    <a:pt x="51" y="0"/>
                    <a:pt x="70" y="10"/>
                    <a:pt x="86" y="18"/>
                  </a:cubicBezTo>
                  <a:cubicBezTo>
                    <a:pt x="100" y="26"/>
                    <a:pt x="113" y="32"/>
                    <a:pt x="140" y="32"/>
                  </a:cubicBezTo>
                  <a:cubicBezTo>
                    <a:pt x="167" y="32"/>
                    <a:pt x="180" y="26"/>
                    <a:pt x="195" y="18"/>
                  </a:cubicBezTo>
                  <a:cubicBezTo>
                    <a:pt x="211" y="10"/>
                    <a:pt x="230" y="0"/>
                    <a:pt x="264" y="0"/>
                  </a:cubicBezTo>
                  <a:cubicBezTo>
                    <a:pt x="299" y="0"/>
                    <a:pt x="317" y="10"/>
                    <a:pt x="333" y="18"/>
                  </a:cubicBezTo>
                  <a:cubicBezTo>
                    <a:pt x="348" y="26"/>
                    <a:pt x="361" y="32"/>
                    <a:pt x="388" y="32"/>
                  </a:cubicBezTo>
                  <a:cubicBezTo>
                    <a:pt x="415" y="32"/>
                    <a:pt x="428" y="26"/>
                    <a:pt x="443" y="18"/>
                  </a:cubicBezTo>
                  <a:cubicBezTo>
                    <a:pt x="459" y="10"/>
                    <a:pt x="477" y="0"/>
                    <a:pt x="512" y="0"/>
                  </a:cubicBezTo>
                  <a:cubicBezTo>
                    <a:pt x="547" y="0"/>
                    <a:pt x="565" y="10"/>
                    <a:pt x="581" y="18"/>
                  </a:cubicBezTo>
                  <a:cubicBezTo>
                    <a:pt x="596" y="26"/>
                    <a:pt x="609" y="32"/>
                    <a:pt x="636" y="32"/>
                  </a:cubicBezTo>
                  <a:cubicBezTo>
                    <a:pt x="663" y="32"/>
                    <a:pt x="676" y="26"/>
                    <a:pt x="691" y="18"/>
                  </a:cubicBezTo>
                  <a:cubicBezTo>
                    <a:pt x="707" y="10"/>
                    <a:pt x="725" y="0"/>
                    <a:pt x="760" y="0"/>
                  </a:cubicBezTo>
                  <a:cubicBezTo>
                    <a:pt x="795" y="0"/>
                    <a:pt x="813" y="10"/>
                    <a:pt x="829" y="18"/>
                  </a:cubicBezTo>
                  <a:cubicBezTo>
                    <a:pt x="844" y="26"/>
                    <a:pt x="857" y="32"/>
                    <a:pt x="884" y="32"/>
                  </a:cubicBezTo>
                  <a:cubicBezTo>
                    <a:pt x="911" y="32"/>
                    <a:pt x="924" y="26"/>
                    <a:pt x="939" y="18"/>
                  </a:cubicBezTo>
                  <a:cubicBezTo>
                    <a:pt x="955" y="10"/>
                    <a:pt x="974" y="0"/>
                    <a:pt x="1008" y="0"/>
                  </a:cubicBezTo>
                  <a:cubicBezTo>
                    <a:pt x="1017" y="0"/>
                    <a:pt x="1024" y="8"/>
                    <a:pt x="1024" y="16"/>
                  </a:cubicBezTo>
                  <a:cubicBezTo>
                    <a:pt x="1024" y="25"/>
                    <a:pt x="1017" y="32"/>
                    <a:pt x="1008" y="32"/>
                  </a:cubicBezTo>
                  <a:cubicBezTo>
                    <a:pt x="981" y="32"/>
                    <a:pt x="968" y="39"/>
                    <a:pt x="953" y="47"/>
                  </a:cubicBezTo>
                  <a:cubicBezTo>
                    <a:pt x="937" y="55"/>
                    <a:pt x="919" y="64"/>
                    <a:pt x="884" y="64"/>
                  </a:cubicBezTo>
                </a:path>
              </a:pathLst>
            </a:custGeom>
            <a:grpFill/>
            <a:ln w="0">
              <a:noFill/>
              <a:prstDash val="solid"/>
              <a:round/>
            </a:ln>
            <a:extLst>
              <a:ext uri="{91240B29-F687-4F45-9708-019B960494DF}">
                <a14:hiddenLine xmlns:a14="http://schemas.microsoft.com/office/drawing/2010/main" w="0">
                  <a:solidFill>
                    <a:srgbClr val="000000"/>
                  </a:solidFill>
                  <a:prstDash val="solid"/>
                  <a:round/>
                </a14:hiddenLine>
              </a:ext>
            </a:extLst>
          </p:spPr>
          <p:txBody>
            <a:bodyPr vert="horz" wrap="square" lIns="68580" tIns="34290" rIns="68580" bIns="34290" numCol="1" anchor="t" anchorCtr="0" compatLnSpc="1"/>
            <a:lstStyle>
              <a:defPPr>
                <a:defRPr lang="zh-CN"/>
              </a:defPPr>
              <a:lvl1pPr marL="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9pPr>
            </a:lstStyle>
            <a:p>
              <a:endParaRPr lang="zh-CN" altLang="en-US" sz="1350">
                <a:latin typeface="微软雅黑" panose="020B0503020204020204" charset="-122"/>
                <a:ea typeface="微软雅黑" panose="020B0503020204020204" charset="-122"/>
              </a:endParaRPr>
            </a:p>
          </p:txBody>
        </p:sp>
        <p:sp>
          <p:nvSpPr>
            <p:cNvPr id="313" name="PA-任意多边形 659"/>
            <p:cNvSpPr/>
            <p:nvPr>
              <p:custDataLst>
                <p:tags r:id="rId14"/>
              </p:custDataLst>
            </p:nvPr>
          </p:nvSpPr>
          <p:spPr bwMode="auto">
            <a:xfrm>
              <a:off x="3645" y="2270"/>
              <a:ext cx="390" cy="24"/>
            </a:xfrm>
            <a:custGeom>
              <a:avLst/>
              <a:gdLst>
                <a:gd name="T0" fmla="*/ 884 w 1024"/>
                <a:gd name="T1" fmla="*/ 64 h 64"/>
                <a:gd name="T2" fmla="*/ 815 w 1024"/>
                <a:gd name="T3" fmla="*/ 47 h 64"/>
                <a:gd name="T4" fmla="*/ 760 w 1024"/>
                <a:gd name="T5" fmla="*/ 32 h 64"/>
                <a:gd name="T6" fmla="*/ 705 w 1024"/>
                <a:gd name="T7" fmla="*/ 47 h 64"/>
                <a:gd name="T8" fmla="*/ 636 w 1024"/>
                <a:gd name="T9" fmla="*/ 64 h 64"/>
                <a:gd name="T10" fmla="*/ 567 w 1024"/>
                <a:gd name="T11" fmla="*/ 47 h 64"/>
                <a:gd name="T12" fmla="*/ 512 w 1024"/>
                <a:gd name="T13" fmla="*/ 32 h 64"/>
                <a:gd name="T14" fmla="*/ 457 w 1024"/>
                <a:gd name="T15" fmla="*/ 47 h 64"/>
                <a:gd name="T16" fmla="*/ 388 w 1024"/>
                <a:gd name="T17" fmla="*/ 64 h 64"/>
                <a:gd name="T18" fmla="*/ 319 w 1024"/>
                <a:gd name="T19" fmla="*/ 47 h 64"/>
                <a:gd name="T20" fmla="*/ 264 w 1024"/>
                <a:gd name="T21" fmla="*/ 32 h 64"/>
                <a:gd name="T22" fmla="*/ 209 w 1024"/>
                <a:gd name="T23" fmla="*/ 47 h 64"/>
                <a:gd name="T24" fmla="*/ 140 w 1024"/>
                <a:gd name="T25" fmla="*/ 64 h 64"/>
                <a:gd name="T26" fmla="*/ 71 w 1024"/>
                <a:gd name="T27" fmla="*/ 47 h 64"/>
                <a:gd name="T28" fmla="*/ 16 w 1024"/>
                <a:gd name="T29" fmla="*/ 32 h 64"/>
                <a:gd name="T30" fmla="*/ 0 w 1024"/>
                <a:gd name="T31" fmla="*/ 16 h 64"/>
                <a:gd name="T32" fmla="*/ 16 w 1024"/>
                <a:gd name="T33" fmla="*/ 0 h 64"/>
                <a:gd name="T34" fmla="*/ 86 w 1024"/>
                <a:gd name="T35" fmla="*/ 18 h 64"/>
                <a:gd name="T36" fmla="*/ 140 w 1024"/>
                <a:gd name="T37" fmla="*/ 32 h 64"/>
                <a:gd name="T38" fmla="*/ 195 w 1024"/>
                <a:gd name="T39" fmla="*/ 18 h 64"/>
                <a:gd name="T40" fmla="*/ 264 w 1024"/>
                <a:gd name="T41" fmla="*/ 0 h 64"/>
                <a:gd name="T42" fmla="*/ 333 w 1024"/>
                <a:gd name="T43" fmla="*/ 18 h 64"/>
                <a:gd name="T44" fmla="*/ 388 w 1024"/>
                <a:gd name="T45" fmla="*/ 32 h 64"/>
                <a:gd name="T46" fmla="*/ 443 w 1024"/>
                <a:gd name="T47" fmla="*/ 18 h 64"/>
                <a:gd name="T48" fmla="*/ 512 w 1024"/>
                <a:gd name="T49" fmla="*/ 0 h 64"/>
                <a:gd name="T50" fmla="*/ 581 w 1024"/>
                <a:gd name="T51" fmla="*/ 18 h 64"/>
                <a:gd name="T52" fmla="*/ 636 w 1024"/>
                <a:gd name="T53" fmla="*/ 32 h 64"/>
                <a:gd name="T54" fmla="*/ 691 w 1024"/>
                <a:gd name="T55" fmla="*/ 18 h 64"/>
                <a:gd name="T56" fmla="*/ 760 w 1024"/>
                <a:gd name="T57" fmla="*/ 0 h 64"/>
                <a:gd name="T58" fmla="*/ 829 w 1024"/>
                <a:gd name="T59" fmla="*/ 18 h 64"/>
                <a:gd name="T60" fmla="*/ 884 w 1024"/>
                <a:gd name="T61" fmla="*/ 32 h 64"/>
                <a:gd name="T62" fmla="*/ 939 w 1024"/>
                <a:gd name="T63" fmla="*/ 18 h 64"/>
                <a:gd name="T64" fmla="*/ 1008 w 1024"/>
                <a:gd name="T65" fmla="*/ 0 h 64"/>
                <a:gd name="T66" fmla="*/ 1024 w 1024"/>
                <a:gd name="T67" fmla="*/ 16 h 64"/>
                <a:gd name="T68" fmla="*/ 1008 w 1024"/>
                <a:gd name="T69" fmla="*/ 32 h 64"/>
                <a:gd name="T70" fmla="*/ 953 w 1024"/>
                <a:gd name="T71" fmla="*/ 47 h 64"/>
                <a:gd name="T72" fmla="*/ 884 w 1024"/>
                <a:gd name="T73" fmla="*/ 64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24" h="64">
                  <a:moveTo>
                    <a:pt x="884" y="64"/>
                  </a:moveTo>
                  <a:cubicBezTo>
                    <a:pt x="849" y="64"/>
                    <a:pt x="831" y="55"/>
                    <a:pt x="815" y="47"/>
                  </a:cubicBezTo>
                  <a:cubicBezTo>
                    <a:pt x="800" y="39"/>
                    <a:pt x="787" y="32"/>
                    <a:pt x="760" y="32"/>
                  </a:cubicBezTo>
                  <a:cubicBezTo>
                    <a:pt x="733" y="32"/>
                    <a:pt x="720" y="39"/>
                    <a:pt x="705" y="47"/>
                  </a:cubicBezTo>
                  <a:cubicBezTo>
                    <a:pt x="689" y="55"/>
                    <a:pt x="670" y="64"/>
                    <a:pt x="636" y="64"/>
                  </a:cubicBezTo>
                  <a:cubicBezTo>
                    <a:pt x="601" y="64"/>
                    <a:pt x="583" y="55"/>
                    <a:pt x="567" y="47"/>
                  </a:cubicBezTo>
                  <a:cubicBezTo>
                    <a:pt x="552" y="39"/>
                    <a:pt x="539" y="32"/>
                    <a:pt x="512" y="32"/>
                  </a:cubicBezTo>
                  <a:cubicBezTo>
                    <a:pt x="485" y="32"/>
                    <a:pt x="472" y="39"/>
                    <a:pt x="457" y="47"/>
                  </a:cubicBezTo>
                  <a:cubicBezTo>
                    <a:pt x="441" y="55"/>
                    <a:pt x="422" y="64"/>
                    <a:pt x="388" y="64"/>
                  </a:cubicBezTo>
                  <a:cubicBezTo>
                    <a:pt x="353" y="64"/>
                    <a:pt x="335" y="55"/>
                    <a:pt x="319" y="47"/>
                  </a:cubicBezTo>
                  <a:cubicBezTo>
                    <a:pt x="304" y="39"/>
                    <a:pt x="291" y="32"/>
                    <a:pt x="264" y="32"/>
                  </a:cubicBezTo>
                  <a:cubicBezTo>
                    <a:pt x="237" y="32"/>
                    <a:pt x="224" y="39"/>
                    <a:pt x="209" y="47"/>
                  </a:cubicBezTo>
                  <a:cubicBezTo>
                    <a:pt x="193" y="55"/>
                    <a:pt x="175" y="64"/>
                    <a:pt x="140" y="64"/>
                  </a:cubicBezTo>
                  <a:cubicBezTo>
                    <a:pt x="105" y="64"/>
                    <a:pt x="87" y="55"/>
                    <a:pt x="71" y="47"/>
                  </a:cubicBezTo>
                  <a:cubicBezTo>
                    <a:pt x="56" y="39"/>
                    <a:pt x="44" y="32"/>
                    <a:pt x="16" y="32"/>
                  </a:cubicBezTo>
                  <a:cubicBezTo>
                    <a:pt x="8" y="32"/>
                    <a:pt x="0" y="25"/>
                    <a:pt x="0" y="16"/>
                  </a:cubicBezTo>
                  <a:cubicBezTo>
                    <a:pt x="0" y="8"/>
                    <a:pt x="8" y="0"/>
                    <a:pt x="16" y="0"/>
                  </a:cubicBezTo>
                  <a:cubicBezTo>
                    <a:pt x="51" y="0"/>
                    <a:pt x="70" y="10"/>
                    <a:pt x="86" y="18"/>
                  </a:cubicBezTo>
                  <a:cubicBezTo>
                    <a:pt x="100" y="26"/>
                    <a:pt x="113" y="32"/>
                    <a:pt x="140" y="32"/>
                  </a:cubicBezTo>
                  <a:cubicBezTo>
                    <a:pt x="167" y="32"/>
                    <a:pt x="180" y="26"/>
                    <a:pt x="195" y="18"/>
                  </a:cubicBezTo>
                  <a:cubicBezTo>
                    <a:pt x="211" y="10"/>
                    <a:pt x="230" y="0"/>
                    <a:pt x="264" y="0"/>
                  </a:cubicBezTo>
                  <a:cubicBezTo>
                    <a:pt x="299" y="0"/>
                    <a:pt x="317" y="10"/>
                    <a:pt x="333" y="18"/>
                  </a:cubicBezTo>
                  <a:cubicBezTo>
                    <a:pt x="348" y="26"/>
                    <a:pt x="361" y="32"/>
                    <a:pt x="388" y="32"/>
                  </a:cubicBezTo>
                  <a:cubicBezTo>
                    <a:pt x="415" y="32"/>
                    <a:pt x="428" y="26"/>
                    <a:pt x="443" y="18"/>
                  </a:cubicBezTo>
                  <a:cubicBezTo>
                    <a:pt x="459" y="10"/>
                    <a:pt x="477" y="0"/>
                    <a:pt x="512" y="0"/>
                  </a:cubicBezTo>
                  <a:cubicBezTo>
                    <a:pt x="547" y="0"/>
                    <a:pt x="565" y="10"/>
                    <a:pt x="581" y="18"/>
                  </a:cubicBezTo>
                  <a:cubicBezTo>
                    <a:pt x="596" y="26"/>
                    <a:pt x="609" y="32"/>
                    <a:pt x="636" y="32"/>
                  </a:cubicBezTo>
                  <a:cubicBezTo>
                    <a:pt x="663" y="32"/>
                    <a:pt x="676" y="26"/>
                    <a:pt x="691" y="18"/>
                  </a:cubicBezTo>
                  <a:cubicBezTo>
                    <a:pt x="707" y="10"/>
                    <a:pt x="725" y="0"/>
                    <a:pt x="760" y="0"/>
                  </a:cubicBezTo>
                  <a:cubicBezTo>
                    <a:pt x="795" y="0"/>
                    <a:pt x="813" y="10"/>
                    <a:pt x="829" y="18"/>
                  </a:cubicBezTo>
                  <a:cubicBezTo>
                    <a:pt x="844" y="26"/>
                    <a:pt x="857" y="32"/>
                    <a:pt x="884" y="32"/>
                  </a:cubicBezTo>
                  <a:cubicBezTo>
                    <a:pt x="911" y="32"/>
                    <a:pt x="924" y="26"/>
                    <a:pt x="939" y="18"/>
                  </a:cubicBezTo>
                  <a:cubicBezTo>
                    <a:pt x="955" y="10"/>
                    <a:pt x="974" y="0"/>
                    <a:pt x="1008" y="0"/>
                  </a:cubicBezTo>
                  <a:cubicBezTo>
                    <a:pt x="1017" y="0"/>
                    <a:pt x="1024" y="8"/>
                    <a:pt x="1024" y="16"/>
                  </a:cubicBezTo>
                  <a:cubicBezTo>
                    <a:pt x="1024" y="25"/>
                    <a:pt x="1017" y="32"/>
                    <a:pt x="1008" y="32"/>
                  </a:cubicBezTo>
                  <a:cubicBezTo>
                    <a:pt x="981" y="32"/>
                    <a:pt x="968" y="39"/>
                    <a:pt x="953" y="47"/>
                  </a:cubicBezTo>
                  <a:cubicBezTo>
                    <a:pt x="937" y="55"/>
                    <a:pt x="919" y="64"/>
                    <a:pt x="884" y="64"/>
                  </a:cubicBezTo>
                </a:path>
              </a:pathLst>
            </a:custGeom>
            <a:grpFill/>
            <a:ln w="0">
              <a:noFill/>
              <a:prstDash val="solid"/>
              <a:round/>
            </a:ln>
            <a:extLst>
              <a:ext uri="{91240B29-F687-4F45-9708-019B960494DF}">
                <a14:hiddenLine xmlns:a14="http://schemas.microsoft.com/office/drawing/2010/main" w="0">
                  <a:solidFill>
                    <a:srgbClr val="000000"/>
                  </a:solidFill>
                  <a:prstDash val="solid"/>
                  <a:round/>
                </a14:hiddenLine>
              </a:ext>
            </a:extLst>
          </p:spPr>
          <p:txBody>
            <a:bodyPr vert="horz" wrap="square" lIns="68580" tIns="34290" rIns="68580" bIns="34290" numCol="1" anchor="t" anchorCtr="0" compatLnSpc="1"/>
            <a:lstStyle>
              <a:defPPr>
                <a:defRPr lang="zh-CN"/>
              </a:defPPr>
              <a:lvl1pPr marL="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9pPr>
            </a:lstStyle>
            <a:p>
              <a:endParaRPr lang="zh-CN" altLang="en-US" sz="1350">
                <a:latin typeface="微软雅黑" panose="020B0503020204020204" charset="-122"/>
                <a:ea typeface="微软雅黑" panose="020B0503020204020204" charset="-122"/>
              </a:endParaRPr>
            </a:p>
          </p:txBody>
        </p:sp>
        <p:sp>
          <p:nvSpPr>
            <p:cNvPr id="314" name="PA-任意多边形 660"/>
            <p:cNvSpPr/>
            <p:nvPr>
              <p:custDataLst>
                <p:tags r:id="rId15"/>
              </p:custDataLst>
            </p:nvPr>
          </p:nvSpPr>
          <p:spPr bwMode="auto">
            <a:xfrm>
              <a:off x="3645" y="2306"/>
              <a:ext cx="390" cy="25"/>
            </a:xfrm>
            <a:custGeom>
              <a:avLst/>
              <a:gdLst>
                <a:gd name="T0" fmla="*/ 884 w 1024"/>
                <a:gd name="T1" fmla="*/ 64 h 64"/>
                <a:gd name="T2" fmla="*/ 815 w 1024"/>
                <a:gd name="T3" fmla="*/ 47 h 64"/>
                <a:gd name="T4" fmla="*/ 760 w 1024"/>
                <a:gd name="T5" fmla="*/ 32 h 64"/>
                <a:gd name="T6" fmla="*/ 705 w 1024"/>
                <a:gd name="T7" fmla="*/ 47 h 64"/>
                <a:gd name="T8" fmla="*/ 636 w 1024"/>
                <a:gd name="T9" fmla="*/ 64 h 64"/>
                <a:gd name="T10" fmla="*/ 567 w 1024"/>
                <a:gd name="T11" fmla="*/ 47 h 64"/>
                <a:gd name="T12" fmla="*/ 512 w 1024"/>
                <a:gd name="T13" fmla="*/ 32 h 64"/>
                <a:gd name="T14" fmla="*/ 457 w 1024"/>
                <a:gd name="T15" fmla="*/ 47 h 64"/>
                <a:gd name="T16" fmla="*/ 388 w 1024"/>
                <a:gd name="T17" fmla="*/ 64 h 64"/>
                <a:gd name="T18" fmla="*/ 319 w 1024"/>
                <a:gd name="T19" fmla="*/ 47 h 64"/>
                <a:gd name="T20" fmla="*/ 264 w 1024"/>
                <a:gd name="T21" fmla="*/ 32 h 64"/>
                <a:gd name="T22" fmla="*/ 209 w 1024"/>
                <a:gd name="T23" fmla="*/ 47 h 64"/>
                <a:gd name="T24" fmla="*/ 140 w 1024"/>
                <a:gd name="T25" fmla="*/ 64 h 64"/>
                <a:gd name="T26" fmla="*/ 71 w 1024"/>
                <a:gd name="T27" fmla="*/ 47 h 64"/>
                <a:gd name="T28" fmla="*/ 16 w 1024"/>
                <a:gd name="T29" fmla="*/ 32 h 64"/>
                <a:gd name="T30" fmla="*/ 0 w 1024"/>
                <a:gd name="T31" fmla="*/ 16 h 64"/>
                <a:gd name="T32" fmla="*/ 16 w 1024"/>
                <a:gd name="T33" fmla="*/ 0 h 64"/>
                <a:gd name="T34" fmla="*/ 86 w 1024"/>
                <a:gd name="T35" fmla="*/ 18 h 64"/>
                <a:gd name="T36" fmla="*/ 140 w 1024"/>
                <a:gd name="T37" fmla="*/ 32 h 64"/>
                <a:gd name="T38" fmla="*/ 195 w 1024"/>
                <a:gd name="T39" fmla="*/ 18 h 64"/>
                <a:gd name="T40" fmla="*/ 264 w 1024"/>
                <a:gd name="T41" fmla="*/ 0 h 64"/>
                <a:gd name="T42" fmla="*/ 333 w 1024"/>
                <a:gd name="T43" fmla="*/ 18 h 64"/>
                <a:gd name="T44" fmla="*/ 388 w 1024"/>
                <a:gd name="T45" fmla="*/ 32 h 64"/>
                <a:gd name="T46" fmla="*/ 443 w 1024"/>
                <a:gd name="T47" fmla="*/ 18 h 64"/>
                <a:gd name="T48" fmla="*/ 512 w 1024"/>
                <a:gd name="T49" fmla="*/ 0 h 64"/>
                <a:gd name="T50" fmla="*/ 581 w 1024"/>
                <a:gd name="T51" fmla="*/ 18 h 64"/>
                <a:gd name="T52" fmla="*/ 636 w 1024"/>
                <a:gd name="T53" fmla="*/ 32 h 64"/>
                <a:gd name="T54" fmla="*/ 691 w 1024"/>
                <a:gd name="T55" fmla="*/ 18 h 64"/>
                <a:gd name="T56" fmla="*/ 760 w 1024"/>
                <a:gd name="T57" fmla="*/ 0 h 64"/>
                <a:gd name="T58" fmla="*/ 829 w 1024"/>
                <a:gd name="T59" fmla="*/ 18 h 64"/>
                <a:gd name="T60" fmla="*/ 884 w 1024"/>
                <a:gd name="T61" fmla="*/ 32 h 64"/>
                <a:gd name="T62" fmla="*/ 939 w 1024"/>
                <a:gd name="T63" fmla="*/ 18 h 64"/>
                <a:gd name="T64" fmla="*/ 1008 w 1024"/>
                <a:gd name="T65" fmla="*/ 0 h 64"/>
                <a:gd name="T66" fmla="*/ 1024 w 1024"/>
                <a:gd name="T67" fmla="*/ 16 h 64"/>
                <a:gd name="T68" fmla="*/ 1008 w 1024"/>
                <a:gd name="T69" fmla="*/ 32 h 64"/>
                <a:gd name="T70" fmla="*/ 953 w 1024"/>
                <a:gd name="T71" fmla="*/ 47 h 64"/>
                <a:gd name="T72" fmla="*/ 884 w 1024"/>
                <a:gd name="T73" fmla="*/ 64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24" h="64">
                  <a:moveTo>
                    <a:pt x="884" y="64"/>
                  </a:moveTo>
                  <a:cubicBezTo>
                    <a:pt x="849" y="64"/>
                    <a:pt x="831" y="55"/>
                    <a:pt x="815" y="47"/>
                  </a:cubicBezTo>
                  <a:cubicBezTo>
                    <a:pt x="800" y="39"/>
                    <a:pt x="787" y="32"/>
                    <a:pt x="760" y="32"/>
                  </a:cubicBezTo>
                  <a:cubicBezTo>
                    <a:pt x="733" y="32"/>
                    <a:pt x="720" y="39"/>
                    <a:pt x="705" y="47"/>
                  </a:cubicBezTo>
                  <a:cubicBezTo>
                    <a:pt x="689" y="55"/>
                    <a:pt x="670" y="64"/>
                    <a:pt x="636" y="64"/>
                  </a:cubicBezTo>
                  <a:cubicBezTo>
                    <a:pt x="601" y="64"/>
                    <a:pt x="583" y="55"/>
                    <a:pt x="567" y="47"/>
                  </a:cubicBezTo>
                  <a:cubicBezTo>
                    <a:pt x="552" y="39"/>
                    <a:pt x="539" y="32"/>
                    <a:pt x="512" y="32"/>
                  </a:cubicBezTo>
                  <a:cubicBezTo>
                    <a:pt x="485" y="32"/>
                    <a:pt x="472" y="39"/>
                    <a:pt x="457" y="47"/>
                  </a:cubicBezTo>
                  <a:cubicBezTo>
                    <a:pt x="441" y="55"/>
                    <a:pt x="422" y="64"/>
                    <a:pt x="388" y="64"/>
                  </a:cubicBezTo>
                  <a:cubicBezTo>
                    <a:pt x="353" y="64"/>
                    <a:pt x="335" y="55"/>
                    <a:pt x="319" y="47"/>
                  </a:cubicBezTo>
                  <a:cubicBezTo>
                    <a:pt x="304" y="39"/>
                    <a:pt x="291" y="32"/>
                    <a:pt x="264" y="32"/>
                  </a:cubicBezTo>
                  <a:cubicBezTo>
                    <a:pt x="237" y="32"/>
                    <a:pt x="224" y="39"/>
                    <a:pt x="209" y="47"/>
                  </a:cubicBezTo>
                  <a:cubicBezTo>
                    <a:pt x="193" y="55"/>
                    <a:pt x="175" y="64"/>
                    <a:pt x="140" y="64"/>
                  </a:cubicBezTo>
                  <a:cubicBezTo>
                    <a:pt x="105" y="64"/>
                    <a:pt x="87" y="55"/>
                    <a:pt x="71" y="47"/>
                  </a:cubicBezTo>
                  <a:cubicBezTo>
                    <a:pt x="56" y="39"/>
                    <a:pt x="44" y="32"/>
                    <a:pt x="16" y="32"/>
                  </a:cubicBezTo>
                  <a:cubicBezTo>
                    <a:pt x="8" y="32"/>
                    <a:pt x="0" y="25"/>
                    <a:pt x="0" y="16"/>
                  </a:cubicBezTo>
                  <a:cubicBezTo>
                    <a:pt x="0" y="8"/>
                    <a:pt x="8" y="0"/>
                    <a:pt x="16" y="0"/>
                  </a:cubicBezTo>
                  <a:cubicBezTo>
                    <a:pt x="51" y="0"/>
                    <a:pt x="70" y="10"/>
                    <a:pt x="86" y="18"/>
                  </a:cubicBezTo>
                  <a:cubicBezTo>
                    <a:pt x="100" y="26"/>
                    <a:pt x="113" y="32"/>
                    <a:pt x="140" y="32"/>
                  </a:cubicBezTo>
                  <a:cubicBezTo>
                    <a:pt x="167" y="32"/>
                    <a:pt x="180" y="26"/>
                    <a:pt x="195" y="18"/>
                  </a:cubicBezTo>
                  <a:cubicBezTo>
                    <a:pt x="211" y="10"/>
                    <a:pt x="230" y="0"/>
                    <a:pt x="264" y="0"/>
                  </a:cubicBezTo>
                  <a:cubicBezTo>
                    <a:pt x="299" y="0"/>
                    <a:pt x="317" y="10"/>
                    <a:pt x="333" y="18"/>
                  </a:cubicBezTo>
                  <a:cubicBezTo>
                    <a:pt x="348" y="26"/>
                    <a:pt x="361" y="32"/>
                    <a:pt x="388" y="32"/>
                  </a:cubicBezTo>
                  <a:cubicBezTo>
                    <a:pt x="415" y="32"/>
                    <a:pt x="428" y="26"/>
                    <a:pt x="443" y="18"/>
                  </a:cubicBezTo>
                  <a:cubicBezTo>
                    <a:pt x="459" y="10"/>
                    <a:pt x="477" y="0"/>
                    <a:pt x="512" y="0"/>
                  </a:cubicBezTo>
                  <a:cubicBezTo>
                    <a:pt x="547" y="0"/>
                    <a:pt x="565" y="10"/>
                    <a:pt x="581" y="18"/>
                  </a:cubicBezTo>
                  <a:cubicBezTo>
                    <a:pt x="596" y="26"/>
                    <a:pt x="609" y="32"/>
                    <a:pt x="636" y="32"/>
                  </a:cubicBezTo>
                  <a:cubicBezTo>
                    <a:pt x="663" y="32"/>
                    <a:pt x="676" y="26"/>
                    <a:pt x="691" y="18"/>
                  </a:cubicBezTo>
                  <a:cubicBezTo>
                    <a:pt x="707" y="10"/>
                    <a:pt x="725" y="0"/>
                    <a:pt x="760" y="0"/>
                  </a:cubicBezTo>
                  <a:cubicBezTo>
                    <a:pt x="795" y="0"/>
                    <a:pt x="813" y="10"/>
                    <a:pt x="829" y="18"/>
                  </a:cubicBezTo>
                  <a:cubicBezTo>
                    <a:pt x="844" y="26"/>
                    <a:pt x="857" y="32"/>
                    <a:pt x="884" y="32"/>
                  </a:cubicBezTo>
                  <a:cubicBezTo>
                    <a:pt x="911" y="32"/>
                    <a:pt x="924" y="26"/>
                    <a:pt x="939" y="18"/>
                  </a:cubicBezTo>
                  <a:cubicBezTo>
                    <a:pt x="955" y="10"/>
                    <a:pt x="974" y="0"/>
                    <a:pt x="1008" y="0"/>
                  </a:cubicBezTo>
                  <a:cubicBezTo>
                    <a:pt x="1017" y="0"/>
                    <a:pt x="1024" y="8"/>
                    <a:pt x="1024" y="16"/>
                  </a:cubicBezTo>
                  <a:cubicBezTo>
                    <a:pt x="1024" y="25"/>
                    <a:pt x="1017" y="32"/>
                    <a:pt x="1008" y="32"/>
                  </a:cubicBezTo>
                  <a:cubicBezTo>
                    <a:pt x="981" y="32"/>
                    <a:pt x="968" y="39"/>
                    <a:pt x="953" y="47"/>
                  </a:cubicBezTo>
                  <a:cubicBezTo>
                    <a:pt x="937" y="55"/>
                    <a:pt x="919" y="64"/>
                    <a:pt x="884" y="64"/>
                  </a:cubicBezTo>
                </a:path>
              </a:pathLst>
            </a:custGeom>
            <a:grpFill/>
            <a:ln w="0">
              <a:noFill/>
              <a:prstDash val="solid"/>
              <a:round/>
            </a:ln>
            <a:extLst>
              <a:ext uri="{91240B29-F687-4F45-9708-019B960494DF}">
                <a14:hiddenLine xmlns:a14="http://schemas.microsoft.com/office/drawing/2010/main" w="0">
                  <a:solidFill>
                    <a:srgbClr val="000000"/>
                  </a:solidFill>
                  <a:prstDash val="solid"/>
                  <a:round/>
                </a14:hiddenLine>
              </a:ext>
            </a:extLst>
          </p:spPr>
          <p:txBody>
            <a:bodyPr vert="horz" wrap="square" lIns="68580" tIns="34290" rIns="68580" bIns="34290" numCol="1" anchor="t" anchorCtr="0" compatLnSpc="1"/>
            <a:lstStyle>
              <a:defPPr>
                <a:defRPr lang="zh-CN"/>
              </a:defPPr>
              <a:lvl1pPr marL="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9pPr>
            </a:lstStyle>
            <a:p>
              <a:endParaRPr lang="zh-CN" altLang="en-US" sz="1350">
                <a:latin typeface="微软雅黑" panose="020B0503020204020204" charset="-122"/>
                <a:ea typeface="微软雅黑" panose="020B0503020204020204" charset="-122"/>
              </a:endParaRPr>
            </a:p>
          </p:txBody>
        </p:sp>
        <p:sp>
          <p:nvSpPr>
            <p:cNvPr id="315" name="PA-任意多边形 661"/>
            <p:cNvSpPr/>
            <p:nvPr>
              <p:custDataLst>
                <p:tags r:id="rId16"/>
              </p:custDataLst>
            </p:nvPr>
          </p:nvSpPr>
          <p:spPr bwMode="auto">
            <a:xfrm>
              <a:off x="3688" y="2063"/>
              <a:ext cx="158" cy="132"/>
            </a:xfrm>
            <a:custGeom>
              <a:avLst/>
              <a:gdLst>
                <a:gd name="T0" fmla="*/ 62 w 416"/>
                <a:gd name="T1" fmla="*/ 348 h 348"/>
                <a:gd name="T2" fmla="*/ 50 w 416"/>
                <a:gd name="T3" fmla="*/ 343 h 348"/>
                <a:gd name="T4" fmla="*/ 0 w 416"/>
                <a:gd name="T5" fmla="*/ 208 h 348"/>
                <a:gd name="T6" fmla="*/ 208 w 416"/>
                <a:gd name="T7" fmla="*/ 0 h 348"/>
                <a:gd name="T8" fmla="*/ 416 w 416"/>
                <a:gd name="T9" fmla="*/ 208 h 348"/>
                <a:gd name="T10" fmla="*/ 387 w 416"/>
                <a:gd name="T11" fmla="*/ 315 h 348"/>
                <a:gd name="T12" fmla="*/ 373 w 416"/>
                <a:gd name="T13" fmla="*/ 323 h 348"/>
                <a:gd name="T14" fmla="*/ 357 w 416"/>
                <a:gd name="T15" fmla="*/ 307 h 348"/>
                <a:gd name="T16" fmla="*/ 357 w 416"/>
                <a:gd name="T17" fmla="*/ 307 h 348"/>
                <a:gd name="T18" fmla="*/ 360 w 416"/>
                <a:gd name="T19" fmla="*/ 299 h 348"/>
                <a:gd name="T20" fmla="*/ 384 w 416"/>
                <a:gd name="T21" fmla="*/ 208 h 348"/>
                <a:gd name="T22" fmla="*/ 208 w 416"/>
                <a:gd name="T23" fmla="*/ 32 h 348"/>
                <a:gd name="T24" fmla="*/ 32 w 416"/>
                <a:gd name="T25" fmla="*/ 208 h 348"/>
                <a:gd name="T26" fmla="*/ 74 w 416"/>
                <a:gd name="T27" fmla="*/ 322 h 348"/>
                <a:gd name="T28" fmla="*/ 72 w 416"/>
                <a:gd name="T29" fmla="*/ 345 h 348"/>
                <a:gd name="T30" fmla="*/ 62 w 416"/>
                <a:gd name="T31" fmla="*/ 348 h 3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16" h="348">
                  <a:moveTo>
                    <a:pt x="62" y="348"/>
                  </a:moveTo>
                  <a:cubicBezTo>
                    <a:pt x="57" y="348"/>
                    <a:pt x="53" y="346"/>
                    <a:pt x="50" y="343"/>
                  </a:cubicBezTo>
                  <a:cubicBezTo>
                    <a:pt x="18" y="305"/>
                    <a:pt x="0" y="257"/>
                    <a:pt x="0" y="208"/>
                  </a:cubicBezTo>
                  <a:cubicBezTo>
                    <a:pt x="0" y="94"/>
                    <a:pt x="94" y="0"/>
                    <a:pt x="208" y="0"/>
                  </a:cubicBezTo>
                  <a:cubicBezTo>
                    <a:pt x="323" y="0"/>
                    <a:pt x="416" y="94"/>
                    <a:pt x="416" y="208"/>
                  </a:cubicBezTo>
                  <a:cubicBezTo>
                    <a:pt x="416" y="246"/>
                    <a:pt x="406" y="283"/>
                    <a:pt x="387" y="315"/>
                  </a:cubicBezTo>
                  <a:cubicBezTo>
                    <a:pt x="385" y="320"/>
                    <a:pt x="379" y="323"/>
                    <a:pt x="373" y="323"/>
                  </a:cubicBezTo>
                  <a:cubicBezTo>
                    <a:pt x="364" y="323"/>
                    <a:pt x="357" y="316"/>
                    <a:pt x="357" y="307"/>
                  </a:cubicBezTo>
                  <a:lnTo>
                    <a:pt x="357" y="307"/>
                  </a:lnTo>
                  <a:cubicBezTo>
                    <a:pt x="357" y="304"/>
                    <a:pt x="358" y="301"/>
                    <a:pt x="360" y="299"/>
                  </a:cubicBezTo>
                  <a:cubicBezTo>
                    <a:pt x="376" y="271"/>
                    <a:pt x="384" y="240"/>
                    <a:pt x="384" y="208"/>
                  </a:cubicBezTo>
                  <a:cubicBezTo>
                    <a:pt x="384" y="111"/>
                    <a:pt x="306" y="32"/>
                    <a:pt x="208" y="32"/>
                  </a:cubicBezTo>
                  <a:cubicBezTo>
                    <a:pt x="111" y="32"/>
                    <a:pt x="32" y="111"/>
                    <a:pt x="32" y="208"/>
                  </a:cubicBezTo>
                  <a:cubicBezTo>
                    <a:pt x="32" y="250"/>
                    <a:pt x="47" y="290"/>
                    <a:pt x="74" y="322"/>
                  </a:cubicBezTo>
                  <a:cubicBezTo>
                    <a:pt x="80" y="329"/>
                    <a:pt x="79" y="339"/>
                    <a:pt x="72" y="345"/>
                  </a:cubicBezTo>
                  <a:cubicBezTo>
                    <a:pt x="69" y="347"/>
                    <a:pt x="65" y="348"/>
                    <a:pt x="62" y="348"/>
                  </a:cubicBezTo>
                  <a:close/>
                </a:path>
              </a:pathLst>
            </a:custGeom>
            <a:grpFill/>
            <a:ln w="0">
              <a:noFill/>
              <a:prstDash val="solid"/>
              <a:round/>
            </a:ln>
            <a:extLst>
              <a:ext uri="{91240B29-F687-4F45-9708-019B960494DF}">
                <a14:hiddenLine xmlns:a14="http://schemas.microsoft.com/office/drawing/2010/main" w="0">
                  <a:solidFill>
                    <a:srgbClr val="000000"/>
                  </a:solidFill>
                  <a:prstDash val="solid"/>
                  <a:round/>
                </a14:hiddenLine>
              </a:ext>
            </a:extLst>
          </p:spPr>
          <p:txBody>
            <a:bodyPr vert="horz" wrap="square" lIns="68580" tIns="34290" rIns="68580" bIns="34290" numCol="1" anchor="t" anchorCtr="0" compatLnSpc="1"/>
            <a:lstStyle>
              <a:defPPr>
                <a:defRPr lang="zh-CN"/>
              </a:defPPr>
              <a:lvl1pPr marL="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9pPr>
            </a:lstStyle>
            <a:p>
              <a:endParaRPr lang="zh-CN" altLang="en-US" sz="1350">
                <a:latin typeface="微软雅黑" panose="020B0503020204020204" charset="-122"/>
                <a:ea typeface="微软雅黑" panose="020B0503020204020204" charset="-122"/>
              </a:endParaRPr>
            </a:p>
          </p:txBody>
        </p:sp>
        <p:sp>
          <p:nvSpPr>
            <p:cNvPr id="316" name="PA-任意多边形 662"/>
            <p:cNvSpPr/>
            <p:nvPr>
              <p:custDataLst>
                <p:tags r:id="rId17"/>
              </p:custDataLst>
            </p:nvPr>
          </p:nvSpPr>
          <p:spPr bwMode="auto">
            <a:xfrm>
              <a:off x="3715" y="2090"/>
              <a:ext cx="40" cy="39"/>
            </a:xfrm>
            <a:custGeom>
              <a:avLst/>
              <a:gdLst>
                <a:gd name="T0" fmla="*/ 19 w 105"/>
                <a:gd name="T1" fmla="*/ 103 h 103"/>
                <a:gd name="T2" fmla="*/ 12 w 105"/>
                <a:gd name="T3" fmla="*/ 101 h 103"/>
                <a:gd name="T4" fmla="*/ 4 w 105"/>
                <a:gd name="T5" fmla="*/ 80 h 103"/>
                <a:gd name="T6" fmla="*/ 35 w 105"/>
                <a:gd name="T7" fmla="*/ 35 h 103"/>
                <a:gd name="T8" fmla="*/ 80 w 105"/>
                <a:gd name="T9" fmla="*/ 4 h 103"/>
                <a:gd name="T10" fmla="*/ 101 w 105"/>
                <a:gd name="T11" fmla="*/ 12 h 103"/>
                <a:gd name="T12" fmla="*/ 93 w 105"/>
                <a:gd name="T13" fmla="*/ 33 h 103"/>
                <a:gd name="T14" fmla="*/ 57 w 105"/>
                <a:gd name="T15" fmla="*/ 57 h 103"/>
                <a:gd name="T16" fmla="*/ 33 w 105"/>
                <a:gd name="T17" fmla="*/ 93 h 103"/>
                <a:gd name="T18" fmla="*/ 19 w 105"/>
                <a:gd name="T19" fmla="*/ 103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5" h="103">
                  <a:moveTo>
                    <a:pt x="19" y="103"/>
                  </a:moveTo>
                  <a:cubicBezTo>
                    <a:pt x="16" y="103"/>
                    <a:pt x="14" y="102"/>
                    <a:pt x="12" y="101"/>
                  </a:cubicBezTo>
                  <a:cubicBezTo>
                    <a:pt x="4" y="98"/>
                    <a:pt x="0" y="89"/>
                    <a:pt x="4" y="80"/>
                  </a:cubicBezTo>
                  <a:cubicBezTo>
                    <a:pt x="11" y="63"/>
                    <a:pt x="21" y="48"/>
                    <a:pt x="35" y="35"/>
                  </a:cubicBezTo>
                  <a:cubicBezTo>
                    <a:pt x="48" y="21"/>
                    <a:pt x="63" y="11"/>
                    <a:pt x="80" y="4"/>
                  </a:cubicBezTo>
                  <a:cubicBezTo>
                    <a:pt x="89" y="0"/>
                    <a:pt x="98" y="4"/>
                    <a:pt x="101" y="12"/>
                  </a:cubicBezTo>
                  <a:cubicBezTo>
                    <a:pt x="105" y="20"/>
                    <a:pt x="101" y="30"/>
                    <a:pt x="93" y="33"/>
                  </a:cubicBezTo>
                  <a:cubicBezTo>
                    <a:pt x="80" y="39"/>
                    <a:pt x="68" y="47"/>
                    <a:pt x="57" y="57"/>
                  </a:cubicBezTo>
                  <a:cubicBezTo>
                    <a:pt x="47" y="68"/>
                    <a:pt x="39" y="80"/>
                    <a:pt x="33" y="93"/>
                  </a:cubicBezTo>
                  <a:cubicBezTo>
                    <a:pt x="31" y="99"/>
                    <a:pt x="25" y="103"/>
                    <a:pt x="19" y="103"/>
                  </a:cubicBezTo>
                </a:path>
              </a:pathLst>
            </a:custGeom>
            <a:grpFill/>
            <a:ln w="0">
              <a:noFill/>
              <a:prstDash val="solid"/>
              <a:round/>
            </a:ln>
            <a:extLst>
              <a:ext uri="{91240B29-F687-4F45-9708-019B960494DF}">
                <a14:hiddenLine xmlns:a14="http://schemas.microsoft.com/office/drawing/2010/main" w="0">
                  <a:solidFill>
                    <a:srgbClr val="000000"/>
                  </a:solidFill>
                  <a:prstDash val="solid"/>
                  <a:round/>
                </a14:hiddenLine>
              </a:ext>
            </a:extLst>
          </p:spPr>
          <p:txBody>
            <a:bodyPr vert="horz" wrap="square" lIns="68580" tIns="34290" rIns="68580" bIns="34290" numCol="1" anchor="t" anchorCtr="0" compatLnSpc="1"/>
            <a:lstStyle>
              <a:defPPr>
                <a:defRPr lang="zh-CN"/>
              </a:defPPr>
              <a:lvl1pPr marL="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9pPr>
            </a:lstStyle>
            <a:p>
              <a:endParaRPr lang="zh-CN" altLang="en-US" sz="1350">
                <a:latin typeface="微软雅黑" panose="020B0503020204020204" charset="-122"/>
                <a:ea typeface="微软雅黑" panose="020B0503020204020204" charset="-122"/>
              </a:endParaRPr>
            </a:p>
          </p:txBody>
        </p:sp>
        <p:sp>
          <p:nvSpPr>
            <p:cNvPr id="317" name="PA-任意多边形 663"/>
            <p:cNvSpPr/>
            <p:nvPr>
              <p:custDataLst>
                <p:tags r:id="rId18"/>
              </p:custDataLst>
            </p:nvPr>
          </p:nvSpPr>
          <p:spPr bwMode="auto">
            <a:xfrm>
              <a:off x="3761" y="2032"/>
              <a:ext cx="12" cy="24"/>
            </a:xfrm>
            <a:custGeom>
              <a:avLst/>
              <a:gdLst>
                <a:gd name="T0" fmla="*/ 16 w 32"/>
                <a:gd name="T1" fmla="*/ 64 h 64"/>
                <a:gd name="T2" fmla="*/ 0 w 32"/>
                <a:gd name="T3" fmla="*/ 48 h 64"/>
                <a:gd name="T4" fmla="*/ 0 w 32"/>
                <a:gd name="T5" fmla="*/ 16 h 64"/>
                <a:gd name="T6" fmla="*/ 16 w 32"/>
                <a:gd name="T7" fmla="*/ 0 h 64"/>
                <a:gd name="T8" fmla="*/ 32 w 32"/>
                <a:gd name="T9" fmla="*/ 16 h 64"/>
                <a:gd name="T10" fmla="*/ 32 w 32"/>
                <a:gd name="T11" fmla="*/ 48 h 64"/>
                <a:gd name="T12" fmla="*/ 16 w 32"/>
                <a:gd name="T13" fmla="*/ 64 h 64"/>
              </a:gdLst>
              <a:ahLst/>
              <a:cxnLst>
                <a:cxn ang="0">
                  <a:pos x="T0" y="T1"/>
                </a:cxn>
                <a:cxn ang="0">
                  <a:pos x="T2" y="T3"/>
                </a:cxn>
                <a:cxn ang="0">
                  <a:pos x="T4" y="T5"/>
                </a:cxn>
                <a:cxn ang="0">
                  <a:pos x="T6" y="T7"/>
                </a:cxn>
                <a:cxn ang="0">
                  <a:pos x="T8" y="T9"/>
                </a:cxn>
                <a:cxn ang="0">
                  <a:pos x="T10" y="T11"/>
                </a:cxn>
                <a:cxn ang="0">
                  <a:pos x="T12" y="T13"/>
                </a:cxn>
              </a:cxnLst>
              <a:rect l="0" t="0" r="r" b="b"/>
              <a:pathLst>
                <a:path w="32" h="64">
                  <a:moveTo>
                    <a:pt x="16" y="64"/>
                  </a:moveTo>
                  <a:cubicBezTo>
                    <a:pt x="8" y="64"/>
                    <a:pt x="0" y="57"/>
                    <a:pt x="0" y="48"/>
                  </a:cubicBezTo>
                  <a:lnTo>
                    <a:pt x="0" y="16"/>
                  </a:lnTo>
                  <a:cubicBezTo>
                    <a:pt x="0" y="8"/>
                    <a:pt x="8" y="0"/>
                    <a:pt x="16" y="0"/>
                  </a:cubicBezTo>
                  <a:cubicBezTo>
                    <a:pt x="25" y="0"/>
                    <a:pt x="32" y="8"/>
                    <a:pt x="32" y="16"/>
                  </a:cubicBezTo>
                  <a:lnTo>
                    <a:pt x="32" y="48"/>
                  </a:lnTo>
                  <a:cubicBezTo>
                    <a:pt x="32" y="57"/>
                    <a:pt x="25" y="64"/>
                    <a:pt x="16" y="64"/>
                  </a:cubicBezTo>
                  <a:close/>
                </a:path>
              </a:pathLst>
            </a:custGeom>
            <a:grpFill/>
            <a:ln w="0">
              <a:noFill/>
              <a:prstDash val="solid"/>
              <a:round/>
            </a:ln>
            <a:extLst>
              <a:ext uri="{91240B29-F687-4F45-9708-019B960494DF}">
                <a14:hiddenLine xmlns:a14="http://schemas.microsoft.com/office/drawing/2010/main" w="0">
                  <a:solidFill>
                    <a:srgbClr val="000000"/>
                  </a:solidFill>
                  <a:prstDash val="solid"/>
                  <a:round/>
                </a14:hiddenLine>
              </a:ext>
            </a:extLst>
          </p:spPr>
          <p:txBody>
            <a:bodyPr vert="horz" wrap="square" lIns="68580" tIns="34290" rIns="68580" bIns="34290" numCol="1" anchor="t" anchorCtr="0" compatLnSpc="1"/>
            <a:lstStyle>
              <a:defPPr>
                <a:defRPr lang="zh-CN"/>
              </a:defPPr>
              <a:lvl1pPr marL="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9pPr>
            </a:lstStyle>
            <a:p>
              <a:endParaRPr lang="zh-CN" altLang="en-US" sz="1350">
                <a:latin typeface="微软雅黑" panose="020B0503020204020204" charset="-122"/>
                <a:ea typeface="微软雅黑" panose="020B0503020204020204" charset="-122"/>
              </a:endParaRPr>
            </a:p>
          </p:txBody>
        </p:sp>
        <p:sp>
          <p:nvSpPr>
            <p:cNvPr id="318" name="PA-任意多边形 664"/>
            <p:cNvSpPr/>
            <p:nvPr>
              <p:custDataLst>
                <p:tags r:id="rId19"/>
              </p:custDataLst>
            </p:nvPr>
          </p:nvSpPr>
          <p:spPr bwMode="auto">
            <a:xfrm>
              <a:off x="3852" y="2136"/>
              <a:ext cx="25" cy="12"/>
            </a:xfrm>
            <a:custGeom>
              <a:avLst/>
              <a:gdLst>
                <a:gd name="T0" fmla="*/ 48 w 64"/>
                <a:gd name="T1" fmla="*/ 32 h 32"/>
                <a:gd name="T2" fmla="*/ 16 w 64"/>
                <a:gd name="T3" fmla="*/ 32 h 32"/>
                <a:gd name="T4" fmla="*/ 0 w 64"/>
                <a:gd name="T5" fmla="*/ 16 h 32"/>
                <a:gd name="T6" fmla="*/ 16 w 64"/>
                <a:gd name="T7" fmla="*/ 0 h 32"/>
                <a:gd name="T8" fmla="*/ 48 w 64"/>
                <a:gd name="T9" fmla="*/ 0 h 32"/>
                <a:gd name="T10" fmla="*/ 64 w 64"/>
                <a:gd name="T11" fmla="*/ 16 h 32"/>
                <a:gd name="T12" fmla="*/ 48 w 64"/>
                <a:gd name="T13" fmla="*/ 32 h 32"/>
              </a:gdLst>
              <a:ahLst/>
              <a:cxnLst>
                <a:cxn ang="0">
                  <a:pos x="T0" y="T1"/>
                </a:cxn>
                <a:cxn ang="0">
                  <a:pos x="T2" y="T3"/>
                </a:cxn>
                <a:cxn ang="0">
                  <a:pos x="T4" y="T5"/>
                </a:cxn>
                <a:cxn ang="0">
                  <a:pos x="T6" y="T7"/>
                </a:cxn>
                <a:cxn ang="0">
                  <a:pos x="T8" y="T9"/>
                </a:cxn>
                <a:cxn ang="0">
                  <a:pos x="T10" y="T11"/>
                </a:cxn>
                <a:cxn ang="0">
                  <a:pos x="T12" y="T13"/>
                </a:cxn>
              </a:cxnLst>
              <a:rect l="0" t="0" r="r" b="b"/>
              <a:pathLst>
                <a:path w="64" h="32">
                  <a:moveTo>
                    <a:pt x="48" y="32"/>
                  </a:moveTo>
                  <a:lnTo>
                    <a:pt x="16" y="32"/>
                  </a:lnTo>
                  <a:cubicBezTo>
                    <a:pt x="8" y="32"/>
                    <a:pt x="0" y="25"/>
                    <a:pt x="0" y="16"/>
                  </a:cubicBezTo>
                  <a:cubicBezTo>
                    <a:pt x="0" y="8"/>
                    <a:pt x="8" y="0"/>
                    <a:pt x="16" y="0"/>
                  </a:cubicBezTo>
                  <a:lnTo>
                    <a:pt x="48" y="0"/>
                  </a:lnTo>
                  <a:cubicBezTo>
                    <a:pt x="57" y="0"/>
                    <a:pt x="64" y="8"/>
                    <a:pt x="64" y="16"/>
                  </a:cubicBezTo>
                  <a:cubicBezTo>
                    <a:pt x="64" y="25"/>
                    <a:pt x="57" y="32"/>
                    <a:pt x="48" y="32"/>
                  </a:cubicBezTo>
                  <a:close/>
                </a:path>
              </a:pathLst>
            </a:custGeom>
            <a:grpFill/>
            <a:ln w="0">
              <a:noFill/>
              <a:prstDash val="solid"/>
              <a:round/>
            </a:ln>
            <a:extLst>
              <a:ext uri="{91240B29-F687-4F45-9708-019B960494DF}">
                <a14:hiddenLine xmlns:a14="http://schemas.microsoft.com/office/drawing/2010/main" w="0">
                  <a:solidFill>
                    <a:srgbClr val="000000"/>
                  </a:solidFill>
                  <a:prstDash val="solid"/>
                  <a:round/>
                </a14:hiddenLine>
              </a:ext>
            </a:extLst>
          </p:spPr>
          <p:txBody>
            <a:bodyPr vert="horz" wrap="square" lIns="68580" tIns="34290" rIns="68580" bIns="34290" numCol="1" anchor="t" anchorCtr="0" compatLnSpc="1"/>
            <a:lstStyle>
              <a:defPPr>
                <a:defRPr lang="zh-CN"/>
              </a:defPPr>
              <a:lvl1pPr marL="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9pPr>
            </a:lstStyle>
            <a:p>
              <a:endParaRPr lang="zh-CN" altLang="en-US" sz="1350">
                <a:latin typeface="微软雅黑" panose="020B0503020204020204" charset="-122"/>
                <a:ea typeface="微软雅黑" panose="020B0503020204020204" charset="-122"/>
              </a:endParaRPr>
            </a:p>
          </p:txBody>
        </p:sp>
        <p:sp>
          <p:nvSpPr>
            <p:cNvPr id="319" name="PA-任意多边形 665"/>
            <p:cNvSpPr/>
            <p:nvPr>
              <p:custDataLst>
                <p:tags r:id="rId20"/>
              </p:custDataLst>
            </p:nvPr>
          </p:nvSpPr>
          <p:spPr bwMode="auto">
            <a:xfrm>
              <a:off x="3657" y="2136"/>
              <a:ext cx="25" cy="12"/>
            </a:xfrm>
            <a:custGeom>
              <a:avLst/>
              <a:gdLst>
                <a:gd name="T0" fmla="*/ 48 w 64"/>
                <a:gd name="T1" fmla="*/ 32 h 32"/>
                <a:gd name="T2" fmla="*/ 16 w 64"/>
                <a:gd name="T3" fmla="*/ 32 h 32"/>
                <a:gd name="T4" fmla="*/ 0 w 64"/>
                <a:gd name="T5" fmla="*/ 16 h 32"/>
                <a:gd name="T6" fmla="*/ 16 w 64"/>
                <a:gd name="T7" fmla="*/ 0 h 32"/>
                <a:gd name="T8" fmla="*/ 48 w 64"/>
                <a:gd name="T9" fmla="*/ 0 h 32"/>
                <a:gd name="T10" fmla="*/ 64 w 64"/>
                <a:gd name="T11" fmla="*/ 16 h 32"/>
                <a:gd name="T12" fmla="*/ 48 w 64"/>
                <a:gd name="T13" fmla="*/ 32 h 32"/>
              </a:gdLst>
              <a:ahLst/>
              <a:cxnLst>
                <a:cxn ang="0">
                  <a:pos x="T0" y="T1"/>
                </a:cxn>
                <a:cxn ang="0">
                  <a:pos x="T2" y="T3"/>
                </a:cxn>
                <a:cxn ang="0">
                  <a:pos x="T4" y="T5"/>
                </a:cxn>
                <a:cxn ang="0">
                  <a:pos x="T6" y="T7"/>
                </a:cxn>
                <a:cxn ang="0">
                  <a:pos x="T8" y="T9"/>
                </a:cxn>
                <a:cxn ang="0">
                  <a:pos x="T10" y="T11"/>
                </a:cxn>
                <a:cxn ang="0">
                  <a:pos x="T12" y="T13"/>
                </a:cxn>
              </a:cxnLst>
              <a:rect l="0" t="0" r="r" b="b"/>
              <a:pathLst>
                <a:path w="64" h="32">
                  <a:moveTo>
                    <a:pt x="48" y="32"/>
                  </a:moveTo>
                  <a:lnTo>
                    <a:pt x="16" y="32"/>
                  </a:lnTo>
                  <a:cubicBezTo>
                    <a:pt x="8" y="32"/>
                    <a:pt x="0" y="25"/>
                    <a:pt x="0" y="16"/>
                  </a:cubicBezTo>
                  <a:cubicBezTo>
                    <a:pt x="0" y="8"/>
                    <a:pt x="8" y="0"/>
                    <a:pt x="16" y="0"/>
                  </a:cubicBezTo>
                  <a:lnTo>
                    <a:pt x="48" y="0"/>
                  </a:lnTo>
                  <a:cubicBezTo>
                    <a:pt x="57" y="0"/>
                    <a:pt x="64" y="8"/>
                    <a:pt x="64" y="16"/>
                  </a:cubicBezTo>
                  <a:cubicBezTo>
                    <a:pt x="64" y="25"/>
                    <a:pt x="57" y="32"/>
                    <a:pt x="48" y="32"/>
                  </a:cubicBezTo>
                  <a:close/>
                </a:path>
              </a:pathLst>
            </a:custGeom>
            <a:grpFill/>
            <a:ln w="0">
              <a:noFill/>
              <a:prstDash val="solid"/>
              <a:round/>
            </a:ln>
            <a:extLst>
              <a:ext uri="{91240B29-F687-4F45-9708-019B960494DF}">
                <a14:hiddenLine xmlns:a14="http://schemas.microsoft.com/office/drawing/2010/main" w="0">
                  <a:solidFill>
                    <a:srgbClr val="000000"/>
                  </a:solidFill>
                  <a:prstDash val="solid"/>
                  <a:round/>
                </a14:hiddenLine>
              </a:ext>
            </a:extLst>
          </p:spPr>
          <p:txBody>
            <a:bodyPr vert="horz" wrap="square" lIns="68580" tIns="34290" rIns="68580" bIns="34290" numCol="1" anchor="t" anchorCtr="0" compatLnSpc="1"/>
            <a:lstStyle>
              <a:defPPr>
                <a:defRPr lang="zh-CN"/>
              </a:defPPr>
              <a:lvl1pPr marL="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9pPr>
            </a:lstStyle>
            <a:p>
              <a:endParaRPr lang="zh-CN" altLang="en-US" sz="1350">
                <a:latin typeface="微软雅黑" panose="020B0503020204020204" charset="-122"/>
                <a:ea typeface="微软雅黑" panose="020B0503020204020204" charset="-122"/>
              </a:endParaRPr>
            </a:p>
          </p:txBody>
        </p:sp>
        <p:sp>
          <p:nvSpPr>
            <p:cNvPr id="320" name="PA-任意多边形 666"/>
            <p:cNvSpPr/>
            <p:nvPr>
              <p:custDataLst>
                <p:tags r:id="rId21"/>
              </p:custDataLst>
            </p:nvPr>
          </p:nvSpPr>
          <p:spPr bwMode="auto">
            <a:xfrm>
              <a:off x="3825" y="2062"/>
              <a:ext cx="22" cy="21"/>
            </a:xfrm>
            <a:custGeom>
              <a:avLst/>
              <a:gdLst>
                <a:gd name="T0" fmla="*/ 17 w 57"/>
                <a:gd name="T1" fmla="*/ 56 h 56"/>
                <a:gd name="T2" fmla="*/ 6 w 57"/>
                <a:gd name="T3" fmla="*/ 51 h 56"/>
                <a:gd name="T4" fmla="*/ 6 w 57"/>
                <a:gd name="T5" fmla="*/ 28 h 56"/>
                <a:gd name="T6" fmla="*/ 28 w 57"/>
                <a:gd name="T7" fmla="*/ 6 h 56"/>
                <a:gd name="T8" fmla="*/ 51 w 57"/>
                <a:gd name="T9" fmla="*/ 6 h 56"/>
                <a:gd name="T10" fmla="*/ 51 w 57"/>
                <a:gd name="T11" fmla="*/ 28 h 56"/>
                <a:gd name="T12" fmla="*/ 28 w 57"/>
                <a:gd name="T13" fmla="*/ 51 h 56"/>
                <a:gd name="T14" fmla="*/ 17 w 57"/>
                <a:gd name="T15" fmla="*/ 56 h 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7" h="56">
                  <a:moveTo>
                    <a:pt x="17" y="56"/>
                  </a:moveTo>
                  <a:cubicBezTo>
                    <a:pt x="13" y="56"/>
                    <a:pt x="9" y="54"/>
                    <a:pt x="6" y="51"/>
                  </a:cubicBezTo>
                  <a:cubicBezTo>
                    <a:pt x="0" y="45"/>
                    <a:pt x="0" y="35"/>
                    <a:pt x="6" y="28"/>
                  </a:cubicBezTo>
                  <a:lnTo>
                    <a:pt x="28" y="6"/>
                  </a:lnTo>
                  <a:cubicBezTo>
                    <a:pt x="35" y="0"/>
                    <a:pt x="45" y="0"/>
                    <a:pt x="51" y="6"/>
                  </a:cubicBezTo>
                  <a:cubicBezTo>
                    <a:pt x="57" y="12"/>
                    <a:pt x="57" y="22"/>
                    <a:pt x="51" y="28"/>
                  </a:cubicBezTo>
                  <a:lnTo>
                    <a:pt x="28" y="51"/>
                  </a:lnTo>
                  <a:cubicBezTo>
                    <a:pt x="25" y="54"/>
                    <a:pt x="21" y="56"/>
                    <a:pt x="17" y="56"/>
                  </a:cubicBezTo>
                  <a:close/>
                </a:path>
              </a:pathLst>
            </a:custGeom>
            <a:grpFill/>
            <a:ln w="0">
              <a:noFill/>
              <a:prstDash val="solid"/>
              <a:round/>
            </a:ln>
            <a:extLst>
              <a:ext uri="{91240B29-F687-4F45-9708-019B960494DF}">
                <a14:hiddenLine xmlns:a14="http://schemas.microsoft.com/office/drawing/2010/main" w="0">
                  <a:solidFill>
                    <a:srgbClr val="000000"/>
                  </a:solidFill>
                  <a:prstDash val="solid"/>
                  <a:round/>
                </a14:hiddenLine>
              </a:ext>
            </a:extLst>
          </p:spPr>
          <p:txBody>
            <a:bodyPr vert="horz" wrap="square" lIns="68580" tIns="34290" rIns="68580" bIns="34290" numCol="1" anchor="t" anchorCtr="0" compatLnSpc="1"/>
            <a:lstStyle>
              <a:defPPr>
                <a:defRPr lang="zh-CN"/>
              </a:defPPr>
              <a:lvl1pPr marL="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9pPr>
            </a:lstStyle>
            <a:p>
              <a:endParaRPr lang="zh-CN" altLang="en-US" sz="1350">
                <a:latin typeface="微软雅黑" panose="020B0503020204020204" charset="-122"/>
                <a:ea typeface="微软雅黑" panose="020B0503020204020204" charset="-122"/>
              </a:endParaRPr>
            </a:p>
          </p:txBody>
        </p:sp>
        <p:sp>
          <p:nvSpPr>
            <p:cNvPr id="321" name="PA-任意多边形 667"/>
            <p:cNvSpPr/>
            <p:nvPr>
              <p:custDataLst>
                <p:tags r:id="rId22"/>
              </p:custDataLst>
            </p:nvPr>
          </p:nvSpPr>
          <p:spPr bwMode="auto">
            <a:xfrm>
              <a:off x="3687" y="2062"/>
              <a:ext cx="22" cy="21"/>
            </a:xfrm>
            <a:custGeom>
              <a:avLst/>
              <a:gdLst>
                <a:gd name="T0" fmla="*/ 40 w 57"/>
                <a:gd name="T1" fmla="*/ 56 h 56"/>
                <a:gd name="T2" fmla="*/ 28 w 57"/>
                <a:gd name="T3" fmla="*/ 51 h 56"/>
                <a:gd name="T4" fmla="*/ 6 w 57"/>
                <a:gd name="T5" fmla="*/ 28 h 56"/>
                <a:gd name="T6" fmla="*/ 6 w 57"/>
                <a:gd name="T7" fmla="*/ 6 h 56"/>
                <a:gd name="T8" fmla="*/ 28 w 57"/>
                <a:gd name="T9" fmla="*/ 6 h 56"/>
                <a:gd name="T10" fmla="*/ 51 w 57"/>
                <a:gd name="T11" fmla="*/ 28 h 56"/>
                <a:gd name="T12" fmla="*/ 51 w 57"/>
                <a:gd name="T13" fmla="*/ 51 h 56"/>
                <a:gd name="T14" fmla="*/ 40 w 57"/>
                <a:gd name="T15" fmla="*/ 56 h 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7" h="56">
                  <a:moveTo>
                    <a:pt x="40" y="56"/>
                  </a:moveTo>
                  <a:cubicBezTo>
                    <a:pt x="36" y="56"/>
                    <a:pt x="32" y="54"/>
                    <a:pt x="28" y="51"/>
                  </a:cubicBezTo>
                  <a:lnTo>
                    <a:pt x="6" y="28"/>
                  </a:lnTo>
                  <a:cubicBezTo>
                    <a:pt x="0" y="22"/>
                    <a:pt x="0" y="12"/>
                    <a:pt x="6" y="6"/>
                  </a:cubicBezTo>
                  <a:cubicBezTo>
                    <a:pt x="12" y="0"/>
                    <a:pt x="22" y="0"/>
                    <a:pt x="28" y="6"/>
                  </a:cubicBezTo>
                  <a:lnTo>
                    <a:pt x="51" y="28"/>
                  </a:lnTo>
                  <a:cubicBezTo>
                    <a:pt x="57" y="35"/>
                    <a:pt x="57" y="45"/>
                    <a:pt x="51" y="51"/>
                  </a:cubicBezTo>
                  <a:cubicBezTo>
                    <a:pt x="48" y="54"/>
                    <a:pt x="44" y="56"/>
                    <a:pt x="40" y="56"/>
                  </a:cubicBezTo>
                  <a:close/>
                </a:path>
              </a:pathLst>
            </a:custGeom>
            <a:grpFill/>
            <a:ln w="0">
              <a:noFill/>
              <a:prstDash val="solid"/>
              <a:round/>
            </a:ln>
            <a:extLst>
              <a:ext uri="{91240B29-F687-4F45-9708-019B960494DF}">
                <a14:hiddenLine xmlns:a14="http://schemas.microsoft.com/office/drawing/2010/main" w="0">
                  <a:solidFill>
                    <a:srgbClr val="000000"/>
                  </a:solidFill>
                  <a:prstDash val="solid"/>
                  <a:round/>
                </a14:hiddenLine>
              </a:ext>
            </a:extLst>
          </p:spPr>
          <p:txBody>
            <a:bodyPr vert="horz" wrap="square" lIns="68580" tIns="34290" rIns="68580" bIns="34290" numCol="1" anchor="t" anchorCtr="0" compatLnSpc="1"/>
            <a:lstStyle>
              <a:defPPr>
                <a:defRPr lang="zh-CN"/>
              </a:defPPr>
              <a:lvl1pPr marL="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9pPr>
            </a:lstStyle>
            <a:p>
              <a:endParaRPr lang="zh-CN" altLang="en-US" sz="1350">
                <a:latin typeface="微软雅黑" panose="020B0503020204020204" charset="-122"/>
                <a:ea typeface="微软雅黑" panose="020B0503020204020204" charset="-122"/>
              </a:endParaRPr>
            </a:p>
          </p:txBody>
        </p:sp>
        <p:sp>
          <p:nvSpPr>
            <p:cNvPr id="322" name="PA-任意多边形 668"/>
            <p:cNvSpPr/>
            <p:nvPr>
              <p:custDataLst>
                <p:tags r:id="rId23"/>
              </p:custDataLst>
            </p:nvPr>
          </p:nvSpPr>
          <p:spPr bwMode="auto">
            <a:xfrm>
              <a:off x="3795" y="2039"/>
              <a:ext cx="19" cy="25"/>
            </a:xfrm>
            <a:custGeom>
              <a:avLst/>
              <a:gdLst>
                <a:gd name="T0" fmla="*/ 18 w 49"/>
                <a:gd name="T1" fmla="*/ 64 h 64"/>
                <a:gd name="T2" fmla="*/ 12 w 49"/>
                <a:gd name="T3" fmla="*/ 63 h 64"/>
                <a:gd name="T4" fmla="*/ 4 w 49"/>
                <a:gd name="T5" fmla="*/ 42 h 64"/>
                <a:gd name="T6" fmla="*/ 16 w 49"/>
                <a:gd name="T7" fmla="*/ 12 h 64"/>
                <a:gd name="T8" fmla="*/ 37 w 49"/>
                <a:gd name="T9" fmla="*/ 3 h 64"/>
                <a:gd name="T10" fmla="*/ 45 w 49"/>
                <a:gd name="T11" fmla="*/ 24 h 64"/>
                <a:gd name="T12" fmla="*/ 33 w 49"/>
                <a:gd name="T13" fmla="*/ 54 h 64"/>
                <a:gd name="T14" fmla="*/ 18 w 49"/>
                <a:gd name="T15" fmla="*/ 64 h 6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 h="64">
                  <a:moveTo>
                    <a:pt x="18" y="64"/>
                  </a:moveTo>
                  <a:cubicBezTo>
                    <a:pt x="16" y="64"/>
                    <a:pt x="14" y="63"/>
                    <a:pt x="12" y="63"/>
                  </a:cubicBezTo>
                  <a:cubicBezTo>
                    <a:pt x="4" y="59"/>
                    <a:pt x="0" y="50"/>
                    <a:pt x="4" y="42"/>
                  </a:cubicBezTo>
                  <a:lnTo>
                    <a:pt x="16" y="12"/>
                  </a:lnTo>
                  <a:cubicBezTo>
                    <a:pt x="19" y="4"/>
                    <a:pt x="29" y="0"/>
                    <a:pt x="37" y="3"/>
                  </a:cubicBezTo>
                  <a:cubicBezTo>
                    <a:pt x="45" y="7"/>
                    <a:pt x="49" y="16"/>
                    <a:pt x="45" y="24"/>
                  </a:cubicBezTo>
                  <a:lnTo>
                    <a:pt x="33" y="54"/>
                  </a:lnTo>
                  <a:cubicBezTo>
                    <a:pt x="31" y="60"/>
                    <a:pt x="25" y="64"/>
                    <a:pt x="18" y="64"/>
                  </a:cubicBezTo>
                  <a:close/>
                </a:path>
              </a:pathLst>
            </a:custGeom>
            <a:grpFill/>
            <a:ln w="0">
              <a:noFill/>
              <a:prstDash val="solid"/>
              <a:round/>
            </a:ln>
            <a:extLst>
              <a:ext uri="{91240B29-F687-4F45-9708-019B960494DF}">
                <a14:hiddenLine xmlns:a14="http://schemas.microsoft.com/office/drawing/2010/main" w="0">
                  <a:solidFill>
                    <a:srgbClr val="000000"/>
                  </a:solidFill>
                  <a:prstDash val="solid"/>
                  <a:round/>
                </a14:hiddenLine>
              </a:ext>
            </a:extLst>
          </p:spPr>
          <p:txBody>
            <a:bodyPr vert="horz" wrap="square" lIns="68580" tIns="34290" rIns="68580" bIns="34290" numCol="1" anchor="t" anchorCtr="0" compatLnSpc="1"/>
            <a:lstStyle>
              <a:defPPr>
                <a:defRPr lang="zh-CN"/>
              </a:defPPr>
              <a:lvl1pPr marL="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9pPr>
            </a:lstStyle>
            <a:p>
              <a:endParaRPr lang="zh-CN" altLang="en-US" sz="1350">
                <a:latin typeface="微软雅黑" panose="020B0503020204020204" charset="-122"/>
                <a:ea typeface="微软雅黑" panose="020B0503020204020204" charset="-122"/>
              </a:endParaRPr>
            </a:p>
          </p:txBody>
        </p:sp>
        <p:sp>
          <p:nvSpPr>
            <p:cNvPr id="323" name="PA-任意多边形 669"/>
            <p:cNvSpPr/>
            <p:nvPr>
              <p:custDataLst>
                <p:tags r:id="rId24"/>
              </p:custDataLst>
            </p:nvPr>
          </p:nvSpPr>
          <p:spPr bwMode="auto">
            <a:xfrm>
              <a:off x="3845" y="2170"/>
              <a:ext cx="25" cy="18"/>
            </a:xfrm>
            <a:custGeom>
              <a:avLst/>
              <a:gdLst>
                <a:gd name="T0" fmla="*/ 48 w 66"/>
                <a:gd name="T1" fmla="*/ 47 h 47"/>
                <a:gd name="T2" fmla="*/ 42 w 66"/>
                <a:gd name="T3" fmla="*/ 45 h 47"/>
                <a:gd name="T4" fmla="*/ 12 w 66"/>
                <a:gd name="T5" fmla="*/ 33 h 47"/>
                <a:gd name="T6" fmla="*/ 3 w 66"/>
                <a:gd name="T7" fmla="*/ 12 h 47"/>
                <a:gd name="T8" fmla="*/ 24 w 66"/>
                <a:gd name="T9" fmla="*/ 4 h 47"/>
                <a:gd name="T10" fmla="*/ 54 w 66"/>
                <a:gd name="T11" fmla="*/ 16 h 47"/>
                <a:gd name="T12" fmla="*/ 63 w 66"/>
                <a:gd name="T13" fmla="*/ 37 h 47"/>
                <a:gd name="T14" fmla="*/ 48 w 66"/>
                <a:gd name="T15" fmla="*/ 47 h 4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6" h="47">
                  <a:moveTo>
                    <a:pt x="48" y="47"/>
                  </a:moveTo>
                  <a:cubicBezTo>
                    <a:pt x="46" y="47"/>
                    <a:pt x="44" y="46"/>
                    <a:pt x="42" y="45"/>
                  </a:cubicBezTo>
                  <a:lnTo>
                    <a:pt x="12" y="33"/>
                  </a:lnTo>
                  <a:cubicBezTo>
                    <a:pt x="4" y="30"/>
                    <a:pt x="0" y="20"/>
                    <a:pt x="3" y="12"/>
                  </a:cubicBezTo>
                  <a:cubicBezTo>
                    <a:pt x="7" y="4"/>
                    <a:pt x="16" y="0"/>
                    <a:pt x="24" y="4"/>
                  </a:cubicBezTo>
                  <a:lnTo>
                    <a:pt x="54" y="16"/>
                  </a:lnTo>
                  <a:cubicBezTo>
                    <a:pt x="62" y="19"/>
                    <a:pt x="66" y="29"/>
                    <a:pt x="63" y="37"/>
                  </a:cubicBezTo>
                  <a:cubicBezTo>
                    <a:pt x="60" y="43"/>
                    <a:pt x="54" y="47"/>
                    <a:pt x="48" y="47"/>
                  </a:cubicBezTo>
                  <a:close/>
                </a:path>
              </a:pathLst>
            </a:custGeom>
            <a:grpFill/>
            <a:ln w="0">
              <a:noFill/>
              <a:prstDash val="solid"/>
              <a:round/>
            </a:ln>
            <a:extLst>
              <a:ext uri="{91240B29-F687-4F45-9708-019B960494DF}">
                <a14:hiddenLine xmlns:a14="http://schemas.microsoft.com/office/drawing/2010/main" w="0">
                  <a:solidFill>
                    <a:srgbClr val="000000"/>
                  </a:solidFill>
                  <a:prstDash val="solid"/>
                  <a:round/>
                </a14:hiddenLine>
              </a:ext>
            </a:extLst>
          </p:spPr>
          <p:txBody>
            <a:bodyPr vert="horz" wrap="square" lIns="68580" tIns="34290" rIns="68580" bIns="34290" numCol="1" anchor="t" anchorCtr="0" compatLnSpc="1"/>
            <a:lstStyle>
              <a:defPPr>
                <a:defRPr lang="zh-CN"/>
              </a:defPPr>
              <a:lvl1pPr marL="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9pPr>
            </a:lstStyle>
            <a:p>
              <a:endParaRPr lang="zh-CN" altLang="en-US" sz="1350">
                <a:latin typeface="微软雅黑" panose="020B0503020204020204" charset="-122"/>
                <a:ea typeface="微软雅黑" panose="020B0503020204020204" charset="-122"/>
              </a:endParaRPr>
            </a:p>
          </p:txBody>
        </p:sp>
        <p:sp>
          <p:nvSpPr>
            <p:cNvPr id="324" name="PA-任意多边形 670"/>
            <p:cNvSpPr/>
            <p:nvPr>
              <p:custDataLst>
                <p:tags r:id="rId25"/>
              </p:custDataLst>
            </p:nvPr>
          </p:nvSpPr>
          <p:spPr bwMode="auto">
            <a:xfrm>
              <a:off x="3664" y="2095"/>
              <a:ext cx="26" cy="18"/>
            </a:xfrm>
            <a:custGeom>
              <a:avLst/>
              <a:gdLst>
                <a:gd name="T0" fmla="*/ 48 w 66"/>
                <a:gd name="T1" fmla="*/ 47 h 47"/>
                <a:gd name="T2" fmla="*/ 42 w 66"/>
                <a:gd name="T3" fmla="*/ 45 h 47"/>
                <a:gd name="T4" fmla="*/ 12 w 66"/>
                <a:gd name="T5" fmla="*/ 33 h 47"/>
                <a:gd name="T6" fmla="*/ 3 w 66"/>
                <a:gd name="T7" fmla="*/ 12 h 47"/>
                <a:gd name="T8" fmla="*/ 24 w 66"/>
                <a:gd name="T9" fmla="*/ 4 h 47"/>
                <a:gd name="T10" fmla="*/ 54 w 66"/>
                <a:gd name="T11" fmla="*/ 16 h 47"/>
                <a:gd name="T12" fmla="*/ 63 w 66"/>
                <a:gd name="T13" fmla="*/ 37 h 47"/>
                <a:gd name="T14" fmla="*/ 48 w 66"/>
                <a:gd name="T15" fmla="*/ 47 h 4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6" h="47">
                  <a:moveTo>
                    <a:pt x="48" y="47"/>
                  </a:moveTo>
                  <a:cubicBezTo>
                    <a:pt x="46" y="47"/>
                    <a:pt x="44" y="46"/>
                    <a:pt x="42" y="45"/>
                  </a:cubicBezTo>
                  <a:lnTo>
                    <a:pt x="12" y="33"/>
                  </a:lnTo>
                  <a:cubicBezTo>
                    <a:pt x="4" y="30"/>
                    <a:pt x="0" y="20"/>
                    <a:pt x="3" y="12"/>
                  </a:cubicBezTo>
                  <a:cubicBezTo>
                    <a:pt x="7" y="4"/>
                    <a:pt x="16" y="0"/>
                    <a:pt x="24" y="4"/>
                  </a:cubicBezTo>
                  <a:lnTo>
                    <a:pt x="54" y="16"/>
                  </a:lnTo>
                  <a:cubicBezTo>
                    <a:pt x="62" y="19"/>
                    <a:pt x="66" y="29"/>
                    <a:pt x="63" y="37"/>
                  </a:cubicBezTo>
                  <a:cubicBezTo>
                    <a:pt x="60" y="43"/>
                    <a:pt x="54" y="47"/>
                    <a:pt x="48" y="47"/>
                  </a:cubicBezTo>
                  <a:close/>
                </a:path>
              </a:pathLst>
            </a:custGeom>
            <a:grpFill/>
            <a:ln w="0">
              <a:noFill/>
              <a:prstDash val="solid"/>
              <a:round/>
            </a:ln>
            <a:extLst>
              <a:ext uri="{91240B29-F687-4F45-9708-019B960494DF}">
                <a14:hiddenLine xmlns:a14="http://schemas.microsoft.com/office/drawing/2010/main" w="0">
                  <a:solidFill>
                    <a:srgbClr val="000000"/>
                  </a:solidFill>
                  <a:prstDash val="solid"/>
                  <a:round/>
                </a14:hiddenLine>
              </a:ext>
            </a:extLst>
          </p:spPr>
          <p:txBody>
            <a:bodyPr vert="horz" wrap="square" lIns="68580" tIns="34290" rIns="68580" bIns="34290" numCol="1" anchor="t" anchorCtr="0" compatLnSpc="1"/>
            <a:lstStyle>
              <a:defPPr>
                <a:defRPr lang="zh-CN"/>
              </a:defPPr>
              <a:lvl1pPr marL="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9pPr>
            </a:lstStyle>
            <a:p>
              <a:endParaRPr lang="zh-CN" altLang="en-US" sz="1350">
                <a:latin typeface="微软雅黑" panose="020B0503020204020204" charset="-122"/>
                <a:ea typeface="微软雅黑" panose="020B0503020204020204" charset="-122"/>
              </a:endParaRPr>
            </a:p>
          </p:txBody>
        </p:sp>
        <p:sp>
          <p:nvSpPr>
            <p:cNvPr id="325" name="PA-任意多边形 671"/>
            <p:cNvSpPr/>
            <p:nvPr>
              <p:custDataLst>
                <p:tags r:id="rId26"/>
              </p:custDataLst>
            </p:nvPr>
          </p:nvSpPr>
          <p:spPr bwMode="auto">
            <a:xfrm>
              <a:off x="3845" y="2095"/>
              <a:ext cx="25" cy="18"/>
            </a:xfrm>
            <a:custGeom>
              <a:avLst/>
              <a:gdLst>
                <a:gd name="T0" fmla="*/ 18 w 66"/>
                <a:gd name="T1" fmla="*/ 47 h 47"/>
                <a:gd name="T2" fmla="*/ 3 w 66"/>
                <a:gd name="T3" fmla="*/ 37 h 47"/>
                <a:gd name="T4" fmla="*/ 12 w 66"/>
                <a:gd name="T5" fmla="*/ 16 h 47"/>
                <a:gd name="T6" fmla="*/ 42 w 66"/>
                <a:gd name="T7" fmla="*/ 4 h 47"/>
                <a:gd name="T8" fmla="*/ 63 w 66"/>
                <a:gd name="T9" fmla="*/ 12 h 47"/>
                <a:gd name="T10" fmla="*/ 54 w 66"/>
                <a:gd name="T11" fmla="*/ 33 h 47"/>
                <a:gd name="T12" fmla="*/ 24 w 66"/>
                <a:gd name="T13" fmla="*/ 45 h 47"/>
                <a:gd name="T14" fmla="*/ 18 w 66"/>
                <a:gd name="T15" fmla="*/ 47 h 4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6" h="47">
                  <a:moveTo>
                    <a:pt x="18" y="47"/>
                  </a:moveTo>
                  <a:cubicBezTo>
                    <a:pt x="12" y="47"/>
                    <a:pt x="6" y="43"/>
                    <a:pt x="3" y="37"/>
                  </a:cubicBezTo>
                  <a:cubicBezTo>
                    <a:pt x="0" y="29"/>
                    <a:pt x="4" y="19"/>
                    <a:pt x="12" y="16"/>
                  </a:cubicBezTo>
                  <a:lnTo>
                    <a:pt x="42" y="4"/>
                  </a:lnTo>
                  <a:cubicBezTo>
                    <a:pt x="50" y="0"/>
                    <a:pt x="59" y="4"/>
                    <a:pt x="63" y="12"/>
                  </a:cubicBezTo>
                  <a:cubicBezTo>
                    <a:pt x="66" y="20"/>
                    <a:pt x="62" y="30"/>
                    <a:pt x="54" y="33"/>
                  </a:cubicBezTo>
                  <a:lnTo>
                    <a:pt x="24" y="45"/>
                  </a:lnTo>
                  <a:cubicBezTo>
                    <a:pt x="22" y="46"/>
                    <a:pt x="20" y="47"/>
                    <a:pt x="18" y="47"/>
                  </a:cubicBezTo>
                  <a:close/>
                </a:path>
              </a:pathLst>
            </a:custGeom>
            <a:grpFill/>
            <a:ln w="0">
              <a:noFill/>
              <a:prstDash val="solid"/>
              <a:round/>
            </a:ln>
            <a:extLst>
              <a:ext uri="{91240B29-F687-4F45-9708-019B960494DF}">
                <a14:hiddenLine xmlns:a14="http://schemas.microsoft.com/office/drawing/2010/main" w="0">
                  <a:solidFill>
                    <a:srgbClr val="000000"/>
                  </a:solidFill>
                  <a:prstDash val="solid"/>
                  <a:round/>
                </a14:hiddenLine>
              </a:ext>
            </a:extLst>
          </p:spPr>
          <p:txBody>
            <a:bodyPr vert="horz" wrap="square" lIns="68580" tIns="34290" rIns="68580" bIns="34290" numCol="1" anchor="t" anchorCtr="0" compatLnSpc="1"/>
            <a:lstStyle>
              <a:defPPr>
                <a:defRPr lang="zh-CN"/>
              </a:defPPr>
              <a:lvl1pPr marL="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9pPr>
            </a:lstStyle>
            <a:p>
              <a:endParaRPr lang="zh-CN" altLang="en-US" sz="1350">
                <a:latin typeface="微软雅黑" panose="020B0503020204020204" charset="-122"/>
                <a:ea typeface="微软雅黑" panose="020B0503020204020204" charset="-122"/>
              </a:endParaRPr>
            </a:p>
          </p:txBody>
        </p:sp>
        <p:sp>
          <p:nvSpPr>
            <p:cNvPr id="326" name="PA-任意多边形 672"/>
            <p:cNvSpPr/>
            <p:nvPr>
              <p:custDataLst>
                <p:tags r:id="rId27"/>
              </p:custDataLst>
            </p:nvPr>
          </p:nvSpPr>
          <p:spPr bwMode="auto">
            <a:xfrm>
              <a:off x="3720" y="2039"/>
              <a:ext cx="19" cy="25"/>
            </a:xfrm>
            <a:custGeom>
              <a:avLst/>
              <a:gdLst>
                <a:gd name="T0" fmla="*/ 31 w 49"/>
                <a:gd name="T1" fmla="*/ 64 h 64"/>
                <a:gd name="T2" fmla="*/ 16 w 49"/>
                <a:gd name="T3" fmla="*/ 54 h 64"/>
                <a:gd name="T4" fmla="*/ 4 w 49"/>
                <a:gd name="T5" fmla="*/ 24 h 64"/>
                <a:gd name="T6" fmla="*/ 12 w 49"/>
                <a:gd name="T7" fmla="*/ 3 h 64"/>
                <a:gd name="T8" fmla="*/ 33 w 49"/>
                <a:gd name="T9" fmla="*/ 12 h 64"/>
                <a:gd name="T10" fmla="*/ 45 w 49"/>
                <a:gd name="T11" fmla="*/ 42 h 64"/>
                <a:gd name="T12" fmla="*/ 37 w 49"/>
                <a:gd name="T13" fmla="*/ 63 h 64"/>
                <a:gd name="T14" fmla="*/ 31 w 49"/>
                <a:gd name="T15" fmla="*/ 64 h 6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 h="64">
                  <a:moveTo>
                    <a:pt x="31" y="64"/>
                  </a:moveTo>
                  <a:cubicBezTo>
                    <a:pt x="24" y="64"/>
                    <a:pt x="18" y="60"/>
                    <a:pt x="16" y="54"/>
                  </a:cubicBezTo>
                  <a:lnTo>
                    <a:pt x="4" y="24"/>
                  </a:lnTo>
                  <a:cubicBezTo>
                    <a:pt x="0" y="16"/>
                    <a:pt x="4" y="7"/>
                    <a:pt x="12" y="3"/>
                  </a:cubicBezTo>
                  <a:cubicBezTo>
                    <a:pt x="20" y="0"/>
                    <a:pt x="30" y="4"/>
                    <a:pt x="33" y="12"/>
                  </a:cubicBezTo>
                  <a:lnTo>
                    <a:pt x="45" y="42"/>
                  </a:lnTo>
                  <a:cubicBezTo>
                    <a:pt x="49" y="50"/>
                    <a:pt x="45" y="59"/>
                    <a:pt x="37" y="63"/>
                  </a:cubicBezTo>
                  <a:cubicBezTo>
                    <a:pt x="35" y="63"/>
                    <a:pt x="33" y="64"/>
                    <a:pt x="31" y="64"/>
                  </a:cubicBezTo>
                  <a:close/>
                </a:path>
              </a:pathLst>
            </a:custGeom>
            <a:grpFill/>
            <a:ln w="0">
              <a:noFill/>
              <a:prstDash val="solid"/>
              <a:round/>
            </a:ln>
            <a:extLst>
              <a:ext uri="{91240B29-F687-4F45-9708-019B960494DF}">
                <a14:hiddenLine xmlns:a14="http://schemas.microsoft.com/office/drawing/2010/main" w="0">
                  <a:solidFill>
                    <a:srgbClr val="000000"/>
                  </a:solidFill>
                  <a:prstDash val="solid"/>
                  <a:round/>
                </a14:hiddenLine>
              </a:ext>
            </a:extLst>
          </p:spPr>
          <p:txBody>
            <a:bodyPr vert="horz" wrap="square" lIns="68580" tIns="34290" rIns="68580" bIns="34290" numCol="1" anchor="t" anchorCtr="0" compatLnSpc="1"/>
            <a:lstStyle>
              <a:defPPr>
                <a:defRPr lang="zh-CN"/>
              </a:defPPr>
              <a:lvl1pPr marL="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9pPr>
            </a:lstStyle>
            <a:p>
              <a:endParaRPr lang="zh-CN" altLang="en-US" sz="1350">
                <a:latin typeface="微软雅黑" panose="020B0503020204020204" charset="-122"/>
                <a:ea typeface="微软雅黑" panose="020B0503020204020204" charset="-122"/>
              </a:endParaRPr>
            </a:p>
          </p:txBody>
        </p:sp>
        <p:sp>
          <p:nvSpPr>
            <p:cNvPr id="327" name="PA-任意多边形 673"/>
            <p:cNvSpPr/>
            <p:nvPr>
              <p:custDataLst>
                <p:tags r:id="rId28"/>
              </p:custDataLst>
            </p:nvPr>
          </p:nvSpPr>
          <p:spPr bwMode="auto">
            <a:xfrm>
              <a:off x="3664" y="2170"/>
              <a:ext cx="26" cy="18"/>
            </a:xfrm>
            <a:custGeom>
              <a:avLst/>
              <a:gdLst>
                <a:gd name="T0" fmla="*/ 18 w 66"/>
                <a:gd name="T1" fmla="*/ 47 h 47"/>
                <a:gd name="T2" fmla="*/ 3 w 66"/>
                <a:gd name="T3" fmla="*/ 37 h 47"/>
                <a:gd name="T4" fmla="*/ 12 w 66"/>
                <a:gd name="T5" fmla="*/ 16 h 47"/>
                <a:gd name="T6" fmla="*/ 42 w 66"/>
                <a:gd name="T7" fmla="*/ 4 h 47"/>
                <a:gd name="T8" fmla="*/ 63 w 66"/>
                <a:gd name="T9" fmla="*/ 12 h 47"/>
                <a:gd name="T10" fmla="*/ 54 w 66"/>
                <a:gd name="T11" fmla="*/ 33 h 47"/>
                <a:gd name="T12" fmla="*/ 24 w 66"/>
                <a:gd name="T13" fmla="*/ 45 h 47"/>
                <a:gd name="T14" fmla="*/ 18 w 66"/>
                <a:gd name="T15" fmla="*/ 47 h 4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6" h="47">
                  <a:moveTo>
                    <a:pt x="18" y="47"/>
                  </a:moveTo>
                  <a:cubicBezTo>
                    <a:pt x="12" y="47"/>
                    <a:pt x="6" y="43"/>
                    <a:pt x="3" y="37"/>
                  </a:cubicBezTo>
                  <a:cubicBezTo>
                    <a:pt x="0" y="29"/>
                    <a:pt x="4" y="19"/>
                    <a:pt x="12" y="16"/>
                  </a:cubicBezTo>
                  <a:lnTo>
                    <a:pt x="42" y="4"/>
                  </a:lnTo>
                  <a:cubicBezTo>
                    <a:pt x="50" y="0"/>
                    <a:pt x="59" y="4"/>
                    <a:pt x="63" y="12"/>
                  </a:cubicBezTo>
                  <a:cubicBezTo>
                    <a:pt x="66" y="20"/>
                    <a:pt x="62" y="30"/>
                    <a:pt x="54" y="33"/>
                  </a:cubicBezTo>
                  <a:lnTo>
                    <a:pt x="24" y="45"/>
                  </a:lnTo>
                  <a:cubicBezTo>
                    <a:pt x="22" y="46"/>
                    <a:pt x="20" y="47"/>
                    <a:pt x="18" y="47"/>
                  </a:cubicBezTo>
                  <a:close/>
                </a:path>
              </a:pathLst>
            </a:custGeom>
            <a:grpFill/>
            <a:ln w="0">
              <a:noFill/>
              <a:prstDash val="solid"/>
              <a:round/>
            </a:ln>
            <a:extLst>
              <a:ext uri="{91240B29-F687-4F45-9708-019B960494DF}">
                <a14:hiddenLine xmlns:a14="http://schemas.microsoft.com/office/drawing/2010/main" w="0">
                  <a:solidFill>
                    <a:srgbClr val="000000"/>
                  </a:solidFill>
                  <a:prstDash val="solid"/>
                  <a:round/>
                </a14:hiddenLine>
              </a:ext>
            </a:extLst>
          </p:spPr>
          <p:txBody>
            <a:bodyPr vert="horz" wrap="square" lIns="68580" tIns="34290" rIns="68580" bIns="34290" numCol="1" anchor="t" anchorCtr="0" compatLnSpc="1"/>
            <a:lstStyle>
              <a:defPPr>
                <a:defRPr lang="zh-CN"/>
              </a:defPPr>
              <a:lvl1pPr marL="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9pPr>
            </a:lstStyle>
            <a:p>
              <a:endParaRPr lang="zh-CN" altLang="en-US" sz="1350">
                <a:latin typeface="微软雅黑" panose="020B0503020204020204" charset="-122"/>
                <a:ea typeface="微软雅黑" panose="020B0503020204020204" charset="-122"/>
              </a:endParaRPr>
            </a:p>
          </p:txBody>
        </p:sp>
      </p:grpSp>
      <p:grpSp>
        <p:nvGrpSpPr>
          <p:cNvPr id="12" name="组合 11"/>
          <p:cNvGrpSpPr/>
          <p:nvPr>
            <p:custDataLst>
              <p:tags r:id="rId29"/>
            </p:custDataLst>
          </p:nvPr>
        </p:nvGrpSpPr>
        <p:grpSpPr>
          <a:xfrm>
            <a:off x="1035685" y="280670"/>
            <a:ext cx="10067290" cy="6296660"/>
            <a:chOff x="2523785" y="723622"/>
            <a:chExt cx="7294283" cy="5348839"/>
          </a:xfrm>
        </p:grpSpPr>
        <p:sp>
          <p:nvSpPr>
            <p:cNvPr id="13" name="圆角矩形 12"/>
            <p:cNvSpPr/>
            <p:nvPr>
              <p:custDataLst>
                <p:tags r:id="rId30"/>
              </p:custDataLst>
            </p:nvPr>
          </p:nvSpPr>
          <p:spPr>
            <a:xfrm>
              <a:off x="2523785" y="723623"/>
              <a:ext cx="1675285" cy="1675285"/>
            </a:xfrm>
            <a:prstGeom prst="roundRect">
              <a:avLst/>
            </a:prstGeom>
            <a:blipFill dpi="0" rotWithShape="0">
              <a:blip r:embed="rId31"/>
              <a:srcRect/>
              <a:tile tx="-668103.647816731" ty="-1.25961179934713" sx="100000" sy="100000"/>
            </a:blipFill>
            <a:ln>
              <a:noFill/>
            </a:ln>
          </p:spPr>
          <p:style>
            <a:lnRef idx="2">
              <a:srgbClr val="2196F3">
                <a:shade val="50000"/>
              </a:srgbClr>
            </a:lnRef>
            <a:fillRef idx="1">
              <a:srgbClr val="2196F3"/>
            </a:fillRef>
            <a:effectRef idx="0">
              <a:srgbClr val="2196F3"/>
            </a:effectRef>
            <a:fontRef idx="minor">
              <a:srgbClr val="FFFFFF"/>
            </a:fontRef>
          </p:style>
          <p:txBody>
            <a:bodyPr rtlCol="0" anchor="ctr"/>
            <a:p>
              <a:pPr algn="ctr"/>
              <a:endParaRPr lang="zh-CN" altLang="en-US"/>
            </a:p>
          </p:txBody>
        </p:sp>
        <p:sp>
          <p:nvSpPr>
            <p:cNvPr id="14" name="圆角矩形 13"/>
            <p:cNvSpPr/>
            <p:nvPr>
              <p:custDataLst>
                <p:tags r:id="rId32"/>
              </p:custDataLst>
            </p:nvPr>
          </p:nvSpPr>
          <p:spPr>
            <a:xfrm>
              <a:off x="4396785" y="723622"/>
              <a:ext cx="1675285" cy="1675285"/>
            </a:xfrm>
            <a:prstGeom prst="roundRect">
              <a:avLst/>
            </a:prstGeom>
            <a:blipFill dpi="0" rotWithShape="0">
              <a:blip r:embed="rId31"/>
              <a:srcRect/>
              <a:tile tx="-2872911.31688411" ty="-0.0968920727846267" sx="100000" sy="100000"/>
            </a:blipFill>
            <a:ln>
              <a:noFill/>
            </a:ln>
          </p:spPr>
          <p:style>
            <a:lnRef idx="2">
              <a:srgbClr val="2196F3">
                <a:shade val="50000"/>
              </a:srgbClr>
            </a:lnRef>
            <a:fillRef idx="1">
              <a:srgbClr val="2196F3"/>
            </a:fillRef>
            <a:effectRef idx="0">
              <a:srgbClr val="2196F3"/>
            </a:effectRef>
            <a:fontRef idx="minor">
              <a:srgbClr val="FFFFFF"/>
            </a:fontRef>
          </p:style>
          <p:txBody>
            <a:bodyPr rtlCol="0" anchor="ctr"/>
            <a:p>
              <a:pPr algn="ctr"/>
              <a:endParaRPr lang="zh-CN" altLang="en-US"/>
            </a:p>
          </p:txBody>
        </p:sp>
        <p:sp>
          <p:nvSpPr>
            <p:cNvPr id="26" name="圆角矩形 25"/>
            <p:cNvSpPr/>
            <p:nvPr>
              <p:custDataLst>
                <p:tags r:id="rId33"/>
              </p:custDataLst>
            </p:nvPr>
          </p:nvSpPr>
          <p:spPr>
            <a:xfrm>
              <a:off x="2523785" y="2560400"/>
              <a:ext cx="1675285" cy="1675285"/>
            </a:xfrm>
            <a:prstGeom prst="roundRect">
              <a:avLst/>
            </a:prstGeom>
            <a:blipFill dpi="0" rotWithShape="0">
              <a:blip r:embed="rId31"/>
              <a:srcRect/>
              <a:tile tx="-668103.647816731" ty="-2162168.77460356" sx="100000" sy="100000"/>
            </a:blipFill>
            <a:ln>
              <a:noFill/>
            </a:ln>
          </p:spPr>
          <p:style>
            <a:lnRef idx="2">
              <a:srgbClr val="2196F3">
                <a:shade val="50000"/>
              </a:srgbClr>
            </a:lnRef>
            <a:fillRef idx="1">
              <a:srgbClr val="2196F3"/>
            </a:fillRef>
            <a:effectRef idx="0">
              <a:srgbClr val="2196F3"/>
            </a:effectRef>
            <a:fontRef idx="minor">
              <a:srgbClr val="FFFFFF"/>
            </a:fontRef>
          </p:style>
          <p:txBody>
            <a:bodyPr rtlCol="0" anchor="ctr"/>
            <a:p>
              <a:pPr algn="ctr"/>
              <a:endParaRPr lang="zh-CN" altLang="en-US"/>
            </a:p>
          </p:txBody>
        </p:sp>
        <p:sp>
          <p:nvSpPr>
            <p:cNvPr id="27" name="圆角矩形 26"/>
            <p:cNvSpPr/>
            <p:nvPr>
              <p:custDataLst>
                <p:tags r:id="rId34"/>
              </p:custDataLst>
            </p:nvPr>
          </p:nvSpPr>
          <p:spPr>
            <a:xfrm>
              <a:off x="4396785" y="2560399"/>
              <a:ext cx="1675285" cy="1675285"/>
            </a:xfrm>
            <a:prstGeom prst="roundRect">
              <a:avLst/>
            </a:prstGeom>
            <a:blipFill dpi="0" rotWithShape="0">
              <a:blip r:embed="rId31"/>
              <a:srcRect/>
              <a:tile tx="-2872911.31688411" ty="-2162167.61188383" sx="100000" sy="100000"/>
            </a:blipFill>
            <a:ln>
              <a:noFill/>
            </a:ln>
          </p:spPr>
          <p:style>
            <a:lnRef idx="2">
              <a:srgbClr val="2196F3">
                <a:shade val="50000"/>
              </a:srgbClr>
            </a:lnRef>
            <a:fillRef idx="1">
              <a:srgbClr val="2196F3"/>
            </a:fillRef>
            <a:effectRef idx="0">
              <a:srgbClr val="2196F3"/>
            </a:effectRef>
            <a:fontRef idx="minor">
              <a:srgbClr val="FFFFFF"/>
            </a:fontRef>
          </p:style>
          <p:txBody>
            <a:bodyPr rtlCol="0" anchor="ctr"/>
            <a:p>
              <a:pPr algn="ctr"/>
              <a:endParaRPr lang="zh-CN" altLang="en-US"/>
            </a:p>
          </p:txBody>
        </p:sp>
        <p:sp>
          <p:nvSpPr>
            <p:cNvPr id="28" name="圆角矩形 27"/>
            <p:cNvSpPr/>
            <p:nvPr>
              <p:custDataLst>
                <p:tags r:id="rId35"/>
              </p:custDataLst>
            </p:nvPr>
          </p:nvSpPr>
          <p:spPr>
            <a:xfrm>
              <a:off x="6269784" y="2560400"/>
              <a:ext cx="1675285" cy="1675285"/>
            </a:xfrm>
            <a:prstGeom prst="roundRect">
              <a:avLst/>
            </a:prstGeom>
            <a:blipFill dpi="0" rotWithShape="0">
              <a:blip r:embed="rId31"/>
              <a:srcRect/>
              <a:tile tx="-5077717.43565853" ty="-2162168.77460356" sx="100000" sy="100000"/>
            </a:blipFill>
            <a:ln>
              <a:noFill/>
            </a:ln>
          </p:spPr>
          <p:style>
            <a:lnRef idx="2">
              <a:srgbClr val="2196F3">
                <a:shade val="50000"/>
              </a:srgbClr>
            </a:lnRef>
            <a:fillRef idx="1">
              <a:srgbClr val="2196F3"/>
            </a:fillRef>
            <a:effectRef idx="0">
              <a:srgbClr val="2196F3"/>
            </a:effectRef>
            <a:fontRef idx="minor">
              <a:srgbClr val="FFFFFF"/>
            </a:fontRef>
          </p:style>
          <p:txBody>
            <a:bodyPr rtlCol="0" anchor="ctr"/>
            <a:p>
              <a:pPr algn="ctr"/>
              <a:endParaRPr lang="zh-CN" altLang="en-US"/>
            </a:p>
          </p:txBody>
        </p:sp>
        <p:sp>
          <p:nvSpPr>
            <p:cNvPr id="29" name="圆角矩形 28"/>
            <p:cNvSpPr/>
            <p:nvPr>
              <p:custDataLst>
                <p:tags r:id="rId36"/>
              </p:custDataLst>
            </p:nvPr>
          </p:nvSpPr>
          <p:spPr>
            <a:xfrm>
              <a:off x="8142783" y="2560399"/>
              <a:ext cx="1675285" cy="1675285"/>
            </a:xfrm>
            <a:prstGeom prst="roundRect">
              <a:avLst/>
            </a:prstGeom>
            <a:blipFill dpi="0" rotWithShape="0">
              <a:blip r:embed="rId31"/>
              <a:srcRect/>
              <a:tile tx="-7282524.32957943" ty="-2162167.61188383" sx="100000" sy="100000"/>
            </a:blipFill>
            <a:ln>
              <a:noFill/>
            </a:ln>
          </p:spPr>
          <p:style>
            <a:lnRef idx="2">
              <a:srgbClr val="2196F3">
                <a:shade val="50000"/>
              </a:srgbClr>
            </a:lnRef>
            <a:fillRef idx="1">
              <a:srgbClr val="2196F3"/>
            </a:fillRef>
            <a:effectRef idx="0">
              <a:srgbClr val="2196F3"/>
            </a:effectRef>
            <a:fontRef idx="minor">
              <a:srgbClr val="FFFFFF"/>
            </a:fontRef>
          </p:style>
          <p:txBody>
            <a:bodyPr rtlCol="0" anchor="ctr"/>
            <a:p>
              <a:pPr algn="ctr"/>
              <a:endParaRPr lang="zh-CN" altLang="en-US"/>
            </a:p>
          </p:txBody>
        </p:sp>
        <p:sp>
          <p:nvSpPr>
            <p:cNvPr id="30" name="圆角矩形 29"/>
            <p:cNvSpPr/>
            <p:nvPr>
              <p:custDataLst>
                <p:tags r:id="rId37"/>
              </p:custDataLst>
            </p:nvPr>
          </p:nvSpPr>
          <p:spPr>
            <a:xfrm>
              <a:off x="6269784" y="4397176"/>
              <a:ext cx="1675285" cy="1675285"/>
            </a:xfrm>
            <a:prstGeom prst="roundRect">
              <a:avLst/>
            </a:prstGeom>
            <a:blipFill dpi="0" rotWithShape="0">
              <a:blip r:embed="rId31"/>
              <a:srcRect/>
              <a:tile tx="-5077717.43565853" ty="-4324335.44177885" sx="100000" sy="100000"/>
            </a:blipFill>
            <a:ln>
              <a:noFill/>
            </a:ln>
          </p:spPr>
          <p:style>
            <a:lnRef idx="2">
              <a:srgbClr val="2196F3">
                <a:shade val="50000"/>
              </a:srgbClr>
            </a:lnRef>
            <a:fillRef idx="1">
              <a:srgbClr val="2196F3"/>
            </a:fillRef>
            <a:effectRef idx="0">
              <a:srgbClr val="2196F3"/>
            </a:effectRef>
            <a:fontRef idx="minor">
              <a:srgbClr val="FFFFFF"/>
            </a:fontRef>
          </p:style>
          <p:txBody>
            <a:bodyPr rtlCol="0" anchor="ctr"/>
            <a:p>
              <a:pPr algn="ctr"/>
              <a:endParaRPr lang="zh-CN" altLang="en-US"/>
            </a:p>
          </p:txBody>
        </p:sp>
        <p:sp>
          <p:nvSpPr>
            <p:cNvPr id="31" name="圆角矩形 30"/>
            <p:cNvSpPr/>
            <p:nvPr>
              <p:custDataLst>
                <p:tags r:id="rId38"/>
              </p:custDataLst>
            </p:nvPr>
          </p:nvSpPr>
          <p:spPr>
            <a:xfrm>
              <a:off x="8142783" y="4397175"/>
              <a:ext cx="1675285" cy="1675285"/>
            </a:xfrm>
            <a:prstGeom prst="roundRect">
              <a:avLst/>
            </a:prstGeom>
            <a:blipFill dpi="0" rotWithShape="0">
              <a:blip r:embed="rId31"/>
              <a:srcRect/>
              <a:tile tx="-7282524.32957943" ty="-4324334.27905913" sx="100000" sy="100000"/>
            </a:blipFill>
            <a:ln>
              <a:noFill/>
            </a:ln>
          </p:spPr>
          <p:style>
            <a:lnRef idx="2">
              <a:srgbClr val="2196F3">
                <a:shade val="50000"/>
              </a:srgbClr>
            </a:lnRef>
            <a:fillRef idx="1">
              <a:srgbClr val="2196F3"/>
            </a:fillRef>
            <a:effectRef idx="0">
              <a:srgbClr val="2196F3"/>
            </a:effectRef>
            <a:fontRef idx="minor">
              <a:srgbClr val="FFFFFF"/>
            </a:fontRef>
          </p:style>
          <p:txBody>
            <a:bodyPr rtlCol="0" anchor="ctr"/>
            <a:p>
              <a:pPr algn="ctr"/>
              <a:endParaRPr lang="zh-CN" altLang="en-US"/>
            </a:p>
          </p:txBody>
        </p:sp>
      </p:grpSp>
    </p:spTree>
    <p:custDataLst>
      <p:tags r:id="rId39"/>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custDataLst>
              <p:tags r:id="rId1"/>
            </p:custDataLst>
          </p:nvPr>
        </p:nvSpPr>
        <p:spPr>
          <a:xfrm>
            <a:off x="8584565" y="770890"/>
            <a:ext cx="2470150" cy="2471420"/>
          </a:xfrm>
          <a:prstGeom prst="rect">
            <a:avLst/>
          </a:prstGeom>
          <a:noFill/>
          <a:ln w="57150">
            <a:solidFill>
              <a:srgbClr val="FFC000"/>
            </a:solid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sp>
        <p:nvSpPr>
          <p:cNvPr id="16" name="文本框 15"/>
          <p:cNvSpPr txBox="1"/>
          <p:nvPr>
            <p:custDataLst>
              <p:tags r:id="rId2"/>
            </p:custDataLst>
          </p:nvPr>
        </p:nvSpPr>
        <p:spPr>
          <a:xfrm>
            <a:off x="7291070" y="1082040"/>
            <a:ext cx="3801745" cy="1848485"/>
          </a:xfrm>
          <a:prstGeom prst="rect">
            <a:avLst/>
          </a:prstGeom>
          <a:noFill/>
        </p:spPr>
        <p:txBody>
          <a:bodyPr wrap="square" lIns="101600" tIns="38100" rIns="63500" bIns="38100" rtlCol="0" anchor="ctr" anchorCtr="0">
            <a:spAutoFit/>
          </a:bodyPr>
          <a:lstStyle>
            <a:defPPr>
              <a:defRPr lang="zh-CN"/>
            </a:defPPr>
            <a:lvl1pPr marL="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9pPr>
          </a:lstStyle>
          <a:p>
            <a:pPr fontAlgn="auto">
              <a:lnSpc>
                <a:spcPct val="120000"/>
              </a:lnSpc>
            </a:pPr>
            <a:r>
              <a:rPr lang="zh-CN" altLang="en-US" sz="4800" b="1" dirty="0">
                <a:sym typeface="+mn-ea"/>
              </a:rPr>
              <a:t>违法作业的法律责任</a:t>
            </a:r>
            <a:endParaRPr lang="zh-CN" altLang="en-US" sz="4800" b="1" dirty="0">
              <a:sym typeface="+mn-ea"/>
            </a:endParaRPr>
          </a:p>
        </p:txBody>
      </p:sp>
      <p:sp>
        <p:nvSpPr>
          <p:cNvPr id="17" name="文本框 2"/>
          <p:cNvSpPr txBox="1"/>
          <p:nvPr>
            <p:custDataLst>
              <p:tags r:id="rId3"/>
            </p:custDataLst>
          </p:nvPr>
        </p:nvSpPr>
        <p:spPr>
          <a:xfrm>
            <a:off x="7291070" y="3711575"/>
            <a:ext cx="3801745" cy="1279525"/>
          </a:xfrm>
          <a:prstGeom prst="rect">
            <a:avLst/>
          </a:prstGeom>
          <a:noFill/>
        </p:spPr>
        <p:txBody>
          <a:bodyPr wrap="square" lIns="101600" tIns="0" rIns="82550" bIns="0" rtlCol="0">
            <a:spAutoFit/>
          </a:bodyPr>
          <a:lstStyle>
            <a:defPPr>
              <a:defRPr lang="zh-CN"/>
            </a:defPPr>
            <a:lvl1pPr fontAlgn="auto">
              <a:lnSpc>
                <a:spcPct val="130000"/>
              </a:lnSpc>
              <a:spcAft>
                <a:spcPts val="1000"/>
              </a:spcAft>
              <a:defRPr sz="1600" spc="150"/>
            </a:lvl1pPr>
          </a:lstStyle>
          <a:p>
            <a:r>
              <a:rPr lang="zh-CN" altLang="zh-CN" dirty="0">
                <a:latin typeface="微软雅黑" panose="020B0503020204020204" charset="-122"/>
                <a:ea typeface="微软雅黑" panose="020B0503020204020204" charset="-122"/>
                <a:cs typeface="微软雅黑" panose="020B0503020204020204" charset="-122"/>
                <a:sym typeface="+mn-ea"/>
              </a:rPr>
              <a:t>未经同意或者未按照同意的作业方案在安全保护区内作业的，由市交通行政管理部门责令限期改正，处</a:t>
            </a:r>
            <a:r>
              <a:rPr lang="en-US" altLang="zh-CN" dirty="0">
                <a:latin typeface="微软雅黑" panose="020B0503020204020204" charset="-122"/>
                <a:ea typeface="微软雅黑" panose="020B0503020204020204" charset="-122"/>
                <a:cs typeface="微软雅黑" panose="020B0503020204020204" charset="-122"/>
                <a:sym typeface="+mn-ea"/>
              </a:rPr>
              <a:t>2</a:t>
            </a:r>
            <a:r>
              <a:rPr lang="zh-CN" altLang="zh-CN" dirty="0">
                <a:latin typeface="微软雅黑" panose="020B0503020204020204" charset="-122"/>
                <a:ea typeface="微软雅黑" panose="020B0503020204020204" charset="-122"/>
                <a:cs typeface="微软雅黑" panose="020B0503020204020204" charset="-122"/>
                <a:sym typeface="+mn-ea"/>
              </a:rPr>
              <a:t>万元以上</a:t>
            </a:r>
            <a:r>
              <a:rPr lang="en-US" altLang="zh-CN" dirty="0">
                <a:latin typeface="微软雅黑" panose="020B0503020204020204" charset="-122"/>
                <a:ea typeface="微软雅黑" panose="020B0503020204020204" charset="-122"/>
                <a:cs typeface="微软雅黑" panose="020B0503020204020204" charset="-122"/>
                <a:sym typeface="+mn-ea"/>
              </a:rPr>
              <a:t>20</a:t>
            </a:r>
            <a:r>
              <a:rPr lang="zh-CN" altLang="zh-CN" dirty="0">
                <a:latin typeface="微软雅黑" panose="020B0503020204020204" charset="-122"/>
                <a:ea typeface="微软雅黑" panose="020B0503020204020204" charset="-122"/>
                <a:cs typeface="微软雅黑" panose="020B0503020204020204" charset="-122"/>
                <a:sym typeface="+mn-ea"/>
              </a:rPr>
              <a:t>万元以下罚款。</a:t>
            </a:r>
            <a:endParaRPr lang="zh-CN" altLang="en-US" dirty="0">
              <a:latin typeface="微软雅黑" panose="020B0503020204020204" charset="-122"/>
              <a:ea typeface="微软雅黑" panose="020B0503020204020204" charset="-122"/>
              <a:cs typeface="微软雅黑" panose="020B0503020204020204" charset="-122"/>
              <a:sym typeface="+mn-ea"/>
            </a:endParaRPr>
          </a:p>
        </p:txBody>
      </p:sp>
      <p:grpSp>
        <p:nvGrpSpPr>
          <p:cNvPr id="7" name="组合 6"/>
          <p:cNvGrpSpPr/>
          <p:nvPr>
            <p:custDataLst>
              <p:tags r:id="rId4"/>
            </p:custDataLst>
          </p:nvPr>
        </p:nvGrpSpPr>
        <p:grpSpPr>
          <a:xfrm>
            <a:off x="10792341" y="5128317"/>
            <a:ext cx="300289" cy="300289"/>
            <a:chOff x="7709706" y="591622"/>
            <a:chExt cx="393145" cy="393145"/>
          </a:xfrm>
        </p:grpSpPr>
        <p:sp>
          <p:nvSpPr>
            <p:cNvPr id="20" name="矩形 19"/>
            <p:cNvSpPr/>
            <p:nvPr>
              <p:custDataLst>
                <p:tags r:id="rId5"/>
              </p:custDataLst>
            </p:nvPr>
          </p:nvSpPr>
          <p:spPr>
            <a:xfrm>
              <a:off x="7709706" y="761579"/>
              <a:ext cx="393145" cy="53233"/>
            </a:xfrm>
            <a:prstGeom prst="rect">
              <a:avLst/>
            </a:prstGeom>
            <a:solidFill>
              <a:srgbClr val="FFC000"/>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sp>
          <p:nvSpPr>
            <p:cNvPr id="21" name="矩形 20"/>
            <p:cNvSpPr/>
            <p:nvPr>
              <p:custDataLst>
                <p:tags r:id="rId6"/>
              </p:custDataLst>
            </p:nvPr>
          </p:nvSpPr>
          <p:spPr>
            <a:xfrm rot="5400000">
              <a:off x="7709705" y="761578"/>
              <a:ext cx="393145" cy="53233"/>
            </a:xfrm>
            <a:prstGeom prst="rect">
              <a:avLst/>
            </a:prstGeom>
            <a:solidFill>
              <a:srgbClr val="FFC000"/>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grpSp>
      <p:grpSp>
        <p:nvGrpSpPr>
          <p:cNvPr id="5" name="组合 4"/>
          <p:cNvGrpSpPr/>
          <p:nvPr>
            <p:custDataLst>
              <p:tags r:id="rId7"/>
            </p:custDataLst>
          </p:nvPr>
        </p:nvGrpSpPr>
        <p:grpSpPr>
          <a:xfrm>
            <a:off x="252730" y="937260"/>
            <a:ext cx="6552565" cy="4705985"/>
            <a:chOff x="32" y="510"/>
            <a:chExt cx="13418" cy="9780"/>
          </a:xfrm>
        </p:grpSpPr>
        <p:sp>
          <p:nvSpPr>
            <p:cNvPr id="6" name="PA-矩形 7"/>
            <p:cNvSpPr/>
            <p:nvPr>
              <p:custDataLst>
                <p:tags r:id="rId8"/>
              </p:custDataLst>
            </p:nvPr>
          </p:nvSpPr>
          <p:spPr>
            <a:xfrm>
              <a:off x="32" y="1869"/>
              <a:ext cx="1380" cy="6223"/>
            </a:xfrm>
            <a:prstGeom prst="rect">
              <a:avLst/>
            </a:prstGeom>
            <a:blipFill dpi="0" rotWithShape="0">
              <a:blip r:embed="rId9"/>
              <a:srcRect/>
              <a:tile tx="-491575.797599682" ty="-669989.077035004" sx="100000" sy="100000"/>
            </a:blip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a:p>
          </p:txBody>
        </p:sp>
        <p:sp>
          <p:nvSpPr>
            <p:cNvPr id="18" name="PA-矩形 8"/>
            <p:cNvSpPr/>
            <p:nvPr>
              <p:custDataLst>
                <p:tags r:id="rId10"/>
              </p:custDataLst>
            </p:nvPr>
          </p:nvSpPr>
          <p:spPr>
            <a:xfrm>
              <a:off x="1528" y="2709"/>
              <a:ext cx="1991" cy="7581"/>
            </a:xfrm>
            <a:prstGeom prst="rect">
              <a:avLst/>
            </a:prstGeom>
            <a:blipFill dpi="0" rotWithShape="0">
              <a:blip r:embed="rId9"/>
              <a:srcRect/>
              <a:tile tx="-1229072.73897541" ty="-1084110.31116586" sx="100000" sy="100000"/>
            </a:blip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a:p>
          </p:txBody>
        </p:sp>
        <p:sp>
          <p:nvSpPr>
            <p:cNvPr id="19" name="PA-矩形 9"/>
            <p:cNvSpPr/>
            <p:nvPr>
              <p:custDataLst>
                <p:tags r:id="rId11"/>
              </p:custDataLst>
            </p:nvPr>
          </p:nvSpPr>
          <p:spPr>
            <a:xfrm>
              <a:off x="3634" y="714"/>
              <a:ext cx="1665" cy="1708"/>
            </a:xfrm>
            <a:prstGeom prst="rect">
              <a:avLst/>
            </a:prstGeom>
            <a:blipFill dpi="0" rotWithShape="0">
              <a:blip r:embed="rId9"/>
              <a:srcRect/>
              <a:tile tx="-2267286.98381794" ty="-100572.283211762" sx="100000" sy="100000"/>
            </a:blip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a:p>
          </p:txBody>
        </p:sp>
        <p:sp>
          <p:nvSpPr>
            <p:cNvPr id="22" name="PA-矩形 10"/>
            <p:cNvSpPr/>
            <p:nvPr>
              <p:custDataLst>
                <p:tags r:id="rId12"/>
              </p:custDataLst>
            </p:nvPr>
          </p:nvSpPr>
          <p:spPr>
            <a:xfrm>
              <a:off x="3634" y="2525"/>
              <a:ext cx="6216" cy="6223"/>
            </a:xfrm>
            <a:prstGeom prst="rect">
              <a:avLst/>
            </a:prstGeom>
            <a:blipFill dpi="0" rotWithShape="0">
              <a:blip r:embed="rId9"/>
              <a:srcRect/>
              <a:tile tx="-2267286.98381794" ty="-993398.018685394" sx="100000" sy="100000"/>
            </a:blip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a:p>
          </p:txBody>
        </p:sp>
        <p:sp>
          <p:nvSpPr>
            <p:cNvPr id="23" name="PA-矩形 11"/>
            <p:cNvSpPr/>
            <p:nvPr>
              <p:custDataLst>
                <p:tags r:id="rId13"/>
              </p:custDataLst>
            </p:nvPr>
          </p:nvSpPr>
          <p:spPr>
            <a:xfrm>
              <a:off x="3634" y="8852"/>
              <a:ext cx="6216" cy="714"/>
            </a:xfrm>
            <a:prstGeom prst="rect">
              <a:avLst/>
            </a:prstGeom>
            <a:blipFill dpi="0" rotWithShape="0">
              <a:blip r:embed="rId9"/>
              <a:srcRect/>
              <a:tile tx="-2267286.98381794" ty="-4112618.86524301" sx="100000" sy="100000"/>
            </a:blip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a:p>
          </p:txBody>
        </p:sp>
        <p:sp>
          <p:nvSpPr>
            <p:cNvPr id="24" name="PA-矩形 12"/>
            <p:cNvSpPr/>
            <p:nvPr>
              <p:custDataLst>
                <p:tags r:id="rId14"/>
              </p:custDataLst>
            </p:nvPr>
          </p:nvSpPr>
          <p:spPr>
            <a:xfrm>
              <a:off x="9964" y="510"/>
              <a:ext cx="1991" cy="6223"/>
            </a:xfrm>
            <a:prstGeom prst="rect">
              <a:avLst/>
            </a:prstGeom>
            <a:blipFill dpi="0" rotWithShape="0">
              <a:blip r:embed="rId9"/>
              <a:srcRect/>
              <a:tile tx="-5387845.15184773" ty="-0.0305567323209743" sx="100000" sy="100000"/>
            </a:blip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a:p>
          </p:txBody>
        </p:sp>
        <p:sp>
          <p:nvSpPr>
            <p:cNvPr id="25" name="PA-矩形 13"/>
            <p:cNvSpPr/>
            <p:nvPr>
              <p:custDataLst>
                <p:tags r:id="rId15"/>
              </p:custDataLst>
            </p:nvPr>
          </p:nvSpPr>
          <p:spPr>
            <a:xfrm>
              <a:off x="9964" y="6836"/>
              <a:ext cx="1991" cy="2107"/>
            </a:xfrm>
            <a:prstGeom prst="rect">
              <a:avLst/>
            </a:prstGeom>
            <a:blipFill dpi="0" rotWithShape="0">
              <a:blip r:embed="rId9"/>
              <a:srcRect/>
              <a:tile tx="-5387845.15184773" ty="-3118727.59327036" sx="100000" sy="100000"/>
            </a:blip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a:p>
          </p:txBody>
        </p:sp>
        <p:sp>
          <p:nvSpPr>
            <p:cNvPr id="26" name="PA-矩形 14"/>
            <p:cNvSpPr/>
            <p:nvPr>
              <p:custDataLst>
                <p:tags r:id="rId16"/>
              </p:custDataLst>
            </p:nvPr>
          </p:nvSpPr>
          <p:spPr>
            <a:xfrm>
              <a:off x="12070" y="4067"/>
              <a:ext cx="1380" cy="6223"/>
            </a:xfrm>
            <a:prstGeom prst="rect">
              <a:avLst/>
            </a:prstGeom>
            <a:blipFill dpi="0" rotWithShape="0">
              <a:blip r:embed="rId9"/>
              <a:srcRect/>
              <a:tile tx="-6426059.29979695" ty="-1753606.46137338" sx="100000" sy="100000"/>
            </a:blip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a:p>
          </p:txBody>
        </p:sp>
      </p:grpSp>
    </p:spTree>
    <p:custDataLst>
      <p:tags r:id="rId17"/>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descr="4"/>
          <p:cNvPicPr/>
          <p:nvPr/>
        </p:nvPicPr>
        <p:blipFill>
          <a:blip r:embed="rId1"/>
          <a:srcRect r="24675" b="-510"/>
          <a:stretch>
            <a:fillRect/>
          </a:stretch>
        </p:blipFill>
        <p:spPr>
          <a:xfrm>
            <a:off x="5845810" y="1391285"/>
            <a:ext cx="6343015" cy="3582000"/>
          </a:xfrm>
          <a:prstGeom prst="rect">
            <a:avLst/>
          </a:prstGeom>
        </p:spPr>
      </p:pic>
      <p:sp>
        <p:nvSpPr>
          <p:cNvPr id="3" name="矩形 2"/>
          <p:cNvSpPr/>
          <p:nvPr>
            <p:custDataLst>
              <p:tags r:id="rId2"/>
            </p:custDataLst>
          </p:nvPr>
        </p:nvSpPr>
        <p:spPr>
          <a:xfrm>
            <a:off x="-4" y="1389547"/>
            <a:ext cx="6376900" cy="3563042"/>
          </a:xfrm>
          <a:prstGeom prst="rect">
            <a:avLst/>
          </a:prstGeom>
          <a:pattFill prst="pct90">
            <a:fgClr>
              <a:srgbClr val="307177"/>
            </a:fgClr>
            <a:bgClr>
              <a:srgbClr val="1F4A4E"/>
            </a:bgClr>
          </a:pattFill>
          <a:ln>
            <a:noFill/>
          </a:ln>
        </p:spPr>
        <p:style>
          <a:lnRef idx="2">
            <a:srgbClr val="579F93">
              <a:shade val="50000"/>
            </a:srgbClr>
          </a:lnRef>
          <a:fillRef idx="1">
            <a:srgbClr val="579F93"/>
          </a:fillRef>
          <a:effectRef idx="0">
            <a:srgbClr val="579F93"/>
          </a:effectRef>
          <a:fontRef idx="minor">
            <a:sysClr val="window" lastClr="FFFFFF"/>
          </a:fontRef>
        </p:style>
        <p:txBody>
          <a:bodyPr rtlCol="0" anchor="ctr"/>
          <a:lstStyle/>
          <a:p>
            <a:pPr algn="ctr"/>
            <a:endParaRPr kumimoji="1" lang="zh-CN" altLang="en-US"/>
          </a:p>
        </p:txBody>
      </p:sp>
      <p:sp>
        <p:nvSpPr>
          <p:cNvPr id="7" name="文本框 6"/>
          <p:cNvSpPr txBox="1"/>
          <p:nvPr>
            <p:custDataLst>
              <p:tags r:id="rId3"/>
            </p:custDataLst>
          </p:nvPr>
        </p:nvSpPr>
        <p:spPr>
          <a:xfrm>
            <a:off x="1529080" y="2072640"/>
            <a:ext cx="3920490" cy="2124075"/>
          </a:xfrm>
          <a:prstGeom prst="rect">
            <a:avLst/>
          </a:prstGeom>
          <a:noFill/>
        </p:spPr>
        <p:txBody>
          <a:bodyPr wrap="square" lIns="90000" tIns="46800" rIns="90000" bIns="46800" rtlCol="0" anchor="ctr" anchorCtr="0">
            <a:spAutoFit/>
          </a:bodyPr>
          <a:lstStyle/>
          <a:p>
            <a:pPr fontAlgn="auto">
              <a:lnSpc>
                <a:spcPct val="100000"/>
              </a:lnSpc>
            </a:pPr>
            <a:r>
              <a:rPr lang="zh-CN" altLang="en-US" sz="4400" b="1" dirty="0">
                <a:solidFill>
                  <a:schemeClr val="bg1"/>
                </a:solidFill>
                <a:latin typeface="微软雅黑" panose="020B0503020204020204" charset="-122"/>
                <a:ea typeface="微软雅黑" panose="020B0503020204020204" charset="-122"/>
                <a:sym typeface="+mn-ea"/>
              </a:rPr>
              <a:t>妨碍交通行政管理和执法的法律责任</a:t>
            </a:r>
            <a:endParaRPr lang="zh-CN" altLang="en-US" sz="4400" b="1" dirty="0">
              <a:solidFill>
                <a:schemeClr val="bg1"/>
              </a:solidFill>
              <a:latin typeface="微软雅黑" panose="020B0503020204020204" charset="-122"/>
              <a:ea typeface="微软雅黑" panose="020B0503020204020204" charset="-122"/>
              <a:sym typeface="+mn-ea"/>
            </a:endParaRPr>
          </a:p>
        </p:txBody>
      </p:sp>
      <p:sp>
        <p:nvSpPr>
          <p:cNvPr id="8" name="文本框 2"/>
          <p:cNvSpPr txBox="1"/>
          <p:nvPr>
            <p:custDataLst>
              <p:tags r:id="rId4"/>
            </p:custDataLst>
          </p:nvPr>
        </p:nvSpPr>
        <p:spPr>
          <a:xfrm>
            <a:off x="379905" y="5274417"/>
            <a:ext cx="11432190" cy="1292860"/>
          </a:xfrm>
          <a:prstGeom prst="rect">
            <a:avLst/>
          </a:prstGeom>
          <a:noFill/>
          <a:ln>
            <a:noFill/>
          </a:ln>
        </p:spPr>
        <p:txBody>
          <a:bodyPr wrap="square" lIns="90000" tIns="46800" rIns="90000" bIns="46800" rtlCol="0">
            <a:spAutoFit/>
          </a:bodyPr>
          <a:lstStyle>
            <a:defPPr>
              <a:defRPr lang="zh-CN"/>
            </a:defPPr>
            <a:lvl1pPr fontAlgn="auto">
              <a:lnSpc>
                <a:spcPct val="130000"/>
              </a:lnSpc>
              <a:spcAft>
                <a:spcPts val="1000"/>
              </a:spcAft>
              <a:defRPr sz="1600" spc="150"/>
            </a:lvl1pPr>
          </a:lstStyle>
          <a:p>
            <a:r>
              <a:rPr lang="zh-CN" altLang="en-US" sz="2000" dirty="0">
                <a:latin typeface="微软雅黑" panose="020B0503020204020204" charset="-122"/>
                <a:ea typeface="微软雅黑" panose="020B0503020204020204" charset="-122"/>
                <a:sym typeface="+mn-ea"/>
              </a:rPr>
              <a:t>拒绝、妨碍市交通行政管理部门及其所属的交通行政执法机构或者轨道交通企业的执法人员依法执行职务，违反《中华人民共和国治安管理处罚法》的，由公安部门依法处罚；构成犯罪的，依法追究刑事责任。</a:t>
            </a:r>
            <a:endParaRPr lang="zh-CN" altLang="en-US" sz="2000" dirty="0">
              <a:latin typeface="微软雅黑" panose="020B0503020204020204" charset="-122"/>
              <a:ea typeface="微软雅黑" panose="020B0503020204020204" charset="-122"/>
              <a:sym typeface="+mn-ea"/>
            </a:endParaRPr>
          </a:p>
        </p:txBody>
      </p:sp>
      <p:sp>
        <p:nvSpPr>
          <p:cNvPr id="18" name="矩形 17"/>
          <p:cNvSpPr/>
          <p:nvPr>
            <p:custDataLst>
              <p:tags r:id="rId5"/>
            </p:custDataLst>
          </p:nvPr>
        </p:nvSpPr>
        <p:spPr>
          <a:xfrm>
            <a:off x="968211" y="2537529"/>
            <a:ext cx="318722" cy="1194883"/>
          </a:xfrm>
          <a:prstGeom prst="rect">
            <a:avLst/>
          </a:prstGeom>
          <a:solidFill>
            <a:sysClr val="window" lastClr="FFFFFF"/>
          </a:solidFill>
          <a:ln>
            <a:noFill/>
          </a:ln>
        </p:spPr>
        <p:style>
          <a:lnRef idx="2">
            <a:srgbClr val="579F93">
              <a:shade val="50000"/>
            </a:srgbClr>
          </a:lnRef>
          <a:fillRef idx="1">
            <a:srgbClr val="579F93"/>
          </a:fillRef>
          <a:effectRef idx="0">
            <a:srgbClr val="579F93"/>
          </a:effectRef>
          <a:fontRef idx="minor">
            <a:sysClr val="window" lastClr="FFFFFF"/>
          </a:fontRef>
        </p:style>
        <p:txBody>
          <a:bodyPr rtlCol="0" anchor="ctr"/>
          <a:lstStyle/>
          <a:p>
            <a:pPr algn="ctr"/>
            <a:endParaRPr kumimoji="1" lang="zh-CN" altLang="en-US"/>
          </a:p>
        </p:txBody>
      </p:sp>
      <p:sp>
        <p:nvSpPr>
          <p:cNvPr id="24" name="三角形 23"/>
          <p:cNvSpPr/>
          <p:nvPr>
            <p:custDataLst>
              <p:tags r:id="rId6"/>
            </p:custDataLst>
          </p:nvPr>
        </p:nvSpPr>
        <p:spPr>
          <a:xfrm rot="10800000">
            <a:off x="642162" y="-2"/>
            <a:ext cx="1434845" cy="1236935"/>
          </a:xfrm>
          <a:prstGeom prst="triangle">
            <a:avLst/>
          </a:prstGeom>
          <a:gradFill>
            <a:gsLst>
              <a:gs pos="0">
                <a:srgbClr val="579F93">
                  <a:alpha val="58000"/>
                </a:srgbClr>
              </a:gs>
              <a:gs pos="99000">
                <a:srgbClr val="1C4A5D">
                  <a:alpha val="64000"/>
                </a:srgbClr>
              </a:gs>
            </a:gsLst>
            <a:lin ang="5400000" scaled="1"/>
          </a:gradFill>
          <a:ln w="25400">
            <a:noFill/>
          </a:ln>
        </p:spPr>
        <p:style>
          <a:lnRef idx="2">
            <a:srgbClr val="579F93">
              <a:shade val="50000"/>
            </a:srgbClr>
          </a:lnRef>
          <a:fillRef idx="1">
            <a:srgbClr val="579F93"/>
          </a:fillRef>
          <a:effectRef idx="0">
            <a:srgbClr val="579F93"/>
          </a:effectRef>
          <a:fontRef idx="minor">
            <a:sysClr val="window" lastClr="FFFFFF"/>
          </a:fontRef>
        </p:style>
        <p:txBody>
          <a:bodyPr rtlCol="0" anchor="ctr"/>
          <a:lstStyle/>
          <a:p>
            <a:pPr algn="ctr"/>
            <a:endParaRPr kumimoji="1" lang="zh-CN" altLang="en-US"/>
          </a:p>
        </p:txBody>
      </p:sp>
      <p:sp>
        <p:nvSpPr>
          <p:cNvPr id="11" name="三角形 10"/>
          <p:cNvSpPr/>
          <p:nvPr>
            <p:custDataLst>
              <p:tags r:id="rId7"/>
            </p:custDataLst>
          </p:nvPr>
        </p:nvSpPr>
        <p:spPr>
          <a:xfrm rot="10800000">
            <a:off x="1435314" y="6082"/>
            <a:ext cx="1021419" cy="880533"/>
          </a:xfrm>
          <a:prstGeom prst="triangle">
            <a:avLst/>
          </a:prstGeom>
          <a:noFill/>
          <a:ln w="25400">
            <a:gradFill>
              <a:gsLst>
                <a:gs pos="0">
                  <a:srgbClr val="579F93"/>
                </a:gs>
                <a:gs pos="100000">
                  <a:srgbClr val="1C4A5D"/>
                </a:gs>
              </a:gsLst>
              <a:lin ang="5400000" scaled="1"/>
            </a:gradFill>
          </a:ln>
        </p:spPr>
        <p:style>
          <a:lnRef idx="2">
            <a:srgbClr val="579F93">
              <a:shade val="50000"/>
            </a:srgbClr>
          </a:lnRef>
          <a:fillRef idx="1">
            <a:srgbClr val="579F93"/>
          </a:fillRef>
          <a:effectRef idx="0">
            <a:srgbClr val="579F93"/>
          </a:effectRef>
          <a:fontRef idx="minor">
            <a:sysClr val="window" lastClr="FFFFFF"/>
          </a:fontRef>
        </p:style>
        <p:txBody>
          <a:bodyPr rtlCol="0" anchor="ctr"/>
          <a:lstStyle/>
          <a:p>
            <a:pPr algn="ctr"/>
            <a:endParaRPr kumimoji="1" lang="zh-CN" altLang="en-US"/>
          </a:p>
        </p:txBody>
      </p:sp>
      <p:sp>
        <p:nvSpPr>
          <p:cNvPr id="25" name="三角形 24"/>
          <p:cNvSpPr/>
          <p:nvPr>
            <p:custDataLst>
              <p:tags r:id="rId8"/>
            </p:custDataLst>
          </p:nvPr>
        </p:nvSpPr>
        <p:spPr>
          <a:xfrm>
            <a:off x="10799996" y="6214533"/>
            <a:ext cx="746422" cy="643467"/>
          </a:xfrm>
          <a:prstGeom prst="triangle">
            <a:avLst/>
          </a:prstGeom>
          <a:gradFill>
            <a:gsLst>
              <a:gs pos="0">
                <a:srgbClr val="579F93">
                  <a:alpha val="58000"/>
                </a:srgbClr>
              </a:gs>
              <a:gs pos="99000">
                <a:srgbClr val="1C4A5D">
                  <a:alpha val="64000"/>
                </a:srgbClr>
              </a:gs>
            </a:gsLst>
            <a:lin ang="5400000" scaled="1"/>
          </a:gradFill>
          <a:ln w="25400">
            <a:noFill/>
          </a:ln>
        </p:spPr>
        <p:style>
          <a:lnRef idx="2">
            <a:srgbClr val="579F93">
              <a:shade val="50000"/>
            </a:srgbClr>
          </a:lnRef>
          <a:fillRef idx="1">
            <a:srgbClr val="579F93"/>
          </a:fillRef>
          <a:effectRef idx="0">
            <a:srgbClr val="579F93"/>
          </a:effectRef>
          <a:fontRef idx="minor">
            <a:sysClr val="window" lastClr="FFFFFF"/>
          </a:fontRef>
        </p:style>
        <p:txBody>
          <a:bodyPr rtlCol="0" anchor="ctr"/>
          <a:lstStyle/>
          <a:p>
            <a:pPr algn="ctr"/>
            <a:endParaRPr kumimoji="1" lang="zh-CN" altLang="en-US"/>
          </a:p>
        </p:txBody>
      </p:sp>
      <p:sp>
        <p:nvSpPr>
          <p:cNvPr id="26" name="三角形 25"/>
          <p:cNvSpPr/>
          <p:nvPr>
            <p:custDataLst>
              <p:tags r:id="rId9"/>
            </p:custDataLst>
          </p:nvPr>
        </p:nvSpPr>
        <p:spPr>
          <a:xfrm>
            <a:off x="11280741" y="6384491"/>
            <a:ext cx="531354" cy="458063"/>
          </a:xfrm>
          <a:prstGeom prst="triangle">
            <a:avLst/>
          </a:prstGeom>
          <a:noFill/>
          <a:ln w="25400">
            <a:gradFill>
              <a:gsLst>
                <a:gs pos="0">
                  <a:srgbClr val="579F93"/>
                </a:gs>
                <a:gs pos="100000">
                  <a:srgbClr val="1C4A5D"/>
                </a:gs>
              </a:gsLst>
              <a:lin ang="5400000" scaled="1"/>
            </a:gradFill>
          </a:ln>
        </p:spPr>
        <p:style>
          <a:lnRef idx="2">
            <a:srgbClr val="579F93">
              <a:shade val="50000"/>
            </a:srgbClr>
          </a:lnRef>
          <a:fillRef idx="1">
            <a:srgbClr val="579F93"/>
          </a:fillRef>
          <a:effectRef idx="0">
            <a:srgbClr val="579F93"/>
          </a:effectRef>
          <a:fontRef idx="minor">
            <a:sysClr val="window" lastClr="FFFFFF"/>
          </a:fontRef>
        </p:style>
        <p:txBody>
          <a:bodyPr rtlCol="0" anchor="ctr"/>
          <a:lstStyle/>
          <a:p>
            <a:pPr algn="ctr"/>
            <a:endParaRPr kumimoji="1" lang="zh-CN" altLang="en-US"/>
          </a:p>
        </p:txBody>
      </p:sp>
    </p:spTree>
    <p:custDataLst>
      <p:tags r:id="rId10"/>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 name="矩形 12"/>
          <p:cNvSpPr/>
          <p:nvPr>
            <p:custDataLst>
              <p:tags r:id="rId1"/>
            </p:custDataLst>
          </p:nvPr>
        </p:nvSpPr>
        <p:spPr>
          <a:xfrm>
            <a:off x="957623" y="831245"/>
            <a:ext cx="5368416" cy="2836424"/>
          </a:xfrm>
          <a:prstGeom prst="rect">
            <a:avLst/>
          </a:prstGeom>
          <a:solidFill>
            <a:srgbClr val="4472C4">
              <a:lumMod val="60000"/>
              <a:lumOff val="40000"/>
              <a:alpha val="12000"/>
            </a:srgbClr>
          </a:solidFill>
          <a:ln>
            <a:noFill/>
          </a:ln>
        </p:spPr>
        <p:style>
          <a:lnRef idx="2">
            <a:srgbClr val="4472C4">
              <a:shade val="50000"/>
            </a:srgbClr>
          </a:lnRef>
          <a:fillRef idx="1">
            <a:srgbClr val="4472C4"/>
          </a:fillRef>
          <a:effectRef idx="0">
            <a:srgbClr val="4472C4"/>
          </a:effectRef>
          <a:fontRef idx="minor">
            <a:sysClr val="window" lastClr="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微软雅黑" panose="020B0503020204020204" charset="-122"/>
              <a:ea typeface="微软雅黑" panose="020B0503020204020204" charset="-122"/>
            </a:endParaRPr>
          </a:p>
        </p:txBody>
      </p:sp>
      <p:sp>
        <p:nvSpPr>
          <p:cNvPr id="4" name="矩形 3"/>
          <p:cNvSpPr/>
          <p:nvPr>
            <p:custDataLst>
              <p:tags r:id="rId2"/>
            </p:custDataLst>
          </p:nvPr>
        </p:nvSpPr>
        <p:spPr>
          <a:xfrm>
            <a:off x="6360545" y="3569254"/>
            <a:ext cx="5368416" cy="2836424"/>
          </a:xfrm>
          <a:prstGeom prst="rect">
            <a:avLst/>
          </a:prstGeom>
          <a:solidFill>
            <a:srgbClr val="4472C4">
              <a:lumMod val="60000"/>
              <a:lumOff val="40000"/>
              <a:alpha val="12000"/>
            </a:srgbClr>
          </a:solidFill>
          <a:ln>
            <a:noFill/>
          </a:ln>
        </p:spPr>
        <p:style>
          <a:lnRef idx="2">
            <a:srgbClr val="4472C4">
              <a:shade val="50000"/>
            </a:srgbClr>
          </a:lnRef>
          <a:fillRef idx="1">
            <a:srgbClr val="4472C4"/>
          </a:fillRef>
          <a:effectRef idx="0">
            <a:srgbClr val="4472C4"/>
          </a:effectRef>
          <a:fontRef idx="minor">
            <a:sysClr val="window" lastClr="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微软雅黑" panose="020B0503020204020204" charset="-122"/>
              <a:ea typeface="微软雅黑" panose="020B0503020204020204" charset="-122"/>
            </a:endParaRPr>
          </a:p>
        </p:txBody>
      </p:sp>
      <p:sp>
        <p:nvSpPr>
          <p:cNvPr id="16" name="文本框 15"/>
          <p:cNvSpPr txBox="1"/>
          <p:nvPr>
            <p:custDataLst>
              <p:tags r:id="rId3"/>
            </p:custDataLst>
          </p:nvPr>
        </p:nvSpPr>
        <p:spPr>
          <a:xfrm>
            <a:off x="6706235" y="1027430"/>
            <a:ext cx="4373880" cy="1957070"/>
          </a:xfrm>
          <a:prstGeom prst="rect">
            <a:avLst/>
          </a:prstGeom>
          <a:noFill/>
        </p:spPr>
        <p:txBody>
          <a:bodyPr wrap="square" rtlCol="0" anchor="ctr" anchorCtr="0">
            <a:normAutofit/>
          </a:bodyPr>
          <a:p>
            <a:pPr marL="0" marR="0" lvl="0" indent="0" defTabSz="914400" rtl="0" eaLnBrk="1" fontAlgn="auto" latinLnBrk="0" hangingPunct="1">
              <a:lnSpc>
                <a:spcPct val="120000"/>
              </a:lnSpc>
              <a:spcBef>
                <a:spcPts val="0"/>
              </a:spcBef>
              <a:spcAft>
                <a:spcPts val="0"/>
              </a:spcAft>
              <a:buClrTx/>
              <a:buSzTx/>
              <a:buFontTx/>
              <a:buNone/>
              <a:defRPr/>
            </a:pPr>
            <a:r>
              <a:rPr lang="en-US" altLang="zh-CN" sz="4400" b="1" spc="300">
                <a:solidFill>
                  <a:srgbClr val="24336C"/>
                </a:solidFill>
                <a:latin typeface="微软雅黑" panose="020B0503020204020204" charset="-122"/>
                <a:ea typeface="微软雅黑" panose="020B0503020204020204" charset="-122"/>
              </a:rPr>
              <a:t>损坏交通设施的法律责任</a:t>
            </a:r>
            <a:endParaRPr lang="en-US" altLang="zh-CN" sz="4400" b="1" spc="300">
              <a:solidFill>
                <a:srgbClr val="24336C"/>
              </a:solidFill>
              <a:latin typeface="微软雅黑" panose="020B0503020204020204" charset="-122"/>
              <a:ea typeface="微软雅黑" panose="020B0503020204020204" charset="-122"/>
            </a:endParaRPr>
          </a:p>
        </p:txBody>
      </p:sp>
      <p:sp>
        <p:nvSpPr>
          <p:cNvPr id="18" name="文本框 17"/>
          <p:cNvSpPr txBox="1"/>
          <p:nvPr>
            <p:custDataLst>
              <p:tags r:id="rId4"/>
            </p:custDataLst>
          </p:nvPr>
        </p:nvSpPr>
        <p:spPr>
          <a:xfrm>
            <a:off x="725621" y="3607797"/>
            <a:ext cx="5050975" cy="2538730"/>
          </a:xfrm>
          <a:prstGeom prst="rect">
            <a:avLst/>
          </a:prstGeom>
          <a:noFill/>
        </p:spPr>
        <p:txBody>
          <a:bodyPr wrap="square" bIns="0" rtlCol="0" anchor="t" anchorCtr="0">
            <a:spAutoFit/>
          </a:bodyPr>
          <a:p>
            <a:pPr marL="0" marR="0" lvl="0" indent="495300" algn="just" defTabSz="914400" rtl="0" fontAlgn="auto">
              <a:lnSpc>
                <a:spcPct val="150000"/>
              </a:lnSpc>
              <a:spcBef>
                <a:spcPts val="0"/>
              </a:spcBef>
              <a:spcAft>
                <a:spcPts val="0"/>
              </a:spcAft>
              <a:buClrTx/>
              <a:buSzTx/>
              <a:buFontTx/>
              <a:buNone/>
              <a:defRPr/>
              <a:extLst>
                <a:ext uri="{35155182-B16C-46BC-9424-99874614C6A1}">
                  <wpsdc:indentchars xmlns:wpsdc="http://www.wps.cn/officeDocument/2017/drawingmlCustomData" val="200" checksum="1284436320"/>
                </a:ext>
              </a:extLst>
            </a:pPr>
            <a:r>
              <a:rPr kumimoji="0" lang="zh-CN" altLang="en-US" i="0" u="none" strike="noStrike" kern="1200" cap="none" spc="150" normalizeH="0" baseline="0" noProof="0">
                <a:ln>
                  <a:noFill/>
                </a:ln>
                <a:solidFill>
                  <a:schemeClr val="tx1"/>
                </a:solidFill>
                <a:effectLst/>
                <a:uLnTx/>
                <a:uFillTx/>
                <a:latin typeface="微软雅黑" panose="020B0503020204020204" charset="-122"/>
                <a:ea typeface="微软雅黑" panose="020B0503020204020204" charset="-122"/>
                <a:sym typeface="宋体" panose="02010600030101010101" pitchFamily="2" charset="-122"/>
              </a:rPr>
              <a:t>违反本条例规定造成轨道交通设施损坏的，除依法给予行政处罚外，还应当承担相应的民事赔偿责任。</a:t>
            </a:r>
            <a:endParaRPr kumimoji="0" lang="zh-CN" altLang="en-US" i="0" u="none" strike="noStrike" kern="1200" cap="none" spc="150" normalizeH="0" baseline="0" noProof="0">
              <a:ln>
                <a:noFill/>
              </a:ln>
              <a:solidFill>
                <a:schemeClr val="tx1"/>
              </a:solidFill>
              <a:effectLst/>
              <a:uLnTx/>
              <a:uFillTx/>
              <a:latin typeface="微软雅黑" panose="020B0503020204020204" charset="-122"/>
              <a:ea typeface="微软雅黑" panose="020B0503020204020204" charset="-122"/>
              <a:sym typeface="宋体" panose="02010600030101010101" pitchFamily="2" charset="-122"/>
            </a:endParaRPr>
          </a:p>
          <a:p>
            <a:pPr marL="0" marR="0" lvl="0" indent="495300" algn="just" defTabSz="914400" rtl="0" fontAlgn="auto">
              <a:lnSpc>
                <a:spcPct val="150000"/>
              </a:lnSpc>
              <a:spcBef>
                <a:spcPts val="0"/>
              </a:spcBef>
              <a:spcAft>
                <a:spcPts val="0"/>
              </a:spcAft>
              <a:buClrTx/>
              <a:buSzTx/>
              <a:buFontTx/>
              <a:buNone/>
              <a:defRPr/>
              <a:extLst>
                <a:ext uri="{35155182-B16C-46BC-9424-99874614C6A1}">
                  <wpsdc:indentchars xmlns:wpsdc="http://www.wps.cn/officeDocument/2017/drawingmlCustomData" val="200" checksum="1284436320"/>
                </a:ext>
              </a:extLst>
            </a:pPr>
            <a:r>
              <a:rPr kumimoji="0" lang="zh-CN" altLang="en-US" i="0" u="none" strike="noStrike" kern="1200" cap="none" spc="150" normalizeH="0" baseline="0" noProof="0">
                <a:ln>
                  <a:noFill/>
                </a:ln>
                <a:solidFill>
                  <a:schemeClr val="tx1"/>
                </a:solidFill>
                <a:effectLst/>
                <a:uLnTx/>
                <a:uFillTx/>
                <a:latin typeface="微软雅黑" panose="020B0503020204020204" charset="-122"/>
                <a:ea typeface="微软雅黑" panose="020B0503020204020204" charset="-122"/>
                <a:sym typeface="宋体" panose="02010600030101010101" pitchFamily="2" charset="-122"/>
              </a:rPr>
              <a:t>因轨道交通建设或者运营造成建筑物、构筑物损坏的，由轨道交通企业根据其损坏程度予以修复，或者给予相应的经济赔偿。</a:t>
            </a:r>
            <a:endParaRPr kumimoji="0" lang="zh-CN" altLang="en-US" i="0" u="none" strike="noStrike" kern="1200" cap="none" spc="150" normalizeH="0" baseline="0" noProof="0">
              <a:ln>
                <a:noFill/>
              </a:ln>
              <a:solidFill>
                <a:schemeClr val="tx1"/>
              </a:solidFill>
              <a:effectLst/>
              <a:uLnTx/>
              <a:uFillTx/>
              <a:latin typeface="微软雅黑" panose="020B0503020204020204" charset="-122"/>
              <a:ea typeface="微软雅黑" panose="020B0503020204020204" charset="-122"/>
              <a:sym typeface="宋体" panose="02010600030101010101" pitchFamily="2" charset="-122"/>
            </a:endParaRPr>
          </a:p>
        </p:txBody>
      </p:sp>
      <p:pic>
        <p:nvPicPr>
          <p:cNvPr id="3" name="图片 2" descr="E:\桌面临时文件\@课件制作-材料\1陈晓宇制作\978-7-200-14983-8《城市轨道交通法律法规》PPT模板修改\5.jpg5"/>
          <p:cNvPicPr>
            <a:picLocks noChangeAspect="1"/>
          </p:cNvPicPr>
          <p:nvPr>
            <p:custDataLst>
              <p:tags r:id="rId5"/>
            </p:custDataLst>
          </p:nvPr>
        </p:nvPicPr>
        <p:blipFill rotWithShape="1">
          <a:blip r:embed="rId6"/>
          <a:srcRect t="13396" b="13396"/>
          <a:stretch>
            <a:fillRect/>
          </a:stretch>
        </p:blipFill>
        <p:spPr>
          <a:xfrm>
            <a:off x="725711" y="711198"/>
            <a:ext cx="5373139" cy="2714172"/>
          </a:xfrm>
          <a:prstGeom prst="rect">
            <a:avLst/>
          </a:prstGeom>
        </p:spPr>
      </p:pic>
      <p:pic>
        <p:nvPicPr>
          <p:cNvPr id="6" name="图片 5" descr="E:\桌面临时文件\@课件制作-材料\1陈晓宇制作\978-7-200-14983-8《城市轨道交通法律法规》PPT模板修改\9.jpg9"/>
          <p:cNvPicPr>
            <a:picLocks noChangeAspect="1"/>
          </p:cNvPicPr>
          <p:nvPr>
            <p:custDataLst>
              <p:tags r:id="rId7"/>
            </p:custDataLst>
          </p:nvPr>
        </p:nvPicPr>
        <p:blipFill rotWithShape="1">
          <a:blip r:embed="rId8"/>
          <a:srcRect t="12159" b="12159"/>
          <a:stretch>
            <a:fillRect/>
          </a:stretch>
        </p:blipFill>
        <p:spPr>
          <a:xfrm>
            <a:off x="6095998" y="3439891"/>
            <a:ext cx="5368416" cy="2706911"/>
          </a:xfrm>
          <a:prstGeom prst="rect">
            <a:avLst/>
          </a:prstGeom>
        </p:spPr>
      </p:pic>
    </p:spTree>
    <p:custDataLst>
      <p:tags r:id="rId9"/>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 name="Group 39"/>
          <p:cNvGrpSpPr/>
          <p:nvPr/>
        </p:nvGrpSpPr>
        <p:grpSpPr>
          <a:xfrm>
            <a:off x="5758178" y="2477796"/>
            <a:ext cx="656206" cy="656206"/>
            <a:chOff x="6369311" y="2040370"/>
            <a:chExt cx="755703" cy="755703"/>
          </a:xfrm>
        </p:grpSpPr>
        <p:sp>
          <p:nvSpPr>
            <p:cNvPr id="8" name="Oval 7"/>
            <p:cNvSpPr/>
            <p:nvPr/>
          </p:nvSpPr>
          <p:spPr>
            <a:xfrm>
              <a:off x="6369311" y="2040370"/>
              <a:ext cx="755703" cy="75570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1515" b="1">
                <a:solidFill>
                  <a:schemeClr val="bg1"/>
                </a:solidFill>
                <a:latin typeface="微软雅黑" panose="020B0503020204020204" charset="-122"/>
                <a:ea typeface="微软雅黑" panose="020B0503020204020204" charset="-122"/>
                <a:cs typeface="+mn-ea"/>
                <a:sym typeface="+mn-lt"/>
              </a:endParaRPr>
            </a:p>
          </p:txBody>
        </p:sp>
        <p:sp>
          <p:nvSpPr>
            <p:cNvPr id="12" name="TextBox 11"/>
            <p:cNvSpPr txBox="1"/>
            <p:nvPr/>
          </p:nvSpPr>
          <p:spPr>
            <a:xfrm>
              <a:off x="6573483" y="2208372"/>
              <a:ext cx="347359" cy="427800"/>
            </a:xfrm>
            <a:prstGeom prst="rect">
              <a:avLst/>
            </a:prstGeom>
            <a:noFill/>
          </p:spPr>
          <p:txBody>
            <a:bodyPr wrap="none" rtlCol="0">
              <a:spAutoFit/>
            </a:bodyPr>
            <a:lstStyle/>
            <a:p>
              <a:pPr algn="just">
                <a:lnSpc>
                  <a:spcPct val="120000"/>
                </a:lnSpc>
              </a:pPr>
              <a:r>
                <a:rPr lang="en-US" sz="1515" b="1" dirty="0">
                  <a:solidFill>
                    <a:schemeClr val="bg1"/>
                  </a:solidFill>
                  <a:latin typeface="微软雅黑" panose="020B0503020204020204" charset="-122"/>
                  <a:ea typeface="微软雅黑" panose="020B0503020204020204" charset="-122"/>
                  <a:cs typeface="+mn-ea"/>
                  <a:sym typeface="+mn-lt"/>
                </a:rPr>
                <a:t>1</a:t>
              </a:r>
              <a:endParaRPr lang="en-US" sz="1515" b="1" dirty="0">
                <a:solidFill>
                  <a:schemeClr val="bg1"/>
                </a:solidFill>
                <a:latin typeface="微软雅黑" panose="020B0503020204020204" charset="-122"/>
                <a:ea typeface="微软雅黑" panose="020B0503020204020204" charset="-122"/>
                <a:cs typeface="+mn-ea"/>
                <a:sym typeface="+mn-lt"/>
              </a:endParaRPr>
            </a:p>
          </p:txBody>
        </p:sp>
      </p:grpSp>
      <p:grpSp>
        <p:nvGrpSpPr>
          <p:cNvPr id="41" name="Group 40"/>
          <p:cNvGrpSpPr/>
          <p:nvPr/>
        </p:nvGrpSpPr>
        <p:grpSpPr>
          <a:xfrm>
            <a:off x="5758178" y="3304525"/>
            <a:ext cx="656206" cy="656206"/>
            <a:chOff x="6369311" y="2992454"/>
            <a:chExt cx="755703" cy="755703"/>
          </a:xfrm>
        </p:grpSpPr>
        <p:sp>
          <p:nvSpPr>
            <p:cNvPr id="9" name="Oval 8"/>
            <p:cNvSpPr/>
            <p:nvPr/>
          </p:nvSpPr>
          <p:spPr>
            <a:xfrm>
              <a:off x="6369311" y="2992454"/>
              <a:ext cx="755703" cy="75570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1515">
                <a:solidFill>
                  <a:schemeClr val="bg1"/>
                </a:solidFill>
                <a:latin typeface="微软雅黑" panose="020B0503020204020204" charset="-122"/>
                <a:ea typeface="微软雅黑" panose="020B0503020204020204" charset="-122"/>
                <a:cs typeface="+mn-ea"/>
                <a:sym typeface="+mn-lt"/>
              </a:endParaRPr>
            </a:p>
          </p:txBody>
        </p:sp>
        <p:sp>
          <p:nvSpPr>
            <p:cNvPr id="13" name="TextBox 12"/>
            <p:cNvSpPr txBox="1"/>
            <p:nvPr/>
          </p:nvSpPr>
          <p:spPr>
            <a:xfrm>
              <a:off x="6573484" y="3160455"/>
              <a:ext cx="347359" cy="427800"/>
            </a:xfrm>
            <a:prstGeom prst="rect">
              <a:avLst/>
            </a:prstGeom>
            <a:noFill/>
          </p:spPr>
          <p:txBody>
            <a:bodyPr wrap="none" rtlCol="0">
              <a:spAutoFit/>
            </a:bodyPr>
            <a:lstStyle/>
            <a:p>
              <a:pPr algn="just">
                <a:lnSpc>
                  <a:spcPct val="120000"/>
                </a:lnSpc>
              </a:pPr>
              <a:r>
                <a:rPr lang="en-US" sz="1515" b="1">
                  <a:solidFill>
                    <a:schemeClr val="bg1"/>
                  </a:solidFill>
                  <a:latin typeface="微软雅黑" panose="020B0503020204020204" charset="-122"/>
                  <a:ea typeface="微软雅黑" panose="020B0503020204020204" charset="-122"/>
                  <a:cs typeface="+mn-ea"/>
                  <a:sym typeface="+mn-lt"/>
                </a:rPr>
                <a:t>2</a:t>
              </a:r>
              <a:endParaRPr lang="en-US" sz="1515" b="1">
                <a:solidFill>
                  <a:schemeClr val="bg1"/>
                </a:solidFill>
                <a:latin typeface="微软雅黑" panose="020B0503020204020204" charset="-122"/>
                <a:ea typeface="微软雅黑" panose="020B0503020204020204" charset="-122"/>
                <a:cs typeface="+mn-ea"/>
                <a:sym typeface="+mn-lt"/>
              </a:endParaRPr>
            </a:p>
          </p:txBody>
        </p:sp>
      </p:grpSp>
      <p:grpSp>
        <p:nvGrpSpPr>
          <p:cNvPr id="42" name="Group 41"/>
          <p:cNvGrpSpPr/>
          <p:nvPr/>
        </p:nvGrpSpPr>
        <p:grpSpPr>
          <a:xfrm>
            <a:off x="5758178" y="4131255"/>
            <a:ext cx="656206" cy="656206"/>
            <a:chOff x="6369310" y="3944537"/>
            <a:chExt cx="755703" cy="755703"/>
          </a:xfrm>
        </p:grpSpPr>
        <p:sp>
          <p:nvSpPr>
            <p:cNvPr id="11" name="Oval 10"/>
            <p:cNvSpPr/>
            <p:nvPr/>
          </p:nvSpPr>
          <p:spPr>
            <a:xfrm>
              <a:off x="6369310" y="3944537"/>
              <a:ext cx="755703" cy="755703"/>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1515">
                <a:solidFill>
                  <a:schemeClr val="bg1"/>
                </a:solidFill>
                <a:latin typeface="微软雅黑" panose="020B0503020204020204" charset="-122"/>
                <a:ea typeface="微软雅黑" panose="020B0503020204020204" charset="-122"/>
                <a:cs typeface="+mn-ea"/>
                <a:sym typeface="+mn-lt"/>
              </a:endParaRPr>
            </a:p>
          </p:txBody>
        </p:sp>
        <p:sp>
          <p:nvSpPr>
            <p:cNvPr id="14" name="TextBox 13"/>
            <p:cNvSpPr txBox="1"/>
            <p:nvPr/>
          </p:nvSpPr>
          <p:spPr>
            <a:xfrm>
              <a:off x="6573483" y="4114593"/>
              <a:ext cx="347359" cy="427800"/>
            </a:xfrm>
            <a:prstGeom prst="rect">
              <a:avLst/>
            </a:prstGeom>
            <a:noFill/>
          </p:spPr>
          <p:txBody>
            <a:bodyPr wrap="none" rtlCol="0">
              <a:spAutoFit/>
            </a:bodyPr>
            <a:lstStyle/>
            <a:p>
              <a:pPr algn="just">
                <a:lnSpc>
                  <a:spcPct val="120000"/>
                </a:lnSpc>
              </a:pPr>
              <a:r>
                <a:rPr lang="en-US" sz="1515" b="1">
                  <a:solidFill>
                    <a:schemeClr val="bg1"/>
                  </a:solidFill>
                  <a:latin typeface="微软雅黑" panose="020B0503020204020204" charset="-122"/>
                  <a:ea typeface="微软雅黑" panose="020B0503020204020204" charset="-122"/>
                  <a:cs typeface="+mn-ea"/>
                  <a:sym typeface="+mn-lt"/>
                </a:rPr>
                <a:t>3</a:t>
              </a:r>
              <a:endParaRPr lang="en-US" sz="1515" b="1">
                <a:solidFill>
                  <a:schemeClr val="bg1"/>
                </a:solidFill>
                <a:latin typeface="微软雅黑" panose="020B0503020204020204" charset="-122"/>
                <a:ea typeface="微软雅黑" panose="020B0503020204020204" charset="-122"/>
                <a:cs typeface="+mn-ea"/>
                <a:sym typeface="+mn-lt"/>
              </a:endParaRPr>
            </a:p>
          </p:txBody>
        </p:sp>
      </p:grpSp>
      <p:grpSp>
        <p:nvGrpSpPr>
          <p:cNvPr id="43" name="Group 42"/>
          <p:cNvGrpSpPr/>
          <p:nvPr/>
        </p:nvGrpSpPr>
        <p:grpSpPr>
          <a:xfrm>
            <a:off x="5758178" y="4961549"/>
            <a:ext cx="656206" cy="656206"/>
            <a:chOff x="6369311" y="4900725"/>
            <a:chExt cx="755703" cy="755703"/>
          </a:xfrm>
        </p:grpSpPr>
        <p:sp>
          <p:nvSpPr>
            <p:cNvPr id="10" name="Oval 9"/>
            <p:cNvSpPr/>
            <p:nvPr/>
          </p:nvSpPr>
          <p:spPr>
            <a:xfrm>
              <a:off x="6369311" y="4900725"/>
              <a:ext cx="755703" cy="75570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1515">
                <a:solidFill>
                  <a:schemeClr val="bg1"/>
                </a:solidFill>
                <a:latin typeface="微软雅黑" panose="020B0503020204020204" charset="-122"/>
                <a:ea typeface="微软雅黑" panose="020B0503020204020204" charset="-122"/>
                <a:cs typeface="+mn-ea"/>
                <a:sym typeface="+mn-lt"/>
              </a:endParaRPr>
            </a:p>
          </p:txBody>
        </p:sp>
        <p:sp>
          <p:nvSpPr>
            <p:cNvPr id="15" name="TextBox 14"/>
            <p:cNvSpPr txBox="1"/>
            <p:nvPr/>
          </p:nvSpPr>
          <p:spPr>
            <a:xfrm>
              <a:off x="6573483" y="5068727"/>
              <a:ext cx="347359" cy="427800"/>
            </a:xfrm>
            <a:prstGeom prst="rect">
              <a:avLst/>
            </a:prstGeom>
            <a:noFill/>
          </p:spPr>
          <p:txBody>
            <a:bodyPr wrap="none" rtlCol="0">
              <a:spAutoFit/>
            </a:bodyPr>
            <a:lstStyle/>
            <a:p>
              <a:pPr algn="just">
                <a:lnSpc>
                  <a:spcPct val="120000"/>
                </a:lnSpc>
              </a:pPr>
              <a:r>
                <a:rPr lang="en-US" sz="1515" b="1">
                  <a:solidFill>
                    <a:schemeClr val="bg1"/>
                  </a:solidFill>
                  <a:latin typeface="微软雅黑" panose="020B0503020204020204" charset="-122"/>
                  <a:ea typeface="微软雅黑" panose="020B0503020204020204" charset="-122"/>
                  <a:cs typeface="+mn-ea"/>
                  <a:sym typeface="+mn-lt"/>
                </a:rPr>
                <a:t>4</a:t>
              </a:r>
              <a:endParaRPr lang="en-US" sz="1515" b="1">
                <a:solidFill>
                  <a:schemeClr val="bg1"/>
                </a:solidFill>
                <a:latin typeface="微软雅黑" panose="020B0503020204020204" charset="-122"/>
                <a:ea typeface="微软雅黑" panose="020B0503020204020204" charset="-122"/>
                <a:cs typeface="+mn-ea"/>
                <a:sym typeface="+mn-lt"/>
              </a:endParaRPr>
            </a:p>
          </p:txBody>
        </p:sp>
      </p:grpSp>
      <p:grpSp>
        <p:nvGrpSpPr>
          <p:cNvPr id="37" name="Group 36"/>
          <p:cNvGrpSpPr/>
          <p:nvPr/>
        </p:nvGrpSpPr>
        <p:grpSpPr>
          <a:xfrm>
            <a:off x="6606657" y="3312251"/>
            <a:ext cx="2887295" cy="3348875"/>
            <a:chOff x="7346437" y="3001349"/>
            <a:chExt cx="3325083" cy="3856651"/>
          </a:xfrm>
        </p:grpSpPr>
        <p:sp>
          <p:nvSpPr>
            <p:cNvPr id="6" name="Freeform 5"/>
            <p:cNvSpPr/>
            <p:nvPr/>
          </p:nvSpPr>
          <p:spPr>
            <a:xfrm rot="16200000">
              <a:off x="7080653" y="3267133"/>
              <a:ext cx="3856651" cy="3325083"/>
            </a:xfrm>
            <a:custGeom>
              <a:avLst/>
              <a:gdLst>
                <a:gd name="connsiteX0" fmla="*/ 4242316 w 4242316"/>
                <a:gd name="connsiteY0" fmla="*/ 562708 h 3657591"/>
                <a:gd name="connsiteX1" fmla="*/ 4117817 w 4242316"/>
                <a:gd name="connsiteY1" fmla="*/ 562708 h 3657591"/>
                <a:gd name="connsiteX2" fmla="*/ 4117817 w 4242316"/>
                <a:gd name="connsiteY2" fmla="*/ 3094883 h 3657591"/>
                <a:gd name="connsiteX3" fmla="*/ 3555109 w 4242316"/>
                <a:gd name="connsiteY3" fmla="*/ 3657591 h 3657591"/>
                <a:gd name="connsiteX4" fmla="*/ 0 w 4242316"/>
                <a:gd name="connsiteY4" fmla="*/ 3657591 h 3657591"/>
                <a:gd name="connsiteX5" fmla="*/ 0 w 4242316"/>
                <a:gd name="connsiteY5" fmla="*/ 3094883 h 3657591"/>
                <a:gd name="connsiteX6" fmla="*/ 3555109 w 4242316"/>
                <a:gd name="connsiteY6" fmla="*/ 3094883 h 3657591"/>
                <a:gd name="connsiteX7" fmla="*/ 3555109 w 4242316"/>
                <a:gd name="connsiteY7" fmla="*/ 562708 h 3657591"/>
                <a:gd name="connsiteX8" fmla="*/ 3430609 w 4242316"/>
                <a:gd name="connsiteY8" fmla="*/ 562708 h 3657591"/>
                <a:gd name="connsiteX9" fmla="*/ 3836463 w 4242316"/>
                <a:gd name="connsiteY9" fmla="*/ 0 h 36575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42316" h="3657591">
                  <a:moveTo>
                    <a:pt x="4242316" y="562708"/>
                  </a:moveTo>
                  <a:lnTo>
                    <a:pt x="4117817" y="562708"/>
                  </a:lnTo>
                  <a:lnTo>
                    <a:pt x="4117817" y="3094883"/>
                  </a:lnTo>
                  <a:lnTo>
                    <a:pt x="3555109" y="3657591"/>
                  </a:lnTo>
                  <a:lnTo>
                    <a:pt x="0" y="3657591"/>
                  </a:lnTo>
                  <a:lnTo>
                    <a:pt x="0" y="3094883"/>
                  </a:lnTo>
                  <a:lnTo>
                    <a:pt x="3555109" y="3094883"/>
                  </a:lnTo>
                  <a:lnTo>
                    <a:pt x="3555109" y="562708"/>
                  </a:lnTo>
                  <a:lnTo>
                    <a:pt x="3430609" y="562708"/>
                  </a:lnTo>
                  <a:lnTo>
                    <a:pt x="3836463" y="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855">
                <a:cs typeface="+mn-ea"/>
                <a:sym typeface="+mn-lt"/>
              </a:endParaRPr>
            </a:p>
          </p:txBody>
        </p:sp>
        <p:sp>
          <p:nvSpPr>
            <p:cNvPr id="16" name="Freeform 15"/>
            <p:cNvSpPr>
              <a:spLocks noEditPoints="1"/>
            </p:cNvSpPr>
            <p:nvPr/>
          </p:nvSpPr>
          <p:spPr bwMode="auto">
            <a:xfrm>
              <a:off x="8114763" y="3219375"/>
              <a:ext cx="352166" cy="301858"/>
            </a:xfrm>
            <a:custGeom>
              <a:avLst/>
              <a:gdLst>
                <a:gd name="T0" fmla="*/ 4 w 94"/>
                <a:gd name="T1" fmla="*/ 19 h 81"/>
                <a:gd name="T2" fmla="*/ 46 w 94"/>
                <a:gd name="T3" fmla="*/ 19 h 81"/>
                <a:gd name="T4" fmla="*/ 50 w 94"/>
                <a:gd name="T5" fmla="*/ 16 h 81"/>
                <a:gd name="T6" fmla="*/ 73 w 94"/>
                <a:gd name="T7" fmla="*/ 0 h 81"/>
                <a:gd name="T8" fmla="*/ 73 w 94"/>
                <a:gd name="T9" fmla="*/ 33 h 81"/>
                <a:gd name="T10" fmla="*/ 73 w 94"/>
                <a:gd name="T11" fmla="*/ 66 h 81"/>
                <a:gd name="T12" fmla="*/ 50 w 94"/>
                <a:gd name="T13" fmla="*/ 49 h 81"/>
                <a:gd name="T14" fmla="*/ 46 w 94"/>
                <a:gd name="T15" fmla="*/ 47 h 81"/>
                <a:gd name="T16" fmla="*/ 33 w 94"/>
                <a:gd name="T17" fmla="*/ 47 h 81"/>
                <a:gd name="T18" fmla="*/ 40 w 94"/>
                <a:gd name="T19" fmla="*/ 70 h 81"/>
                <a:gd name="T20" fmla="*/ 45 w 94"/>
                <a:gd name="T21" fmla="*/ 70 h 81"/>
                <a:gd name="T22" fmla="*/ 45 w 94"/>
                <a:gd name="T23" fmla="*/ 81 h 81"/>
                <a:gd name="T24" fmla="*/ 43 w 94"/>
                <a:gd name="T25" fmla="*/ 81 h 81"/>
                <a:gd name="T26" fmla="*/ 21 w 94"/>
                <a:gd name="T27" fmla="*/ 81 h 81"/>
                <a:gd name="T28" fmla="*/ 11 w 94"/>
                <a:gd name="T29" fmla="*/ 47 h 81"/>
                <a:gd name="T30" fmla="*/ 4 w 94"/>
                <a:gd name="T31" fmla="*/ 47 h 81"/>
                <a:gd name="T32" fmla="*/ 4 w 94"/>
                <a:gd name="T33" fmla="*/ 19 h 81"/>
                <a:gd name="T34" fmla="*/ 87 w 94"/>
                <a:gd name="T35" fmla="*/ 23 h 81"/>
                <a:gd name="T36" fmla="*/ 94 w 94"/>
                <a:gd name="T37" fmla="*/ 33 h 81"/>
                <a:gd name="T38" fmla="*/ 87 w 94"/>
                <a:gd name="T39" fmla="*/ 43 h 81"/>
                <a:gd name="T40" fmla="*/ 87 w 94"/>
                <a:gd name="T41" fmla="*/ 66 h 81"/>
                <a:gd name="T42" fmla="*/ 78 w 94"/>
                <a:gd name="T43" fmla="*/ 66 h 81"/>
                <a:gd name="T44" fmla="*/ 78 w 94"/>
                <a:gd name="T45" fmla="*/ 0 h 81"/>
                <a:gd name="T46" fmla="*/ 87 w 94"/>
                <a:gd name="T47" fmla="*/ 0 h 81"/>
                <a:gd name="T48" fmla="*/ 87 w 94"/>
                <a:gd name="T49" fmla="*/ 23 h 81"/>
                <a:gd name="T50" fmla="*/ 46 w 94"/>
                <a:gd name="T51" fmla="*/ 49 h 81"/>
                <a:gd name="T52" fmla="*/ 37 w 94"/>
                <a:gd name="T53" fmla="*/ 49 h 81"/>
                <a:gd name="T54" fmla="*/ 40 w 94"/>
                <a:gd name="T55" fmla="*/ 61 h 81"/>
                <a:gd name="T56" fmla="*/ 43 w 94"/>
                <a:gd name="T57" fmla="*/ 61 h 81"/>
                <a:gd name="T58" fmla="*/ 43 w 94"/>
                <a:gd name="T59" fmla="*/ 57 h 81"/>
                <a:gd name="T60" fmla="*/ 46 w 94"/>
                <a:gd name="T61" fmla="*/ 49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4" h="81">
                  <a:moveTo>
                    <a:pt x="4" y="19"/>
                  </a:moveTo>
                  <a:cubicBezTo>
                    <a:pt x="46" y="19"/>
                    <a:pt x="46" y="19"/>
                    <a:pt x="46" y="19"/>
                  </a:cubicBezTo>
                  <a:cubicBezTo>
                    <a:pt x="50" y="16"/>
                    <a:pt x="50" y="16"/>
                    <a:pt x="50" y="16"/>
                  </a:cubicBezTo>
                  <a:cubicBezTo>
                    <a:pt x="73" y="0"/>
                    <a:pt x="73" y="0"/>
                    <a:pt x="73" y="0"/>
                  </a:cubicBezTo>
                  <a:cubicBezTo>
                    <a:pt x="73" y="33"/>
                    <a:pt x="73" y="33"/>
                    <a:pt x="73" y="33"/>
                  </a:cubicBezTo>
                  <a:cubicBezTo>
                    <a:pt x="73" y="66"/>
                    <a:pt x="73" y="66"/>
                    <a:pt x="73" y="66"/>
                  </a:cubicBezTo>
                  <a:cubicBezTo>
                    <a:pt x="50" y="49"/>
                    <a:pt x="50" y="49"/>
                    <a:pt x="50" y="49"/>
                  </a:cubicBezTo>
                  <a:cubicBezTo>
                    <a:pt x="46" y="47"/>
                    <a:pt x="46" y="47"/>
                    <a:pt x="46" y="47"/>
                  </a:cubicBezTo>
                  <a:cubicBezTo>
                    <a:pt x="33" y="47"/>
                    <a:pt x="33" y="47"/>
                    <a:pt x="33" y="47"/>
                  </a:cubicBezTo>
                  <a:cubicBezTo>
                    <a:pt x="40" y="70"/>
                    <a:pt x="40" y="70"/>
                    <a:pt x="40" y="70"/>
                  </a:cubicBezTo>
                  <a:cubicBezTo>
                    <a:pt x="45" y="70"/>
                    <a:pt x="45" y="70"/>
                    <a:pt x="45" y="70"/>
                  </a:cubicBezTo>
                  <a:cubicBezTo>
                    <a:pt x="45" y="81"/>
                    <a:pt x="45" y="81"/>
                    <a:pt x="45" y="81"/>
                  </a:cubicBezTo>
                  <a:cubicBezTo>
                    <a:pt x="43" y="81"/>
                    <a:pt x="43" y="81"/>
                    <a:pt x="43" y="81"/>
                  </a:cubicBezTo>
                  <a:cubicBezTo>
                    <a:pt x="21" y="81"/>
                    <a:pt x="21" y="81"/>
                    <a:pt x="21" y="81"/>
                  </a:cubicBezTo>
                  <a:cubicBezTo>
                    <a:pt x="11" y="47"/>
                    <a:pt x="11" y="47"/>
                    <a:pt x="11" y="47"/>
                  </a:cubicBezTo>
                  <a:cubicBezTo>
                    <a:pt x="4" y="47"/>
                    <a:pt x="4" y="47"/>
                    <a:pt x="4" y="47"/>
                  </a:cubicBezTo>
                  <a:cubicBezTo>
                    <a:pt x="0" y="37"/>
                    <a:pt x="0" y="28"/>
                    <a:pt x="4" y="19"/>
                  </a:cubicBezTo>
                  <a:close/>
                  <a:moveTo>
                    <a:pt x="87" y="23"/>
                  </a:moveTo>
                  <a:cubicBezTo>
                    <a:pt x="91" y="24"/>
                    <a:pt x="94" y="28"/>
                    <a:pt x="94" y="33"/>
                  </a:cubicBezTo>
                  <a:cubicBezTo>
                    <a:pt x="94" y="38"/>
                    <a:pt x="91" y="42"/>
                    <a:pt x="87" y="43"/>
                  </a:cubicBezTo>
                  <a:cubicBezTo>
                    <a:pt x="87" y="66"/>
                    <a:pt x="87" y="66"/>
                    <a:pt x="87" y="66"/>
                  </a:cubicBezTo>
                  <a:cubicBezTo>
                    <a:pt x="78" y="66"/>
                    <a:pt x="78" y="66"/>
                    <a:pt x="78" y="66"/>
                  </a:cubicBezTo>
                  <a:cubicBezTo>
                    <a:pt x="78" y="0"/>
                    <a:pt x="78" y="0"/>
                    <a:pt x="78" y="0"/>
                  </a:cubicBezTo>
                  <a:cubicBezTo>
                    <a:pt x="87" y="0"/>
                    <a:pt x="87" y="0"/>
                    <a:pt x="87" y="0"/>
                  </a:cubicBezTo>
                  <a:cubicBezTo>
                    <a:pt x="87" y="23"/>
                    <a:pt x="87" y="23"/>
                    <a:pt x="87" y="23"/>
                  </a:cubicBezTo>
                  <a:close/>
                  <a:moveTo>
                    <a:pt x="46" y="49"/>
                  </a:moveTo>
                  <a:cubicBezTo>
                    <a:pt x="37" y="49"/>
                    <a:pt x="37" y="49"/>
                    <a:pt x="37" y="49"/>
                  </a:cubicBezTo>
                  <a:cubicBezTo>
                    <a:pt x="40" y="61"/>
                    <a:pt x="40" y="61"/>
                    <a:pt x="40" y="61"/>
                  </a:cubicBezTo>
                  <a:cubicBezTo>
                    <a:pt x="43" y="61"/>
                    <a:pt x="43" y="61"/>
                    <a:pt x="43" y="61"/>
                  </a:cubicBezTo>
                  <a:cubicBezTo>
                    <a:pt x="43" y="57"/>
                    <a:pt x="43" y="57"/>
                    <a:pt x="43" y="57"/>
                  </a:cubicBezTo>
                  <a:lnTo>
                    <a:pt x="46" y="49"/>
                  </a:lnTo>
                  <a:close/>
                </a:path>
              </a:pathLst>
            </a:custGeom>
            <a:solidFill>
              <a:schemeClr val="bg1"/>
            </a:solidFill>
            <a:ln>
              <a:noFill/>
            </a:ln>
          </p:spPr>
          <p:txBody>
            <a:bodyPr vert="horz" wrap="square" lIns="79401" tIns="39701" rIns="79401" bIns="39701"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855">
                <a:solidFill>
                  <a:prstClr val="black"/>
                </a:solidFill>
                <a:cs typeface="+mn-ea"/>
                <a:sym typeface="+mn-lt"/>
              </a:endParaRPr>
            </a:p>
          </p:txBody>
        </p:sp>
      </p:grpSp>
      <p:grpSp>
        <p:nvGrpSpPr>
          <p:cNvPr id="38" name="Group 37"/>
          <p:cNvGrpSpPr/>
          <p:nvPr/>
        </p:nvGrpSpPr>
        <p:grpSpPr>
          <a:xfrm>
            <a:off x="6606653" y="4142857"/>
            <a:ext cx="2276524" cy="2518266"/>
            <a:chOff x="7346434" y="3957897"/>
            <a:chExt cx="2621703" cy="2900101"/>
          </a:xfrm>
        </p:grpSpPr>
        <p:sp>
          <p:nvSpPr>
            <p:cNvPr id="5" name="Freeform 4"/>
            <p:cNvSpPr/>
            <p:nvPr/>
          </p:nvSpPr>
          <p:spPr>
            <a:xfrm rot="16200000">
              <a:off x="7207235" y="4097096"/>
              <a:ext cx="2900101" cy="2621703"/>
            </a:xfrm>
            <a:custGeom>
              <a:avLst/>
              <a:gdLst>
                <a:gd name="connsiteX0" fmla="*/ 2496508 w 3190111"/>
                <a:gd name="connsiteY0" fmla="*/ 2321164 h 2883873"/>
                <a:gd name="connsiteX1" fmla="*/ 2496508 w 3190111"/>
                <a:gd name="connsiteY1" fmla="*/ 2883872 h 2883873"/>
                <a:gd name="connsiteX2" fmla="*/ 0 w 3190111"/>
                <a:gd name="connsiteY2" fmla="*/ 2883872 h 2883873"/>
                <a:gd name="connsiteX3" fmla="*/ 0 w 3190111"/>
                <a:gd name="connsiteY3" fmla="*/ 2321164 h 2883873"/>
                <a:gd name="connsiteX4" fmla="*/ 3190111 w 3190111"/>
                <a:gd name="connsiteY4" fmla="*/ 562708 h 2883873"/>
                <a:gd name="connsiteX5" fmla="*/ 3062414 w 3190111"/>
                <a:gd name="connsiteY5" fmla="*/ 562708 h 2883873"/>
                <a:gd name="connsiteX6" fmla="*/ 3062414 w 3190111"/>
                <a:gd name="connsiteY6" fmla="*/ 2321165 h 2883873"/>
                <a:gd name="connsiteX7" fmla="*/ 3065612 w 3190111"/>
                <a:gd name="connsiteY7" fmla="*/ 2321165 h 2883873"/>
                <a:gd name="connsiteX8" fmla="*/ 2499706 w 3190111"/>
                <a:gd name="connsiteY8" fmla="*/ 2883873 h 2883873"/>
                <a:gd name="connsiteX9" fmla="*/ 2499706 w 3190111"/>
                <a:gd name="connsiteY9" fmla="*/ 2321165 h 2883873"/>
                <a:gd name="connsiteX10" fmla="*/ 2499706 w 3190111"/>
                <a:gd name="connsiteY10" fmla="*/ 562708 h 2883873"/>
                <a:gd name="connsiteX11" fmla="*/ 2378404 w 3190111"/>
                <a:gd name="connsiteY11" fmla="*/ 562708 h 2883873"/>
                <a:gd name="connsiteX12" fmla="*/ 2784258 w 3190111"/>
                <a:gd name="connsiteY12" fmla="*/ 0 h 2883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190111" h="2883873">
                  <a:moveTo>
                    <a:pt x="2496508" y="2321164"/>
                  </a:moveTo>
                  <a:lnTo>
                    <a:pt x="2496508" y="2883872"/>
                  </a:lnTo>
                  <a:lnTo>
                    <a:pt x="0" y="2883872"/>
                  </a:lnTo>
                  <a:lnTo>
                    <a:pt x="0" y="2321164"/>
                  </a:lnTo>
                  <a:close/>
                  <a:moveTo>
                    <a:pt x="3190111" y="562708"/>
                  </a:moveTo>
                  <a:lnTo>
                    <a:pt x="3062414" y="562708"/>
                  </a:lnTo>
                  <a:lnTo>
                    <a:pt x="3062414" y="2321165"/>
                  </a:lnTo>
                  <a:lnTo>
                    <a:pt x="3065612" y="2321165"/>
                  </a:lnTo>
                  <a:lnTo>
                    <a:pt x="2499706" y="2883873"/>
                  </a:lnTo>
                  <a:lnTo>
                    <a:pt x="2499706" y="2321165"/>
                  </a:lnTo>
                  <a:lnTo>
                    <a:pt x="2499706" y="562708"/>
                  </a:lnTo>
                  <a:lnTo>
                    <a:pt x="2378404" y="562708"/>
                  </a:lnTo>
                  <a:lnTo>
                    <a:pt x="2784258" y="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855">
                <a:cs typeface="+mn-ea"/>
                <a:sym typeface="+mn-lt"/>
              </a:endParaRPr>
            </a:p>
          </p:txBody>
        </p:sp>
        <p:sp>
          <p:nvSpPr>
            <p:cNvPr id="17" name="Freeform 16"/>
            <p:cNvSpPr>
              <a:spLocks noEditPoints="1"/>
            </p:cNvSpPr>
            <p:nvPr/>
          </p:nvSpPr>
          <p:spPr bwMode="auto">
            <a:xfrm>
              <a:off x="8101752" y="4176428"/>
              <a:ext cx="378190" cy="338289"/>
            </a:xfrm>
            <a:custGeom>
              <a:avLst/>
              <a:gdLst>
                <a:gd name="T0" fmla="*/ 36 w 101"/>
                <a:gd name="T1" fmla="*/ 77 h 90"/>
                <a:gd name="T2" fmla="*/ 39 w 101"/>
                <a:gd name="T3" fmla="*/ 80 h 90"/>
                <a:gd name="T4" fmla="*/ 42 w 101"/>
                <a:gd name="T5" fmla="*/ 80 h 90"/>
                <a:gd name="T6" fmla="*/ 44 w 101"/>
                <a:gd name="T7" fmla="*/ 79 h 90"/>
                <a:gd name="T8" fmla="*/ 46 w 101"/>
                <a:gd name="T9" fmla="*/ 75 h 90"/>
                <a:gd name="T10" fmla="*/ 46 w 101"/>
                <a:gd name="T11" fmla="*/ 75 h 90"/>
                <a:gd name="T12" fmla="*/ 46 w 101"/>
                <a:gd name="T13" fmla="*/ 47 h 90"/>
                <a:gd name="T14" fmla="*/ 30 w 101"/>
                <a:gd name="T15" fmla="*/ 52 h 90"/>
                <a:gd name="T16" fmla="*/ 0 w 101"/>
                <a:gd name="T17" fmla="*/ 52 h 90"/>
                <a:gd name="T18" fmla="*/ 44 w 101"/>
                <a:gd name="T19" fmla="*/ 6 h 90"/>
                <a:gd name="T20" fmla="*/ 46 w 101"/>
                <a:gd name="T21" fmla="*/ 0 h 90"/>
                <a:gd name="T22" fmla="*/ 55 w 101"/>
                <a:gd name="T23" fmla="*/ 0 h 90"/>
                <a:gd name="T24" fmla="*/ 57 w 101"/>
                <a:gd name="T25" fmla="*/ 6 h 90"/>
                <a:gd name="T26" fmla="*/ 101 w 101"/>
                <a:gd name="T27" fmla="*/ 52 h 90"/>
                <a:gd name="T28" fmla="*/ 72 w 101"/>
                <a:gd name="T29" fmla="*/ 52 h 90"/>
                <a:gd name="T30" fmla="*/ 56 w 101"/>
                <a:gd name="T31" fmla="*/ 47 h 90"/>
                <a:gd name="T32" fmla="*/ 56 w 101"/>
                <a:gd name="T33" fmla="*/ 75 h 90"/>
                <a:gd name="T34" fmla="*/ 56 w 101"/>
                <a:gd name="T35" fmla="*/ 75 h 90"/>
                <a:gd name="T36" fmla="*/ 50 w 101"/>
                <a:gd name="T37" fmla="*/ 88 h 90"/>
                <a:gd name="T38" fmla="*/ 43 w 101"/>
                <a:gd name="T39" fmla="*/ 90 h 90"/>
                <a:gd name="T40" fmla="*/ 36 w 101"/>
                <a:gd name="T41" fmla="*/ 89 h 90"/>
                <a:gd name="T42" fmla="*/ 26 w 101"/>
                <a:gd name="T43" fmla="*/ 79 h 90"/>
                <a:gd name="T44" fmla="*/ 36 w 101"/>
                <a:gd name="T45" fmla="*/ 77 h 90"/>
                <a:gd name="T46" fmla="*/ 72 w 101"/>
                <a:gd name="T47" fmla="*/ 43 h 90"/>
                <a:gd name="T48" fmla="*/ 80 w 101"/>
                <a:gd name="T49" fmla="*/ 41 h 90"/>
                <a:gd name="T50" fmla="*/ 57 w 101"/>
                <a:gd name="T51" fmla="*/ 13 h 90"/>
                <a:gd name="T52" fmla="*/ 72 w 101"/>
                <a:gd name="T53" fmla="*/ 43 h 90"/>
                <a:gd name="T54" fmla="*/ 10 w 101"/>
                <a:gd name="T55" fmla="*/ 40 h 90"/>
                <a:gd name="T56" fmla="*/ 20 w 101"/>
                <a:gd name="T57" fmla="*/ 39 h 90"/>
                <a:gd name="T58" fmla="*/ 33 w 101"/>
                <a:gd name="T59" fmla="*/ 16 h 90"/>
                <a:gd name="T60" fmla="*/ 10 w 101"/>
                <a:gd name="T61" fmla="*/ 40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01" h="90">
                  <a:moveTo>
                    <a:pt x="36" y="77"/>
                  </a:moveTo>
                  <a:cubicBezTo>
                    <a:pt x="36" y="78"/>
                    <a:pt x="37" y="79"/>
                    <a:pt x="39" y="80"/>
                  </a:cubicBezTo>
                  <a:cubicBezTo>
                    <a:pt x="40" y="80"/>
                    <a:pt x="41" y="80"/>
                    <a:pt x="42" y="80"/>
                  </a:cubicBezTo>
                  <a:cubicBezTo>
                    <a:pt x="43" y="80"/>
                    <a:pt x="43" y="79"/>
                    <a:pt x="44" y="79"/>
                  </a:cubicBezTo>
                  <a:cubicBezTo>
                    <a:pt x="45" y="78"/>
                    <a:pt x="46" y="77"/>
                    <a:pt x="46" y="75"/>
                  </a:cubicBezTo>
                  <a:cubicBezTo>
                    <a:pt x="46" y="75"/>
                    <a:pt x="46" y="75"/>
                    <a:pt x="46" y="75"/>
                  </a:cubicBezTo>
                  <a:cubicBezTo>
                    <a:pt x="46" y="47"/>
                    <a:pt x="46" y="47"/>
                    <a:pt x="46" y="47"/>
                  </a:cubicBezTo>
                  <a:cubicBezTo>
                    <a:pt x="39" y="47"/>
                    <a:pt x="34" y="49"/>
                    <a:pt x="30" y="52"/>
                  </a:cubicBezTo>
                  <a:cubicBezTo>
                    <a:pt x="19" y="47"/>
                    <a:pt x="9" y="47"/>
                    <a:pt x="0" y="52"/>
                  </a:cubicBezTo>
                  <a:cubicBezTo>
                    <a:pt x="2" y="26"/>
                    <a:pt x="16" y="9"/>
                    <a:pt x="44" y="6"/>
                  </a:cubicBezTo>
                  <a:cubicBezTo>
                    <a:pt x="46" y="0"/>
                    <a:pt x="46" y="0"/>
                    <a:pt x="46" y="0"/>
                  </a:cubicBezTo>
                  <a:cubicBezTo>
                    <a:pt x="55" y="0"/>
                    <a:pt x="55" y="0"/>
                    <a:pt x="55" y="0"/>
                  </a:cubicBezTo>
                  <a:cubicBezTo>
                    <a:pt x="57" y="6"/>
                    <a:pt x="57" y="6"/>
                    <a:pt x="57" y="6"/>
                  </a:cubicBezTo>
                  <a:cubicBezTo>
                    <a:pt x="85" y="9"/>
                    <a:pt x="99" y="26"/>
                    <a:pt x="101" y="52"/>
                  </a:cubicBezTo>
                  <a:cubicBezTo>
                    <a:pt x="92" y="47"/>
                    <a:pt x="83" y="47"/>
                    <a:pt x="72" y="52"/>
                  </a:cubicBezTo>
                  <a:cubicBezTo>
                    <a:pt x="67" y="49"/>
                    <a:pt x="63" y="47"/>
                    <a:pt x="56" y="47"/>
                  </a:cubicBezTo>
                  <a:cubicBezTo>
                    <a:pt x="56" y="75"/>
                    <a:pt x="56" y="75"/>
                    <a:pt x="56" y="75"/>
                  </a:cubicBezTo>
                  <a:cubicBezTo>
                    <a:pt x="56" y="75"/>
                    <a:pt x="56" y="75"/>
                    <a:pt x="56" y="75"/>
                  </a:cubicBezTo>
                  <a:cubicBezTo>
                    <a:pt x="56" y="81"/>
                    <a:pt x="54" y="85"/>
                    <a:pt x="50" y="88"/>
                  </a:cubicBezTo>
                  <a:cubicBezTo>
                    <a:pt x="48" y="89"/>
                    <a:pt x="45" y="90"/>
                    <a:pt x="43" y="90"/>
                  </a:cubicBezTo>
                  <a:cubicBezTo>
                    <a:pt x="40" y="90"/>
                    <a:pt x="38" y="90"/>
                    <a:pt x="36" y="89"/>
                  </a:cubicBezTo>
                  <a:cubicBezTo>
                    <a:pt x="31" y="88"/>
                    <a:pt x="27" y="84"/>
                    <a:pt x="26" y="79"/>
                  </a:cubicBezTo>
                  <a:cubicBezTo>
                    <a:pt x="36" y="77"/>
                    <a:pt x="36" y="77"/>
                    <a:pt x="36" y="77"/>
                  </a:cubicBezTo>
                  <a:close/>
                  <a:moveTo>
                    <a:pt x="72" y="43"/>
                  </a:moveTo>
                  <a:cubicBezTo>
                    <a:pt x="75" y="42"/>
                    <a:pt x="77" y="41"/>
                    <a:pt x="80" y="41"/>
                  </a:cubicBezTo>
                  <a:cubicBezTo>
                    <a:pt x="78" y="23"/>
                    <a:pt x="69" y="16"/>
                    <a:pt x="57" y="13"/>
                  </a:cubicBezTo>
                  <a:cubicBezTo>
                    <a:pt x="67" y="20"/>
                    <a:pt x="73" y="29"/>
                    <a:pt x="72" y="43"/>
                  </a:cubicBezTo>
                  <a:close/>
                  <a:moveTo>
                    <a:pt x="10" y="40"/>
                  </a:moveTo>
                  <a:cubicBezTo>
                    <a:pt x="14" y="40"/>
                    <a:pt x="17" y="40"/>
                    <a:pt x="20" y="39"/>
                  </a:cubicBezTo>
                  <a:cubicBezTo>
                    <a:pt x="25" y="31"/>
                    <a:pt x="29" y="23"/>
                    <a:pt x="33" y="16"/>
                  </a:cubicBezTo>
                  <a:cubicBezTo>
                    <a:pt x="20" y="19"/>
                    <a:pt x="13" y="27"/>
                    <a:pt x="10" y="40"/>
                  </a:cubicBezTo>
                  <a:close/>
                </a:path>
              </a:pathLst>
            </a:custGeom>
            <a:solidFill>
              <a:schemeClr val="bg1"/>
            </a:solidFill>
            <a:ln>
              <a:noFill/>
            </a:ln>
          </p:spPr>
          <p:txBody>
            <a:bodyPr vert="horz" wrap="square" lIns="79401" tIns="39701" rIns="79401" bIns="39701"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855">
                <a:solidFill>
                  <a:prstClr val="black"/>
                </a:solidFill>
                <a:cs typeface="+mn-ea"/>
                <a:sym typeface="+mn-lt"/>
              </a:endParaRPr>
            </a:p>
          </p:txBody>
        </p:sp>
      </p:grpSp>
      <p:grpSp>
        <p:nvGrpSpPr>
          <p:cNvPr id="36" name="Group 35"/>
          <p:cNvGrpSpPr/>
          <p:nvPr/>
        </p:nvGrpSpPr>
        <p:grpSpPr>
          <a:xfrm>
            <a:off x="6606656" y="2485520"/>
            <a:ext cx="3498066" cy="4175606"/>
            <a:chOff x="7346438" y="2049265"/>
            <a:chExt cx="4028463" cy="4808735"/>
          </a:xfrm>
        </p:grpSpPr>
        <p:sp>
          <p:nvSpPr>
            <p:cNvPr id="7" name="Freeform 6"/>
            <p:cNvSpPr/>
            <p:nvPr/>
          </p:nvSpPr>
          <p:spPr>
            <a:xfrm rot="16200000">
              <a:off x="6956302" y="2439401"/>
              <a:ext cx="4808735" cy="4028463"/>
            </a:xfrm>
            <a:custGeom>
              <a:avLst/>
              <a:gdLst>
                <a:gd name="connsiteX0" fmla="*/ 5289608 w 5289608"/>
                <a:gd name="connsiteY0" fmla="*/ 562708 h 4431309"/>
                <a:gd name="connsiteX1" fmla="*/ 5165108 w 5289608"/>
                <a:gd name="connsiteY1" fmla="*/ 562708 h 4431309"/>
                <a:gd name="connsiteX2" fmla="*/ 5165108 w 5289608"/>
                <a:gd name="connsiteY2" fmla="*/ 3868601 h 4431309"/>
                <a:gd name="connsiteX3" fmla="*/ 4602401 w 5289608"/>
                <a:gd name="connsiteY3" fmla="*/ 4431309 h 4431309"/>
                <a:gd name="connsiteX4" fmla="*/ 0 w 5289608"/>
                <a:gd name="connsiteY4" fmla="*/ 4431309 h 4431309"/>
                <a:gd name="connsiteX5" fmla="*/ 0 w 5289608"/>
                <a:gd name="connsiteY5" fmla="*/ 3868601 h 4431309"/>
                <a:gd name="connsiteX6" fmla="*/ 4602401 w 5289608"/>
                <a:gd name="connsiteY6" fmla="*/ 3868601 h 4431309"/>
                <a:gd name="connsiteX7" fmla="*/ 4602401 w 5289608"/>
                <a:gd name="connsiteY7" fmla="*/ 562708 h 4431309"/>
                <a:gd name="connsiteX8" fmla="*/ 4477901 w 5289608"/>
                <a:gd name="connsiteY8" fmla="*/ 562708 h 4431309"/>
                <a:gd name="connsiteX9" fmla="*/ 4883755 w 5289608"/>
                <a:gd name="connsiteY9" fmla="*/ 0 h 4431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289608" h="4431309">
                  <a:moveTo>
                    <a:pt x="5289608" y="562708"/>
                  </a:moveTo>
                  <a:lnTo>
                    <a:pt x="5165108" y="562708"/>
                  </a:lnTo>
                  <a:lnTo>
                    <a:pt x="5165108" y="3868601"/>
                  </a:lnTo>
                  <a:lnTo>
                    <a:pt x="4602401" y="4431309"/>
                  </a:lnTo>
                  <a:lnTo>
                    <a:pt x="0" y="4431309"/>
                  </a:lnTo>
                  <a:lnTo>
                    <a:pt x="0" y="3868601"/>
                  </a:lnTo>
                  <a:lnTo>
                    <a:pt x="4602401" y="3868601"/>
                  </a:lnTo>
                  <a:lnTo>
                    <a:pt x="4602401" y="562708"/>
                  </a:lnTo>
                  <a:lnTo>
                    <a:pt x="4477901" y="562708"/>
                  </a:lnTo>
                  <a:lnTo>
                    <a:pt x="4883755"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855">
                <a:cs typeface="+mn-ea"/>
                <a:sym typeface="+mn-lt"/>
              </a:endParaRPr>
            </a:p>
          </p:txBody>
        </p:sp>
        <p:sp>
          <p:nvSpPr>
            <p:cNvPr id="18" name="Freeform 17"/>
            <p:cNvSpPr>
              <a:spLocks noEditPoints="1"/>
            </p:cNvSpPr>
            <p:nvPr/>
          </p:nvSpPr>
          <p:spPr bwMode="auto">
            <a:xfrm>
              <a:off x="8120836" y="2231727"/>
              <a:ext cx="369515" cy="372985"/>
            </a:xfrm>
            <a:custGeom>
              <a:avLst/>
              <a:gdLst>
                <a:gd name="T0" fmla="*/ 49 w 99"/>
                <a:gd name="T1" fmla="*/ 0 h 100"/>
                <a:gd name="T2" fmla="*/ 99 w 99"/>
                <a:gd name="T3" fmla="*/ 50 h 100"/>
                <a:gd name="T4" fmla="*/ 49 w 99"/>
                <a:gd name="T5" fmla="*/ 100 h 100"/>
                <a:gd name="T6" fmla="*/ 0 w 99"/>
                <a:gd name="T7" fmla="*/ 50 h 100"/>
                <a:gd name="T8" fmla="*/ 49 w 99"/>
                <a:gd name="T9" fmla="*/ 0 h 100"/>
                <a:gd name="T10" fmla="*/ 45 w 99"/>
                <a:gd name="T11" fmla="*/ 15 h 100"/>
                <a:gd name="T12" fmla="*/ 45 w 99"/>
                <a:gd name="T13" fmla="*/ 44 h 100"/>
                <a:gd name="T14" fmla="*/ 54 w 99"/>
                <a:gd name="T15" fmla="*/ 44 h 100"/>
                <a:gd name="T16" fmla="*/ 54 w 99"/>
                <a:gd name="T17" fmla="*/ 15 h 100"/>
                <a:gd name="T18" fmla="*/ 45 w 99"/>
                <a:gd name="T19" fmla="*/ 15 h 100"/>
                <a:gd name="T20" fmla="*/ 67 w 99"/>
                <a:gd name="T21" fmla="*/ 24 h 100"/>
                <a:gd name="T22" fmla="*/ 61 w 99"/>
                <a:gd name="T23" fmla="*/ 32 h 100"/>
                <a:gd name="T24" fmla="*/ 64 w 99"/>
                <a:gd name="T25" fmla="*/ 35 h 100"/>
                <a:gd name="T26" fmla="*/ 70 w 99"/>
                <a:gd name="T27" fmla="*/ 50 h 100"/>
                <a:gd name="T28" fmla="*/ 64 w 99"/>
                <a:gd name="T29" fmla="*/ 65 h 100"/>
                <a:gd name="T30" fmla="*/ 49 w 99"/>
                <a:gd name="T31" fmla="*/ 71 h 100"/>
                <a:gd name="T32" fmla="*/ 35 w 99"/>
                <a:gd name="T33" fmla="*/ 65 h 100"/>
                <a:gd name="T34" fmla="*/ 28 w 99"/>
                <a:gd name="T35" fmla="*/ 50 h 100"/>
                <a:gd name="T36" fmla="*/ 35 w 99"/>
                <a:gd name="T37" fmla="*/ 35 h 100"/>
                <a:gd name="T38" fmla="*/ 37 w 99"/>
                <a:gd name="T39" fmla="*/ 32 h 100"/>
                <a:gd name="T40" fmla="*/ 31 w 99"/>
                <a:gd name="T41" fmla="*/ 24 h 100"/>
                <a:gd name="T42" fmla="*/ 27 w 99"/>
                <a:gd name="T43" fmla="*/ 28 h 100"/>
                <a:gd name="T44" fmla="*/ 18 w 99"/>
                <a:gd name="T45" fmla="*/ 50 h 100"/>
                <a:gd name="T46" fmla="*/ 27 w 99"/>
                <a:gd name="T47" fmla="*/ 72 h 100"/>
                <a:gd name="T48" fmla="*/ 49 w 99"/>
                <a:gd name="T49" fmla="*/ 81 h 100"/>
                <a:gd name="T50" fmla="*/ 72 w 99"/>
                <a:gd name="T51" fmla="*/ 72 h 100"/>
                <a:gd name="T52" fmla="*/ 81 w 99"/>
                <a:gd name="T53" fmla="*/ 50 h 100"/>
                <a:gd name="T54" fmla="*/ 72 w 99"/>
                <a:gd name="T55" fmla="*/ 28 h 100"/>
                <a:gd name="T56" fmla="*/ 67 w 99"/>
                <a:gd name="T57" fmla="*/ 24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99" h="100">
                  <a:moveTo>
                    <a:pt x="49" y="0"/>
                  </a:moveTo>
                  <a:cubicBezTo>
                    <a:pt x="77" y="0"/>
                    <a:pt x="99" y="22"/>
                    <a:pt x="99" y="50"/>
                  </a:cubicBezTo>
                  <a:cubicBezTo>
                    <a:pt x="99" y="77"/>
                    <a:pt x="77" y="100"/>
                    <a:pt x="49" y="100"/>
                  </a:cubicBezTo>
                  <a:cubicBezTo>
                    <a:pt x="22" y="100"/>
                    <a:pt x="0" y="77"/>
                    <a:pt x="0" y="50"/>
                  </a:cubicBezTo>
                  <a:cubicBezTo>
                    <a:pt x="0" y="22"/>
                    <a:pt x="22" y="0"/>
                    <a:pt x="49" y="0"/>
                  </a:cubicBezTo>
                  <a:close/>
                  <a:moveTo>
                    <a:pt x="45" y="15"/>
                  </a:moveTo>
                  <a:cubicBezTo>
                    <a:pt x="45" y="44"/>
                    <a:pt x="45" y="44"/>
                    <a:pt x="45" y="44"/>
                  </a:cubicBezTo>
                  <a:cubicBezTo>
                    <a:pt x="54" y="44"/>
                    <a:pt x="54" y="44"/>
                    <a:pt x="54" y="44"/>
                  </a:cubicBezTo>
                  <a:cubicBezTo>
                    <a:pt x="54" y="15"/>
                    <a:pt x="54" y="15"/>
                    <a:pt x="54" y="15"/>
                  </a:cubicBezTo>
                  <a:cubicBezTo>
                    <a:pt x="45" y="15"/>
                    <a:pt x="45" y="15"/>
                    <a:pt x="45" y="15"/>
                  </a:cubicBezTo>
                  <a:close/>
                  <a:moveTo>
                    <a:pt x="67" y="24"/>
                  </a:moveTo>
                  <a:cubicBezTo>
                    <a:pt x="61" y="32"/>
                    <a:pt x="61" y="32"/>
                    <a:pt x="61" y="32"/>
                  </a:cubicBezTo>
                  <a:cubicBezTo>
                    <a:pt x="62" y="33"/>
                    <a:pt x="63" y="34"/>
                    <a:pt x="64" y="35"/>
                  </a:cubicBezTo>
                  <a:cubicBezTo>
                    <a:pt x="68" y="39"/>
                    <a:pt x="70" y="44"/>
                    <a:pt x="70" y="50"/>
                  </a:cubicBezTo>
                  <a:cubicBezTo>
                    <a:pt x="70" y="55"/>
                    <a:pt x="68" y="61"/>
                    <a:pt x="64" y="65"/>
                  </a:cubicBezTo>
                  <a:cubicBezTo>
                    <a:pt x="60" y="68"/>
                    <a:pt x="55" y="71"/>
                    <a:pt x="49" y="71"/>
                  </a:cubicBezTo>
                  <a:cubicBezTo>
                    <a:pt x="44" y="71"/>
                    <a:pt x="38" y="68"/>
                    <a:pt x="35" y="65"/>
                  </a:cubicBezTo>
                  <a:cubicBezTo>
                    <a:pt x="31" y="61"/>
                    <a:pt x="28" y="55"/>
                    <a:pt x="28" y="50"/>
                  </a:cubicBezTo>
                  <a:cubicBezTo>
                    <a:pt x="28" y="44"/>
                    <a:pt x="31" y="39"/>
                    <a:pt x="35" y="35"/>
                  </a:cubicBezTo>
                  <a:cubicBezTo>
                    <a:pt x="35" y="34"/>
                    <a:pt x="36" y="33"/>
                    <a:pt x="37" y="32"/>
                  </a:cubicBezTo>
                  <a:cubicBezTo>
                    <a:pt x="31" y="24"/>
                    <a:pt x="31" y="24"/>
                    <a:pt x="31" y="24"/>
                  </a:cubicBezTo>
                  <a:cubicBezTo>
                    <a:pt x="30" y="25"/>
                    <a:pt x="29" y="26"/>
                    <a:pt x="27" y="28"/>
                  </a:cubicBezTo>
                  <a:cubicBezTo>
                    <a:pt x="22" y="33"/>
                    <a:pt x="18" y="41"/>
                    <a:pt x="18" y="50"/>
                  </a:cubicBezTo>
                  <a:cubicBezTo>
                    <a:pt x="18" y="58"/>
                    <a:pt x="22" y="66"/>
                    <a:pt x="27" y="72"/>
                  </a:cubicBezTo>
                  <a:cubicBezTo>
                    <a:pt x="33" y="77"/>
                    <a:pt x="41" y="81"/>
                    <a:pt x="49" y="81"/>
                  </a:cubicBezTo>
                  <a:cubicBezTo>
                    <a:pt x="58" y="81"/>
                    <a:pt x="66" y="77"/>
                    <a:pt x="72" y="72"/>
                  </a:cubicBezTo>
                  <a:cubicBezTo>
                    <a:pt x="77" y="66"/>
                    <a:pt x="81" y="58"/>
                    <a:pt x="81" y="50"/>
                  </a:cubicBezTo>
                  <a:cubicBezTo>
                    <a:pt x="81" y="41"/>
                    <a:pt x="77" y="33"/>
                    <a:pt x="72" y="28"/>
                  </a:cubicBezTo>
                  <a:cubicBezTo>
                    <a:pt x="70" y="26"/>
                    <a:pt x="69" y="25"/>
                    <a:pt x="67" y="24"/>
                  </a:cubicBezTo>
                  <a:close/>
                </a:path>
              </a:pathLst>
            </a:custGeom>
            <a:solidFill>
              <a:schemeClr val="bg1"/>
            </a:solidFill>
            <a:ln>
              <a:noFill/>
            </a:ln>
          </p:spPr>
          <p:txBody>
            <a:bodyPr vert="horz" wrap="square" lIns="79401" tIns="39701" rIns="79401" bIns="39701"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855">
                <a:solidFill>
                  <a:prstClr val="black"/>
                </a:solidFill>
                <a:cs typeface="+mn-ea"/>
                <a:sym typeface="+mn-lt"/>
              </a:endParaRPr>
            </a:p>
          </p:txBody>
        </p:sp>
      </p:grpSp>
      <p:grpSp>
        <p:nvGrpSpPr>
          <p:cNvPr id="39" name="Group 38"/>
          <p:cNvGrpSpPr/>
          <p:nvPr/>
        </p:nvGrpSpPr>
        <p:grpSpPr>
          <a:xfrm>
            <a:off x="6606654" y="4969274"/>
            <a:ext cx="1665749" cy="1691850"/>
            <a:chOff x="7346434" y="4909620"/>
            <a:chExt cx="1918320" cy="1948378"/>
          </a:xfrm>
        </p:grpSpPr>
        <p:sp>
          <p:nvSpPr>
            <p:cNvPr id="4" name="Freeform 3"/>
            <p:cNvSpPr/>
            <p:nvPr/>
          </p:nvSpPr>
          <p:spPr>
            <a:xfrm rot="16200000">
              <a:off x="7331405" y="4924649"/>
              <a:ext cx="1948378" cy="1918320"/>
            </a:xfrm>
            <a:custGeom>
              <a:avLst/>
              <a:gdLst>
                <a:gd name="connsiteX0" fmla="*/ 2143216 w 2143216"/>
                <a:gd name="connsiteY0" fmla="*/ 562708 h 2110152"/>
                <a:gd name="connsiteX1" fmla="*/ 2018715 w 2143216"/>
                <a:gd name="connsiteY1" fmla="*/ 562708 h 2110152"/>
                <a:gd name="connsiteX2" fmla="*/ 2018715 w 2143216"/>
                <a:gd name="connsiteY2" fmla="*/ 1547444 h 2110152"/>
                <a:gd name="connsiteX3" fmla="*/ 1456007 w 2143216"/>
                <a:gd name="connsiteY3" fmla="*/ 2110152 h 2110152"/>
                <a:gd name="connsiteX4" fmla="*/ 1456007 w 2143216"/>
                <a:gd name="connsiteY4" fmla="*/ 2110151 h 2110152"/>
                <a:gd name="connsiteX5" fmla="*/ 0 w 2143216"/>
                <a:gd name="connsiteY5" fmla="*/ 2110151 h 2110152"/>
                <a:gd name="connsiteX6" fmla="*/ 0 w 2143216"/>
                <a:gd name="connsiteY6" fmla="*/ 1547443 h 2110152"/>
                <a:gd name="connsiteX7" fmla="*/ 1456007 w 2143216"/>
                <a:gd name="connsiteY7" fmla="*/ 1547443 h 2110152"/>
                <a:gd name="connsiteX8" fmla="*/ 1456007 w 2143216"/>
                <a:gd name="connsiteY8" fmla="*/ 562708 h 2110152"/>
                <a:gd name="connsiteX9" fmla="*/ 1331509 w 2143216"/>
                <a:gd name="connsiteY9" fmla="*/ 562708 h 2110152"/>
                <a:gd name="connsiteX10" fmla="*/ 1737363 w 2143216"/>
                <a:gd name="connsiteY10" fmla="*/ 0 h 2110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143216" h="2110152">
                  <a:moveTo>
                    <a:pt x="2143216" y="562708"/>
                  </a:moveTo>
                  <a:lnTo>
                    <a:pt x="2018715" y="562708"/>
                  </a:lnTo>
                  <a:lnTo>
                    <a:pt x="2018715" y="1547444"/>
                  </a:lnTo>
                  <a:lnTo>
                    <a:pt x="1456007" y="2110152"/>
                  </a:lnTo>
                  <a:lnTo>
                    <a:pt x="1456007" y="2110151"/>
                  </a:lnTo>
                  <a:lnTo>
                    <a:pt x="0" y="2110151"/>
                  </a:lnTo>
                  <a:lnTo>
                    <a:pt x="0" y="1547443"/>
                  </a:lnTo>
                  <a:lnTo>
                    <a:pt x="1456007" y="1547443"/>
                  </a:lnTo>
                  <a:lnTo>
                    <a:pt x="1456007" y="562708"/>
                  </a:lnTo>
                  <a:lnTo>
                    <a:pt x="1331509" y="562708"/>
                  </a:lnTo>
                  <a:lnTo>
                    <a:pt x="1737363" y="0"/>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855">
                <a:cs typeface="+mn-ea"/>
                <a:sym typeface="+mn-lt"/>
              </a:endParaRPr>
            </a:p>
          </p:txBody>
        </p:sp>
        <p:sp>
          <p:nvSpPr>
            <p:cNvPr id="19" name="Freeform 18"/>
            <p:cNvSpPr>
              <a:spLocks noEditPoints="1"/>
            </p:cNvSpPr>
            <p:nvPr/>
          </p:nvSpPr>
          <p:spPr bwMode="auto">
            <a:xfrm>
              <a:off x="8091344" y="5076469"/>
              <a:ext cx="399007" cy="404213"/>
            </a:xfrm>
            <a:custGeom>
              <a:avLst/>
              <a:gdLst>
                <a:gd name="T0" fmla="*/ 94 w 107"/>
                <a:gd name="T1" fmla="*/ 30 h 108"/>
                <a:gd name="T2" fmla="*/ 77 w 107"/>
                <a:gd name="T3" fmla="*/ 95 h 108"/>
                <a:gd name="T4" fmla="*/ 13 w 107"/>
                <a:gd name="T5" fmla="*/ 77 h 108"/>
                <a:gd name="T6" fmla="*/ 30 w 107"/>
                <a:gd name="T7" fmla="*/ 13 h 108"/>
                <a:gd name="T8" fmla="*/ 94 w 107"/>
                <a:gd name="T9" fmla="*/ 30 h 108"/>
                <a:gd name="T10" fmla="*/ 68 w 107"/>
                <a:gd name="T11" fmla="*/ 46 h 108"/>
                <a:gd name="T12" fmla="*/ 68 w 107"/>
                <a:gd name="T13" fmla="*/ 46 h 108"/>
                <a:gd name="T14" fmla="*/ 58 w 107"/>
                <a:gd name="T15" fmla="*/ 38 h 108"/>
                <a:gd name="T16" fmla="*/ 45 w 107"/>
                <a:gd name="T17" fmla="*/ 40 h 108"/>
                <a:gd name="T18" fmla="*/ 45 w 107"/>
                <a:gd name="T19" fmla="*/ 40 h 108"/>
                <a:gd name="T20" fmla="*/ 38 w 107"/>
                <a:gd name="T21" fmla="*/ 50 h 108"/>
                <a:gd name="T22" fmla="*/ 39 w 107"/>
                <a:gd name="T23" fmla="*/ 62 h 108"/>
                <a:gd name="T24" fmla="*/ 39 w 107"/>
                <a:gd name="T25" fmla="*/ 62 h 108"/>
                <a:gd name="T26" fmla="*/ 49 w 107"/>
                <a:gd name="T27" fmla="*/ 69 h 108"/>
                <a:gd name="T28" fmla="*/ 62 w 107"/>
                <a:gd name="T29" fmla="*/ 68 h 108"/>
                <a:gd name="T30" fmla="*/ 62 w 107"/>
                <a:gd name="T31" fmla="*/ 68 h 108"/>
                <a:gd name="T32" fmla="*/ 69 w 107"/>
                <a:gd name="T33" fmla="*/ 58 h 108"/>
                <a:gd name="T34" fmla="*/ 68 w 107"/>
                <a:gd name="T35" fmla="*/ 46 h 108"/>
                <a:gd name="T36" fmla="*/ 63 w 107"/>
                <a:gd name="T37" fmla="*/ 56 h 108"/>
                <a:gd name="T38" fmla="*/ 62 w 107"/>
                <a:gd name="T39" fmla="*/ 49 h 108"/>
                <a:gd name="T40" fmla="*/ 62 w 107"/>
                <a:gd name="T41" fmla="*/ 49 h 108"/>
                <a:gd name="T42" fmla="*/ 56 w 107"/>
                <a:gd name="T43" fmla="*/ 44 h 108"/>
                <a:gd name="T44" fmla="*/ 48 w 107"/>
                <a:gd name="T45" fmla="*/ 45 h 108"/>
                <a:gd name="T46" fmla="*/ 48 w 107"/>
                <a:gd name="T47" fmla="*/ 45 h 108"/>
                <a:gd name="T48" fmla="*/ 44 w 107"/>
                <a:gd name="T49" fmla="*/ 51 h 108"/>
                <a:gd name="T50" fmla="*/ 45 w 107"/>
                <a:gd name="T51" fmla="*/ 59 h 108"/>
                <a:gd name="T52" fmla="*/ 45 w 107"/>
                <a:gd name="T53" fmla="*/ 59 h 108"/>
                <a:gd name="T54" fmla="*/ 51 w 107"/>
                <a:gd name="T55" fmla="*/ 64 h 108"/>
                <a:gd name="T56" fmla="*/ 59 w 107"/>
                <a:gd name="T57" fmla="*/ 63 h 108"/>
                <a:gd name="T58" fmla="*/ 59 w 107"/>
                <a:gd name="T59" fmla="*/ 63 h 108"/>
                <a:gd name="T60" fmla="*/ 63 w 107"/>
                <a:gd name="T61" fmla="*/ 56 h 108"/>
                <a:gd name="T62" fmla="*/ 29 w 107"/>
                <a:gd name="T63" fmla="*/ 24 h 108"/>
                <a:gd name="T64" fmla="*/ 17 w 107"/>
                <a:gd name="T65" fmla="*/ 65 h 108"/>
                <a:gd name="T66" fmla="*/ 25 w 107"/>
                <a:gd name="T67" fmla="*/ 63 h 108"/>
                <a:gd name="T68" fmla="*/ 29 w 107"/>
                <a:gd name="T69" fmla="*/ 24 h 108"/>
                <a:gd name="T70" fmla="*/ 69 w 107"/>
                <a:gd name="T71" fmla="*/ 37 h 108"/>
                <a:gd name="T72" fmla="*/ 73 w 107"/>
                <a:gd name="T73" fmla="*/ 42 h 108"/>
                <a:gd name="T74" fmla="*/ 74 w 107"/>
                <a:gd name="T75" fmla="*/ 45 h 108"/>
                <a:gd name="T76" fmla="*/ 91 w 107"/>
                <a:gd name="T77" fmla="*/ 38 h 108"/>
                <a:gd name="T78" fmla="*/ 89 w 107"/>
                <a:gd name="T79" fmla="*/ 33 h 108"/>
                <a:gd name="T80" fmla="*/ 82 w 107"/>
                <a:gd name="T81" fmla="*/ 25 h 108"/>
                <a:gd name="T82" fmla="*/ 69 w 107"/>
                <a:gd name="T83" fmla="*/ 37 h 108"/>
                <a:gd name="T84" fmla="*/ 92 w 107"/>
                <a:gd name="T85" fmla="*/ 43 h 108"/>
                <a:gd name="T86" fmla="*/ 75 w 107"/>
                <a:gd name="T87" fmla="*/ 47 h 108"/>
                <a:gd name="T88" fmla="*/ 76 w 107"/>
                <a:gd name="T89" fmla="*/ 53 h 108"/>
                <a:gd name="T90" fmla="*/ 93 w 107"/>
                <a:gd name="T91" fmla="*/ 54 h 108"/>
                <a:gd name="T92" fmla="*/ 92 w 107"/>
                <a:gd name="T93" fmla="*/ 43 h 108"/>
                <a:gd name="T94" fmla="*/ 70 w 107"/>
                <a:gd name="T95" fmla="*/ 44 h 108"/>
                <a:gd name="T96" fmla="*/ 44 w 107"/>
                <a:gd name="T97" fmla="*/ 37 h 108"/>
                <a:gd name="T98" fmla="*/ 37 w 107"/>
                <a:gd name="T99" fmla="*/ 63 h 108"/>
                <a:gd name="T100" fmla="*/ 63 w 107"/>
                <a:gd name="T101" fmla="*/ 70 h 108"/>
                <a:gd name="T102" fmla="*/ 70 w 107"/>
                <a:gd name="T103" fmla="*/ 44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07" h="108">
                  <a:moveTo>
                    <a:pt x="94" y="30"/>
                  </a:moveTo>
                  <a:cubicBezTo>
                    <a:pt x="107" y="53"/>
                    <a:pt x="100" y="82"/>
                    <a:pt x="77" y="95"/>
                  </a:cubicBezTo>
                  <a:cubicBezTo>
                    <a:pt x="54" y="108"/>
                    <a:pt x="26" y="100"/>
                    <a:pt x="13" y="77"/>
                  </a:cubicBezTo>
                  <a:cubicBezTo>
                    <a:pt x="0" y="55"/>
                    <a:pt x="7" y="26"/>
                    <a:pt x="30" y="13"/>
                  </a:cubicBezTo>
                  <a:cubicBezTo>
                    <a:pt x="52" y="0"/>
                    <a:pt x="81" y="8"/>
                    <a:pt x="94" y="30"/>
                  </a:cubicBezTo>
                  <a:close/>
                  <a:moveTo>
                    <a:pt x="68" y="46"/>
                  </a:moveTo>
                  <a:cubicBezTo>
                    <a:pt x="68" y="46"/>
                    <a:pt x="68" y="46"/>
                    <a:pt x="68" y="46"/>
                  </a:cubicBezTo>
                  <a:cubicBezTo>
                    <a:pt x="65" y="42"/>
                    <a:pt x="62" y="39"/>
                    <a:pt x="58" y="38"/>
                  </a:cubicBezTo>
                  <a:cubicBezTo>
                    <a:pt x="54" y="37"/>
                    <a:pt x="49" y="37"/>
                    <a:pt x="45" y="40"/>
                  </a:cubicBezTo>
                  <a:cubicBezTo>
                    <a:pt x="45" y="40"/>
                    <a:pt x="45" y="40"/>
                    <a:pt x="45" y="40"/>
                  </a:cubicBezTo>
                  <a:cubicBezTo>
                    <a:pt x="41" y="42"/>
                    <a:pt x="39" y="46"/>
                    <a:pt x="38" y="50"/>
                  </a:cubicBezTo>
                  <a:cubicBezTo>
                    <a:pt x="37" y="54"/>
                    <a:pt x="37" y="58"/>
                    <a:pt x="39" y="62"/>
                  </a:cubicBezTo>
                  <a:cubicBezTo>
                    <a:pt x="39" y="62"/>
                    <a:pt x="39" y="62"/>
                    <a:pt x="39" y="62"/>
                  </a:cubicBezTo>
                  <a:cubicBezTo>
                    <a:pt x="42" y="66"/>
                    <a:pt x="45" y="68"/>
                    <a:pt x="49" y="69"/>
                  </a:cubicBezTo>
                  <a:cubicBezTo>
                    <a:pt x="53" y="71"/>
                    <a:pt x="58" y="70"/>
                    <a:pt x="62" y="68"/>
                  </a:cubicBezTo>
                  <a:cubicBezTo>
                    <a:pt x="62" y="68"/>
                    <a:pt x="62" y="68"/>
                    <a:pt x="62" y="68"/>
                  </a:cubicBezTo>
                  <a:cubicBezTo>
                    <a:pt x="65" y="66"/>
                    <a:pt x="68" y="62"/>
                    <a:pt x="69" y="58"/>
                  </a:cubicBezTo>
                  <a:cubicBezTo>
                    <a:pt x="70" y="54"/>
                    <a:pt x="70" y="50"/>
                    <a:pt x="68" y="46"/>
                  </a:cubicBezTo>
                  <a:close/>
                  <a:moveTo>
                    <a:pt x="63" y="56"/>
                  </a:moveTo>
                  <a:cubicBezTo>
                    <a:pt x="64" y="54"/>
                    <a:pt x="64" y="51"/>
                    <a:pt x="62" y="49"/>
                  </a:cubicBezTo>
                  <a:cubicBezTo>
                    <a:pt x="62" y="49"/>
                    <a:pt x="62" y="49"/>
                    <a:pt x="62" y="49"/>
                  </a:cubicBezTo>
                  <a:cubicBezTo>
                    <a:pt x="61" y="46"/>
                    <a:pt x="59" y="45"/>
                    <a:pt x="56" y="44"/>
                  </a:cubicBezTo>
                  <a:cubicBezTo>
                    <a:pt x="54" y="43"/>
                    <a:pt x="51" y="44"/>
                    <a:pt x="48" y="45"/>
                  </a:cubicBezTo>
                  <a:cubicBezTo>
                    <a:pt x="48" y="45"/>
                    <a:pt x="48" y="45"/>
                    <a:pt x="48" y="45"/>
                  </a:cubicBezTo>
                  <a:cubicBezTo>
                    <a:pt x="46" y="46"/>
                    <a:pt x="44" y="49"/>
                    <a:pt x="44" y="51"/>
                  </a:cubicBezTo>
                  <a:cubicBezTo>
                    <a:pt x="43" y="54"/>
                    <a:pt x="43" y="56"/>
                    <a:pt x="45" y="59"/>
                  </a:cubicBezTo>
                  <a:cubicBezTo>
                    <a:pt x="45" y="59"/>
                    <a:pt x="45" y="59"/>
                    <a:pt x="45" y="59"/>
                  </a:cubicBezTo>
                  <a:cubicBezTo>
                    <a:pt x="46" y="61"/>
                    <a:pt x="48" y="63"/>
                    <a:pt x="51" y="64"/>
                  </a:cubicBezTo>
                  <a:cubicBezTo>
                    <a:pt x="53" y="64"/>
                    <a:pt x="56" y="64"/>
                    <a:pt x="59" y="63"/>
                  </a:cubicBezTo>
                  <a:cubicBezTo>
                    <a:pt x="59" y="63"/>
                    <a:pt x="59" y="63"/>
                    <a:pt x="59" y="63"/>
                  </a:cubicBezTo>
                  <a:cubicBezTo>
                    <a:pt x="61" y="61"/>
                    <a:pt x="63" y="59"/>
                    <a:pt x="63" y="56"/>
                  </a:cubicBezTo>
                  <a:close/>
                  <a:moveTo>
                    <a:pt x="29" y="24"/>
                  </a:moveTo>
                  <a:cubicBezTo>
                    <a:pt x="16" y="36"/>
                    <a:pt x="14" y="50"/>
                    <a:pt x="17" y="65"/>
                  </a:cubicBezTo>
                  <a:cubicBezTo>
                    <a:pt x="20" y="64"/>
                    <a:pt x="23" y="64"/>
                    <a:pt x="25" y="63"/>
                  </a:cubicBezTo>
                  <a:cubicBezTo>
                    <a:pt x="21" y="49"/>
                    <a:pt x="22" y="36"/>
                    <a:pt x="29" y="24"/>
                  </a:cubicBezTo>
                  <a:close/>
                  <a:moveTo>
                    <a:pt x="69" y="37"/>
                  </a:moveTo>
                  <a:cubicBezTo>
                    <a:pt x="70" y="38"/>
                    <a:pt x="72" y="40"/>
                    <a:pt x="73" y="42"/>
                  </a:cubicBezTo>
                  <a:cubicBezTo>
                    <a:pt x="74" y="43"/>
                    <a:pt x="74" y="44"/>
                    <a:pt x="74" y="45"/>
                  </a:cubicBezTo>
                  <a:cubicBezTo>
                    <a:pt x="91" y="38"/>
                    <a:pt x="91" y="38"/>
                    <a:pt x="91" y="38"/>
                  </a:cubicBezTo>
                  <a:cubicBezTo>
                    <a:pt x="90" y="36"/>
                    <a:pt x="89" y="35"/>
                    <a:pt x="89" y="33"/>
                  </a:cubicBezTo>
                  <a:cubicBezTo>
                    <a:pt x="87" y="30"/>
                    <a:pt x="85" y="28"/>
                    <a:pt x="82" y="25"/>
                  </a:cubicBezTo>
                  <a:cubicBezTo>
                    <a:pt x="69" y="37"/>
                    <a:pt x="69" y="37"/>
                    <a:pt x="69" y="37"/>
                  </a:cubicBezTo>
                  <a:close/>
                  <a:moveTo>
                    <a:pt x="92" y="43"/>
                  </a:moveTo>
                  <a:cubicBezTo>
                    <a:pt x="75" y="47"/>
                    <a:pt x="75" y="47"/>
                    <a:pt x="75" y="47"/>
                  </a:cubicBezTo>
                  <a:cubicBezTo>
                    <a:pt x="76" y="49"/>
                    <a:pt x="76" y="51"/>
                    <a:pt x="76" y="53"/>
                  </a:cubicBezTo>
                  <a:cubicBezTo>
                    <a:pt x="93" y="54"/>
                    <a:pt x="93" y="54"/>
                    <a:pt x="93" y="54"/>
                  </a:cubicBezTo>
                  <a:cubicBezTo>
                    <a:pt x="94" y="50"/>
                    <a:pt x="93" y="46"/>
                    <a:pt x="92" y="43"/>
                  </a:cubicBezTo>
                  <a:close/>
                  <a:moveTo>
                    <a:pt x="70" y="44"/>
                  </a:moveTo>
                  <a:cubicBezTo>
                    <a:pt x="65" y="35"/>
                    <a:pt x="53" y="32"/>
                    <a:pt x="44" y="37"/>
                  </a:cubicBezTo>
                  <a:cubicBezTo>
                    <a:pt x="35" y="42"/>
                    <a:pt x="32" y="54"/>
                    <a:pt x="37" y="63"/>
                  </a:cubicBezTo>
                  <a:cubicBezTo>
                    <a:pt x="42" y="72"/>
                    <a:pt x="54" y="76"/>
                    <a:pt x="63" y="70"/>
                  </a:cubicBezTo>
                  <a:cubicBezTo>
                    <a:pt x="72" y="65"/>
                    <a:pt x="75" y="53"/>
                    <a:pt x="70" y="44"/>
                  </a:cubicBezTo>
                  <a:close/>
                </a:path>
              </a:pathLst>
            </a:custGeom>
            <a:solidFill>
              <a:schemeClr val="bg1"/>
            </a:solidFill>
            <a:ln>
              <a:noFill/>
            </a:ln>
          </p:spPr>
          <p:txBody>
            <a:bodyPr vert="horz" wrap="square" lIns="79401" tIns="39701" rIns="79401" bIns="39701"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855">
                <a:solidFill>
                  <a:prstClr val="black"/>
                </a:solidFill>
                <a:cs typeface="+mn-ea"/>
                <a:sym typeface="+mn-lt"/>
              </a:endParaRPr>
            </a:p>
          </p:txBody>
        </p:sp>
      </p:grpSp>
      <p:grpSp>
        <p:nvGrpSpPr>
          <p:cNvPr id="20" name="Group 19"/>
          <p:cNvGrpSpPr/>
          <p:nvPr/>
        </p:nvGrpSpPr>
        <p:grpSpPr>
          <a:xfrm>
            <a:off x="1342051" y="2643958"/>
            <a:ext cx="398037" cy="298720"/>
            <a:chOff x="789999" y="2242985"/>
            <a:chExt cx="504229" cy="378415"/>
          </a:xfrm>
        </p:grpSpPr>
        <p:sp>
          <p:nvSpPr>
            <p:cNvPr id="21" name="Rectangle 20"/>
            <p:cNvSpPr/>
            <p:nvPr/>
          </p:nvSpPr>
          <p:spPr>
            <a:xfrm>
              <a:off x="858129" y="2299468"/>
              <a:ext cx="436099" cy="321932"/>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855">
                <a:cs typeface="+mn-ea"/>
                <a:sym typeface="+mn-lt"/>
              </a:endParaRPr>
            </a:p>
          </p:txBody>
        </p:sp>
        <p:sp>
          <p:nvSpPr>
            <p:cNvPr id="22" name="Rectangle 21"/>
            <p:cNvSpPr/>
            <p:nvPr/>
          </p:nvSpPr>
          <p:spPr>
            <a:xfrm>
              <a:off x="789999" y="2242985"/>
              <a:ext cx="436099" cy="32193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855">
                <a:cs typeface="+mn-ea"/>
                <a:sym typeface="+mn-lt"/>
              </a:endParaRPr>
            </a:p>
          </p:txBody>
        </p:sp>
      </p:grpSp>
      <p:grpSp>
        <p:nvGrpSpPr>
          <p:cNvPr id="24" name="Group 23"/>
          <p:cNvGrpSpPr/>
          <p:nvPr/>
        </p:nvGrpSpPr>
        <p:grpSpPr>
          <a:xfrm>
            <a:off x="1342051" y="3553362"/>
            <a:ext cx="398037" cy="298720"/>
            <a:chOff x="789999" y="2242985"/>
            <a:chExt cx="504229" cy="378415"/>
          </a:xfrm>
        </p:grpSpPr>
        <p:sp>
          <p:nvSpPr>
            <p:cNvPr id="25" name="Rectangle 24"/>
            <p:cNvSpPr/>
            <p:nvPr/>
          </p:nvSpPr>
          <p:spPr>
            <a:xfrm>
              <a:off x="858129" y="2299468"/>
              <a:ext cx="436099" cy="321932"/>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855">
                <a:cs typeface="+mn-ea"/>
                <a:sym typeface="+mn-lt"/>
              </a:endParaRPr>
            </a:p>
          </p:txBody>
        </p:sp>
        <p:sp>
          <p:nvSpPr>
            <p:cNvPr id="26" name="Rectangle 25"/>
            <p:cNvSpPr/>
            <p:nvPr/>
          </p:nvSpPr>
          <p:spPr>
            <a:xfrm>
              <a:off x="789999" y="2242985"/>
              <a:ext cx="436099" cy="32193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855">
                <a:cs typeface="+mn-ea"/>
                <a:sym typeface="+mn-lt"/>
              </a:endParaRPr>
            </a:p>
          </p:txBody>
        </p:sp>
      </p:grpSp>
      <p:grpSp>
        <p:nvGrpSpPr>
          <p:cNvPr id="28" name="Group 27"/>
          <p:cNvGrpSpPr/>
          <p:nvPr/>
        </p:nvGrpSpPr>
        <p:grpSpPr>
          <a:xfrm>
            <a:off x="1342051" y="4484910"/>
            <a:ext cx="398037" cy="298720"/>
            <a:chOff x="789999" y="2242985"/>
            <a:chExt cx="504229" cy="378415"/>
          </a:xfrm>
        </p:grpSpPr>
        <p:sp>
          <p:nvSpPr>
            <p:cNvPr id="29" name="Rectangle 28"/>
            <p:cNvSpPr/>
            <p:nvPr/>
          </p:nvSpPr>
          <p:spPr>
            <a:xfrm>
              <a:off x="858129" y="2299468"/>
              <a:ext cx="436099" cy="321932"/>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855">
                <a:cs typeface="+mn-ea"/>
                <a:sym typeface="+mn-lt"/>
              </a:endParaRPr>
            </a:p>
          </p:txBody>
        </p:sp>
        <p:sp>
          <p:nvSpPr>
            <p:cNvPr id="30" name="Rectangle 29"/>
            <p:cNvSpPr/>
            <p:nvPr/>
          </p:nvSpPr>
          <p:spPr>
            <a:xfrm>
              <a:off x="789999" y="2242985"/>
              <a:ext cx="436099" cy="321932"/>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855">
                <a:cs typeface="+mn-ea"/>
                <a:sym typeface="+mn-lt"/>
              </a:endParaRPr>
            </a:p>
          </p:txBody>
        </p:sp>
      </p:grpSp>
      <p:grpSp>
        <p:nvGrpSpPr>
          <p:cNvPr id="32" name="Group 31"/>
          <p:cNvGrpSpPr/>
          <p:nvPr/>
        </p:nvGrpSpPr>
        <p:grpSpPr>
          <a:xfrm>
            <a:off x="1342051" y="5376089"/>
            <a:ext cx="398037" cy="298720"/>
            <a:chOff x="789999" y="2242985"/>
            <a:chExt cx="504229" cy="378415"/>
          </a:xfrm>
        </p:grpSpPr>
        <p:sp>
          <p:nvSpPr>
            <p:cNvPr id="33" name="Rectangle 32"/>
            <p:cNvSpPr/>
            <p:nvPr/>
          </p:nvSpPr>
          <p:spPr>
            <a:xfrm>
              <a:off x="858129" y="2299468"/>
              <a:ext cx="436099" cy="321932"/>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855">
                <a:cs typeface="+mn-ea"/>
                <a:sym typeface="+mn-lt"/>
              </a:endParaRPr>
            </a:p>
          </p:txBody>
        </p:sp>
        <p:sp>
          <p:nvSpPr>
            <p:cNvPr id="34" name="Rectangle 33"/>
            <p:cNvSpPr/>
            <p:nvPr/>
          </p:nvSpPr>
          <p:spPr>
            <a:xfrm>
              <a:off x="789999" y="2242985"/>
              <a:ext cx="436099" cy="32193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855">
                <a:cs typeface="+mn-ea"/>
                <a:sym typeface="+mn-lt"/>
              </a:endParaRPr>
            </a:p>
          </p:txBody>
        </p:sp>
      </p:grpSp>
      <p:sp>
        <p:nvSpPr>
          <p:cNvPr id="50" name="文本框 22"/>
          <p:cNvSpPr txBox="1">
            <a:spLocks noChangeArrowheads="1"/>
          </p:cNvSpPr>
          <p:nvPr/>
        </p:nvSpPr>
        <p:spPr bwMode="auto">
          <a:xfrm>
            <a:off x="1839595" y="2463483"/>
            <a:ext cx="3627755" cy="7067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nchorCtr="0">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pPr defTabSz="913130">
              <a:lnSpc>
                <a:spcPct val="100000"/>
              </a:lnSpc>
            </a:pPr>
            <a:r>
              <a:rPr lang="zh-CN" altLang="en-US" sz="2000" dirty="0">
                <a:latin typeface="微软雅黑" panose="020B0503020204020204" charset="-122"/>
                <a:ea typeface="微软雅黑" panose="020B0503020204020204" charset="-122"/>
                <a:sym typeface="+mn-ea"/>
              </a:rPr>
              <a:t>未依照本条例规定组织轨道交通试运营认定的；</a:t>
            </a:r>
            <a:endParaRPr lang="zh-CN" altLang="en-US" sz="2000" dirty="0">
              <a:latin typeface="微软雅黑" panose="020B0503020204020204" charset="-122"/>
              <a:ea typeface="微软雅黑" panose="020B0503020204020204" charset="-122"/>
              <a:sym typeface="+mn-ea"/>
            </a:endParaRPr>
          </a:p>
        </p:txBody>
      </p:sp>
      <p:sp>
        <p:nvSpPr>
          <p:cNvPr id="53" name="文本框 22"/>
          <p:cNvSpPr txBox="1">
            <a:spLocks noChangeArrowheads="1"/>
          </p:cNvSpPr>
          <p:nvPr/>
        </p:nvSpPr>
        <p:spPr bwMode="auto">
          <a:xfrm>
            <a:off x="1839595" y="3372485"/>
            <a:ext cx="3627755" cy="7067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nchorCtr="0">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pPr defTabSz="913130">
              <a:lnSpc>
                <a:spcPct val="100000"/>
              </a:lnSpc>
            </a:pPr>
            <a:r>
              <a:rPr lang="zh-CN" altLang="en-US" sz="2000" dirty="0">
                <a:latin typeface="微软雅黑" panose="020B0503020204020204" charset="-122"/>
                <a:ea typeface="微软雅黑" panose="020B0503020204020204" charset="-122"/>
                <a:sym typeface="+mn-ea"/>
              </a:rPr>
              <a:t>违法实施轨道交通安全保护区作业许可的；</a:t>
            </a:r>
            <a:endParaRPr lang="zh-CN" altLang="en-US" sz="2000" dirty="0">
              <a:latin typeface="微软雅黑" panose="020B0503020204020204" charset="-122"/>
              <a:ea typeface="微软雅黑" panose="020B0503020204020204" charset="-122"/>
              <a:sym typeface="+mn-ea"/>
            </a:endParaRPr>
          </a:p>
        </p:txBody>
      </p:sp>
      <p:sp>
        <p:nvSpPr>
          <p:cNvPr id="56" name="文本框 22"/>
          <p:cNvSpPr txBox="1">
            <a:spLocks noChangeArrowheads="1"/>
          </p:cNvSpPr>
          <p:nvPr/>
        </p:nvSpPr>
        <p:spPr bwMode="auto">
          <a:xfrm>
            <a:off x="1839595" y="4303395"/>
            <a:ext cx="3627755" cy="7067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nchorCtr="0">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pPr defTabSz="913130">
              <a:lnSpc>
                <a:spcPct val="100000"/>
              </a:lnSpc>
            </a:pPr>
            <a:r>
              <a:rPr lang="zh-CN" altLang="en-US" sz="2000" dirty="0">
                <a:latin typeface="微软雅黑" panose="020B0503020204020204" charset="-122"/>
                <a:ea typeface="微软雅黑" panose="020B0503020204020204" charset="-122"/>
                <a:sym typeface="+mn-ea"/>
              </a:rPr>
              <a:t>未履行安全检查、安全评价等安全监管职责的；</a:t>
            </a:r>
            <a:endParaRPr lang="zh-CN" altLang="en-US" sz="2000" dirty="0">
              <a:latin typeface="微软雅黑" panose="020B0503020204020204" charset="-122"/>
              <a:ea typeface="微软雅黑" panose="020B0503020204020204" charset="-122"/>
              <a:sym typeface="+mn-ea"/>
            </a:endParaRPr>
          </a:p>
        </p:txBody>
      </p:sp>
      <p:sp>
        <p:nvSpPr>
          <p:cNvPr id="59" name="文本框 22"/>
          <p:cNvSpPr txBox="1">
            <a:spLocks noChangeArrowheads="1"/>
          </p:cNvSpPr>
          <p:nvPr/>
        </p:nvSpPr>
        <p:spPr bwMode="auto">
          <a:xfrm>
            <a:off x="1839595" y="5194935"/>
            <a:ext cx="3627755" cy="7067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nchorCtr="0">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pPr defTabSz="913130">
              <a:lnSpc>
                <a:spcPct val="100000"/>
              </a:lnSpc>
            </a:pPr>
            <a:r>
              <a:rPr lang="zh-CN" altLang="en-US" sz="2000" dirty="0">
                <a:latin typeface="微软雅黑" panose="020B0503020204020204" charset="-122"/>
                <a:ea typeface="微软雅黑" panose="020B0503020204020204" charset="-122"/>
                <a:sym typeface="+mn-ea"/>
              </a:rPr>
              <a:t>其他滥用职权、玩忽职守、徇私舞弊的行为。</a:t>
            </a:r>
            <a:endParaRPr lang="zh-CN" altLang="en-US" sz="2000" dirty="0">
              <a:latin typeface="微软雅黑" panose="020B0503020204020204" charset="-122"/>
              <a:ea typeface="微软雅黑" panose="020B0503020204020204" charset="-122"/>
              <a:sym typeface="+mn-ea"/>
            </a:endParaRPr>
          </a:p>
        </p:txBody>
      </p:sp>
      <p:sp>
        <p:nvSpPr>
          <p:cNvPr id="65" name="TextBox 8"/>
          <p:cNvSpPr txBox="1"/>
          <p:nvPr/>
        </p:nvSpPr>
        <p:spPr>
          <a:xfrm>
            <a:off x="1279525" y="677863"/>
            <a:ext cx="9632950" cy="1246505"/>
          </a:xfrm>
          <a:prstGeom prst="rect">
            <a:avLst/>
          </a:prstGeom>
          <a:noFill/>
        </p:spPr>
        <p:txBody>
          <a:bodyPr wrap="square" lIns="0" tIns="0" rIns="0" bIns="0" rtlCol="0" anchor="ctr">
            <a:spAutoFit/>
          </a:bodyPr>
          <a:lstStyle/>
          <a:p>
            <a:pPr indent="457200" algn="just" fontAlgn="auto">
              <a:lnSpc>
                <a:spcPct val="150000"/>
              </a:lnSpc>
              <a:extLst>
                <a:ext uri="{35155182-B16C-46BC-9424-99874614C6A1}">
                  <wpsdc:indentchars xmlns:wpsdc="http://www.wps.cn/officeDocument/2017/drawingmlCustomData" val="200" checksum="59296752"/>
                </a:ext>
              </a:extLst>
            </a:pPr>
            <a:r>
              <a:rPr lang="zh-CN" altLang="en-US" b="1" dirty="0">
                <a:latin typeface="微软雅黑" panose="020B0503020204020204" charset="-122"/>
                <a:ea typeface="微软雅黑" panose="020B0503020204020204" charset="-122"/>
                <a:sym typeface="+mn-ea"/>
              </a:rPr>
              <a:t>市交通行政管理部门及其所属的交通行政执法机构以及其他有关行政管理部门的工作人员有下列行为之一的，由其所在单位或者上级主管部门依法给予警告、记过或者记大过处分；情节严重的，给予降级、撤职或者开除处分：</a:t>
            </a:r>
            <a:endParaRPr lang="zh-CN" altLang="en-US" b="1" dirty="0">
              <a:latin typeface="微软雅黑" panose="020B0503020204020204" charset="-122"/>
              <a:ea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0">
        <p:split orient="vert"/>
      </p:transition>
    </mc:Choice>
    <mc:Fallback>
      <p:transition spd="slow" advClick="0" advTm="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fade">
                                      <p:cBhvr>
                                        <p:cTn id="7" dur="1000"/>
                                        <p:tgtEl>
                                          <p:spTgt spid="39"/>
                                        </p:tgtEl>
                                      </p:cBhvr>
                                    </p:animEffect>
                                    <p:anim calcmode="lin" valueType="num">
                                      <p:cBhvr>
                                        <p:cTn id="8" dur="1000" fill="hold"/>
                                        <p:tgtEl>
                                          <p:spTgt spid="39"/>
                                        </p:tgtEl>
                                        <p:attrNameLst>
                                          <p:attrName>ppt_x</p:attrName>
                                        </p:attrNameLst>
                                      </p:cBhvr>
                                      <p:tavLst>
                                        <p:tav tm="0">
                                          <p:val>
                                            <p:strVal val="#ppt_x"/>
                                          </p:val>
                                        </p:tav>
                                        <p:tav tm="100000">
                                          <p:val>
                                            <p:strVal val="#ppt_x"/>
                                          </p:val>
                                        </p:tav>
                                      </p:tavLst>
                                    </p:anim>
                                    <p:anim calcmode="lin" valueType="num">
                                      <p:cBhvr>
                                        <p:cTn id="9" dur="1000" fill="hold"/>
                                        <p:tgtEl>
                                          <p:spTgt spid="39"/>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38"/>
                                        </p:tgtEl>
                                        <p:attrNameLst>
                                          <p:attrName>style.visibility</p:attrName>
                                        </p:attrNameLst>
                                      </p:cBhvr>
                                      <p:to>
                                        <p:strVal val="visible"/>
                                      </p:to>
                                    </p:set>
                                    <p:animEffect transition="in" filter="fade">
                                      <p:cBhvr>
                                        <p:cTn id="13" dur="1000"/>
                                        <p:tgtEl>
                                          <p:spTgt spid="38"/>
                                        </p:tgtEl>
                                      </p:cBhvr>
                                    </p:animEffect>
                                    <p:anim calcmode="lin" valueType="num">
                                      <p:cBhvr>
                                        <p:cTn id="14" dur="1000" fill="hold"/>
                                        <p:tgtEl>
                                          <p:spTgt spid="38"/>
                                        </p:tgtEl>
                                        <p:attrNameLst>
                                          <p:attrName>ppt_x</p:attrName>
                                        </p:attrNameLst>
                                      </p:cBhvr>
                                      <p:tavLst>
                                        <p:tav tm="0">
                                          <p:val>
                                            <p:strVal val="#ppt_x"/>
                                          </p:val>
                                        </p:tav>
                                        <p:tav tm="100000">
                                          <p:val>
                                            <p:strVal val="#ppt_x"/>
                                          </p:val>
                                        </p:tav>
                                      </p:tavLst>
                                    </p:anim>
                                    <p:anim calcmode="lin" valueType="num">
                                      <p:cBhvr>
                                        <p:cTn id="15" dur="1000" fill="hold"/>
                                        <p:tgtEl>
                                          <p:spTgt spid="38"/>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nodeType="afterEffect">
                                  <p:stCondLst>
                                    <p:cond delay="0"/>
                                  </p:stCondLst>
                                  <p:childTnLst>
                                    <p:set>
                                      <p:cBhvr>
                                        <p:cTn id="18" dur="1" fill="hold">
                                          <p:stCondLst>
                                            <p:cond delay="0"/>
                                          </p:stCondLst>
                                        </p:cTn>
                                        <p:tgtEl>
                                          <p:spTgt spid="37"/>
                                        </p:tgtEl>
                                        <p:attrNameLst>
                                          <p:attrName>style.visibility</p:attrName>
                                        </p:attrNameLst>
                                      </p:cBhvr>
                                      <p:to>
                                        <p:strVal val="visible"/>
                                      </p:to>
                                    </p:set>
                                    <p:animEffect transition="in" filter="fade">
                                      <p:cBhvr>
                                        <p:cTn id="19" dur="1000"/>
                                        <p:tgtEl>
                                          <p:spTgt spid="37"/>
                                        </p:tgtEl>
                                      </p:cBhvr>
                                    </p:animEffect>
                                    <p:anim calcmode="lin" valueType="num">
                                      <p:cBhvr>
                                        <p:cTn id="20" dur="1000" fill="hold"/>
                                        <p:tgtEl>
                                          <p:spTgt spid="37"/>
                                        </p:tgtEl>
                                        <p:attrNameLst>
                                          <p:attrName>ppt_x</p:attrName>
                                        </p:attrNameLst>
                                      </p:cBhvr>
                                      <p:tavLst>
                                        <p:tav tm="0">
                                          <p:val>
                                            <p:strVal val="#ppt_x"/>
                                          </p:val>
                                        </p:tav>
                                        <p:tav tm="100000">
                                          <p:val>
                                            <p:strVal val="#ppt_x"/>
                                          </p:val>
                                        </p:tav>
                                      </p:tavLst>
                                    </p:anim>
                                    <p:anim calcmode="lin" valueType="num">
                                      <p:cBhvr>
                                        <p:cTn id="21" dur="1000" fill="hold"/>
                                        <p:tgtEl>
                                          <p:spTgt spid="37"/>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2" presetClass="entr" presetSubtype="0" fill="hold" nodeType="afterEffect">
                                  <p:stCondLst>
                                    <p:cond delay="0"/>
                                  </p:stCondLst>
                                  <p:childTnLst>
                                    <p:set>
                                      <p:cBhvr>
                                        <p:cTn id="24" dur="1" fill="hold">
                                          <p:stCondLst>
                                            <p:cond delay="0"/>
                                          </p:stCondLst>
                                        </p:cTn>
                                        <p:tgtEl>
                                          <p:spTgt spid="36"/>
                                        </p:tgtEl>
                                        <p:attrNameLst>
                                          <p:attrName>style.visibility</p:attrName>
                                        </p:attrNameLst>
                                      </p:cBhvr>
                                      <p:to>
                                        <p:strVal val="visible"/>
                                      </p:to>
                                    </p:set>
                                    <p:animEffect transition="in" filter="fade">
                                      <p:cBhvr>
                                        <p:cTn id="25" dur="1000"/>
                                        <p:tgtEl>
                                          <p:spTgt spid="36"/>
                                        </p:tgtEl>
                                      </p:cBhvr>
                                    </p:animEffect>
                                    <p:anim calcmode="lin" valueType="num">
                                      <p:cBhvr>
                                        <p:cTn id="26" dur="1000" fill="hold"/>
                                        <p:tgtEl>
                                          <p:spTgt spid="36"/>
                                        </p:tgtEl>
                                        <p:attrNameLst>
                                          <p:attrName>ppt_x</p:attrName>
                                        </p:attrNameLst>
                                      </p:cBhvr>
                                      <p:tavLst>
                                        <p:tav tm="0">
                                          <p:val>
                                            <p:strVal val="#ppt_x"/>
                                          </p:val>
                                        </p:tav>
                                        <p:tav tm="100000">
                                          <p:val>
                                            <p:strVal val="#ppt_x"/>
                                          </p:val>
                                        </p:tav>
                                      </p:tavLst>
                                    </p:anim>
                                    <p:anim calcmode="lin" valueType="num">
                                      <p:cBhvr>
                                        <p:cTn id="27" dur="1000" fill="hold"/>
                                        <p:tgtEl>
                                          <p:spTgt spid="36"/>
                                        </p:tgtEl>
                                        <p:attrNameLst>
                                          <p:attrName>ppt_y</p:attrName>
                                        </p:attrNameLst>
                                      </p:cBhvr>
                                      <p:tavLst>
                                        <p:tav tm="0">
                                          <p:val>
                                            <p:strVal val="#ppt_y+.1"/>
                                          </p:val>
                                        </p:tav>
                                        <p:tav tm="100000">
                                          <p:val>
                                            <p:strVal val="#ppt_y"/>
                                          </p:val>
                                        </p:tav>
                                      </p:tavLst>
                                    </p:anim>
                                  </p:childTnLst>
                                </p:cTn>
                              </p:par>
                            </p:childTnLst>
                          </p:cTn>
                        </p:par>
                        <p:par>
                          <p:cTn id="28" fill="hold">
                            <p:stCondLst>
                              <p:cond delay="4000"/>
                            </p:stCondLst>
                            <p:childTnLst>
                              <p:par>
                                <p:cTn id="29" presetID="53" presetClass="entr" presetSubtype="16" fill="hold" nodeType="afterEffect">
                                  <p:stCondLst>
                                    <p:cond delay="0"/>
                                  </p:stCondLst>
                                  <p:childTnLst>
                                    <p:set>
                                      <p:cBhvr>
                                        <p:cTn id="30" dur="1" fill="hold">
                                          <p:stCondLst>
                                            <p:cond delay="0"/>
                                          </p:stCondLst>
                                        </p:cTn>
                                        <p:tgtEl>
                                          <p:spTgt spid="43"/>
                                        </p:tgtEl>
                                        <p:attrNameLst>
                                          <p:attrName>style.visibility</p:attrName>
                                        </p:attrNameLst>
                                      </p:cBhvr>
                                      <p:to>
                                        <p:strVal val="visible"/>
                                      </p:to>
                                    </p:set>
                                    <p:anim calcmode="lin" valueType="num">
                                      <p:cBhvr>
                                        <p:cTn id="31" dur="500" fill="hold"/>
                                        <p:tgtEl>
                                          <p:spTgt spid="43"/>
                                        </p:tgtEl>
                                        <p:attrNameLst>
                                          <p:attrName>ppt_w</p:attrName>
                                        </p:attrNameLst>
                                      </p:cBhvr>
                                      <p:tavLst>
                                        <p:tav tm="0">
                                          <p:val>
                                            <p:fltVal val="0"/>
                                          </p:val>
                                        </p:tav>
                                        <p:tav tm="100000">
                                          <p:val>
                                            <p:strVal val="#ppt_w"/>
                                          </p:val>
                                        </p:tav>
                                      </p:tavLst>
                                    </p:anim>
                                    <p:anim calcmode="lin" valueType="num">
                                      <p:cBhvr>
                                        <p:cTn id="32" dur="500" fill="hold"/>
                                        <p:tgtEl>
                                          <p:spTgt spid="43"/>
                                        </p:tgtEl>
                                        <p:attrNameLst>
                                          <p:attrName>ppt_h</p:attrName>
                                        </p:attrNameLst>
                                      </p:cBhvr>
                                      <p:tavLst>
                                        <p:tav tm="0">
                                          <p:val>
                                            <p:fltVal val="0"/>
                                          </p:val>
                                        </p:tav>
                                        <p:tav tm="100000">
                                          <p:val>
                                            <p:strVal val="#ppt_h"/>
                                          </p:val>
                                        </p:tav>
                                      </p:tavLst>
                                    </p:anim>
                                    <p:animEffect transition="in" filter="fade">
                                      <p:cBhvr>
                                        <p:cTn id="33" dur="500"/>
                                        <p:tgtEl>
                                          <p:spTgt spid="43"/>
                                        </p:tgtEl>
                                      </p:cBhvr>
                                    </p:animEffect>
                                  </p:childTnLst>
                                </p:cTn>
                              </p:par>
                            </p:childTnLst>
                          </p:cTn>
                        </p:par>
                        <p:par>
                          <p:cTn id="34" fill="hold">
                            <p:stCondLst>
                              <p:cond delay="4500"/>
                            </p:stCondLst>
                            <p:childTnLst>
                              <p:par>
                                <p:cTn id="35" presetID="53" presetClass="entr" presetSubtype="16" fill="hold" nodeType="afterEffect">
                                  <p:stCondLst>
                                    <p:cond delay="0"/>
                                  </p:stCondLst>
                                  <p:childTnLst>
                                    <p:set>
                                      <p:cBhvr>
                                        <p:cTn id="36" dur="1" fill="hold">
                                          <p:stCondLst>
                                            <p:cond delay="0"/>
                                          </p:stCondLst>
                                        </p:cTn>
                                        <p:tgtEl>
                                          <p:spTgt spid="42"/>
                                        </p:tgtEl>
                                        <p:attrNameLst>
                                          <p:attrName>style.visibility</p:attrName>
                                        </p:attrNameLst>
                                      </p:cBhvr>
                                      <p:to>
                                        <p:strVal val="visible"/>
                                      </p:to>
                                    </p:set>
                                    <p:anim calcmode="lin" valueType="num">
                                      <p:cBhvr>
                                        <p:cTn id="37" dur="500" fill="hold"/>
                                        <p:tgtEl>
                                          <p:spTgt spid="42"/>
                                        </p:tgtEl>
                                        <p:attrNameLst>
                                          <p:attrName>ppt_w</p:attrName>
                                        </p:attrNameLst>
                                      </p:cBhvr>
                                      <p:tavLst>
                                        <p:tav tm="0">
                                          <p:val>
                                            <p:fltVal val="0"/>
                                          </p:val>
                                        </p:tav>
                                        <p:tav tm="100000">
                                          <p:val>
                                            <p:strVal val="#ppt_w"/>
                                          </p:val>
                                        </p:tav>
                                      </p:tavLst>
                                    </p:anim>
                                    <p:anim calcmode="lin" valueType="num">
                                      <p:cBhvr>
                                        <p:cTn id="38" dur="500" fill="hold"/>
                                        <p:tgtEl>
                                          <p:spTgt spid="42"/>
                                        </p:tgtEl>
                                        <p:attrNameLst>
                                          <p:attrName>ppt_h</p:attrName>
                                        </p:attrNameLst>
                                      </p:cBhvr>
                                      <p:tavLst>
                                        <p:tav tm="0">
                                          <p:val>
                                            <p:fltVal val="0"/>
                                          </p:val>
                                        </p:tav>
                                        <p:tav tm="100000">
                                          <p:val>
                                            <p:strVal val="#ppt_h"/>
                                          </p:val>
                                        </p:tav>
                                      </p:tavLst>
                                    </p:anim>
                                    <p:animEffect transition="in" filter="fade">
                                      <p:cBhvr>
                                        <p:cTn id="39" dur="500"/>
                                        <p:tgtEl>
                                          <p:spTgt spid="42"/>
                                        </p:tgtEl>
                                      </p:cBhvr>
                                    </p:animEffect>
                                  </p:childTnLst>
                                </p:cTn>
                              </p:par>
                            </p:childTnLst>
                          </p:cTn>
                        </p:par>
                        <p:par>
                          <p:cTn id="40" fill="hold">
                            <p:stCondLst>
                              <p:cond delay="5000"/>
                            </p:stCondLst>
                            <p:childTnLst>
                              <p:par>
                                <p:cTn id="41" presetID="53" presetClass="entr" presetSubtype="16" fill="hold" nodeType="afterEffect">
                                  <p:stCondLst>
                                    <p:cond delay="0"/>
                                  </p:stCondLst>
                                  <p:childTnLst>
                                    <p:set>
                                      <p:cBhvr>
                                        <p:cTn id="42" dur="1" fill="hold">
                                          <p:stCondLst>
                                            <p:cond delay="0"/>
                                          </p:stCondLst>
                                        </p:cTn>
                                        <p:tgtEl>
                                          <p:spTgt spid="41"/>
                                        </p:tgtEl>
                                        <p:attrNameLst>
                                          <p:attrName>style.visibility</p:attrName>
                                        </p:attrNameLst>
                                      </p:cBhvr>
                                      <p:to>
                                        <p:strVal val="visible"/>
                                      </p:to>
                                    </p:set>
                                    <p:anim calcmode="lin" valueType="num">
                                      <p:cBhvr>
                                        <p:cTn id="43" dur="500" fill="hold"/>
                                        <p:tgtEl>
                                          <p:spTgt spid="41"/>
                                        </p:tgtEl>
                                        <p:attrNameLst>
                                          <p:attrName>ppt_w</p:attrName>
                                        </p:attrNameLst>
                                      </p:cBhvr>
                                      <p:tavLst>
                                        <p:tav tm="0">
                                          <p:val>
                                            <p:fltVal val="0"/>
                                          </p:val>
                                        </p:tav>
                                        <p:tav tm="100000">
                                          <p:val>
                                            <p:strVal val="#ppt_w"/>
                                          </p:val>
                                        </p:tav>
                                      </p:tavLst>
                                    </p:anim>
                                    <p:anim calcmode="lin" valueType="num">
                                      <p:cBhvr>
                                        <p:cTn id="44" dur="500" fill="hold"/>
                                        <p:tgtEl>
                                          <p:spTgt spid="41"/>
                                        </p:tgtEl>
                                        <p:attrNameLst>
                                          <p:attrName>ppt_h</p:attrName>
                                        </p:attrNameLst>
                                      </p:cBhvr>
                                      <p:tavLst>
                                        <p:tav tm="0">
                                          <p:val>
                                            <p:fltVal val="0"/>
                                          </p:val>
                                        </p:tav>
                                        <p:tav tm="100000">
                                          <p:val>
                                            <p:strVal val="#ppt_h"/>
                                          </p:val>
                                        </p:tav>
                                      </p:tavLst>
                                    </p:anim>
                                    <p:animEffect transition="in" filter="fade">
                                      <p:cBhvr>
                                        <p:cTn id="45" dur="500"/>
                                        <p:tgtEl>
                                          <p:spTgt spid="41"/>
                                        </p:tgtEl>
                                      </p:cBhvr>
                                    </p:animEffect>
                                  </p:childTnLst>
                                </p:cTn>
                              </p:par>
                            </p:childTnLst>
                          </p:cTn>
                        </p:par>
                        <p:par>
                          <p:cTn id="46" fill="hold">
                            <p:stCondLst>
                              <p:cond delay="5500"/>
                            </p:stCondLst>
                            <p:childTnLst>
                              <p:par>
                                <p:cTn id="47" presetID="53" presetClass="entr" presetSubtype="16" fill="hold" nodeType="afterEffect">
                                  <p:stCondLst>
                                    <p:cond delay="0"/>
                                  </p:stCondLst>
                                  <p:childTnLst>
                                    <p:set>
                                      <p:cBhvr>
                                        <p:cTn id="48" dur="1" fill="hold">
                                          <p:stCondLst>
                                            <p:cond delay="0"/>
                                          </p:stCondLst>
                                        </p:cTn>
                                        <p:tgtEl>
                                          <p:spTgt spid="40"/>
                                        </p:tgtEl>
                                        <p:attrNameLst>
                                          <p:attrName>style.visibility</p:attrName>
                                        </p:attrNameLst>
                                      </p:cBhvr>
                                      <p:to>
                                        <p:strVal val="visible"/>
                                      </p:to>
                                    </p:set>
                                    <p:anim calcmode="lin" valueType="num">
                                      <p:cBhvr>
                                        <p:cTn id="49" dur="500" fill="hold"/>
                                        <p:tgtEl>
                                          <p:spTgt spid="40"/>
                                        </p:tgtEl>
                                        <p:attrNameLst>
                                          <p:attrName>ppt_w</p:attrName>
                                        </p:attrNameLst>
                                      </p:cBhvr>
                                      <p:tavLst>
                                        <p:tav tm="0">
                                          <p:val>
                                            <p:fltVal val="0"/>
                                          </p:val>
                                        </p:tav>
                                        <p:tav tm="100000">
                                          <p:val>
                                            <p:strVal val="#ppt_w"/>
                                          </p:val>
                                        </p:tav>
                                      </p:tavLst>
                                    </p:anim>
                                    <p:anim calcmode="lin" valueType="num">
                                      <p:cBhvr>
                                        <p:cTn id="50" dur="500" fill="hold"/>
                                        <p:tgtEl>
                                          <p:spTgt spid="40"/>
                                        </p:tgtEl>
                                        <p:attrNameLst>
                                          <p:attrName>ppt_h</p:attrName>
                                        </p:attrNameLst>
                                      </p:cBhvr>
                                      <p:tavLst>
                                        <p:tav tm="0">
                                          <p:val>
                                            <p:fltVal val="0"/>
                                          </p:val>
                                        </p:tav>
                                        <p:tav tm="100000">
                                          <p:val>
                                            <p:strVal val="#ppt_h"/>
                                          </p:val>
                                        </p:tav>
                                      </p:tavLst>
                                    </p:anim>
                                    <p:animEffect transition="in" filter="fade">
                                      <p:cBhvr>
                                        <p:cTn id="51" dur="500"/>
                                        <p:tgtEl>
                                          <p:spTgt spid="40"/>
                                        </p:tgtEl>
                                      </p:cBhvr>
                                    </p:animEffect>
                                  </p:childTnLst>
                                </p:cTn>
                              </p:par>
                            </p:childTnLst>
                          </p:cTn>
                        </p:par>
                        <p:par>
                          <p:cTn id="52" fill="hold">
                            <p:stCondLst>
                              <p:cond delay="6000"/>
                            </p:stCondLst>
                            <p:childTnLst>
                              <p:par>
                                <p:cTn id="53" presetID="10" presetClass="entr" presetSubtype="0" fill="hold" nodeType="afterEffect">
                                  <p:stCondLst>
                                    <p:cond delay="0"/>
                                  </p:stCondLst>
                                  <p:childTnLst>
                                    <p:set>
                                      <p:cBhvr>
                                        <p:cTn id="54" dur="1" fill="hold">
                                          <p:stCondLst>
                                            <p:cond delay="0"/>
                                          </p:stCondLst>
                                        </p:cTn>
                                        <p:tgtEl>
                                          <p:spTgt spid="20"/>
                                        </p:tgtEl>
                                        <p:attrNameLst>
                                          <p:attrName>style.visibility</p:attrName>
                                        </p:attrNameLst>
                                      </p:cBhvr>
                                      <p:to>
                                        <p:strVal val="visible"/>
                                      </p:to>
                                    </p:set>
                                    <p:animEffect transition="in" filter="fade">
                                      <p:cBhvr>
                                        <p:cTn id="55" dur="500"/>
                                        <p:tgtEl>
                                          <p:spTgt spid="20"/>
                                        </p:tgtEl>
                                      </p:cBhvr>
                                    </p:animEffect>
                                  </p:childTnLst>
                                </p:cTn>
                              </p:par>
                            </p:childTnLst>
                          </p:cTn>
                        </p:par>
                        <p:par>
                          <p:cTn id="56" fill="hold">
                            <p:stCondLst>
                              <p:cond delay="6500"/>
                            </p:stCondLst>
                            <p:childTnLst>
                              <p:par>
                                <p:cTn id="57" presetID="10" presetClass="entr" presetSubtype="0" fill="hold" nodeType="afterEffect">
                                  <p:stCondLst>
                                    <p:cond delay="0"/>
                                  </p:stCondLst>
                                  <p:childTnLst>
                                    <p:set>
                                      <p:cBhvr>
                                        <p:cTn id="58" dur="1" fill="hold">
                                          <p:stCondLst>
                                            <p:cond delay="0"/>
                                          </p:stCondLst>
                                        </p:cTn>
                                        <p:tgtEl>
                                          <p:spTgt spid="24"/>
                                        </p:tgtEl>
                                        <p:attrNameLst>
                                          <p:attrName>style.visibility</p:attrName>
                                        </p:attrNameLst>
                                      </p:cBhvr>
                                      <p:to>
                                        <p:strVal val="visible"/>
                                      </p:to>
                                    </p:set>
                                    <p:animEffect transition="in" filter="fade">
                                      <p:cBhvr>
                                        <p:cTn id="59" dur="500"/>
                                        <p:tgtEl>
                                          <p:spTgt spid="24"/>
                                        </p:tgtEl>
                                      </p:cBhvr>
                                    </p:animEffect>
                                  </p:childTnLst>
                                </p:cTn>
                              </p:par>
                            </p:childTnLst>
                          </p:cTn>
                        </p:par>
                        <p:par>
                          <p:cTn id="60" fill="hold">
                            <p:stCondLst>
                              <p:cond delay="7000"/>
                            </p:stCondLst>
                            <p:childTnLst>
                              <p:par>
                                <p:cTn id="61" presetID="10" presetClass="entr" presetSubtype="0" fill="hold" nodeType="afterEffect">
                                  <p:stCondLst>
                                    <p:cond delay="0"/>
                                  </p:stCondLst>
                                  <p:childTnLst>
                                    <p:set>
                                      <p:cBhvr>
                                        <p:cTn id="62" dur="1" fill="hold">
                                          <p:stCondLst>
                                            <p:cond delay="0"/>
                                          </p:stCondLst>
                                        </p:cTn>
                                        <p:tgtEl>
                                          <p:spTgt spid="28"/>
                                        </p:tgtEl>
                                        <p:attrNameLst>
                                          <p:attrName>style.visibility</p:attrName>
                                        </p:attrNameLst>
                                      </p:cBhvr>
                                      <p:to>
                                        <p:strVal val="visible"/>
                                      </p:to>
                                    </p:set>
                                    <p:animEffect transition="in" filter="fade">
                                      <p:cBhvr>
                                        <p:cTn id="63" dur="500"/>
                                        <p:tgtEl>
                                          <p:spTgt spid="28"/>
                                        </p:tgtEl>
                                      </p:cBhvr>
                                    </p:animEffect>
                                  </p:childTnLst>
                                </p:cTn>
                              </p:par>
                            </p:childTnLst>
                          </p:cTn>
                        </p:par>
                        <p:par>
                          <p:cTn id="64" fill="hold">
                            <p:stCondLst>
                              <p:cond delay="7500"/>
                            </p:stCondLst>
                            <p:childTnLst>
                              <p:par>
                                <p:cTn id="65" presetID="10" presetClass="entr" presetSubtype="0" fill="hold" nodeType="afterEffect">
                                  <p:stCondLst>
                                    <p:cond delay="0"/>
                                  </p:stCondLst>
                                  <p:childTnLst>
                                    <p:set>
                                      <p:cBhvr>
                                        <p:cTn id="66" dur="1" fill="hold">
                                          <p:stCondLst>
                                            <p:cond delay="0"/>
                                          </p:stCondLst>
                                        </p:cTn>
                                        <p:tgtEl>
                                          <p:spTgt spid="32"/>
                                        </p:tgtEl>
                                        <p:attrNameLst>
                                          <p:attrName>style.visibility</p:attrName>
                                        </p:attrNameLst>
                                      </p:cBhvr>
                                      <p:to>
                                        <p:strVal val="visible"/>
                                      </p:to>
                                    </p:set>
                                    <p:animEffect transition="in" filter="fade">
                                      <p:cBhvr>
                                        <p:cTn id="67"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descr="4"/>
          <p:cNvPicPr/>
          <p:nvPr/>
        </p:nvPicPr>
        <p:blipFill>
          <a:blip r:embed="rId1"/>
          <a:srcRect r="24675" b="-510"/>
          <a:stretch>
            <a:fillRect/>
          </a:stretch>
        </p:blipFill>
        <p:spPr>
          <a:xfrm>
            <a:off x="5845810" y="1391285"/>
            <a:ext cx="6343015" cy="3582000"/>
          </a:xfrm>
          <a:prstGeom prst="rect">
            <a:avLst/>
          </a:prstGeom>
        </p:spPr>
      </p:pic>
      <p:sp>
        <p:nvSpPr>
          <p:cNvPr id="3" name="矩形 2"/>
          <p:cNvSpPr/>
          <p:nvPr>
            <p:custDataLst>
              <p:tags r:id="rId2"/>
            </p:custDataLst>
          </p:nvPr>
        </p:nvSpPr>
        <p:spPr>
          <a:xfrm>
            <a:off x="-4" y="1389547"/>
            <a:ext cx="6376900" cy="3563042"/>
          </a:xfrm>
          <a:prstGeom prst="rect">
            <a:avLst/>
          </a:prstGeom>
          <a:pattFill prst="pct90">
            <a:fgClr>
              <a:srgbClr val="307177"/>
            </a:fgClr>
            <a:bgClr>
              <a:srgbClr val="1F4A4E"/>
            </a:bgClr>
          </a:pattFill>
          <a:ln>
            <a:noFill/>
          </a:ln>
        </p:spPr>
        <p:style>
          <a:lnRef idx="2">
            <a:srgbClr val="579F93">
              <a:shade val="50000"/>
            </a:srgbClr>
          </a:lnRef>
          <a:fillRef idx="1">
            <a:srgbClr val="579F93"/>
          </a:fillRef>
          <a:effectRef idx="0">
            <a:srgbClr val="579F93"/>
          </a:effectRef>
          <a:fontRef idx="minor">
            <a:sysClr val="window" lastClr="FFFFFF"/>
          </a:fontRef>
        </p:style>
        <p:txBody>
          <a:bodyPr rtlCol="0" anchor="ctr"/>
          <a:lstStyle/>
          <a:p>
            <a:pPr algn="ctr"/>
            <a:endParaRPr kumimoji="1" lang="zh-CN" altLang="en-US"/>
          </a:p>
        </p:txBody>
      </p:sp>
      <p:sp>
        <p:nvSpPr>
          <p:cNvPr id="7" name="文本框 6"/>
          <p:cNvSpPr txBox="1"/>
          <p:nvPr>
            <p:custDataLst>
              <p:tags r:id="rId3"/>
            </p:custDataLst>
          </p:nvPr>
        </p:nvSpPr>
        <p:spPr>
          <a:xfrm>
            <a:off x="1529080" y="2411730"/>
            <a:ext cx="4847590" cy="1446530"/>
          </a:xfrm>
          <a:prstGeom prst="rect">
            <a:avLst/>
          </a:prstGeom>
          <a:noFill/>
        </p:spPr>
        <p:txBody>
          <a:bodyPr wrap="square" lIns="90000" tIns="46800" rIns="90000" bIns="46800" rtlCol="0" anchor="ctr" anchorCtr="0">
            <a:spAutoFit/>
          </a:bodyPr>
          <a:lstStyle/>
          <a:p>
            <a:pPr fontAlgn="auto">
              <a:lnSpc>
                <a:spcPct val="100000"/>
              </a:lnSpc>
            </a:pPr>
            <a:r>
              <a:rPr lang="zh-CN" altLang="en-US" sz="4400" b="1" dirty="0">
                <a:solidFill>
                  <a:schemeClr val="bg1"/>
                </a:solidFill>
                <a:latin typeface="微软雅黑" panose="020B0503020204020204" charset="-122"/>
                <a:ea typeface="微软雅黑" panose="020B0503020204020204" charset="-122"/>
                <a:sym typeface="+mn-ea"/>
              </a:rPr>
              <a:t>《北京市轨道交通运营安全条例》</a:t>
            </a:r>
            <a:endParaRPr lang="zh-CN" altLang="en-US" sz="4400" b="1" dirty="0">
              <a:solidFill>
                <a:schemeClr val="bg1"/>
              </a:solidFill>
              <a:latin typeface="微软雅黑" panose="020B0503020204020204" charset="-122"/>
              <a:ea typeface="微软雅黑" panose="020B0503020204020204" charset="-122"/>
              <a:sym typeface="+mn-ea"/>
            </a:endParaRPr>
          </a:p>
        </p:txBody>
      </p:sp>
      <p:sp>
        <p:nvSpPr>
          <p:cNvPr id="8" name="文本框 2"/>
          <p:cNvSpPr txBox="1"/>
          <p:nvPr>
            <p:custDataLst>
              <p:tags r:id="rId4"/>
            </p:custDataLst>
          </p:nvPr>
        </p:nvSpPr>
        <p:spPr>
          <a:xfrm>
            <a:off x="379905" y="5274417"/>
            <a:ext cx="11432190" cy="892810"/>
          </a:xfrm>
          <a:prstGeom prst="rect">
            <a:avLst/>
          </a:prstGeom>
          <a:noFill/>
          <a:ln>
            <a:noFill/>
          </a:ln>
        </p:spPr>
        <p:txBody>
          <a:bodyPr wrap="square" lIns="90000" tIns="46800" rIns="90000" bIns="46800" rtlCol="0">
            <a:spAutoFit/>
          </a:bodyPr>
          <a:lstStyle>
            <a:defPPr>
              <a:defRPr lang="zh-CN"/>
            </a:defPPr>
            <a:lvl1pPr fontAlgn="auto">
              <a:lnSpc>
                <a:spcPct val="130000"/>
              </a:lnSpc>
              <a:spcAft>
                <a:spcPts val="1000"/>
              </a:spcAft>
              <a:defRPr sz="1600" spc="150"/>
            </a:lvl1pPr>
          </a:lstStyle>
          <a:p>
            <a:r>
              <a:rPr lang="zh-CN" altLang="zh-CN" sz="2000" dirty="0">
                <a:latin typeface="微软雅黑" panose="020B0503020204020204" charset="-122"/>
                <a:ea typeface="微软雅黑" panose="020B0503020204020204" charset="-122"/>
                <a:sym typeface="+mn-ea"/>
              </a:rPr>
              <a:t>为规范轨道交通运营及相关活动，保障轨道交通运营安全，维护轨道交通各方主体的合法权益，根据有关法律、法规，结合本市实际情况，制定本条例。</a:t>
            </a:r>
            <a:endParaRPr lang="zh-CN" altLang="zh-CN" sz="2000" dirty="0">
              <a:latin typeface="微软雅黑" panose="020B0503020204020204" charset="-122"/>
              <a:ea typeface="微软雅黑" panose="020B0503020204020204" charset="-122"/>
              <a:sym typeface="+mn-ea"/>
            </a:endParaRPr>
          </a:p>
        </p:txBody>
      </p:sp>
      <p:sp>
        <p:nvSpPr>
          <p:cNvPr id="18" name="矩形 17"/>
          <p:cNvSpPr/>
          <p:nvPr>
            <p:custDataLst>
              <p:tags r:id="rId5"/>
            </p:custDataLst>
          </p:nvPr>
        </p:nvSpPr>
        <p:spPr>
          <a:xfrm>
            <a:off x="968211" y="2537529"/>
            <a:ext cx="318722" cy="1194883"/>
          </a:xfrm>
          <a:prstGeom prst="rect">
            <a:avLst/>
          </a:prstGeom>
          <a:solidFill>
            <a:sysClr val="window" lastClr="FFFFFF"/>
          </a:solidFill>
          <a:ln>
            <a:noFill/>
          </a:ln>
        </p:spPr>
        <p:style>
          <a:lnRef idx="2">
            <a:srgbClr val="579F93">
              <a:shade val="50000"/>
            </a:srgbClr>
          </a:lnRef>
          <a:fillRef idx="1">
            <a:srgbClr val="579F93"/>
          </a:fillRef>
          <a:effectRef idx="0">
            <a:srgbClr val="579F93"/>
          </a:effectRef>
          <a:fontRef idx="minor">
            <a:sysClr val="window" lastClr="FFFFFF"/>
          </a:fontRef>
        </p:style>
        <p:txBody>
          <a:bodyPr rtlCol="0" anchor="ctr"/>
          <a:lstStyle/>
          <a:p>
            <a:pPr algn="ctr"/>
            <a:endParaRPr kumimoji="1" lang="zh-CN" altLang="en-US"/>
          </a:p>
        </p:txBody>
      </p:sp>
      <p:sp>
        <p:nvSpPr>
          <p:cNvPr id="24" name="三角形 23"/>
          <p:cNvSpPr/>
          <p:nvPr>
            <p:custDataLst>
              <p:tags r:id="rId6"/>
            </p:custDataLst>
          </p:nvPr>
        </p:nvSpPr>
        <p:spPr>
          <a:xfrm rot="10800000">
            <a:off x="642162" y="-2"/>
            <a:ext cx="1434845" cy="1236935"/>
          </a:xfrm>
          <a:prstGeom prst="triangle">
            <a:avLst/>
          </a:prstGeom>
          <a:gradFill>
            <a:gsLst>
              <a:gs pos="0">
                <a:srgbClr val="579F93">
                  <a:alpha val="58000"/>
                </a:srgbClr>
              </a:gs>
              <a:gs pos="99000">
                <a:srgbClr val="1C4A5D">
                  <a:alpha val="64000"/>
                </a:srgbClr>
              </a:gs>
            </a:gsLst>
            <a:lin ang="5400000" scaled="1"/>
          </a:gradFill>
          <a:ln w="25400">
            <a:noFill/>
          </a:ln>
        </p:spPr>
        <p:style>
          <a:lnRef idx="2">
            <a:srgbClr val="579F93">
              <a:shade val="50000"/>
            </a:srgbClr>
          </a:lnRef>
          <a:fillRef idx="1">
            <a:srgbClr val="579F93"/>
          </a:fillRef>
          <a:effectRef idx="0">
            <a:srgbClr val="579F93"/>
          </a:effectRef>
          <a:fontRef idx="minor">
            <a:sysClr val="window" lastClr="FFFFFF"/>
          </a:fontRef>
        </p:style>
        <p:txBody>
          <a:bodyPr rtlCol="0" anchor="ctr"/>
          <a:lstStyle/>
          <a:p>
            <a:pPr algn="ctr"/>
            <a:endParaRPr kumimoji="1" lang="zh-CN" altLang="en-US"/>
          </a:p>
        </p:txBody>
      </p:sp>
      <p:sp>
        <p:nvSpPr>
          <p:cNvPr id="11" name="三角形 10"/>
          <p:cNvSpPr/>
          <p:nvPr>
            <p:custDataLst>
              <p:tags r:id="rId7"/>
            </p:custDataLst>
          </p:nvPr>
        </p:nvSpPr>
        <p:spPr>
          <a:xfrm rot="10800000">
            <a:off x="1435314" y="6082"/>
            <a:ext cx="1021419" cy="880533"/>
          </a:xfrm>
          <a:prstGeom prst="triangle">
            <a:avLst/>
          </a:prstGeom>
          <a:noFill/>
          <a:ln w="25400">
            <a:gradFill>
              <a:gsLst>
                <a:gs pos="0">
                  <a:srgbClr val="579F93"/>
                </a:gs>
                <a:gs pos="100000">
                  <a:srgbClr val="1C4A5D"/>
                </a:gs>
              </a:gsLst>
              <a:lin ang="5400000" scaled="1"/>
            </a:gradFill>
          </a:ln>
        </p:spPr>
        <p:style>
          <a:lnRef idx="2">
            <a:srgbClr val="579F93">
              <a:shade val="50000"/>
            </a:srgbClr>
          </a:lnRef>
          <a:fillRef idx="1">
            <a:srgbClr val="579F93"/>
          </a:fillRef>
          <a:effectRef idx="0">
            <a:srgbClr val="579F93"/>
          </a:effectRef>
          <a:fontRef idx="minor">
            <a:sysClr val="window" lastClr="FFFFFF"/>
          </a:fontRef>
        </p:style>
        <p:txBody>
          <a:bodyPr rtlCol="0" anchor="ctr"/>
          <a:lstStyle/>
          <a:p>
            <a:pPr algn="ctr"/>
            <a:endParaRPr kumimoji="1" lang="zh-CN" altLang="en-US"/>
          </a:p>
        </p:txBody>
      </p:sp>
      <p:sp>
        <p:nvSpPr>
          <p:cNvPr id="25" name="三角形 24"/>
          <p:cNvSpPr/>
          <p:nvPr>
            <p:custDataLst>
              <p:tags r:id="rId8"/>
            </p:custDataLst>
          </p:nvPr>
        </p:nvSpPr>
        <p:spPr>
          <a:xfrm>
            <a:off x="10799996" y="6214533"/>
            <a:ext cx="746422" cy="643467"/>
          </a:xfrm>
          <a:prstGeom prst="triangle">
            <a:avLst/>
          </a:prstGeom>
          <a:gradFill>
            <a:gsLst>
              <a:gs pos="0">
                <a:srgbClr val="579F93">
                  <a:alpha val="58000"/>
                </a:srgbClr>
              </a:gs>
              <a:gs pos="99000">
                <a:srgbClr val="1C4A5D">
                  <a:alpha val="64000"/>
                </a:srgbClr>
              </a:gs>
            </a:gsLst>
            <a:lin ang="5400000" scaled="1"/>
          </a:gradFill>
          <a:ln w="25400">
            <a:noFill/>
          </a:ln>
        </p:spPr>
        <p:style>
          <a:lnRef idx="2">
            <a:srgbClr val="579F93">
              <a:shade val="50000"/>
            </a:srgbClr>
          </a:lnRef>
          <a:fillRef idx="1">
            <a:srgbClr val="579F93"/>
          </a:fillRef>
          <a:effectRef idx="0">
            <a:srgbClr val="579F93"/>
          </a:effectRef>
          <a:fontRef idx="minor">
            <a:sysClr val="window" lastClr="FFFFFF"/>
          </a:fontRef>
        </p:style>
        <p:txBody>
          <a:bodyPr rtlCol="0" anchor="ctr"/>
          <a:lstStyle/>
          <a:p>
            <a:pPr algn="ctr"/>
            <a:endParaRPr kumimoji="1" lang="zh-CN" altLang="en-US"/>
          </a:p>
        </p:txBody>
      </p:sp>
      <p:sp>
        <p:nvSpPr>
          <p:cNvPr id="26" name="三角形 25"/>
          <p:cNvSpPr/>
          <p:nvPr>
            <p:custDataLst>
              <p:tags r:id="rId9"/>
            </p:custDataLst>
          </p:nvPr>
        </p:nvSpPr>
        <p:spPr>
          <a:xfrm>
            <a:off x="11280741" y="6384491"/>
            <a:ext cx="531354" cy="458063"/>
          </a:xfrm>
          <a:prstGeom prst="triangle">
            <a:avLst/>
          </a:prstGeom>
          <a:noFill/>
          <a:ln w="25400">
            <a:gradFill>
              <a:gsLst>
                <a:gs pos="0">
                  <a:srgbClr val="579F93"/>
                </a:gs>
                <a:gs pos="100000">
                  <a:srgbClr val="1C4A5D"/>
                </a:gs>
              </a:gsLst>
              <a:lin ang="5400000" scaled="1"/>
            </a:gradFill>
          </a:ln>
        </p:spPr>
        <p:style>
          <a:lnRef idx="2">
            <a:srgbClr val="579F93">
              <a:shade val="50000"/>
            </a:srgbClr>
          </a:lnRef>
          <a:fillRef idx="1">
            <a:srgbClr val="579F93"/>
          </a:fillRef>
          <a:effectRef idx="0">
            <a:srgbClr val="579F93"/>
          </a:effectRef>
          <a:fontRef idx="minor">
            <a:sysClr val="window" lastClr="FFFFFF"/>
          </a:fontRef>
        </p:style>
        <p:txBody>
          <a:bodyPr rtlCol="0" anchor="ctr"/>
          <a:lstStyle/>
          <a:p>
            <a:pPr algn="ctr"/>
            <a:endParaRPr kumimoji="1" lang="zh-CN" altLang="en-US"/>
          </a:p>
        </p:txBody>
      </p:sp>
    </p:spTree>
    <p:custDataLst>
      <p:tags r:id="rId10"/>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 name="文本框 18"/>
          <p:cNvSpPr txBox="1"/>
          <p:nvPr>
            <p:custDataLst>
              <p:tags r:id="rId1"/>
            </p:custDataLst>
          </p:nvPr>
        </p:nvSpPr>
        <p:spPr>
          <a:xfrm>
            <a:off x="572770" y="638810"/>
            <a:ext cx="6195695" cy="64516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3600" b="1" i="0" u="none" strike="noStrike" kern="1200" cap="none" spc="150" normalizeH="0" baseline="0" noProof="0">
                <a:ln>
                  <a:noFill/>
                </a:ln>
                <a:solidFill>
                  <a:srgbClr val="000000">
                    <a:lumMod val="75000"/>
                    <a:lumOff val="25000"/>
                  </a:srgbClr>
                </a:solidFill>
                <a:effectLst/>
                <a:uLnTx/>
                <a:uFillTx/>
                <a:latin typeface="微软雅黑" panose="020B0503020204020204" charset="-122"/>
                <a:ea typeface="微软雅黑" panose="020B0503020204020204" charset="-122"/>
                <a:cs typeface="+mn-ea"/>
              </a:rPr>
              <a:t>运营安全风险前期防控</a:t>
            </a:r>
            <a:endParaRPr kumimoji="0" lang="zh-CN" altLang="en-US" sz="3600" b="1" i="0" u="none" strike="noStrike" kern="1200" cap="none" spc="150" normalizeH="0" baseline="0" noProof="0">
              <a:ln>
                <a:noFill/>
              </a:ln>
              <a:solidFill>
                <a:srgbClr val="000000">
                  <a:lumMod val="75000"/>
                  <a:lumOff val="25000"/>
                </a:srgbClr>
              </a:solidFill>
              <a:effectLst/>
              <a:uLnTx/>
              <a:uFillTx/>
              <a:latin typeface="微软雅黑" panose="020B0503020204020204" charset="-122"/>
              <a:ea typeface="微软雅黑" panose="020B0503020204020204" charset="-122"/>
              <a:cs typeface="+mn-ea"/>
            </a:endParaRPr>
          </a:p>
        </p:txBody>
      </p:sp>
      <p:sp>
        <p:nvSpPr>
          <p:cNvPr id="20" name="矩形 19"/>
          <p:cNvSpPr/>
          <p:nvPr>
            <p:custDataLst>
              <p:tags r:id="rId2"/>
            </p:custDataLst>
          </p:nvPr>
        </p:nvSpPr>
        <p:spPr>
          <a:xfrm>
            <a:off x="0" y="714375"/>
            <a:ext cx="64008" cy="495300"/>
          </a:xfrm>
          <a:prstGeom prst="rect">
            <a:avLst/>
          </a:prstGeom>
          <a:solidFill>
            <a:sysClr val="window" lastClr="FFFFFF">
              <a:lumMod val="50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charset="-122"/>
              <a:cs typeface="+mn-ea"/>
            </a:endParaRPr>
          </a:p>
        </p:txBody>
      </p:sp>
      <p:sp>
        <p:nvSpPr>
          <p:cNvPr id="37" name="Line 16"/>
          <p:cNvSpPr>
            <a:spLocks noChangeShapeType="1"/>
          </p:cNvSpPr>
          <p:nvPr>
            <p:custDataLst>
              <p:tags r:id="rId3"/>
            </p:custDataLst>
          </p:nvPr>
        </p:nvSpPr>
        <p:spPr bwMode="auto">
          <a:xfrm flipH="1">
            <a:off x="10880139" y="827383"/>
            <a:ext cx="420495" cy="0"/>
          </a:xfrm>
          <a:prstGeom prst="line">
            <a:avLst/>
          </a:prstGeom>
          <a:noFill/>
          <a:ln w="38100" cap="flat">
            <a:solidFill>
              <a:sysClr val="window" lastClr="FFFFFF">
                <a:lumMod val="85000"/>
              </a:sys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dirty="0">
              <a:ln>
                <a:noFill/>
              </a:ln>
              <a:solidFill>
                <a:srgbClr val="000000"/>
              </a:solidFill>
              <a:effectLst/>
              <a:uLnTx/>
              <a:uFillTx/>
              <a:latin typeface="Calibri" panose="020F0502020204030204"/>
              <a:ea typeface="+mn-ea"/>
              <a:cs typeface="+mn-ea"/>
            </a:endParaRPr>
          </a:p>
        </p:txBody>
      </p:sp>
      <p:sp>
        <p:nvSpPr>
          <p:cNvPr id="38" name="Line 17"/>
          <p:cNvSpPr>
            <a:spLocks noChangeShapeType="1"/>
          </p:cNvSpPr>
          <p:nvPr>
            <p:custDataLst>
              <p:tags r:id="rId4"/>
            </p:custDataLst>
          </p:nvPr>
        </p:nvSpPr>
        <p:spPr bwMode="auto">
          <a:xfrm flipH="1">
            <a:off x="11106562" y="962024"/>
            <a:ext cx="194072" cy="0"/>
          </a:xfrm>
          <a:prstGeom prst="line">
            <a:avLst/>
          </a:prstGeom>
          <a:noFill/>
          <a:ln w="38100" cap="flat">
            <a:solidFill>
              <a:sysClr val="window" lastClr="FFFFFF">
                <a:lumMod val="85000"/>
              </a:sys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dirty="0">
              <a:ln>
                <a:noFill/>
              </a:ln>
              <a:solidFill>
                <a:srgbClr val="000000"/>
              </a:solidFill>
              <a:effectLst/>
              <a:uLnTx/>
              <a:uFillTx/>
              <a:latin typeface="Calibri" panose="020F0502020204030204"/>
              <a:ea typeface="+mn-ea"/>
              <a:cs typeface="+mn-ea"/>
            </a:endParaRPr>
          </a:p>
        </p:txBody>
      </p:sp>
      <p:sp>
        <p:nvSpPr>
          <p:cNvPr id="39" name="Line 18"/>
          <p:cNvSpPr>
            <a:spLocks noChangeShapeType="1"/>
          </p:cNvSpPr>
          <p:nvPr>
            <p:custDataLst>
              <p:tags r:id="rId5"/>
            </p:custDataLst>
          </p:nvPr>
        </p:nvSpPr>
        <p:spPr bwMode="auto">
          <a:xfrm flipH="1">
            <a:off x="10999009" y="1096665"/>
            <a:ext cx="301625" cy="0"/>
          </a:xfrm>
          <a:prstGeom prst="line">
            <a:avLst/>
          </a:prstGeom>
          <a:noFill/>
          <a:ln w="38100" cap="flat">
            <a:solidFill>
              <a:sysClr val="window" lastClr="FFFFFF">
                <a:lumMod val="85000"/>
              </a:sys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000000"/>
              </a:solidFill>
              <a:effectLst/>
              <a:uLnTx/>
              <a:uFillTx/>
              <a:latin typeface="Calibri" panose="020F0502020204030204"/>
              <a:ea typeface="+mn-ea"/>
              <a:cs typeface="+mn-ea"/>
            </a:endParaRPr>
          </a:p>
        </p:txBody>
      </p:sp>
      <p:sp>
        <p:nvSpPr>
          <p:cNvPr id="23" name="文本框 22"/>
          <p:cNvSpPr txBox="1"/>
          <p:nvPr>
            <p:custDataLst>
              <p:tags r:id="rId6"/>
            </p:custDataLst>
          </p:nvPr>
        </p:nvSpPr>
        <p:spPr>
          <a:xfrm>
            <a:off x="1139825" y="3306445"/>
            <a:ext cx="2967355" cy="424815"/>
          </a:xfrm>
          <a:prstGeom prst="rect">
            <a:avLst/>
          </a:prstGeom>
          <a:noFill/>
        </p:spPr>
        <p:txBody>
          <a:bodyPr wrap="square" lIns="90000" tIns="46800" rIns="90000" bIns="46800" anchor="ctr" anchorCtr="0">
            <a:spAutoFit/>
          </a:bodyPr>
          <a:lstStyle>
            <a:defPPr>
              <a:defRPr lang="zh-CN"/>
            </a:defPPr>
            <a:lvl1pPr marL="0" algn="l" defTabSz="913765" rtl="0" eaLnBrk="1" latinLnBrk="0" hangingPunct="1">
              <a:defRPr sz="1800" kern="1200">
                <a:solidFill>
                  <a:srgbClr val="000000"/>
                </a:solidFill>
                <a:latin typeface="Calibri" panose="020F0502020204030204" pitchFamily="34" charset="0"/>
                <a:ea typeface="+mn-ea"/>
                <a:cs typeface="+mn-ea"/>
              </a:defRPr>
            </a:lvl1pPr>
            <a:lvl2pPr marL="457200" algn="l" defTabSz="913765" rtl="0" eaLnBrk="1" latinLnBrk="0" hangingPunct="1">
              <a:defRPr sz="1800" kern="1200">
                <a:solidFill>
                  <a:srgbClr val="000000"/>
                </a:solidFill>
                <a:latin typeface="Calibri" panose="020F0502020204030204" pitchFamily="34" charset="0"/>
                <a:ea typeface="+mn-ea"/>
                <a:cs typeface="+mn-ea"/>
              </a:defRPr>
            </a:lvl2pPr>
            <a:lvl3pPr marL="914400" algn="l" defTabSz="913765" rtl="0" eaLnBrk="1" latinLnBrk="0" hangingPunct="1">
              <a:defRPr sz="1800" kern="1200">
                <a:solidFill>
                  <a:srgbClr val="000000"/>
                </a:solidFill>
                <a:latin typeface="Calibri" panose="020F0502020204030204" pitchFamily="34" charset="0"/>
                <a:ea typeface="+mn-ea"/>
                <a:cs typeface="+mn-ea"/>
              </a:defRPr>
            </a:lvl3pPr>
            <a:lvl4pPr marL="1371600" algn="l" defTabSz="913765" rtl="0" eaLnBrk="1" latinLnBrk="0" hangingPunct="1">
              <a:defRPr sz="1800" kern="1200">
                <a:solidFill>
                  <a:srgbClr val="000000"/>
                </a:solidFill>
                <a:latin typeface="Calibri" panose="020F0502020204030204" pitchFamily="34" charset="0"/>
                <a:ea typeface="+mn-ea"/>
                <a:cs typeface="+mn-ea"/>
              </a:defRPr>
            </a:lvl4pPr>
            <a:lvl5pPr marL="1828800" algn="l" defTabSz="913765" rtl="0" eaLnBrk="1" latinLnBrk="0" hangingPunct="1">
              <a:defRPr sz="1800" kern="1200">
                <a:solidFill>
                  <a:srgbClr val="000000"/>
                </a:solidFill>
                <a:latin typeface="Calibri" panose="020F0502020204030204" pitchFamily="34" charset="0"/>
                <a:ea typeface="+mn-ea"/>
                <a:cs typeface="+mn-ea"/>
              </a:defRPr>
            </a:lvl5pPr>
            <a:lvl6pPr marL="2286000" algn="l" defTabSz="913765" rtl="0" eaLnBrk="1" latinLnBrk="0" hangingPunct="1">
              <a:defRPr sz="1800" kern="1200">
                <a:solidFill>
                  <a:srgbClr val="000000"/>
                </a:solidFill>
                <a:latin typeface="Calibri" panose="020F0502020204030204" pitchFamily="34" charset="0"/>
                <a:ea typeface="+mn-ea"/>
                <a:cs typeface="+mn-ea"/>
              </a:defRPr>
            </a:lvl6pPr>
            <a:lvl7pPr marL="2743200" algn="l" defTabSz="913765" rtl="0" eaLnBrk="1" latinLnBrk="0" hangingPunct="1">
              <a:defRPr sz="1800" kern="1200">
                <a:solidFill>
                  <a:srgbClr val="000000"/>
                </a:solidFill>
                <a:latin typeface="Calibri" panose="020F0502020204030204" pitchFamily="34" charset="0"/>
                <a:ea typeface="+mn-ea"/>
                <a:cs typeface="+mn-ea"/>
              </a:defRPr>
            </a:lvl7pPr>
            <a:lvl8pPr marL="3200400" algn="l" defTabSz="913765" rtl="0" eaLnBrk="1" latinLnBrk="0" hangingPunct="1">
              <a:defRPr sz="1800" kern="1200">
                <a:solidFill>
                  <a:srgbClr val="000000"/>
                </a:solidFill>
                <a:latin typeface="Calibri" panose="020F0502020204030204" pitchFamily="34" charset="0"/>
                <a:ea typeface="+mn-ea"/>
                <a:cs typeface="+mn-ea"/>
              </a:defRPr>
            </a:lvl8pPr>
            <a:lvl9pPr marL="3657600" algn="l" defTabSz="913765" rtl="0" eaLnBrk="1" latinLnBrk="0" hangingPunct="1">
              <a:defRPr sz="1800" kern="1200">
                <a:solidFill>
                  <a:srgbClr val="000000"/>
                </a:solidFill>
                <a:latin typeface="Calibri" panose="020F0502020204030204" pitchFamily="34" charset="0"/>
                <a:ea typeface="+mn-ea"/>
                <a:cs typeface="+mn-ea"/>
              </a:defRPr>
            </a:lvl9pPr>
          </a:lstStyle>
          <a:p>
            <a:pPr algn="ctr">
              <a:lnSpc>
                <a:spcPct val="120000"/>
              </a:lnSpc>
            </a:pPr>
            <a:r>
              <a:rPr lang="zh-CN" altLang="en-US" b="1" spc="300">
                <a:solidFill>
                  <a:srgbClr val="000000">
                    <a:lumMod val="65000"/>
                    <a:lumOff val="35000"/>
                  </a:srgbClr>
                </a:solidFill>
                <a:latin typeface="微软雅黑" panose="020B0503020204020204" charset="-122"/>
                <a:ea typeface="微软雅黑" panose="020B0503020204020204" charset="-122"/>
                <a:cs typeface="+mn-ea"/>
              </a:rPr>
              <a:t>规划与建设</a:t>
            </a:r>
            <a:endParaRPr lang="zh-CN" altLang="en-US" b="1" spc="300">
              <a:solidFill>
                <a:srgbClr val="000000">
                  <a:lumMod val="65000"/>
                  <a:lumOff val="35000"/>
                </a:srgbClr>
              </a:solidFill>
              <a:latin typeface="微软雅黑" panose="020B0503020204020204" charset="-122"/>
              <a:ea typeface="微软雅黑" panose="020B0503020204020204" charset="-122"/>
              <a:cs typeface="+mn-ea"/>
            </a:endParaRPr>
          </a:p>
        </p:txBody>
      </p:sp>
      <p:sp>
        <p:nvSpPr>
          <p:cNvPr id="24" name="文本框 23"/>
          <p:cNvSpPr txBox="1"/>
          <p:nvPr>
            <p:custDataLst>
              <p:tags r:id="rId7"/>
            </p:custDataLst>
          </p:nvPr>
        </p:nvSpPr>
        <p:spPr>
          <a:xfrm>
            <a:off x="1139825" y="4063365"/>
            <a:ext cx="2967990" cy="1520825"/>
          </a:xfrm>
          <a:prstGeom prst="rect">
            <a:avLst/>
          </a:prstGeom>
          <a:noFill/>
        </p:spPr>
        <p:txBody>
          <a:bodyPr wrap="square" lIns="90000" tIns="0" rIns="90000" bIns="46800">
            <a:spAutoFit/>
          </a:bodyPr>
          <a:lstStyle>
            <a:defPPr>
              <a:defRPr lang="zh-CN"/>
            </a:defPPr>
            <a:lvl1pPr marL="0" algn="l" defTabSz="913765" rtl="0" eaLnBrk="1" latinLnBrk="0" hangingPunct="1">
              <a:defRPr sz="1800" kern="1200">
                <a:solidFill>
                  <a:srgbClr val="000000"/>
                </a:solidFill>
                <a:latin typeface="Calibri" panose="020F0502020204030204" pitchFamily="34" charset="0"/>
                <a:ea typeface="+mn-ea"/>
                <a:cs typeface="+mn-ea"/>
              </a:defRPr>
            </a:lvl1pPr>
            <a:lvl2pPr marL="457200" algn="l" defTabSz="913765" rtl="0" eaLnBrk="1" latinLnBrk="0" hangingPunct="1">
              <a:defRPr sz="1800" kern="1200">
                <a:solidFill>
                  <a:srgbClr val="000000"/>
                </a:solidFill>
                <a:latin typeface="Calibri" panose="020F0502020204030204" pitchFamily="34" charset="0"/>
                <a:ea typeface="+mn-ea"/>
                <a:cs typeface="+mn-ea"/>
              </a:defRPr>
            </a:lvl2pPr>
            <a:lvl3pPr marL="914400" algn="l" defTabSz="913765" rtl="0" eaLnBrk="1" latinLnBrk="0" hangingPunct="1">
              <a:defRPr sz="1800" kern="1200">
                <a:solidFill>
                  <a:srgbClr val="000000"/>
                </a:solidFill>
                <a:latin typeface="Calibri" panose="020F0502020204030204" pitchFamily="34" charset="0"/>
                <a:ea typeface="+mn-ea"/>
                <a:cs typeface="+mn-ea"/>
              </a:defRPr>
            </a:lvl3pPr>
            <a:lvl4pPr marL="1371600" algn="l" defTabSz="913765" rtl="0" eaLnBrk="1" latinLnBrk="0" hangingPunct="1">
              <a:defRPr sz="1800" kern="1200">
                <a:solidFill>
                  <a:srgbClr val="000000"/>
                </a:solidFill>
                <a:latin typeface="Calibri" panose="020F0502020204030204" pitchFamily="34" charset="0"/>
                <a:ea typeface="+mn-ea"/>
                <a:cs typeface="+mn-ea"/>
              </a:defRPr>
            </a:lvl4pPr>
            <a:lvl5pPr marL="1828800" algn="l" defTabSz="913765" rtl="0" eaLnBrk="1" latinLnBrk="0" hangingPunct="1">
              <a:defRPr sz="1800" kern="1200">
                <a:solidFill>
                  <a:srgbClr val="000000"/>
                </a:solidFill>
                <a:latin typeface="Calibri" panose="020F0502020204030204" pitchFamily="34" charset="0"/>
                <a:ea typeface="+mn-ea"/>
                <a:cs typeface="+mn-ea"/>
              </a:defRPr>
            </a:lvl5pPr>
            <a:lvl6pPr marL="2286000" algn="l" defTabSz="913765" rtl="0" eaLnBrk="1" latinLnBrk="0" hangingPunct="1">
              <a:defRPr sz="1800" kern="1200">
                <a:solidFill>
                  <a:srgbClr val="000000"/>
                </a:solidFill>
                <a:latin typeface="Calibri" panose="020F0502020204030204" pitchFamily="34" charset="0"/>
                <a:ea typeface="+mn-ea"/>
                <a:cs typeface="+mn-ea"/>
              </a:defRPr>
            </a:lvl6pPr>
            <a:lvl7pPr marL="2743200" algn="l" defTabSz="913765" rtl="0" eaLnBrk="1" latinLnBrk="0" hangingPunct="1">
              <a:defRPr sz="1800" kern="1200">
                <a:solidFill>
                  <a:srgbClr val="000000"/>
                </a:solidFill>
                <a:latin typeface="Calibri" panose="020F0502020204030204" pitchFamily="34" charset="0"/>
                <a:ea typeface="+mn-ea"/>
                <a:cs typeface="+mn-ea"/>
              </a:defRPr>
            </a:lvl7pPr>
            <a:lvl8pPr marL="3200400" algn="l" defTabSz="913765" rtl="0" eaLnBrk="1" latinLnBrk="0" hangingPunct="1">
              <a:defRPr sz="1800" kern="1200">
                <a:solidFill>
                  <a:srgbClr val="000000"/>
                </a:solidFill>
                <a:latin typeface="Calibri" panose="020F0502020204030204" pitchFamily="34" charset="0"/>
                <a:ea typeface="+mn-ea"/>
                <a:cs typeface="+mn-ea"/>
              </a:defRPr>
            </a:lvl8pPr>
            <a:lvl9pPr marL="3657600" algn="l" defTabSz="913765" rtl="0" eaLnBrk="1" latinLnBrk="0" hangingPunct="1">
              <a:defRPr sz="1800" kern="1200">
                <a:solidFill>
                  <a:srgbClr val="000000"/>
                </a:solidFill>
                <a:latin typeface="Calibri" panose="020F0502020204030204" pitchFamily="34" charset="0"/>
                <a:ea typeface="+mn-ea"/>
                <a:cs typeface="+mn-ea"/>
              </a:defRPr>
            </a:lvl9pPr>
          </a:lstStyle>
          <a:p>
            <a:pPr algn="ctr">
              <a:lnSpc>
                <a:spcPct val="120000"/>
              </a:lnSpc>
            </a:pPr>
            <a:r>
              <a:rPr lang="zh-CN" altLang="zh-CN" sz="1600" dirty="0">
                <a:solidFill>
                  <a:schemeClr val="tx1">
                    <a:lumMod val="65000"/>
                    <a:lumOff val="35000"/>
                  </a:schemeClr>
                </a:solidFill>
                <a:latin typeface="微软雅黑" panose="020B0503020204020204" charset="-122"/>
                <a:ea typeface="微软雅黑" panose="020B0503020204020204" charset="-122"/>
                <a:sym typeface="+mn-ea"/>
              </a:rPr>
              <a:t>新建、改建轨道交通项目的规划、设计应当符合相关标准和技术规范，遵循适度超前原则，满足轨道交通发展中的运营安全需求。</a:t>
            </a:r>
            <a:endParaRPr lang="zh-CN" altLang="zh-CN" sz="1600" spc="150" dirty="0">
              <a:solidFill>
                <a:schemeClr val="tx1">
                  <a:lumMod val="65000"/>
                  <a:lumOff val="35000"/>
                </a:schemeClr>
              </a:solidFill>
              <a:latin typeface="微软雅黑" panose="020B0503020204020204" charset="-122"/>
              <a:ea typeface="微软雅黑" panose="020B0503020204020204" charset="-122"/>
              <a:sym typeface="+mn-ea"/>
            </a:endParaRPr>
          </a:p>
        </p:txBody>
      </p:sp>
      <p:sp>
        <p:nvSpPr>
          <p:cNvPr id="25" name="文本框 24"/>
          <p:cNvSpPr txBox="1"/>
          <p:nvPr>
            <p:custDataLst>
              <p:tags r:id="rId8"/>
            </p:custDataLst>
          </p:nvPr>
        </p:nvSpPr>
        <p:spPr>
          <a:xfrm>
            <a:off x="4476115" y="3140075"/>
            <a:ext cx="3240000" cy="756920"/>
          </a:xfrm>
          <a:prstGeom prst="rect">
            <a:avLst/>
          </a:prstGeom>
          <a:noFill/>
        </p:spPr>
        <p:txBody>
          <a:bodyPr wrap="square" lIns="90000" tIns="46800" rIns="90000" bIns="46800" anchor="ctr" anchorCtr="0">
            <a:spAutoFit/>
          </a:bodyPr>
          <a:lstStyle>
            <a:defPPr>
              <a:defRPr lang="zh-CN"/>
            </a:defPPr>
            <a:lvl1pPr marL="0" algn="l" defTabSz="913765" rtl="0" eaLnBrk="1" latinLnBrk="0" hangingPunct="1">
              <a:defRPr sz="1800" kern="1200">
                <a:solidFill>
                  <a:srgbClr val="000000"/>
                </a:solidFill>
                <a:latin typeface="Calibri" panose="020F0502020204030204" pitchFamily="34" charset="0"/>
                <a:ea typeface="+mn-ea"/>
                <a:cs typeface="+mn-ea"/>
              </a:defRPr>
            </a:lvl1pPr>
            <a:lvl2pPr marL="457200" algn="l" defTabSz="913765" rtl="0" eaLnBrk="1" latinLnBrk="0" hangingPunct="1">
              <a:defRPr sz="1800" kern="1200">
                <a:solidFill>
                  <a:srgbClr val="000000"/>
                </a:solidFill>
                <a:latin typeface="Calibri" panose="020F0502020204030204" pitchFamily="34" charset="0"/>
                <a:ea typeface="+mn-ea"/>
                <a:cs typeface="+mn-ea"/>
              </a:defRPr>
            </a:lvl2pPr>
            <a:lvl3pPr marL="914400" algn="l" defTabSz="913765" rtl="0" eaLnBrk="1" latinLnBrk="0" hangingPunct="1">
              <a:defRPr sz="1800" kern="1200">
                <a:solidFill>
                  <a:srgbClr val="000000"/>
                </a:solidFill>
                <a:latin typeface="Calibri" panose="020F0502020204030204" pitchFamily="34" charset="0"/>
                <a:ea typeface="+mn-ea"/>
                <a:cs typeface="+mn-ea"/>
              </a:defRPr>
            </a:lvl3pPr>
            <a:lvl4pPr marL="1371600" algn="l" defTabSz="913765" rtl="0" eaLnBrk="1" latinLnBrk="0" hangingPunct="1">
              <a:defRPr sz="1800" kern="1200">
                <a:solidFill>
                  <a:srgbClr val="000000"/>
                </a:solidFill>
                <a:latin typeface="Calibri" panose="020F0502020204030204" pitchFamily="34" charset="0"/>
                <a:ea typeface="+mn-ea"/>
                <a:cs typeface="+mn-ea"/>
              </a:defRPr>
            </a:lvl4pPr>
            <a:lvl5pPr marL="1828800" algn="l" defTabSz="913765" rtl="0" eaLnBrk="1" latinLnBrk="0" hangingPunct="1">
              <a:defRPr sz="1800" kern="1200">
                <a:solidFill>
                  <a:srgbClr val="000000"/>
                </a:solidFill>
                <a:latin typeface="Calibri" panose="020F0502020204030204" pitchFamily="34" charset="0"/>
                <a:ea typeface="+mn-ea"/>
                <a:cs typeface="+mn-ea"/>
              </a:defRPr>
            </a:lvl5pPr>
            <a:lvl6pPr marL="2286000" algn="l" defTabSz="913765" rtl="0" eaLnBrk="1" latinLnBrk="0" hangingPunct="1">
              <a:defRPr sz="1800" kern="1200">
                <a:solidFill>
                  <a:srgbClr val="000000"/>
                </a:solidFill>
                <a:latin typeface="Calibri" panose="020F0502020204030204" pitchFamily="34" charset="0"/>
                <a:ea typeface="+mn-ea"/>
                <a:cs typeface="+mn-ea"/>
              </a:defRPr>
            </a:lvl6pPr>
            <a:lvl7pPr marL="2743200" algn="l" defTabSz="913765" rtl="0" eaLnBrk="1" latinLnBrk="0" hangingPunct="1">
              <a:defRPr sz="1800" kern="1200">
                <a:solidFill>
                  <a:srgbClr val="000000"/>
                </a:solidFill>
                <a:latin typeface="Calibri" panose="020F0502020204030204" pitchFamily="34" charset="0"/>
                <a:ea typeface="+mn-ea"/>
                <a:cs typeface="+mn-ea"/>
              </a:defRPr>
            </a:lvl7pPr>
            <a:lvl8pPr marL="3200400" algn="l" defTabSz="913765" rtl="0" eaLnBrk="1" latinLnBrk="0" hangingPunct="1">
              <a:defRPr sz="1800" kern="1200">
                <a:solidFill>
                  <a:srgbClr val="000000"/>
                </a:solidFill>
                <a:latin typeface="Calibri" panose="020F0502020204030204" pitchFamily="34" charset="0"/>
                <a:ea typeface="+mn-ea"/>
                <a:cs typeface="+mn-ea"/>
              </a:defRPr>
            </a:lvl8pPr>
            <a:lvl9pPr marL="3657600" algn="l" defTabSz="913765" rtl="0" eaLnBrk="1" latinLnBrk="0" hangingPunct="1">
              <a:defRPr sz="1800" kern="1200">
                <a:solidFill>
                  <a:srgbClr val="000000"/>
                </a:solidFill>
                <a:latin typeface="Calibri" panose="020F0502020204030204" pitchFamily="34" charset="0"/>
                <a:ea typeface="+mn-ea"/>
                <a:cs typeface="+mn-ea"/>
              </a:defRPr>
            </a:lvl9pPr>
          </a:lstStyle>
          <a:p>
            <a:pPr algn="ctr">
              <a:lnSpc>
                <a:spcPct val="120000"/>
              </a:lnSpc>
            </a:pPr>
            <a:r>
              <a:rPr lang="zh-CN" altLang="en-US" b="1" spc="300">
                <a:solidFill>
                  <a:srgbClr val="000000">
                    <a:lumMod val="65000"/>
                    <a:lumOff val="35000"/>
                  </a:srgbClr>
                </a:solidFill>
                <a:latin typeface="微软雅黑" panose="020B0503020204020204" charset="-122"/>
                <a:ea typeface="微软雅黑" panose="020B0503020204020204" charset="-122"/>
                <a:cs typeface="+mn-ea"/>
              </a:rPr>
              <a:t>新建轨道交通项目应急设备、安检等设备的要求</a:t>
            </a:r>
            <a:endParaRPr lang="zh-CN" altLang="en-US" b="1" spc="300">
              <a:solidFill>
                <a:srgbClr val="000000">
                  <a:lumMod val="65000"/>
                  <a:lumOff val="35000"/>
                </a:srgbClr>
              </a:solidFill>
              <a:latin typeface="微软雅黑" panose="020B0503020204020204" charset="-122"/>
              <a:ea typeface="微软雅黑" panose="020B0503020204020204" charset="-122"/>
              <a:cs typeface="+mn-ea"/>
            </a:endParaRPr>
          </a:p>
        </p:txBody>
      </p:sp>
      <p:sp>
        <p:nvSpPr>
          <p:cNvPr id="26" name="文本框 25"/>
          <p:cNvSpPr txBox="1"/>
          <p:nvPr>
            <p:custDataLst>
              <p:tags r:id="rId9"/>
            </p:custDataLst>
          </p:nvPr>
        </p:nvSpPr>
        <p:spPr>
          <a:xfrm>
            <a:off x="4476115" y="4063365"/>
            <a:ext cx="3239770" cy="1226185"/>
          </a:xfrm>
          <a:prstGeom prst="rect">
            <a:avLst/>
          </a:prstGeom>
          <a:noFill/>
        </p:spPr>
        <p:txBody>
          <a:bodyPr wrap="square" lIns="90000" tIns="0" rIns="90000" bIns="46800">
            <a:spAutoFit/>
          </a:bodyPr>
          <a:lstStyle>
            <a:defPPr>
              <a:defRPr lang="zh-CN"/>
            </a:defPPr>
            <a:lvl1pPr marL="0" algn="l" defTabSz="913765" rtl="0" eaLnBrk="1" latinLnBrk="0" hangingPunct="1">
              <a:defRPr sz="1800" kern="1200">
                <a:solidFill>
                  <a:srgbClr val="000000"/>
                </a:solidFill>
                <a:latin typeface="Calibri" panose="020F0502020204030204" pitchFamily="34" charset="0"/>
                <a:ea typeface="+mn-ea"/>
                <a:cs typeface="+mn-ea"/>
              </a:defRPr>
            </a:lvl1pPr>
            <a:lvl2pPr marL="457200" algn="l" defTabSz="913765" rtl="0" eaLnBrk="1" latinLnBrk="0" hangingPunct="1">
              <a:defRPr sz="1800" kern="1200">
                <a:solidFill>
                  <a:srgbClr val="000000"/>
                </a:solidFill>
                <a:latin typeface="Calibri" panose="020F0502020204030204" pitchFamily="34" charset="0"/>
                <a:ea typeface="+mn-ea"/>
                <a:cs typeface="+mn-ea"/>
              </a:defRPr>
            </a:lvl2pPr>
            <a:lvl3pPr marL="914400" algn="l" defTabSz="913765" rtl="0" eaLnBrk="1" latinLnBrk="0" hangingPunct="1">
              <a:defRPr sz="1800" kern="1200">
                <a:solidFill>
                  <a:srgbClr val="000000"/>
                </a:solidFill>
                <a:latin typeface="Calibri" panose="020F0502020204030204" pitchFamily="34" charset="0"/>
                <a:ea typeface="+mn-ea"/>
                <a:cs typeface="+mn-ea"/>
              </a:defRPr>
            </a:lvl3pPr>
            <a:lvl4pPr marL="1371600" algn="l" defTabSz="913765" rtl="0" eaLnBrk="1" latinLnBrk="0" hangingPunct="1">
              <a:defRPr sz="1800" kern="1200">
                <a:solidFill>
                  <a:srgbClr val="000000"/>
                </a:solidFill>
                <a:latin typeface="Calibri" panose="020F0502020204030204" pitchFamily="34" charset="0"/>
                <a:ea typeface="+mn-ea"/>
                <a:cs typeface="+mn-ea"/>
              </a:defRPr>
            </a:lvl4pPr>
            <a:lvl5pPr marL="1828800" algn="l" defTabSz="913765" rtl="0" eaLnBrk="1" latinLnBrk="0" hangingPunct="1">
              <a:defRPr sz="1800" kern="1200">
                <a:solidFill>
                  <a:srgbClr val="000000"/>
                </a:solidFill>
                <a:latin typeface="Calibri" panose="020F0502020204030204" pitchFamily="34" charset="0"/>
                <a:ea typeface="+mn-ea"/>
                <a:cs typeface="+mn-ea"/>
              </a:defRPr>
            </a:lvl5pPr>
            <a:lvl6pPr marL="2286000" algn="l" defTabSz="913765" rtl="0" eaLnBrk="1" latinLnBrk="0" hangingPunct="1">
              <a:defRPr sz="1800" kern="1200">
                <a:solidFill>
                  <a:srgbClr val="000000"/>
                </a:solidFill>
                <a:latin typeface="Calibri" panose="020F0502020204030204" pitchFamily="34" charset="0"/>
                <a:ea typeface="+mn-ea"/>
                <a:cs typeface="+mn-ea"/>
              </a:defRPr>
            </a:lvl6pPr>
            <a:lvl7pPr marL="2743200" algn="l" defTabSz="913765" rtl="0" eaLnBrk="1" latinLnBrk="0" hangingPunct="1">
              <a:defRPr sz="1800" kern="1200">
                <a:solidFill>
                  <a:srgbClr val="000000"/>
                </a:solidFill>
                <a:latin typeface="Calibri" panose="020F0502020204030204" pitchFamily="34" charset="0"/>
                <a:ea typeface="+mn-ea"/>
                <a:cs typeface="+mn-ea"/>
              </a:defRPr>
            </a:lvl7pPr>
            <a:lvl8pPr marL="3200400" algn="l" defTabSz="913765" rtl="0" eaLnBrk="1" latinLnBrk="0" hangingPunct="1">
              <a:defRPr sz="1800" kern="1200">
                <a:solidFill>
                  <a:srgbClr val="000000"/>
                </a:solidFill>
                <a:latin typeface="Calibri" panose="020F0502020204030204" pitchFamily="34" charset="0"/>
                <a:ea typeface="+mn-ea"/>
                <a:cs typeface="+mn-ea"/>
              </a:defRPr>
            </a:lvl8pPr>
            <a:lvl9pPr marL="3657600" algn="l" defTabSz="913765" rtl="0" eaLnBrk="1" latinLnBrk="0" hangingPunct="1">
              <a:defRPr sz="1800" kern="1200">
                <a:solidFill>
                  <a:srgbClr val="000000"/>
                </a:solidFill>
                <a:latin typeface="Calibri" panose="020F0502020204030204" pitchFamily="34" charset="0"/>
                <a:ea typeface="+mn-ea"/>
                <a:cs typeface="+mn-ea"/>
              </a:defRPr>
            </a:lvl9pPr>
          </a:lstStyle>
          <a:p>
            <a:pPr algn="ctr">
              <a:lnSpc>
                <a:spcPct val="120000"/>
              </a:lnSpc>
            </a:pPr>
            <a:r>
              <a:rPr lang="zh-CN" altLang="zh-CN" sz="1600" dirty="0">
                <a:solidFill>
                  <a:schemeClr val="tx1">
                    <a:lumMod val="65000"/>
                    <a:lumOff val="35000"/>
                  </a:schemeClr>
                </a:solidFill>
                <a:latin typeface="微软雅黑" panose="020B0503020204020204" charset="-122"/>
                <a:ea typeface="微软雅黑" panose="020B0503020204020204" charset="-122"/>
                <a:sym typeface="+mn-ea"/>
              </a:rPr>
              <a:t>新建轨道交通项目的应急救援设备设施、安全检查设备应当与主体工程同时设计、同时施工、同时投入使用。</a:t>
            </a:r>
            <a:endParaRPr lang="zh-CN" altLang="zh-CN" sz="1600" spc="150" dirty="0">
              <a:solidFill>
                <a:schemeClr val="tx1">
                  <a:lumMod val="65000"/>
                  <a:lumOff val="35000"/>
                </a:schemeClr>
              </a:solidFill>
              <a:latin typeface="微软雅黑" panose="020B0503020204020204" charset="-122"/>
              <a:ea typeface="微软雅黑" panose="020B0503020204020204" charset="-122"/>
              <a:sym typeface="+mn-ea"/>
            </a:endParaRPr>
          </a:p>
        </p:txBody>
      </p:sp>
      <p:sp>
        <p:nvSpPr>
          <p:cNvPr id="32" name="文本框 31"/>
          <p:cNvSpPr txBox="1"/>
          <p:nvPr>
            <p:custDataLst>
              <p:tags r:id="rId10"/>
            </p:custDataLst>
          </p:nvPr>
        </p:nvSpPr>
        <p:spPr>
          <a:xfrm>
            <a:off x="7914640" y="3140710"/>
            <a:ext cx="3240000" cy="756920"/>
          </a:xfrm>
          <a:prstGeom prst="rect">
            <a:avLst/>
          </a:prstGeom>
          <a:noFill/>
        </p:spPr>
        <p:txBody>
          <a:bodyPr wrap="square" lIns="90000" tIns="46800" rIns="90000" bIns="46800" anchor="ctr" anchorCtr="0">
            <a:spAutoFit/>
          </a:bodyPr>
          <a:lstStyle>
            <a:defPPr>
              <a:defRPr lang="zh-CN"/>
            </a:defPPr>
            <a:lvl1pPr marL="0" algn="l" defTabSz="913765" rtl="0" eaLnBrk="1" latinLnBrk="0" hangingPunct="1">
              <a:defRPr sz="1800" kern="1200">
                <a:solidFill>
                  <a:srgbClr val="000000"/>
                </a:solidFill>
                <a:latin typeface="Calibri" panose="020F0502020204030204" pitchFamily="34" charset="0"/>
                <a:ea typeface="+mn-ea"/>
                <a:cs typeface="+mn-ea"/>
              </a:defRPr>
            </a:lvl1pPr>
            <a:lvl2pPr marL="457200" algn="l" defTabSz="913765" rtl="0" eaLnBrk="1" latinLnBrk="0" hangingPunct="1">
              <a:defRPr sz="1800" kern="1200">
                <a:solidFill>
                  <a:srgbClr val="000000"/>
                </a:solidFill>
                <a:latin typeface="Calibri" panose="020F0502020204030204" pitchFamily="34" charset="0"/>
                <a:ea typeface="+mn-ea"/>
                <a:cs typeface="+mn-ea"/>
              </a:defRPr>
            </a:lvl2pPr>
            <a:lvl3pPr marL="914400" algn="l" defTabSz="913765" rtl="0" eaLnBrk="1" latinLnBrk="0" hangingPunct="1">
              <a:defRPr sz="1800" kern="1200">
                <a:solidFill>
                  <a:srgbClr val="000000"/>
                </a:solidFill>
                <a:latin typeface="Calibri" panose="020F0502020204030204" pitchFamily="34" charset="0"/>
                <a:ea typeface="+mn-ea"/>
                <a:cs typeface="+mn-ea"/>
              </a:defRPr>
            </a:lvl3pPr>
            <a:lvl4pPr marL="1371600" algn="l" defTabSz="913765" rtl="0" eaLnBrk="1" latinLnBrk="0" hangingPunct="1">
              <a:defRPr sz="1800" kern="1200">
                <a:solidFill>
                  <a:srgbClr val="000000"/>
                </a:solidFill>
                <a:latin typeface="Calibri" panose="020F0502020204030204" pitchFamily="34" charset="0"/>
                <a:ea typeface="+mn-ea"/>
                <a:cs typeface="+mn-ea"/>
              </a:defRPr>
            </a:lvl4pPr>
            <a:lvl5pPr marL="1828800" algn="l" defTabSz="913765" rtl="0" eaLnBrk="1" latinLnBrk="0" hangingPunct="1">
              <a:defRPr sz="1800" kern="1200">
                <a:solidFill>
                  <a:srgbClr val="000000"/>
                </a:solidFill>
                <a:latin typeface="Calibri" panose="020F0502020204030204" pitchFamily="34" charset="0"/>
                <a:ea typeface="+mn-ea"/>
                <a:cs typeface="+mn-ea"/>
              </a:defRPr>
            </a:lvl5pPr>
            <a:lvl6pPr marL="2286000" algn="l" defTabSz="913765" rtl="0" eaLnBrk="1" latinLnBrk="0" hangingPunct="1">
              <a:defRPr sz="1800" kern="1200">
                <a:solidFill>
                  <a:srgbClr val="000000"/>
                </a:solidFill>
                <a:latin typeface="Calibri" panose="020F0502020204030204" pitchFamily="34" charset="0"/>
                <a:ea typeface="+mn-ea"/>
                <a:cs typeface="+mn-ea"/>
              </a:defRPr>
            </a:lvl6pPr>
            <a:lvl7pPr marL="2743200" algn="l" defTabSz="913765" rtl="0" eaLnBrk="1" latinLnBrk="0" hangingPunct="1">
              <a:defRPr sz="1800" kern="1200">
                <a:solidFill>
                  <a:srgbClr val="000000"/>
                </a:solidFill>
                <a:latin typeface="Calibri" panose="020F0502020204030204" pitchFamily="34" charset="0"/>
                <a:ea typeface="+mn-ea"/>
                <a:cs typeface="+mn-ea"/>
              </a:defRPr>
            </a:lvl7pPr>
            <a:lvl8pPr marL="3200400" algn="l" defTabSz="913765" rtl="0" eaLnBrk="1" latinLnBrk="0" hangingPunct="1">
              <a:defRPr sz="1800" kern="1200">
                <a:solidFill>
                  <a:srgbClr val="000000"/>
                </a:solidFill>
                <a:latin typeface="Calibri" panose="020F0502020204030204" pitchFamily="34" charset="0"/>
                <a:ea typeface="+mn-ea"/>
                <a:cs typeface="+mn-ea"/>
              </a:defRPr>
            </a:lvl8pPr>
            <a:lvl9pPr marL="3657600" algn="l" defTabSz="913765" rtl="0" eaLnBrk="1" latinLnBrk="0" hangingPunct="1">
              <a:defRPr sz="1800" kern="1200">
                <a:solidFill>
                  <a:srgbClr val="000000"/>
                </a:solidFill>
                <a:latin typeface="Calibri" panose="020F0502020204030204" pitchFamily="34" charset="0"/>
                <a:ea typeface="+mn-ea"/>
                <a:cs typeface="+mn-ea"/>
              </a:defRPr>
            </a:lvl9pPr>
          </a:lstStyle>
          <a:p>
            <a:pPr algn="ctr">
              <a:lnSpc>
                <a:spcPct val="120000"/>
              </a:lnSpc>
            </a:pPr>
            <a:r>
              <a:rPr lang="zh-CN" altLang="en-US" b="1" spc="300">
                <a:solidFill>
                  <a:srgbClr val="000000">
                    <a:lumMod val="65000"/>
                    <a:lumOff val="35000"/>
                  </a:srgbClr>
                </a:solidFill>
                <a:latin typeface="微软雅黑" panose="020B0503020204020204" charset="-122"/>
                <a:ea typeface="微软雅黑" panose="020B0503020204020204" charset="-122"/>
                <a:cs typeface="+mn-ea"/>
              </a:rPr>
              <a:t>新建轨道交通项目完工后应达到试运行基本条件</a:t>
            </a:r>
            <a:endParaRPr lang="zh-CN" altLang="en-US" b="1" spc="300">
              <a:solidFill>
                <a:srgbClr val="000000">
                  <a:lumMod val="65000"/>
                  <a:lumOff val="35000"/>
                </a:srgbClr>
              </a:solidFill>
              <a:latin typeface="微软雅黑" panose="020B0503020204020204" charset="-122"/>
              <a:ea typeface="微软雅黑" panose="020B0503020204020204" charset="-122"/>
              <a:cs typeface="+mn-ea"/>
            </a:endParaRPr>
          </a:p>
        </p:txBody>
      </p:sp>
      <p:sp>
        <p:nvSpPr>
          <p:cNvPr id="33" name="文本框 32"/>
          <p:cNvSpPr txBox="1"/>
          <p:nvPr>
            <p:custDataLst>
              <p:tags r:id="rId11"/>
            </p:custDataLst>
          </p:nvPr>
        </p:nvSpPr>
        <p:spPr>
          <a:xfrm>
            <a:off x="7914640" y="4063365"/>
            <a:ext cx="3239770" cy="2110740"/>
          </a:xfrm>
          <a:prstGeom prst="rect">
            <a:avLst/>
          </a:prstGeom>
          <a:noFill/>
        </p:spPr>
        <p:txBody>
          <a:bodyPr wrap="square" lIns="90000" tIns="0" rIns="90000" bIns="46800">
            <a:spAutoFit/>
          </a:bodyPr>
          <a:lstStyle>
            <a:defPPr>
              <a:defRPr lang="zh-CN"/>
            </a:defPPr>
            <a:lvl1pPr marL="0" algn="l" defTabSz="913765" rtl="0" eaLnBrk="1" latinLnBrk="0" hangingPunct="1">
              <a:defRPr sz="1800" kern="1200">
                <a:solidFill>
                  <a:srgbClr val="000000"/>
                </a:solidFill>
                <a:latin typeface="Calibri" panose="020F0502020204030204" pitchFamily="34" charset="0"/>
                <a:ea typeface="+mn-ea"/>
                <a:cs typeface="+mn-ea"/>
              </a:defRPr>
            </a:lvl1pPr>
            <a:lvl2pPr marL="457200" algn="l" defTabSz="913765" rtl="0" eaLnBrk="1" latinLnBrk="0" hangingPunct="1">
              <a:defRPr sz="1800" kern="1200">
                <a:solidFill>
                  <a:srgbClr val="000000"/>
                </a:solidFill>
                <a:latin typeface="Calibri" panose="020F0502020204030204" pitchFamily="34" charset="0"/>
                <a:ea typeface="+mn-ea"/>
                <a:cs typeface="+mn-ea"/>
              </a:defRPr>
            </a:lvl2pPr>
            <a:lvl3pPr marL="914400" algn="l" defTabSz="913765" rtl="0" eaLnBrk="1" latinLnBrk="0" hangingPunct="1">
              <a:defRPr sz="1800" kern="1200">
                <a:solidFill>
                  <a:srgbClr val="000000"/>
                </a:solidFill>
                <a:latin typeface="Calibri" panose="020F0502020204030204" pitchFamily="34" charset="0"/>
                <a:ea typeface="+mn-ea"/>
                <a:cs typeface="+mn-ea"/>
              </a:defRPr>
            </a:lvl3pPr>
            <a:lvl4pPr marL="1371600" algn="l" defTabSz="913765" rtl="0" eaLnBrk="1" latinLnBrk="0" hangingPunct="1">
              <a:defRPr sz="1800" kern="1200">
                <a:solidFill>
                  <a:srgbClr val="000000"/>
                </a:solidFill>
                <a:latin typeface="Calibri" panose="020F0502020204030204" pitchFamily="34" charset="0"/>
                <a:ea typeface="+mn-ea"/>
                <a:cs typeface="+mn-ea"/>
              </a:defRPr>
            </a:lvl4pPr>
            <a:lvl5pPr marL="1828800" algn="l" defTabSz="913765" rtl="0" eaLnBrk="1" latinLnBrk="0" hangingPunct="1">
              <a:defRPr sz="1800" kern="1200">
                <a:solidFill>
                  <a:srgbClr val="000000"/>
                </a:solidFill>
                <a:latin typeface="Calibri" panose="020F0502020204030204" pitchFamily="34" charset="0"/>
                <a:ea typeface="+mn-ea"/>
                <a:cs typeface="+mn-ea"/>
              </a:defRPr>
            </a:lvl5pPr>
            <a:lvl6pPr marL="2286000" algn="l" defTabSz="913765" rtl="0" eaLnBrk="1" latinLnBrk="0" hangingPunct="1">
              <a:defRPr sz="1800" kern="1200">
                <a:solidFill>
                  <a:srgbClr val="000000"/>
                </a:solidFill>
                <a:latin typeface="Calibri" panose="020F0502020204030204" pitchFamily="34" charset="0"/>
                <a:ea typeface="+mn-ea"/>
                <a:cs typeface="+mn-ea"/>
              </a:defRPr>
            </a:lvl6pPr>
            <a:lvl7pPr marL="2743200" algn="l" defTabSz="913765" rtl="0" eaLnBrk="1" latinLnBrk="0" hangingPunct="1">
              <a:defRPr sz="1800" kern="1200">
                <a:solidFill>
                  <a:srgbClr val="000000"/>
                </a:solidFill>
                <a:latin typeface="Calibri" panose="020F0502020204030204" pitchFamily="34" charset="0"/>
                <a:ea typeface="+mn-ea"/>
                <a:cs typeface="+mn-ea"/>
              </a:defRPr>
            </a:lvl7pPr>
            <a:lvl8pPr marL="3200400" algn="l" defTabSz="913765" rtl="0" eaLnBrk="1" latinLnBrk="0" hangingPunct="1">
              <a:defRPr sz="1800" kern="1200">
                <a:solidFill>
                  <a:srgbClr val="000000"/>
                </a:solidFill>
                <a:latin typeface="Calibri" panose="020F0502020204030204" pitchFamily="34" charset="0"/>
                <a:ea typeface="+mn-ea"/>
                <a:cs typeface="+mn-ea"/>
              </a:defRPr>
            </a:lvl8pPr>
            <a:lvl9pPr marL="3657600" algn="l" defTabSz="913765" rtl="0" eaLnBrk="1" latinLnBrk="0" hangingPunct="1">
              <a:defRPr sz="1800" kern="1200">
                <a:solidFill>
                  <a:srgbClr val="000000"/>
                </a:solidFill>
                <a:latin typeface="Calibri" panose="020F0502020204030204" pitchFamily="34" charset="0"/>
                <a:ea typeface="+mn-ea"/>
                <a:cs typeface="+mn-ea"/>
              </a:defRPr>
            </a:lvl9pPr>
          </a:lstStyle>
          <a:p>
            <a:pPr algn="ctr">
              <a:lnSpc>
                <a:spcPct val="120000"/>
              </a:lnSpc>
            </a:pPr>
            <a:r>
              <a:rPr lang="zh-CN" altLang="zh-CN" sz="1600" dirty="0">
                <a:solidFill>
                  <a:schemeClr val="tx1">
                    <a:lumMod val="65000"/>
                    <a:lumOff val="35000"/>
                  </a:schemeClr>
                </a:solidFill>
                <a:latin typeface="微软雅黑" panose="020B0503020204020204" charset="-122"/>
                <a:ea typeface="微软雅黑" panose="020B0503020204020204" charset="-122"/>
                <a:cs typeface="微软雅黑" panose="020B0503020204020204" charset="-122"/>
                <a:sym typeface="+mn-ea"/>
              </a:rPr>
              <a:t>新建轨道交通项目完工后，建设管理单位应当组织设备、设施调试和安全测试，达到试运行基本条件的，进行不载客试运行。试运行期不得少于</a:t>
            </a:r>
            <a:r>
              <a:rPr lang="en-US" altLang="zh-CN" sz="1600" dirty="0">
                <a:solidFill>
                  <a:schemeClr val="tx1">
                    <a:lumMod val="65000"/>
                    <a:lumOff val="35000"/>
                  </a:schemeClr>
                </a:solidFill>
                <a:latin typeface="微软雅黑" panose="020B0503020204020204" charset="-122"/>
                <a:ea typeface="微软雅黑" panose="020B0503020204020204" charset="-122"/>
                <a:cs typeface="微软雅黑" panose="020B0503020204020204" charset="-122"/>
                <a:sym typeface="+mn-ea"/>
              </a:rPr>
              <a:t>3</a:t>
            </a:r>
            <a:r>
              <a:rPr lang="zh-CN" altLang="zh-CN" sz="1600" dirty="0">
                <a:solidFill>
                  <a:schemeClr val="tx1">
                    <a:lumMod val="65000"/>
                    <a:lumOff val="35000"/>
                  </a:schemeClr>
                </a:solidFill>
                <a:latin typeface="微软雅黑" panose="020B0503020204020204" charset="-122"/>
                <a:ea typeface="微软雅黑" panose="020B0503020204020204" charset="-122"/>
                <a:cs typeface="微软雅黑" panose="020B0503020204020204" charset="-122"/>
                <a:sym typeface="+mn-ea"/>
              </a:rPr>
              <a:t>个月，其中按照本线运营初期发车间隔的运行时间不得少于</a:t>
            </a:r>
            <a:r>
              <a:rPr lang="en-US" altLang="zh-CN" sz="1600" dirty="0">
                <a:solidFill>
                  <a:schemeClr val="tx1">
                    <a:lumMod val="65000"/>
                    <a:lumOff val="35000"/>
                  </a:schemeClr>
                </a:solidFill>
                <a:latin typeface="微软雅黑" panose="020B0503020204020204" charset="-122"/>
                <a:ea typeface="微软雅黑" panose="020B0503020204020204" charset="-122"/>
                <a:cs typeface="微软雅黑" panose="020B0503020204020204" charset="-122"/>
                <a:sym typeface="+mn-ea"/>
              </a:rPr>
              <a:t>30</a:t>
            </a:r>
            <a:r>
              <a:rPr lang="zh-CN" altLang="zh-CN" sz="1600" dirty="0">
                <a:solidFill>
                  <a:schemeClr val="tx1">
                    <a:lumMod val="65000"/>
                    <a:lumOff val="35000"/>
                  </a:schemeClr>
                </a:solidFill>
                <a:latin typeface="微软雅黑" panose="020B0503020204020204" charset="-122"/>
                <a:ea typeface="微软雅黑" panose="020B0503020204020204" charset="-122"/>
                <a:cs typeface="微软雅黑" panose="020B0503020204020204" charset="-122"/>
                <a:sym typeface="+mn-ea"/>
              </a:rPr>
              <a:t>天。</a:t>
            </a:r>
            <a:endParaRPr lang="zh-CN" altLang="zh-CN" sz="1600" spc="150" dirty="0">
              <a:solidFill>
                <a:schemeClr val="tx1">
                  <a:lumMod val="65000"/>
                  <a:lumOff val="35000"/>
                </a:schemeClr>
              </a:solidFill>
              <a:latin typeface="微软雅黑" panose="020B0503020204020204" charset="-122"/>
              <a:ea typeface="微软雅黑" panose="020B0503020204020204" charset="-122"/>
              <a:cs typeface="微软雅黑" panose="020B0503020204020204" charset="-122"/>
              <a:sym typeface="+mn-ea"/>
            </a:endParaRPr>
          </a:p>
        </p:txBody>
      </p:sp>
      <p:pic>
        <p:nvPicPr>
          <p:cNvPr id="16" name="图形 1"/>
          <p:cNvPicPr>
            <a:picLocks noChangeAspect="1"/>
          </p:cNvPicPr>
          <p:nvPr>
            <p:custDataLst>
              <p:tags r:id="rId12"/>
            </p:custDataLst>
          </p:nvPr>
        </p:nvPicPr>
        <p:blipFill>
          <a:blip r:embed="rId13">
            <a:extLst>
              <a:ext uri="{96DAC541-7B7A-43D3-8B79-37D633B846F1}">
                <asvg:svgBlip xmlns:asvg="http://schemas.microsoft.com/office/drawing/2016/SVG/main" r:embed="rId14"/>
              </a:ext>
            </a:extLst>
          </a:blip>
          <a:stretch>
            <a:fillRect/>
          </a:stretch>
        </p:blipFill>
        <p:spPr>
          <a:xfrm>
            <a:off x="1743334" y="2174240"/>
            <a:ext cx="1504950" cy="723900"/>
          </a:xfrm>
          <a:prstGeom prst="rect">
            <a:avLst/>
          </a:prstGeom>
        </p:spPr>
      </p:pic>
      <p:pic>
        <p:nvPicPr>
          <p:cNvPr id="17" name="图形 2"/>
          <p:cNvPicPr>
            <a:picLocks noChangeAspect="1"/>
          </p:cNvPicPr>
          <p:nvPr>
            <p:custDataLst>
              <p:tags r:id="rId15"/>
            </p:custDataLst>
          </p:nvPr>
        </p:nvPicPr>
        <p:blipFill>
          <a:blip r:embed="rId16">
            <a:extLst>
              <a:ext uri="{96DAC541-7B7A-43D3-8B79-37D633B846F1}">
                <asvg:svgBlip xmlns:asvg="http://schemas.microsoft.com/office/drawing/2016/SVG/main" r:embed="rId17"/>
              </a:ext>
            </a:extLst>
          </a:blip>
          <a:stretch>
            <a:fillRect/>
          </a:stretch>
        </p:blipFill>
        <p:spPr>
          <a:xfrm>
            <a:off x="5210593" y="2171780"/>
            <a:ext cx="1733550" cy="723900"/>
          </a:xfrm>
          <a:prstGeom prst="rect">
            <a:avLst/>
          </a:prstGeom>
        </p:spPr>
      </p:pic>
      <p:pic>
        <p:nvPicPr>
          <p:cNvPr id="18" name="图形 3"/>
          <p:cNvPicPr>
            <a:picLocks noChangeAspect="1"/>
          </p:cNvPicPr>
          <p:nvPr>
            <p:custDataLst>
              <p:tags r:id="rId18"/>
            </p:custDataLst>
          </p:nvPr>
        </p:nvPicPr>
        <p:blipFill>
          <a:blip r:embed="rId19">
            <a:extLst>
              <a:ext uri="{96DAC541-7B7A-43D3-8B79-37D633B846F1}">
                <asvg:svgBlip xmlns:asvg="http://schemas.microsoft.com/office/drawing/2016/SVG/main" r:embed="rId20"/>
              </a:ext>
            </a:extLst>
          </a:blip>
          <a:stretch>
            <a:fillRect/>
          </a:stretch>
        </p:blipFill>
        <p:spPr>
          <a:xfrm>
            <a:off x="8686611" y="2171780"/>
            <a:ext cx="1695450" cy="723900"/>
          </a:xfrm>
          <a:prstGeom prst="rect">
            <a:avLst/>
          </a:prstGeom>
        </p:spPr>
      </p:pic>
    </p:spTree>
    <p:custDataLst>
      <p:tags r:id="rId21"/>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 name="平行四边形 10"/>
          <p:cNvSpPr/>
          <p:nvPr>
            <p:custDataLst>
              <p:tags r:id="rId1"/>
            </p:custDataLst>
          </p:nvPr>
        </p:nvSpPr>
        <p:spPr>
          <a:xfrm>
            <a:off x="6578600" y="0"/>
            <a:ext cx="3218689" cy="6858000"/>
          </a:xfrm>
          <a:prstGeom prst="parallelogram">
            <a:avLst>
              <a:gd name="adj" fmla="val 93597"/>
            </a:avLst>
          </a:prstGeom>
          <a:solidFill>
            <a:schemeClr val="bg2"/>
          </a:solidFill>
          <a:ln>
            <a:noFill/>
          </a:ln>
        </p:spPr>
        <p:style>
          <a:lnRef idx="2">
            <a:srgbClr val="D6DCE4">
              <a:shade val="50000"/>
            </a:srgbClr>
          </a:lnRef>
          <a:fillRef idx="1">
            <a:srgbClr val="D6DCE4"/>
          </a:fillRef>
          <a:effectRef idx="0">
            <a:srgbClr val="D6DCE4"/>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2" name="平行四边形 11"/>
          <p:cNvSpPr/>
          <p:nvPr>
            <p:custDataLst>
              <p:tags r:id="rId2"/>
            </p:custDataLst>
          </p:nvPr>
        </p:nvSpPr>
        <p:spPr>
          <a:xfrm>
            <a:off x="7183372" y="0"/>
            <a:ext cx="4495800" cy="6858000"/>
          </a:xfrm>
          <a:prstGeom prst="parallelogram">
            <a:avLst>
              <a:gd name="adj" fmla="val 65395"/>
            </a:avLst>
          </a:prstGeom>
          <a:solidFill>
            <a:schemeClr val="bg2"/>
          </a:solidFill>
          <a:ln>
            <a:noFill/>
          </a:ln>
        </p:spPr>
        <p:style>
          <a:lnRef idx="2">
            <a:srgbClr val="D6DCE4">
              <a:shade val="50000"/>
            </a:srgbClr>
          </a:lnRef>
          <a:fillRef idx="1">
            <a:srgbClr val="D6DCE4"/>
          </a:fillRef>
          <a:effectRef idx="0">
            <a:srgbClr val="D6DCE4"/>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3" name="任意多边形: 形状 12"/>
          <p:cNvSpPr/>
          <p:nvPr>
            <p:custDataLst>
              <p:tags r:id="rId3"/>
            </p:custDataLst>
          </p:nvPr>
        </p:nvSpPr>
        <p:spPr>
          <a:xfrm>
            <a:off x="1" y="1"/>
            <a:ext cx="1103575" cy="2417361"/>
          </a:xfrm>
          <a:custGeom>
            <a:avLst/>
            <a:gdLst>
              <a:gd name="connsiteX0" fmla="*/ 1015705 w 1103575"/>
              <a:gd name="connsiteY0" fmla="*/ 0 h 2417361"/>
              <a:gd name="connsiteX1" fmla="*/ 1103575 w 1103575"/>
              <a:gd name="connsiteY1" fmla="*/ 0 h 2417361"/>
              <a:gd name="connsiteX2" fmla="*/ 0 w 1103575"/>
              <a:gd name="connsiteY2" fmla="*/ 2417361 h 2417361"/>
              <a:gd name="connsiteX3" fmla="*/ 0 w 1103575"/>
              <a:gd name="connsiteY3" fmla="*/ 2224883 h 2417361"/>
            </a:gdLst>
            <a:ahLst/>
            <a:cxnLst>
              <a:cxn ang="0">
                <a:pos x="connsiteX0" y="connsiteY0"/>
              </a:cxn>
              <a:cxn ang="0">
                <a:pos x="connsiteX1" y="connsiteY1"/>
              </a:cxn>
              <a:cxn ang="0">
                <a:pos x="connsiteX2" y="connsiteY2"/>
              </a:cxn>
              <a:cxn ang="0">
                <a:pos x="connsiteX3" y="connsiteY3"/>
              </a:cxn>
            </a:cxnLst>
            <a:rect l="l" t="t" r="r" b="b"/>
            <a:pathLst>
              <a:path w="1103575" h="2417361">
                <a:moveTo>
                  <a:pt x="1015705" y="0"/>
                </a:moveTo>
                <a:lnTo>
                  <a:pt x="1103575" y="0"/>
                </a:lnTo>
                <a:lnTo>
                  <a:pt x="0" y="2417361"/>
                </a:lnTo>
                <a:lnTo>
                  <a:pt x="0" y="2224883"/>
                </a:lnTo>
                <a:close/>
              </a:path>
            </a:pathLst>
          </a:custGeom>
          <a:solidFill>
            <a:schemeClr val="bg2"/>
          </a:solidFill>
          <a:ln>
            <a:noFill/>
          </a:ln>
        </p:spPr>
        <p:style>
          <a:lnRef idx="2">
            <a:srgbClr val="D6DCE4">
              <a:shade val="50000"/>
            </a:srgbClr>
          </a:lnRef>
          <a:fillRef idx="1">
            <a:srgbClr val="D6DCE4"/>
          </a:fillRef>
          <a:effectRef idx="0">
            <a:srgbClr val="D6DCE4"/>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3" name="矩形 2"/>
          <p:cNvSpPr/>
          <p:nvPr>
            <p:custDataLst>
              <p:tags r:id="rId4"/>
            </p:custDataLst>
          </p:nvPr>
        </p:nvSpPr>
        <p:spPr>
          <a:xfrm>
            <a:off x="550327" y="2455125"/>
            <a:ext cx="11462493" cy="3947885"/>
          </a:xfrm>
          <a:prstGeom prst="rect">
            <a:avLst/>
          </a:prstGeom>
          <a:solidFill>
            <a:srgbClr val="FFFFFF"/>
          </a:solidFill>
          <a:ln>
            <a:noFill/>
          </a:ln>
        </p:spPr>
        <p:style>
          <a:lnRef idx="2">
            <a:srgbClr val="D6DCE4">
              <a:shade val="50000"/>
            </a:srgbClr>
          </a:lnRef>
          <a:fillRef idx="1">
            <a:srgbClr val="D6DCE4"/>
          </a:fillRef>
          <a:effectRef idx="0">
            <a:srgbClr val="D6DCE4"/>
          </a:effectRef>
          <a:fontRef idx="minor">
            <a:srgbClr val="FFFFFF"/>
          </a:fontRef>
        </p:style>
        <p:txBody>
          <a:bodyPr rtlCol="0" anchor="ctr"/>
          <a:lstStyle/>
          <a:p>
            <a:pPr algn="ctr"/>
            <a:endParaRPr kumimoji="1" lang="zh-CN" altLang="en-US" sz="1600" b="1">
              <a:solidFill>
                <a:srgbClr val="FFFFFF"/>
              </a:solidFill>
              <a:latin typeface="微软雅黑" panose="020B0503020204020204" charset="-122"/>
            </a:endParaRPr>
          </a:p>
        </p:txBody>
      </p:sp>
      <p:sp>
        <p:nvSpPr>
          <p:cNvPr id="5" name="任意多边形: 形状 4"/>
          <p:cNvSpPr/>
          <p:nvPr>
            <p:custDataLst>
              <p:tags r:id="rId5"/>
            </p:custDataLst>
          </p:nvPr>
        </p:nvSpPr>
        <p:spPr>
          <a:xfrm>
            <a:off x="357022" y="2235683"/>
            <a:ext cx="11523355" cy="654488"/>
          </a:xfrm>
          <a:custGeom>
            <a:avLst/>
            <a:gdLst>
              <a:gd name="connsiteX0" fmla="*/ 0 w 8575304"/>
              <a:gd name="connsiteY0" fmla="*/ 0 h 497113"/>
              <a:gd name="connsiteX1" fmla="*/ 8575304 w 8575304"/>
              <a:gd name="connsiteY1" fmla="*/ 0 h 497113"/>
              <a:gd name="connsiteX2" fmla="*/ 8575304 w 8575304"/>
              <a:gd name="connsiteY2" fmla="*/ 497113 h 497113"/>
              <a:gd name="connsiteX3" fmla="*/ 8505371 w 8575304"/>
              <a:gd name="connsiteY3" fmla="*/ 497113 h 497113"/>
              <a:gd name="connsiteX4" fmla="*/ 8505371 w 8575304"/>
              <a:gd name="connsiteY4" fmla="*/ 72983 h 497113"/>
              <a:gd name="connsiteX5" fmla="*/ 81177 w 8575304"/>
              <a:gd name="connsiteY5" fmla="*/ 72983 h 497113"/>
              <a:gd name="connsiteX6" fmla="*/ 81177 w 8575304"/>
              <a:gd name="connsiteY6" fmla="*/ 73656 h 497113"/>
              <a:gd name="connsiteX7" fmla="*/ 76555 w 8575304"/>
              <a:gd name="connsiteY7" fmla="*/ 73656 h 497113"/>
              <a:gd name="connsiteX8" fmla="*/ 76555 w 8575304"/>
              <a:gd name="connsiteY8" fmla="*/ 497113 h 497113"/>
              <a:gd name="connsiteX9" fmla="*/ 0 w 8575304"/>
              <a:gd name="connsiteY9" fmla="*/ 497113 h 4971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575304" h="497113">
                <a:moveTo>
                  <a:pt x="0" y="0"/>
                </a:moveTo>
                <a:lnTo>
                  <a:pt x="8575304" y="0"/>
                </a:lnTo>
                <a:lnTo>
                  <a:pt x="8575304" y="497113"/>
                </a:lnTo>
                <a:lnTo>
                  <a:pt x="8505371" y="497113"/>
                </a:lnTo>
                <a:lnTo>
                  <a:pt x="8505371" y="72983"/>
                </a:lnTo>
                <a:lnTo>
                  <a:pt x="81177" y="72983"/>
                </a:lnTo>
                <a:lnTo>
                  <a:pt x="81177" y="73656"/>
                </a:lnTo>
                <a:lnTo>
                  <a:pt x="76555" y="73656"/>
                </a:lnTo>
                <a:lnTo>
                  <a:pt x="76555" y="497113"/>
                </a:lnTo>
                <a:lnTo>
                  <a:pt x="0" y="497113"/>
                </a:lnTo>
                <a:close/>
              </a:path>
            </a:pathLst>
          </a:custGeom>
          <a:solidFill>
            <a:schemeClr val="bg2"/>
          </a:solidFill>
          <a:ln>
            <a:noFill/>
          </a:ln>
        </p:spPr>
        <p:style>
          <a:lnRef idx="2">
            <a:srgbClr val="D6DCE4">
              <a:shade val="50000"/>
            </a:srgbClr>
          </a:lnRef>
          <a:fillRef idx="1">
            <a:srgbClr val="D6DCE4"/>
          </a:fillRef>
          <a:effectRef idx="0">
            <a:srgbClr val="D6DCE4"/>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6" name="任意多边形: 形状 5"/>
          <p:cNvSpPr/>
          <p:nvPr>
            <p:custDataLst>
              <p:tags r:id="rId6"/>
            </p:custDataLst>
          </p:nvPr>
        </p:nvSpPr>
        <p:spPr>
          <a:xfrm flipV="1">
            <a:off x="357022" y="5606335"/>
            <a:ext cx="11523355" cy="654488"/>
          </a:xfrm>
          <a:custGeom>
            <a:avLst/>
            <a:gdLst>
              <a:gd name="connsiteX0" fmla="*/ 0 w 8575304"/>
              <a:gd name="connsiteY0" fmla="*/ 497113 h 497113"/>
              <a:gd name="connsiteX1" fmla="*/ 76555 w 8575304"/>
              <a:gd name="connsiteY1" fmla="*/ 497113 h 497113"/>
              <a:gd name="connsiteX2" fmla="*/ 76555 w 8575304"/>
              <a:gd name="connsiteY2" fmla="*/ 74415 h 497113"/>
              <a:gd name="connsiteX3" fmla="*/ 81177 w 8575304"/>
              <a:gd name="connsiteY3" fmla="*/ 74415 h 497113"/>
              <a:gd name="connsiteX4" fmla="*/ 81177 w 8575304"/>
              <a:gd name="connsiteY4" fmla="*/ 72983 h 497113"/>
              <a:gd name="connsiteX5" fmla="*/ 8505371 w 8575304"/>
              <a:gd name="connsiteY5" fmla="*/ 72983 h 497113"/>
              <a:gd name="connsiteX6" fmla="*/ 8505371 w 8575304"/>
              <a:gd name="connsiteY6" fmla="*/ 497113 h 497113"/>
              <a:gd name="connsiteX7" fmla="*/ 8575304 w 8575304"/>
              <a:gd name="connsiteY7" fmla="*/ 497113 h 497113"/>
              <a:gd name="connsiteX8" fmla="*/ 8575304 w 8575304"/>
              <a:gd name="connsiteY8" fmla="*/ 0 h 497113"/>
              <a:gd name="connsiteX9" fmla="*/ 0 w 8575304"/>
              <a:gd name="connsiteY9" fmla="*/ 0 h 4971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575304" h="497113">
                <a:moveTo>
                  <a:pt x="0" y="497113"/>
                </a:moveTo>
                <a:lnTo>
                  <a:pt x="76555" y="497113"/>
                </a:lnTo>
                <a:lnTo>
                  <a:pt x="76555" y="74415"/>
                </a:lnTo>
                <a:lnTo>
                  <a:pt x="81177" y="74415"/>
                </a:lnTo>
                <a:lnTo>
                  <a:pt x="81177" y="72983"/>
                </a:lnTo>
                <a:lnTo>
                  <a:pt x="8505371" y="72983"/>
                </a:lnTo>
                <a:lnTo>
                  <a:pt x="8505371" y="497113"/>
                </a:lnTo>
                <a:lnTo>
                  <a:pt x="8575304" y="497113"/>
                </a:lnTo>
                <a:lnTo>
                  <a:pt x="8575304" y="0"/>
                </a:lnTo>
                <a:lnTo>
                  <a:pt x="0" y="0"/>
                </a:lnTo>
                <a:close/>
              </a:path>
            </a:pathLst>
          </a:custGeom>
          <a:solidFill>
            <a:schemeClr val="bg2"/>
          </a:solidFill>
          <a:ln>
            <a:noFill/>
          </a:ln>
        </p:spPr>
        <p:style>
          <a:lnRef idx="2">
            <a:srgbClr val="D6DCE4">
              <a:shade val="50000"/>
            </a:srgbClr>
          </a:lnRef>
          <a:fillRef idx="1">
            <a:srgbClr val="D6DCE4"/>
          </a:fillRef>
          <a:effectRef idx="0">
            <a:srgbClr val="D6DCE4"/>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grpSp>
        <p:nvGrpSpPr>
          <p:cNvPr id="16" name="组合 15"/>
          <p:cNvGrpSpPr/>
          <p:nvPr>
            <p:custDataLst>
              <p:tags r:id="rId7"/>
            </p:custDataLst>
          </p:nvPr>
        </p:nvGrpSpPr>
        <p:grpSpPr>
          <a:xfrm>
            <a:off x="395520" y="2595470"/>
            <a:ext cx="11425224" cy="3277861"/>
            <a:chOff x="305985" y="1705916"/>
            <a:chExt cx="11425224" cy="4266806"/>
          </a:xfrm>
        </p:grpSpPr>
        <p:cxnSp>
          <p:nvCxnSpPr>
            <p:cNvPr id="7" name="直接连接符 6"/>
            <p:cNvCxnSpPr/>
            <p:nvPr>
              <p:custDataLst>
                <p:tags r:id="rId8"/>
              </p:custDataLst>
            </p:nvPr>
          </p:nvCxnSpPr>
          <p:spPr>
            <a:xfrm>
              <a:off x="305985" y="1705916"/>
              <a:ext cx="0" cy="4266806"/>
            </a:xfrm>
            <a:prstGeom prst="line">
              <a:avLst/>
            </a:prstGeom>
            <a:solidFill>
              <a:srgbClr val="FFFFFF">
                <a:lumMod val="65000"/>
              </a:srgbClr>
            </a:solidFill>
            <a:ln w="6350">
              <a:solidFill>
                <a:srgbClr val="FFFFFF">
                  <a:lumMod val="65000"/>
                </a:srgbClr>
              </a:solidFill>
              <a:prstDash val="dash"/>
            </a:ln>
          </p:spPr>
          <p:style>
            <a:lnRef idx="1">
              <a:srgbClr val="D6DCE4"/>
            </a:lnRef>
            <a:fillRef idx="0">
              <a:srgbClr val="D6DCE4"/>
            </a:fillRef>
            <a:effectRef idx="0">
              <a:srgbClr val="D6DCE4"/>
            </a:effectRef>
            <a:fontRef idx="minor">
              <a:srgbClr val="000000"/>
            </a:fontRef>
          </p:style>
        </p:cxnSp>
        <p:cxnSp>
          <p:nvCxnSpPr>
            <p:cNvPr id="8" name="直接连接符 7"/>
            <p:cNvCxnSpPr/>
            <p:nvPr>
              <p:custDataLst>
                <p:tags r:id="rId9"/>
              </p:custDataLst>
            </p:nvPr>
          </p:nvCxnSpPr>
          <p:spPr>
            <a:xfrm>
              <a:off x="11731209" y="1705916"/>
              <a:ext cx="0" cy="4266806"/>
            </a:xfrm>
            <a:prstGeom prst="line">
              <a:avLst/>
            </a:prstGeom>
            <a:solidFill>
              <a:srgbClr val="FFFFFF">
                <a:lumMod val="65000"/>
              </a:srgbClr>
            </a:solidFill>
            <a:ln w="6350">
              <a:solidFill>
                <a:srgbClr val="FFFFFF">
                  <a:lumMod val="65000"/>
                </a:srgbClr>
              </a:solidFill>
              <a:prstDash val="dash"/>
            </a:ln>
          </p:spPr>
          <p:style>
            <a:lnRef idx="1">
              <a:srgbClr val="D6DCE4"/>
            </a:lnRef>
            <a:fillRef idx="0">
              <a:srgbClr val="D6DCE4"/>
            </a:fillRef>
            <a:effectRef idx="0">
              <a:srgbClr val="D6DCE4"/>
            </a:effectRef>
            <a:fontRef idx="minor">
              <a:srgbClr val="000000"/>
            </a:fontRef>
          </p:style>
        </p:cxnSp>
      </p:grpSp>
      <p:sp>
        <p:nvSpPr>
          <p:cNvPr id="9" name="文本框 8"/>
          <p:cNvSpPr txBox="1"/>
          <p:nvPr>
            <p:custDataLst>
              <p:tags r:id="rId10"/>
            </p:custDataLst>
          </p:nvPr>
        </p:nvSpPr>
        <p:spPr>
          <a:xfrm>
            <a:off x="1209040" y="3113088"/>
            <a:ext cx="9773920" cy="2390140"/>
          </a:xfrm>
          <a:prstGeom prst="rect">
            <a:avLst/>
          </a:prstGeom>
          <a:noFill/>
        </p:spPr>
        <p:txBody>
          <a:bodyPr wrap="square" lIns="101600" tIns="0" rIns="82550" bIns="0" rtlCol="0" anchor="ctr" anchorCtr="0">
            <a:spAutoFit/>
          </a:bodyPr>
          <a:lstStyle>
            <a:defPPr>
              <a:defRPr lang="zh-CN"/>
            </a:defPPr>
            <a:lvl1pPr fontAlgn="auto">
              <a:lnSpc>
                <a:spcPct val="130000"/>
              </a:lnSpc>
              <a:spcAft>
                <a:spcPts val="1000"/>
              </a:spcAft>
              <a:defRPr sz="1600" spc="150"/>
            </a:lvl1pPr>
          </a:lstStyle>
          <a:p>
            <a:pPr marL="360045" lvl="1" indent="-360045" fontAlgn="ctr">
              <a:lnSpc>
                <a:spcPct val="150000"/>
              </a:lnSpc>
              <a:spcBef>
                <a:spcPts val="1000"/>
              </a:spcBef>
              <a:buClr>
                <a:srgbClr val="000000">
                  <a:lumMod val="50000"/>
                  <a:lumOff val="50000"/>
                </a:srgbClr>
              </a:buClr>
              <a:buSzPct val="100000"/>
              <a:buFont typeface="Wingdings" panose="05000000000000000000" pitchFamily="2" charset="2"/>
              <a:buChar char="n"/>
            </a:pPr>
            <a:r>
              <a:rPr lang="zh-CN" altLang="en-US" sz="1600" spc="150" dirty="0">
                <a:solidFill>
                  <a:srgbClr val="000000">
                    <a:lumMod val="75000"/>
                    <a:lumOff val="25000"/>
                  </a:srgbClr>
                </a:solidFill>
                <a:uFillTx/>
                <a:latin typeface="Arial" panose="020B0604020202020204" pitchFamily="34" charset="0"/>
                <a:ea typeface="微软雅黑" panose="020B0503020204020204" charset="-122"/>
                <a:sym typeface="微软雅黑" panose="020B0503020204020204" charset="-122"/>
              </a:rPr>
              <a:t>事故调查组的组成应当遵循</a:t>
            </a:r>
            <a:r>
              <a:rPr lang="zh-CN" altLang="en-US" b="1" spc="150" dirty="0">
                <a:solidFill>
                  <a:srgbClr val="FFC000"/>
                </a:solidFill>
                <a:uFillTx/>
                <a:latin typeface="Arial" panose="020B0604020202020204" pitchFamily="34" charset="0"/>
                <a:ea typeface="微软雅黑" panose="020B0503020204020204" charset="-122"/>
                <a:sym typeface="微软雅黑" panose="020B0503020204020204" charset="-122"/>
              </a:rPr>
              <a:t>精简、效能</a:t>
            </a:r>
            <a:r>
              <a:rPr lang="zh-CN" altLang="en-US" sz="1600" spc="150" dirty="0">
                <a:solidFill>
                  <a:srgbClr val="000000">
                    <a:lumMod val="75000"/>
                    <a:lumOff val="25000"/>
                  </a:srgbClr>
                </a:solidFill>
                <a:uFillTx/>
                <a:latin typeface="Arial" panose="020B0604020202020204" pitchFamily="34" charset="0"/>
                <a:ea typeface="微软雅黑" panose="020B0503020204020204" charset="-122"/>
                <a:sym typeface="微软雅黑" panose="020B0503020204020204" charset="-122"/>
              </a:rPr>
              <a:t>的原则。</a:t>
            </a:r>
            <a:endParaRPr lang="zh-CN" altLang="en-US" sz="1600" spc="150" dirty="0">
              <a:solidFill>
                <a:srgbClr val="000000">
                  <a:lumMod val="75000"/>
                  <a:lumOff val="25000"/>
                </a:srgbClr>
              </a:solidFill>
              <a:uFillTx/>
              <a:latin typeface="Arial" panose="020B0604020202020204" pitchFamily="34" charset="0"/>
              <a:ea typeface="微软雅黑" panose="020B0503020204020204" charset="-122"/>
              <a:sym typeface="微软雅黑" panose="020B0503020204020204" charset="-122"/>
            </a:endParaRPr>
          </a:p>
          <a:p>
            <a:pPr marL="360045" lvl="1" indent="-360045" fontAlgn="ctr">
              <a:lnSpc>
                <a:spcPct val="150000"/>
              </a:lnSpc>
              <a:spcBef>
                <a:spcPts val="1000"/>
              </a:spcBef>
              <a:buClr>
                <a:srgbClr val="000000">
                  <a:lumMod val="50000"/>
                  <a:lumOff val="50000"/>
                </a:srgbClr>
              </a:buClr>
              <a:buSzPct val="100000"/>
              <a:buFont typeface="Wingdings" panose="05000000000000000000" pitchFamily="2" charset="2"/>
              <a:buChar char="n"/>
            </a:pPr>
            <a:r>
              <a:rPr lang="zh-CN" altLang="en-US" sz="1600" spc="150" dirty="0">
                <a:solidFill>
                  <a:srgbClr val="000000">
                    <a:lumMod val="75000"/>
                    <a:lumOff val="25000"/>
                  </a:srgbClr>
                </a:solidFill>
                <a:uFillTx/>
                <a:latin typeface="Arial" panose="020B0604020202020204" pitchFamily="34" charset="0"/>
                <a:ea typeface="微软雅黑" panose="020B0503020204020204" charset="-122"/>
                <a:sym typeface="微软雅黑" panose="020B0503020204020204" charset="-122"/>
              </a:rPr>
              <a:t>根据事故的具体情况，事故调查组由有关人民政府、安全生产监督管理部门、负有安全生产监督管理职责的有关部门、监察机关、公安机关以及工会派人组成，并应当邀请人民检察院派人参加。事故调查组可以聘请有关专家参与调查。事故调查组成员应当具有事故调查所需要的知识和专长，并与所调查的事故没有直接利害关系。事故调查组组长由负责事故调查的人民政府指定。事故调查组组长主持事故调查组的工作。</a:t>
            </a:r>
            <a:endParaRPr lang="zh-CN" altLang="en-US" sz="1600" spc="150" dirty="0">
              <a:solidFill>
                <a:srgbClr val="000000">
                  <a:lumMod val="75000"/>
                  <a:lumOff val="25000"/>
                </a:srgbClr>
              </a:solidFill>
              <a:uFillTx/>
              <a:latin typeface="Arial" panose="020B0604020202020204" pitchFamily="34" charset="0"/>
              <a:ea typeface="微软雅黑" panose="020B0503020204020204" charset="-122"/>
              <a:sym typeface="微软雅黑" panose="020B0503020204020204" charset="-122"/>
            </a:endParaRPr>
          </a:p>
        </p:txBody>
      </p:sp>
      <p:sp>
        <p:nvSpPr>
          <p:cNvPr id="17" name="文本框 16"/>
          <p:cNvSpPr txBox="1"/>
          <p:nvPr>
            <p:custDataLst>
              <p:tags r:id="rId11"/>
            </p:custDataLst>
          </p:nvPr>
        </p:nvSpPr>
        <p:spPr>
          <a:xfrm>
            <a:off x="459646" y="1172498"/>
            <a:ext cx="10566484" cy="629920"/>
          </a:xfrm>
          <a:prstGeom prst="rect">
            <a:avLst/>
          </a:prstGeom>
          <a:noFill/>
        </p:spPr>
        <p:txBody>
          <a:bodyPr wrap="square" lIns="101600" tIns="38100" rIns="63500" bIns="38100" rtlCol="0">
            <a:normAutofit fontScale="90000"/>
          </a:bodyPr>
          <a:lstStyle/>
          <a:p>
            <a:r>
              <a:rPr lang="zh-CN" altLang="en-US" sz="3600" b="1" spc="300" dirty="0">
                <a:solidFill>
                  <a:srgbClr val="000000">
                    <a:lumMod val="75000"/>
                    <a:lumOff val="25000"/>
                  </a:srgbClr>
                </a:solidFill>
                <a:latin typeface="Arial" panose="020B0604020202020204" pitchFamily="34" charset="0"/>
                <a:ea typeface="微软雅黑" panose="020B0503020204020204" charset="-122"/>
              </a:rPr>
              <a:t>事故调查组的组成原则和组成人员</a:t>
            </a:r>
            <a:endParaRPr lang="zh-CN" altLang="en-US" sz="3600" b="1" spc="300" dirty="0">
              <a:solidFill>
                <a:srgbClr val="000000">
                  <a:lumMod val="75000"/>
                  <a:lumOff val="25000"/>
                </a:srgbClr>
              </a:solidFill>
              <a:latin typeface="Arial" panose="020B0604020202020204" pitchFamily="34" charset="0"/>
              <a:ea typeface="微软雅黑" panose="020B0503020204020204" charset="-122"/>
            </a:endParaRPr>
          </a:p>
        </p:txBody>
      </p:sp>
    </p:spTree>
    <p:custDataLst>
      <p:tags r:id="rId12"/>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cxnSp>
        <p:nvCxnSpPr>
          <p:cNvPr id="53" name="直接连接符 52"/>
          <p:cNvCxnSpPr/>
          <p:nvPr>
            <p:custDataLst>
              <p:tags r:id="rId1"/>
            </p:custDataLst>
          </p:nvPr>
        </p:nvCxnSpPr>
        <p:spPr>
          <a:xfrm>
            <a:off x="11333957" y="657225"/>
            <a:ext cx="200025" cy="0"/>
          </a:xfrm>
          <a:prstGeom prst="line">
            <a:avLst/>
          </a:prstGeom>
          <a:ln w="22225" cap="rnd">
            <a:solidFill>
              <a:sysClr val="window" lastClr="FFFFFF">
                <a:lumMod val="75000"/>
              </a:sysClr>
            </a:solidFill>
          </a:ln>
        </p:spPr>
        <p:style>
          <a:lnRef idx="1">
            <a:srgbClr val="1F74AD"/>
          </a:lnRef>
          <a:fillRef idx="0">
            <a:srgbClr val="1F74AD"/>
          </a:fillRef>
          <a:effectRef idx="0">
            <a:srgbClr val="1F74AD"/>
          </a:effectRef>
          <a:fontRef idx="minor">
            <a:srgbClr val="000000"/>
          </a:fontRef>
        </p:style>
      </p:cxnSp>
      <p:cxnSp>
        <p:nvCxnSpPr>
          <p:cNvPr id="54" name="直接连接符 53"/>
          <p:cNvCxnSpPr/>
          <p:nvPr>
            <p:custDataLst>
              <p:tags r:id="rId2"/>
            </p:custDataLst>
          </p:nvPr>
        </p:nvCxnSpPr>
        <p:spPr>
          <a:xfrm>
            <a:off x="11364913" y="741759"/>
            <a:ext cx="169068" cy="0"/>
          </a:xfrm>
          <a:prstGeom prst="line">
            <a:avLst/>
          </a:prstGeom>
          <a:ln w="22225" cap="rnd">
            <a:solidFill>
              <a:sysClr val="window" lastClr="FFFFFF">
                <a:lumMod val="75000"/>
              </a:sysClr>
            </a:solidFill>
          </a:ln>
        </p:spPr>
        <p:style>
          <a:lnRef idx="1">
            <a:srgbClr val="1F74AD"/>
          </a:lnRef>
          <a:fillRef idx="0">
            <a:srgbClr val="1F74AD"/>
          </a:fillRef>
          <a:effectRef idx="0">
            <a:srgbClr val="1F74AD"/>
          </a:effectRef>
          <a:fontRef idx="minor">
            <a:srgbClr val="000000"/>
          </a:fontRef>
        </p:style>
      </p:cxnSp>
      <p:cxnSp>
        <p:nvCxnSpPr>
          <p:cNvPr id="55" name="直接连接符 54"/>
          <p:cNvCxnSpPr/>
          <p:nvPr>
            <p:custDataLst>
              <p:tags r:id="rId3"/>
            </p:custDataLst>
          </p:nvPr>
        </p:nvCxnSpPr>
        <p:spPr>
          <a:xfrm>
            <a:off x="11333957" y="826293"/>
            <a:ext cx="200025" cy="0"/>
          </a:xfrm>
          <a:prstGeom prst="line">
            <a:avLst/>
          </a:prstGeom>
          <a:ln w="22225" cap="rnd">
            <a:solidFill>
              <a:sysClr val="window" lastClr="FFFFFF">
                <a:lumMod val="75000"/>
              </a:sysClr>
            </a:solidFill>
          </a:ln>
        </p:spPr>
        <p:style>
          <a:lnRef idx="1">
            <a:srgbClr val="1F74AD"/>
          </a:lnRef>
          <a:fillRef idx="0">
            <a:srgbClr val="1F74AD"/>
          </a:fillRef>
          <a:effectRef idx="0">
            <a:srgbClr val="1F74AD"/>
          </a:effectRef>
          <a:fontRef idx="minor">
            <a:srgbClr val="000000"/>
          </a:fontRef>
        </p:style>
      </p:cxnSp>
      <p:sp>
        <p:nvSpPr>
          <p:cNvPr id="62" name="文本框 61"/>
          <p:cNvSpPr txBox="1"/>
          <p:nvPr>
            <p:custDataLst>
              <p:tags r:id="rId4"/>
            </p:custDataLst>
          </p:nvPr>
        </p:nvSpPr>
        <p:spPr>
          <a:xfrm>
            <a:off x="506922" y="414132"/>
            <a:ext cx="5589078" cy="741791"/>
          </a:xfrm>
          <a:prstGeom prst="rect">
            <a:avLst/>
          </a:prstGeom>
          <a:solidFill>
            <a:sysClr val="window" lastClr="FFFFFF"/>
          </a:solidFill>
        </p:spPr>
        <p:txBody>
          <a:bodyPr wrap="square" lIns="90000" tIns="46800" rIns="90000" bIns="0" rtlCol="0" anchor="b" anchorCtr="0">
            <a:normAutofit fontScale="90000"/>
          </a:bodyPr>
          <a:lstStyle/>
          <a:p>
            <a:pPr>
              <a:lnSpc>
                <a:spcPct val="120000"/>
              </a:lnSpc>
            </a:pPr>
            <a:r>
              <a:rPr lang="zh-CN" altLang="en-US" sz="3600" b="1" spc="300" dirty="0">
                <a:solidFill>
                  <a:srgbClr val="000000">
                    <a:lumMod val="85000"/>
                    <a:lumOff val="15000"/>
                  </a:srgbClr>
                </a:solidFill>
                <a:latin typeface="微软雅黑" panose="020B0503020204020204" charset="-122"/>
                <a:ea typeface="微软雅黑" panose="020B0503020204020204" charset="-122"/>
              </a:rPr>
              <a:t>设备设施运行安全与保护</a:t>
            </a:r>
            <a:endParaRPr lang="zh-CN" altLang="en-US" sz="3600" b="1" spc="300" dirty="0">
              <a:solidFill>
                <a:srgbClr val="000000">
                  <a:lumMod val="85000"/>
                  <a:lumOff val="15000"/>
                </a:srgbClr>
              </a:solidFill>
              <a:latin typeface="微软雅黑" panose="020B0503020204020204" charset="-122"/>
              <a:ea typeface="微软雅黑" panose="020B0503020204020204" charset="-122"/>
            </a:endParaRPr>
          </a:p>
        </p:txBody>
      </p:sp>
      <p:sp>
        <p:nvSpPr>
          <p:cNvPr id="43" name="形状"/>
          <p:cNvSpPr/>
          <p:nvPr>
            <p:custDataLst>
              <p:tags r:id="rId5"/>
            </p:custDataLst>
          </p:nvPr>
        </p:nvSpPr>
        <p:spPr>
          <a:xfrm>
            <a:off x="4033472" y="3335199"/>
            <a:ext cx="1111429" cy="1111430"/>
          </a:xfrm>
          <a:custGeom>
            <a:avLst/>
            <a:gdLst/>
            <a:ahLst/>
            <a:cxnLst>
              <a:cxn ang="0">
                <a:pos x="wd2" y="hd2"/>
              </a:cxn>
              <a:cxn ang="5400000">
                <a:pos x="wd2" y="hd2"/>
              </a:cxn>
              <a:cxn ang="10800000">
                <a:pos x="wd2" y="hd2"/>
              </a:cxn>
              <a:cxn ang="16200000">
                <a:pos x="wd2" y="hd2"/>
              </a:cxn>
            </a:cxnLst>
            <a:rect l="0" t="0" r="r" b="b"/>
            <a:pathLst>
              <a:path w="21600" h="21600" extrusionOk="0">
                <a:moveTo>
                  <a:pt x="0" y="10800"/>
                </a:moveTo>
                <a:cubicBezTo>
                  <a:pt x="0" y="7936"/>
                  <a:pt x="1138" y="5189"/>
                  <a:pt x="3163" y="3163"/>
                </a:cubicBezTo>
                <a:cubicBezTo>
                  <a:pt x="5189" y="1138"/>
                  <a:pt x="7936" y="0"/>
                  <a:pt x="10800" y="0"/>
                </a:cubicBezTo>
                <a:cubicBezTo>
                  <a:pt x="13664" y="0"/>
                  <a:pt x="16411" y="1138"/>
                  <a:pt x="18437" y="3163"/>
                </a:cubicBezTo>
                <a:cubicBezTo>
                  <a:pt x="20462" y="5189"/>
                  <a:pt x="21600" y="7936"/>
                  <a:pt x="21600" y="10800"/>
                </a:cubicBezTo>
                <a:cubicBezTo>
                  <a:pt x="21600" y="13664"/>
                  <a:pt x="20462" y="16411"/>
                  <a:pt x="18437" y="18437"/>
                </a:cubicBezTo>
                <a:cubicBezTo>
                  <a:pt x="16411" y="20462"/>
                  <a:pt x="13664" y="21600"/>
                  <a:pt x="10800" y="21600"/>
                </a:cubicBezTo>
                <a:cubicBezTo>
                  <a:pt x="7936" y="21600"/>
                  <a:pt x="5189" y="20462"/>
                  <a:pt x="3163" y="18437"/>
                </a:cubicBezTo>
                <a:cubicBezTo>
                  <a:pt x="1138" y="16411"/>
                  <a:pt x="0" y="13664"/>
                  <a:pt x="0" y="10800"/>
                </a:cubicBezTo>
                <a:lnTo>
                  <a:pt x="0" y="10800"/>
                </a:lnTo>
                <a:close/>
              </a:path>
            </a:pathLst>
          </a:custGeom>
          <a:solidFill>
            <a:srgbClr val="FFC000"/>
          </a:solidFill>
          <a:ln w="12700">
            <a:miter lim="400000"/>
          </a:ln>
        </p:spPr>
        <p:txBody>
          <a:bodyPr tIns="45720" bIns="45720" anchor="ctr"/>
          <a:lstStyle/>
          <a:p>
            <a:pPr algn="ctr" defTabSz="889000">
              <a:lnSpc>
                <a:spcPct val="90000"/>
              </a:lnSpc>
              <a:spcBef>
                <a:spcPts val="750"/>
              </a:spcBef>
              <a:defRPr sz="4000">
                <a:solidFill>
                  <a:srgbClr val="FFFFFF"/>
                </a:solidFill>
              </a:defRPr>
            </a:pPr>
            <a:endParaRPr sz="2000">
              <a:latin typeface="微软雅黑" panose="020B0503020204020204" charset="-122"/>
              <a:ea typeface="微软雅黑" panose="020B0503020204020204" charset="-122"/>
            </a:endParaRPr>
          </a:p>
        </p:txBody>
      </p:sp>
      <p:sp>
        <p:nvSpPr>
          <p:cNvPr id="44" name="形状"/>
          <p:cNvSpPr/>
          <p:nvPr>
            <p:custDataLst>
              <p:tags r:id="rId6"/>
            </p:custDataLst>
          </p:nvPr>
        </p:nvSpPr>
        <p:spPr>
          <a:xfrm>
            <a:off x="4786879" y="2030260"/>
            <a:ext cx="1111429" cy="1111430"/>
          </a:xfrm>
          <a:custGeom>
            <a:avLst/>
            <a:gdLst/>
            <a:ahLst/>
            <a:cxnLst>
              <a:cxn ang="0">
                <a:pos x="wd2" y="hd2"/>
              </a:cxn>
              <a:cxn ang="5400000">
                <a:pos x="wd2" y="hd2"/>
              </a:cxn>
              <a:cxn ang="10800000">
                <a:pos x="wd2" y="hd2"/>
              </a:cxn>
              <a:cxn ang="16200000">
                <a:pos x="wd2" y="hd2"/>
              </a:cxn>
            </a:cxnLst>
            <a:rect l="0" t="0" r="r" b="b"/>
            <a:pathLst>
              <a:path w="21600" h="21600" extrusionOk="0">
                <a:moveTo>
                  <a:pt x="0" y="10800"/>
                </a:moveTo>
                <a:cubicBezTo>
                  <a:pt x="0" y="7936"/>
                  <a:pt x="1138" y="5189"/>
                  <a:pt x="3163" y="3163"/>
                </a:cubicBezTo>
                <a:cubicBezTo>
                  <a:pt x="5189" y="1138"/>
                  <a:pt x="7936" y="0"/>
                  <a:pt x="10800" y="0"/>
                </a:cubicBezTo>
                <a:cubicBezTo>
                  <a:pt x="13664" y="0"/>
                  <a:pt x="16411" y="1138"/>
                  <a:pt x="18437" y="3163"/>
                </a:cubicBezTo>
                <a:cubicBezTo>
                  <a:pt x="20462" y="5189"/>
                  <a:pt x="21600" y="7936"/>
                  <a:pt x="21600" y="10800"/>
                </a:cubicBezTo>
                <a:cubicBezTo>
                  <a:pt x="21600" y="13664"/>
                  <a:pt x="20462" y="16411"/>
                  <a:pt x="18437" y="18437"/>
                </a:cubicBezTo>
                <a:cubicBezTo>
                  <a:pt x="16411" y="20462"/>
                  <a:pt x="13664" y="21600"/>
                  <a:pt x="10800" y="21600"/>
                </a:cubicBezTo>
                <a:cubicBezTo>
                  <a:pt x="7936" y="21600"/>
                  <a:pt x="5189" y="20462"/>
                  <a:pt x="3163" y="18437"/>
                </a:cubicBezTo>
                <a:cubicBezTo>
                  <a:pt x="1138" y="16411"/>
                  <a:pt x="0" y="13664"/>
                  <a:pt x="0" y="10800"/>
                </a:cubicBezTo>
                <a:lnTo>
                  <a:pt x="0" y="10800"/>
                </a:lnTo>
                <a:close/>
              </a:path>
            </a:pathLst>
          </a:custGeom>
          <a:solidFill>
            <a:srgbClr val="1F74AD"/>
          </a:solidFill>
          <a:ln w="12700">
            <a:miter lim="400000"/>
          </a:ln>
        </p:spPr>
        <p:txBody>
          <a:bodyPr tIns="45720" bIns="45720" anchor="ctr"/>
          <a:lstStyle/>
          <a:p>
            <a:pPr algn="ctr" defTabSz="889000">
              <a:lnSpc>
                <a:spcPct val="90000"/>
              </a:lnSpc>
              <a:spcBef>
                <a:spcPts val="750"/>
              </a:spcBef>
              <a:defRPr sz="4000">
                <a:solidFill>
                  <a:srgbClr val="FFFFFF"/>
                </a:solidFill>
              </a:defRPr>
            </a:pPr>
            <a:endParaRPr sz="2000" dirty="0">
              <a:latin typeface="微软雅黑" panose="020B0503020204020204" charset="-122"/>
              <a:ea typeface="微软雅黑" panose="020B0503020204020204" charset="-122"/>
            </a:endParaRPr>
          </a:p>
        </p:txBody>
      </p:sp>
      <p:sp>
        <p:nvSpPr>
          <p:cNvPr id="45" name="形状"/>
          <p:cNvSpPr/>
          <p:nvPr>
            <p:custDataLst>
              <p:tags r:id="rId7"/>
            </p:custDataLst>
          </p:nvPr>
        </p:nvSpPr>
        <p:spPr>
          <a:xfrm>
            <a:off x="6293693" y="2030260"/>
            <a:ext cx="1111429" cy="1111430"/>
          </a:xfrm>
          <a:custGeom>
            <a:avLst/>
            <a:gdLst/>
            <a:ahLst/>
            <a:cxnLst>
              <a:cxn ang="0">
                <a:pos x="wd2" y="hd2"/>
              </a:cxn>
              <a:cxn ang="5400000">
                <a:pos x="wd2" y="hd2"/>
              </a:cxn>
              <a:cxn ang="10800000">
                <a:pos x="wd2" y="hd2"/>
              </a:cxn>
              <a:cxn ang="16200000">
                <a:pos x="wd2" y="hd2"/>
              </a:cxn>
            </a:cxnLst>
            <a:rect l="0" t="0" r="r" b="b"/>
            <a:pathLst>
              <a:path w="21600" h="21600" extrusionOk="0">
                <a:moveTo>
                  <a:pt x="0" y="10800"/>
                </a:moveTo>
                <a:cubicBezTo>
                  <a:pt x="0" y="7936"/>
                  <a:pt x="1138" y="5189"/>
                  <a:pt x="3163" y="3163"/>
                </a:cubicBezTo>
                <a:cubicBezTo>
                  <a:pt x="5189" y="1138"/>
                  <a:pt x="7936" y="0"/>
                  <a:pt x="10800" y="0"/>
                </a:cubicBezTo>
                <a:cubicBezTo>
                  <a:pt x="13664" y="0"/>
                  <a:pt x="16411" y="1138"/>
                  <a:pt x="18437" y="3163"/>
                </a:cubicBezTo>
                <a:cubicBezTo>
                  <a:pt x="20462" y="5189"/>
                  <a:pt x="21600" y="7936"/>
                  <a:pt x="21600" y="10800"/>
                </a:cubicBezTo>
                <a:cubicBezTo>
                  <a:pt x="21600" y="13664"/>
                  <a:pt x="20462" y="16411"/>
                  <a:pt x="18437" y="18437"/>
                </a:cubicBezTo>
                <a:cubicBezTo>
                  <a:pt x="16411" y="20462"/>
                  <a:pt x="13664" y="21600"/>
                  <a:pt x="10800" y="21600"/>
                </a:cubicBezTo>
                <a:cubicBezTo>
                  <a:pt x="7936" y="21600"/>
                  <a:pt x="5189" y="20462"/>
                  <a:pt x="3163" y="18437"/>
                </a:cubicBezTo>
                <a:cubicBezTo>
                  <a:pt x="1138" y="16411"/>
                  <a:pt x="0" y="13664"/>
                  <a:pt x="0" y="10800"/>
                </a:cubicBezTo>
                <a:lnTo>
                  <a:pt x="0" y="10800"/>
                </a:lnTo>
                <a:close/>
              </a:path>
            </a:pathLst>
          </a:custGeom>
          <a:solidFill>
            <a:srgbClr val="3498DB"/>
          </a:solidFill>
          <a:ln w="12700">
            <a:miter lim="400000"/>
          </a:ln>
        </p:spPr>
        <p:txBody>
          <a:bodyPr tIns="45720" bIns="45720" anchor="ctr"/>
          <a:lstStyle/>
          <a:p>
            <a:pPr algn="ctr" defTabSz="889000">
              <a:lnSpc>
                <a:spcPct val="90000"/>
              </a:lnSpc>
              <a:spcBef>
                <a:spcPts val="750"/>
              </a:spcBef>
              <a:defRPr sz="4000">
                <a:solidFill>
                  <a:srgbClr val="FFFFFF"/>
                </a:solidFill>
              </a:defRPr>
            </a:pPr>
            <a:endParaRPr sz="2000">
              <a:latin typeface="微软雅黑" panose="020B0503020204020204" charset="-122"/>
              <a:ea typeface="微软雅黑" panose="020B0503020204020204" charset="-122"/>
            </a:endParaRPr>
          </a:p>
        </p:txBody>
      </p:sp>
      <p:sp>
        <p:nvSpPr>
          <p:cNvPr id="46" name="形状"/>
          <p:cNvSpPr/>
          <p:nvPr>
            <p:custDataLst>
              <p:tags r:id="rId8"/>
            </p:custDataLst>
          </p:nvPr>
        </p:nvSpPr>
        <p:spPr>
          <a:xfrm>
            <a:off x="7047100" y="3335199"/>
            <a:ext cx="1111429" cy="1111430"/>
          </a:xfrm>
          <a:custGeom>
            <a:avLst/>
            <a:gdLst/>
            <a:ahLst/>
            <a:cxnLst>
              <a:cxn ang="0">
                <a:pos x="wd2" y="hd2"/>
              </a:cxn>
              <a:cxn ang="5400000">
                <a:pos x="wd2" y="hd2"/>
              </a:cxn>
              <a:cxn ang="10800000">
                <a:pos x="wd2" y="hd2"/>
              </a:cxn>
              <a:cxn ang="16200000">
                <a:pos x="wd2" y="hd2"/>
              </a:cxn>
            </a:cxnLst>
            <a:rect l="0" t="0" r="r" b="b"/>
            <a:pathLst>
              <a:path w="21600" h="21600" extrusionOk="0">
                <a:moveTo>
                  <a:pt x="0" y="10800"/>
                </a:moveTo>
                <a:cubicBezTo>
                  <a:pt x="0" y="7936"/>
                  <a:pt x="1138" y="5189"/>
                  <a:pt x="3163" y="3163"/>
                </a:cubicBezTo>
                <a:cubicBezTo>
                  <a:pt x="5189" y="1138"/>
                  <a:pt x="7936" y="0"/>
                  <a:pt x="10800" y="0"/>
                </a:cubicBezTo>
                <a:cubicBezTo>
                  <a:pt x="13664" y="0"/>
                  <a:pt x="16411" y="1138"/>
                  <a:pt x="18437" y="3163"/>
                </a:cubicBezTo>
                <a:cubicBezTo>
                  <a:pt x="20462" y="5189"/>
                  <a:pt x="21600" y="7936"/>
                  <a:pt x="21600" y="10800"/>
                </a:cubicBezTo>
                <a:cubicBezTo>
                  <a:pt x="21600" y="13664"/>
                  <a:pt x="20462" y="16411"/>
                  <a:pt x="18437" y="18437"/>
                </a:cubicBezTo>
                <a:cubicBezTo>
                  <a:pt x="16411" y="20462"/>
                  <a:pt x="13664" y="21600"/>
                  <a:pt x="10800" y="21600"/>
                </a:cubicBezTo>
                <a:cubicBezTo>
                  <a:pt x="7936" y="21600"/>
                  <a:pt x="5189" y="20462"/>
                  <a:pt x="3163" y="18437"/>
                </a:cubicBezTo>
                <a:cubicBezTo>
                  <a:pt x="1138" y="16411"/>
                  <a:pt x="0" y="13664"/>
                  <a:pt x="0" y="10800"/>
                </a:cubicBezTo>
                <a:lnTo>
                  <a:pt x="0" y="10800"/>
                </a:lnTo>
                <a:close/>
              </a:path>
            </a:pathLst>
          </a:custGeom>
          <a:solidFill>
            <a:srgbClr val="1AA3AA"/>
          </a:solidFill>
          <a:ln w="12700">
            <a:miter lim="400000"/>
          </a:ln>
        </p:spPr>
        <p:txBody>
          <a:bodyPr tIns="45720" bIns="45720" anchor="ctr"/>
          <a:lstStyle/>
          <a:p>
            <a:pPr algn="ctr" defTabSz="889000">
              <a:lnSpc>
                <a:spcPct val="90000"/>
              </a:lnSpc>
              <a:spcBef>
                <a:spcPts val="750"/>
              </a:spcBef>
              <a:defRPr sz="4000">
                <a:solidFill>
                  <a:srgbClr val="FFFFFF"/>
                </a:solidFill>
              </a:defRPr>
            </a:pPr>
            <a:endParaRPr sz="2000">
              <a:latin typeface="微软雅黑" panose="020B0503020204020204" charset="-122"/>
              <a:ea typeface="微软雅黑" panose="020B0503020204020204" charset="-122"/>
            </a:endParaRPr>
          </a:p>
        </p:txBody>
      </p:sp>
      <p:sp>
        <p:nvSpPr>
          <p:cNvPr id="47" name="形状"/>
          <p:cNvSpPr/>
          <p:nvPr>
            <p:custDataLst>
              <p:tags r:id="rId9"/>
            </p:custDataLst>
          </p:nvPr>
        </p:nvSpPr>
        <p:spPr>
          <a:xfrm>
            <a:off x="6293693" y="4640138"/>
            <a:ext cx="1111429" cy="1111430"/>
          </a:xfrm>
          <a:custGeom>
            <a:avLst/>
            <a:gdLst/>
            <a:ahLst/>
            <a:cxnLst>
              <a:cxn ang="0">
                <a:pos x="wd2" y="hd2"/>
              </a:cxn>
              <a:cxn ang="5400000">
                <a:pos x="wd2" y="hd2"/>
              </a:cxn>
              <a:cxn ang="10800000">
                <a:pos x="wd2" y="hd2"/>
              </a:cxn>
              <a:cxn ang="16200000">
                <a:pos x="wd2" y="hd2"/>
              </a:cxn>
            </a:cxnLst>
            <a:rect l="0" t="0" r="r" b="b"/>
            <a:pathLst>
              <a:path w="21600" h="21600" extrusionOk="0">
                <a:moveTo>
                  <a:pt x="0" y="10800"/>
                </a:moveTo>
                <a:cubicBezTo>
                  <a:pt x="0" y="7936"/>
                  <a:pt x="1138" y="5189"/>
                  <a:pt x="3163" y="3163"/>
                </a:cubicBezTo>
                <a:cubicBezTo>
                  <a:pt x="5189" y="1138"/>
                  <a:pt x="7936" y="0"/>
                  <a:pt x="10800" y="0"/>
                </a:cubicBezTo>
                <a:cubicBezTo>
                  <a:pt x="13664" y="0"/>
                  <a:pt x="16411" y="1138"/>
                  <a:pt x="18437" y="3163"/>
                </a:cubicBezTo>
                <a:cubicBezTo>
                  <a:pt x="20462" y="5189"/>
                  <a:pt x="21600" y="7936"/>
                  <a:pt x="21600" y="10800"/>
                </a:cubicBezTo>
                <a:cubicBezTo>
                  <a:pt x="21600" y="13664"/>
                  <a:pt x="20462" y="16411"/>
                  <a:pt x="18437" y="18437"/>
                </a:cubicBezTo>
                <a:cubicBezTo>
                  <a:pt x="16411" y="20462"/>
                  <a:pt x="13664" y="21600"/>
                  <a:pt x="10800" y="21600"/>
                </a:cubicBezTo>
                <a:cubicBezTo>
                  <a:pt x="7936" y="21600"/>
                  <a:pt x="5189" y="20462"/>
                  <a:pt x="3163" y="18437"/>
                </a:cubicBezTo>
                <a:cubicBezTo>
                  <a:pt x="1138" y="16411"/>
                  <a:pt x="0" y="13664"/>
                  <a:pt x="0" y="10800"/>
                </a:cubicBezTo>
                <a:lnTo>
                  <a:pt x="0" y="10800"/>
                </a:lnTo>
                <a:close/>
              </a:path>
            </a:pathLst>
          </a:custGeom>
          <a:solidFill>
            <a:srgbClr val="69A35B"/>
          </a:solidFill>
          <a:ln w="12700">
            <a:miter lim="400000"/>
          </a:ln>
        </p:spPr>
        <p:txBody>
          <a:bodyPr tIns="45720" bIns="45720" anchor="ctr"/>
          <a:lstStyle/>
          <a:p>
            <a:pPr algn="ctr" defTabSz="889000">
              <a:lnSpc>
                <a:spcPct val="90000"/>
              </a:lnSpc>
              <a:spcBef>
                <a:spcPts val="750"/>
              </a:spcBef>
              <a:defRPr sz="4000">
                <a:solidFill>
                  <a:srgbClr val="FFFFFF"/>
                </a:solidFill>
              </a:defRPr>
            </a:pPr>
            <a:endParaRPr sz="2000">
              <a:latin typeface="微软雅黑" panose="020B0503020204020204" charset="-122"/>
              <a:ea typeface="微软雅黑" panose="020B0503020204020204" charset="-122"/>
            </a:endParaRPr>
          </a:p>
        </p:txBody>
      </p:sp>
      <p:sp>
        <p:nvSpPr>
          <p:cNvPr id="48" name="形状"/>
          <p:cNvSpPr/>
          <p:nvPr>
            <p:custDataLst>
              <p:tags r:id="rId10"/>
            </p:custDataLst>
          </p:nvPr>
        </p:nvSpPr>
        <p:spPr>
          <a:xfrm>
            <a:off x="4786879" y="4640138"/>
            <a:ext cx="1111429" cy="1111430"/>
          </a:xfrm>
          <a:custGeom>
            <a:avLst/>
            <a:gdLst/>
            <a:ahLst/>
            <a:cxnLst>
              <a:cxn ang="0">
                <a:pos x="wd2" y="hd2"/>
              </a:cxn>
              <a:cxn ang="5400000">
                <a:pos x="wd2" y="hd2"/>
              </a:cxn>
              <a:cxn ang="10800000">
                <a:pos x="wd2" y="hd2"/>
              </a:cxn>
              <a:cxn ang="16200000">
                <a:pos x="wd2" y="hd2"/>
              </a:cxn>
            </a:cxnLst>
            <a:rect l="0" t="0" r="r" b="b"/>
            <a:pathLst>
              <a:path w="21600" h="21600" extrusionOk="0">
                <a:moveTo>
                  <a:pt x="0" y="10800"/>
                </a:moveTo>
                <a:cubicBezTo>
                  <a:pt x="0" y="7936"/>
                  <a:pt x="1138" y="5189"/>
                  <a:pt x="3163" y="3163"/>
                </a:cubicBezTo>
                <a:cubicBezTo>
                  <a:pt x="5189" y="1138"/>
                  <a:pt x="7936" y="0"/>
                  <a:pt x="10800" y="0"/>
                </a:cubicBezTo>
                <a:cubicBezTo>
                  <a:pt x="13664" y="0"/>
                  <a:pt x="16411" y="1138"/>
                  <a:pt x="18437" y="3163"/>
                </a:cubicBezTo>
                <a:cubicBezTo>
                  <a:pt x="20462" y="5189"/>
                  <a:pt x="21600" y="7936"/>
                  <a:pt x="21600" y="10800"/>
                </a:cubicBezTo>
                <a:cubicBezTo>
                  <a:pt x="21600" y="13664"/>
                  <a:pt x="20462" y="16411"/>
                  <a:pt x="18437" y="18437"/>
                </a:cubicBezTo>
                <a:cubicBezTo>
                  <a:pt x="16411" y="20462"/>
                  <a:pt x="13664" y="21600"/>
                  <a:pt x="10800" y="21600"/>
                </a:cubicBezTo>
                <a:cubicBezTo>
                  <a:pt x="7936" y="21600"/>
                  <a:pt x="5189" y="20462"/>
                  <a:pt x="3163" y="18437"/>
                </a:cubicBezTo>
                <a:cubicBezTo>
                  <a:pt x="1138" y="16411"/>
                  <a:pt x="0" y="13664"/>
                  <a:pt x="0" y="10800"/>
                </a:cubicBezTo>
                <a:lnTo>
                  <a:pt x="0" y="10800"/>
                </a:lnTo>
                <a:close/>
              </a:path>
            </a:pathLst>
          </a:custGeom>
          <a:solidFill>
            <a:srgbClr val="9BBB59"/>
          </a:solidFill>
          <a:ln w="12700">
            <a:miter lim="400000"/>
          </a:ln>
        </p:spPr>
        <p:txBody>
          <a:bodyPr tIns="45720" bIns="45720" anchor="ctr"/>
          <a:lstStyle/>
          <a:p>
            <a:pPr algn="ctr" defTabSz="889000">
              <a:lnSpc>
                <a:spcPct val="90000"/>
              </a:lnSpc>
              <a:spcBef>
                <a:spcPts val="750"/>
              </a:spcBef>
              <a:defRPr sz="4000">
                <a:solidFill>
                  <a:srgbClr val="FFFFFF"/>
                </a:solidFill>
              </a:defRPr>
            </a:pPr>
            <a:endParaRPr sz="2000">
              <a:latin typeface="微软雅黑" panose="020B0503020204020204" charset="-122"/>
              <a:ea typeface="微软雅黑" panose="020B0503020204020204" charset="-122"/>
            </a:endParaRPr>
          </a:p>
        </p:txBody>
      </p:sp>
      <p:sp>
        <p:nvSpPr>
          <p:cNvPr id="49" name="形状"/>
          <p:cNvSpPr/>
          <p:nvPr>
            <p:custDataLst>
              <p:tags r:id="rId11"/>
            </p:custDataLst>
          </p:nvPr>
        </p:nvSpPr>
        <p:spPr>
          <a:xfrm>
            <a:off x="5961387" y="2332433"/>
            <a:ext cx="296442" cy="375107"/>
          </a:xfrm>
          <a:custGeom>
            <a:avLst/>
            <a:gdLst/>
            <a:ahLst/>
            <a:cxnLst>
              <a:cxn ang="0">
                <a:pos x="wd2" y="hd2"/>
              </a:cxn>
              <a:cxn ang="5400000">
                <a:pos x="wd2" y="hd2"/>
              </a:cxn>
              <a:cxn ang="10800000">
                <a:pos x="wd2" y="hd2"/>
              </a:cxn>
              <a:cxn ang="16200000">
                <a:pos x="wd2" y="hd2"/>
              </a:cxn>
            </a:cxnLst>
            <a:rect l="0" t="0" r="r" b="b"/>
            <a:pathLst>
              <a:path w="21600" h="21600" extrusionOk="0">
                <a:moveTo>
                  <a:pt x="0" y="4320"/>
                </a:moveTo>
                <a:lnTo>
                  <a:pt x="10800" y="4320"/>
                </a:lnTo>
                <a:lnTo>
                  <a:pt x="10800" y="0"/>
                </a:lnTo>
                <a:lnTo>
                  <a:pt x="21600" y="10800"/>
                </a:lnTo>
                <a:lnTo>
                  <a:pt x="10800" y="21600"/>
                </a:lnTo>
                <a:lnTo>
                  <a:pt x="10800" y="17280"/>
                </a:lnTo>
                <a:lnTo>
                  <a:pt x="0" y="17280"/>
                </a:lnTo>
                <a:lnTo>
                  <a:pt x="0" y="4320"/>
                </a:lnTo>
                <a:close/>
              </a:path>
            </a:pathLst>
          </a:custGeom>
          <a:solidFill>
            <a:srgbClr val="B2B2B2"/>
          </a:solidFill>
          <a:ln w="12700">
            <a:miter lim="400000"/>
          </a:ln>
        </p:spPr>
        <p:txBody>
          <a:bodyPr tIns="45720" bIns="45720" anchor="ctr"/>
          <a:lstStyle/>
          <a:p>
            <a:pPr algn="ctr" defTabSz="622300">
              <a:lnSpc>
                <a:spcPct val="90000"/>
              </a:lnSpc>
              <a:spcBef>
                <a:spcPts val="750"/>
              </a:spcBef>
              <a:defRPr sz="2800">
                <a:solidFill>
                  <a:srgbClr val="FFFFFF"/>
                </a:solidFill>
              </a:defRPr>
            </a:pPr>
            <a:endParaRPr sz="1400">
              <a:latin typeface="微软雅黑" panose="020B0503020204020204" charset="-122"/>
              <a:ea typeface="微软雅黑" panose="020B0503020204020204" charset="-122"/>
            </a:endParaRPr>
          </a:p>
        </p:txBody>
      </p:sp>
      <p:sp>
        <p:nvSpPr>
          <p:cNvPr id="50" name="形状"/>
          <p:cNvSpPr/>
          <p:nvPr>
            <p:custDataLst>
              <p:tags r:id="rId12"/>
            </p:custDataLst>
          </p:nvPr>
        </p:nvSpPr>
        <p:spPr>
          <a:xfrm rot="10800000">
            <a:off x="5947779" y="5046008"/>
            <a:ext cx="296442" cy="375107"/>
          </a:xfrm>
          <a:custGeom>
            <a:avLst/>
            <a:gdLst/>
            <a:ahLst/>
            <a:cxnLst>
              <a:cxn ang="0">
                <a:pos x="wd2" y="hd2"/>
              </a:cxn>
              <a:cxn ang="5400000">
                <a:pos x="wd2" y="hd2"/>
              </a:cxn>
              <a:cxn ang="10800000">
                <a:pos x="wd2" y="hd2"/>
              </a:cxn>
              <a:cxn ang="16200000">
                <a:pos x="wd2" y="hd2"/>
              </a:cxn>
            </a:cxnLst>
            <a:rect l="0" t="0" r="r" b="b"/>
            <a:pathLst>
              <a:path w="21600" h="21600" extrusionOk="0">
                <a:moveTo>
                  <a:pt x="0" y="4320"/>
                </a:moveTo>
                <a:lnTo>
                  <a:pt x="10800" y="4320"/>
                </a:lnTo>
                <a:lnTo>
                  <a:pt x="10800" y="0"/>
                </a:lnTo>
                <a:lnTo>
                  <a:pt x="21600" y="10800"/>
                </a:lnTo>
                <a:lnTo>
                  <a:pt x="10800" y="21600"/>
                </a:lnTo>
                <a:lnTo>
                  <a:pt x="10800" y="17280"/>
                </a:lnTo>
                <a:lnTo>
                  <a:pt x="0" y="17280"/>
                </a:lnTo>
                <a:lnTo>
                  <a:pt x="0" y="4320"/>
                </a:lnTo>
                <a:close/>
              </a:path>
            </a:pathLst>
          </a:custGeom>
          <a:solidFill>
            <a:srgbClr val="B2B2B2"/>
          </a:solidFill>
          <a:ln w="12700">
            <a:miter lim="400000"/>
          </a:ln>
        </p:spPr>
        <p:txBody>
          <a:bodyPr tIns="45720" bIns="45720" anchor="ctr"/>
          <a:lstStyle/>
          <a:p>
            <a:pPr algn="ctr" defTabSz="622300">
              <a:lnSpc>
                <a:spcPct val="90000"/>
              </a:lnSpc>
              <a:spcBef>
                <a:spcPts val="750"/>
              </a:spcBef>
              <a:defRPr sz="2800">
                <a:solidFill>
                  <a:srgbClr val="FFFFFF"/>
                </a:solidFill>
              </a:defRPr>
            </a:pPr>
            <a:endParaRPr sz="1400">
              <a:latin typeface="微软雅黑" panose="020B0503020204020204" charset="-122"/>
              <a:ea typeface="微软雅黑" panose="020B0503020204020204" charset="-122"/>
            </a:endParaRPr>
          </a:p>
        </p:txBody>
      </p:sp>
      <p:sp>
        <p:nvSpPr>
          <p:cNvPr id="51" name="形状"/>
          <p:cNvSpPr/>
          <p:nvPr>
            <p:custDataLst>
              <p:tags r:id="rId13"/>
            </p:custDataLst>
          </p:nvPr>
        </p:nvSpPr>
        <p:spPr>
          <a:xfrm rot="17100000">
            <a:off x="4575579" y="2953148"/>
            <a:ext cx="296442" cy="375107"/>
          </a:xfrm>
          <a:custGeom>
            <a:avLst/>
            <a:gdLst/>
            <a:ahLst/>
            <a:cxnLst>
              <a:cxn ang="0">
                <a:pos x="wd2" y="hd2"/>
              </a:cxn>
              <a:cxn ang="5400000">
                <a:pos x="wd2" y="hd2"/>
              </a:cxn>
              <a:cxn ang="10800000">
                <a:pos x="wd2" y="hd2"/>
              </a:cxn>
              <a:cxn ang="16200000">
                <a:pos x="wd2" y="hd2"/>
              </a:cxn>
            </a:cxnLst>
            <a:rect l="0" t="0" r="r" b="b"/>
            <a:pathLst>
              <a:path w="21600" h="21600" extrusionOk="0">
                <a:moveTo>
                  <a:pt x="0" y="4320"/>
                </a:moveTo>
                <a:lnTo>
                  <a:pt x="10800" y="4320"/>
                </a:lnTo>
                <a:lnTo>
                  <a:pt x="10800" y="0"/>
                </a:lnTo>
                <a:lnTo>
                  <a:pt x="21600" y="10800"/>
                </a:lnTo>
                <a:lnTo>
                  <a:pt x="10800" y="21600"/>
                </a:lnTo>
                <a:lnTo>
                  <a:pt x="10800" y="17280"/>
                </a:lnTo>
                <a:lnTo>
                  <a:pt x="0" y="17280"/>
                </a:lnTo>
                <a:lnTo>
                  <a:pt x="0" y="4320"/>
                </a:lnTo>
                <a:close/>
              </a:path>
            </a:pathLst>
          </a:custGeom>
          <a:solidFill>
            <a:srgbClr val="B2B2B2"/>
          </a:solidFill>
          <a:ln w="12700">
            <a:miter lim="400000"/>
          </a:ln>
        </p:spPr>
        <p:txBody>
          <a:bodyPr tIns="45720" bIns="45720" anchor="ctr"/>
          <a:lstStyle/>
          <a:p>
            <a:pPr algn="ctr" defTabSz="622300">
              <a:lnSpc>
                <a:spcPct val="90000"/>
              </a:lnSpc>
              <a:spcBef>
                <a:spcPts val="750"/>
              </a:spcBef>
              <a:defRPr sz="2800">
                <a:solidFill>
                  <a:srgbClr val="FFFFFF"/>
                </a:solidFill>
              </a:defRPr>
            </a:pPr>
            <a:endParaRPr sz="1400">
              <a:latin typeface="微软雅黑" panose="020B0503020204020204" charset="-122"/>
              <a:ea typeface="微软雅黑" panose="020B0503020204020204" charset="-122"/>
            </a:endParaRPr>
          </a:p>
        </p:txBody>
      </p:sp>
      <p:sp>
        <p:nvSpPr>
          <p:cNvPr id="52" name="形状"/>
          <p:cNvSpPr/>
          <p:nvPr>
            <p:custDataLst>
              <p:tags r:id="rId14"/>
            </p:custDataLst>
          </p:nvPr>
        </p:nvSpPr>
        <p:spPr>
          <a:xfrm rot="4500000">
            <a:off x="7325062" y="2953148"/>
            <a:ext cx="296442" cy="375107"/>
          </a:xfrm>
          <a:custGeom>
            <a:avLst/>
            <a:gdLst/>
            <a:ahLst/>
            <a:cxnLst>
              <a:cxn ang="0">
                <a:pos x="wd2" y="hd2"/>
              </a:cxn>
              <a:cxn ang="5400000">
                <a:pos x="wd2" y="hd2"/>
              </a:cxn>
              <a:cxn ang="10800000">
                <a:pos x="wd2" y="hd2"/>
              </a:cxn>
              <a:cxn ang="16200000">
                <a:pos x="wd2" y="hd2"/>
              </a:cxn>
            </a:cxnLst>
            <a:rect l="0" t="0" r="r" b="b"/>
            <a:pathLst>
              <a:path w="21600" h="21600" extrusionOk="0">
                <a:moveTo>
                  <a:pt x="0" y="4320"/>
                </a:moveTo>
                <a:lnTo>
                  <a:pt x="10800" y="4320"/>
                </a:lnTo>
                <a:lnTo>
                  <a:pt x="10800" y="0"/>
                </a:lnTo>
                <a:lnTo>
                  <a:pt x="21600" y="10800"/>
                </a:lnTo>
                <a:lnTo>
                  <a:pt x="10800" y="21600"/>
                </a:lnTo>
                <a:lnTo>
                  <a:pt x="10800" y="17280"/>
                </a:lnTo>
                <a:lnTo>
                  <a:pt x="0" y="17280"/>
                </a:lnTo>
                <a:lnTo>
                  <a:pt x="0" y="4320"/>
                </a:lnTo>
                <a:close/>
              </a:path>
            </a:pathLst>
          </a:custGeom>
          <a:solidFill>
            <a:srgbClr val="B2B2B2"/>
          </a:solidFill>
          <a:ln w="12700">
            <a:miter lim="400000"/>
          </a:ln>
        </p:spPr>
        <p:txBody>
          <a:bodyPr tIns="45720" bIns="45720" anchor="ctr"/>
          <a:lstStyle/>
          <a:p>
            <a:pPr algn="ctr" defTabSz="622300">
              <a:lnSpc>
                <a:spcPct val="90000"/>
              </a:lnSpc>
              <a:spcBef>
                <a:spcPts val="750"/>
              </a:spcBef>
              <a:defRPr sz="2800">
                <a:solidFill>
                  <a:srgbClr val="FFFFFF"/>
                </a:solidFill>
              </a:defRPr>
            </a:pPr>
            <a:endParaRPr sz="1400">
              <a:latin typeface="微软雅黑" panose="020B0503020204020204" charset="-122"/>
              <a:ea typeface="微软雅黑" panose="020B0503020204020204" charset="-122"/>
            </a:endParaRPr>
          </a:p>
        </p:txBody>
      </p:sp>
      <p:sp>
        <p:nvSpPr>
          <p:cNvPr id="56" name="形状"/>
          <p:cNvSpPr/>
          <p:nvPr>
            <p:custDataLst>
              <p:tags r:id="rId15"/>
            </p:custDataLst>
          </p:nvPr>
        </p:nvSpPr>
        <p:spPr>
          <a:xfrm rot="14604855">
            <a:off x="4575579" y="4461101"/>
            <a:ext cx="296442" cy="375107"/>
          </a:xfrm>
          <a:custGeom>
            <a:avLst/>
            <a:gdLst/>
            <a:ahLst/>
            <a:cxnLst>
              <a:cxn ang="0">
                <a:pos x="wd2" y="hd2"/>
              </a:cxn>
              <a:cxn ang="5400000">
                <a:pos x="wd2" y="hd2"/>
              </a:cxn>
              <a:cxn ang="10800000">
                <a:pos x="wd2" y="hd2"/>
              </a:cxn>
              <a:cxn ang="16200000">
                <a:pos x="wd2" y="hd2"/>
              </a:cxn>
            </a:cxnLst>
            <a:rect l="0" t="0" r="r" b="b"/>
            <a:pathLst>
              <a:path w="21600" h="21600" extrusionOk="0">
                <a:moveTo>
                  <a:pt x="0" y="4320"/>
                </a:moveTo>
                <a:lnTo>
                  <a:pt x="10800" y="4320"/>
                </a:lnTo>
                <a:lnTo>
                  <a:pt x="10800" y="0"/>
                </a:lnTo>
                <a:lnTo>
                  <a:pt x="21600" y="10800"/>
                </a:lnTo>
                <a:lnTo>
                  <a:pt x="10800" y="21600"/>
                </a:lnTo>
                <a:lnTo>
                  <a:pt x="10800" y="17280"/>
                </a:lnTo>
                <a:lnTo>
                  <a:pt x="0" y="17280"/>
                </a:lnTo>
                <a:lnTo>
                  <a:pt x="0" y="4320"/>
                </a:lnTo>
                <a:close/>
              </a:path>
            </a:pathLst>
          </a:custGeom>
          <a:solidFill>
            <a:srgbClr val="B2B2B2"/>
          </a:solidFill>
          <a:ln w="12700">
            <a:miter lim="400000"/>
          </a:ln>
        </p:spPr>
        <p:txBody>
          <a:bodyPr tIns="45720" bIns="45720" anchor="ctr"/>
          <a:lstStyle/>
          <a:p>
            <a:pPr algn="ctr" defTabSz="622300">
              <a:lnSpc>
                <a:spcPct val="90000"/>
              </a:lnSpc>
              <a:spcBef>
                <a:spcPts val="750"/>
              </a:spcBef>
              <a:defRPr sz="2800">
                <a:solidFill>
                  <a:srgbClr val="FFFFFF"/>
                </a:solidFill>
              </a:defRPr>
            </a:pPr>
            <a:endParaRPr sz="1400">
              <a:latin typeface="微软雅黑" panose="020B0503020204020204" charset="-122"/>
              <a:ea typeface="微软雅黑" panose="020B0503020204020204" charset="-122"/>
            </a:endParaRPr>
          </a:p>
        </p:txBody>
      </p:sp>
      <p:sp>
        <p:nvSpPr>
          <p:cNvPr id="57" name="形状"/>
          <p:cNvSpPr/>
          <p:nvPr>
            <p:custDataLst>
              <p:tags r:id="rId16"/>
            </p:custDataLst>
          </p:nvPr>
        </p:nvSpPr>
        <p:spPr>
          <a:xfrm rot="7200000">
            <a:off x="7325062" y="4461101"/>
            <a:ext cx="296442" cy="375107"/>
          </a:xfrm>
          <a:custGeom>
            <a:avLst/>
            <a:gdLst/>
            <a:ahLst/>
            <a:cxnLst>
              <a:cxn ang="0">
                <a:pos x="wd2" y="hd2"/>
              </a:cxn>
              <a:cxn ang="5400000">
                <a:pos x="wd2" y="hd2"/>
              </a:cxn>
              <a:cxn ang="10800000">
                <a:pos x="wd2" y="hd2"/>
              </a:cxn>
              <a:cxn ang="16200000">
                <a:pos x="wd2" y="hd2"/>
              </a:cxn>
            </a:cxnLst>
            <a:rect l="0" t="0" r="r" b="b"/>
            <a:pathLst>
              <a:path w="21600" h="21600" extrusionOk="0">
                <a:moveTo>
                  <a:pt x="0" y="4320"/>
                </a:moveTo>
                <a:lnTo>
                  <a:pt x="10800" y="4320"/>
                </a:lnTo>
                <a:lnTo>
                  <a:pt x="10800" y="0"/>
                </a:lnTo>
                <a:lnTo>
                  <a:pt x="21600" y="10800"/>
                </a:lnTo>
                <a:lnTo>
                  <a:pt x="10800" y="21600"/>
                </a:lnTo>
                <a:lnTo>
                  <a:pt x="10800" y="17280"/>
                </a:lnTo>
                <a:lnTo>
                  <a:pt x="0" y="17280"/>
                </a:lnTo>
                <a:lnTo>
                  <a:pt x="0" y="4320"/>
                </a:lnTo>
                <a:close/>
              </a:path>
            </a:pathLst>
          </a:custGeom>
          <a:solidFill>
            <a:srgbClr val="B2B2B2"/>
          </a:solidFill>
          <a:ln w="12700">
            <a:miter lim="400000"/>
          </a:ln>
        </p:spPr>
        <p:txBody>
          <a:bodyPr tIns="45720" bIns="45720" anchor="ctr"/>
          <a:lstStyle/>
          <a:p>
            <a:pPr algn="ctr" defTabSz="622300">
              <a:lnSpc>
                <a:spcPct val="90000"/>
              </a:lnSpc>
              <a:spcBef>
                <a:spcPts val="750"/>
              </a:spcBef>
              <a:defRPr sz="2800">
                <a:solidFill>
                  <a:srgbClr val="FFFFFF"/>
                </a:solidFill>
              </a:defRPr>
            </a:pPr>
            <a:endParaRPr sz="1400">
              <a:latin typeface="微软雅黑" panose="020B0503020204020204" charset="-122"/>
              <a:ea typeface="微软雅黑" panose="020B0503020204020204" charset="-122"/>
            </a:endParaRPr>
          </a:p>
        </p:txBody>
      </p:sp>
      <p:sp>
        <p:nvSpPr>
          <p:cNvPr id="103" name="任意多边形: 形状 102"/>
          <p:cNvSpPr/>
          <p:nvPr>
            <p:custDataLst>
              <p:tags r:id="rId17"/>
            </p:custDataLst>
          </p:nvPr>
        </p:nvSpPr>
        <p:spPr>
          <a:xfrm>
            <a:off x="6649164" y="2393673"/>
            <a:ext cx="400484" cy="384605"/>
          </a:xfrm>
          <a:custGeom>
            <a:avLst/>
            <a:gdLst>
              <a:gd name="connsiteX0" fmla="*/ 83802 w 400484"/>
              <a:gd name="connsiteY0" fmla="*/ 234482 h 384605"/>
              <a:gd name="connsiteX1" fmla="*/ 50281 w 400484"/>
              <a:gd name="connsiteY1" fmla="*/ 267848 h 384605"/>
              <a:gd name="connsiteX2" fmla="*/ 83802 w 400484"/>
              <a:gd name="connsiteY2" fmla="*/ 301206 h 384605"/>
              <a:gd name="connsiteX3" fmla="*/ 117323 w 400484"/>
              <a:gd name="connsiteY3" fmla="*/ 267848 h 384605"/>
              <a:gd name="connsiteX4" fmla="*/ 83802 w 400484"/>
              <a:gd name="connsiteY4" fmla="*/ 234482 h 384605"/>
              <a:gd name="connsiteX5" fmla="*/ 317050 w 400484"/>
              <a:gd name="connsiteY5" fmla="*/ 234111 h 384605"/>
              <a:gd name="connsiteX6" fmla="*/ 283677 w 400484"/>
              <a:gd name="connsiteY6" fmla="*/ 267550 h 384605"/>
              <a:gd name="connsiteX7" fmla="*/ 317050 w 400484"/>
              <a:gd name="connsiteY7" fmla="*/ 300989 h 384605"/>
              <a:gd name="connsiteX8" fmla="*/ 350424 w 400484"/>
              <a:gd name="connsiteY8" fmla="*/ 267550 h 384605"/>
              <a:gd name="connsiteX9" fmla="*/ 317050 w 400484"/>
              <a:gd name="connsiteY9" fmla="*/ 234111 h 384605"/>
              <a:gd name="connsiteX10" fmla="*/ 83802 w 400484"/>
              <a:gd name="connsiteY10" fmla="*/ 201124 h 384605"/>
              <a:gd name="connsiteX11" fmla="*/ 150844 w 400484"/>
              <a:gd name="connsiteY11" fmla="*/ 267848 h 384605"/>
              <a:gd name="connsiteX12" fmla="*/ 129893 w 400484"/>
              <a:gd name="connsiteY12" fmla="*/ 313719 h 384605"/>
              <a:gd name="connsiteX13" fmla="*/ 167604 w 400484"/>
              <a:gd name="connsiteY13" fmla="*/ 384605 h 384605"/>
              <a:gd name="connsiteX14" fmla="*/ 134083 w 400484"/>
              <a:gd name="connsiteY14" fmla="*/ 384605 h 384605"/>
              <a:gd name="connsiteX15" fmla="*/ 83802 w 400484"/>
              <a:gd name="connsiteY15" fmla="*/ 334564 h 384605"/>
              <a:gd name="connsiteX16" fmla="*/ 33521 w 400484"/>
              <a:gd name="connsiteY16" fmla="*/ 384605 h 384605"/>
              <a:gd name="connsiteX17" fmla="*/ 0 w 400484"/>
              <a:gd name="connsiteY17" fmla="*/ 384605 h 384605"/>
              <a:gd name="connsiteX18" fmla="*/ 37711 w 400484"/>
              <a:gd name="connsiteY18" fmla="*/ 313719 h 384605"/>
              <a:gd name="connsiteX19" fmla="*/ 16761 w 400484"/>
              <a:gd name="connsiteY19" fmla="*/ 267848 h 384605"/>
              <a:gd name="connsiteX20" fmla="*/ 83802 w 400484"/>
              <a:gd name="connsiteY20" fmla="*/ 201124 h 384605"/>
              <a:gd name="connsiteX21" fmla="*/ 250303 w 400484"/>
              <a:gd name="connsiteY21" fmla="*/ 66896 h 384605"/>
              <a:gd name="connsiteX22" fmla="*/ 250303 w 400484"/>
              <a:gd name="connsiteY22" fmla="*/ 133775 h 384605"/>
              <a:gd name="connsiteX23" fmla="*/ 200243 w 400484"/>
              <a:gd name="connsiteY23" fmla="*/ 133775 h 384605"/>
              <a:gd name="connsiteX24" fmla="*/ 200243 w 400484"/>
              <a:gd name="connsiteY24" fmla="*/ 150495 h 384605"/>
              <a:gd name="connsiteX25" fmla="*/ 308707 w 400484"/>
              <a:gd name="connsiteY25" fmla="*/ 150495 h 384605"/>
              <a:gd name="connsiteX26" fmla="*/ 333737 w 400484"/>
              <a:gd name="connsiteY26" fmla="*/ 175583 h 384605"/>
              <a:gd name="connsiteX27" fmla="*/ 333737 w 400484"/>
              <a:gd name="connsiteY27" fmla="*/ 150495 h 384605"/>
              <a:gd name="connsiteX28" fmla="*/ 367111 w 400484"/>
              <a:gd name="connsiteY28" fmla="*/ 150495 h 384605"/>
              <a:gd name="connsiteX29" fmla="*/ 367111 w 400484"/>
              <a:gd name="connsiteY29" fmla="*/ 66896 h 384605"/>
              <a:gd name="connsiteX30" fmla="*/ 250303 w 400484"/>
              <a:gd name="connsiteY30" fmla="*/ 66896 h 384605"/>
              <a:gd name="connsiteX31" fmla="*/ 33375 w 400484"/>
              <a:gd name="connsiteY31" fmla="*/ 33439 h 384605"/>
              <a:gd name="connsiteX32" fmla="*/ 33375 w 400484"/>
              <a:gd name="connsiteY32" fmla="*/ 100336 h 384605"/>
              <a:gd name="connsiteX33" fmla="*/ 66748 w 400484"/>
              <a:gd name="connsiteY33" fmla="*/ 100336 h 384605"/>
              <a:gd name="connsiteX34" fmla="*/ 66748 w 400484"/>
              <a:gd name="connsiteY34" fmla="*/ 117055 h 384605"/>
              <a:gd name="connsiteX35" fmla="*/ 95950 w 400484"/>
              <a:gd name="connsiteY35" fmla="*/ 100336 h 384605"/>
              <a:gd name="connsiteX36" fmla="*/ 216930 w 400484"/>
              <a:gd name="connsiteY36" fmla="*/ 100336 h 384605"/>
              <a:gd name="connsiteX37" fmla="*/ 216930 w 400484"/>
              <a:gd name="connsiteY37" fmla="*/ 33439 h 384605"/>
              <a:gd name="connsiteX38" fmla="*/ 33375 w 400484"/>
              <a:gd name="connsiteY38" fmla="*/ 33439 h 384605"/>
              <a:gd name="connsiteX39" fmla="*/ 1 w 400484"/>
              <a:gd name="connsiteY39" fmla="*/ 0 h 384605"/>
              <a:gd name="connsiteX40" fmla="*/ 250303 w 400484"/>
              <a:gd name="connsiteY40" fmla="*/ 0 h 384605"/>
              <a:gd name="connsiteX41" fmla="*/ 250303 w 400484"/>
              <a:gd name="connsiteY41" fmla="*/ 33439 h 384605"/>
              <a:gd name="connsiteX42" fmla="*/ 400484 w 400484"/>
              <a:gd name="connsiteY42" fmla="*/ 33439 h 384605"/>
              <a:gd name="connsiteX43" fmla="*/ 400484 w 400484"/>
              <a:gd name="connsiteY43" fmla="*/ 183934 h 384605"/>
              <a:gd name="connsiteX44" fmla="*/ 367111 w 400484"/>
              <a:gd name="connsiteY44" fmla="*/ 183934 h 384605"/>
              <a:gd name="connsiteX45" fmla="*/ 367111 w 400484"/>
              <a:gd name="connsiteY45" fmla="*/ 221558 h 384605"/>
              <a:gd name="connsiteX46" fmla="*/ 383797 w 400484"/>
              <a:gd name="connsiteY46" fmla="*/ 267550 h 384605"/>
              <a:gd name="connsiteX47" fmla="*/ 362939 w 400484"/>
              <a:gd name="connsiteY47" fmla="*/ 313542 h 384605"/>
              <a:gd name="connsiteX48" fmla="*/ 400484 w 400484"/>
              <a:gd name="connsiteY48" fmla="*/ 384605 h 384605"/>
              <a:gd name="connsiteX49" fmla="*/ 367111 w 400484"/>
              <a:gd name="connsiteY49" fmla="*/ 384605 h 384605"/>
              <a:gd name="connsiteX50" fmla="*/ 317050 w 400484"/>
              <a:gd name="connsiteY50" fmla="*/ 334446 h 384605"/>
              <a:gd name="connsiteX51" fmla="*/ 266990 w 400484"/>
              <a:gd name="connsiteY51" fmla="*/ 384605 h 384605"/>
              <a:gd name="connsiteX52" fmla="*/ 233616 w 400484"/>
              <a:gd name="connsiteY52" fmla="*/ 384605 h 384605"/>
              <a:gd name="connsiteX53" fmla="*/ 271162 w 400484"/>
              <a:gd name="connsiteY53" fmla="*/ 313542 h 384605"/>
              <a:gd name="connsiteX54" fmla="*/ 250303 w 400484"/>
              <a:gd name="connsiteY54" fmla="*/ 267550 h 384605"/>
              <a:gd name="connsiteX55" fmla="*/ 312879 w 400484"/>
              <a:gd name="connsiteY55" fmla="*/ 200671 h 384605"/>
              <a:gd name="connsiteX56" fmla="*/ 292020 w 400484"/>
              <a:gd name="connsiteY56" fmla="*/ 183934 h 384605"/>
              <a:gd name="connsiteX57" fmla="*/ 166869 w 400484"/>
              <a:gd name="connsiteY57" fmla="*/ 183934 h 384605"/>
              <a:gd name="connsiteX58" fmla="*/ 166869 w 400484"/>
              <a:gd name="connsiteY58" fmla="*/ 133775 h 384605"/>
              <a:gd name="connsiteX59" fmla="*/ 104294 w 400484"/>
              <a:gd name="connsiteY59" fmla="*/ 133775 h 384605"/>
              <a:gd name="connsiteX60" fmla="*/ 33375 w 400484"/>
              <a:gd name="connsiteY60" fmla="*/ 179767 h 384605"/>
              <a:gd name="connsiteX61" fmla="*/ 33375 w 400484"/>
              <a:gd name="connsiteY61" fmla="*/ 133775 h 384605"/>
              <a:gd name="connsiteX62" fmla="*/ 1 w 400484"/>
              <a:gd name="connsiteY62" fmla="*/ 133775 h 384605"/>
              <a:gd name="connsiteX63" fmla="*/ 1 w 400484"/>
              <a:gd name="connsiteY63" fmla="*/ 0 h 3846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Lst>
            <a:rect l="l" t="t" r="r" b="b"/>
            <a:pathLst>
              <a:path w="400484" h="384605">
                <a:moveTo>
                  <a:pt x="83802" y="234482"/>
                </a:moveTo>
                <a:cubicBezTo>
                  <a:pt x="67042" y="234482"/>
                  <a:pt x="50281" y="251165"/>
                  <a:pt x="50281" y="267848"/>
                </a:cubicBezTo>
                <a:cubicBezTo>
                  <a:pt x="50281" y="284523"/>
                  <a:pt x="67042" y="301206"/>
                  <a:pt x="83802" y="301206"/>
                </a:cubicBezTo>
                <a:cubicBezTo>
                  <a:pt x="104753" y="301206"/>
                  <a:pt x="117323" y="284523"/>
                  <a:pt x="117323" y="267848"/>
                </a:cubicBezTo>
                <a:cubicBezTo>
                  <a:pt x="117323" y="251165"/>
                  <a:pt x="104753" y="234482"/>
                  <a:pt x="83802" y="234482"/>
                </a:cubicBezTo>
                <a:close/>
                <a:moveTo>
                  <a:pt x="317050" y="234111"/>
                </a:moveTo>
                <a:cubicBezTo>
                  <a:pt x="300363" y="234111"/>
                  <a:pt x="283677" y="250830"/>
                  <a:pt x="283677" y="267550"/>
                </a:cubicBezTo>
                <a:cubicBezTo>
                  <a:pt x="283677" y="284270"/>
                  <a:pt x="300363" y="300989"/>
                  <a:pt x="317050" y="300989"/>
                </a:cubicBezTo>
                <a:cubicBezTo>
                  <a:pt x="337909" y="300989"/>
                  <a:pt x="350424" y="284270"/>
                  <a:pt x="350424" y="267550"/>
                </a:cubicBezTo>
                <a:cubicBezTo>
                  <a:pt x="350424" y="250830"/>
                  <a:pt x="337909" y="234111"/>
                  <a:pt x="317050" y="234111"/>
                </a:cubicBezTo>
                <a:close/>
                <a:moveTo>
                  <a:pt x="83802" y="201124"/>
                </a:moveTo>
                <a:cubicBezTo>
                  <a:pt x="121513" y="201124"/>
                  <a:pt x="150844" y="230311"/>
                  <a:pt x="150844" y="267848"/>
                </a:cubicBezTo>
                <a:cubicBezTo>
                  <a:pt x="150844" y="284523"/>
                  <a:pt x="142464" y="301206"/>
                  <a:pt x="129893" y="313719"/>
                </a:cubicBezTo>
                <a:cubicBezTo>
                  <a:pt x="155034" y="330393"/>
                  <a:pt x="167604" y="355418"/>
                  <a:pt x="167604" y="384605"/>
                </a:cubicBezTo>
                <a:cubicBezTo>
                  <a:pt x="167604" y="384605"/>
                  <a:pt x="167604" y="384605"/>
                  <a:pt x="134083" y="384605"/>
                </a:cubicBezTo>
                <a:cubicBezTo>
                  <a:pt x="134083" y="355418"/>
                  <a:pt x="113133" y="334564"/>
                  <a:pt x="83802" y="334564"/>
                </a:cubicBezTo>
                <a:cubicBezTo>
                  <a:pt x="54472" y="334564"/>
                  <a:pt x="33521" y="355418"/>
                  <a:pt x="33521" y="384605"/>
                </a:cubicBezTo>
                <a:cubicBezTo>
                  <a:pt x="33521" y="384605"/>
                  <a:pt x="33521" y="384605"/>
                  <a:pt x="0" y="384605"/>
                </a:cubicBezTo>
                <a:cubicBezTo>
                  <a:pt x="0" y="355418"/>
                  <a:pt x="16761" y="330393"/>
                  <a:pt x="37711" y="313719"/>
                </a:cubicBezTo>
                <a:cubicBezTo>
                  <a:pt x="25141" y="301206"/>
                  <a:pt x="16761" y="284523"/>
                  <a:pt x="16761" y="267848"/>
                </a:cubicBezTo>
                <a:cubicBezTo>
                  <a:pt x="16761" y="230311"/>
                  <a:pt x="46091" y="201124"/>
                  <a:pt x="83802" y="201124"/>
                </a:cubicBezTo>
                <a:close/>
                <a:moveTo>
                  <a:pt x="250303" y="66896"/>
                </a:moveTo>
                <a:cubicBezTo>
                  <a:pt x="250303" y="66896"/>
                  <a:pt x="250303" y="66896"/>
                  <a:pt x="250303" y="133775"/>
                </a:cubicBezTo>
                <a:cubicBezTo>
                  <a:pt x="250303" y="133775"/>
                  <a:pt x="250303" y="133775"/>
                  <a:pt x="200243" y="133775"/>
                </a:cubicBezTo>
                <a:cubicBezTo>
                  <a:pt x="200243" y="133775"/>
                  <a:pt x="200243" y="133775"/>
                  <a:pt x="200243" y="150495"/>
                </a:cubicBezTo>
                <a:lnTo>
                  <a:pt x="308707" y="150495"/>
                </a:lnTo>
                <a:cubicBezTo>
                  <a:pt x="308707" y="150495"/>
                  <a:pt x="308707" y="150495"/>
                  <a:pt x="333737" y="175583"/>
                </a:cubicBezTo>
                <a:cubicBezTo>
                  <a:pt x="333737" y="175583"/>
                  <a:pt x="333737" y="175583"/>
                  <a:pt x="333737" y="150495"/>
                </a:cubicBezTo>
                <a:cubicBezTo>
                  <a:pt x="333737" y="150495"/>
                  <a:pt x="333737" y="150495"/>
                  <a:pt x="367111" y="150495"/>
                </a:cubicBezTo>
                <a:cubicBezTo>
                  <a:pt x="367111" y="150495"/>
                  <a:pt x="367111" y="150495"/>
                  <a:pt x="367111" y="66896"/>
                </a:cubicBezTo>
                <a:cubicBezTo>
                  <a:pt x="367111" y="66896"/>
                  <a:pt x="367111" y="66896"/>
                  <a:pt x="250303" y="66896"/>
                </a:cubicBezTo>
                <a:close/>
                <a:moveTo>
                  <a:pt x="33375" y="33439"/>
                </a:moveTo>
                <a:cubicBezTo>
                  <a:pt x="33375" y="33439"/>
                  <a:pt x="33375" y="33439"/>
                  <a:pt x="33375" y="100336"/>
                </a:cubicBezTo>
                <a:cubicBezTo>
                  <a:pt x="33375" y="100336"/>
                  <a:pt x="33375" y="100336"/>
                  <a:pt x="66748" y="100336"/>
                </a:cubicBezTo>
                <a:cubicBezTo>
                  <a:pt x="66748" y="100336"/>
                  <a:pt x="66748" y="100336"/>
                  <a:pt x="66748" y="117055"/>
                </a:cubicBezTo>
                <a:cubicBezTo>
                  <a:pt x="66748" y="117055"/>
                  <a:pt x="66748" y="117055"/>
                  <a:pt x="95950" y="100336"/>
                </a:cubicBezTo>
                <a:lnTo>
                  <a:pt x="216930" y="100336"/>
                </a:lnTo>
                <a:cubicBezTo>
                  <a:pt x="216930" y="100336"/>
                  <a:pt x="216930" y="100336"/>
                  <a:pt x="216930" y="33439"/>
                </a:cubicBezTo>
                <a:cubicBezTo>
                  <a:pt x="216930" y="33439"/>
                  <a:pt x="216930" y="33439"/>
                  <a:pt x="33375" y="33439"/>
                </a:cubicBezTo>
                <a:close/>
                <a:moveTo>
                  <a:pt x="1" y="0"/>
                </a:moveTo>
                <a:cubicBezTo>
                  <a:pt x="1" y="0"/>
                  <a:pt x="1" y="0"/>
                  <a:pt x="250303" y="0"/>
                </a:cubicBezTo>
                <a:cubicBezTo>
                  <a:pt x="250303" y="0"/>
                  <a:pt x="250303" y="0"/>
                  <a:pt x="250303" y="33439"/>
                </a:cubicBezTo>
                <a:cubicBezTo>
                  <a:pt x="250303" y="33439"/>
                  <a:pt x="250303" y="33439"/>
                  <a:pt x="400484" y="33439"/>
                </a:cubicBezTo>
                <a:cubicBezTo>
                  <a:pt x="400484" y="33439"/>
                  <a:pt x="400484" y="33439"/>
                  <a:pt x="400484" y="183934"/>
                </a:cubicBezTo>
                <a:lnTo>
                  <a:pt x="367111" y="183934"/>
                </a:lnTo>
                <a:cubicBezTo>
                  <a:pt x="367111" y="183934"/>
                  <a:pt x="367111" y="183934"/>
                  <a:pt x="367111" y="221558"/>
                </a:cubicBezTo>
                <a:cubicBezTo>
                  <a:pt x="379626" y="234111"/>
                  <a:pt x="383797" y="250830"/>
                  <a:pt x="383797" y="267550"/>
                </a:cubicBezTo>
                <a:cubicBezTo>
                  <a:pt x="383797" y="284270"/>
                  <a:pt x="375454" y="300989"/>
                  <a:pt x="362939" y="313542"/>
                </a:cubicBezTo>
                <a:cubicBezTo>
                  <a:pt x="387969" y="330262"/>
                  <a:pt x="400484" y="355350"/>
                  <a:pt x="400484" y="384605"/>
                </a:cubicBezTo>
                <a:cubicBezTo>
                  <a:pt x="400484" y="384605"/>
                  <a:pt x="400484" y="384605"/>
                  <a:pt x="367111" y="384605"/>
                </a:cubicBezTo>
                <a:cubicBezTo>
                  <a:pt x="367111" y="355350"/>
                  <a:pt x="346252" y="334446"/>
                  <a:pt x="317050" y="334446"/>
                </a:cubicBezTo>
                <a:cubicBezTo>
                  <a:pt x="287848" y="334446"/>
                  <a:pt x="266990" y="355350"/>
                  <a:pt x="266990" y="384605"/>
                </a:cubicBezTo>
                <a:cubicBezTo>
                  <a:pt x="266990" y="384605"/>
                  <a:pt x="266990" y="384605"/>
                  <a:pt x="233616" y="384605"/>
                </a:cubicBezTo>
                <a:cubicBezTo>
                  <a:pt x="233616" y="355350"/>
                  <a:pt x="250303" y="330262"/>
                  <a:pt x="271162" y="313542"/>
                </a:cubicBezTo>
                <a:cubicBezTo>
                  <a:pt x="258647" y="300989"/>
                  <a:pt x="250303" y="284270"/>
                  <a:pt x="250303" y="267550"/>
                </a:cubicBezTo>
                <a:cubicBezTo>
                  <a:pt x="250303" y="234111"/>
                  <a:pt x="275333" y="204838"/>
                  <a:pt x="312879" y="200671"/>
                </a:cubicBezTo>
                <a:cubicBezTo>
                  <a:pt x="312879" y="200671"/>
                  <a:pt x="312879" y="200671"/>
                  <a:pt x="292020" y="183934"/>
                </a:cubicBezTo>
                <a:cubicBezTo>
                  <a:pt x="292020" y="183934"/>
                  <a:pt x="292020" y="183934"/>
                  <a:pt x="166869" y="183934"/>
                </a:cubicBezTo>
                <a:cubicBezTo>
                  <a:pt x="166869" y="183934"/>
                  <a:pt x="166869" y="183934"/>
                  <a:pt x="166869" y="133775"/>
                </a:cubicBezTo>
                <a:cubicBezTo>
                  <a:pt x="166869" y="133775"/>
                  <a:pt x="166869" y="133775"/>
                  <a:pt x="104294" y="133775"/>
                </a:cubicBezTo>
                <a:cubicBezTo>
                  <a:pt x="104294" y="133775"/>
                  <a:pt x="104294" y="133775"/>
                  <a:pt x="33375" y="179767"/>
                </a:cubicBezTo>
                <a:cubicBezTo>
                  <a:pt x="33375" y="179767"/>
                  <a:pt x="33375" y="179767"/>
                  <a:pt x="33375" y="133775"/>
                </a:cubicBezTo>
                <a:cubicBezTo>
                  <a:pt x="33375" y="133775"/>
                  <a:pt x="33375" y="133775"/>
                  <a:pt x="1" y="133775"/>
                </a:cubicBezTo>
                <a:cubicBezTo>
                  <a:pt x="1" y="133775"/>
                  <a:pt x="1" y="133775"/>
                  <a:pt x="1" y="0"/>
                </a:cubicBezTo>
                <a:close/>
              </a:path>
            </a:pathLst>
          </a:custGeom>
          <a:solidFill>
            <a:srgbClr val="FFFFFF"/>
          </a:solidFill>
          <a:ln w="12700" cap="flat">
            <a:noFill/>
            <a:miter lim="400000"/>
          </a:ln>
          <a:effectLst/>
        </p:spPr>
        <p:txBody>
          <a:bodyPr wrap="square" lIns="45720" tIns="45720" rIns="45720" bIns="45720" numCol="1" anchor="t">
            <a:noAutofit/>
          </a:bodyPr>
          <a:lstStyle/>
          <a:p>
            <a:endParaRPr sz="900">
              <a:latin typeface="微软雅黑" panose="020B0503020204020204" charset="-122"/>
              <a:ea typeface="微软雅黑" panose="020B0503020204020204" charset="-122"/>
            </a:endParaRPr>
          </a:p>
        </p:txBody>
      </p:sp>
      <p:sp>
        <p:nvSpPr>
          <p:cNvPr id="104" name="任意多边形: 形状 103"/>
          <p:cNvSpPr/>
          <p:nvPr>
            <p:custDataLst>
              <p:tags r:id="rId18"/>
            </p:custDataLst>
          </p:nvPr>
        </p:nvSpPr>
        <p:spPr>
          <a:xfrm>
            <a:off x="6615645" y="4974439"/>
            <a:ext cx="467525" cy="442826"/>
          </a:xfrm>
          <a:custGeom>
            <a:avLst/>
            <a:gdLst>
              <a:gd name="connsiteX0" fmla="*/ 199267 w 467525"/>
              <a:gd name="connsiteY0" fmla="*/ 359284 h 442826"/>
              <a:gd name="connsiteX1" fmla="*/ 199267 w 467525"/>
              <a:gd name="connsiteY1" fmla="*/ 392701 h 442826"/>
              <a:gd name="connsiteX2" fmla="*/ 266019 w 467525"/>
              <a:gd name="connsiteY2" fmla="*/ 392701 h 442826"/>
              <a:gd name="connsiteX3" fmla="*/ 266019 w 467525"/>
              <a:gd name="connsiteY3" fmla="*/ 359284 h 442826"/>
              <a:gd name="connsiteX4" fmla="*/ 199267 w 467525"/>
              <a:gd name="connsiteY4" fmla="*/ 359284 h 442826"/>
              <a:gd name="connsiteX5" fmla="*/ 375784 w 467525"/>
              <a:gd name="connsiteY5" fmla="*/ 292864 h 442826"/>
              <a:gd name="connsiteX6" fmla="*/ 407541 w 467525"/>
              <a:gd name="connsiteY6" fmla="*/ 329914 h 442826"/>
              <a:gd name="connsiteX7" fmla="*/ 382840 w 467525"/>
              <a:gd name="connsiteY7" fmla="*/ 354614 h 442826"/>
              <a:gd name="connsiteX8" fmla="*/ 349320 w 467525"/>
              <a:gd name="connsiteY8" fmla="*/ 317564 h 442826"/>
              <a:gd name="connsiteX9" fmla="*/ 91740 w 467525"/>
              <a:gd name="connsiteY9" fmla="*/ 292864 h 442826"/>
              <a:gd name="connsiteX10" fmla="*/ 112913 w 467525"/>
              <a:gd name="connsiteY10" fmla="*/ 317564 h 442826"/>
              <a:gd name="connsiteX11" fmla="*/ 79391 w 467525"/>
              <a:gd name="connsiteY11" fmla="*/ 354614 h 442826"/>
              <a:gd name="connsiteX12" fmla="*/ 52928 w 467525"/>
              <a:gd name="connsiteY12" fmla="*/ 329914 h 442826"/>
              <a:gd name="connsiteX13" fmla="*/ 416361 w 467525"/>
              <a:gd name="connsiteY13" fmla="*/ 158782 h 442826"/>
              <a:gd name="connsiteX14" fmla="*/ 467525 w 467525"/>
              <a:gd name="connsiteY14" fmla="*/ 158782 h 442826"/>
              <a:gd name="connsiteX15" fmla="*/ 467525 w 467525"/>
              <a:gd name="connsiteY15" fmla="*/ 192304 h 442826"/>
              <a:gd name="connsiteX16" fmla="*/ 416361 w 467525"/>
              <a:gd name="connsiteY16" fmla="*/ 192304 h 442826"/>
              <a:gd name="connsiteX17" fmla="*/ 0 w 467525"/>
              <a:gd name="connsiteY17" fmla="*/ 158782 h 442826"/>
              <a:gd name="connsiteX18" fmla="*/ 49399 w 467525"/>
              <a:gd name="connsiteY18" fmla="*/ 158782 h 442826"/>
              <a:gd name="connsiteX19" fmla="*/ 49399 w 467525"/>
              <a:gd name="connsiteY19" fmla="*/ 192304 h 442826"/>
              <a:gd name="connsiteX20" fmla="*/ 0 w 467525"/>
              <a:gd name="connsiteY20" fmla="*/ 192304 h 442826"/>
              <a:gd name="connsiteX21" fmla="*/ 215948 w 467525"/>
              <a:gd name="connsiteY21" fmla="*/ 41781 h 442826"/>
              <a:gd name="connsiteX22" fmla="*/ 115821 w 467525"/>
              <a:gd name="connsiteY22" fmla="*/ 142032 h 442826"/>
              <a:gd name="connsiteX23" fmla="*/ 157544 w 467525"/>
              <a:gd name="connsiteY23" fmla="*/ 250648 h 442826"/>
              <a:gd name="connsiteX24" fmla="*/ 195094 w 467525"/>
              <a:gd name="connsiteY24" fmla="*/ 325846 h 442826"/>
              <a:gd name="connsiteX25" fmla="*/ 266019 w 467525"/>
              <a:gd name="connsiteY25" fmla="*/ 325846 h 442826"/>
              <a:gd name="connsiteX26" fmla="*/ 307742 w 467525"/>
              <a:gd name="connsiteY26" fmla="*/ 246486 h 442826"/>
              <a:gd name="connsiteX27" fmla="*/ 349466 w 467525"/>
              <a:gd name="connsiteY27" fmla="*/ 158740 h 442826"/>
              <a:gd name="connsiteX28" fmla="*/ 215948 w 467525"/>
              <a:gd name="connsiteY28" fmla="*/ 41781 h 442826"/>
              <a:gd name="connsiteX29" fmla="*/ 211774 w 467525"/>
              <a:gd name="connsiteY29" fmla="*/ 8364 h 442826"/>
              <a:gd name="connsiteX30" fmla="*/ 382841 w 467525"/>
              <a:gd name="connsiteY30" fmla="*/ 158740 h 442826"/>
              <a:gd name="connsiteX31" fmla="*/ 328596 w 467525"/>
              <a:gd name="connsiteY31" fmla="*/ 271538 h 442826"/>
              <a:gd name="connsiteX32" fmla="*/ 299394 w 467525"/>
              <a:gd name="connsiteY32" fmla="*/ 338393 h 442826"/>
              <a:gd name="connsiteX33" fmla="*/ 299394 w 467525"/>
              <a:gd name="connsiteY33" fmla="*/ 359284 h 442826"/>
              <a:gd name="connsiteX34" fmla="*/ 299394 w 467525"/>
              <a:gd name="connsiteY34" fmla="*/ 426118 h 442826"/>
              <a:gd name="connsiteX35" fmla="*/ 261845 w 467525"/>
              <a:gd name="connsiteY35" fmla="*/ 426118 h 442826"/>
              <a:gd name="connsiteX36" fmla="*/ 232643 w 467525"/>
              <a:gd name="connsiteY36" fmla="*/ 442826 h 442826"/>
              <a:gd name="connsiteX37" fmla="*/ 203441 w 467525"/>
              <a:gd name="connsiteY37" fmla="*/ 426118 h 442826"/>
              <a:gd name="connsiteX38" fmla="*/ 165892 w 467525"/>
              <a:gd name="connsiteY38" fmla="*/ 426118 h 442826"/>
              <a:gd name="connsiteX39" fmla="*/ 165892 w 467525"/>
              <a:gd name="connsiteY39" fmla="*/ 359284 h 442826"/>
              <a:gd name="connsiteX40" fmla="*/ 165892 w 467525"/>
              <a:gd name="connsiteY40" fmla="*/ 338393 h 442826"/>
              <a:gd name="connsiteX41" fmla="*/ 132502 w 467525"/>
              <a:gd name="connsiteY41" fmla="*/ 275721 h 442826"/>
              <a:gd name="connsiteX42" fmla="*/ 82445 w 467525"/>
              <a:gd name="connsiteY42" fmla="*/ 137870 h 442826"/>
              <a:gd name="connsiteX43" fmla="*/ 211774 w 467525"/>
              <a:gd name="connsiteY43" fmla="*/ 8364 h 442826"/>
              <a:gd name="connsiteX44" fmla="*/ 382839 w 467525"/>
              <a:gd name="connsiteY44" fmla="*/ 0 h 442826"/>
              <a:gd name="connsiteX45" fmla="*/ 407540 w 467525"/>
              <a:gd name="connsiteY45" fmla="*/ 19407 h 442826"/>
              <a:gd name="connsiteX46" fmla="*/ 375783 w 467525"/>
              <a:gd name="connsiteY46" fmla="*/ 58221 h 442826"/>
              <a:gd name="connsiteX47" fmla="*/ 349319 w 467525"/>
              <a:gd name="connsiteY47" fmla="*/ 33520 h 442826"/>
              <a:gd name="connsiteX48" fmla="*/ 79391 w 467525"/>
              <a:gd name="connsiteY48" fmla="*/ 0 h 442826"/>
              <a:gd name="connsiteX49" fmla="*/ 112913 w 467525"/>
              <a:gd name="connsiteY49" fmla="*/ 33520 h 442826"/>
              <a:gd name="connsiteX50" fmla="*/ 91740 w 467525"/>
              <a:gd name="connsiteY50" fmla="*/ 58221 h 442826"/>
              <a:gd name="connsiteX51" fmla="*/ 52928 w 467525"/>
              <a:gd name="connsiteY51" fmla="*/ 19407 h 4428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467525" h="442826">
                <a:moveTo>
                  <a:pt x="199267" y="359284"/>
                </a:moveTo>
                <a:cubicBezTo>
                  <a:pt x="199267" y="359284"/>
                  <a:pt x="199267" y="359284"/>
                  <a:pt x="199267" y="392701"/>
                </a:cubicBezTo>
                <a:cubicBezTo>
                  <a:pt x="199267" y="392701"/>
                  <a:pt x="199267" y="392701"/>
                  <a:pt x="266019" y="392701"/>
                </a:cubicBezTo>
                <a:lnTo>
                  <a:pt x="266019" y="359284"/>
                </a:lnTo>
                <a:cubicBezTo>
                  <a:pt x="266019" y="359284"/>
                  <a:pt x="266019" y="359284"/>
                  <a:pt x="199267" y="359284"/>
                </a:cubicBezTo>
                <a:close/>
                <a:moveTo>
                  <a:pt x="375784" y="292864"/>
                </a:moveTo>
                <a:lnTo>
                  <a:pt x="407541" y="329914"/>
                </a:lnTo>
                <a:lnTo>
                  <a:pt x="382840" y="354614"/>
                </a:lnTo>
                <a:lnTo>
                  <a:pt x="349320" y="317564"/>
                </a:lnTo>
                <a:close/>
                <a:moveTo>
                  <a:pt x="91740" y="292864"/>
                </a:moveTo>
                <a:lnTo>
                  <a:pt x="112913" y="317564"/>
                </a:lnTo>
                <a:lnTo>
                  <a:pt x="79391" y="354614"/>
                </a:lnTo>
                <a:lnTo>
                  <a:pt x="52928" y="329914"/>
                </a:lnTo>
                <a:close/>
                <a:moveTo>
                  <a:pt x="416361" y="158782"/>
                </a:moveTo>
                <a:lnTo>
                  <a:pt x="467525" y="158782"/>
                </a:lnTo>
                <a:lnTo>
                  <a:pt x="467525" y="192304"/>
                </a:lnTo>
                <a:lnTo>
                  <a:pt x="416361" y="192304"/>
                </a:lnTo>
                <a:close/>
                <a:moveTo>
                  <a:pt x="0" y="158782"/>
                </a:moveTo>
                <a:lnTo>
                  <a:pt x="49399" y="158782"/>
                </a:lnTo>
                <a:lnTo>
                  <a:pt x="49399" y="192304"/>
                </a:lnTo>
                <a:lnTo>
                  <a:pt x="0" y="192304"/>
                </a:lnTo>
                <a:close/>
                <a:moveTo>
                  <a:pt x="215948" y="41781"/>
                </a:moveTo>
                <a:cubicBezTo>
                  <a:pt x="165892" y="50125"/>
                  <a:pt x="119995" y="91906"/>
                  <a:pt x="115821" y="142032"/>
                </a:cubicBezTo>
                <a:cubicBezTo>
                  <a:pt x="111647" y="183813"/>
                  <a:pt x="124169" y="221413"/>
                  <a:pt x="157544" y="250648"/>
                </a:cubicBezTo>
                <a:cubicBezTo>
                  <a:pt x="178399" y="267377"/>
                  <a:pt x="195094" y="296611"/>
                  <a:pt x="195094" y="325846"/>
                </a:cubicBezTo>
                <a:cubicBezTo>
                  <a:pt x="195094" y="325846"/>
                  <a:pt x="195094" y="325846"/>
                  <a:pt x="266019" y="325846"/>
                </a:cubicBezTo>
                <a:cubicBezTo>
                  <a:pt x="270192" y="296611"/>
                  <a:pt x="282714" y="267377"/>
                  <a:pt x="307742" y="246486"/>
                </a:cubicBezTo>
                <a:cubicBezTo>
                  <a:pt x="332770" y="225595"/>
                  <a:pt x="349466" y="192178"/>
                  <a:pt x="349466" y="158740"/>
                </a:cubicBezTo>
                <a:cubicBezTo>
                  <a:pt x="349466" y="91906"/>
                  <a:pt x="286873" y="33416"/>
                  <a:pt x="215948" y="41781"/>
                </a:cubicBezTo>
                <a:close/>
                <a:moveTo>
                  <a:pt x="211774" y="8364"/>
                </a:moveTo>
                <a:cubicBezTo>
                  <a:pt x="303568" y="-1"/>
                  <a:pt x="382841" y="71016"/>
                  <a:pt x="382841" y="158740"/>
                </a:cubicBezTo>
                <a:cubicBezTo>
                  <a:pt x="382841" y="200522"/>
                  <a:pt x="361987" y="242304"/>
                  <a:pt x="328596" y="271538"/>
                </a:cubicBezTo>
                <a:cubicBezTo>
                  <a:pt x="307742" y="292429"/>
                  <a:pt x="299394" y="313320"/>
                  <a:pt x="299394" y="338393"/>
                </a:cubicBezTo>
                <a:cubicBezTo>
                  <a:pt x="299394" y="338393"/>
                  <a:pt x="299394" y="338393"/>
                  <a:pt x="299394" y="359284"/>
                </a:cubicBezTo>
                <a:cubicBezTo>
                  <a:pt x="299394" y="359284"/>
                  <a:pt x="299394" y="359284"/>
                  <a:pt x="299394" y="426118"/>
                </a:cubicBezTo>
                <a:cubicBezTo>
                  <a:pt x="299394" y="426118"/>
                  <a:pt x="299394" y="426118"/>
                  <a:pt x="261845" y="426118"/>
                </a:cubicBezTo>
                <a:cubicBezTo>
                  <a:pt x="253497" y="438644"/>
                  <a:pt x="245164" y="442826"/>
                  <a:pt x="232643" y="442826"/>
                </a:cubicBezTo>
                <a:cubicBezTo>
                  <a:pt x="220122" y="442826"/>
                  <a:pt x="207615" y="438644"/>
                  <a:pt x="203441" y="426118"/>
                </a:cubicBezTo>
                <a:cubicBezTo>
                  <a:pt x="203441" y="426118"/>
                  <a:pt x="203441" y="426118"/>
                  <a:pt x="165892" y="426118"/>
                </a:cubicBezTo>
                <a:cubicBezTo>
                  <a:pt x="165892" y="426118"/>
                  <a:pt x="165892" y="426118"/>
                  <a:pt x="165892" y="359284"/>
                </a:cubicBezTo>
                <a:cubicBezTo>
                  <a:pt x="165892" y="359284"/>
                  <a:pt x="165892" y="359284"/>
                  <a:pt x="165892" y="338393"/>
                </a:cubicBezTo>
                <a:cubicBezTo>
                  <a:pt x="165892" y="313320"/>
                  <a:pt x="153370" y="292429"/>
                  <a:pt x="132502" y="275721"/>
                </a:cubicBezTo>
                <a:cubicBezTo>
                  <a:pt x="94952" y="242304"/>
                  <a:pt x="74098" y="192178"/>
                  <a:pt x="82445" y="137870"/>
                </a:cubicBezTo>
                <a:cubicBezTo>
                  <a:pt x="90793" y="71016"/>
                  <a:pt x="145023" y="16708"/>
                  <a:pt x="211774" y="8364"/>
                </a:cubicBezTo>
                <a:close/>
                <a:moveTo>
                  <a:pt x="382839" y="0"/>
                </a:moveTo>
                <a:lnTo>
                  <a:pt x="407540" y="19407"/>
                </a:lnTo>
                <a:lnTo>
                  <a:pt x="375783" y="58221"/>
                </a:lnTo>
                <a:lnTo>
                  <a:pt x="349319" y="33520"/>
                </a:lnTo>
                <a:close/>
                <a:moveTo>
                  <a:pt x="79391" y="0"/>
                </a:moveTo>
                <a:lnTo>
                  <a:pt x="112913" y="33520"/>
                </a:lnTo>
                <a:lnTo>
                  <a:pt x="91740" y="58221"/>
                </a:lnTo>
                <a:lnTo>
                  <a:pt x="52928" y="19407"/>
                </a:lnTo>
                <a:close/>
              </a:path>
            </a:pathLst>
          </a:custGeom>
          <a:solidFill>
            <a:srgbClr val="FFFFFF"/>
          </a:solidFill>
          <a:ln w="12700" cap="flat">
            <a:noFill/>
            <a:miter lim="400000"/>
          </a:ln>
          <a:effectLst/>
        </p:spPr>
        <p:txBody>
          <a:bodyPr wrap="square" lIns="45720" tIns="45720" rIns="45720" bIns="45720" numCol="1" anchor="t">
            <a:noAutofit/>
          </a:bodyPr>
          <a:lstStyle/>
          <a:p>
            <a:endParaRPr sz="900">
              <a:latin typeface="微软雅黑" panose="020B0503020204020204" charset="-122"/>
              <a:ea typeface="微软雅黑" panose="020B0503020204020204" charset="-122"/>
            </a:endParaRPr>
          </a:p>
        </p:txBody>
      </p:sp>
      <p:sp>
        <p:nvSpPr>
          <p:cNvPr id="78" name="形状"/>
          <p:cNvSpPr/>
          <p:nvPr>
            <p:custDataLst>
              <p:tags r:id="rId19"/>
            </p:custDataLst>
          </p:nvPr>
        </p:nvSpPr>
        <p:spPr>
          <a:xfrm>
            <a:off x="7384048" y="3671266"/>
            <a:ext cx="437532" cy="439296"/>
          </a:xfrm>
          <a:custGeom>
            <a:avLst/>
            <a:gdLst/>
            <a:ahLst/>
            <a:cxnLst>
              <a:cxn ang="0">
                <a:pos x="wd2" y="hd2"/>
              </a:cxn>
              <a:cxn ang="5400000">
                <a:pos x="wd2" y="hd2"/>
              </a:cxn>
              <a:cxn ang="10800000">
                <a:pos x="wd2" y="hd2"/>
              </a:cxn>
              <a:cxn ang="16200000">
                <a:pos x="wd2" y="hd2"/>
              </a:cxn>
            </a:cxnLst>
            <a:rect l="0" t="0" r="r" b="b"/>
            <a:pathLst>
              <a:path w="21600" h="21600" extrusionOk="0">
                <a:moveTo>
                  <a:pt x="16251" y="11726"/>
                </a:moveTo>
                <a:cubicBezTo>
                  <a:pt x="19131" y="11520"/>
                  <a:pt x="21600" y="9051"/>
                  <a:pt x="21600" y="5966"/>
                </a:cubicBezTo>
                <a:cubicBezTo>
                  <a:pt x="21600" y="5143"/>
                  <a:pt x="21394" y="4320"/>
                  <a:pt x="20983" y="3497"/>
                </a:cubicBezTo>
                <a:cubicBezTo>
                  <a:pt x="20366" y="2469"/>
                  <a:pt x="20366" y="2469"/>
                  <a:pt x="20366" y="2469"/>
                </a:cubicBezTo>
                <a:cubicBezTo>
                  <a:pt x="16457" y="6377"/>
                  <a:pt x="16457" y="6377"/>
                  <a:pt x="16457" y="6377"/>
                </a:cubicBezTo>
                <a:cubicBezTo>
                  <a:pt x="15223" y="5143"/>
                  <a:pt x="15223" y="5143"/>
                  <a:pt x="15223" y="5143"/>
                </a:cubicBezTo>
                <a:cubicBezTo>
                  <a:pt x="19131" y="1234"/>
                  <a:pt x="19131" y="1234"/>
                  <a:pt x="19131" y="1234"/>
                </a:cubicBezTo>
                <a:cubicBezTo>
                  <a:pt x="18103" y="823"/>
                  <a:pt x="18103" y="823"/>
                  <a:pt x="18103" y="823"/>
                </a:cubicBezTo>
                <a:cubicBezTo>
                  <a:pt x="17280" y="411"/>
                  <a:pt x="16663" y="206"/>
                  <a:pt x="15840" y="206"/>
                </a:cubicBezTo>
                <a:cubicBezTo>
                  <a:pt x="12549" y="206"/>
                  <a:pt x="10080" y="2880"/>
                  <a:pt x="10080" y="5966"/>
                </a:cubicBezTo>
                <a:cubicBezTo>
                  <a:pt x="10080" y="6377"/>
                  <a:pt x="10080" y="6789"/>
                  <a:pt x="10080" y="6994"/>
                </a:cubicBezTo>
                <a:cubicBezTo>
                  <a:pt x="9051" y="8023"/>
                  <a:pt x="9051" y="8023"/>
                  <a:pt x="9051" y="8023"/>
                </a:cubicBezTo>
                <a:cubicBezTo>
                  <a:pt x="5760" y="4731"/>
                  <a:pt x="5760" y="4731"/>
                  <a:pt x="5760" y="4731"/>
                </a:cubicBezTo>
                <a:cubicBezTo>
                  <a:pt x="5966" y="2469"/>
                  <a:pt x="5966" y="2469"/>
                  <a:pt x="5966" y="2469"/>
                </a:cubicBezTo>
                <a:cubicBezTo>
                  <a:pt x="2057" y="0"/>
                  <a:pt x="2057" y="0"/>
                  <a:pt x="2057" y="0"/>
                </a:cubicBezTo>
                <a:cubicBezTo>
                  <a:pt x="0" y="2057"/>
                  <a:pt x="0" y="2057"/>
                  <a:pt x="0" y="2057"/>
                </a:cubicBezTo>
                <a:cubicBezTo>
                  <a:pt x="2263" y="5966"/>
                  <a:pt x="2263" y="5966"/>
                  <a:pt x="2263" y="5966"/>
                </a:cubicBezTo>
                <a:cubicBezTo>
                  <a:pt x="4526" y="5966"/>
                  <a:pt x="4526" y="5966"/>
                  <a:pt x="4526" y="5966"/>
                </a:cubicBezTo>
                <a:cubicBezTo>
                  <a:pt x="7817" y="9257"/>
                  <a:pt x="7817" y="9257"/>
                  <a:pt x="7817" y="9257"/>
                </a:cubicBezTo>
                <a:cubicBezTo>
                  <a:pt x="1029" y="16046"/>
                  <a:pt x="1029" y="16046"/>
                  <a:pt x="1029" y="16046"/>
                </a:cubicBezTo>
                <a:cubicBezTo>
                  <a:pt x="411" y="16663"/>
                  <a:pt x="206" y="17486"/>
                  <a:pt x="206" y="18309"/>
                </a:cubicBezTo>
                <a:cubicBezTo>
                  <a:pt x="206" y="19337"/>
                  <a:pt x="411" y="20160"/>
                  <a:pt x="1029" y="20777"/>
                </a:cubicBezTo>
                <a:cubicBezTo>
                  <a:pt x="1646" y="21394"/>
                  <a:pt x="2469" y="21600"/>
                  <a:pt x="3497" y="21600"/>
                </a:cubicBezTo>
                <a:cubicBezTo>
                  <a:pt x="4320" y="21600"/>
                  <a:pt x="5143" y="21394"/>
                  <a:pt x="5760" y="20777"/>
                </a:cubicBezTo>
                <a:cubicBezTo>
                  <a:pt x="10903" y="15634"/>
                  <a:pt x="10903" y="15634"/>
                  <a:pt x="10903" y="15634"/>
                </a:cubicBezTo>
                <a:cubicBezTo>
                  <a:pt x="15840" y="20777"/>
                  <a:pt x="15840" y="20777"/>
                  <a:pt x="15840" y="20777"/>
                </a:cubicBezTo>
                <a:cubicBezTo>
                  <a:pt x="16457" y="21394"/>
                  <a:pt x="17280" y="21600"/>
                  <a:pt x="18309" y="21600"/>
                </a:cubicBezTo>
                <a:cubicBezTo>
                  <a:pt x="19131" y="21600"/>
                  <a:pt x="19954" y="21394"/>
                  <a:pt x="20571" y="20777"/>
                </a:cubicBezTo>
                <a:cubicBezTo>
                  <a:pt x="21189" y="20160"/>
                  <a:pt x="21600" y="19337"/>
                  <a:pt x="21600" y="18309"/>
                </a:cubicBezTo>
                <a:cubicBezTo>
                  <a:pt x="21600" y="17486"/>
                  <a:pt x="21189" y="16663"/>
                  <a:pt x="20571" y="16046"/>
                </a:cubicBezTo>
                <a:cubicBezTo>
                  <a:pt x="20366" y="15840"/>
                  <a:pt x="17897" y="13371"/>
                  <a:pt x="16251" y="11726"/>
                </a:cubicBezTo>
                <a:close/>
                <a:moveTo>
                  <a:pt x="3086" y="4320"/>
                </a:moveTo>
                <a:cubicBezTo>
                  <a:pt x="2057" y="2469"/>
                  <a:pt x="2057" y="2469"/>
                  <a:pt x="2057" y="2469"/>
                </a:cubicBezTo>
                <a:cubicBezTo>
                  <a:pt x="2263" y="2057"/>
                  <a:pt x="2263" y="2057"/>
                  <a:pt x="2263" y="2057"/>
                </a:cubicBezTo>
                <a:cubicBezTo>
                  <a:pt x="4114" y="3291"/>
                  <a:pt x="4114" y="3291"/>
                  <a:pt x="4114" y="3291"/>
                </a:cubicBezTo>
                <a:cubicBezTo>
                  <a:pt x="4114" y="4114"/>
                  <a:pt x="4114" y="4114"/>
                  <a:pt x="4114" y="4114"/>
                </a:cubicBezTo>
                <a:cubicBezTo>
                  <a:pt x="3909" y="4320"/>
                  <a:pt x="3909" y="4320"/>
                  <a:pt x="3909" y="4320"/>
                </a:cubicBezTo>
                <a:lnTo>
                  <a:pt x="3086" y="4320"/>
                </a:lnTo>
                <a:close/>
                <a:moveTo>
                  <a:pt x="4526" y="19543"/>
                </a:moveTo>
                <a:cubicBezTo>
                  <a:pt x="3909" y="20160"/>
                  <a:pt x="2880" y="20160"/>
                  <a:pt x="2263" y="19543"/>
                </a:cubicBezTo>
                <a:cubicBezTo>
                  <a:pt x="1851" y="19337"/>
                  <a:pt x="1851" y="18926"/>
                  <a:pt x="1851" y="18309"/>
                </a:cubicBezTo>
                <a:cubicBezTo>
                  <a:pt x="1851" y="17897"/>
                  <a:pt x="1851" y="17486"/>
                  <a:pt x="2263" y="17280"/>
                </a:cubicBezTo>
                <a:cubicBezTo>
                  <a:pt x="11931" y="7611"/>
                  <a:pt x="11931" y="7611"/>
                  <a:pt x="11931" y="7611"/>
                </a:cubicBezTo>
                <a:cubicBezTo>
                  <a:pt x="11726" y="7200"/>
                  <a:pt x="11726" y="7200"/>
                  <a:pt x="11726" y="7200"/>
                </a:cubicBezTo>
                <a:cubicBezTo>
                  <a:pt x="11726" y="6789"/>
                  <a:pt x="11726" y="6377"/>
                  <a:pt x="11726" y="5966"/>
                </a:cubicBezTo>
                <a:cubicBezTo>
                  <a:pt x="11726" y="3703"/>
                  <a:pt x="13577" y="1851"/>
                  <a:pt x="15840" y="1851"/>
                </a:cubicBezTo>
                <a:cubicBezTo>
                  <a:pt x="15840" y="1851"/>
                  <a:pt x="16046" y="1851"/>
                  <a:pt x="16251" y="2057"/>
                </a:cubicBezTo>
                <a:cubicBezTo>
                  <a:pt x="12960" y="5143"/>
                  <a:pt x="12960" y="5143"/>
                  <a:pt x="12960" y="5143"/>
                </a:cubicBezTo>
                <a:cubicBezTo>
                  <a:pt x="16457" y="8640"/>
                  <a:pt x="16457" y="8640"/>
                  <a:pt x="16457" y="8640"/>
                </a:cubicBezTo>
                <a:cubicBezTo>
                  <a:pt x="19749" y="5349"/>
                  <a:pt x="19749" y="5349"/>
                  <a:pt x="19749" y="5349"/>
                </a:cubicBezTo>
                <a:cubicBezTo>
                  <a:pt x="19954" y="5554"/>
                  <a:pt x="19954" y="5760"/>
                  <a:pt x="19954" y="5966"/>
                </a:cubicBezTo>
                <a:cubicBezTo>
                  <a:pt x="19954" y="8640"/>
                  <a:pt x="17486" y="10697"/>
                  <a:pt x="14606" y="10080"/>
                </a:cubicBezTo>
                <a:cubicBezTo>
                  <a:pt x="14194" y="9874"/>
                  <a:pt x="14194" y="9874"/>
                  <a:pt x="14194" y="9874"/>
                </a:cubicBezTo>
                <a:lnTo>
                  <a:pt x="4526" y="19543"/>
                </a:lnTo>
                <a:close/>
                <a:moveTo>
                  <a:pt x="19337" y="19543"/>
                </a:moveTo>
                <a:cubicBezTo>
                  <a:pt x="18720" y="20160"/>
                  <a:pt x="17691" y="20160"/>
                  <a:pt x="17074" y="19543"/>
                </a:cubicBezTo>
                <a:cubicBezTo>
                  <a:pt x="11931" y="14400"/>
                  <a:pt x="11931" y="14400"/>
                  <a:pt x="11931" y="14400"/>
                </a:cubicBezTo>
                <a:cubicBezTo>
                  <a:pt x="14400" y="12137"/>
                  <a:pt x="14400" y="12137"/>
                  <a:pt x="14400" y="12137"/>
                </a:cubicBezTo>
                <a:cubicBezTo>
                  <a:pt x="15634" y="13577"/>
                  <a:pt x="19131" y="17074"/>
                  <a:pt x="19337" y="17280"/>
                </a:cubicBezTo>
                <a:cubicBezTo>
                  <a:pt x="19749" y="17486"/>
                  <a:pt x="19954" y="17897"/>
                  <a:pt x="19954" y="18309"/>
                </a:cubicBezTo>
                <a:cubicBezTo>
                  <a:pt x="19954" y="18926"/>
                  <a:pt x="19749" y="19337"/>
                  <a:pt x="19337" y="19543"/>
                </a:cubicBezTo>
                <a:close/>
              </a:path>
            </a:pathLst>
          </a:custGeom>
          <a:solidFill>
            <a:srgbClr val="FFFFFF"/>
          </a:solidFill>
          <a:ln w="12700">
            <a:miter lim="400000"/>
          </a:ln>
        </p:spPr>
        <p:txBody>
          <a:bodyPr tIns="45720" bIns="45720"/>
          <a:lstStyle/>
          <a:p>
            <a:endParaRPr sz="900">
              <a:latin typeface="微软雅黑" panose="020B0503020204020204" charset="-122"/>
              <a:ea typeface="微软雅黑" panose="020B0503020204020204" charset="-122"/>
            </a:endParaRPr>
          </a:p>
        </p:txBody>
      </p:sp>
      <p:sp>
        <p:nvSpPr>
          <p:cNvPr id="79" name="形状"/>
          <p:cNvSpPr/>
          <p:nvPr>
            <p:custDataLst>
              <p:tags r:id="rId20"/>
            </p:custDataLst>
          </p:nvPr>
        </p:nvSpPr>
        <p:spPr>
          <a:xfrm>
            <a:off x="5108831" y="5011490"/>
            <a:ext cx="467524" cy="368727"/>
          </a:xfrm>
          <a:custGeom>
            <a:avLst/>
            <a:gdLst/>
            <a:ahLst/>
            <a:cxnLst>
              <a:cxn ang="0">
                <a:pos x="wd2" y="hd2"/>
              </a:cxn>
              <a:cxn ang="5400000">
                <a:pos x="wd2" y="hd2"/>
              </a:cxn>
              <a:cxn ang="10800000">
                <a:pos x="wd2" y="hd2"/>
              </a:cxn>
              <a:cxn ang="16200000">
                <a:pos x="wd2" y="hd2"/>
              </a:cxn>
            </a:cxnLst>
            <a:rect l="0" t="0" r="r" b="b"/>
            <a:pathLst>
              <a:path w="21600" h="21600" extrusionOk="0">
                <a:moveTo>
                  <a:pt x="19318" y="13745"/>
                </a:moveTo>
                <a:lnTo>
                  <a:pt x="19318" y="9818"/>
                </a:lnTo>
                <a:lnTo>
                  <a:pt x="11574" y="9818"/>
                </a:lnTo>
                <a:lnTo>
                  <a:pt x="11574" y="7855"/>
                </a:lnTo>
                <a:lnTo>
                  <a:pt x="13938" y="7855"/>
                </a:lnTo>
                <a:lnTo>
                  <a:pt x="13938" y="0"/>
                </a:lnTo>
                <a:lnTo>
                  <a:pt x="7743" y="0"/>
                </a:lnTo>
                <a:lnTo>
                  <a:pt x="7743" y="7855"/>
                </a:lnTo>
                <a:lnTo>
                  <a:pt x="10026" y="7855"/>
                </a:lnTo>
                <a:lnTo>
                  <a:pt x="10026" y="9818"/>
                </a:lnTo>
                <a:lnTo>
                  <a:pt x="2364" y="9818"/>
                </a:lnTo>
                <a:lnTo>
                  <a:pt x="2364" y="13745"/>
                </a:lnTo>
                <a:lnTo>
                  <a:pt x="0" y="13745"/>
                </a:lnTo>
                <a:lnTo>
                  <a:pt x="0" y="21600"/>
                </a:lnTo>
                <a:lnTo>
                  <a:pt x="6195" y="21600"/>
                </a:lnTo>
                <a:lnTo>
                  <a:pt x="6195" y="13745"/>
                </a:lnTo>
                <a:lnTo>
                  <a:pt x="3912" y="13745"/>
                </a:lnTo>
                <a:lnTo>
                  <a:pt x="3912" y="11782"/>
                </a:lnTo>
                <a:lnTo>
                  <a:pt x="10026" y="11782"/>
                </a:lnTo>
                <a:lnTo>
                  <a:pt x="10026" y="13745"/>
                </a:lnTo>
                <a:lnTo>
                  <a:pt x="7743" y="13745"/>
                </a:lnTo>
                <a:lnTo>
                  <a:pt x="7743" y="21600"/>
                </a:lnTo>
                <a:lnTo>
                  <a:pt x="13938" y="21600"/>
                </a:lnTo>
                <a:lnTo>
                  <a:pt x="13938" y="13745"/>
                </a:lnTo>
                <a:lnTo>
                  <a:pt x="11574" y="13745"/>
                </a:lnTo>
                <a:lnTo>
                  <a:pt x="11574" y="11782"/>
                </a:lnTo>
                <a:lnTo>
                  <a:pt x="17769" y="11782"/>
                </a:lnTo>
                <a:lnTo>
                  <a:pt x="17769" y="13745"/>
                </a:lnTo>
                <a:lnTo>
                  <a:pt x="15487" y="13745"/>
                </a:lnTo>
                <a:lnTo>
                  <a:pt x="15487" y="21600"/>
                </a:lnTo>
                <a:lnTo>
                  <a:pt x="21600" y="21600"/>
                </a:lnTo>
                <a:lnTo>
                  <a:pt x="21600" y="13745"/>
                </a:lnTo>
                <a:lnTo>
                  <a:pt x="19318" y="13745"/>
                </a:lnTo>
                <a:close/>
                <a:moveTo>
                  <a:pt x="9292" y="1964"/>
                </a:moveTo>
                <a:lnTo>
                  <a:pt x="12389" y="1964"/>
                </a:lnTo>
                <a:lnTo>
                  <a:pt x="12389" y="5891"/>
                </a:lnTo>
                <a:lnTo>
                  <a:pt x="9292" y="5891"/>
                </a:lnTo>
                <a:lnTo>
                  <a:pt x="9292" y="1964"/>
                </a:lnTo>
                <a:close/>
                <a:moveTo>
                  <a:pt x="4646" y="19636"/>
                </a:moveTo>
                <a:lnTo>
                  <a:pt x="1549" y="19636"/>
                </a:lnTo>
                <a:lnTo>
                  <a:pt x="1549" y="15709"/>
                </a:lnTo>
                <a:lnTo>
                  <a:pt x="4646" y="15709"/>
                </a:lnTo>
                <a:lnTo>
                  <a:pt x="4646" y="19636"/>
                </a:lnTo>
                <a:close/>
                <a:moveTo>
                  <a:pt x="12389" y="19636"/>
                </a:moveTo>
                <a:lnTo>
                  <a:pt x="9292" y="19636"/>
                </a:lnTo>
                <a:lnTo>
                  <a:pt x="9292" y="15709"/>
                </a:lnTo>
                <a:lnTo>
                  <a:pt x="12389" y="15709"/>
                </a:lnTo>
                <a:lnTo>
                  <a:pt x="12389" y="19636"/>
                </a:lnTo>
                <a:close/>
                <a:moveTo>
                  <a:pt x="20051" y="19636"/>
                </a:moveTo>
                <a:lnTo>
                  <a:pt x="16954" y="19636"/>
                </a:lnTo>
                <a:lnTo>
                  <a:pt x="16954" y="15709"/>
                </a:lnTo>
                <a:lnTo>
                  <a:pt x="20051" y="15709"/>
                </a:lnTo>
                <a:lnTo>
                  <a:pt x="20051" y="19636"/>
                </a:lnTo>
                <a:close/>
              </a:path>
            </a:pathLst>
          </a:custGeom>
          <a:solidFill>
            <a:srgbClr val="FFFFFF"/>
          </a:solidFill>
          <a:ln w="12700">
            <a:miter lim="400000"/>
          </a:ln>
        </p:spPr>
        <p:txBody>
          <a:bodyPr tIns="45720" bIns="45720"/>
          <a:lstStyle/>
          <a:p>
            <a:endParaRPr sz="900">
              <a:latin typeface="微软雅黑" panose="020B0503020204020204" charset="-122"/>
              <a:ea typeface="微软雅黑" panose="020B0503020204020204" charset="-122"/>
            </a:endParaRPr>
          </a:p>
        </p:txBody>
      </p:sp>
      <p:sp>
        <p:nvSpPr>
          <p:cNvPr id="102" name="任意多边形: 形状 101"/>
          <p:cNvSpPr/>
          <p:nvPr>
            <p:custDataLst>
              <p:tags r:id="rId21"/>
            </p:custDataLst>
          </p:nvPr>
        </p:nvSpPr>
        <p:spPr>
          <a:xfrm>
            <a:off x="5075311" y="2401612"/>
            <a:ext cx="534565" cy="368727"/>
          </a:xfrm>
          <a:custGeom>
            <a:avLst/>
            <a:gdLst>
              <a:gd name="connsiteX0" fmla="*/ 268165 w 534565"/>
              <a:gd name="connsiteY0" fmla="*/ 128790 h 368727"/>
              <a:gd name="connsiteX1" fmla="*/ 347556 w 534565"/>
              <a:gd name="connsiteY1" fmla="*/ 208178 h 368727"/>
              <a:gd name="connsiteX2" fmla="*/ 321093 w 534565"/>
              <a:gd name="connsiteY2" fmla="*/ 229350 h 368727"/>
              <a:gd name="connsiteX3" fmla="*/ 284043 w 534565"/>
              <a:gd name="connsiteY3" fmla="*/ 192305 h 368727"/>
              <a:gd name="connsiteX4" fmla="*/ 284043 w 534565"/>
              <a:gd name="connsiteY4" fmla="*/ 301686 h 368727"/>
              <a:gd name="connsiteX5" fmla="*/ 250523 w 534565"/>
              <a:gd name="connsiteY5" fmla="*/ 301686 h 368727"/>
              <a:gd name="connsiteX6" fmla="*/ 250523 w 534565"/>
              <a:gd name="connsiteY6" fmla="*/ 192305 h 368727"/>
              <a:gd name="connsiteX7" fmla="*/ 213474 w 534565"/>
              <a:gd name="connsiteY7" fmla="*/ 229350 h 368727"/>
              <a:gd name="connsiteX8" fmla="*/ 188774 w 534565"/>
              <a:gd name="connsiteY8" fmla="*/ 208178 h 368727"/>
              <a:gd name="connsiteX9" fmla="*/ 267283 w 534565"/>
              <a:gd name="connsiteY9" fmla="*/ 33527 h 368727"/>
              <a:gd name="connsiteX10" fmla="*/ 167051 w 534565"/>
              <a:gd name="connsiteY10" fmla="*/ 134090 h 368727"/>
              <a:gd name="connsiteX11" fmla="*/ 167051 w 534565"/>
              <a:gd name="connsiteY11" fmla="*/ 150837 h 368727"/>
              <a:gd name="connsiteX12" fmla="*/ 150346 w 534565"/>
              <a:gd name="connsiteY12" fmla="*/ 150837 h 368727"/>
              <a:gd name="connsiteX13" fmla="*/ 100231 w 534565"/>
              <a:gd name="connsiteY13" fmla="*/ 192745 h 368727"/>
              <a:gd name="connsiteX14" fmla="*/ 100231 w 534565"/>
              <a:gd name="connsiteY14" fmla="*/ 201127 h 368727"/>
              <a:gd name="connsiteX15" fmla="*/ 87708 w 534565"/>
              <a:gd name="connsiteY15" fmla="*/ 205309 h 368727"/>
              <a:gd name="connsiteX16" fmla="*/ 33410 w 534565"/>
              <a:gd name="connsiteY16" fmla="*/ 268164 h 368727"/>
              <a:gd name="connsiteX17" fmla="*/ 100231 w 534565"/>
              <a:gd name="connsiteY17" fmla="*/ 335200 h 368727"/>
              <a:gd name="connsiteX18" fmla="*/ 434334 w 534565"/>
              <a:gd name="connsiteY18" fmla="*/ 335200 h 368727"/>
              <a:gd name="connsiteX19" fmla="*/ 501155 w 534565"/>
              <a:gd name="connsiteY19" fmla="*/ 268164 h 368727"/>
              <a:gd name="connsiteX20" fmla="*/ 476085 w 534565"/>
              <a:gd name="connsiteY20" fmla="*/ 217890 h 368727"/>
              <a:gd name="connsiteX21" fmla="*/ 467745 w 534565"/>
              <a:gd name="connsiteY21" fmla="*/ 209509 h 368727"/>
              <a:gd name="connsiteX22" fmla="*/ 467745 w 534565"/>
              <a:gd name="connsiteY22" fmla="*/ 201127 h 368727"/>
              <a:gd name="connsiteX23" fmla="*/ 384219 w 534565"/>
              <a:gd name="connsiteY23" fmla="*/ 117327 h 368727"/>
              <a:gd name="connsiteX24" fmla="*/ 367514 w 534565"/>
              <a:gd name="connsiteY24" fmla="*/ 121509 h 368727"/>
              <a:gd name="connsiteX25" fmla="*/ 363331 w 534565"/>
              <a:gd name="connsiteY25" fmla="*/ 108945 h 368727"/>
              <a:gd name="connsiteX26" fmla="*/ 267283 w 534565"/>
              <a:gd name="connsiteY26" fmla="*/ 33527 h 368727"/>
              <a:gd name="connsiteX27" fmla="*/ 267283 w 534565"/>
              <a:gd name="connsiteY27" fmla="*/ 0 h 368727"/>
              <a:gd name="connsiteX28" fmla="*/ 392559 w 534565"/>
              <a:gd name="connsiteY28" fmla="*/ 83800 h 368727"/>
              <a:gd name="connsiteX29" fmla="*/ 501155 w 534565"/>
              <a:gd name="connsiteY29" fmla="*/ 196928 h 368727"/>
              <a:gd name="connsiteX30" fmla="*/ 534565 w 534565"/>
              <a:gd name="connsiteY30" fmla="*/ 268164 h 368727"/>
              <a:gd name="connsiteX31" fmla="*/ 434334 w 534565"/>
              <a:gd name="connsiteY31" fmla="*/ 368727 h 368727"/>
              <a:gd name="connsiteX32" fmla="*/ 100231 w 534565"/>
              <a:gd name="connsiteY32" fmla="*/ 368727 h 368727"/>
              <a:gd name="connsiteX33" fmla="*/ 0 w 534565"/>
              <a:gd name="connsiteY33" fmla="*/ 268164 h 368727"/>
              <a:gd name="connsiteX34" fmla="*/ 71003 w 534565"/>
              <a:gd name="connsiteY34" fmla="*/ 171800 h 368727"/>
              <a:gd name="connsiteX35" fmla="*/ 133641 w 534565"/>
              <a:gd name="connsiteY35" fmla="*/ 121509 h 368727"/>
              <a:gd name="connsiteX36" fmla="*/ 267283 w 534565"/>
              <a:gd name="connsiteY36" fmla="*/ 0 h 3687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534565" h="368727">
                <a:moveTo>
                  <a:pt x="268165" y="128790"/>
                </a:moveTo>
                <a:lnTo>
                  <a:pt x="347556" y="208178"/>
                </a:lnTo>
                <a:lnTo>
                  <a:pt x="321093" y="229350"/>
                </a:lnTo>
                <a:lnTo>
                  <a:pt x="284043" y="192305"/>
                </a:lnTo>
                <a:lnTo>
                  <a:pt x="284043" y="301686"/>
                </a:lnTo>
                <a:lnTo>
                  <a:pt x="250523" y="301686"/>
                </a:lnTo>
                <a:lnTo>
                  <a:pt x="250523" y="192305"/>
                </a:lnTo>
                <a:lnTo>
                  <a:pt x="213474" y="229350"/>
                </a:lnTo>
                <a:lnTo>
                  <a:pt x="188774" y="208178"/>
                </a:lnTo>
                <a:close/>
                <a:moveTo>
                  <a:pt x="267283" y="33527"/>
                </a:moveTo>
                <a:cubicBezTo>
                  <a:pt x="212985" y="33527"/>
                  <a:pt x="167051" y="79618"/>
                  <a:pt x="167051" y="134090"/>
                </a:cubicBezTo>
                <a:cubicBezTo>
                  <a:pt x="167051" y="134090"/>
                  <a:pt x="167051" y="134090"/>
                  <a:pt x="167051" y="150837"/>
                </a:cubicBezTo>
                <a:cubicBezTo>
                  <a:pt x="167051" y="150837"/>
                  <a:pt x="167051" y="150837"/>
                  <a:pt x="150346" y="150837"/>
                </a:cubicBezTo>
                <a:cubicBezTo>
                  <a:pt x="129459" y="150837"/>
                  <a:pt x="108571" y="167600"/>
                  <a:pt x="100231" y="192745"/>
                </a:cubicBezTo>
                <a:cubicBezTo>
                  <a:pt x="100231" y="192745"/>
                  <a:pt x="100231" y="192745"/>
                  <a:pt x="100231" y="201127"/>
                </a:cubicBezTo>
                <a:cubicBezTo>
                  <a:pt x="100231" y="201127"/>
                  <a:pt x="100231" y="201127"/>
                  <a:pt x="87708" y="205309"/>
                </a:cubicBezTo>
                <a:cubicBezTo>
                  <a:pt x="58455" y="209509"/>
                  <a:pt x="33410" y="238836"/>
                  <a:pt x="33410" y="268164"/>
                </a:cubicBezTo>
                <a:cubicBezTo>
                  <a:pt x="33410" y="305873"/>
                  <a:pt x="62638" y="335200"/>
                  <a:pt x="100231" y="335200"/>
                </a:cubicBezTo>
                <a:cubicBezTo>
                  <a:pt x="100231" y="335200"/>
                  <a:pt x="100231" y="335200"/>
                  <a:pt x="434334" y="335200"/>
                </a:cubicBezTo>
                <a:cubicBezTo>
                  <a:pt x="471927" y="335200"/>
                  <a:pt x="501155" y="305873"/>
                  <a:pt x="501155" y="268164"/>
                </a:cubicBezTo>
                <a:cubicBezTo>
                  <a:pt x="501155" y="247218"/>
                  <a:pt x="492815" y="230455"/>
                  <a:pt x="476085" y="217890"/>
                </a:cubicBezTo>
                <a:cubicBezTo>
                  <a:pt x="476085" y="217890"/>
                  <a:pt x="476085" y="217890"/>
                  <a:pt x="467745" y="209509"/>
                </a:cubicBezTo>
                <a:cubicBezTo>
                  <a:pt x="467745" y="209509"/>
                  <a:pt x="467745" y="209509"/>
                  <a:pt x="467745" y="201127"/>
                </a:cubicBezTo>
                <a:cubicBezTo>
                  <a:pt x="467745" y="155036"/>
                  <a:pt x="430152" y="117327"/>
                  <a:pt x="384219" y="117327"/>
                </a:cubicBezTo>
                <a:cubicBezTo>
                  <a:pt x="384219" y="117327"/>
                  <a:pt x="384219" y="117327"/>
                  <a:pt x="367514" y="121509"/>
                </a:cubicBezTo>
                <a:cubicBezTo>
                  <a:pt x="367514" y="121509"/>
                  <a:pt x="367514" y="121509"/>
                  <a:pt x="363331" y="108945"/>
                </a:cubicBezTo>
                <a:cubicBezTo>
                  <a:pt x="350809" y="62854"/>
                  <a:pt x="313216" y="33527"/>
                  <a:pt x="267283" y="33527"/>
                </a:cubicBezTo>
                <a:close/>
                <a:moveTo>
                  <a:pt x="267283" y="0"/>
                </a:moveTo>
                <a:cubicBezTo>
                  <a:pt x="321581" y="0"/>
                  <a:pt x="371696" y="37709"/>
                  <a:pt x="392559" y="83800"/>
                </a:cubicBezTo>
                <a:cubicBezTo>
                  <a:pt x="451039" y="87999"/>
                  <a:pt x="496972" y="138273"/>
                  <a:pt x="501155" y="196928"/>
                </a:cubicBezTo>
                <a:cubicBezTo>
                  <a:pt x="522043" y="213691"/>
                  <a:pt x="534565" y="243019"/>
                  <a:pt x="534565" y="268164"/>
                </a:cubicBezTo>
                <a:cubicBezTo>
                  <a:pt x="534565" y="326819"/>
                  <a:pt x="488632" y="368727"/>
                  <a:pt x="434334" y="368727"/>
                </a:cubicBezTo>
                <a:cubicBezTo>
                  <a:pt x="434334" y="368727"/>
                  <a:pt x="434334" y="368727"/>
                  <a:pt x="100231" y="368727"/>
                </a:cubicBezTo>
                <a:cubicBezTo>
                  <a:pt x="45933" y="368727"/>
                  <a:pt x="0" y="326819"/>
                  <a:pt x="0" y="268164"/>
                </a:cubicBezTo>
                <a:cubicBezTo>
                  <a:pt x="0" y="226272"/>
                  <a:pt x="29228" y="184364"/>
                  <a:pt x="71003" y="171800"/>
                </a:cubicBezTo>
                <a:cubicBezTo>
                  <a:pt x="83526" y="146654"/>
                  <a:pt x="108571" y="125708"/>
                  <a:pt x="133641" y="121509"/>
                </a:cubicBezTo>
                <a:cubicBezTo>
                  <a:pt x="141981" y="54472"/>
                  <a:pt x="200462" y="0"/>
                  <a:pt x="267283" y="0"/>
                </a:cubicBezTo>
                <a:close/>
              </a:path>
            </a:pathLst>
          </a:custGeom>
          <a:solidFill>
            <a:srgbClr val="FFFFFF"/>
          </a:solidFill>
          <a:ln w="12700" cap="flat">
            <a:noFill/>
            <a:miter lim="400000"/>
          </a:ln>
          <a:effectLst/>
        </p:spPr>
        <p:txBody>
          <a:bodyPr wrap="square" lIns="45720" tIns="45720" rIns="45720" bIns="45720" numCol="1" anchor="t">
            <a:noAutofit/>
          </a:bodyPr>
          <a:lstStyle/>
          <a:p>
            <a:endParaRPr sz="900">
              <a:latin typeface="微软雅黑" panose="020B0503020204020204" charset="-122"/>
              <a:ea typeface="微软雅黑" panose="020B0503020204020204" charset="-122"/>
            </a:endParaRPr>
          </a:p>
        </p:txBody>
      </p:sp>
      <p:sp>
        <p:nvSpPr>
          <p:cNvPr id="83" name="picture_144808"/>
          <p:cNvSpPr>
            <a:spLocks noChangeAspect="1"/>
          </p:cNvSpPr>
          <p:nvPr>
            <p:custDataLst>
              <p:tags r:id="rId22"/>
            </p:custDataLst>
          </p:nvPr>
        </p:nvSpPr>
        <p:spPr bwMode="auto">
          <a:xfrm>
            <a:off x="4385077" y="3674428"/>
            <a:ext cx="408219" cy="432973"/>
          </a:xfrm>
          <a:custGeom>
            <a:avLst/>
            <a:gdLst>
              <a:gd name="connsiteX0" fmla="*/ 53780 w 573697"/>
              <a:gd name="connsiteY0" fmla="*/ 465392 h 608486"/>
              <a:gd name="connsiteX1" fmla="*/ 53780 w 573697"/>
              <a:gd name="connsiteY1" fmla="*/ 554792 h 608486"/>
              <a:gd name="connsiteX2" fmla="*/ 519917 w 573697"/>
              <a:gd name="connsiteY2" fmla="*/ 554792 h 608486"/>
              <a:gd name="connsiteX3" fmla="*/ 519917 w 573697"/>
              <a:gd name="connsiteY3" fmla="*/ 465392 h 608486"/>
              <a:gd name="connsiteX4" fmla="*/ 197238 w 573697"/>
              <a:gd name="connsiteY4" fmla="*/ 358004 h 608486"/>
              <a:gd name="connsiteX5" fmla="*/ 170348 w 573697"/>
              <a:gd name="connsiteY5" fmla="*/ 411698 h 608486"/>
              <a:gd name="connsiteX6" fmla="*/ 224128 w 573697"/>
              <a:gd name="connsiteY6" fmla="*/ 411698 h 608486"/>
              <a:gd name="connsiteX7" fmla="*/ 331687 w 573697"/>
              <a:gd name="connsiteY7" fmla="*/ 268469 h 608486"/>
              <a:gd name="connsiteX8" fmla="*/ 260026 w 573697"/>
              <a:gd name="connsiteY8" fmla="*/ 411698 h 608486"/>
              <a:gd name="connsiteX9" fmla="*/ 403349 w 573697"/>
              <a:gd name="connsiteY9" fmla="*/ 411698 h 608486"/>
              <a:gd name="connsiteX10" fmla="*/ 134498 w 573697"/>
              <a:gd name="connsiteY10" fmla="*/ 107401 h 608486"/>
              <a:gd name="connsiteX11" fmla="*/ 161384 w 573697"/>
              <a:gd name="connsiteY11" fmla="*/ 134251 h 608486"/>
              <a:gd name="connsiteX12" fmla="*/ 134498 w 573697"/>
              <a:gd name="connsiteY12" fmla="*/ 161101 h 608486"/>
              <a:gd name="connsiteX13" fmla="*/ 107612 w 573697"/>
              <a:gd name="connsiteY13" fmla="*/ 134251 h 608486"/>
              <a:gd name="connsiteX14" fmla="*/ 134498 w 573697"/>
              <a:gd name="connsiteY14" fmla="*/ 107401 h 608486"/>
              <a:gd name="connsiteX15" fmla="*/ 53780 w 573697"/>
              <a:gd name="connsiteY15" fmla="*/ 53694 h 608486"/>
              <a:gd name="connsiteX16" fmla="*/ 53780 w 573697"/>
              <a:gd name="connsiteY16" fmla="*/ 411698 h 608486"/>
              <a:gd name="connsiteX17" fmla="*/ 110249 w 573697"/>
              <a:gd name="connsiteY17" fmla="*/ 411698 h 608486"/>
              <a:gd name="connsiteX18" fmla="*/ 197238 w 573697"/>
              <a:gd name="connsiteY18" fmla="*/ 237864 h 608486"/>
              <a:gd name="connsiteX19" fmla="*/ 242010 w 573697"/>
              <a:gd name="connsiteY19" fmla="*/ 327399 h 608486"/>
              <a:gd name="connsiteX20" fmla="*/ 331687 w 573697"/>
              <a:gd name="connsiteY20" fmla="*/ 148464 h 608486"/>
              <a:gd name="connsiteX21" fmla="*/ 463583 w 573697"/>
              <a:gd name="connsiteY21" fmla="*/ 411698 h 608486"/>
              <a:gd name="connsiteX22" fmla="*/ 519917 w 573697"/>
              <a:gd name="connsiteY22" fmla="*/ 411698 h 608486"/>
              <a:gd name="connsiteX23" fmla="*/ 519917 w 573697"/>
              <a:gd name="connsiteY23" fmla="*/ 53694 h 608486"/>
              <a:gd name="connsiteX24" fmla="*/ 44906 w 573697"/>
              <a:gd name="connsiteY24" fmla="*/ 0 h 608486"/>
              <a:gd name="connsiteX25" fmla="*/ 528925 w 573697"/>
              <a:gd name="connsiteY25" fmla="*/ 0 h 608486"/>
              <a:gd name="connsiteX26" fmla="*/ 573697 w 573697"/>
              <a:gd name="connsiteY26" fmla="*/ 44700 h 608486"/>
              <a:gd name="connsiteX27" fmla="*/ 573697 w 573697"/>
              <a:gd name="connsiteY27" fmla="*/ 563786 h 608486"/>
              <a:gd name="connsiteX28" fmla="*/ 528925 w 573697"/>
              <a:gd name="connsiteY28" fmla="*/ 608486 h 608486"/>
              <a:gd name="connsiteX29" fmla="*/ 44906 w 573697"/>
              <a:gd name="connsiteY29" fmla="*/ 608486 h 608486"/>
              <a:gd name="connsiteX30" fmla="*/ 0 w 573697"/>
              <a:gd name="connsiteY30" fmla="*/ 563786 h 608486"/>
              <a:gd name="connsiteX31" fmla="*/ 0 w 573697"/>
              <a:gd name="connsiteY31" fmla="*/ 44700 h 608486"/>
              <a:gd name="connsiteX32" fmla="*/ 44906 w 573697"/>
              <a:gd name="connsiteY32" fmla="*/ 0 h 6084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573697" h="608486">
                <a:moveTo>
                  <a:pt x="53780" y="465392"/>
                </a:moveTo>
                <a:lnTo>
                  <a:pt x="53780" y="554792"/>
                </a:lnTo>
                <a:lnTo>
                  <a:pt x="519917" y="554792"/>
                </a:lnTo>
                <a:lnTo>
                  <a:pt x="519917" y="465392"/>
                </a:lnTo>
                <a:close/>
                <a:moveTo>
                  <a:pt x="197238" y="358004"/>
                </a:moveTo>
                <a:lnTo>
                  <a:pt x="170348" y="411698"/>
                </a:lnTo>
                <a:lnTo>
                  <a:pt x="224128" y="411698"/>
                </a:lnTo>
                <a:close/>
                <a:moveTo>
                  <a:pt x="331687" y="268469"/>
                </a:moveTo>
                <a:lnTo>
                  <a:pt x="260026" y="411698"/>
                </a:lnTo>
                <a:lnTo>
                  <a:pt x="403349" y="411698"/>
                </a:lnTo>
                <a:close/>
                <a:moveTo>
                  <a:pt x="134498" y="107401"/>
                </a:moveTo>
                <a:cubicBezTo>
                  <a:pt x="149347" y="107401"/>
                  <a:pt x="161384" y="119422"/>
                  <a:pt x="161384" y="134251"/>
                </a:cubicBezTo>
                <a:cubicBezTo>
                  <a:pt x="161384" y="149080"/>
                  <a:pt x="149347" y="161101"/>
                  <a:pt x="134498" y="161101"/>
                </a:cubicBezTo>
                <a:cubicBezTo>
                  <a:pt x="119649" y="161101"/>
                  <a:pt x="107612" y="149080"/>
                  <a:pt x="107612" y="134251"/>
                </a:cubicBezTo>
                <a:cubicBezTo>
                  <a:pt x="107612" y="119422"/>
                  <a:pt x="119649" y="107401"/>
                  <a:pt x="134498" y="107401"/>
                </a:cubicBezTo>
                <a:close/>
                <a:moveTo>
                  <a:pt x="53780" y="53694"/>
                </a:moveTo>
                <a:lnTo>
                  <a:pt x="53780" y="411698"/>
                </a:lnTo>
                <a:lnTo>
                  <a:pt x="110249" y="411698"/>
                </a:lnTo>
                <a:lnTo>
                  <a:pt x="197238" y="237864"/>
                </a:lnTo>
                <a:lnTo>
                  <a:pt x="242010" y="327399"/>
                </a:lnTo>
                <a:lnTo>
                  <a:pt x="331687" y="148464"/>
                </a:lnTo>
                <a:lnTo>
                  <a:pt x="463583" y="411698"/>
                </a:lnTo>
                <a:lnTo>
                  <a:pt x="519917" y="411698"/>
                </a:lnTo>
                <a:lnTo>
                  <a:pt x="519917" y="53694"/>
                </a:lnTo>
                <a:close/>
                <a:moveTo>
                  <a:pt x="44906" y="0"/>
                </a:moveTo>
                <a:lnTo>
                  <a:pt x="528925" y="0"/>
                </a:lnTo>
                <a:cubicBezTo>
                  <a:pt x="553664" y="0"/>
                  <a:pt x="573697" y="20001"/>
                  <a:pt x="573697" y="44700"/>
                </a:cubicBezTo>
                <a:lnTo>
                  <a:pt x="573697" y="563786"/>
                </a:lnTo>
                <a:cubicBezTo>
                  <a:pt x="573697" y="588485"/>
                  <a:pt x="553664" y="608486"/>
                  <a:pt x="528925" y="608486"/>
                </a:cubicBezTo>
                <a:lnTo>
                  <a:pt x="44906" y="608486"/>
                </a:lnTo>
                <a:cubicBezTo>
                  <a:pt x="20167" y="608486"/>
                  <a:pt x="0" y="588485"/>
                  <a:pt x="0" y="563786"/>
                </a:cubicBezTo>
                <a:lnTo>
                  <a:pt x="0" y="44700"/>
                </a:lnTo>
                <a:cubicBezTo>
                  <a:pt x="0" y="20001"/>
                  <a:pt x="20167" y="0"/>
                  <a:pt x="44906" y="0"/>
                </a:cubicBezTo>
                <a:close/>
              </a:path>
            </a:pathLst>
          </a:custGeom>
          <a:solidFill>
            <a:sysClr val="window" lastClr="FFFFFF"/>
          </a:solidFill>
          <a:ln>
            <a:noFill/>
          </a:ln>
        </p:spPr>
      </p:sp>
      <p:sp>
        <p:nvSpPr>
          <p:cNvPr id="84" name="文本框 83"/>
          <p:cNvSpPr txBox="1"/>
          <p:nvPr>
            <p:custDataLst>
              <p:tags r:id="rId23"/>
            </p:custDataLst>
          </p:nvPr>
        </p:nvSpPr>
        <p:spPr>
          <a:xfrm>
            <a:off x="431204" y="1583930"/>
            <a:ext cx="3264104" cy="784860"/>
          </a:xfrm>
          <a:prstGeom prst="rect">
            <a:avLst/>
          </a:prstGeom>
          <a:noFill/>
        </p:spPr>
        <p:txBody>
          <a:bodyPr wrap="square" lIns="90000" tIns="46800" rIns="90000" bIns="0" anchor="b" anchorCtr="0">
            <a:spAutoFit/>
          </a:bodyPr>
          <a:lstStyle>
            <a:defPPr>
              <a:defRPr lang="zh-CN"/>
            </a:defPPr>
            <a:lvl1pPr marL="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1pPr>
            <a:lvl2pPr marL="4572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2pPr>
            <a:lvl3pPr marL="9144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3pPr>
            <a:lvl4pPr marL="13716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4pPr>
            <a:lvl5pPr marL="18288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5pPr>
            <a:lvl6pPr marL="22860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6pPr>
            <a:lvl7pPr marL="27432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7pPr>
            <a:lvl8pPr marL="32004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8pPr>
            <a:lvl9pPr marL="36576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9pPr>
          </a:lstStyle>
          <a:p>
            <a:pPr algn="r">
              <a:lnSpc>
                <a:spcPct val="120000"/>
              </a:lnSpc>
            </a:pPr>
            <a:r>
              <a:rPr lang="zh-CN" altLang="en-US" sz="2000" b="1" spc="300" dirty="0">
                <a:latin typeface="微软雅黑" panose="020B0503020204020204" charset="-122"/>
                <a:ea typeface="微软雅黑" panose="020B0503020204020204" charset="-122"/>
                <a:cs typeface="+mn-ea"/>
              </a:rPr>
              <a:t>1. 轨道交通设备设施应当符合安全要求</a:t>
            </a:r>
            <a:endParaRPr lang="zh-CN" altLang="en-US" sz="2000" b="1" spc="300" dirty="0">
              <a:latin typeface="微软雅黑" panose="020B0503020204020204" charset="-122"/>
              <a:ea typeface="微软雅黑" panose="020B0503020204020204" charset="-122"/>
              <a:cs typeface="+mn-ea"/>
            </a:endParaRPr>
          </a:p>
        </p:txBody>
      </p:sp>
      <p:sp>
        <p:nvSpPr>
          <p:cNvPr id="85" name="文本框 84"/>
          <p:cNvSpPr txBox="1"/>
          <p:nvPr>
            <p:custDataLst>
              <p:tags r:id="rId24"/>
            </p:custDataLst>
          </p:nvPr>
        </p:nvSpPr>
        <p:spPr>
          <a:xfrm>
            <a:off x="431204" y="2396730"/>
            <a:ext cx="3264104" cy="562610"/>
          </a:xfrm>
          <a:prstGeom prst="rect">
            <a:avLst/>
          </a:prstGeom>
          <a:noFill/>
        </p:spPr>
        <p:txBody>
          <a:bodyPr wrap="square" lIns="90000" tIns="0" rIns="90000" bIns="46800">
            <a:spAutoFit/>
          </a:bodyPr>
          <a:lstStyle>
            <a:defPPr>
              <a:defRPr lang="zh-CN"/>
            </a:defPPr>
            <a:lvl1pPr marL="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1pPr>
            <a:lvl2pPr marL="4572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2pPr>
            <a:lvl3pPr marL="9144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3pPr>
            <a:lvl4pPr marL="13716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4pPr>
            <a:lvl5pPr marL="18288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5pPr>
            <a:lvl6pPr marL="22860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6pPr>
            <a:lvl7pPr marL="27432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7pPr>
            <a:lvl8pPr marL="32004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8pPr>
            <a:lvl9pPr marL="36576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9pPr>
          </a:lstStyle>
          <a:p>
            <a:pPr algn="r">
              <a:lnSpc>
                <a:spcPct val="120000"/>
              </a:lnSpc>
            </a:pPr>
            <a:r>
              <a:rPr lang="zh-CN" altLang="zh-CN" sz="1400" dirty="0">
                <a:ea typeface="宋体" panose="02010600030101010101" pitchFamily="2" charset="-122"/>
                <a:sym typeface="+mn-ea"/>
              </a:rPr>
              <a:t>轨道交通设备设施应当符合保障乘客人身、财产安全和运营安全的相关标准。</a:t>
            </a:r>
            <a:endParaRPr lang="zh-CN" altLang="en-US" sz="1400" spc="150" dirty="0">
              <a:latin typeface="微软雅黑" panose="020B0503020204020204" charset="-122"/>
              <a:ea typeface="微软雅黑" panose="020B0503020204020204" charset="-122"/>
            </a:endParaRPr>
          </a:p>
        </p:txBody>
      </p:sp>
      <p:sp>
        <p:nvSpPr>
          <p:cNvPr id="86" name="文本框 85"/>
          <p:cNvSpPr txBox="1"/>
          <p:nvPr>
            <p:custDataLst>
              <p:tags r:id="rId25"/>
            </p:custDataLst>
          </p:nvPr>
        </p:nvSpPr>
        <p:spPr>
          <a:xfrm>
            <a:off x="431204" y="3498430"/>
            <a:ext cx="3264104" cy="784860"/>
          </a:xfrm>
          <a:prstGeom prst="rect">
            <a:avLst/>
          </a:prstGeom>
          <a:noFill/>
        </p:spPr>
        <p:txBody>
          <a:bodyPr wrap="square" lIns="90000" tIns="46800" rIns="90000" bIns="0" anchor="b" anchorCtr="0">
            <a:spAutoFit/>
          </a:bodyPr>
          <a:lstStyle>
            <a:defPPr>
              <a:defRPr lang="zh-CN"/>
            </a:defPPr>
            <a:lvl1pPr marL="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1pPr>
            <a:lvl2pPr marL="4572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2pPr>
            <a:lvl3pPr marL="9144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3pPr>
            <a:lvl4pPr marL="13716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4pPr>
            <a:lvl5pPr marL="18288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5pPr>
            <a:lvl6pPr marL="22860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6pPr>
            <a:lvl7pPr marL="27432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7pPr>
            <a:lvl8pPr marL="32004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8pPr>
            <a:lvl9pPr marL="36576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9pPr>
          </a:lstStyle>
          <a:p>
            <a:pPr algn="r">
              <a:lnSpc>
                <a:spcPct val="120000"/>
              </a:lnSpc>
            </a:pPr>
            <a:r>
              <a:rPr altLang="zh-CN" sz="2000" b="1" dirty="0">
                <a:latin typeface="微软雅黑" panose="020B0503020204020204" charset="-122"/>
                <a:cs typeface="微软雅黑" panose="020B0503020204020204" charset="-122"/>
                <a:sym typeface="+mn-ea"/>
              </a:rPr>
              <a:t>6. 禁止下列危害轨道交通设备设施安全的行为</a:t>
            </a:r>
            <a:endParaRPr altLang="zh-CN" sz="2000" b="1" dirty="0">
              <a:latin typeface="微软雅黑" panose="020B0503020204020204" charset="-122"/>
              <a:cs typeface="微软雅黑" panose="020B0503020204020204" charset="-122"/>
              <a:sym typeface="+mn-ea"/>
            </a:endParaRPr>
          </a:p>
        </p:txBody>
      </p:sp>
      <p:sp>
        <p:nvSpPr>
          <p:cNvPr id="88" name="文本框 87"/>
          <p:cNvSpPr txBox="1"/>
          <p:nvPr>
            <p:custDataLst>
              <p:tags r:id="rId26"/>
            </p:custDataLst>
          </p:nvPr>
        </p:nvSpPr>
        <p:spPr>
          <a:xfrm>
            <a:off x="431204" y="4623728"/>
            <a:ext cx="3264104" cy="784860"/>
          </a:xfrm>
          <a:prstGeom prst="rect">
            <a:avLst/>
          </a:prstGeom>
          <a:noFill/>
        </p:spPr>
        <p:txBody>
          <a:bodyPr wrap="square" lIns="90000" tIns="46800" rIns="90000" bIns="0" anchor="b" anchorCtr="0">
            <a:spAutoFit/>
          </a:bodyPr>
          <a:lstStyle>
            <a:defPPr>
              <a:defRPr lang="zh-CN"/>
            </a:defPPr>
            <a:lvl1pPr marL="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1pPr>
            <a:lvl2pPr marL="4572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2pPr>
            <a:lvl3pPr marL="9144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3pPr>
            <a:lvl4pPr marL="13716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4pPr>
            <a:lvl5pPr marL="18288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5pPr>
            <a:lvl6pPr marL="22860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6pPr>
            <a:lvl7pPr marL="27432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7pPr>
            <a:lvl8pPr marL="32004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8pPr>
            <a:lvl9pPr marL="36576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9pPr>
          </a:lstStyle>
          <a:p>
            <a:pPr algn="r">
              <a:lnSpc>
                <a:spcPct val="120000"/>
              </a:lnSpc>
            </a:pPr>
            <a:r>
              <a:rPr lang="zh-CN" altLang="en-US" sz="2000" b="1" spc="300" dirty="0">
                <a:latin typeface="微软雅黑" panose="020B0503020204020204" charset="-122"/>
                <a:ea typeface="微软雅黑" panose="020B0503020204020204" charset="-122"/>
                <a:cs typeface="+mn-ea"/>
              </a:rPr>
              <a:t>5. 高架线路桥等的管理和标志的设置</a:t>
            </a:r>
            <a:endParaRPr lang="zh-CN" altLang="en-US" sz="2000" b="1" spc="300" dirty="0">
              <a:latin typeface="微软雅黑" panose="020B0503020204020204" charset="-122"/>
              <a:ea typeface="微软雅黑" panose="020B0503020204020204" charset="-122"/>
              <a:cs typeface="+mn-ea"/>
            </a:endParaRPr>
          </a:p>
        </p:txBody>
      </p:sp>
      <p:sp>
        <p:nvSpPr>
          <p:cNvPr id="89" name="文本框 88"/>
          <p:cNvSpPr txBox="1"/>
          <p:nvPr>
            <p:custDataLst>
              <p:tags r:id="rId27"/>
            </p:custDataLst>
          </p:nvPr>
        </p:nvSpPr>
        <p:spPr>
          <a:xfrm>
            <a:off x="431204" y="5436528"/>
            <a:ext cx="3264104" cy="1079500"/>
          </a:xfrm>
          <a:prstGeom prst="rect">
            <a:avLst/>
          </a:prstGeom>
          <a:noFill/>
        </p:spPr>
        <p:txBody>
          <a:bodyPr wrap="square" lIns="90000" tIns="0" rIns="90000" bIns="46800">
            <a:spAutoFit/>
          </a:bodyPr>
          <a:lstStyle>
            <a:defPPr>
              <a:defRPr lang="zh-CN"/>
            </a:defPPr>
            <a:lvl1pPr marL="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1pPr>
            <a:lvl2pPr marL="4572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2pPr>
            <a:lvl3pPr marL="9144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3pPr>
            <a:lvl4pPr marL="13716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4pPr>
            <a:lvl5pPr marL="18288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5pPr>
            <a:lvl6pPr marL="22860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6pPr>
            <a:lvl7pPr marL="27432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7pPr>
            <a:lvl8pPr marL="32004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8pPr>
            <a:lvl9pPr marL="36576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9pPr>
          </a:lstStyle>
          <a:p>
            <a:pPr algn="r">
              <a:lnSpc>
                <a:spcPct val="120000"/>
              </a:lnSpc>
            </a:pPr>
            <a:r>
              <a:rPr lang="zh-CN" altLang="zh-CN" sz="1400" dirty="0">
                <a:ea typeface="宋体" panose="02010600030101010101" pitchFamily="2" charset="-122"/>
                <a:sym typeface="+mn-ea"/>
              </a:rPr>
              <a:t>轨道交通地面线路、高架线路桥下空间、车辆段和停车场，除道路、铁路等通行需要外，应当实行全封闭管理，并按照规定设置封闭设施和警示标志。</a:t>
            </a:r>
            <a:endParaRPr lang="zh-CN" altLang="en-US" sz="1400" spc="150" dirty="0">
              <a:latin typeface="微软雅黑" panose="020B0503020204020204" charset="-122"/>
              <a:ea typeface="微软雅黑" panose="020B0503020204020204" charset="-122"/>
            </a:endParaRPr>
          </a:p>
        </p:txBody>
      </p:sp>
      <p:sp>
        <p:nvSpPr>
          <p:cNvPr id="91" name="文本框 90"/>
          <p:cNvSpPr txBox="1"/>
          <p:nvPr>
            <p:custDataLst>
              <p:tags r:id="rId28"/>
            </p:custDataLst>
          </p:nvPr>
        </p:nvSpPr>
        <p:spPr>
          <a:xfrm>
            <a:off x="8495477" y="2168130"/>
            <a:ext cx="3264104" cy="401320"/>
          </a:xfrm>
          <a:prstGeom prst="rect">
            <a:avLst/>
          </a:prstGeom>
          <a:noFill/>
        </p:spPr>
        <p:txBody>
          <a:bodyPr wrap="square" lIns="90000" tIns="46800" rIns="90000" bIns="0" anchor="b" anchorCtr="0">
            <a:normAutofit lnSpcReduction="10000"/>
          </a:bodyPr>
          <a:lstStyle>
            <a:defPPr>
              <a:defRPr lang="zh-CN"/>
            </a:defPPr>
            <a:lvl1pPr marL="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1pPr>
            <a:lvl2pPr marL="4572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2pPr>
            <a:lvl3pPr marL="9144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3pPr>
            <a:lvl4pPr marL="13716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4pPr>
            <a:lvl5pPr marL="18288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5pPr>
            <a:lvl6pPr marL="22860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6pPr>
            <a:lvl7pPr marL="27432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7pPr>
            <a:lvl8pPr marL="32004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8pPr>
            <a:lvl9pPr marL="36576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9pPr>
          </a:lstStyle>
          <a:p>
            <a:pPr>
              <a:lnSpc>
                <a:spcPct val="120000"/>
              </a:lnSpc>
            </a:pPr>
            <a:r>
              <a:rPr lang="en-US" altLang="zh-CN" sz="2000" b="1" dirty="0">
                <a:latin typeface="微软雅黑" panose="020B0503020204020204" charset="-122"/>
                <a:cs typeface="微软雅黑" panose="020B0503020204020204" charset="-122"/>
                <a:sym typeface="+mn-ea"/>
              </a:rPr>
              <a:t>2.</a:t>
            </a:r>
            <a:r>
              <a:rPr lang="zh-CN" altLang="zh-CN" sz="2000" b="1" dirty="0">
                <a:latin typeface="微软雅黑" panose="020B0503020204020204" charset="-122"/>
                <a:cs typeface="微软雅黑" panose="020B0503020204020204" charset="-122"/>
                <a:sym typeface="+mn-ea"/>
              </a:rPr>
              <a:t>安全保护区的范围</a:t>
            </a:r>
            <a:endParaRPr lang="zh-CN" altLang="en-US" sz="2000" b="1" spc="300" dirty="0">
              <a:latin typeface="微软雅黑" panose="020B0503020204020204" charset="-122"/>
              <a:ea typeface="微软雅黑" panose="020B0503020204020204" charset="-122"/>
              <a:cs typeface="+mn-ea"/>
            </a:endParaRPr>
          </a:p>
        </p:txBody>
      </p:sp>
      <p:sp>
        <p:nvSpPr>
          <p:cNvPr id="93" name="文本框 92"/>
          <p:cNvSpPr txBox="1"/>
          <p:nvPr>
            <p:custDataLst>
              <p:tags r:id="rId29"/>
            </p:custDataLst>
          </p:nvPr>
        </p:nvSpPr>
        <p:spPr>
          <a:xfrm>
            <a:off x="8495477" y="3499065"/>
            <a:ext cx="3264104" cy="784860"/>
          </a:xfrm>
          <a:prstGeom prst="rect">
            <a:avLst/>
          </a:prstGeom>
          <a:noFill/>
        </p:spPr>
        <p:txBody>
          <a:bodyPr wrap="square" lIns="90000" tIns="46800" rIns="90000" bIns="0" anchor="b" anchorCtr="0">
            <a:spAutoFit/>
          </a:bodyPr>
          <a:lstStyle>
            <a:defPPr>
              <a:defRPr lang="zh-CN"/>
            </a:defPPr>
            <a:lvl1pPr marL="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1pPr>
            <a:lvl2pPr marL="4572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2pPr>
            <a:lvl3pPr marL="9144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3pPr>
            <a:lvl4pPr marL="13716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4pPr>
            <a:lvl5pPr marL="18288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5pPr>
            <a:lvl6pPr marL="22860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6pPr>
            <a:lvl7pPr marL="27432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7pPr>
            <a:lvl8pPr marL="32004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8pPr>
            <a:lvl9pPr marL="36576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9pPr>
          </a:lstStyle>
          <a:p>
            <a:pPr>
              <a:lnSpc>
                <a:spcPct val="120000"/>
              </a:lnSpc>
            </a:pPr>
            <a:r>
              <a:rPr lang="zh-CN" altLang="en-US" sz="2000" b="1" spc="300" dirty="0">
                <a:latin typeface="微软雅黑" panose="020B0503020204020204" charset="-122"/>
                <a:ea typeface="微软雅黑" panose="020B0503020204020204" charset="-122"/>
                <a:cs typeface="+mn-ea"/>
              </a:rPr>
              <a:t>3. 安全保护须获得许可的作业类型</a:t>
            </a:r>
            <a:endParaRPr lang="zh-CN" altLang="en-US" sz="2000" b="1" spc="300" dirty="0">
              <a:latin typeface="微软雅黑" panose="020B0503020204020204" charset="-122"/>
              <a:ea typeface="微软雅黑" panose="020B0503020204020204" charset="-122"/>
              <a:cs typeface="+mn-ea"/>
            </a:endParaRPr>
          </a:p>
        </p:txBody>
      </p:sp>
      <p:sp>
        <p:nvSpPr>
          <p:cNvPr id="95" name="文本框 94"/>
          <p:cNvSpPr txBox="1"/>
          <p:nvPr>
            <p:custDataLst>
              <p:tags r:id="rId30"/>
            </p:custDataLst>
          </p:nvPr>
        </p:nvSpPr>
        <p:spPr>
          <a:xfrm>
            <a:off x="8495477" y="4826928"/>
            <a:ext cx="3264104" cy="784860"/>
          </a:xfrm>
          <a:prstGeom prst="rect">
            <a:avLst/>
          </a:prstGeom>
          <a:noFill/>
        </p:spPr>
        <p:txBody>
          <a:bodyPr wrap="square" lIns="90000" tIns="46800" rIns="90000" bIns="0" anchor="b" anchorCtr="0">
            <a:spAutoFit/>
          </a:bodyPr>
          <a:lstStyle>
            <a:defPPr>
              <a:defRPr lang="zh-CN"/>
            </a:defPPr>
            <a:lvl1pPr marL="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1pPr>
            <a:lvl2pPr marL="4572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2pPr>
            <a:lvl3pPr marL="9144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3pPr>
            <a:lvl4pPr marL="13716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4pPr>
            <a:lvl5pPr marL="18288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5pPr>
            <a:lvl6pPr marL="22860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6pPr>
            <a:lvl7pPr marL="27432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7pPr>
            <a:lvl8pPr marL="32004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8pPr>
            <a:lvl9pPr marL="36576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9pPr>
          </a:lstStyle>
          <a:p>
            <a:pPr>
              <a:lnSpc>
                <a:spcPct val="120000"/>
              </a:lnSpc>
            </a:pPr>
            <a:r>
              <a:rPr lang="zh-CN" altLang="en-US" sz="2000" b="1" spc="300" dirty="0">
                <a:latin typeface="微软雅黑" panose="020B0503020204020204" charset="-122"/>
                <a:ea typeface="微软雅黑" panose="020B0503020204020204" charset="-122"/>
                <a:cs typeface="+mn-ea"/>
              </a:rPr>
              <a:t>4. 轨道交通产权和运营单位的巡查管理制度</a:t>
            </a:r>
            <a:endParaRPr lang="zh-CN" altLang="en-US" sz="2000" b="1" spc="300" dirty="0">
              <a:latin typeface="微软雅黑" panose="020B0503020204020204" charset="-122"/>
              <a:ea typeface="微软雅黑" panose="020B0503020204020204" charset="-122"/>
              <a:cs typeface="+mn-ea"/>
            </a:endParaRPr>
          </a:p>
        </p:txBody>
      </p:sp>
      <p:sp>
        <p:nvSpPr>
          <p:cNvPr id="96" name="文本框 95"/>
          <p:cNvSpPr txBox="1"/>
          <p:nvPr>
            <p:custDataLst>
              <p:tags r:id="rId31"/>
            </p:custDataLst>
          </p:nvPr>
        </p:nvSpPr>
        <p:spPr>
          <a:xfrm>
            <a:off x="8495477" y="5639728"/>
            <a:ext cx="3264104" cy="821055"/>
          </a:xfrm>
          <a:prstGeom prst="rect">
            <a:avLst/>
          </a:prstGeom>
          <a:noFill/>
        </p:spPr>
        <p:txBody>
          <a:bodyPr wrap="square" lIns="90000" tIns="0" rIns="90000" bIns="46800">
            <a:spAutoFit/>
          </a:bodyPr>
          <a:lstStyle>
            <a:defPPr>
              <a:defRPr lang="zh-CN"/>
            </a:defPPr>
            <a:lvl1pPr marL="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1pPr>
            <a:lvl2pPr marL="4572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2pPr>
            <a:lvl3pPr marL="9144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3pPr>
            <a:lvl4pPr marL="13716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4pPr>
            <a:lvl5pPr marL="18288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5pPr>
            <a:lvl6pPr marL="22860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6pPr>
            <a:lvl7pPr marL="27432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7pPr>
            <a:lvl8pPr marL="32004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8pPr>
            <a:lvl9pPr marL="36576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9pPr>
          </a:lstStyle>
          <a:p>
            <a:pPr>
              <a:lnSpc>
                <a:spcPct val="120000"/>
              </a:lnSpc>
            </a:pPr>
            <a:r>
              <a:rPr lang="zh-CN" altLang="zh-CN" sz="1400" dirty="0">
                <a:ea typeface="宋体" panose="02010600030101010101" pitchFamily="2" charset="-122"/>
                <a:sym typeface="+mn-ea"/>
              </a:rPr>
              <a:t>轨道交通产权单位和运营单位应当建立巡查管理制度，对轨道交通设备设施安全和安全保护区进行安全巡查。</a:t>
            </a:r>
            <a:endParaRPr lang="zh-CN" altLang="en-US" sz="1400" spc="150" dirty="0">
              <a:latin typeface="微软雅黑" panose="020B0503020204020204" charset="-122"/>
              <a:ea typeface="微软雅黑" panose="020B0503020204020204" charset="-122"/>
            </a:endParaRPr>
          </a:p>
        </p:txBody>
      </p:sp>
    </p:spTree>
    <p:custDataLst>
      <p:tags r:id="rId32"/>
    </p:custDataLst>
  </p:cSld>
  <p:clrMapOvr>
    <a:masterClrMapping/>
  </p:clrMapOvr>
  <mc:AlternateContent xmlns:mc="http://schemas.openxmlformats.org/markup-compatibility/2006">
    <mc:Choice xmlns:p14="http://schemas.microsoft.com/office/powerpoint/2010/main" Requires="p14">
      <p:transition spd="slow" p14:dur="1000">
        <p:dissolve/>
      </p:transition>
    </mc:Choice>
    <mc:Fallback>
      <p:transition spd="slow">
        <p:dissolve/>
      </p:transition>
    </mc:Fallback>
  </mc:AlternateContent>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任意多边形 8"/>
          <p:cNvSpPr/>
          <p:nvPr/>
        </p:nvSpPr>
        <p:spPr>
          <a:xfrm>
            <a:off x="1460498" y="3341290"/>
            <a:ext cx="2505676" cy="692945"/>
          </a:xfrm>
          <a:custGeom>
            <a:avLst/>
            <a:gdLst>
              <a:gd name="connsiteX0" fmla="*/ 0 w 2194718"/>
              <a:gd name="connsiteY0" fmla="*/ 0 h 877887"/>
              <a:gd name="connsiteX1" fmla="*/ 1755775 w 2194718"/>
              <a:gd name="connsiteY1" fmla="*/ 0 h 877887"/>
              <a:gd name="connsiteX2" fmla="*/ 2194718 w 2194718"/>
              <a:gd name="connsiteY2" fmla="*/ 438944 h 877887"/>
              <a:gd name="connsiteX3" fmla="*/ 1755775 w 2194718"/>
              <a:gd name="connsiteY3" fmla="*/ 877887 h 877887"/>
              <a:gd name="connsiteX4" fmla="*/ 0 w 2194718"/>
              <a:gd name="connsiteY4" fmla="*/ 877887 h 877887"/>
              <a:gd name="connsiteX5" fmla="*/ 438944 w 2194718"/>
              <a:gd name="connsiteY5" fmla="*/ 438944 h 877887"/>
              <a:gd name="connsiteX6" fmla="*/ 0 w 2194718"/>
              <a:gd name="connsiteY6" fmla="*/ 0 h 8778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94718" h="877887">
                <a:moveTo>
                  <a:pt x="0" y="0"/>
                </a:moveTo>
                <a:lnTo>
                  <a:pt x="1755775" y="0"/>
                </a:lnTo>
                <a:lnTo>
                  <a:pt x="2194718" y="438944"/>
                </a:lnTo>
                <a:lnTo>
                  <a:pt x="1755775" y="877887"/>
                </a:lnTo>
                <a:lnTo>
                  <a:pt x="0" y="877887"/>
                </a:lnTo>
                <a:lnTo>
                  <a:pt x="438944" y="438944"/>
                </a:lnTo>
                <a:lnTo>
                  <a:pt x="0" y="0"/>
                </a:lnTo>
                <a:close/>
              </a:path>
            </a:pathLst>
          </a:custGeom>
          <a:solidFill>
            <a:srgbClr val="92D05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590963" tIns="50673" rIns="489616" bIns="50673" numCol="1" spcCol="1270" anchor="ctr" anchorCtr="0">
            <a:noAutofit/>
          </a:bodyPr>
          <a:lstStyle/>
          <a:p>
            <a:pPr lvl="0" algn="ctr" defTabSz="1689100">
              <a:lnSpc>
                <a:spcPct val="100000"/>
              </a:lnSpc>
              <a:spcBef>
                <a:spcPct val="0"/>
              </a:spcBef>
              <a:spcAft>
                <a:spcPct val="35000"/>
              </a:spcAft>
            </a:pPr>
            <a:r>
              <a:rPr lang="en-US" altLang="zh-CN" sz="2800" b="1" kern="1200">
                <a:solidFill>
                  <a:schemeClr val="bg1"/>
                </a:solidFill>
                <a:latin typeface="方正大黑简体" panose="02000000000000000000" charset="-122"/>
                <a:ea typeface="方正大黑简体" panose="02000000000000000000" charset="-122"/>
                <a:cs typeface="+mn-ea"/>
                <a:sym typeface="+mn-lt"/>
              </a:rPr>
              <a:t>1</a:t>
            </a:r>
            <a:endParaRPr lang="en-US" altLang="zh-CN" sz="2800" b="1" kern="1200">
              <a:solidFill>
                <a:schemeClr val="bg1"/>
              </a:solidFill>
              <a:latin typeface="方正大黑简体" panose="02000000000000000000" charset="-122"/>
              <a:ea typeface="方正大黑简体" panose="02000000000000000000" charset="-122"/>
              <a:cs typeface="+mn-ea"/>
              <a:sym typeface="+mn-lt"/>
            </a:endParaRPr>
          </a:p>
        </p:txBody>
      </p:sp>
      <p:sp>
        <p:nvSpPr>
          <p:cNvPr id="10" name="任意多边形 9"/>
          <p:cNvSpPr/>
          <p:nvPr/>
        </p:nvSpPr>
        <p:spPr>
          <a:xfrm>
            <a:off x="3715607" y="3341290"/>
            <a:ext cx="2505676" cy="692945"/>
          </a:xfrm>
          <a:custGeom>
            <a:avLst/>
            <a:gdLst>
              <a:gd name="connsiteX0" fmla="*/ 0 w 2194718"/>
              <a:gd name="connsiteY0" fmla="*/ 0 h 877887"/>
              <a:gd name="connsiteX1" fmla="*/ 1755775 w 2194718"/>
              <a:gd name="connsiteY1" fmla="*/ 0 h 877887"/>
              <a:gd name="connsiteX2" fmla="*/ 2194718 w 2194718"/>
              <a:gd name="connsiteY2" fmla="*/ 438944 h 877887"/>
              <a:gd name="connsiteX3" fmla="*/ 1755775 w 2194718"/>
              <a:gd name="connsiteY3" fmla="*/ 877887 h 877887"/>
              <a:gd name="connsiteX4" fmla="*/ 0 w 2194718"/>
              <a:gd name="connsiteY4" fmla="*/ 877887 h 877887"/>
              <a:gd name="connsiteX5" fmla="*/ 438944 w 2194718"/>
              <a:gd name="connsiteY5" fmla="*/ 438944 h 877887"/>
              <a:gd name="connsiteX6" fmla="*/ 0 w 2194718"/>
              <a:gd name="connsiteY6" fmla="*/ 0 h 8778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94718" h="877887">
                <a:moveTo>
                  <a:pt x="0" y="0"/>
                </a:moveTo>
                <a:lnTo>
                  <a:pt x="1755775" y="0"/>
                </a:lnTo>
                <a:lnTo>
                  <a:pt x="2194718" y="438944"/>
                </a:lnTo>
                <a:lnTo>
                  <a:pt x="1755775" y="877887"/>
                </a:lnTo>
                <a:lnTo>
                  <a:pt x="0" y="877887"/>
                </a:lnTo>
                <a:lnTo>
                  <a:pt x="438944" y="438944"/>
                </a:lnTo>
                <a:lnTo>
                  <a:pt x="0" y="0"/>
                </a:lnTo>
                <a:close/>
              </a:path>
            </a:pathLst>
          </a:custGeom>
          <a:solidFill>
            <a:srgbClr val="00B0F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658972" tIns="73343" rIns="512286" bIns="73343" numCol="1" spcCol="1270" anchor="ctr" anchorCtr="0">
            <a:noAutofit/>
          </a:bodyPr>
          <a:lstStyle/>
          <a:p>
            <a:pPr lvl="0" algn="ctr" defTabSz="2444750">
              <a:lnSpc>
                <a:spcPct val="100000"/>
              </a:lnSpc>
              <a:spcBef>
                <a:spcPct val="0"/>
              </a:spcBef>
              <a:spcAft>
                <a:spcPct val="35000"/>
              </a:spcAft>
            </a:pPr>
            <a:r>
              <a:rPr lang="en-US" altLang="zh-CN" sz="2800" b="1" kern="1200">
                <a:solidFill>
                  <a:schemeClr val="bg1"/>
                </a:solidFill>
                <a:latin typeface="方正大黑简体" panose="02000000000000000000" charset="-122"/>
                <a:ea typeface="方正大黑简体" panose="02000000000000000000" charset="-122"/>
                <a:cs typeface="+mn-ea"/>
                <a:sym typeface="+mn-lt"/>
              </a:rPr>
              <a:t>2</a:t>
            </a:r>
            <a:endParaRPr lang="en-US" altLang="zh-CN" sz="2800" b="1" kern="1200">
              <a:solidFill>
                <a:schemeClr val="bg1"/>
              </a:solidFill>
              <a:latin typeface="方正大黑简体" panose="02000000000000000000" charset="-122"/>
              <a:ea typeface="方正大黑简体" panose="02000000000000000000" charset="-122"/>
              <a:cs typeface="+mn-ea"/>
              <a:sym typeface="+mn-lt"/>
            </a:endParaRPr>
          </a:p>
        </p:txBody>
      </p:sp>
      <p:sp>
        <p:nvSpPr>
          <p:cNvPr id="11" name="任意多边形 10"/>
          <p:cNvSpPr/>
          <p:nvPr/>
        </p:nvSpPr>
        <p:spPr>
          <a:xfrm>
            <a:off x="5970716" y="3341290"/>
            <a:ext cx="2505676" cy="692945"/>
          </a:xfrm>
          <a:custGeom>
            <a:avLst/>
            <a:gdLst>
              <a:gd name="connsiteX0" fmla="*/ 0 w 2194718"/>
              <a:gd name="connsiteY0" fmla="*/ 0 h 877887"/>
              <a:gd name="connsiteX1" fmla="*/ 1755775 w 2194718"/>
              <a:gd name="connsiteY1" fmla="*/ 0 h 877887"/>
              <a:gd name="connsiteX2" fmla="*/ 2194718 w 2194718"/>
              <a:gd name="connsiteY2" fmla="*/ 438944 h 877887"/>
              <a:gd name="connsiteX3" fmla="*/ 1755775 w 2194718"/>
              <a:gd name="connsiteY3" fmla="*/ 877887 h 877887"/>
              <a:gd name="connsiteX4" fmla="*/ 0 w 2194718"/>
              <a:gd name="connsiteY4" fmla="*/ 877887 h 877887"/>
              <a:gd name="connsiteX5" fmla="*/ 438944 w 2194718"/>
              <a:gd name="connsiteY5" fmla="*/ 438944 h 877887"/>
              <a:gd name="connsiteX6" fmla="*/ 0 w 2194718"/>
              <a:gd name="connsiteY6" fmla="*/ 0 h 8778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94718" h="877887">
                <a:moveTo>
                  <a:pt x="0" y="0"/>
                </a:moveTo>
                <a:lnTo>
                  <a:pt x="1755775" y="0"/>
                </a:lnTo>
                <a:lnTo>
                  <a:pt x="2194718" y="438944"/>
                </a:lnTo>
                <a:lnTo>
                  <a:pt x="1755775" y="877887"/>
                </a:lnTo>
                <a:lnTo>
                  <a:pt x="0" y="877887"/>
                </a:lnTo>
                <a:lnTo>
                  <a:pt x="438944" y="438944"/>
                </a:lnTo>
                <a:lnTo>
                  <a:pt x="0" y="0"/>
                </a:lnTo>
                <a:close/>
              </a:path>
            </a:pathLst>
          </a:custGeom>
          <a:solidFill>
            <a:srgbClr val="00B05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590963" tIns="50673" rIns="489616" bIns="50673" numCol="1" spcCol="1270" anchor="ctr" anchorCtr="0">
            <a:noAutofit/>
          </a:bodyPr>
          <a:lstStyle/>
          <a:p>
            <a:pPr lvl="0" algn="ctr" defTabSz="1689100">
              <a:lnSpc>
                <a:spcPct val="100000"/>
              </a:lnSpc>
              <a:spcBef>
                <a:spcPct val="0"/>
              </a:spcBef>
              <a:spcAft>
                <a:spcPct val="35000"/>
              </a:spcAft>
            </a:pPr>
            <a:r>
              <a:rPr lang="en-US" altLang="zh-CN" sz="2800" b="1" kern="1200">
                <a:solidFill>
                  <a:schemeClr val="bg1"/>
                </a:solidFill>
                <a:latin typeface="方正大黑简体" panose="02000000000000000000" charset="-122"/>
                <a:ea typeface="方正大黑简体" panose="02000000000000000000" charset="-122"/>
                <a:cs typeface="+mn-ea"/>
                <a:sym typeface="+mn-lt"/>
              </a:rPr>
              <a:t>3</a:t>
            </a:r>
            <a:endParaRPr lang="en-US" altLang="zh-CN" sz="2800" b="1" kern="1200">
              <a:solidFill>
                <a:schemeClr val="bg1"/>
              </a:solidFill>
              <a:latin typeface="方正大黑简体" panose="02000000000000000000" charset="-122"/>
              <a:ea typeface="方正大黑简体" panose="02000000000000000000" charset="-122"/>
              <a:cs typeface="+mn-ea"/>
              <a:sym typeface="+mn-lt"/>
            </a:endParaRPr>
          </a:p>
        </p:txBody>
      </p:sp>
      <p:sp>
        <p:nvSpPr>
          <p:cNvPr id="12" name="任意多边形 11"/>
          <p:cNvSpPr/>
          <p:nvPr/>
        </p:nvSpPr>
        <p:spPr>
          <a:xfrm>
            <a:off x="8225824" y="3341290"/>
            <a:ext cx="2505676" cy="692945"/>
          </a:xfrm>
          <a:custGeom>
            <a:avLst/>
            <a:gdLst>
              <a:gd name="connsiteX0" fmla="*/ 0 w 2194718"/>
              <a:gd name="connsiteY0" fmla="*/ 0 h 877887"/>
              <a:gd name="connsiteX1" fmla="*/ 1755775 w 2194718"/>
              <a:gd name="connsiteY1" fmla="*/ 0 h 877887"/>
              <a:gd name="connsiteX2" fmla="*/ 2194718 w 2194718"/>
              <a:gd name="connsiteY2" fmla="*/ 438944 h 877887"/>
              <a:gd name="connsiteX3" fmla="*/ 1755775 w 2194718"/>
              <a:gd name="connsiteY3" fmla="*/ 877887 h 877887"/>
              <a:gd name="connsiteX4" fmla="*/ 0 w 2194718"/>
              <a:gd name="connsiteY4" fmla="*/ 877887 h 877887"/>
              <a:gd name="connsiteX5" fmla="*/ 438944 w 2194718"/>
              <a:gd name="connsiteY5" fmla="*/ 438944 h 877887"/>
              <a:gd name="connsiteX6" fmla="*/ 0 w 2194718"/>
              <a:gd name="connsiteY6" fmla="*/ 0 h 8778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94718" h="877887">
                <a:moveTo>
                  <a:pt x="0" y="0"/>
                </a:moveTo>
                <a:lnTo>
                  <a:pt x="1755775" y="0"/>
                </a:lnTo>
                <a:lnTo>
                  <a:pt x="2194718" y="438944"/>
                </a:lnTo>
                <a:lnTo>
                  <a:pt x="1755775" y="877887"/>
                </a:lnTo>
                <a:lnTo>
                  <a:pt x="0" y="877887"/>
                </a:lnTo>
                <a:lnTo>
                  <a:pt x="438944" y="438944"/>
                </a:lnTo>
                <a:lnTo>
                  <a:pt x="0" y="0"/>
                </a:lnTo>
                <a:close/>
              </a:path>
            </a:pathLst>
          </a:custGeom>
          <a:solidFill>
            <a:srgbClr val="0070C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590963" tIns="50673" rIns="489616" bIns="50673" numCol="1" spcCol="1270" anchor="ctr" anchorCtr="0">
            <a:noAutofit/>
          </a:bodyPr>
          <a:lstStyle/>
          <a:p>
            <a:pPr lvl="0" algn="ctr" defTabSz="1689100">
              <a:lnSpc>
                <a:spcPct val="100000"/>
              </a:lnSpc>
              <a:spcBef>
                <a:spcPct val="0"/>
              </a:spcBef>
              <a:spcAft>
                <a:spcPct val="35000"/>
              </a:spcAft>
            </a:pPr>
            <a:r>
              <a:rPr lang="en-US" altLang="zh-CN" sz="2800" b="1" kern="1200">
                <a:solidFill>
                  <a:schemeClr val="bg1"/>
                </a:solidFill>
                <a:latin typeface="方正大黑简体" panose="02000000000000000000" charset="-122"/>
                <a:ea typeface="方正大黑简体" panose="02000000000000000000" charset="-122"/>
                <a:cs typeface="+mn-ea"/>
                <a:sym typeface="+mn-lt"/>
              </a:rPr>
              <a:t>4</a:t>
            </a:r>
            <a:endParaRPr lang="en-US" altLang="zh-CN" sz="2800" b="1" kern="1200">
              <a:solidFill>
                <a:schemeClr val="bg1"/>
              </a:solidFill>
              <a:latin typeface="方正大黑简体" panose="02000000000000000000" charset="-122"/>
              <a:ea typeface="方正大黑简体" panose="02000000000000000000" charset="-122"/>
              <a:cs typeface="+mn-ea"/>
              <a:sym typeface="+mn-lt"/>
            </a:endParaRPr>
          </a:p>
        </p:txBody>
      </p:sp>
      <p:sp>
        <p:nvSpPr>
          <p:cNvPr id="38" name="矩形 37"/>
          <p:cNvSpPr/>
          <p:nvPr/>
        </p:nvSpPr>
        <p:spPr>
          <a:xfrm>
            <a:off x="1461135" y="1956435"/>
            <a:ext cx="2800985" cy="1197610"/>
          </a:xfrm>
          <a:prstGeom prst="rect">
            <a:avLst/>
          </a:prstGeom>
        </p:spPr>
        <p:txBody>
          <a:bodyPr wrap="square" lIns="91433" tIns="45716" rIns="91433" bIns="45716">
            <a:spAutoFit/>
          </a:bodyPr>
          <a:lstStyle/>
          <a:p>
            <a:pPr algn="just"/>
            <a:r>
              <a:rPr lang="zh-CN" altLang="en-US" dirty="0">
                <a:latin typeface="微软雅黑" panose="020B0503020204020204" charset="-122"/>
                <a:ea typeface="微软雅黑" panose="020B0503020204020204" charset="-122"/>
                <a:cs typeface="微软雅黑" panose="020B0503020204020204" charset="-122"/>
                <a:sym typeface="+mn-ea"/>
              </a:rPr>
              <a:t>出入口、通风亭、冷却塔、主变电所和残疾人直升电梯等建筑物、构筑物结构外边线外侧10 米内；</a:t>
            </a:r>
            <a:endParaRPr lang="zh-CN" altLang="en-US" dirty="0">
              <a:latin typeface="微软雅黑" panose="020B0503020204020204" charset="-122"/>
              <a:ea typeface="微软雅黑" panose="020B0503020204020204" charset="-122"/>
              <a:cs typeface="微软雅黑" panose="020B0503020204020204" charset="-122"/>
              <a:sym typeface="+mn-ea"/>
            </a:endParaRPr>
          </a:p>
        </p:txBody>
      </p:sp>
      <p:sp>
        <p:nvSpPr>
          <p:cNvPr id="40" name="矩形 39"/>
          <p:cNvSpPr/>
          <p:nvPr/>
        </p:nvSpPr>
        <p:spPr>
          <a:xfrm>
            <a:off x="3714750" y="4227830"/>
            <a:ext cx="2733675" cy="1197610"/>
          </a:xfrm>
          <a:prstGeom prst="rect">
            <a:avLst/>
          </a:prstGeom>
        </p:spPr>
        <p:txBody>
          <a:bodyPr wrap="square" lIns="91433" tIns="45716" rIns="91433" bIns="45716">
            <a:spAutoFit/>
          </a:bodyPr>
          <a:lstStyle/>
          <a:p>
            <a:pPr algn="just"/>
            <a:r>
              <a:rPr lang="zh-CN" altLang="en-US" dirty="0">
                <a:latin typeface="微软雅黑" panose="020B0503020204020204" charset="-122"/>
                <a:ea typeface="微软雅黑" panose="020B0503020204020204" charset="-122"/>
                <a:cs typeface="微软雅黑" panose="020B0503020204020204" charset="-122"/>
                <a:sym typeface="+mn-ea"/>
              </a:rPr>
              <a:t>地面车站和地面线路、高架车站和高架线路结构、车辆基地用地范围外边线外侧30 米内；</a:t>
            </a:r>
            <a:endParaRPr lang="zh-CN" altLang="en-US" dirty="0">
              <a:latin typeface="微软雅黑" panose="020B0503020204020204" charset="-122"/>
              <a:ea typeface="微软雅黑" panose="020B0503020204020204" charset="-122"/>
              <a:cs typeface="微软雅黑" panose="020B0503020204020204" charset="-122"/>
              <a:sym typeface="+mn-ea"/>
            </a:endParaRPr>
          </a:p>
        </p:txBody>
      </p:sp>
      <p:sp>
        <p:nvSpPr>
          <p:cNvPr id="42" name="矩形 41"/>
          <p:cNvSpPr/>
          <p:nvPr/>
        </p:nvSpPr>
        <p:spPr>
          <a:xfrm>
            <a:off x="5970905" y="2233295"/>
            <a:ext cx="2724150" cy="643890"/>
          </a:xfrm>
          <a:prstGeom prst="rect">
            <a:avLst/>
          </a:prstGeom>
        </p:spPr>
        <p:txBody>
          <a:bodyPr wrap="square" lIns="91433" tIns="45716" rIns="91433" bIns="45716">
            <a:spAutoFit/>
          </a:bodyPr>
          <a:lstStyle/>
          <a:p>
            <a:pPr algn="just"/>
            <a:r>
              <a:rPr lang="zh-CN" altLang="en-US" dirty="0">
                <a:latin typeface="微软雅黑" panose="020B0503020204020204" charset="-122"/>
                <a:ea typeface="微软雅黑" panose="020B0503020204020204" charset="-122"/>
                <a:cs typeface="微软雅黑" panose="020B0503020204020204" charset="-122"/>
                <a:sym typeface="+mn-ea"/>
              </a:rPr>
              <a:t>地下车站与隧道结构外边线外侧50 米内；</a:t>
            </a:r>
            <a:endParaRPr lang="zh-CN" altLang="en-US" dirty="0">
              <a:latin typeface="微软雅黑" panose="020B0503020204020204" charset="-122"/>
              <a:ea typeface="微软雅黑" panose="020B0503020204020204" charset="-122"/>
              <a:cs typeface="微软雅黑" panose="020B0503020204020204" charset="-122"/>
              <a:sym typeface="+mn-ea"/>
            </a:endParaRPr>
          </a:p>
        </p:txBody>
      </p:sp>
      <p:sp>
        <p:nvSpPr>
          <p:cNvPr id="50" name="矩形 49"/>
          <p:cNvSpPr/>
          <p:nvPr/>
        </p:nvSpPr>
        <p:spPr>
          <a:xfrm>
            <a:off x="8225155" y="4227830"/>
            <a:ext cx="2771775" cy="920750"/>
          </a:xfrm>
          <a:prstGeom prst="rect">
            <a:avLst/>
          </a:prstGeom>
        </p:spPr>
        <p:txBody>
          <a:bodyPr wrap="square" lIns="91433" tIns="45716" rIns="91433" bIns="45716">
            <a:spAutoFit/>
          </a:bodyPr>
          <a:lstStyle/>
          <a:p>
            <a:pPr algn="just"/>
            <a:r>
              <a:rPr lang="zh-CN" altLang="en-US" dirty="0">
                <a:latin typeface="微软雅黑" panose="020B0503020204020204" charset="-122"/>
                <a:ea typeface="微软雅黑" panose="020B0503020204020204" charset="-122"/>
                <a:cs typeface="微软雅黑" panose="020B0503020204020204" charset="-122"/>
                <a:sym typeface="+mn-ea"/>
              </a:rPr>
              <a:t>轨道交通过湖、过河隧道和桥梁结构外边线外侧100 米内。</a:t>
            </a:r>
            <a:endParaRPr lang="zh-CN" altLang="en-US" dirty="0">
              <a:latin typeface="微软雅黑" panose="020B0503020204020204" charset="-122"/>
              <a:ea typeface="微软雅黑" panose="020B0503020204020204" charset="-122"/>
              <a:cs typeface="微软雅黑" panose="020B0503020204020204" charset="-122"/>
              <a:sym typeface="+mn-ea"/>
            </a:endParaRPr>
          </a:p>
        </p:txBody>
      </p:sp>
      <p:sp>
        <p:nvSpPr>
          <p:cNvPr id="22" name="TextBox 8"/>
          <p:cNvSpPr txBox="1"/>
          <p:nvPr/>
        </p:nvSpPr>
        <p:spPr>
          <a:xfrm>
            <a:off x="4223911" y="550414"/>
            <a:ext cx="3744178" cy="430530"/>
          </a:xfrm>
          <a:prstGeom prst="rect">
            <a:avLst/>
          </a:prstGeom>
          <a:noFill/>
        </p:spPr>
        <p:txBody>
          <a:bodyPr wrap="square" lIns="0" tIns="0" rIns="0" bIns="0" rtlCol="0" anchor="ctr">
            <a:spAutoFit/>
          </a:bodyPr>
          <a:lstStyle/>
          <a:p>
            <a:pPr algn="ctr"/>
            <a:r>
              <a:rPr lang="zh-CN" altLang="en-US" sz="2800" b="1" dirty="0">
                <a:latin typeface="方正大黑简体" panose="02000000000000000000" charset="-122"/>
                <a:ea typeface="方正大黑简体" panose="02000000000000000000" charset="-122"/>
                <a:sym typeface="+mn-ea"/>
              </a:rPr>
              <a:t>安全保护区的范围</a:t>
            </a:r>
            <a:endParaRPr lang="zh-CN" altLang="en-US" sz="2800" b="1" dirty="0">
              <a:latin typeface="方正大黑简体" panose="02000000000000000000" charset="-122"/>
              <a:ea typeface="方正大黑简体" panose="02000000000000000000" charset="-122"/>
              <a:sym typeface="+mn-ea"/>
            </a:endParaRPr>
          </a:p>
        </p:txBody>
      </p:sp>
      <p:sp>
        <p:nvSpPr>
          <p:cNvPr id="2" name="文本框 1"/>
          <p:cNvSpPr txBox="1"/>
          <p:nvPr/>
        </p:nvSpPr>
        <p:spPr>
          <a:xfrm>
            <a:off x="3466465" y="1201420"/>
            <a:ext cx="5259070" cy="368300"/>
          </a:xfrm>
          <a:prstGeom prst="rect">
            <a:avLst/>
          </a:prstGeom>
          <a:noFill/>
        </p:spPr>
        <p:txBody>
          <a:bodyPr wrap="square" rtlCol="0" anchor="t">
            <a:spAutoFit/>
          </a:bodyPr>
          <a:p>
            <a:pPr algn="ctr"/>
            <a:r>
              <a:rPr lang="zh-CN" altLang="en-US">
                <a:latin typeface="微软雅黑" panose="020B0503020204020204" charset="-122"/>
                <a:ea typeface="微软雅黑" panose="020B0503020204020204" charset="-122"/>
              </a:rPr>
              <a:t>下列范围为轨道交通安全保护区：</a:t>
            </a:r>
            <a:endParaRPr lang="zh-CN" altLang="en-US">
              <a:latin typeface="微软雅黑" panose="020B0503020204020204" charset="-122"/>
              <a:ea typeface="微软雅黑" panose="020B0503020204020204" charset="-122"/>
            </a:endParaRPr>
          </a:p>
        </p:txBody>
      </p:sp>
      <p:sp>
        <p:nvSpPr>
          <p:cNvPr id="3" name="文本框 2"/>
          <p:cNvSpPr txBox="1"/>
          <p:nvPr/>
        </p:nvSpPr>
        <p:spPr>
          <a:xfrm>
            <a:off x="1461770" y="5645150"/>
            <a:ext cx="9269730" cy="922020"/>
          </a:xfrm>
          <a:prstGeom prst="rect">
            <a:avLst/>
          </a:prstGeom>
          <a:noFill/>
        </p:spPr>
        <p:txBody>
          <a:bodyPr wrap="square" rtlCol="0" anchor="t">
            <a:spAutoFit/>
          </a:bodyPr>
          <a:p>
            <a:pPr>
              <a:lnSpc>
                <a:spcPct val="150000"/>
              </a:lnSpc>
            </a:pPr>
            <a:r>
              <a:rPr lang="zh-CN" altLang="en-US">
                <a:latin typeface="微软简老宋" charset="0"/>
                <a:ea typeface="微软简老宋" charset="0"/>
              </a:rPr>
              <a:t>上述规定范围包括地上和地下。</a:t>
            </a:r>
            <a:endParaRPr lang="zh-CN" altLang="en-US">
              <a:latin typeface="微软简老宋" charset="0"/>
              <a:ea typeface="微软简老宋" charset="0"/>
            </a:endParaRPr>
          </a:p>
          <a:p>
            <a:pPr>
              <a:lnSpc>
                <a:spcPct val="150000"/>
              </a:lnSpc>
            </a:pPr>
            <a:r>
              <a:rPr lang="zh-CN" altLang="en-US">
                <a:latin typeface="微软简老宋" charset="0"/>
                <a:ea typeface="微软简老宋" charset="0"/>
              </a:rPr>
              <a:t>安全保护区范围由市交通行政主管部门依法公告。</a:t>
            </a:r>
            <a:endParaRPr lang="zh-CN" altLang="en-US">
              <a:latin typeface="微软简老宋" charset="0"/>
              <a:ea typeface="微软简老宋" charset="0"/>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0">
        <p:split orient="vert"/>
      </p:transition>
    </mc:Choice>
    <mc:Fallback>
      <p:transition spd="slow" advClick="0" advTm="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0-#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500" fill="hold"/>
                                        <p:tgtEl>
                                          <p:spTgt spid="10"/>
                                        </p:tgtEl>
                                        <p:attrNameLst>
                                          <p:attrName>ppt_x</p:attrName>
                                        </p:attrNameLst>
                                      </p:cBhvr>
                                      <p:tavLst>
                                        <p:tav tm="0">
                                          <p:val>
                                            <p:strVal val="0-#ppt_w/2"/>
                                          </p:val>
                                        </p:tav>
                                        <p:tav tm="100000">
                                          <p:val>
                                            <p:strVal val="#ppt_x"/>
                                          </p:val>
                                        </p:tav>
                                      </p:tavLst>
                                    </p:anim>
                                    <p:anim calcmode="lin" valueType="num">
                                      <p:cBhvr additive="base">
                                        <p:cTn id="12" dur="500" fill="hold"/>
                                        <p:tgtEl>
                                          <p:spTgt spid="10"/>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11"/>
                                        </p:tgtEl>
                                        <p:attrNameLst>
                                          <p:attrName>style.visibility</p:attrName>
                                        </p:attrNameLst>
                                      </p:cBhvr>
                                      <p:to>
                                        <p:strVal val="visible"/>
                                      </p:to>
                                    </p:set>
                                    <p:anim calcmode="lin" valueType="num">
                                      <p:cBhvr additive="base">
                                        <p:cTn id="15" dur="500" fill="hold"/>
                                        <p:tgtEl>
                                          <p:spTgt spid="11"/>
                                        </p:tgtEl>
                                        <p:attrNameLst>
                                          <p:attrName>ppt_x</p:attrName>
                                        </p:attrNameLst>
                                      </p:cBhvr>
                                      <p:tavLst>
                                        <p:tav tm="0">
                                          <p:val>
                                            <p:strVal val="0-#ppt_w/2"/>
                                          </p:val>
                                        </p:tav>
                                        <p:tav tm="100000">
                                          <p:val>
                                            <p:strVal val="#ppt_x"/>
                                          </p:val>
                                        </p:tav>
                                      </p:tavLst>
                                    </p:anim>
                                    <p:anim calcmode="lin" valueType="num">
                                      <p:cBhvr additive="base">
                                        <p:cTn id="16" dur="500" fill="hold"/>
                                        <p:tgtEl>
                                          <p:spTgt spid="11"/>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500" fill="hold"/>
                                        <p:tgtEl>
                                          <p:spTgt spid="12"/>
                                        </p:tgtEl>
                                        <p:attrNameLst>
                                          <p:attrName>ppt_x</p:attrName>
                                        </p:attrNameLst>
                                      </p:cBhvr>
                                      <p:tavLst>
                                        <p:tav tm="0">
                                          <p:val>
                                            <p:strVal val="0-#ppt_w/2"/>
                                          </p:val>
                                        </p:tav>
                                        <p:tav tm="100000">
                                          <p:val>
                                            <p:strVal val="#ppt_x"/>
                                          </p:val>
                                        </p:tav>
                                      </p:tavLst>
                                    </p:anim>
                                    <p:anim calcmode="lin" valueType="num">
                                      <p:cBhvr additive="base">
                                        <p:cTn id="20" dur="500" fill="hold"/>
                                        <p:tgtEl>
                                          <p:spTgt spid="12"/>
                                        </p:tgtEl>
                                        <p:attrNameLst>
                                          <p:attrName>ppt_y</p:attrName>
                                        </p:attrNameLst>
                                      </p:cBhvr>
                                      <p:tavLst>
                                        <p:tav tm="0">
                                          <p:val>
                                            <p:strVal val="#ppt_y"/>
                                          </p:val>
                                        </p:tav>
                                        <p:tav tm="100000">
                                          <p:val>
                                            <p:strVal val="#ppt_y"/>
                                          </p:val>
                                        </p:tav>
                                      </p:tavLst>
                                    </p:anim>
                                  </p:childTnLst>
                                </p:cTn>
                              </p:par>
                            </p:childTnLst>
                          </p:cTn>
                        </p:par>
                        <p:par>
                          <p:cTn id="21" fill="hold">
                            <p:stCondLst>
                              <p:cond delay="500"/>
                            </p:stCondLst>
                            <p:childTnLst>
                              <p:par>
                                <p:cTn id="22" presetID="53" presetClass="entr" presetSubtype="16" fill="hold" grpId="0" nodeType="afterEffect">
                                  <p:stCondLst>
                                    <p:cond delay="0"/>
                                  </p:stCondLst>
                                  <p:childTnLst>
                                    <p:set>
                                      <p:cBhvr>
                                        <p:cTn id="23" dur="1" fill="hold">
                                          <p:stCondLst>
                                            <p:cond delay="0"/>
                                          </p:stCondLst>
                                        </p:cTn>
                                        <p:tgtEl>
                                          <p:spTgt spid="38"/>
                                        </p:tgtEl>
                                        <p:attrNameLst>
                                          <p:attrName>style.visibility</p:attrName>
                                        </p:attrNameLst>
                                      </p:cBhvr>
                                      <p:to>
                                        <p:strVal val="visible"/>
                                      </p:to>
                                    </p:set>
                                    <p:anim calcmode="lin" valueType="num">
                                      <p:cBhvr>
                                        <p:cTn id="24" dur="250" fill="hold"/>
                                        <p:tgtEl>
                                          <p:spTgt spid="38"/>
                                        </p:tgtEl>
                                        <p:attrNameLst>
                                          <p:attrName>ppt_w</p:attrName>
                                        </p:attrNameLst>
                                      </p:cBhvr>
                                      <p:tavLst>
                                        <p:tav tm="0">
                                          <p:val>
                                            <p:fltVal val="0"/>
                                          </p:val>
                                        </p:tav>
                                        <p:tav tm="100000">
                                          <p:val>
                                            <p:strVal val="#ppt_w"/>
                                          </p:val>
                                        </p:tav>
                                      </p:tavLst>
                                    </p:anim>
                                    <p:anim calcmode="lin" valueType="num">
                                      <p:cBhvr>
                                        <p:cTn id="25" dur="250" fill="hold"/>
                                        <p:tgtEl>
                                          <p:spTgt spid="38"/>
                                        </p:tgtEl>
                                        <p:attrNameLst>
                                          <p:attrName>ppt_h</p:attrName>
                                        </p:attrNameLst>
                                      </p:cBhvr>
                                      <p:tavLst>
                                        <p:tav tm="0">
                                          <p:val>
                                            <p:fltVal val="0"/>
                                          </p:val>
                                        </p:tav>
                                        <p:tav tm="100000">
                                          <p:val>
                                            <p:strVal val="#ppt_h"/>
                                          </p:val>
                                        </p:tav>
                                      </p:tavLst>
                                    </p:anim>
                                    <p:animEffect transition="in" filter="fade">
                                      <p:cBhvr>
                                        <p:cTn id="26" dur="250"/>
                                        <p:tgtEl>
                                          <p:spTgt spid="38"/>
                                        </p:tgtEl>
                                      </p:cBhvr>
                                    </p:animEffect>
                                  </p:childTnLst>
                                </p:cTn>
                              </p:par>
                            </p:childTnLst>
                          </p:cTn>
                        </p:par>
                        <p:par>
                          <p:cTn id="27" fill="hold">
                            <p:stCondLst>
                              <p:cond delay="1000"/>
                            </p:stCondLst>
                            <p:childTnLst>
                              <p:par>
                                <p:cTn id="28" presetID="53" presetClass="entr" presetSubtype="16" fill="hold" grpId="0" nodeType="afterEffect">
                                  <p:stCondLst>
                                    <p:cond delay="0"/>
                                  </p:stCondLst>
                                  <p:childTnLst>
                                    <p:set>
                                      <p:cBhvr>
                                        <p:cTn id="29" dur="1" fill="hold">
                                          <p:stCondLst>
                                            <p:cond delay="0"/>
                                          </p:stCondLst>
                                        </p:cTn>
                                        <p:tgtEl>
                                          <p:spTgt spid="40"/>
                                        </p:tgtEl>
                                        <p:attrNameLst>
                                          <p:attrName>style.visibility</p:attrName>
                                        </p:attrNameLst>
                                      </p:cBhvr>
                                      <p:to>
                                        <p:strVal val="visible"/>
                                      </p:to>
                                    </p:set>
                                    <p:anim calcmode="lin" valueType="num">
                                      <p:cBhvr>
                                        <p:cTn id="30" dur="250" fill="hold"/>
                                        <p:tgtEl>
                                          <p:spTgt spid="40"/>
                                        </p:tgtEl>
                                        <p:attrNameLst>
                                          <p:attrName>ppt_w</p:attrName>
                                        </p:attrNameLst>
                                      </p:cBhvr>
                                      <p:tavLst>
                                        <p:tav tm="0">
                                          <p:val>
                                            <p:fltVal val="0"/>
                                          </p:val>
                                        </p:tav>
                                        <p:tav tm="100000">
                                          <p:val>
                                            <p:strVal val="#ppt_w"/>
                                          </p:val>
                                        </p:tav>
                                      </p:tavLst>
                                    </p:anim>
                                    <p:anim calcmode="lin" valueType="num">
                                      <p:cBhvr>
                                        <p:cTn id="31" dur="250" fill="hold"/>
                                        <p:tgtEl>
                                          <p:spTgt spid="40"/>
                                        </p:tgtEl>
                                        <p:attrNameLst>
                                          <p:attrName>ppt_h</p:attrName>
                                        </p:attrNameLst>
                                      </p:cBhvr>
                                      <p:tavLst>
                                        <p:tav tm="0">
                                          <p:val>
                                            <p:fltVal val="0"/>
                                          </p:val>
                                        </p:tav>
                                        <p:tav tm="100000">
                                          <p:val>
                                            <p:strVal val="#ppt_h"/>
                                          </p:val>
                                        </p:tav>
                                      </p:tavLst>
                                    </p:anim>
                                    <p:animEffect transition="in" filter="fade">
                                      <p:cBhvr>
                                        <p:cTn id="32" dur="250"/>
                                        <p:tgtEl>
                                          <p:spTgt spid="40"/>
                                        </p:tgtEl>
                                      </p:cBhvr>
                                    </p:animEffect>
                                  </p:childTnLst>
                                </p:cTn>
                              </p:par>
                            </p:childTnLst>
                          </p:cTn>
                        </p:par>
                        <p:par>
                          <p:cTn id="33" fill="hold">
                            <p:stCondLst>
                              <p:cond delay="1500"/>
                            </p:stCondLst>
                            <p:childTnLst>
                              <p:par>
                                <p:cTn id="34" presetID="53" presetClass="entr" presetSubtype="16" fill="hold" grpId="0" nodeType="afterEffect">
                                  <p:stCondLst>
                                    <p:cond delay="0"/>
                                  </p:stCondLst>
                                  <p:childTnLst>
                                    <p:set>
                                      <p:cBhvr>
                                        <p:cTn id="35" dur="1" fill="hold">
                                          <p:stCondLst>
                                            <p:cond delay="0"/>
                                          </p:stCondLst>
                                        </p:cTn>
                                        <p:tgtEl>
                                          <p:spTgt spid="42"/>
                                        </p:tgtEl>
                                        <p:attrNameLst>
                                          <p:attrName>style.visibility</p:attrName>
                                        </p:attrNameLst>
                                      </p:cBhvr>
                                      <p:to>
                                        <p:strVal val="visible"/>
                                      </p:to>
                                    </p:set>
                                    <p:anim calcmode="lin" valueType="num">
                                      <p:cBhvr>
                                        <p:cTn id="36" dur="250" fill="hold"/>
                                        <p:tgtEl>
                                          <p:spTgt spid="42"/>
                                        </p:tgtEl>
                                        <p:attrNameLst>
                                          <p:attrName>ppt_w</p:attrName>
                                        </p:attrNameLst>
                                      </p:cBhvr>
                                      <p:tavLst>
                                        <p:tav tm="0">
                                          <p:val>
                                            <p:fltVal val="0"/>
                                          </p:val>
                                        </p:tav>
                                        <p:tav tm="100000">
                                          <p:val>
                                            <p:strVal val="#ppt_w"/>
                                          </p:val>
                                        </p:tav>
                                      </p:tavLst>
                                    </p:anim>
                                    <p:anim calcmode="lin" valueType="num">
                                      <p:cBhvr>
                                        <p:cTn id="37" dur="250" fill="hold"/>
                                        <p:tgtEl>
                                          <p:spTgt spid="42"/>
                                        </p:tgtEl>
                                        <p:attrNameLst>
                                          <p:attrName>ppt_h</p:attrName>
                                        </p:attrNameLst>
                                      </p:cBhvr>
                                      <p:tavLst>
                                        <p:tav tm="0">
                                          <p:val>
                                            <p:fltVal val="0"/>
                                          </p:val>
                                        </p:tav>
                                        <p:tav tm="100000">
                                          <p:val>
                                            <p:strVal val="#ppt_h"/>
                                          </p:val>
                                        </p:tav>
                                      </p:tavLst>
                                    </p:anim>
                                    <p:animEffect transition="in" filter="fade">
                                      <p:cBhvr>
                                        <p:cTn id="38" dur="250"/>
                                        <p:tgtEl>
                                          <p:spTgt spid="42"/>
                                        </p:tgtEl>
                                      </p:cBhvr>
                                    </p:animEffect>
                                  </p:childTnLst>
                                </p:cTn>
                              </p:par>
                            </p:childTnLst>
                          </p:cTn>
                        </p:par>
                        <p:par>
                          <p:cTn id="39" fill="hold">
                            <p:stCondLst>
                              <p:cond delay="2000"/>
                            </p:stCondLst>
                            <p:childTnLst>
                              <p:par>
                                <p:cTn id="40" presetID="53" presetClass="entr" presetSubtype="16" fill="hold" grpId="0" nodeType="afterEffect">
                                  <p:stCondLst>
                                    <p:cond delay="0"/>
                                  </p:stCondLst>
                                  <p:childTnLst>
                                    <p:set>
                                      <p:cBhvr>
                                        <p:cTn id="41" dur="1" fill="hold">
                                          <p:stCondLst>
                                            <p:cond delay="0"/>
                                          </p:stCondLst>
                                        </p:cTn>
                                        <p:tgtEl>
                                          <p:spTgt spid="50"/>
                                        </p:tgtEl>
                                        <p:attrNameLst>
                                          <p:attrName>style.visibility</p:attrName>
                                        </p:attrNameLst>
                                      </p:cBhvr>
                                      <p:to>
                                        <p:strVal val="visible"/>
                                      </p:to>
                                    </p:set>
                                    <p:anim calcmode="lin" valueType="num">
                                      <p:cBhvr>
                                        <p:cTn id="42" dur="250" fill="hold"/>
                                        <p:tgtEl>
                                          <p:spTgt spid="50"/>
                                        </p:tgtEl>
                                        <p:attrNameLst>
                                          <p:attrName>ppt_w</p:attrName>
                                        </p:attrNameLst>
                                      </p:cBhvr>
                                      <p:tavLst>
                                        <p:tav tm="0">
                                          <p:val>
                                            <p:fltVal val="0"/>
                                          </p:val>
                                        </p:tav>
                                        <p:tav tm="100000">
                                          <p:val>
                                            <p:strVal val="#ppt_w"/>
                                          </p:val>
                                        </p:tav>
                                      </p:tavLst>
                                    </p:anim>
                                    <p:anim calcmode="lin" valueType="num">
                                      <p:cBhvr>
                                        <p:cTn id="43" dur="250" fill="hold"/>
                                        <p:tgtEl>
                                          <p:spTgt spid="50"/>
                                        </p:tgtEl>
                                        <p:attrNameLst>
                                          <p:attrName>ppt_h</p:attrName>
                                        </p:attrNameLst>
                                      </p:cBhvr>
                                      <p:tavLst>
                                        <p:tav tm="0">
                                          <p:val>
                                            <p:fltVal val="0"/>
                                          </p:val>
                                        </p:tav>
                                        <p:tav tm="100000">
                                          <p:val>
                                            <p:strVal val="#ppt_h"/>
                                          </p:val>
                                        </p:tav>
                                      </p:tavLst>
                                    </p:anim>
                                    <p:animEffect transition="in" filter="fade">
                                      <p:cBhvr>
                                        <p:cTn id="44" dur="25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10" grpId="0" bldLvl="0" animBg="1"/>
      <p:bldP spid="11" grpId="0" bldLvl="0" animBg="1"/>
      <p:bldP spid="12" grpId="0" bldLvl="0" animBg="1"/>
      <p:bldP spid="38" grpId="0"/>
      <p:bldP spid="40" grpId="0"/>
      <p:bldP spid="42" grpId="0"/>
      <p:bldP spid="50" grpId="0"/>
    </p:bld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8" name="任意多边形 27"/>
          <p:cNvSpPr/>
          <p:nvPr>
            <p:custDataLst>
              <p:tags r:id="rId1"/>
            </p:custDataLst>
          </p:nvPr>
        </p:nvSpPr>
        <p:spPr>
          <a:xfrm>
            <a:off x="4389592" y="1698135"/>
            <a:ext cx="3461727" cy="3461729"/>
          </a:xfrm>
          <a:custGeom>
            <a:avLst/>
            <a:gdLst>
              <a:gd name="connsiteX0" fmla="*/ 1919288 w 3838576"/>
              <a:gd name="connsiteY0" fmla="*/ 0 h 3838576"/>
              <a:gd name="connsiteX1" fmla="*/ 3838576 w 3838576"/>
              <a:gd name="connsiteY1" fmla="*/ 1919288 h 3838576"/>
              <a:gd name="connsiteX2" fmla="*/ 1919288 w 3838576"/>
              <a:gd name="connsiteY2" fmla="*/ 3838576 h 3838576"/>
              <a:gd name="connsiteX3" fmla="*/ 0 w 3838576"/>
              <a:gd name="connsiteY3" fmla="*/ 1919288 h 3838576"/>
              <a:gd name="connsiteX4" fmla="*/ 959644 w 3838576"/>
              <a:gd name="connsiteY4" fmla="*/ 1919288 h 3838576"/>
              <a:gd name="connsiteX5" fmla="*/ 1919288 w 3838576"/>
              <a:gd name="connsiteY5" fmla="*/ 2878932 h 3838576"/>
              <a:gd name="connsiteX6" fmla="*/ 2878932 w 3838576"/>
              <a:gd name="connsiteY6" fmla="*/ 1919288 h 3838576"/>
              <a:gd name="connsiteX7" fmla="*/ 1919288 w 3838576"/>
              <a:gd name="connsiteY7" fmla="*/ 959644 h 3838576"/>
              <a:gd name="connsiteX8" fmla="*/ 1919288 w 3838576"/>
              <a:gd name="connsiteY8" fmla="*/ 0 h 38385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38576" h="3838576">
                <a:moveTo>
                  <a:pt x="1919288" y="0"/>
                </a:moveTo>
                <a:cubicBezTo>
                  <a:pt x="2979281" y="0"/>
                  <a:pt x="3838576" y="859295"/>
                  <a:pt x="3838576" y="1919288"/>
                </a:cubicBezTo>
                <a:cubicBezTo>
                  <a:pt x="3838576" y="2979281"/>
                  <a:pt x="2979281" y="3838576"/>
                  <a:pt x="1919288" y="3838576"/>
                </a:cubicBezTo>
                <a:cubicBezTo>
                  <a:pt x="859295" y="3838576"/>
                  <a:pt x="0" y="2979281"/>
                  <a:pt x="0" y="1919288"/>
                </a:cubicBezTo>
                <a:lnTo>
                  <a:pt x="959644" y="1919288"/>
                </a:lnTo>
                <a:cubicBezTo>
                  <a:pt x="959644" y="2449285"/>
                  <a:pt x="1389291" y="2878932"/>
                  <a:pt x="1919288" y="2878932"/>
                </a:cubicBezTo>
                <a:cubicBezTo>
                  <a:pt x="2449285" y="2878932"/>
                  <a:pt x="2878932" y="2449285"/>
                  <a:pt x="2878932" y="1919288"/>
                </a:cubicBezTo>
                <a:cubicBezTo>
                  <a:pt x="2878932" y="1389291"/>
                  <a:pt x="2449285" y="959644"/>
                  <a:pt x="1919288" y="959644"/>
                </a:cubicBezTo>
                <a:lnTo>
                  <a:pt x="1919288" y="0"/>
                </a:lnTo>
                <a:close/>
              </a:path>
            </a:pathLst>
          </a:custGeom>
          <a:solidFill>
            <a:srgbClr val="4D576B">
              <a:lumMod val="20000"/>
              <a:lumOff val="80000"/>
            </a:srgbClr>
          </a:solidFill>
          <a:ln w="76200">
            <a:no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20000"/>
              </a:lnSpc>
            </a:pPr>
            <a:endParaRPr>
              <a:latin typeface="微软雅黑" panose="020B0503020204020204" charset="-122"/>
              <a:ea typeface="微软雅黑" panose="020B0503020204020204" charset="-122"/>
            </a:endParaRPr>
          </a:p>
        </p:txBody>
      </p:sp>
      <p:sp>
        <p:nvSpPr>
          <p:cNvPr id="29" name="等腰三角形 28"/>
          <p:cNvSpPr/>
          <p:nvPr>
            <p:custDataLst>
              <p:tags r:id="rId2"/>
            </p:custDataLst>
          </p:nvPr>
        </p:nvSpPr>
        <p:spPr>
          <a:xfrm rot="16200000">
            <a:off x="5124523" y="1861837"/>
            <a:ext cx="1460282" cy="531588"/>
          </a:xfrm>
          <a:prstGeom prst="triangle">
            <a:avLst/>
          </a:prstGeom>
          <a:solidFill>
            <a:srgbClr val="4D576B">
              <a:lumMod val="20000"/>
              <a:lumOff val="80000"/>
            </a:srgbClr>
          </a:solidFill>
          <a:ln w="76200">
            <a:no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20000"/>
              </a:lnSpc>
            </a:pPr>
            <a:endParaRPr>
              <a:latin typeface="微软雅黑" panose="020B0503020204020204" charset="-122"/>
              <a:ea typeface="微软雅黑" panose="020B0503020204020204" charset="-122"/>
            </a:endParaRPr>
          </a:p>
        </p:txBody>
      </p:sp>
      <p:sp>
        <p:nvSpPr>
          <p:cNvPr id="26" name="圆角矩形 25"/>
          <p:cNvSpPr/>
          <p:nvPr>
            <p:custDataLst>
              <p:tags r:id="rId3"/>
            </p:custDataLst>
          </p:nvPr>
        </p:nvSpPr>
        <p:spPr>
          <a:xfrm>
            <a:off x="4065200" y="2512734"/>
            <a:ext cx="1493018" cy="1493018"/>
          </a:xfrm>
          <a:prstGeom prst="roundRect">
            <a:avLst/>
          </a:prstGeom>
          <a:solidFill>
            <a:sysClr val="window" lastClr="FFFFFF">
              <a:lumMod val="75000"/>
            </a:sysClr>
          </a:solidFill>
          <a:ln w="76200">
            <a:solidFill>
              <a:srgbClr val="4D576B">
                <a:lumMod val="20000"/>
                <a:lumOff val="80000"/>
              </a:srgbClr>
            </a:solid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20000"/>
              </a:lnSpc>
            </a:pPr>
            <a:endParaRPr>
              <a:latin typeface="微软雅黑" panose="020B0503020204020204" charset="-122"/>
              <a:ea typeface="微软雅黑" panose="020B0503020204020204" charset="-122"/>
            </a:endParaRPr>
          </a:p>
        </p:txBody>
      </p:sp>
      <p:sp>
        <p:nvSpPr>
          <p:cNvPr id="27" name="圆角矩形 26"/>
          <p:cNvSpPr/>
          <p:nvPr>
            <p:custDataLst>
              <p:tags r:id="rId4"/>
            </p:custDataLst>
          </p:nvPr>
        </p:nvSpPr>
        <p:spPr>
          <a:xfrm>
            <a:off x="4158190" y="2605725"/>
            <a:ext cx="1307036" cy="1307036"/>
          </a:xfrm>
          <a:prstGeom prst="roundRect">
            <a:avLst/>
          </a:prstGeom>
          <a:solidFill>
            <a:sysClr val="window" lastClr="FFFFFF"/>
          </a:solidFill>
          <a:ln w="76200">
            <a:no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20000"/>
              </a:lnSpc>
            </a:pPr>
            <a:endParaRPr>
              <a:latin typeface="微软雅黑" panose="020B0503020204020204" charset="-122"/>
              <a:ea typeface="微软雅黑" panose="020B0503020204020204" charset="-122"/>
            </a:endParaRPr>
          </a:p>
        </p:txBody>
      </p:sp>
      <p:sp>
        <p:nvSpPr>
          <p:cNvPr id="24" name="椭圆 23"/>
          <p:cNvSpPr/>
          <p:nvPr>
            <p:custDataLst>
              <p:tags r:id="rId5"/>
            </p:custDataLst>
          </p:nvPr>
        </p:nvSpPr>
        <p:spPr>
          <a:xfrm>
            <a:off x="5638942" y="4650418"/>
            <a:ext cx="963026" cy="963034"/>
          </a:xfrm>
          <a:prstGeom prst="ellipse">
            <a:avLst/>
          </a:prstGeom>
          <a:solidFill>
            <a:srgbClr val="1F74AD"/>
          </a:solidFill>
          <a:ln w="38100">
            <a:solidFill>
              <a:sysClr val="window" lastClr="FFFFFF"/>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defPPr>
              <a:defRPr lang="zh-CN"/>
            </a:defPPr>
            <a:lvl1pPr marL="0" algn="l" defTabSz="913765" rtl="0" eaLnBrk="1" latinLnBrk="0" hangingPunct="1">
              <a:defRPr sz="1800" kern="1200">
                <a:solidFill>
                  <a:sysClr val="window" lastClr="FFFFFF"/>
                </a:solidFill>
              </a:defRPr>
            </a:lvl1pPr>
            <a:lvl2pPr marL="457200" algn="l" defTabSz="913765" rtl="0" eaLnBrk="1" latinLnBrk="0" hangingPunct="1">
              <a:defRPr sz="1800" kern="1200">
                <a:solidFill>
                  <a:sysClr val="window" lastClr="FFFFFF"/>
                </a:solidFill>
              </a:defRPr>
            </a:lvl2pPr>
            <a:lvl3pPr marL="914400" algn="l" defTabSz="913765" rtl="0" eaLnBrk="1" latinLnBrk="0" hangingPunct="1">
              <a:defRPr sz="1800" kern="1200">
                <a:solidFill>
                  <a:sysClr val="window" lastClr="FFFFFF"/>
                </a:solidFill>
              </a:defRPr>
            </a:lvl3pPr>
            <a:lvl4pPr marL="1371600" algn="l" defTabSz="913765" rtl="0" eaLnBrk="1" latinLnBrk="0" hangingPunct="1">
              <a:defRPr sz="1800" kern="1200">
                <a:solidFill>
                  <a:sysClr val="window" lastClr="FFFFFF"/>
                </a:solidFill>
              </a:defRPr>
            </a:lvl4pPr>
            <a:lvl5pPr marL="1828800" algn="l" defTabSz="913765" rtl="0" eaLnBrk="1" latinLnBrk="0" hangingPunct="1">
              <a:defRPr sz="1800" kern="1200">
                <a:solidFill>
                  <a:sysClr val="window" lastClr="FFFFFF"/>
                </a:solidFill>
              </a:defRPr>
            </a:lvl5pPr>
            <a:lvl6pPr marL="2286000" algn="l" defTabSz="913765" rtl="0" eaLnBrk="1" latinLnBrk="0" hangingPunct="1">
              <a:defRPr sz="1800" kern="1200">
                <a:solidFill>
                  <a:sysClr val="window" lastClr="FFFFFF"/>
                </a:solidFill>
              </a:defRPr>
            </a:lvl6pPr>
            <a:lvl7pPr marL="2743200" algn="l" defTabSz="913765" rtl="0" eaLnBrk="1" latinLnBrk="0" hangingPunct="1">
              <a:defRPr sz="1800" kern="1200">
                <a:solidFill>
                  <a:sysClr val="window" lastClr="FFFFFF"/>
                </a:solidFill>
              </a:defRPr>
            </a:lvl7pPr>
            <a:lvl8pPr marL="3200400" algn="l" defTabSz="913765" rtl="0" eaLnBrk="1" latinLnBrk="0" hangingPunct="1">
              <a:defRPr sz="1800" kern="1200">
                <a:solidFill>
                  <a:sysClr val="window" lastClr="FFFFFF"/>
                </a:solidFill>
              </a:defRPr>
            </a:lvl8pPr>
            <a:lvl9pPr marL="3657600" algn="l" defTabSz="913765" rtl="0" eaLnBrk="1" latinLnBrk="0" hangingPunct="1">
              <a:defRPr sz="1800" kern="1200">
                <a:solidFill>
                  <a:sysClr val="window" lastClr="FFFFFF"/>
                </a:solidFill>
              </a:defRPr>
            </a:lvl9pPr>
          </a:lstStyle>
          <a:p>
            <a:pPr algn="ctr">
              <a:lnSpc>
                <a:spcPct val="120000"/>
              </a:lnSpc>
            </a:pPr>
            <a:endParaRPr lang="zh-CN" altLang="en-US" dirty="0">
              <a:latin typeface="微软雅黑" panose="020B0503020204020204" charset="-122"/>
              <a:ea typeface="微软雅黑" panose="020B0503020204020204" charset="-122"/>
            </a:endParaRPr>
          </a:p>
        </p:txBody>
      </p:sp>
      <p:sp>
        <p:nvSpPr>
          <p:cNvPr id="25" name="任意多边形 24"/>
          <p:cNvSpPr/>
          <p:nvPr>
            <p:custDataLst>
              <p:tags r:id="rId6"/>
            </p:custDataLst>
          </p:nvPr>
        </p:nvSpPr>
        <p:spPr bwMode="auto">
          <a:xfrm>
            <a:off x="5874929" y="4891195"/>
            <a:ext cx="491051" cy="481476"/>
          </a:xfrm>
          <a:custGeom>
            <a:avLst/>
            <a:gdLst>
              <a:gd name="T0" fmla="*/ 1312 w 1990"/>
              <a:gd name="T1" fmla="*/ 1552 h 1954"/>
              <a:gd name="T2" fmla="*/ 291 w 1990"/>
              <a:gd name="T3" fmla="*/ 1746 h 1954"/>
              <a:gd name="T4" fmla="*/ 0 w 1990"/>
              <a:gd name="T5" fmla="*/ 540 h 1954"/>
              <a:gd name="T6" fmla="*/ 515 w 1990"/>
              <a:gd name="T7" fmla="*/ 249 h 1954"/>
              <a:gd name="T8" fmla="*/ 1205 w 1990"/>
              <a:gd name="T9" fmla="*/ 0 h 1954"/>
              <a:gd name="T10" fmla="*/ 1496 w 1990"/>
              <a:gd name="T11" fmla="*/ 489 h 1954"/>
              <a:gd name="T12" fmla="*/ 1413 w 1990"/>
              <a:gd name="T13" fmla="*/ 291 h 1954"/>
              <a:gd name="T14" fmla="*/ 802 w 1990"/>
              <a:gd name="T15" fmla="*/ 83 h 1954"/>
              <a:gd name="T16" fmla="*/ 1039 w 1990"/>
              <a:gd name="T17" fmla="*/ 249 h 1954"/>
              <a:gd name="T18" fmla="*/ 1243 w 1990"/>
              <a:gd name="T19" fmla="*/ 499 h 1954"/>
              <a:gd name="T20" fmla="*/ 291 w 1990"/>
              <a:gd name="T21" fmla="*/ 333 h 1954"/>
              <a:gd name="T22" fmla="*/ 83 w 1990"/>
              <a:gd name="T23" fmla="*/ 1455 h 1954"/>
              <a:gd name="T24" fmla="*/ 1039 w 1990"/>
              <a:gd name="T25" fmla="*/ 1663 h 1954"/>
              <a:gd name="T26" fmla="*/ 1641 w 1990"/>
              <a:gd name="T27" fmla="*/ 1453 h 1954"/>
              <a:gd name="T28" fmla="*/ 1138 w 1990"/>
              <a:gd name="T29" fmla="*/ 583 h 1954"/>
              <a:gd name="T30" fmla="*/ 1641 w 1990"/>
              <a:gd name="T31" fmla="*/ 1453 h 1954"/>
              <a:gd name="T32" fmla="*/ 1752 w 1990"/>
              <a:gd name="T33" fmla="*/ 809 h 1954"/>
              <a:gd name="T34" fmla="*/ 1026 w 1990"/>
              <a:gd name="T35" fmla="*/ 1228 h 1954"/>
              <a:gd name="T36" fmla="*/ 1767 w 1990"/>
              <a:gd name="T37" fmla="*/ 1422 h 1954"/>
              <a:gd name="T38" fmla="*/ 1717 w 1990"/>
              <a:gd name="T39" fmla="*/ 1835 h 1954"/>
              <a:gd name="T40" fmla="*/ 1767 w 1990"/>
              <a:gd name="T41" fmla="*/ 1422 h 1954"/>
              <a:gd name="T42" fmla="*/ 1739 w 1990"/>
              <a:gd name="T43" fmla="*/ 1874 h 1954"/>
              <a:gd name="T44" fmla="*/ 1956 w 1990"/>
              <a:gd name="T45" fmla="*/ 1749 h 1954"/>
              <a:gd name="T46" fmla="*/ 249 w 1990"/>
              <a:gd name="T47" fmla="*/ 551 h 1954"/>
              <a:gd name="T48" fmla="*/ 803 w 1990"/>
              <a:gd name="T49" fmla="*/ 613 h 1954"/>
              <a:gd name="T50" fmla="*/ 675 w 1990"/>
              <a:gd name="T51" fmla="*/ 828 h 1954"/>
              <a:gd name="T52" fmla="*/ 249 w 1990"/>
              <a:gd name="T53" fmla="*/ 890 h 1954"/>
              <a:gd name="T54" fmla="*/ 675 w 1990"/>
              <a:gd name="T55" fmla="*/ 828 h 1954"/>
              <a:gd name="T56" fmla="*/ 675 w 1990"/>
              <a:gd name="T57" fmla="*/ 1167 h 1954"/>
              <a:gd name="T58" fmla="*/ 249 w 1990"/>
              <a:gd name="T59" fmla="*/ 1105 h 1954"/>
              <a:gd name="T60" fmla="*/ 249 w 1990"/>
              <a:gd name="T61" fmla="*/ 1444 h 1954"/>
              <a:gd name="T62" fmla="*/ 803 w 1990"/>
              <a:gd name="T63" fmla="*/ 1382 h 1954"/>
              <a:gd name="T64" fmla="*/ 249 w 1990"/>
              <a:gd name="T65" fmla="*/ 1444 h 1954"/>
              <a:gd name="T66" fmla="*/ 1179 w 1990"/>
              <a:gd name="T67" fmla="*/ 961 h 1954"/>
              <a:gd name="T68" fmla="*/ 1300 w 1990"/>
              <a:gd name="T69" fmla="*/ 1219 h 1954"/>
              <a:gd name="T70" fmla="*/ 1604 w 1990"/>
              <a:gd name="T71" fmla="*/ 858 h 19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990" h="1954">
                <a:moveTo>
                  <a:pt x="1231" y="1534"/>
                </a:moveTo>
                <a:cubicBezTo>
                  <a:pt x="1258" y="1542"/>
                  <a:pt x="1285" y="1548"/>
                  <a:pt x="1312" y="1552"/>
                </a:cubicBezTo>
                <a:cubicBezTo>
                  <a:pt x="1272" y="1665"/>
                  <a:pt x="1165" y="1746"/>
                  <a:pt x="1039" y="1746"/>
                </a:cubicBezTo>
                <a:lnTo>
                  <a:pt x="291" y="1746"/>
                </a:lnTo>
                <a:cubicBezTo>
                  <a:pt x="131" y="1746"/>
                  <a:pt x="0" y="1615"/>
                  <a:pt x="0" y="1455"/>
                </a:cubicBezTo>
                <a:lnTo>
                  <a:pt x="0" y="540"/>
                </a:lnTo>
                <a:cubicBezTo>
                  <a:pt x="0" y="380"/>
                  <a:pt x="131" y="249"/>
                  <a:pt x="291" y="249"/>
                </a:cubicBezTo>
                <a:lnTo>
                  <a:pt x="515" y="249"/>
                </a:lnTo>
                <a:cubicBezTo>
                  <a:pt x="535" y="109"/>
                  <a:pt x="656" y="0"/>
                  <a:pt x="802" y="0"/>
                </a:cubicBezTo>
                <a:lnTo>
                  <a:pt x="1205" y="0"/>
                </a:lnTo>
                <a:cubicBezTo>
                  <a:pt x="1366" y="0"/>
                  <a:pt x="1496" y="131"/>
                  <a:pt x="1496" y="291"/>
                </a:cubicBezTo>
                <a:lnTo>
                  <a:pt x="1496" y="489"/>
                </a:lnTo>
                <a:cubicBezTo>
                  <a:pt x="1469" y="484"/>
                  <a:pt x="1441" y="480"/>
                  <a:pt x="1413" y="479"/>
                </a:cubicBezTo>
                <a:lnTo>
                  <a:pt x="1413" y="291"/>
                </a:lnTo>
                <a:cubicBezTo>
                  <a:pt x="1413" y="176"/>
                  <a:pt x="1320" y="83"/>
                  <a:pt x="1205" y="83"/>
                </a:cubicBezTo>
                <a:lnTo>
                  <a:pt x="802" y="83"/>
                </a:lnTo>
                <a:cubicBezTo>
                  <a:pt x="701" y="83"/>
                  <a:pt x="617" y="155"/>
                  <a:pt x="598" y="249"/>
                </a:cubicBezTo>
                <a:lnTo>
                  <a:pt x="1039" y="249"/>
                </a:lnTo>
                <a:cubicBezTo>
                  <a:pt x="1180" y="249"/>
                  <a:pt x="1297" y="349"/>
                  <a:pt x="1324" y="482"/>
                </a:cubicBezTo>
                <a:cubicBezTo>
                  <a:pt x="1297" y="485"/>
                  <a:pt x="1270" y="491"/>
                  <a:pt x="1243" y="499"/>
                </a:cubicBezTo>
                <a:cubicBezTo>
                  <a:pt x="1224" y="404"/>
                  <a:pt x="1140" y="333"/>
                  <a:pt x="1039" y="333"/>
                </a:cubicBezTo>
                <a:lnTo>
                  <a:pt x="291" y="333"/>
                </a:lnTo>
                <a:cubicBezTo>
                  <a:pt x="177" y="333"/>
                  <a:pt x="83" y="426"/>
                  <a:pt x="83" y="540"/>
                </a:cubicBezTo>
                <a:lnTo>
                  <a:pt x="83" y="1455"/>
                </a:lnTo>
                <a:cubicBezTo>
                  <a:pt x="83" y="1569"/>
                  <a:pt x="177" y="1663"/>
                  <a:pt x="291" y="1663"/>
                </a:cubicBezTo>
                <a:lnTo>
                  <a:pt x="1039" y="1663"/>
                </a:lnTo>
                <a:cubicBezTo>
                  <a:pt x="1126" y="1663"/>
                  <a:pt x="1200" y="1609"/>
                  <a:pt x="1231" y="1534"/>
                </a:cubicBezTo>
                <a:close/>
                <a:moveTo>
                  <a:pt x="1641" y="1453"/>
                </a:moveTo>
                <a:cubicBezTo>
                  <a:pt x="1401" y="1591"/>
                  <a:pt x="1093" y="1509"/>
                  <a:pt x="955" y="1269"/>
                </a:cubicBezTo>
                <a:cubicBezTo>
                  <a:pt x="816" y="1029"/>
                  <a:pt x="899" y="722"/>
                  <a:pt x="1138" y="583"/>
                </a:cubicBezTo>
                <a:cubicBezTo>
                  <a:pt x="1378" y="445"/>
                  <a:pt x="1686" y="527"/>
                  <a:pt x="1824" y="767"/>
                </a:cubicBezTo>
                <a:cubicBezTo>
                  <a:pt x="1963" y="1007"/>
                  <a:pt x="1880" y="1314"/>
                  <a:pt x="1641" y="1453"/>
                </a:cubicBezTo>
                <a:close/>
                <a:moveTo>
                  <a:pt x="1599" y="1381"/>
                </a:moveTo>
                <a:cubicBezTo>
                  <a:pt x="1799" y="1266"/>
                  <a:pt x="1868" y="1009"/>
                  <a:pt x="1752" y="809"/>
                </a:cubicBezTo>
                <a:cubicBezTo>
                  <a:pt x="1637" y="608"/>
                  <a:pt x="1380" y="539"/>
                  <a:pt x="1180" y="655"/>
                </a:cubicBezTo>
                <a:cubicBezTo>
                  <a:pt x="980" y="771"/>
                  <a:pt x="911" y="1027"/>
                  <a:pt x="1026" y="1228"/>
                </a:cubicBezTo>
                <a:cubicBezTo>
                  <a:pt x="1142" y="1428"/>
                  <a:pt x="1399" y="1497"/>
                  <a:pt x="1599" y="1381"/>
                </a:cubicBezTo>
                <a:close/>
                <a:moveTo>
                  <a:pt x="1767" y="1422"/>
                </a:moveTo>
                <a:lnTo>
                  <a:pt x="1551" y="1547"/>
                </a:lnTo>
                <a:lnTo>
                  <a:pt x="1717" y="1835"/>
                </a:lnTo>
                <a:lnTo>
                  <a:pt x="1933" y="1710"/>
                </a:lnTo>
                <a:lnTo>
                  <a:pt x="1767" y="1422"/>
                </a:lnTo>
                <a:close/>
                <a:moveTo>
                  <a:pt x="1956" y="1749"/>
                </a:moveTo>
                <a:lnTo>
                  <a:pt x="1739" y="1874"/>
                </a:lnTo>
                <a:cubicBezTo>
                  <a:pt x="1774" y="1934"/>
                  <a:pt x="1850" y="1954"/>
                  <a:pt x="1910" y="1919"/>
                </a:cubicBezTo>
                <a:cubicBezTo>
                  <a:pt x="1969" y="1885"/>
                  <a:pt x="1990" y="1809"/>
                  <a:pt x="1956" y="1749"/>
                </a:cubicBezTo>
                <a:close/>
                <a:moveTo>
                  <a:pt x="803" y="551"/>
                </a:moveTo>
                <a:lnTo>
                  <a:pt x="249" y="551"/>
                </a:lnTo>
                <a:lnTo>
                  <a:pt x="249" y="613"/>
                </a:lnTo>
                <a:lnTo>
                  <a:pt x="803" y="613"/>
                </a:lnTo>
                <a:lnTo>
                  <a:pt x="803" y="551"/>
                </a:lnTo>
                <a:close/>
                <a:moveTo>
                  <a:pt x="675" y="828"/>
                </a:moveTo>
                <a:lnTo>
                  <a:pt x="249" y="828"/>
                </a:lnTo>
                <a:lnTo>
                  <a:pt x="249" y="890"/>
                </a:lnTo>
                <a:lnTo>
                  <a:pt x="675" y="890"/>
                </a:lnTo>
                <a:lnTo>
                  <a:pt x="675" y="828"/>
                </a:lnTo>
                <a:close/>
                <a:moveTo>
                  <a:pt x="249" y="1167"/>
                </a:moveTo>
                <a:lnTo>
                  <a:pt x="675" y="1167"/>
                </a:lnTo>
                <a:lnTo>
                  <a:pt x="675" y="1105"/>
                </a:lnTo>
                <a:lnTo>
                  <a:pt x="249" y="1105"/>
                </a:lnTo>
                <a:lnTo>
                  <a:pt x="249" y="1167"/>
                </a:lnTo>
                <a:close/>
                <a:moveTo>
                  <a:pt x="249" y="1444"/>
                </a:moveTo>
                <a:lnTo>
                  <a:pt x="803" y="1444"/>
                </a:lnTo>
                <a:lnTo>
                  <a:pt x="803" y="1382"/>
                </a:lnTo>
                <a:lnTo>
                  <a:pt x="249" y="1382"/>
                </a:lnTo>
                <a:lnTo>
                  <a:pt x="249" y="1444"/>
                </a:lnTo>
                <a:close/>
                <a:moveTo>
                  <a:pt x="1308" y="1105"/>
                </a:moveTo>
                <a:lnTo>
                  <a:pt x="1179" y="961"/>
                </a:lnTo>
                <a:lnTo>
                  <a:pt x="1118" y="1017"/>
                </a:lnTo>
                <a:lnTo>
                  <a:pt x="1300" y="1219"/>
                </a:lnTo>
                <a:lnTo>
                  <a:pt x="1657" y="922"/>
                </a:lnTo>
                <a:lnTo>
                  <a:pt x="1604" y="858"/>
                </a:lnTo>
                <a:lnTo>
                  <a:pt x="1308" y="1105"/>
                </a:lnTo>
                <a:close/>
              </a:path>
            </a:pathLst>
          </a:custGeom>
          <a:solidFill>
            <a:sysClr val="window" lastClr="FFFFFF"/>
          </a:solidFill>
          <a:ln>
            <a:noFill/>
          </a:ln>
        </p:spPr>
        <p:txBody>
          <a:bodyPr vert="horz" wrap="square" lIns="182832" tIns="91416" rIns="182832" bIns="91416" numCol="1" anchor="t" anchorCtr="0" compatLnSpc="1"/>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a:lnSpc>
                <a:spcPct val="120000"/>
              </a:lnSpc>
            </a:pPr>
            <a:endParaRPr lang="en-US" sz="7200" dirty="0">
              <a:latin typeface="微软雅黑" panose="020B0503020204020204" charset="-122"/>
              <a:ea typeface="微软雅黑" panose="020B0503020204020204" charset="-122"/>
            </a:endParaRPr>
          </a:p>
        </p:txBody>
      </p:sp>
      <p:sp>
        <p:nvSpPr>
          <p:cNvPr id="19" name="文本框 18"/>
          <p:cNvSpPr txBox="1"/>
          <p:nvPr>
            <p:custDataLst>
              <p:tags r:id="rId7"/>
            </p:custDataLst>
          </p:nvPr>
        </p:nvSpPr>
        <p:spPr>
          <a:xfrm>
            <a:off x="4337806" y="3369749"/>
            <a:ext cx="947804" cy="193104"/>
          </a:xfrm>
          <a:prstGeom prst="rect">
            <a:avLst/>
          </a:prstGeom>
          <a:noFill/>
        </p:spPr>
        <p:txBody>
          <a:bodyPr wrap="none" numCol="1" rtlCol="0">
            <a:prstTxWarp prst="textPlain">
              <a:avLst/>
            </a:prstTxWarp>
            <a:spAutoFit/>
          </a:bodyP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marL="0" marR="0" lvl="0" indent="0" algn="l" defTabSz="914400" rtl="0" eaLnBrk="1" fontAlgn="auto" latinLnBrk="0" hangingPunct="1">
              <a:lnSpc>
                <a:spcPct val="120000"/>
              </a:lnSpc>
              <a:buClrTx/>
              <a:buSzTx/>
              <a:buFontTx/>
              <a:buNone/>
              <a:defRPr/>
            </a:pPr>
            <a:r>
              <a:rPr kumimoji="0" lang="zh-CN" altLang="en-US" sz="16600" b="0" i="0" u="none" strike="noStrike" kern="1200" cap="none" spc="0" normalizeH="0" baseline="0" noProof="0" dirty="0">
                <a:ln>
                  <a:noFill/>
                </a:ln>
                <a:effectLst/>
                <a:uLnTx/>
                <a:uFillTx/>
                <a:latin typeface="微软雅黑" panose="020B0503020204020204" charset="-122"/>
                <a:ea typeface="微软雅黑" panose="020B0503020204020204" charset="-122"/>
              </a:rPr>
              <a:t>许可的作业类型</a:t>
            </a:r>
            <a:endParaRPr kumimoji="0" lang="zh-CN" altLang="en-US" sz="16600" b="0" i="0" u="none" strike="noStrike" kern="1200" cap="none" spc="0" normalizeH="0" baseline="0" noProof="0" dirty="0">
              <a:ln>
                <a:noFill/>
              </a:ln>
              <a:effectLst/>
              <a:uLnTx/>
              <a:uFillTx/>
              <a:latin typeface="微软雅黑" panose="020B0503020204020204" charset="-122"/>
              <a:ea typeface="微软雅黑" panose="020B0503020204020204" charset="-122"/>
            </a:endParaRPr>
          </a:p>
        </p:txBody>
      </p:sp>
      <p:sp>
        <p:nvSpPr>
          <p:cNvPr id="20" name="文本框 19"/>
          <p:cNvSpPr txBox="1"/>
          <p:nvPr>
            <p:custDataLst>
              <p:tags r:id="rId8"/>
            </p:custDataLst>
          </p:nvPr>
        </p:nvSpPr>
        <p:spPr>
          <a:xfrm>
            <a:off x="4339459" y="3214660"/>
            <a:ext cx="676284" cy="115717"/>
          </a:xfrm>
          <a:prstGeom prst="rect">
            <a:avLst/>
          </a:prstGeom>
          <a:noFill/>
        </p:spPr>
        <p:txBody>
          <a:bodyPr wrap="none" numCol="1" rtlCol="0">
            <a:prstTxWarp prst="textPlain">
              <a:avLst/>
            </a:prstTxWarp>
            <a:spAutoFit/>
          </a:bodyP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marL="0" marR="0" lvl="0" indent="0" algn="l" defTabSz="914400" rtl="0" eaLnBrk="1" fontAlgn="auto" latinLnBrk="0" hangingPunct="1">
              <a:lnSpc>
                <a:spcPct val="120000"/>
              </a:lnSpc>
              <a:buClrTx/>
              <a:buSzTx/>
              <a:buFontTx/>
              <a:buNone/>
              <a:defRPr/>
            </a:pPr>
            <a:r>
              <a:rPr kumimoji="0" lang="zh-CN" altLang="en-US" sz="9600" b="1" i="0" u="none" strike="noStrike" kern="1200" cap="none" spc="0" normalizeH="0" baseline="0" noProof="0" dirty="0">
                <a:ln>
                  <a:noFill/>
                </a:ln>
                <a:effectLst/>
                <a:uLnTx/>
                <a:uFillTx/>
                <a:latin typeface="微软雅黑" panose="020B0503020204020204" charset="-122"/>
                <a:ea typeface="微软雅黑" panose="020B0503020204020204" charset="-122"/>
              </a:rPr>
              <a:t>须获得</a:t>
            </a:r>
            <a:endParaRPr kumimoji="0" lang="zh-CN" altLang="en-US" sz="9600" b="1" i="0" u="none" strike="noStrike" kern="1200" cap="none" spc="0" normalizeH="0" baseline="0" noProof="0" dirty="0">
              <a:ln>
                <a:noFill/>
              </a:ln>
              <a:effectLst/>
              <a:uLnTx/>
              <a:uFillTx/>
              <a:latin typeface="微软雅黑" panose="020B0503020204020204" charset="-122"/>
              <a:ea typeface="微软雅黑" panose="020B0503020204020204" charset="-122"/>
            </a:endParaRPr>
          </a:p>
        </p:txBody>
      </p:sp>
      <p:sp>
        <p:nvSpPr>
          <p:cNvPr id="21" name="文本框 20"/>
          <p:cNvSpPr txBox="1"/>
          <p:nvPr>
            <p:custDataLst>
              <p:tags r:id="rId9"/>
            </p:custDataLst>
          </p:nvPr>
        </p:nvSpPr>
        <p:spPr>
          <a:xfrm>
            <a:off x="4695118" y="2999917"/>
            <a:ext cx="422428" cy="173406"/>
          </a:xfrm>
          <a:prstGeom prst="rect">
            <a:avLst/>
          </a:prstGeom>
          <a:noFill/>
        </p:spPr>
        <p:txBody>
          <a:bodyPr wrap="none" numCol="1" rtlCol="0">
            <a:prstTxWarp prst="textPlain">
              <a:avLst/>
            </a:prstTxWarp>
            <a:spAutoFit/>
          </a:bodyP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marL="0" marR="0" lvl="0" indent="0" algn="l" defTabSz="914400" rtl="0" eaLnBrk="1" fontAlgn="auto" latinLnBrk="0" hangingPunct="1">
              <a:lnSpc>
                <a:spcPct val="120000"/>
              </a:lnSpc>
              <a:buClrTx/>
              <a:buSzTx/>
              <a:buFontTx/>
              <a:buNone/>
              <a:defRPr/>
            </a:pPr>
            <a:r>
              <a:rPr kumimoji="0" lang="zh-CN" altLang="en-US" sz="9600" b="1" i="0" u="none" strike="noStrike" kern="1200" cap="none" spc="0" normalizeH="0" baseline="0" noProof="0" dirty="0">
                <a:ln>
                  <a:noFill/>
                </a:ln>
                <a:effectLst/>
                <a:uLnTx/>
                <a:uFillTx/>
                <a:latin typeface="微软雅黑" panose="020B0503020204020204" charset="-122"/>
                <a:ea typeface="微软雅黑" panose="020B0503020204020204" charset="-122"/>
              </a:rPr>
              <a:t>安全保护</a:t>
            </a:r>
            <a:endParaRPr kumimoji="0" lang="zh-CN" altLang="en-US" sz="9600" b="1" i="0" u="none" strike="noStrike" kern="1200" cap="none" spc="0" normalizeH="0" baseline="0" noProof="0" dirty="0">
              <a:ln>
                <a:noFill/>
              </a:ln>
              <a:effectLst/>
              <a:uLnTx/>
              <a:uFillTx/>
              <a:latin typeface="微软雅黑" panose="020B0503020204020204" charset="-122"/>
              <a:ea typeface="微软雅黑" panose="020B0503020204020204" charset="-122"/>
            </a:endParaRPr>
          </a:p>
        </p:txBody>
      </p:sp>
      <p:sp>
        <p:nvSpPr>
          <p:cNvPr id="16" name="矩形 15"/>
          <p:cNvSpPr/>
          <p:nvPr>
            <p:custDataLst>
              <p:tags r:id="rId10"/>
            </p:custDataLst>
          </p:nvPr>
        </p:nvSpPr>
        <p:spPr>
          <a:xfrm>
            <a:off x="4337806" y="2999917"/>
            <a:ext cx="313536" cy="161747"/>
          </a:xfrm>
          <a:prstGeom prst="rect">
            <a:avLst/>
          </a:prstGeom>
          <a:solidFill>
            <a:srgbClr val="0096D6"/>
          </a:solid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noAutofit/>
          </a:bodyP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marL="0" marR="0" lvl="0" indent="0" algn="ctr" defTabSz="914400" rtl="0" eaLnBrk="1" fontAlgn="auto" latinLnBrk="0" hangingPunct="1">
              <a:lnSpc>
                <a:spcPct val="120000"/>
              </a:lnSpc>
              <a:buClrTx/>
              <a:buSzTx/>
              <a:buFontTx/>
              <a:buNone/>
              <a:defRPr/>
            </a:pPr>
            <a:endParaRPr kumimoji="0" lang="zh-CN" altLang="en-US" sz="1800" b="0" i="0" u="none" strike="noStrike" kern="1200" cap="none" spc="0" normalizeH="0" baseline="0" noProof="0">
              <a:ln>
                <a:noFill/>
              </a:ln>
              <a:solidFill>
                <a:srgbClr val="000000"/>
              </a:solidFill>
              <a:effectLst/>
              <a:uLnTx/>
              <a:uFillTx/>
              <a:latin typeface="微软雅黑" panose="020B0503020204020204" charset="-122"/>
              <a:ea typeface="微软雅黑" panose="020B0503020204020204" charset="-122"/>
            </a:endParaRPr>
          </a:p>
        </p:txBody>
      </p:sp>
      <p:sp>
        <p:nvSpPr>
          <p:cNvPr id="17" name="矩形 16"/>
          <p:cNvSpPr/>
          <p:nvPr>
            <p:custDataLst>
              <p:tags r:id="rId11"/>
            </p:custDataLst>
          </p:nvPr>
        </p:nvSpPr>
        <p:spPr>
          <a:xfrm>
            <a:off x="4337806" y="2999917"/>
            <a:ext cx="94061" cy="161747"/>
          </a:xfrm>
          <a:prstGeom prst="rect">
            <a:avLst/>
          </a:prstGeom>
          <a:solidFill>
            <a:srgbClr val="0096D6">
              <a:lumMod val="60000"/>
              <a:lumOff val="40000"/>
            </a:srgbClr>
          </a:solid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noAutofit/>
          </a:bodyP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marL="0" marR="0" lvl="0" indent="0" algn="ctr" defTabSz="914400" rtl="0" eaLnBrk="1" fontAlgn="auto" latinLnBrk="0" hangingPunct="1">
              <a:lnSpc>
                <a:spcPct val="120000"/>
              </a:lnSpc>
              <a:buClrTx/>
              <a:buSzTx/>
              <a:buFontTx/>
              <a:buNone/>
              <a:defRPr/>
            </a:pPr>
            <a:endParaRPr kumimoji="0" lang="zh-CN" altLang="en-US" sz="1800" b="0" i="0" u="none" strike="noStrike" kern="1200" cap="none" spc="0" normalizeH="0" baseline="0" noProof="0">
              <a:ln>
                <a:noFill/>
              </a:ln>
              <a:solidFill>
                <a:srgbClr val="000000"/>
              </a:solidFill>
              <a:effectLst/>
              <a:uLnTx/>
              <a:uFillTx/>
              <a:latin typeface="微软雅黑" panose="020B0503020204020204" charset="-122"/>
              <a:ea typeface="微软雅黑" panose="020B0503020204020204" charset="-122"/>
            </a:endParaRPr>
          </a:p>
        </p:txBody>
      </p:sp>
      <p:sp>
        <p:nvSpPr>
          <p:cNvPr id="18" name="任意多边形 17"/>
          <p:cNvSpPr/>
          <p:nvPr>
            <p:custDataLst>
              <p:tags r:id="rId12"/>
            </p:custDataLst>
          </p:nvPr>
        </p:nvSpPr>
        <p:spPr>
          <a:xfrm>
            <a:off x="5059519" y="3103113"/>
            <a:ext cx="226091" cy="225750"/>
          </a:xfrm>
          <a:custGeom>
            <a:avLst/>
            <a:gdLst>
              <a:gd name="connsiteX0" fmla="*/ 259984 w 607639"/>
              <a:gd name="connsiteY0" fmla="*/ 430308 h 606722"/>
              <a:gd name="connsiteX1" fmla="*/ 287837 w 607639"/>
              <a:gd name="connsiteY1" fmla="*/ 458126 h 606722"/>
              <a:gd name="connsiteX2" fmla="*/ 139047 w 607639"/>
              <a:gd name="connsiteY2" fmla="*/ 606722 h 606722"/>
              <a:gd name="connsiteX3" fmla="*/ 111282 w 607639"/>
              <a:gd name="connsiteY3" fmla="*/ 578905 h 606722"/>
              <a:gd name="connsiteX4" fmla="*/ 204460 w 607639"/>
              <a:gd name="connsiteY4" fmla="*/ 374844 h 606722"/>
              <a:gd name="connsiteX5" fmla="*/ 232231 w 607639"/>
              <a:gd name="connsiteY5" fmla="*/ 402573 h 606722"/>
              <a:gd name="connsiteX6" fmla="*/ 27771 w 607639"/>
              <a:gd name="connsiteY6" fmla="*/ 606722 h 606722"/>
              <a:gd name="connsiteX7" fmla="*/ 0 w 607639"/>
              <a:gd name="connsiteY7" fmla="*/ 578904 h 606722"/>
              <a:gd name="connsiteX8" fmla="*/ 148791 w 607639"/>
              <a:gd name="connsiteY8" fmla="*/ 319309 h 606722"/>
              <a:gd name="connsiteX9" fmla="*/ 176555 w 607639"/>
              <a:gd name="connsiteY9" fmla="*/ 347040 h 606722"/>
              <a:gd name="connsiteX10" fmla="*/ 27853 w 607639"/>
              <a:gd name="connsiteY10" fmla="*/ 495652 h 606722"/>
              <a:gd name="connsiteX11" fmla="*/ 0 w 607639"/>
              <a:gd name="connsiteY11" fmla="*/ 467921 h 606722"/>
              <a:gd name="connsiteX12" fmla="*/ 482456 w 607639"/>
              <a:gd name="connsiteY12" fmla="*/ 291506 h 606722"/>
              <a:gd name="connsiteX13" fmla="*/ 441354 w 607639"/>
              <a:gd name="connsiteY13" fmla="*/ 444829 h 606722"/>
              <a:gd name="connsiteX14" fmla="*/ 385749 w 607639"/>
              <a:gd name="connsiteY14" fmla="*/ 500380 h 606722"/>
              <a:gd name="connsiteX15" fmla="*/ 329611 w 607639"/>
              <a:gd name="connsiteY15" fmla="*/ 444295 h 606722"/>
              <a:gd name="connsiteX16" fmla="*/ 218312 w 607639"/>
              <a:gd name="connsiteY16" fmla="*/ 277605 h 606722"/>
              <a:gd name="connsiteX17" fmla="*/ 329470 w 607639"/>
              <a:gd name="connsiteY17" fmla="*/ 388739 h 606722"/>
              <a:gd name="connsiteX18" fmla="*/ 301703 w 607639"/>
              <a:gd name="connsiteY18" fmla="*/ 416478 h 606722"/>
              <a:gd name="connsiteX19" fmla="*/ 190456 w 607639"/>
              <a:gd name="connsiteY19" fmla="*/ 305433 h 606722"/>
              <a:gd name="connsiteX20" fmla="*/ 315639 w 607639"/>
              <a:gd name="connsiteY20" fmla="*/ 124971 h 606722"/>
              <a:gd name="connsiteX21" fmla="*/ 162720 w 607639"/>
              <a:gd name="connsiteY21" fmla="*/ 277604 h 606722"/>
              <a:gd name="connsiteX22" fmla="*/ 106554 w 607639"/>
              <a:gd name="connsiteY22" fmla="*/ 221544 h 606722"/>
              <a:gd name="connsiteX23" fmla="*/ 162097 w 607639"/>
              <a:gd name="connsiteY23" fmla="*/ 166016 h 606722"/>
              <a:gd name="connsiteX24" fmla="*/ 459243 w 607639"/>
              <a:gd name="connsiteY24" fmla="*/ 120359 h 606722"/>
              <a:gd name="connsiteX25" fmla="*/ 431471 w 607639"/>
              <a:gd name="connsiteY25" fmla="*/ 148088 h 606722"/>
              <a:gd name="connsiteX26" fmla="*/ 459243 w 607639"/>
              <a:gd name="connsiteY26" fmla="*/ 175905 h 606722"/>
              <a:gd name="connsiteX27" fmla="*/ 487103 w 607639"/>
              <a:gd name="connsiteY27" fmla="*/ 148088 h 606722"/>
              <a:gd name="connsiteX28" fmla="*/ 445357 w 607639"/>
              <a:gd name="connsiteY28" fmla="*/ 50948 h 606722"/>
              <a:gd name="connsiteX29" fmla="*/ 556620 w 607639"/>
              <a:gd name="connsiteY29" fmla="*/ 161952 h 606722"/>
              <a:gd name="connsiteX30" fmla="*/ 357326 w 607639"/>
              <a:gd name="connsiteY30" fmla="*/ 360942 h 606722"/>
              <a:gd name="connsiteX31" fmla="*/ 246062 w 607639"/>
              <a:gd name="connsiteY31" fmla="*/ 249938 h 606722"/>
              <a:gd name="connsiteX32" fmla="*/ 607639 w 607639"/>
              <a:gd name="connsiteY32" fmla="*/ 0 h 606722"/>
              <a:gd name="connsiteX33" fmla="*/ 576136 w 607639"/>
              <a:gd name="connsiteY33" fmla="*/ 125818 h 606722"/>
              <a:gd name="connsiteX34" fmla="*/ 481539 w 607639"/>
              <a:gd name="connsiteY34" fmla="*/ 31454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607639" h="606722">
                <a:moveTo>
                  <a:pt x="259984" y="430308"/>
                </a:moveTo>
                <a:lnTo>
                  <a:pt x="287837" y="458126"/>
                </a:lnTo>
                <a:lnTo>
                  <a:pt x="139047" y="606722"/>
                </a:lnTo>
                <a:lnTo>
                  <a:pt x="111282" y="578905"/>
                </a:lnTo>
                <a:close/>
                <a:moveTo>
                  <a:pt x="204460" y="374844"/>
                </a:moveTo>
                <a:lnTo>
                  <a:pt x="232231" y="402573"/>
                </a:lnTo>
                <a:lnTo>
                  <a:pt x="27771" y="606722"/>
                </a:lnTo>
                <a:lnTo>
                  <a:pt x="0" y="578904"/>
                </a:lnTo>
                <a:close/>
                <a:moveTo>
                  <a:pt x="148791" y="319309"/>
                </a:moveTo>
                <a:lnTo>
                  <a:pt x="176555" y="347040"/>
                </a:lnTo>
                <a:lnTo>
                  <a:pt x="27853" y="495652"/>
                </a:lnTo>
                <a:lnTo>
                  <a:pt x="0" y="467921"/>
                </a:lnTo>
                <a:close/>
                <a:moveTo>
                  <a:pt x="482456" y="291506"/>
                </a:moveTo>
                <a:lnTo>
                  <a:pt x="441354" y="444829"/>
                </a:lnTo>
                <a:lnTo>
                  <a:pt x="385749" y="500380"/>
                </a:lnTo>
                <a:lnTo>
                  <a:pt x="329611" y="444295"/>
                </a:lnTo>
                <a:close/>
                <a:moveTo>
                  <a:pt x="218312" y="277605"/>
                </a:moveTo>
                <a:lnTo>
                  <a:pt x="329470" y="388739"/>
                </a:lnTo>
                <a:lnTo>
                  <a:pt x="301703" y="416478"/>
                </a:lnTo>
                <a:lnTo>
                  <a:pt x="190456" y="305433"/>
                </a:lnTo>
                <a:close/>
                <a:moveTo>
                  <a:pt x="315639" y="124971"/>
                </a:moveTo>
                <a:lnTo>
                  <a:pt x="162720" y="277604"/>
                </a:lnTo>
                <a:lnTo>
                  <a:pt x="106554" y="221544"/>
                </a:lnTo>
                <a:lnTo>
                  <a:pt x="162097" y="166016"/>
                </a:lnTo>
                <a:close/>
                <a:moveTo>
                  <a:pt x="459243" y="120359"/>
                </a:moveTo>
                <a:lnTo>
                  <a:pt x="431471" y="148088"/>
                </a:lnTo>
                <a:lnTo>
                  <a:pt x="459243" y="175905"/>
                </a:lnTo>
                <a:lnTo>
                  <a:pt x="487103" y="148088"/>
                </a:lnTo>
                <a:close/>
                <a:moveTo>
                  <a:pt x="445357" y="50948"/>
                </a:moveTo>
                <a:lnTo>
                  <a:pt x="556620" y="161952"/>
                </a:lnTo>
                <a:lnTo>
                  <a:pt x="357326" y="360942"/>
                </a:lnTo>
                <a:lnTo>
                  <a:pt x="246062" y="249938"/>
                </a:lnTo>
                <a:close/>
                <a:moveTo>
                  <a:pt x="607639" y="0"/>
                </a:moveTo>
                <a:lnTo>
                  <a:pt x="576136" y="125818"/>
                </a:lnTo>
                <a:lnTo>
                  <a:pt x="481539" y="31454"/>
                </a:lnTo>
                <a:close/>
              </a:path>
            </a:pathLst>
          </a:custGeom>
          <a:solidFill>
            <a:srgbClr val="0096D6"/>
          </a:solid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noAutofit/>
          </a:bodyP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marL="0" marR="0" lvl="0" indent="0" algn="ctr" defTabSz="914400" rtl="0" eaLnBrk="1" fontAlgn="auto" latinLnBrk="0" hangingPunct="1">
              <a:lnSpc>
                <a:spcPct val="120000"/>
              </a:lnSpc>
              <a:buClrTx/>
              <a:buSzTx/>
              <a:buFontTx/>
              <a:buNone/>
              <a:defRPr/>
            </a:pPr>
            <a:endParaRPr kumimoji="0" lang="zh-CN" altLang="en-US" sz="1800" b="0" i="0" u="none" strike="noStrike" kern="1200" cap="none" spc="0" normalizeH="0" baseline="0" noProof="0">
              <a:ln>
                <a:noFill/>
              </a:ln>
              <a:solidFill>
                <a:srgbClr val="000000"/>
              </a:solidFill>
              <a:effectLst/>
              <a:uLnTx/>
              <a:uFillTx/>
              <a:latin typeface="微软雅黑" panose="020B0503020204020204" charset="-122"/>
              <a:ea typeface="微软雅黑" panose="020B0503020204020204" charset="-122"/>
            </a:endParaRPr>
          </a:p>
        </p:txBody>
      </p:sp>
      <p:sp>
        <p:nvSpPr>
          <p:cNvPr id="10" name="文本框 9"/>
          <p:cNvSpPr txBox="1"/>
          <p:nvPr>
            <p:custDataLst>
              <p:tags r:id="rId13"/>
            </p:custDataLst>
          </p:nvPr>
        </p:nvSpPr>
        <p:spPr>
          <a:xfrm>
            <a:off x="6887210" y="5262245"/>
            <a:ext cx="4634230" cy="737235"/>
          </a:xfrm>
          <a:prstGeom prst="rect">
            <a:avLst/>
          </a:prstGeom>
          <a:noFill/>
        </p:spPr>
        <p:txBody>
          <a:bodyPr wrap="square" lIns="90000" tIns="46800" rIns="90000" bIns="46800" rtlCol="0" anchor="ctr" anchorCtr="0">
            <a:normAutofit/>
          </a:bodyPr>
          <a:lstStyle/>
          <a:p>
            <a:pPr>
              <a:lnSpc>
                <a:spcPct val="120000"/>
              </a:lnSpc>
            </a:pPr>
            <a:r>
              <a:rPr lang="zh-CN" altLang="en-US" sz="1400" dirty="0">
                <a:latin typeface="微软雅黑" panose="020B0503020204020204" charset="-122"/>
                <a:ea typeface="微软雅黑" panose="020B0503020204020204" charset="-122"/>
              </a:rPr>
              <a:t>其他大面积增加或者减少载荷的活动。</a:t>
            </a:r>
            <a:endParaRPr lang="zh-CN" altLang="en-US" sz="1400" dirty="0">
              <a:latin typeface="微软雅黑" panose="020B0503020204020204" charset="-122"/>
              <a:ea typeface="微软雅黑" panose="020B0503020204020204" charset="-122"/>
            </a:endParaRPr>
          </a:p>
        </p:txBody>
      </p:sp>
      <p:sp>
        <p:nvSpPr>
          <p:cNvPr id="22" name="椭圆 21"/>
          <p:cNvSpPr/>
          <p:nvPr>
            <p:custDataLst>
              <p:tags r:id="rId14"/>
            </p:custDataLst>
          </p:nvPr>
        </p:nvSpPr>
        <p:spPr>
          <a:xfrm>
            <a:off x="6490129" y="1367640"/>
            <a:ext cx="963026" cy="963034"/>
          </a:xfrm>
          <a:prstGeom prst="ellipse">
            <a:avLst/>
          </a:prstGeom>
          <a:solidFill>
            <a:srgbClr val="1AA3AA"/>
          </a:solidFill>
          <a:ln w="38100">
            <a:solidFill>
              <a:sysClr val="window" lastClr="FFFFFF"/>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defPPr>
              <a:defRPr lang="zh-CN"/>
            </a:defPPr>
            <a:lvl1pPr marL="0" algn="l" defTabSz="913765" rtl="0" eaLnBrk="1" latinLnBrk="0" hangingPunct="1">
              <a:defRPr sz="1800" kern="1200">
                <a:solidFill>
                  <a:sysClr val="window" lastClr="FFFFFF"/>
                </a:solidFill>
              </a:defRPr>
            </a:lvl1pPr>
            <a:lvl2pPr marL="457200" algn="l" defTabSz="913765" rtl="0" eaLnBrk="1" latinLnBrk="0" hangingPunct="1">
              <a:defRPr sz="1800" kern="1200">
                <a:solidFill>
                  <a:sysClr val="window" lastClr="FFFFFF"/>
                </a:solidFill>
              </a:defRPr>
            </a:lvl2pPr>
            <a:lvl3pPr marL="914400" algn="l" defTabSz="913765" rtl="0" eaLnBrk="1" latinLnBrk="0" hangingPunct="1">
              <a:defRPr sz="1800" kern="1200">
                <a:solidFill>
                  <a:sysClr val="window" lastClr="FFFFFF"/>
                </a:solidFill>
              </a:defRPr>
            </a:lvl3pPr>
            <a:lvl4pPr marL="1371600" algn="l" defTabSz="913765" rtl="0" eaLnBrk="1" latinLnBrk="0" hangingPunct="1">
              <a:defRPr sz="1800" kern="1200">
                <a:solidFill>
                  <a:sysClr val="window" lastClr="FFFFFF"/>
                </a:solidFill>
              </a:defRPr>
            </a:lvl4pPr>
            <a:lvl5pPr marL="1828800" algn="l" defTabSz="913765" rtl="0" eaLnBrk="1" latinLnBrk="0" hangingPunct="1">
              <a:defRPr sz="1800" kern="1200">
                <a:solidFill>
                  <a:sysClr val="window" lastClr="FFFFFF"/>
                </a:solidFill>
              </a:defRPr>
            </a:lvl5pPr>
            <a:lvl6pPr marL="2286000" algn="l" defTabSz="913765" rtl="0" eaLnBrk="1" latinLnBrk="0" hangingPunct="1">
              <a:defRPr sz="1800" kern="1200">
                <a:solidFill>
                  <a:sysClr val="window" lastClr="FFFFFF"/>
                </a:solidFill>
              </a:defRPr>
            </a:lvl6pPr>
            <a:lvl7pPr marL="2743200" algn="l" defTabSz="913765" rtl="0" eaLnBrk="1" latinLnBrk="0" hangingPunct="1">
              <a:defRPr sz="1800" kern="1200">
                <a:solidFill>
                  <a:sysClr val="window" lastClr="FFFFFF"/>
                </a:solidFill>
              </a:defRPr>
            </a:lvl7pPr>
            <a:lvl8pPr marL="3200400" algn="l" defTabSz="913765" rtl="0" eaLnBrk="1" latinLnBrk="0" hangingPunct="1">
              <a:defRPr sz="1800" kern="1200">
                <a:solidFill>
                  <a:sysClr val="window" lastClr="FFFFFF"/>
                </a:solidFill>
              </a:defRPr>
            </a:lvl8pPr>
            <a:lvl9pPr marL="3657600" algn="l" defTabSz="913765" rtl="0" eaLnBrk="1" latinLnBrk="0" hangingPunct="1">
              <a:defRPr sz="1800" kern="1200">
                <a:solidFill>
                  <a:sysClr val="window" lastClr="FFFFFF"/>
                </a:solidFill>
              </a:defRPr>
            </a:lvl9pPr>
          </a:lstStyle>
          <a:p>
            <a:pPr algn="ctr">
              <a:lnSpc>
                <a:spcPct val="120000"/>
              </a:lnSpc>
            </a:pPr>
            <a:endParaRPr lang="zh-CN" altLang="en-US" dirty="0">
              <a:latin typeface="微软雅黑" panose="020B0503020204020204" charset="-122"/>
              <a:ea typeface="微软雅黑" panose="020B0503020204020204" charset="-122"/>
            </a:endParaRPr>
          </a:p>
        </p:txBody>
      </p:sp>
      <p:sp>
        <p:nvSpPr>
          <p:cNvPr id="23" name="任意多边形 22"/>
          <p:cNvSpPr/>
          <p:nvPr>
            <p:custDataLst>
              <p:tags r:id="rId15"/>
            </p:custDataLst>
          </p:nvPr>
        </p:nvSpPr>
        <p:spPr bwMode="auto">
          <a:xfrm>
            <a:off x="6726116" y="1608417"/>
            <a:ext cx="491051" cy="481476"/>
          </a:xfrm>
          <a:custGeom>
            <a:avLst/>
            <a:gdLst>
              <a:gd name="T0" fmla="*/ 1312 w 1990"/>
              <a:gd name="T1" fmla="*/ 1552 h 1954"/>
              <a:gd name="T2" fmla="*/ 291 w 1990"/>
              <a:gd name="T3" fmla="*/ 1746 h 1954"/>
              <a:gd name="T4" fmla="*/ 0 w 1990"/>
              <a:gd name="T5" fmla="*/ 540 h 1954"/>
              <a:gd name="T6" fmla="*/ 515 w 1990"/>
              <a:gd name="T7" fmla="*/ 249 h 1954"/>
              <a:gd name="T8" fmla="*/ 1205 w 1990"/>
              <a:gd name="T9" fmla="*/ 0 h 1954"/>
              <a:gd name="T10" fmla="*/ 1496 w 1990"/>
              <a:gd name="T11" fmla="*/ 489 h 1954"/>
              <a:gd name="T12" fmla="*/ 1413 w 1990"/>
              <a:gd name="T13" fmla="*/ 291 h 1954"/>
              <a:gd name="T14" fmla="*/ 802 w 1990"/>
              <a:gd name="T15" fmla="*/ 83 h 1954"/>
              <a:gd name="T16" fmla="*/ 1039 w 1990"/>
              <a:gd name="T17" fmla="*/ 249 h 1954"/>
              <a:gd name="T18" fmla="*/ 1243 w 1990"/>
              <a:gd name="T19" fmla="*/ 499 h 1954"/>
              <a:gd name="T20" fmla="*/ 291 w 1990"/>
              <a:gd name="T21" fmla="*/ 333 h 1954"/>
              <a:gd name="T22" fmla="*/ 83 w 1990"/>
              <a:gd name="T23" fmla="*/ 1455 h 1954"/>
              <a:gd name="T24" fmla="*/ 1039 w 1990"/>
              <a:gd name="T25" fmla="*/ 1663 h 1954"/>
              <a:gd name="T26" fmla="*/ 1641 w 1990"/>
              <a:gd name="T27" fmla="*/ 1453 h 1954"/>
              <a:gd name="T28" fmla="*/ 1138 w 1990"/>
              <a:gd name="T29" fmla="*/ 583 h 1954"/>
              <a:gd name="T30" fmla="*/ 1641 w 1990"/>
              <a:gd name="T31" fmla="*/ 1453 h 1954"/>
              <a:gd name="T32" fmla="*/ 1752 w 1990"/>
              <a:gd name="T33" fmla="*/ 809 h 1954"/>
              <a:gd name="T34" fmla="*/ 1026 w 1990"/>
              <a:gd name="T35" fmla="*/ 1228 h 1954"/>
              <a:gd name="T36" fmla="*/ 1767 w 1990"/>
              <a:gd name="T37" fmla="*/ 1422 h 1954"/>
              <a:gd name="T38" fmla="*/ 1717 w 1990"/>
              <a:gd name="T39" fmla="*/ 1835 h 1954"/>
              <a:gd name="T40" fmla="*/ 1767 w 1990"/>
              <a:gd name="T41" fmla="*/ 1422 h 1954"/>
              <a:gd name="T42" fmla="*/ 1739 w 1990"/>
              <a:gd name="T43" fmla="*/ 1874 h 1954"/>
              <a:gd name="T44" fmla="*/ 1956 w 1990"/>
              <a:gd name="T45" fmla="*/ 1749 h 1954"/>
              <a:gd name="T46" fmla="*/ 249 w 1990"/>
              <a:gd name="T47" fmla="*/ 551 h 1954"/>
              <a:gd name="T48" fmla="*/ 803 w 1990"/>
              <a:gd name="T49" fmla="*/ 613 h 1954"/>
              <a:gd name="T50" fmla="*/ 675 w 1990"/>
              <a:gd name="T51" fmla="*/ 828 h 1954"/>
              <a:gd name="T52" fmla="*/ 249 w 1990"/>
              <a:gd name="T53" fmla="*/ 890 h 1954"/>
              <a:gd name="T54" fmla="*/ 675 w 1990"/>
              <a:gd name="T55" fmla="*/ 828 h 1954"/>
              <a:gd name="T56" fmla="*/ 675 w 1990"/>
              <a:gd name="T57" fmla="*/ 1167 h 1954"/>
              <a:gd name="T58" fmla="*/ 249 w 1990"/>
              <a:gd name="T59" fmla="*/ 1105 h 1954"/>
              <a:gd name="T60" fmla="*/ 249 w 1990"/>
              <a:gd name="T61" fmla="*/ 1444 h 1954"/>
              <a:gd name="T62" fmla="*/ 803 w 1990"/>
              <a:gd name="T63" fmla="*/ 1382 h 1954"/>
              <a:gd name="T64" fmla="*/ 249 w 1990"/>
              <a:gd name="T65" fmla="*/ 1444 h 1954"/>
              <a:gd name="T66" fmla="*/ 1179 w 1990"/>
              <a:gd name="T67" fmla="*/ 961 h 1954"/>
              <a:gd name="T68" fmla="*/ 1300 w 1990"/>
              <a:gd name="T69" fmla="*/ 1219 h 1954"/>
              <a:gd name="T70" fmla="*/ 1604 w 1990"/>
              <a:gd name="T71" fmla="*/ 858 h 19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990" h="1954">
                <a:moveTo>
                  <a:pt x="1231" y="1534"/>
                </a:moveTo>
                <a:cubicBezTo>
                  <a:pt x="1258" y="1542"/>
                  <a:pt x="1285" y="1548"/>
                  <a:pt x="1312" y="1552"/>
                </a:cubicBezTo>
                <a:cubicBezTo>
                  <a:pt x="1272" y="1665"/>
                  <a:pt x="1165" y="1746"/>
                  <a:pt x="1039" y="1746"/>
                </a:cubicBezTo>
                <a:lnTo>
                  <a:pt x="291" y="1746"/>
                </a:lnTo>
                <a:cubicBezTo>
                  <a:pt x="131" y="1746"/>
                  <a:pt x="0" y="1615"/>
                  <a:pt x="0" y="1455"/>
                </a:cubicBezTo>
                <a:lnTo>
                  <a:pt x="0" y="540"/>
                </a:lnTo>
                <a:cubicBezTo>
                  <a:pt x="0" y="380"/>
                  <a:pt x="131" y="249"/>
                  <a:pt x="291" y="249"/>
                </a:cubicBezTo>
                <a:lnTo>
                  <a:pt x="515" y="249"/>
                </a:lnTo>
                <a:cubicBezTo>
                  <a:pt x="535" y="109"/>
                  <a:pt x="656" y="0"/>
                  <a:pt x="802" y="0"/>
                </a:cubicBezTo>
                <a:lnTo>
                  <a:pt x="1205" y="0"/>
                </a:lnTo>
                <a:cubicBezTo>
                  <a:pt x="1366" y="0"/>
                  <a:pt x="1496" y="131"/>
                  <a:pt x="1496" y="291"/>
                </a:cubicBezTo>
                <a:lnTo>
                  <a:pt x="1496" y="489"/>
                </a:lnTo>
                <a:cubicBezTo>
                  <a:pt x="1469" y="484"/>
                  <a:pt x="1441" y="480"/>
                  <a:pt x="1413" y="479"/>
                </a:cubicBezTo>
                <a:lnTo>
                  <a:pt x="1413" y="291"/>
                </a:lnTo>
                <a:cubicBezTo>
                  <a:pt x="1413" y="176"/>
                  <a:pt x="1320" y="83"/>
                  <a:pt x="1205" y="83"/>
                </a:cubicBezTo>
                <a:lnTo>
                  <a:pt x="802" y="83"/>
                </a:lnTo>
                <a:cubicBezTo>
                  <a:pt x="701" y="83"/>
                  <a:pt x="617" y="155"/>
                  <a:pt x="598" y="249"/>
                </a:cubicBezTo>
                <a:lnTo>
                  <a:pt x="1039" y="249"/>
                </a:lnTo>
                <a:cubicBezTo>
                  <a:pt x="1180" y="249"/>
                  <a:pt x="1297" y="349"/>
                  <a:pt x="1324" y="482"/>
                </a:cubicBezTo>
                <a:cubicBezTo>
                  <a:pt x="1297" y="485"/>
                  <a:pt x="1270" y="491"/>
                  <a:pt x="1243" y="499"/>
                </a:cubicBezTo>
                <a:cubicBezTo>
                  <a:pt x="1224" y="404"/>
                  <a:pt x="1140" y="333"/>
                  <a:pt x="1039" y="333"/>
                </a:cubicBezTo>
                <a:lnTo>
                  <a:pt x="291" y="333"/>
                </a:lnTo>
                <a:cubicBezTo>
                  <a:pt x="177" y="333"/>
                  <a:pt x="83" y="426"/>
                  <a:pt x="83" y="540"/>
                </a:cubicBezTo>
                <a:lnTo>
                  <a:pt x="83" y="1455"/>
                </a:lnTo>
                <a:cubicBezTo>
                  <a:pt x="83" y="1569"/>
                  <a:pt x="177" y="1663"/>
                  <a:pt x="291" y="1663"/>
                </a:cubicBezTo>
                <a:lnTo>
                  <a:pt x="1039" y="1663"/>
                </a:lnTo>
                <a:cubicBezTo>
                  <a:pt x="1126" y="1663"/>
                  <a:pt x="1200" y="1609"/>
                  <a:pt x="1231" y="1534"/>
                </a:cubicBezTo>
                <a:close/>
                <a:moveTo>
                  <a:pt x="1641" y="1453"/>
                </a:moveTo>
                <a:cubicBezTo>
                  <a:pt x="1401" y="1591"/>
                  <a:pt x="1093" y="1509"/>
                  <a:pt x="955" y="1269"/>
                </a:cubicBezTo>
                <a:cubicBezTo>
                  <a:pt x="816" y="1029"/>
                  <a:pt x="899" y="722"/>
                  <a:pt x="1138" y="583"/>
                </a:cubicBezTo>
                <a:cubicBezTo>
                  <a:pt x="1378" y="445"/>
                  <a:pt x="1686" y="527"/>
                  <a:pt x="1824" y="767"/>
                </a:cubicBezTo>
                <a:cubicBezTo>
                  <a:pt x="1963" y="1007"/>
                  <a:pt x="1880" y="1314"/>
                  <a:pt x="1641" y="1453"/>
                </a:cubicBezTo>
                <a:close/>
                <a:moveTo>
                  <a:pt x="1599" y="1381"/>
                </a:moveTo>
                <a:cubicBezTo>
                  <a:pt x="1799" y="1266"/>
                  <a:pt x="1868" y="1009"/>
                  <a:pt x="1752" y="809"/>
                </a:cubicBezTo>
                <a:cubicBezTo>
                  <a:pt x="1637" y="608"/>
                  <a:pt x="1380" y="539"/>
                  <a:pt x="1180" y="655"/>
                </a:cubicBezTo>
                <a:cubicBezTo>
                  <a:pt x="980" y="771"/>
                  <a:pt x="911" y="1027"/>
                  <a:pt x="1026" y="1228"/>
                </a:cubicBezTo>
                <a:cubicBezTo>
                  <a:pt x="1142" y="1428"/>
                  <a:pt x="1399" y="1497"/>
                  <a:pt x="1599" y="1381"/>
                </a:cubicBezTo>
                <a:close/>
                <a:moveTo>
                  <a:pt x="1767" y="1422"/>
                </a:moveTo>
                <a:lnTo>
                  <a:pt x="1551" y="1547"/>
                </a:lnTo>
                <a:lnTo>
                  <a:pt x="1717" y="1835"/>
                </a:lnTo>
                <a:lnTo>
                  <a:pt x="1933" y="1710"/>
                </a:lnTo>
                <a:lnTo>
                  <a:pt x="1767" y="1422"/>
                </a:lnTo>
                <a:close/>
                <a:moveTo>
                  <a:pt x="1956" y="1749"/>
                </a:moveTo>
                <a:lnTo>
                  <a:pt x="1739" y="1874"/>
                </a:lnTo>
                <a:cubicBezTo>
                  <a:pt x="1774" y="1934"/>
                  <a:pt x="1850" y="1954"/>
                  <a:pt x="1910" y="1919"/>
                </a:cubicBezTo>
                <a:cubicBezTo>
                  <a:pt x="1969" y="1885"/>
                  <a:pt x="1990" y="1809"/>
                  <a:pt x="1956" y="1749"/>
                </a:cubicBezTo>
                <a:close/>
                <a:moveTo>
                  <a:pt x="803" y="551"/>
                </a:moveTo>
                <a:lnTo>
                  <a:pt x="249" y="551"/>
                </a:lnTo>
                <a:lnTo>
                  <a:pt x="249" y="613"/>
                </a:lnTo>
                <a:lnTo>
                  <a:pt x="803" y="613"/>
                </a:lnTo>
                <a:lnTo>
                  <a:pt x="803" y="551"/>
                </a:lnTo>
                <a:close/>
                <a:moveTo>
                  <a:pt x="675" y="828"/>
                </a:moveTo>
                <a:lnTo>
                  <a:pt x="249" y="828"/>
                </a:lnTo>
                <a:lnTo>
                  <a:pt x="249" y="890"/>
                </a:lnTo>
                <a:lnTo>
                  <a:pt x="675" y="890"/>
                </a:lnTo>
                <a:lnTo>
                  <a:pt x="675" y="828"/>
                </a:lnTo>
                <a:close/>
                <a:moveTo>
                  <a:pt x="249" y="1167"/>
                </a:moveTo>
                <a:lnTo>
                  <a:pt x="675" y="1167"/>
                </a:lnTo>
                <a:lnTo>
                  <a:pt x="675" y="1105"/>
                </a:lnTo>
                <a:lnTo>
                  <a:pt x="249" y="1105"/>
                </a:lnTo>
                <a:lnTo>
                  <a:pt x="249" y="1167"/>
                </a:lnTo>
                <a:close/>
                <a:moveTo>
                  <a:pt x="249" y="1444"/>
                </a:moveTo>
                <a:lnTo>
                  <a:pt x="803" y="1444"/>
                </a:lnTo>
                <a:lnTo>
                  <a:pt x="803" y="1382"/>
                </a:lnTo>
                <a:lnTo>
                  <a:pt x="249" y="1382"/>
                </a:lnTo>
                <a:lnTo>
                  <a:pt x="249" y="1444"/>
                </a:lnTo>
                <a:close/>
                <a:moveTo>
                  <a:pt x="1308" y="1105"/>
                </a:moveTo>
                <a:lnTo>
                  <a:pt x="1179" y="961"/>
                </a:lnTo>
                <a:lnTo>
                  <a:pt x="1118" y="1017"/>
                </a:lnTo>
                <a:lnTo>
                  <a:pt x="1300" y="1219"/>
                </a:lnTo>
                <a:lnTo>
                  <a:pt x="1657" y="922"/>
                </a:lnTo>
                <a:lnTo>
                  <a:pt x="1604" y="858"/>
                </a:lnTo>
                <a:lnTo>
                  <a:pt x="1308" y="1105"/>
                </a:lnTo>
                <a:close/>
              </a:path>
            </a:pathLst>
          </a:custGeom>
          <a:solidFill>
            <a:sysClr val="window" lastClr="FFFFFF"/>
          </a:solidFill>
          <a:ln>
            <a:noFill/>
          </a:ln>
        </p:spPr>
        <p:txBody>
          <a:bodyPr vert="horz" wrap="square" lIns="182832" tIns="91416" rIns="182832" bIns="91416" numCol="1" anchor="t" anchorCtr="0" compatLnSpc="1"/>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a:lnSpc>
                <a:spcPct val="120000"/>
              </a:lnSpc>
            </a:pPr>
            <a:endParaRPr lang="en-US" sz="7200" dirty="0">
              <a:latin typeface="微软雅黑" panose="020B0503020204020204" charset="-122"/>
              <a:ea typeface="微软雅黑" panose="020B0503020204020204" charset="-122"/>
            </a:endParaRPr>
          </a:p>
        </p:txBody>
      </p:sp>
      <p:sp>
        <p:nvSpPr>
          <p:cNvPr id="11" name="文本框 10"/>
          <p:cNvSpPr txBox="1"/>
          <p:nvPr>
            <p:custDataLst>
              <p:tags r:id="rId16"/>
            </p:custDataLst>
          </p:nvPr>
        </p:nvSpPr>
        <p:spPr>
          <a:xfrm>
            <a:off x="8150225" y="1424305"/>
            <a:ext cx="3771900" cy="963295"/>
          </a:xfrm>
          <a:prstGeom prst="rect">
            <a:avLst/>
          </a:prstGeom>
          <a:noFill/>
        </p:spPr>
        <p:txBody>
          <a:bodyPr wrap="square" lIns="90000" tIns="46800" rIns="90000" bIns="46800" rtlCol="0" anchor="ctr" anchorCtr="0">
            <a:normAutofit/>
          </a:bodyPr>
          <a:lstStyle/>
          <a:p>
            <a:pPr>
              <a:lnSpc>
                <a:spcPct val="120000"/>
              </a:lnSpc>
            </a:pPr>
            <a:r>
              <a:rPr lang="zh-CN" altLang="en-US" sz="1400" dirty="0">
                <a:latin typeface="微软雅黑" panose="020B0503020204020204" charset="-122"/>
                <a:ea typeface="微软雅黑" panose="020B0503020204020204" charset="-122"/>
              </a:rPr>
              <a:t>新建、改建、扩建或者拆除建筑物、构筑物；</a:t>
            </a:r>
            <a:endParaRPr lang="zh-CN" altLang="en-US" sz="1400" dirty="0">
              <a:latin typeface="微软雅黑" panose="020B0503020204020204" charset="-122"/>
              <a:ea typeface="微软雅黑" panose="020B0503020204020204" charset="-122"/>
            </a:endParaRPr>
          </a:p>
        </p:txBody>
      </p:sp>
      <p:sp>
        <p:nvSpPr>
          <p:cNvPr id="32" name="椭圆 31"/>
          <p:cNvSpPr/>
          <p:nvPr>
            <p:custDataLst>
              <p:tags r:id="rId17"/>
            </p:custDataLst>
          </p:nvPr>
        </p:nvSpPr>
        <p:spPr>
          <a:xfrm>
            <a:off x="7199631" y="2560940"/>
            <a:ext cx="963026" cy="963034"/>
          </a:xfrm>
          <a:prstGeom prst="ellipse">
            <a:avLst/>
          </a:prstGeom>
          <a:solidFill>
            <a:srgbClr val="3498DB"/>
          </a:solidFill>
          <a:ln w="38100">
            <a:solidFill>
              <a:sysClr val="window" lastClr="FFFFFF"/>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defPPr>
              <a:defRPr lang="zh-CN"/>
            </a:defPPr>
            <a:lvl1pPr marL="0" algn="l" defTabSz="913765" rtl="0" eaLnBrk="1" latinLnBrk="0" hangingPunct="1">
              <a:defRPr sz="1800" kern="1200">
                <a:solidFill>
                  <a:sysClr val="window" lastClr="FFFFFF"/>
                </a:solidFill>
              </a:defRPr>
            </a:lvl1pPr>
            <a:lvl2pPr marL="457200" algn="l" defTabSz="913765" rtl="0" eaLnBrk="1" latinLnBrk="0" hangingPunct="1">
              <a:defRPr sz="1800" kern="1200">
                <a:solidFill>
                  <a:sysClr val="window" lastClr="FFFFFF"/>
                </a:solidFill>
              </a:defRPr>
            </a:lvl2pPr>
            <a:lvl3pPr marL="914400" algn="l" defTabSz="913765" rtl="0" eaLnBrk="1" latinLnBrk="0" hangingPunct="1">
              <a:defRPr sz="1800" kern="1200">
                <a:solidFill>
                  <a:sysClr val="window" lastClr="FFFFFF"/>
                </a:solidFill>
              </a:defRPr>
            </a:lvl3pPr>
            <a:lvl4pPr marL="1371600" algn="l" defTabSz="913765" rtl="0" eaLnBrk="1" latinLnBrk="0" hangingPunct="1">
              <a:defRPr sz="1800" kern="1200">
                <a:solidFill>
                  <a:sysClr val="window" lastClr="FFFFFF"/>
                </a:solidFill>
              </a:defRPr>
            </a:lvl4pPr>
            <a:lvl5pPr marL="1828800" algn="l" defTabSz="913765" rtl="0" eaLnBrk="1" latinLnBrk="0" hangingPunct="1">
              <a:defRPr sz="1800" kern="1200">
                <a:solidFill>
                  <a:sysClr val="window" lastClr="FFFFFF"/>
                </a:solidFill>
              </a:defRPr>
            </a:lvl5pPr>
            <a:lvl6pPr marL="2286000" algn="l" defTabSz="913765" rtl="0" eaLnBrk="1" latinLnBrk="0" hangingPunct="1">
              <a:defRPr sz="1800" kern="1200">
                <a:solidFill>
                  <a:sysClr val="window" lastClr="FFFFFF"/>
                </a:solidFill>
              </a:defRPr>
            </a:lvl6pPr>
            <a:lvl7pPr marL="2743200" algn="l" defTabSz="913765" rtl="0" eaLnBrk="1" latinLnBrk="0" hangingPunct="1">
              <a:defRPr sz="1800" kern="1200">
                <a:solidFill>
                  <a:sysClr val="window" lastClr="FFFFFF"/>
                </a:solidFill>
              </a:defRPr>
            </a:lvl7pPr>
            <a:lvl8pPr marL="3200400" algn="l" defTabSz="913765" rtl="0" eaLnBrk="1" latinLnBrk="0" hangingPunct="1">
              <a:defRPr sz="1800" kern="1200">
                <a:solidFill>
                  <a:sysClr val="window" lastClr="FFFFFF"/>
                </a:solidFill>
              </a:defRPr>
            </a:lvl8pPr>
            <a:lvl9pPr marL="3657600" algn="l" defTabSz="913765" rtl="0" eaLnBrk="1" latinLnBrk="0" hangingPunct="1">
              <a:defRPr sz="1800" kern="1200">
                <a:solidFill>
                  <a:sysClr val="window" lastClr="FFFFFF"/>
                </a:solidFill>
              </a:defRPr>
            </a:lvl9pPr>
          </a:lstStyle>
          <a:p>
            <a:pPr algn="ctr">
              <a:lnSpc>
                <a:spcPct val="120000"/>
              </a:lnSpc>
            </a:pPr>
            <a:endParaRPr lang="zh-CN" altLang="en-US" dirty="0">
              <a:latin typeface="微软雅黑" panose="020B0503020204020204" charset="-122"/>
              <a:ea typeface="微软雅黑" panose="020B0503020204020204" charset="-122"/>
            </a:endParaRPr>
          </a:p>
        </p:txBody>
      </p:sp>
      <p:sp>
        <p:nvSpPr>
          <p:cNvPr id="33" name="任意多边形 22"/>
          <p:cNvSpPr/>
          <p:nvPr>
            <p:custDataLst>
              <p:tags r:id="rId18"/>
            </p:custDataLst>
          </p:nvPr>
        </p:nvSpPr>
        <p:spPr bwMode="auto">
          <a:xfrm>
            <a:off x="7435618" y="2801717"/>
            <a:ext cx="491051" cy="481476"/>
          </a:xfrm>
          <a:custGeom>
            <a:avLst/>
            <a:gdLst>
              <a:gd name="T0" fmla="*/ 1312 w 1990"/>
              <a:gd name="T1" fmla="*/ 1552 h 1954"/>
              <a:gd name="T2" fmla="*/ 291 w 1990"/>
              <a:gd name="T3" fmla="*/ 1746 h 1954"/>
              <a:gd name="T4" fmla="*/ 0 w 1990"/>
              <a:gd name="T5" fmla="*/ 540 h 1954"/>
              <a:gd name="T6" fmla="*/ 515 w 1990"/>
              <a:gd name="T7" fmla="*/ 249 h 1954"/>
              <a:gd name="T8" fmla="*/ 1205 w 1990"/>
              <a:gd name="T9" fmla="*/ 0 h 1954"/>
              <a:gd name="T10" fmla="*/ 1496 w 1990"/>
              <a:gd name="T11" fmla="*/ 489 h 1954"/>
              <a:gd name="T12" fmla="*/ 1413 w 1990"/>
              <a:gd name="T13" fmla="*/ 291 h 1954"/>
              <a:gd name="T14" fmla="*/ 802 w 1990"/>
              <a:gd name="T15" fmla="*/ 83 h 1954"/>
              <a:gd name="T16" fmla="*/ 1039 w 1990"/>
              <a:gd name="T17" fmla="*/ 249 h 1954"/>
              <a:gd name="T18" fmla="*/ 1243 w 1990"/>
              <a:gd name="T19" fmla="*/ 499 h 1954"/>
              <a:gd name="T20" fmla="*/ 291 w 1990"/>
              <a:gd name="T21" fmla="*/ 333 h 1954"/>
              <a:gd name="T22" fmla="*/ 83 w 1990"/>
              <a:gd name="T23" fmla="*/ 1455 h 1954"/>
              <a:gd name="T24" fmla="*/ 1039 w 1990"/>
              <a:gd name="T25" fmla="*/ 1663 h 1954"/>
              <a:gd name="T26" fmla="*/ 1641 w 1990"/>
              <a:gd name="T27" fmla="*/ 1453 h 1954"/>
              <a:gd name="T28" fmla="*/ 1138 w 1990"/>
              <a:gd name="T29" fmla="*/ 583 h 1954"/>
              <a:gd name="T30" fmla="*/ 1641 w 1990"/>
              <a:gd name="T31" fmla="*/ 1453 h 1954"/>
              <a:gd name="T32" fmla="*/ 1752 w 1990"/>
              <a:gd name="T33" fmla="*/ 809 h 1954"/>
              <a:gd name="T34" fmla="*/ 1026 w 1990"/>
              <a:gd name="T35" fmla="*/ 1228 h 1954"/>
              <a:gd name="T36" fmla="*/ 1767 w 1990"/>
              <a:gd name="T37" fmla="*/ 1422 h 1954"/>
              <a:gd name="T38" fmla="*/ 1717 w 1990"/>
              <a:gd name="T39" fmla="*/ 1835 h 1954"/>
              <a:gd name="T40" fmla="*/ 1767 w 1990"/>
              <a:gd name="T41" fmla="*/ 1422 h 1954"/>
              <a:gd name="T42" fmla="*/ 1739 w 1990"/>
              <a:gd name="T43" fmla="*/ 1874 h 1954"/>
              <a:gd name="T44" fmla="*/ 1956 w 1990"/>
              <a:gd name="T45" fmla="*/ 1749 h 1954"/>
              <a:gd name="T46" fmla="*/ 249 w 1990"/>
              <a:gd name="T47" fmla="*/ 551 h 1954"/>
              <a:gd name="T48" fmla="*/ 803 w 1990"/>
              <a:gd name="T49" fmla="*/ 613 h 1954"/>
              <a:gd name="T50" fmla="*/ 675 w 1990"/>
              <a:gd name="T51" fmla="*/ 828 h 1954"/>
              <a:gd name="T52" fmla="*/ 249 w 1990"/>
              <a:gd name="T53" fmla="*/ 890 h 1954"/>
              <a:gd name="T54" fmla="*/ 675 w 1990"/>
              <a:gd name="T55" fmla="*/ 828 h 1954"/>
              <a:gd name="T56" fmla="*/ 675 w 1990"/>
              <a:gd name="T57" fmla="*/ 1167 h 1954"/>
              <a:gd name="T58" fmla="*/ 249 w 1990"/>
              <a:gd name="T59" fmla="*/ 1105 h 1954"/>
              <a:gd name="T60" fmla="*/ 249 w 1990"/>
              <a:gd name="T61" fmla="*/ 1444 h 1954"/>
              <a:gd name="T62" fmla="*/ 803 w 1990"/>
              <a:gd name="T63" fmla="*/ 1382 h 1954"/>
              <a:gd name="T64" fmla="*/ 249 w 1990"/>
              <a:gd name="T65" fmla="*/ 1444 h 1954"/>
              <a:gd name="T66" fmla="*/ 1179 w 1990"/>
              <a:gd name="T67" fmla="*/ 961 h 1954"/>
              <a:gd name="T68" fmla="*/ 1300 w 1990"/>
              <a:gd name="T69" fmla="*/ 1219 h 1954"/>
              <a:gd name="T70" fmla="*/ 1604 w 1990"/>
              <a:gd name="T71" fmla="*/ 858 h 19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990" h="1954">
                <a:moveTo>
                  <a:pt x="1231" y="1534"/>
                </a:moveTo>
                <a:cubicBezTo>
                  <a:pt x="1258" y="1542"/>
                  <a:pt x="1285" y="1548"/>
                  <a:pt x="1312" y="1552"/>
                </a:cubicBezTo>
                <a:cubicBezTo>
                  <a:pt x="1272" y="1665"/>
                  <a:pt x="1165" y="1746"/>
                  <a:pt x="1039" y="1746"/>
                </a:cubicBezTo>
                <a:lnTo>
                  <a:pt x="291" y="1746"/>
                </a:lnTo>
                <a:cubicBezTo>
                  <a:pt x="131" y="1746"/>
                  <a:pt x="0" y="1615"/>
                  <a:pt x="0" y="1455"/>
                </a:cubicBezTo>
                <a:lnTo>
                  <a:pt x="0" y="540"/>
                </a:lnTo>
                <a:cubicBezTo>
                  <a:pt x="0" y="380"/>
                  <a:pt x="131" y="249"/>
                  <a:pt x="291" y="249"/>
                </a:cubicBezTo>
                <a:lnTo>
                  <a:pt x="515" y="249"/>
                </a:lnTo>
                <a:cubicBezTo>
                  <a:pt x="535" y="109"/>
                  <a:pt x="656" y="0"/>
                  <a:pt x="802" y="0"/>
                </a:cubicBezTo>
                <a:lnTo>
                  <a:pt x="1205" y="0"/>
                </a:lnTo>
                <a:cubicBezTo>
                  <a:pt x="1366" y="0"/>
                  <a:pt x="1496" y="131"/>
                  <a:pt x="1496" y="291"/>
                </a:cubicBezTo>
                <a:lnTo>
                  <a:pt x="1496" y="489"/>
                </a:lnTo>
                <a:cubicBezTo>
                  <a:pt x="1469" y="484"/>
                  <a:pt x="1441" y="480"/>
                  <a:pt x="1413" y="479"/>
                </a:cubicBezTo>
                <a:lnTo>
                  <a:pt x="1413" y="291"/>
                </a:lnTo>
                <a:cubicBezTo>
                  <a:pt x="1413" y="176"/>
                  <a:pt x="1320" y="83"/>
                  <a:pt x="1205" y="83"/>
                </a:cubicBezTo>
                <a:lnTo>
                  <a:pt x="802" y="83"/>
                </a:lnTo>
                <a:cubicBezTo>
                  <a:pt x="701" y="83"/>
                  <a:pt x="617" y="155"/>
                  <a:pt x="598" y="249"/>
                </a:cubicBezTo>
                <a:lnTo>
                  <a:pt x="1039" y="249"/>
                </a:lnTo>
                <a:cubicBezTo>
                  <a:pt x="1180" y="249"/>
                  <a:pt x="1297" y="349"/>
                  <a:pt x="1324" y="482"/>
                </a:cubicBezTo>
                <a:cubicBezTo>
                  <a:pt x="1297" y="485"/>
                  <a:pt x="1270" y="491"/>
                  <a:pt x="1243" y="499"/>
                </a:cubicBezTo>
                <a:cubicBezTo>
                  <a:pt x="1224" y="404"/>
                  <a:pt x="1140" y="333"/>
                  <a:pt x="1039" y="333"/>
                </a:cubicBezTo>
                <a:lnTo>
                  <a:pt x="291" y="333"/>
                </a:lnTo>
                <a:cubicBezTo>
                  <a:pt x="177" y="333"/>
                  <a:pt x="83" y="426"/>
                  <a:pt x="83" y="540"/>
                </a:cubicBezTo>
                <a:lnTo>
                  <a:pt x="83" y="1455"/>
                </a:lnTo>
                <a:cubicBezTo>
                  <a:pt x="83" y="1569"/>
                  <a:pt x="177" y="1663"/>
                  <a:pt x="291" y="1663"/>
                </a:cubicBezTo>
                <a:lnTo>
                  <a:pt x="1039" y="1663"/>
                </a:lnTo>
                <a:cubicBezTo>
                  <a:pt x="1126" y="1663"/>
                  <a:pt x="1200" y="1609"/>
                  <a:pt x="1231" y="1534"/>
                </a:cubicBezTo>
                <a:close/>
                <a:moveTo>
                  <a:pt x="1641" y="1453"/>
                </a:moveTo>
                <a:cubicBezTo>
                  <a:pt x="1401" y="1591"/>
                  <a:pt x="1093" y="1509"/>
                  <a:pt x="955" y="1269"/>
                </a:cubicBezTo>
                <a:cubicBezTo>
                  <a:pt x="816" y="1029"/>
                  <a:pt x="899" y="722"/>
                  <a:pt x="1138" y="583"/>
                </a:cubicBezTo>
                <a:cubicBezTo>
                  <a:pt x="1378" y="445"/>
                  <a:pt x="1686" y="527"/>
                  <a:pt x="1824" y="767"/>
                </a:cubicBezTo>
                <a:cubicBezTo>
                  <a:pt x="1963" y="1007"/>
                  <a:pt x="1880" y="1314"/>
                  <a:pt x="1641" y="1453"/>
                </a:cubicBezTo>
                <a:close/>
                <a:moveTo>
                  <a:pt x="1599" y="1381"/>
                </a:moveTo>
                <a:cubicBezTo>
                  <a:pt x="1799" y="1266"/>
                  <a:pt x="1868" y="1009"/>
                  <a:pt x="1752" y="809"/>
                </a:cubicBezTo>
                <a:cubicBezTo>
                  <a:pt x="1637" y="608"/>
                  <a:pt x="1380" y="539"/>
                  <a:pt x="1180" y="655"/>
                </a:cubicBezTo>
                <a:cubicBezTo>
                  <a:pt x="980" y="771"/>
                  <a:pt x="911" y="1027"/>
                  <a:pt x="1026" y="1228"/>
                </a:cubicBezTo>
                <a:cubicBezTo>
                  <a:pt x="1142" y="1428"/>
                  <a:pt x="1399" y="1497"/>
                  <a:pt x="1599" y="1381"/>
                </a:cubicBezTo>
                <a:close/>
                <a:moveTo>
                  <a:pt x="1767" y="1422"/>
                </a:moveTo>
                <a:lnTo>
                  <a:pt x="1551" y="1547"/>
                </a:lnTo>
                <a:lnTo>
                  <a:pt x="1717" y="1835"/>
                </a:lnTo>
                <a:lnTo>
                  <a:pt x="1933" y="1710"/>
                </a:lnTo>
                <a:lnTo>
                  <a:pt x="1767" y="1422"/>
                </a:lnTo>
                <a:close/>
                <a:moveTo>
                  <a:pt x="1956" y="1749"/>
                </a:moveTo>
                <a:lnTo>
                  <a:pt x="1739" y="1874"/>
                </a:lnTo>
                <a:cubicBezTo>
                  <a:pt x="1774" y="1934"/>
                  <a:pt x="1850" y="1954"/>
                  <a:pt x="1910" y="1919"/>
                </a:cubicBezTo>
                <a:cubicBezTo>
                  <a:pt x="1969" y="1885"/>
                  <a:pt x="1990" y="1809"/>
                  <a:pt x="1956" y="1749"/>
                </a:cubicBezTo>
                <a:close/>
                <a:moveTo>
                  <a:pt x="803" y="551"/>
                </a:moveTo>
                <a:lnTo>
                  <a:pt x="249" y="551"/>
                </a:lnTo>
                <a:lnTo>
                  <a:pt x="249" y="613"/>
                </a:lnTo>
                <a:lnTo>
                  <a:pt x="803" y="613"/>
                </a:lnTo>
                <a:lnTo>
                  <a:pt x="803" y="551"/>
                </a:lnTo>
                <a:close/>
                <a:moveTo>
                  <a:pt x="675" y="828"/>
                </a:moveTo>
                <a:lnTo>
                  <a:pt x="249" y="828"/>
                </a:lnTo>
                <a:lnTo>
                  <a:pt x="249" y="890"/>
                </a:lnTo>
                <a:lnTo>
                  <a:pt x="675" y="890"/>
                </a:lnTo>
                <a:lnTo>
                  <a:pt x="675" y="828"/>
                </a:lnTo>
                <a:close/>
                <a:moveTo>
                  <a:pt x="249" y="1167"/>
                </a:moveTo>
                <a:lnTo>
                  <a:pt x="675" y="1167"/>
                </a:lnTo>
                <a:lnTo>
                  <a:pt x="675" y="1105"/>
                </a:lnTo>
                <a:lnTo>
                  <a:pt x="249" y="1105"/>
                </a:lnTo>
                <a:lnTo>
                  <a:pt x="249" y="1167"/>
                </a:lnTo>
                <a:close/>
                <a:moveTo>
                  <a:pt x="249" y="1444"/>
                </a:moveTo>
                <a:lnTo>
                  <a:pt x="803" y="1444"/>
                </a:lnTo>
                <a:lnTo>
                  <a:pt x="803" y="1382"/>
                </a:lnTo>
                <a:lnTo>
                  <a:pt x="249" y="1382"/>
                </a:lnTo>
                <a:lnTo>
                  <a:pt x="249" y="1444"/>
                </a:lnTo>
                <a:close/>
                <a:moveTo>
                  <a:pt x="1308" y="1105"/>
                </a:moveTo>
                <a:lnTo>
                  <a:pt x="1179" y="961"/>
                </a:lnTo>
                <a:lnTo>
                  <a:pt x="1118" y="1017"/>
                </a:lnTo>
                <a:lnTo>
                  <a:pt x="1300" y="1219"/>
                </a:lnTo>
                <a:lnTo>
                  <a:pt x="1657" y="922"/>
                </a:lnTo>
                <a:lnTo>
                  <a:pt x="1604" y="858"/>
                </a:lnTo>
                <a:lnTo>
                  <a:pt x="1308" y="1105"/>
                </a:lnTo>
                <a:close/>
              </a:path>
            </a:pathLst>
          </a:custGeom>
          <a:solidFill>
            <a:sysClr val="window" lastClr="FFFFFF"/>
          </a:solidFill>
          <a:ln>
            <a:noFill/>
          </a:ln>
        </p:spPr>
        <p:txBody>
          <a:bodyPr vert="horz" wrap="square" lIns="182832" tIns="91416" rIns="182832" bIns="91416" numCol="1" anchor="t" anchorCtr="0" compatLnSpc="1"/>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a:lnSpc>
                <a:spcPct val="120000"/>
              </a:lnSpc>
            </a:pPr>
            <a:endParaRPr lang="en-US" sz="7200" dirty="0">
              <a:latin typeface="微软雅黑" panose="020B0503020204020204" charset="-122"/>
              <a:ea typeface="微软雅黑" panose="020B0503020204020204" charset="-122"/>
            </a:endParaRPr>
          </a:p>
        </p:txBody>
      </p:sp>
      <p:sp>
        <p:nvSpPr>
          <p:cNvPr id="34" name="文本框 33"/>
          <p:cNvSpPr txBox="1"/>
          <p:nvPr>
            <p:custDataLst>
              <p:tags r:id="rId19"/>
            </p:custDataLst>
          </p:nvPr>
        </p:nvSpPr>
        <p:spPr>
          <a:xfrm>
            <a:off x="8150225" y="2621280"/>
            <a:ext cx="3771265" cy="963295"/>
          </a:xfrm>
          <a:prstGeom prst="rect">
            <a:avLst/>
          </a:prstGeom>
          <a:noFill/>
        </p:spPr>
        <p:txBody>
          <a:bodyPr wrap="square" lIns="90000" tIns="46800" rIns="90000" bIns="46800" rtlCol="0" anchor="ctr" anchorCtr="0">
            <a:normAutofit/>
          </a:bodyPr>
          <a:lstStyle/>
          <a:p>
            <a:pPr>
              <a:lnSpc>
                <a:spcPct val="120000"/>
              </a:lnSpc>
            </a:pPr>
            <a:r>
              <a:rPr lang="zh-CN" altLang="en-US" sz="1400" dirty="0">
                <a:latin typeface="微软雅黑" panose="020B0503020204020204" charset="-122"/>
                <a:ea typeface="微软雅黑" panose="020B0503020204020204" charset="-122"/>
              </a:rPr>
              <a:t>敷设管线、挖掘、爆破、地基加固或者打井；</a:t>
            </a:r>
            <a:endParaRPr lang="zh-CN" altLang="en-US" sz="1400" dirty="0">
              <a:latin typeface="微软雅黑" panose="020B0503020204020204" charset="-122"/>
              <a:ea typeface="微软雅黑" panose="020B0503020204020204" charset="-122"/>
            </a:endParaRPr>
          </a:p>
        </p:txBody>
      </p:sp>
      <p:sp>
        <p:nvSpPr>
          <p:cNvPr id="35" name="椭圆 34"/>
          <p:cNvSpPr/>
          <p:nvPr>
            <p:custDataLst>
              <p:tags r:id="rId20"/>
            </p:custDataLst>
          </p:nvPr>
        </p:nvSpPr>
        <p:spPr>
          <a:xfrm>
            <a:off x="6886952" y="4003858"/>
            <a:ext cx="963026" cy="963034"/>
          </a:xfrm>
          <a:prstGeom prst="ellipse">
            <a:avLst/>
          </a:prstGeom>
          <a:solidFill>
            <a:srgbClr val="69A35B"/>
          </a:solidFill>
          <a:ln w="38100">
            <a:solidFill>
              <a:sysClr val="window" lastClr="FFFFFF"/>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defPPr>
              <a:defRPr lang="zh-CN"/>
            </a:defPPr>
            <a:lvl1pPr marL="0" algn="l" defTabSz="913765" rtl="0" eaLnBrk="1" latinLnBrk="0" hangingPunct="1">
              <a:defRPr sz="1800" kern="1200">
                <a:solidFill>
                  <a:sysClr val="window" lastClr="FFFFFF"/>
                </a:solidFill>
              </a:defRPr>
            </a:lvl1pPr>
            <a:lvl2pPr marL="457200" algn="l" defTabSz="913765" rtl="0" eaLnBrk="1" latinLnBrk="0" hangingPunct="1">
              <a:defRPr sz="1800" kern="1200">
                <a:solidFill>
                  <a:sysClr val="window" lastClr="FFFFFF"/>
                </a:solidFill>
              </a:defRPr>
            </a:lvl2pPr>
            <a:lvl3pPr marL="914400" algn="l" defTabSz="913765" rtl="0" eaLnBrk="1" latinLnBrk="0" hangingPunct="1">
              <a:defRPr sz="1800" kern="1200">
                <a:solidFill>
                  <a:sysClr val="window" lastClr="FFFFFF"/>
                </a:solidFill>
              </a:defRPr>
            </a:lvl3pPr>
            <a:lvl4pPr marL="1371600" algn="l" defTabSz="913765" rtl="0" eaLnBrk="1" latinLnBrk="0" hangingPunct="1">
              <a:defRPr sz="1800" kern="1200">
                <a:solidFill>
                  <a:sysClr val="window" lastClr="FFFFFF"/>
                </a:solidFill>
              </a:defRPr>
            </a:lvl4pPr>
            <a:lvl5pPr marL="1828800" algn="l" defTabSz="913765" rtl="0" eaLnBrk="1" latinLnBrk="0" hangingPunct="1">
              <a:defRPr sz="1800" kern="1200">
                <a:solidFill>
                  <a:sysClr val="window" lastClr="FFFFFF"/>
                </a:solidFill>
              </a:defRPr>
            </a:lvl5pPr>
            <a:lvl6pPr marL="2286000" algn="l" defTabSz="913765" rtl="0" eaLnBrk="1" latinLnBrk="0" hangingPunct="1">
              <a:defRPr sz="1800" kern="1200">
                <a:solidFill>
                  <a:sysClr val="window" lastClr="FFFFFF"/>
                </a:solidFill>
              </a:defRPr>
            </a:lvl6pPr>
            <a:lvl7pPr marL="2743200" algn="l" defTabSz="913765" rtl="0" eaLnBrk="1" latinLnBrk="0" hangingPunct="1">
              <a:defRPr sz="1800" kern="1200">
                <a:solidFill>
                  <a:sysClr val="window" lastClr="FFFFFF"/>
                </a:solidFill>
              </a:defRPr>
            </a:lvl7pPr>
            <a:lvl8pPr marL="3200400" algn="l" defTabSz="913765" rtl="0" eaLnBrk="1" latinLnBrk="0" hangingPunct="1">
              <a:defRPr sz="1800" kern="1200">
                <a:solidFill>
                  <a:sysClr val="window" lastClr="FFFFFF"/>
                </a:solidFill>
              </a:defRPr>
            </a:lvl8pPr>
            <a:lvl9pPr marL="3657600" algn="l" defTabSz="913765" rtl="0" eaLnBrk="1" latinLnBrk="0" hangingPunct="1">
              <a:defRPr sz="1800" kern="1200">
                <a:solidFill>
                  <a:sysClr val="window" lastClr="FFFFFF"/>
                </a:solidFill>
              </a:defRPr>
            </a:lvl9pPr>
          </a:lstStyle>
          <a:p>
            <a:pPr algn="ctr">
              <a:lnSpc>
                <a:spcPct val="120000"/>
              </a:lnSpc>
            </a:pPr>
            <a:endParaRPr lang="zh-CN" altLang="en-US" dirty="0">
              <a:latin typeface="微软雅黑" panose="020B0503020204020204" charset="-122"/>
              <a:ea typeface="微软雅黑" panose="020B0503020204020204" charset="-122"/>
            </a:endParaRPr>
          </a:p>
        </p:txBody>
      </p:sp>
      <p:sp>
        <p:nvSpPr>
          <p:cNvPr id="36" name="任意多边形 22"/>
          <p:cNvSpPr/>
          <p:nvPr>
            <p:custDataLst>
              <p:tags r:id="rId21"/>
            </p:custDataLst>
          </p:nvPr>
        </p:nvSpPr>
        <p:spPr bwMode="auto">
          <a:xfrm>
            <a:off x="7122939" y="4244635"/>
            <a:ext cx="491051" cy="481476"/>
          </a:xfrm>
          <a:custGeom>
            <a:avLst/>
            <a:gdLst>
              <a:gd name="T0" fmla="*/ 1312 w 1990"/>
              <a:gd name="T1" fmla="*/ 1552 h 1954"/>
              <a:gd name="T2" fmla="*/ 291 w 1990"/>
              <a:gd name="T3" fmla="*/ 1746 h 1954"/>
              <a:gd name="T4" fmla="*/ 0 w 1990"/>
              <a:gd name="T5" fmla="*/ 540 h 1954"/>
              <a:gd name="T6" fmla="*/ 515 w 1990"/>
              <a:gd name="T7" fmla="*/ 249 h 1954"/>
              <a:gd name="T8" fmla="*/ 1205 w 1990"/>
              <a:gd name="T9" fmla="*/ 0 h 1954"/>
              <a:gd name="T10" fmla="*/ 1496 w 1990"/>
              <a:gd name="T11" fmla="*/ 489 h 1954"/>
              <a:gd name="T12" fmla="*/ 1413 w 1990"/>
              <a:gd name="T13" fmla="*/ 291 h 1954"/>
              <a:gd name="T14" fmla="*/ 802 w 1990"/>
              <a:gd name="T15" fmla="*/ 83 h 1954"/>
              <a:gd name="T16" fmla="*/ 1039 w 1990"/>
              <a:gd name="T17" fmla="*/ 249 h 1954"/>
              <a:gd name="T18" fmla="*/ 1243 w 1990"/>
              <a:gd name="T19" fmla="*/ 499 h 1954"/>
              <a:gd name="T20" fmla="*/ 291 w 1990"/>
              <a:gd name="T21" fmla="*/ 333 h 1954"/>
              <a:gd name="T22" fmla="*/ 83 w 1990"/>
              <a:gd name="T23" fmla="*/ 1455 h 1954"/>
              <a:gd name="T24" fmla="*/ 1039 w 1990"/>
              <a:gd name="T25" fmla="*/ 1663 h 1954"/>
              <a:gd name="T26" fmla="*/ 1641 w 1990"/>
              <a:gd name="T27" fmla="*/ 1453 h 1954"/>
              <a:gd name="T28" fmla="*/ 1138 w 1990"/>
              <a:gd name="T29" fmla="*/ 583 h 1954"/>
              <a:gd name="T30" fmla="*/ 1641 w 1990"/>
              <a:gd name="T31" fmla="*/ 1453 h 1954"/>
              <a:gd name="T32" fmla="*/ 1752 w 1990"/>
              <a:gd name="T33" fmla="*/ 809 h 1954"/>
              <a:gd name="T34" fmla="*/ 1026 w 1990"/>
              <a:gd name="T35" fmla="*/ 1228 h 1954"/>
              <a:gd name="T36" fmla="*/ 1767 w 1990"/>
              <a:gd name="T37" fmla="*/ 1422 h 1954"/>
              <a:gd name="T38" fmla="*/ 1717 w 1990"/>
              <a:gd name="T39" fmla="*/ 1835 h 1954"/>
              <a:gd name="T40" fmla="*/ 1767 w 1990"/>
              <a:gd name="T41" fmla="*/ 1422 h 1954"/>
              <a:gd name="T42" fmla="*/ 1739 w 1990"/>
              <a:gd name="T43" fmla="*/ 1874 h 1954"/>
              <a:gd name="T44" fmla="*/ 1956 w 1990"/>
              <a:gd name="T45" fmla="*/ 1749 h 1954"/>
              <a:gd name="T46" fmla="*/ 249 w 1990"/>
              <a:gd name="T47" fmla="*/ 551 h 1954"/>
              <a:gd name="T48" fmla="*/ 803 w 1990"/>
              <a:gd name="T49" fmla="*/ 613 h 1954"/>
              <a:gd name="T50" fmla="*/ 675 w 1990"/>
              <a:gd name="T51" fmla="*/ 828 h 1954"/>
              <a:gd name="T52" fmla="*/ 249 w 1990"/>
              <a:gd name="T53" fmla="*/ 890 h 1954"/>
              <a:gd name="T54" fmla="*/ 675 w 1990"/>
              <a:gd name="T55" fmla="*/ 828 h 1954"/>
              <a:gd name="T56" fmla="*/ 675 w 1990"/>
              <a:gd name="T57" fmla="*/ 1167 h 1954"/>
              <a:gd name="T58" fmla="*/ 249 w 1990"/>
              <a:gd name="T59" fmla="*/ 1105 h 1954"/>
              <a:gd name="T60" fmla="*/ 249 w 1990"/>
              <a:gd name="T61" fmla="*/ 1444 h 1954"/>
              <a:gd name="T62" fmla="*/ 803 w 1990"/>
              <a:gd name="T63" fmla="*/ 1382 h 1954"/>
              <a:gd name="T64" fmla="*/ 249 w 1990"/>
              <a:gd name="T65" fmla="*/ 1444 h 1954"/>
              <a:gd name="T66" fmla="*/ 1179 w 1990"/>
              <a:gd name="T67" fmla="*/ 961 h 1954"/>
              <a:gd name="T68" fmla="*/ 1300 w 1990"/>
              <a:gd name="T69" fmla="*/ 1219 h 1954"/>
              <a:gd name="T70" fmla="*/ 1604 w 1990"/>
              <a:gd name="T71" fmla="*/ 858 h 19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990" h="1954">
                <a:moveTo>
                  <a:pt x="1231" y="1534"/>
                </a:moveTo>
                <a:cubicBezTo>
                  <a:pt x="1258" y="1542"/>
                  <a:pt x="1285" y="1548"/>
                  <a:pt x="1312" y="1552"/>
                </a:cubicBezTo>
                <a:cubicBezTo>
                  <a:pt x="1272" y="1665"/>
                  <a:pt x="1165" y="1746"/>
                  <a:pt x="1039" y="1746"/>
                </a:cubicBezTo>
                <a:lnTo>
                  <a:pt x="291" y="1746"/>
                </a:lnTo>
                <a:cubicBezTo>
                  <a:pt x="131" y="1746"/>
                  <a:pt x="0" y="1615"/>
                  <a:pt x="0" y="1455"/>
                </a:cubicBezTo>
                <a:lnTo>
                  <a:pt x="0" y="540"/>
                </a:lnTo>
                <a:cubicBezTo>
                  <a:pt x="0" y="380"/>
                  <a:pt x="131" y="249"/>
                  <a:pt x="291" y="249"/>
                </a:cubicBezTo>
                <a:lnTo>
                  <a:pt x="515" y="249"/>
                </a:lnTo>
                <a:cubicBezTo>
                  <a:pt x="535" y="109"/>
                  <a:pt x="656" y="0"/>
                  <a:pt x="802" y="0"/>
                </a:cubicBezTo>
                <a:lnTo>
                  <a:pt x="1205" y="0"/>
                </a:lnTo>
                <a:cubicBezTo>
                  <a:pt x="1366" y="0"/>
                  <a:pt x="1496" y="131"/>
                  <a:pt x="1496" y="291"/>
                </a:cubicBezTo>
                <a:lnTo>
                  <a:pt x="1496" y="489"/>
                </a:lnTo>
                <a:cubicBezTo>
                  <a:pt x="1469" y="484"/>
                  <a:pt x="1441" y="480"/>
                  <a:pt x="1413" y="479"/>
                </a:cubicBezTo>
                <a:lnTo>
                  <a:pt x="1413" y="291"/>
                </a:lnTo>
                <a:cubicBezTo>
                  <a:pt x="1413" y="176"/>
                  <a:pt x="1320" y="83"/>
                  <a:pt x="1205" y="83"/>
                </a:cubicBezTo>
                <a:lnTo>
                  <a:pt x="802" y="83"/>
                </a:lnTo>
                <a:cubicBezTo>
                  <a:pt x="701" y="83"/>
                  <a:pt x="617" y="155"/>
                  <a:pt x="598" y="249"/>
                </a:cubicBezTo>
                <a:lnTo>
                  <a:pt x="1039" y="249"/>
                </a:lnTo>
                <a:cubicBezTo>
                  <a:pt x="1180" y="249"/>
                  <a:pt x="1297" y="349"/>
                  <a:pt x="1324" y="482"/>
                </a:cubicBezTo>
                <a:cubicBezTo>
                  <a:pt x="1297" y="485"/>
                  <a:pt x="1270" y="491"/>
                  <a:pt x="1243" y="499"/>
                </a:cubicBezTo>
                <a:cubicBezTo>
                  <a:pt x="1224" y="404"/>
                  <a:pt x="1140" y="333"/>
                  <a:pt x="1039" y="333"/>
                </a:cubicBezTo>
                <a:lnTo>
                  <a:pt x="291" y="333"/>
                </a:lnTo>
                <a:cubicBezTo>
                  <a:pt x="177" y="333"/>
                  <a:pt x="83" y="426"/>
                  <a:pt x="83" y="540"/>
                </a:cubicBezTo>
                <a:lnTo>
                  <a:pt x="83" y="1455"/>
                </a:lnTo>
                <a:cubicBezTo>
                  <a:pt x="83" y="1569"/>
                  <a:pt x="177" y="1663"/>
                  <a:pt x="291" y="1663"/>
                </a:cubicBezTo>
                <a:lnTo>
                  <a:pt x="1039" y="1663"/>
                </a:lnTo>
                <a:cubicBezTo>
                  <a:pt x="1126" y="1663"/>
                  <a:pt x="1200" y="1609"/>
                  <a:pt x="1231" y="1534"/>
                </a:cubicBezTo>
                <a:close/>
                <a:moveTo>
                  <a:pt x="1641" y="1453"/>
                </a:moveTo>
                <a:cubicBezTo>
                  <a:pt x="1401" y="1591"/>
                  <a:pt x="1093" y="1509"/>
                  <a:pt x="955" y="1269"/>
                </a:cubicBezTo>
                <a:cubicBezTo>
                  <a:pt x="816" y="1029"/>
                  <a:pt x="899" y="722"/>
                  <a:pt x="1138" y="583"/>
                </a:cubicBezTo>
                <a:cubicBezTo>
                  <a:pt x="1378" y="445"/>
                  <a:pt x="1686" y="527"/>
                  <a:pt x="1824" y="767"/>
                </a:cubicBezTo>
                <a:cubicBezTo>
                  <a:pt x="1963" y="1007"/>
                  <a:pt x="1880" y="1314"/>
                  <a:pt x="1641" y="1453"/>
                </a:cubicBezTo>
                <a:close/>
                <a:moveTo>
                  <a:pt x="1599" y="1381"/>
                </a:moveTo>
                <a:cubicBezTo>
                  <a:pt x="1799" y="1266"/>
                  <a:pt x="1868" y="1009"/>
                  <a:pt x="1752" y="809"/>
                </a:cubicBezTo>
                <a:cubicBezTo>
                  <a:pt x="1637" y="608"/>
                  <a:pt x="1380" y="539"/>
                  <a:pt x="1180" y="655"/>
                </a:cubicBezTo>
                <a:cubicBezTo>
                  <a:pt x="980" y="771"/>
                  <a:pt x="911" y="1027"/>
                  <a:pt x="1026" y="1228"/>
                </a:cubicBezTo>
                <a:cubicBezTo>
                  <a:pt x="1142" y="1428"/>
                  <a:pt x="1399" y="1497"/>
                  <a:pt x="1599" y="1381"/>
                </a:cubicBezTo>
                <a:close/>
                <a:moveTo>
                  <a:pt x="1767" y="1422"/>
                </a:moveTo>
                <a:lnTo>
                  <a:pt x="1551" y="1547"/>
                </a:lnTo>
                <a:lnTo>
                  <a:pt x="1717" y="1835"/>
                </a:lnTo>
                <a:lnTo>
                  <a:pt x="1933" y="1710"/>
                </a:lnTo>
                <a:lnTo>
                  <a:pt x="1767" y="1422"/>
                </a:lnTo>
                <a:close/>
                <a:moveTo>
                  <a:pt x="1956" y="1749"/>
                </a:moveTo>
                <a:lnTo>
                  <a:pt x="1739" y="1874"/>
                </a:lnTo>
                <a:cubicBezTo>
                  <a:pt x="1774" y="1934"/>
                  <a:pt x="1850" y="1954"/>
                  <a:pt x="1910" y="1919"/>
                </a:cubicBezTo>
                <a:cubicBezTo>
                  <a:pt x="1969" y="1885"/>
                  <a:pt x="1990" y="1809"/>
                  <a:pt x="1956" y="1749"/>
                </a:cubicBezTo>
                <a:close/>
                <a:moveTo>
                  <a:pt x="803" y="551"/>
                </a:moveTo>
                <a:lnTo>
                  <a:pt x="249" y="551"/>
                </a:lnTo>
                <a:lnTo>
                  <a:pt x="249" y="613"/>
                </a:lnTo>
                <a:lnTo>
                  <a:pt x="803" y="613"/>
                </a:lnTo>
                <a:lnTo>
                  <a:pt x="803" y="551"/>
                </a:lnTo>
                <a:close/>
                <a:moveTo>
                  <a:pt x="675" y="828"/>
                </a:moveTo>
                <a:lnTo>
                  <a:pt x="249" y="828"/>
                </a:lnTo>
                <a:lnTo>
                  <a:pt x="249" y="890"/>
                </a:lnTo>
                <a:lnTo>
                  <a:pt x="675" y="890"/>
                </a:lnTo>
                <a:lnTo>
                  <a:pt x="675" y="828"/>
                </a:lnTo>
                <a:close/>
                <a:moveTo>
                  <a:pt x="249" y="1167"/>
                </a:moveTo>
                <a:lnTo>
                  <a:pt x="675" y="1167"/>
                </a:lnTo>
                <a:lnTo>
                  <a:pt x="675" y="1105"/>
                </a:lnTo>
                <a:lnTo>
                  <a:pt x="249" y="1105"/>
                </a:lnTo>
                <a:lnTo>
                  <a:pt x="249" y="1167"/>
                </a:lnTo>
                <a:close/>
                <a:moveTo>
                  <a:pt x="249" y="1444"/>
                </a:moveTo>
                <a:lnTo>
                  <a:pt x="803" y="1444"/>
                </a:lnTo>
                <a:lnTo>
                  <a:pt x="803" y="1382"/>
                </a:lnTo>
                <a:lnTo>
                  <a:pt x="249" y="1382"/>
                </a:lnTo>
                <a:lnTo>
                  <a:pt x="249" y="1444"/>
                </a:lnTo>
                <a:close/>
                <a:moveTo>
                  <a:pt x="1308" y="1105"/>
                </a:moveTo>
                <a:lnTo>
                  <a:pt x="1179" y="961"/>
                </a:lnTo>
                <a:lnTo>
                  <a:pt x="1118" y="1017"/>
                </a:lnTo>
                <a:lnTo>
                  <a:pt x="1300" y="1219"/>
                </a:lnTo>
                <a:lnTo>
                  <a:pt x="1657" y="922"/>
                </a:lnTo>
                <a:lnTo>
                  <a:pt x="1604" y="858"/>
                </a:lnTo>
                <a:lnTo>
                  <a:pt x="1308" y="1105"/>
                </a:lnTo>
                <a:close/>
              </a:path>
            </a:pathLst>
          </a:custGeom>
          <a:solidFill>
            <a:sysClr val="window" lastClr="FFFFFF"/>
          </a:solidFill>
          <a:ln>
            <a:noFill/>
          </a:ln>
        </p:spPr>
        <p:txBody>
          <a:bodyPr vert="horz" wrap="square" lIns="182832" tIns="91416" rIns="182832" bIns="91416" numCol="1" anchor="t" anchorCtr="0" compatLnSpc="1"/>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a:lnSpc>
                <a:spcPct val="120000"/>
              </a:lnSpc>
            </a:pPr>
            <a:endParaRPr lang="en-US" sz="7200" dirty="0">
              <a:latin typeface="微软雅黑" panose="020B0503020204020204" charset="-122"/>
              <a:ea typeface="微软雅黑" panose="020B0503020204020204" charset="-122"/>
            </a:endParaRPr>
          </a:p>
        </p:txBody>
      </p:sp>
      <p:sp>
        <p:nvSpPr>
          <p:cNvPr id="37" name="文本框 36"/>
          <p:cNvSpPr txBox="1"/>
          <p:nvPr>
            <p:custDataLst>
              <p:tags r:id="rId22"/>
            </p:custDataLst>
          </p:nvPr>
        </p:nvSpPr>
        <p:spPr>
          <a:xfrm>
            <a:off x="8150358" y="3983029"/>
            <a:ext cx="3370542" cy="963034"/>
          </a:xfrm>
          <a:prstGeom prst="rect">
            <a:avLst/>
          </a:prstGeom>
          <a:noFill/>
        </p:spPr>
        <p:txBody>
          <a:bodyPr wrap="square" lIns="90000" tIns="46800" rIns="90000" bIns="46800" rtlCol="0" anchor="ctr" anchorCtr="0">
            <a:normAutofit/>
          </a:bodyPr>
          <a:lstStyle/>
          <a:p>
            <a:pPr>
              <a:lnSpc>
                <a:spcPct val="120000"/>
              </a:lnSpc>
            </a:pPr>
            <a:r>
              <a:rPr lang="zh-CN" altLang="en-US" sz="1400" dirty="0">
                <a:latin typeface="微软雅黑" panose="020B0503020204020204" charset="-122"/>
                <a:ea typeface="微软雅黑" panose="020B0503020204020204" charset="-122"/>
              </a:rPr>
              <a:t>挖沙、疏浚河道；</a:t>
            </a:r>
            <a:endParaRPr lang="zh-CN" altLang="en-US" sz="1400" dirty="0">
              <a:latin typeface="微软雅黑" panose="020B0503020204020204" charset="-122"/>
              <a:ea typeface="微软雅黑" panose="020B0503020204020204" charset="-122"/>
            </a:endParaRPr>
          </a:p>
        </p:txBody>
      </p:sp>
      <p:sp>
        <p:nvSpPr>
          <p:cNvPr id="40" name="文本框 39"/>
          <p:cNvSpPr txBox="1"/>
          <p:nvPr>
            <p:custDataLst>
              <p:tags r:id="rId23"/>
            </p:custDataLst>
          </p:nvPr>
        </p:nvSpPr>
        <p:spPr>
          <a:xfrm>
            <a:off x="671100" y="1120799"/>
            <a:ext cx="3186909" cy="1125855"/>
          </a:xfrm>
          <a:prstGeom prst="rect">
            <a:avLst/>
          </a:prstGeom>
          <a:noFill/>
        </p:spPr>
        <p:txBody>
          <a:bodyPr wrap="square" lIns="90000" tIns="46800" rIns="90000" bIns="46800" rtlCol="0">
            <a:spAutoFit/>
          </a:bodyPr>
          <a:lstStyle/>
          <a:p>
            <a:pPr algn="just">
              <a:lnSpc>
                <a:spcPct val="120000"/>
              </a:lnSpc>
            </a:pPr>
            <a:r>
              <a:rPr lang="zh-CN" altLang="en-US" sz="1400" spc="150" dirty="0">
                <a:latin typeface="微软雅黑" panose="020B0503020204020204" charset="-122"/>
                <a:ea typeface="微软雅黑" panose="020B0503020204020204" charset="-122"/>
              </a:rPr>
              <a:t>从事右述作业，出现危及或者可能危及轨道交通运营安全情形的，作业单位应当停止作业，采取补救措施，并报告轨道交通运营单位。</a:t>
            </a:r>
            <a:endParaRPr lang="zh-CN" altLang="en-US" sz="1400" spc="150" dirty="0">
              <a:latin typeface="微软雅黑" panose="020B0503020204020204" charset="-122"/>
              <a:ea typeface="微软雅黑" panose="020B0503020204020204" charset="-122"/>
            </a:endParaRPr>
          </a:p>
        </p:txBody>
      </p:sp>
      <p:sp>
        <p:nvSpPr>
          <p:cNvPr id="41" name="文本框 40"/>
          <p:cNvSpPr txBox="1"/>
          <p:nvPr>
            <p:custDataLst>
              <p:tags r:id="rId24"/>
            </p:custDataLst>
          </p:nvPr>
        </p:nvSpPr>
        <p:spPr>
          <a:xfrm>
            <a:off x="671100" y="3988918"/>
            <a:ext cx="3168512" cy="1153795"/>
          </a:xfrm>
          <a:prstGeom prst="rect">
            <a:avLst/>
          </a:prstGeom>
          <a:noFill/>
        </p:spPr>
        <p:txBody>
          <a:bodyPr wrap="square" lIns="90000" tIns="46800" rIns="90000" bIns="0" rtlCol="0" anchor="ctr" anchorCtr="0">
            <a:spAutoFit/>
          </a:bodyPr>
          <a:lstStyle/>
          <a:p>
            <a:pPr>
              <a:lnSpc>
                <a:spcPct val="120000"/>
              </a:lnSpc>
            </a:pPr>
            <a:r>
              <a:rPr lang="zh-CN" altLang="en-US" sz="2000" b="1" spc="150" noProof="0" dirty="0">
                <a:ln>
                  <a:noFill/>
                </a:ln>
                <a:solidFill>
                  <a:srgbClr val="000000">
                    <a:lumMod val="75000"/>
                    <a:lumOff val="25000"/>
                  </a:srgbClr>
                </a:solidFill>
                <a:effectLst/>
                <a:uLnTx/>
                <a:uFillTx/>
                <a:latin typeface="Arial" panose="020B0604020202020204" pitchFamily="34" charset="0"/>
                <a:ea typeface="微软雅黑" panose="020B0503020204020204" charset="-122"/>
                <a:sym typeface="Arial" panose="020B0604020202020204" pitchFamily="34" charset="0"/>
              </a:rPr>
              <a:t>安全保护须获得许可的作业类型</a:t>
            </a:r>
            <a:endParaRPr kumimoji="0" lang="zh-CN" altLang="en-US" sz="2000" b="1" i="0" u="none" strike="noStrike" kern="1200" cap="none" spc="150" normalizeH="0" baseline="0" noProof="0" dirty="0">
              <a:ln>
                <a:noFill/>
              </a:ln>
              <a:solidFill>
                <a:srgbClr val="000000">
                  <a:lumMod val="75000"/>
                  <a:lumOff val="25000"/>
                </a:srgbClr>
              </a:solidFill>
              <a:effectLst/>
              <a:uLnTx/>
              <a:uFillTx/>
              <a:latin typeface="Arial" panose="020B0604020202020204" pitchFamily="34" charset="0"/>
              <a:ea typeface="微软雅黑" panose="020B0503020204020204" charset="-122"/>
              <a:sym typeface="Arial" panose="020B0604020202020204" pitchFamily="34" charset="0"/>
            </a:endParaRPr>
          </a:p>
          <a:p>
            <a:pPr>
              <a:lnSpc>
                <a:spcPct val="120000"/>
              </a:lnSpc>
            </a:pPr>
            <a:endParaRPr lang="zh-CN" altLang="en-US" sz="2000" b="1" spc="300" dirty="0">
              <a:solidFill>
                <a:srgbClr val="1F74AD"/>
              </a:solidFill>
              <a:latin typeface="微软雅黑" panose="020B0503020204020204" charset="-122"/>
              <a:ea typeface="微软雅黑" panose="020B0503020204020204" charset="-122"/>
              <a:cs typeface="+mn-ea"/>
            </a:endParaRPr>
          </a:p>
        </p:txBody>
      </p:sp>
      <p:sp>
        <p:nvSpPr>
          <p:cNvPr id="42" name="文本框 41"/>
          <p:cNvSpPr txBox="1"/>
          <p:nvPr>
            <p:custDataLst>
              <p:tags r:id="rId25"/>
            </p:custDataLst>
          </p:nvPr>
        </p:nvSpPr>
        <p:spPr>
          <a:xfrm>
            <a:off x="671101" y="4919232"/>
            <a:ext cx="3250659" cy="1079500"/>
          </a:xfrm>
          <a:prstGeom prst="rect">
            <a:avLst/>
          </a:prstGeom>
          <a:noFill/>
        </p:spPr>
        <p:txBody>
          <a:bodyPr wrap="square" lIns="90000" tIns="0" rIns="90000" bIns="46800" rtlCol="0">
            <a:spAutoFit/>
          </a:bodyPr>
          <a:lstStyle/>
          <a:p>
            <a:pPr>
              <a:lnSpc>
                <a:spcPct val="120000"/>
              </a:lnSpc>
            </a:pPr>
            <a:r>
              <a:rPr lang="zh-CN" altLang="en-US" sz="1400" noProof="0" dirty="0">
                <a:ln>
                  <a:noFill/>
                </a:ln>
                <a:solidFill>
                  <a:srgbClr val="2B2E36">
                    <a:lumMod val="75000"/>
                    <a:lumOff val="25000"/>
                  </a:srgbClr>
                </a:solidFill>
                <a:effectLst/>
                <a:uLnTx/>
                <a:uFillTx/>
                <a:latin typeface="Arial" panose="020B0604020202020204" pitchFamily="34" charset="0"/>
                <a:ea typeface="微软雅黑" panose="020B0503020204020204" charset="-122"/>
                <a:sym typeface="Arial" panose="020B0604020202020204" pitchFamily="34" charset="0"/>
              </a:rPr>
              <a:t>在轨道交通安全保护区内进行下列作业的，作业单位应当制定安全防护方案和监测方案，在征得运营单位同意后，依法办理有关行政许可手续：</a:t>
            </a:r>
            <a:endParaRPr lang="zh-CN" altLang="en-US" sz="1400" spc="150" dirty="0">
              <a:latin typeface="微软雅黑" panose="020B0503020204020204" charset="-122"/>
              <a:ea typeface="微软雅黑" panose="020B0503020204020204" charset="-122"/>
            </a:endParaRPr>
          </a:p>
        </p:txBody>
      </p:sp>
      <p:sp>
        <p:nvSpPr>
          <p:cNvPr id="43" name="任意多边形 13"/>
          <p:cNvSpPr/>
          <p:nvPr>
            <p:custDataLst>
              <p:tags r:id="rId26"/>
            </p:custDataLst>
          </p:nvPr>
        </p:nvSpPr>
        <p:spPr bwMode="auto">
          <a:xfrm>
            <a:off x="820055" y="3448526"/>
            <a:ext cx="609685" cy="493484"/>
          </a:xfrm>
          <a:custGeom>
            <a:avLst/>
            <a:gdLst>
              <a:gd name="connsiteX0" fmla="*/ 355420 w 607568"/>
              <a:gd name="connsiteY0" fmla="*/ 250307 h 491771"/>
              <a:gd name="connsiteX1" fmla="*/ 352312 w 607568"/>
              <a:gd name="connsiteY1" fmla="*/ 251812 h 491771"/>
              <a:gd name="connsiteX2" fmla="*/ 321042 w 607568"/>
              <a:gd name="connsiteY2" fmla="*/ 289814 h 491771"/>
              <a:gd name="connsiteX3" fmla="*/ 321513 w 607568"/>
              <a:gd name="connsiteY3" fmla="*/ 295364 h 491771"/>
              <a:gd name="connsiteX4" fmla="*/ 369736 w 607568"/>
              <a:gd name="connsiteY4" fmla="*/ 338257 h 491771"/>
              <a:gd name="connsiteX5" fmla="*/ 371997 w 607568"/>
              <a:gd name="connsiteY5" fmla="*/ 339104 h 491771"/>
              <a:gd name="connsiteX6" fmla="*/ 373127 w 607568"/>
              <a:gd name="connsiteY6" fmla="*/ 338916 h 491771"/>
              <a:gd name="connsiteX7" fmla="*/ 375293 w 607568"/>
              <a:gd name="connsiteY7" fmla="*/ 336282 h 491771"/>
              <a:gd name="connsiteX8" fmla="*/ 383676 w 607568"/>
              <a:gd name="connsiteY8" fmla="*/ 279467 h 491771"/>
              <a:gd name="connsiteX9" fmla="*/ 376424 w 607568"/>
              <a:gd name="connsiteY9" fmla="*/ 263287 h 491771"/>
              <a:gd name="connsiteX10" fmla="*/ 357681 w 607568"/>
              <a:gd name="connsiteY10" fmla="*/ 250965 h 491771"/>
              <a:gd name="connsiteX11" fmla="*/ 355420 w 607568"/>
              <a:gd name="connsiteY11" fmla="*/ 250307 h 491771"/>
              <a:gd name="connsiteX12" fmla="*/ 258879 w 607568"/>
              <a:gd name="connsiteY12" fmla="*/ 250307 h 491771"/>
              <a:gd name="connsiteX13" fmla="*/ 256712 w 607568"/>
              <a:gd name="connsiteY13" fmla="*/ 250965 h 491771"/>
              <a:gd name="connsiteX14" fmla="*/ 237969 w 607568"/>
              <a:gd name="connsiteY14" fmla="*/ 263287 h 491771"/>
              <a:gd name="connsiteX15" fmla="*/ 230717 w 607568"/>
              <a:gd name="connsiteY15" fmla="*/ 279467 h 491771"/>
              <a:gd name="connsiteX16" fmla="*/ 239100 w 607568"/>
              <a:gd name="connsiteY16" fmla="*/ 336282 h 491771"/>
              <a:gd name="connsiteX17" fmla="*/ 241266 w 607568"/>
              <a:gd name="connsiteY17" fmla="*/ 338916 h 491771"/>
              <a:gd name="connsiteX18" fmla="*/ 242396 w 607568"/>
              <a:gd name="connsiteY18" fmla="*/ 339104 h 491771"/>
              <a:gd name="connsiteX19" fmla="*/ 244657 w 607568"/>
              <a:gd name="connsiteY19" fmla="*/ 338257 h 491771"/>
              <a:gd name="connsiteX20" fmla="*/ 292880 w 607568"/>
              <a:gd name="connsiteY20" fmla="*/ 295364 h 491771"/>
              <a:gd name="connsiteX21" fmla="*/ 293351 w 607568"/>
              <a:gd name="connsiteY21" fmla="*/ 289814 h 491771"/>
              <a:gd name="connsiteX22" fmla="*/ 261987 w 607568"/>
              <a:gd name="connsiteY22" fmla="*/ 251812 h 491771"/>
              <a:gd name="connsiteX23" fmla="*/ 258879 w 607568"/>
              <a:gd name="connsiteY23" fmla="*/ 250307 h 491771"/>
              <a:gd name="connsiteX24" fmla="*/ 500465 w 607568"/>
              <a:gd name="connsiteY24" fmla="*/ 66049 h 491771"/>
              <a:gd name="connsiteX25" fmla="*/ 565743 w 607568"/>
              <a:gd name="connsiteY25" fmla="*/ 130673 h 491771"/>
              <a:gd name="connsiteX26" fmla="*/ 566120 w 607568"/>
              <a:gd name="connsiteY26" fmla="*/ 130673 h 491771"/>
              <a:gd name="connsiteX27" fmla="*/ 580250 w 607568"/>
              <a:gd name="connsiteY27" fmla="*/ 160962 h 491771"/>
              <a:gd name="connsiteX28" fmla="*/ 560939 w 607568"/>
              <a:gd name="connsiteY28" fmla="*/ 182503 h 491771"/>
              <a:gd name="connsiteX29" fmla="*/ 531927 w 607568"/>
              <a:gd name="connsiteY29" fmla="*/ 223799 h 491771"/>
              <a:gd name="connsiteX30" fmla="*/ 528253 w 607568"/>
              <a:gd name="connsiteY30" fmla="*/ 234240 h 491771"/>
              <a:gd name="connsiteX31" fmla="*/ 530797 w 607568"/>
              <a:gd name="connsiteY31" fmla="*/ 246281 h 491771"/>
              <a:gd name="connsiteX32" fmla="*/ 545868 w 607568"/>
              <a:gd name="connsiteY32" fmla="*/ 261143 h 491771"/>
              <a:gd name="connsiteX33" fmla="*/ 558961 w 607568"/>
              <a:gd name="connsiteY33" fmla="*/ 263777 h 491771"/>
              <a:gd name="connsiteX34" fmla="*/ 597299 w 607568"/>
              <a:gd name="connsiteY34" fmla="*/ 301968 h 491771"/>
              <a:gd name="connsiteX35" fmla="*/ 607002 w 607568"/>
              <a:gd name="connsiteY35" fmla="*/ 350788 h 491771"/>
              <a:gd name="connsiteX36" fmla="*/ 601256 w 607568"/>
              <a:gd name="connsiteY36" fmla="*/ 373835 h 491771"/>
              <a:gd name="connsiteX37" fmla="*/ 579685 w 607568"/>
              <a:gd name="connsiteY37" fmla="*/ 384088 h 491771"/>
              <a:gd name="connsiteX38" fmla="*/ 490386 w 607568"/>
              <a:gd name="connsiteY38" fmla="*/ 384088 h 491771"/>
              <a:gd name="connsiteX39" fmla="*/ 467685 w 607568"/>
              <a:gd name="connsiteY39" fmla="*/ 310058 h 491771"/>
              <a:gd name="connsiteX40" fmla="*/ 431702 w 607568"/>
              <a:gd name="connsiteY40" fmla="*/ 267445 h 491771"/>
              <a:gd name="connsiteX41" fmla="*/ 441969 w 607568"/>
              <a:gd name="connsiteY41" fmla="*/ 263777 h 491771"/>
              <a:gd name="connsiteX42" fmla="*/ 455157 w 607568"/>
              <a:gd name="connsiteY42" fmla="*/ 261237 h 491771"/>
              <a:gd name="connsiteX43" fmla="*/ 470228 w 607568"/>
              <a:gd name="connsiteY43" fmla="*/ 246281 h 491771"/>
              <a:gd name="connsiteX44" fmla="*/ 472677 w 607568"/>
              <a:gd name="connsiteY44" fmla="*/ 234240 h 491771"/>
              <a:gd name="connsiteX45" fmla="*/ 469098 w 607568"/>
              <a:gd name="connsiteY45" fmla="*/ 223893 h 491771"/>
              <a:gd name="connsiteX46" fmla="*/ 439991 w 607568"/>
              <a:gd name="connsiteY46" fmla="*/ 182503 h 491771"/>
              <a:gd name="connsiteX47" fmla="*/ 426144 w 607568"/>
              <a:gd name="connsiteY47" fmla="*/ 172720 h 491771"/>
              <a:gd name="connsiteX48" fmla="*/ 441404 w 607568"/>
              <a:gd name="connsiteY48" fmla="*/ 143278 h 491771"/>
              <a:gd name="connsiteX49" fmla="*/ 439708 w 607568"/>
              <a:gd name="connsiteY49" fmla="*/ 107438 h 491771"/>
              <a:gd name="connsiteX50" fmla="*/ 500465 w 607568"/>
              <a:gd name="connsiteY50" fmla="*/ 66049 h 491771"/>
              <a:gd name="connsiteX51" fmla="*/ 107100 w 607568"/>
              <a:gd name="connsiteY51" fmla="*/ 66049 h 491771"/>
              <a:gd name="connsiteX52" fmla="*/ 171341 w 607568"/>
              <a:gd name="connsiteY52" fmla="*/ 123618 h 491771"/>
              <a:gd name="connsiteX53" fmla="*/ 172849 w 607568"/>
              <a:gd name="connsiteY53" fmla="*/ 143278 h 491771"/>
              <a:gd name="connsiteX54" fmla="*/ 184246 w 607568"/>
              <a:gd name="connsiteY54" fmla="*/ 168205 h 491771"/>
              <a:gd name="connsiteX55" fmla="*/ 167574 w 607568"/>
              <a:gd name="connsiteY55" fmla="*/ 182503 h 491771"/>
              <a:gd name="connsiteX56" fmla="*/ 138468 w 607568"/>
              <a:gd name="connsiteY56" fmla="*/ 223799 h 491771"/>
              <a:gd name="connsiteX57" fmla="*/ 134794 w 607568"/>
              <a:gd name="connsiteY57" fmla="*/ 234240 h 491771"/>
              <a:gd name="connsiteX58" fmla="*/ 137337 w 607568"/>
              <a:gd name="connsiteY58" fmla="*/ 246281 h 491771"/>
              <a:gd name="connsiteX59" fmla="*/ 152408 w 607568"/>
              <a:gd name="connsiteY59" fmla="*/ 261143 h 491771"/>
              <a:gd name="connsiteX60" fmla="*/ 165596 w 607568"/>
              <a:gd name="connsiteY60" fmla="*/ 263777 h 491771"/>
              <a:gd name="connsiteX61" fmla="*/ 179442 w 607568"/>
              <a:gd name="connsiteY61" fmla="*/ 268856 h 491771"/>
              <a:gd name="connsiteX62" fmla="*/ 146662 w 607568"/>
              <a:gd name="connsiteY62" fmla="*/ 310058 h 491771"/>
              <a:gd name="connsiteX63" fmla="*/ 123867 w 607568"/>
              <a:gd name="connsiteY63" fmla="*/ 384088 h 491771"/>
              <a:gd name="connsiteX64" fmla="*/ 27883 w 607568"/>
              <a:gd name="connsiteY64" fmla="*/ 384088 h 491771"/>
              <a:gd name="connsiteX65" fmla="*/ 6312 w 607568"/>
              <a:gd name="connsiteY65" fmla="*/ 373835 h 491771"/>
              <a:gd name="connsiteX66" fmla="*/ 566 w 607568"/>
              <a:gd name="connsiteY66" fmla="*/ 350788 h 491771"/>
              <a:gd name="connsiteX67" fmla="*/ 10268 w 607568"/>
              <a:gd name="connsiteY67" fmla="*/ 301968 h 491771"/>
              <a:gd name="connsiteX68" fmla="*/ 48606 w 607568"/>
              <a:gd name="connsiteY68" fmla="*/ 263777 h 491771"/>
              <a:gd name="connsiteX69" fmla="*/ 61699 w 607568"/>
              <a:gd name="connsiteY69" fmla="*/ 261237 h 491771"/>
              <a:gd name="connsiteX70" fmla="*/ 76770 w 607568"/>
              <a:gd name="connsiteY70" fmla="*/ 246281 h 491771"/>
              <a:gd name="connsiteX71" fmla="*/ 79313 w 607568"/>
              <a:gd name="connsiteY71" fmla="*/ 234240 h 491771"/>
              <a:gd name="connsiteX72" fmla="*/ 75639 w 607568"/>
              <a:gd name="connsiteY72" fmla="*/ 223893 h 491771"/>
              <a:gd name="connsiteX73" fmla="*/ 46628 w 607568"/>
              <a:gd name="connsiteY73" fmla="*/ 182503 h 491771"/>
              <a:gd name="connsiteX74" fmla="*/ 27318 w 607568"/>
              <a:gd name="connsiteY74" fmla="*/ 160962 h 491771"/>
              <a:gd name="connsiteX75" fmla="*/ 41447 w 607568"/>
              <a:gd name="connsiteY75" fmla="*/ 130673 h 491771"/>
              <a:gd name="connsiteX76" fmla="*/ 41824 w 607568"/>
              <a:gd name="connsiteY76" fmla="*/ 130673 h 491771"/>
              <a:gd name="connsiteX77" fmla="*/ 107100 w 607568"/>
              <a:gd name="connsiteY77" fmla="*/ 66049 h 491771"/>
              <a:gd name="connsiteX78" fmla="*/ 298626 w 607568"/>
              <a:gd name="connsiteY78" fmla="*/ 0 h 491771"/>
              <a:gd name="connsiteX79" fmla="*/ 315956 w 607568"/>
              <a:gd name="connsiteY79" fmla="*/ 0 h 491771"/>
              <a:gd name="connsiteX80" fmla="*/ 401854 w 607568"/>
              <a:gd name="connsiteY80" fmla="*/ 85787 h 491771"/>
              <a:gd name="connsiteX81" fmla="*/ 401854 w 607568"/>
              <a:gd name="connsiteY81" fmla="*/ 95476 h 491771"/>
              <a:gd name="connsiteX82" fmla="*/ 421633 w 607568"/>
              <a:gd name="connsiteY82" fmla="*/ 138840 h 491771"/>
              <a:gd name="connsiteX83" fmla="*/ 417960 w 607568"/>
              <a:gd name="connsiteY83" fmla="*/ 149281 h 491771"/>
              <a:gd name="connsiteX84" fmla="*/ 417112 w 607568"/>
              <a:gd name="connsiteY84" fmla="*/ 151068 h 491771"/>
              <a:gd name="connsiteX85" fmla="*/ 411273 w 607568"/>
              <a:gd name="connsiteY85" fmla="*/ 159534 h 491771"/>
              <a:gd name="connsiteX86" fmla="*/ 410896 w 607568"/>
              <a:gd name="connsiteY86" fmla="*/ 159910 h 491771"/>
              <a:gd name="connsiteX87" fmla="*/ 394037 w 607568"/>
              <a:gd name="connsiteY87" fmla="*/ 169787 h 491771"/>
              <a:gd name="connsiteX88" fmla="*/ 384900 w 607568"/>
              <a:gd name="connsiteY88" fmla="*/ 189541 h 491771"/>
              <a:gd name="connsiteX89" fmla="*/ 384712 w 607568"/>
              <a:gd name="connsiteY89" fmla="*/ 189823 h 491771"/>
              <a:gd name="connsiteX90" fmla="*/ 373316 w 607568"/>
              <a:gd name="connsiteY90" fmla="*/ 207131 h 491771"/>
              <a:gd name="connsiteX91" fmla="*/ 372750 w 607568"/>
              <a:gd name="connsiteY91" fmla="*/ 207789 h 491771"/>
              <a:gd name="connsiteX92" fmla="*/ 359847 w 607568"/>
              <a:gd name="connsiteY92" fmla="*/ 222275 h 491771"/>
              <a:gd name="connsiteX93" fmla="*/ 359188 w 607568"/>
              <a:gd name="connsiteY93" fmla="*/ 222934 h 491771"/>
              <a:gd name="connsiteX94" fmla="*/ 345154 w 607568"/>
              <a:gd name="connsiteY94" fmla="*/ 234598 h 491771"/>
              <a:gd name="connsiteX95" fmla="*/ 345625 w 607568"/>
              <a:gd name="connsiteY95" fmla="*/ 236855 h 491771"/>
              <a:gd name="connsiteX96" fmla="*/ 348639 w 607568"/>
              <a:gd name="connsiteY96" fmla="*/ 235538 h 491771"/>
              <a:gd name="connsiteX97" fmla="*/ 355514 w 607568"/>
              <a:gd name="connsiteY97" fmla="*/ 234033 h 491771"/>
              <a:gd name="connsiteX98" fmla="*/ 366628 w 607568"/>
              <a:gd name="connsiteY98" fmla="*/ 237326 h 491771"/>
              <a:gd name="connsiteX99" fmla="*/ 385371 w 607568"/>
              <a:gd name="connsiteY99" fmla="*/ 249648 h 491771"/>
              <a:gd name="connsiteX100" fmla="*/ 399876 w 607568"/>
              <a:gd name="connsiteY100" fmla="*/ 279373 h 491771"/>
              <a:gd name="connsiteX101" fmla="*/ 430016 w 607568"/>
              <a:gd name="connsiteY101" fmla="*/ 289814 h 491771"/>
              <a:gd name="connsiteX102" fmla="*/ 448382 w 607568"/>
              <a:gd name="connsiteY102" fmla="*/ 316058 h 491771"/>
              <a:gd name="connsiteX103" fmla="*/ 481630 w 607568"/>
              <a:gd name="connsiteY103" fmla="*/ 424515 h 491771"/>
              <a:gd name="connsiteX104" fmla="*/ 483891 w 607568"/>
              <a:gd name="connsiteY104" fmla="*/ 436461 h 491771"/>
              <a:gd name="connsiteX105" fmla="*/ 473718 w 607568"/>
              <a:gd name="connsiteY105" fmla="*/ 470700 h 491771"/>
              <a:gd name="connsiteX106" fmla="*/ 443956 w 607568"/>
              <a:gd name="connsiteY106" fmla="*/ 490360 h 491771"/>
              <a:gd name="connsiteX107" fmla="*/ 431805 w 607568"/>
              <a:gd name="connsiteY107" fmla="*/ 491771 h 491771"/>
              <a:gd name="connsiteX108" fmla="*/ 325375 w 607568"/>
              <a:gd name="connsiteY108" fmla="*/ 491771 h 491771"/>
              <a:gd name="connsiteX109" fmla="*/ 337430 w 607568"/>
              <a:gd name="connsiteY109" fmla="*/ 415296 h 491771"/>
              <a:gd name="connsiteX110" fmla="*/ 334605 w 607568"/>
              <a:gd name="connsiteY110" fmla="*/ 389052 h 491771"/>
              <a:gd name="connsiteX111" fmla="*/ 323962 w 607568"/>
              <a:gd name="connsiteY111" fmla="*/ 360927 h 491771"/>
              <a:gd name="connsiteX112" fmla="*/ 337430 w 607568"/>
              <a:gd name="connsiteY112" fmla="*/ 347476 h 491771"/>
              <a:gd name="connsiteX113" fmla="*/ 307196 w 607568"/>
              <a:gd name="connsiteY113" fmla="*/ 317281 h 491771"/>
              <a:gd name="connsiteX114" fmla="*/ 276868 w 607568"/>
              <a:gd name="connsiteY114" fmla="*/ 347476 h 491771"/>
              <a:gd name="connsiteX115" fmla="*/ 290337 w 607568"/>
              <a:gd name="connsiteY115" fmla="*/ 360927 h 491771"/>
              <a:gd name="connsiteX116" fmla="*/ 279694 w 607568"/>
              <a:gd name="connsiteY116" fmla="*/ 389052 h 491771"/>
              <a:gd name="connsiteX117" fmla="*/ 276963 w 607568"/>
              <a:gd name="connsiteY117" fmla="*/ 415296 h 491771"/>
              <a:gd name="connsiteX118" fmla="*/ 288736 w 607568"/>
              <a:gd name="connsiteY118" fmla="*/ 491771 h 491771"/>
              <a:gd name="connsiteX119" fmla="*/ 182493 w 607568"/>
              <a:gd name="connsiteY119" fmla="*/ 491771 h 491771"/>
              <a:gd name="connsiteX120" fmla="*/ 170437 w 607568"/>
              <a:gd name="connsiteY120" fmla="*/ 490360 h 491771"/>
              <a:gd name="connsiteX121" fmla="*/ 140675 w 607568"/>
              <a:gd name="connsiteY121" fmla="*/ 470700 h 491771"/>
              <a:gd name="connsiteX122" fmla="*/ 132669 w 607568"/>
              <a:gd name="connsiteY122" fmla="*/ 424515 h 491771"/>
              <a:gd name="connsiteX123" fmla="*/ 166011 w 607568"/>
              <a:gd name="connsiteY123" fmla="*/ 316058 h 491771"/>
              <a:gd name="connsiteX124" fmla="*/ 184377 w 607568"/>
              <a:gd name="connsiteY124" fmla="*/ 289814 h 491771"/>
              <a:gd name="connsiteX125" fmla="*/ 214517 w 607568"/>
              <a:gd name="connsiteY125" fmla="*/ 279373 h 491771"/>
              <a:gd name="connsiteX126" fmla="*/ 214517 w 607568"/>
              <a:gd name="connsiteY126" fmla="*/ 279279 h 491771"/>
              <a:gd name="connsiteX127" fmla="*/ 229022 w 607568"/>
              <a:gd name="connsiteY127" fmla="*/ 249648 h 491771"/>
              <a:gd name="connsiteX128" fmla="*/ 247765 w 607568"/>
              <a:gd name="connsiteY128" fmla="*/ 237326 h 491771"/>
              <a:gd name="connsiteX129" fmla="*/ 258879 w 607568"/>
              <a:gd name="connsiteY129" fmla="*/ 234033 h 491771"/>
              <a:gd name="connsiteX130" fmla="*/ 265754 w 607568"/>
              <a:gd name="connsiteY130" fmla="*/ 235538 h 491771"/>
              <a:gd name="connsiteX131" fmla="*/ 268768 w 607568"/>
              <a:gd name="connsiteY131" fmla="*/ 236855 h 491771"/>
              <a:gd name="connsiteX132" fmla="*/ 269239 w 607568"/>
              <a:gd name="connsiteY132" fmla="*/ 234598 h 491771"/>
              <a:gd name="connsiteX133" fmla="*/ 255205 w 607568"/>
              <a:gd name="connsiteY133" fmla="*/ 222934 h 491771"/>
              <a:gd name="connsiteX134" fmla="*/ 254546 w 607568"/>
              <a:gd name="connsiteY134" fmla="*/ 222275 h 491771"/>
              <a:gd name="connsiteX135" fmla="*/ 241548 w 607568"/>
              <a:gd name="connsiteY135" fmla="*/ 207789 h 491771"/>
              <a:gd name="connsiteX136" fmla="*/ 241077 w 607568"/>
              <a:gd name="connsiteY136" fmla="*/ 207225 h 491771"/>
              <a:gd name="connsiteX137" fmla="*/ 229681 w 607568"/>
              <a:gd name="connsiteY137" fmla="*/ 189823 h 491771"/>
              <a:gd name="connsiteX138" fmla="*/ 229493 w 607568"/>
              <a:gd name="connsiteY138" fmla="*/ 189635 h 491771"/>
              <a:gd name="connsiteX139" fmla="*/ 220356 w 607568"/>
              <a:gd name="connsiteY139" fmla="*/ 169787 h 491771"/>
              <a:gd name="connsiteX140" fmla="*/ 203497 w 607568"/>
              <a:gd name="connsiteY140" fmla="*/ 159910 h 491771"/>
              <a:gd name="connsiteX141" fmla="*/ 203120 w 607568"/>
              <a:gd name="connsiteY141" fmla="*/ 159534 h 491771"/>
              <a:gd name="connsiteX142" fmla="*/ 197281 w 607568"/>
              <a:gd name="connsiteY142" fmla="*/ 151068 h 491771"/>
              <a:gd name="connsiteX143" fmla="*/ 196433 w 607568"/>
              <a:gd name="connsiteY143" fmla="*/ 149281 h 491771"/>
              <a:gd name="connsiteX144" fmla="*/ 192666 w 607568"/>
              <a:gd name="connsiteY144" fmla="*/ 138840 h 491771"/>
              <a:gd name="connsiteX145" fmla="*/ 212727 w 607568"/>
              <a:gd name="connsiteY145" fmla="*/ 95476 h 491771"/>
              <a:gd name="connsiteX146" fmla="*/ 212727 w 607568"/>
              <a:gd name="connsiteY146" fmla="*/ 85787 h 491771"/>
              <a:gd name="connsiteX147" fmla="*/ 298626 w 607568"/>
              <a:gd name="connsiteY147" fmla="*/ 0 h 4917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Lst>
            <a:rect l="l" t="t" r="r" b="b"/>
            <a:pathLst>
              <a:path w="607568" h="491771">
                <a:moveTo>
                  <a:pt x="355420" y="250307"/>
                </a:moveTo>
                <a:cubicBezTo>
                  <a:pt x="354290" y="250307"/>
                  <a:pt x="353160" y="250871"/>
                  <a:pt x="352312" y="251812"/>
                </a:cubicBezTo>
                <a:lnTo>
                  <a:pt x="321042" y="289814"/>
                </a:lnTo>
                <a:cubicBezTo>
                  <a:pt x="319723" y="291507"/>
                  <a:pt x="319912" y="293953"/>
                  <a:pt x="321513" y="295364"/>
                </a:cubicBezTo>
                <a:lnTo>
                  <a:pt x="369736" y="338257"/>
                </a:lnTo>
                <a:cubicBezTo>
                  <a:pt x="370396" y="338822"/>
                  <a:pt x="371149" y="339104"/>
                  <a:pt x="371997" y="339104"/>
                </a:cubicBezTo>
                <a:cubicBezTo>
                  <a:pt x="372374" y="339104"/>
                  <a:pt x="372750" y="339010"/>
                  <a:pt x="373127" y="338916"/>
                </a:cubicBezTo>
                <a:cubicBezTo>
                  <a:pt x="374257" y="338539"/>
                  <a:pt x="375105" y="337505"/>
                  <a:pt x="375293" y="336282"/>
                </a:cubicBezTo>
                <a:lnTo>
                  <a:pt x="383676" y="279467"/>
                </a:lnTo>
                <a:cubicBezTo>
                  <a:pt x="384618" y="273164"/>
                  <a:pt x="381792" y="266768"/>
                  <a:pt x="376424" y="263287"/>
                </a:cubicBezTo>
                <a:lnTo>
                  <a:pt x="357681" y="250965"/>
                </a:lnTo>
                <a:cubicBezTo>
                  <a:pt x="357021" y="250495"/>
                  <a:pt x="356174" y="250307"/>
                  <a:pt x="355420" y="250307"/>
                </a:cubicBezTo>
                <a:close/>
                <a:moveTo>
                  <a:pt x="258879" y="250307"/>
                </a:moveTo>
                <a:cubicBezTo>
                  <a:pt x="258125" y="250307"/>
                  <a:pt x="257372" y="250495"/>
                  <a:pt x="256712" y="250965"/>
                </a:cubicBezTo>
                <a:lnTo>
                  <a:pt x="237969" y="263287"/>
                </a:lnTo>
                <a:cubicBezTo>
                  <a:pt x="232601" y="266768"/>
                  <a:pt x="229775" y="273164"/>
                  <a:pt x="230717" y="279467"/>
                </a:cubicBezTo>
                <a:lnTo>
                  <a:pt x="239100" y="336282"/>
                </a:lnTo>
                <a:cubicBezTo>
                  <a:pt x="239288" y="337505"/>
                  <a:pt x="240136" y="338539"/>
                  <a:pt x="241266" y="338916"/>
                </a:cubicBezTo>
                <a:cubicBezTo>
                  <a:pt x="241643" y="339010"/>
                  <a:pt x="242019" y="339104"/>
                  <a:pt x="242396" y="339104"/>
                </a:cubicBezTo>
                <a:cubicBezTo>
                  <a:pt x="243244" y="339104"/>
                  <a:pt x="243997" y="338822"/>
                  <a:pt x="244657" y="338257"/>
                </a:cubicBezTo>
                <a:lnTo>
                  <a:pt x="292880" y="295364"/>
                </a:lnTo>
                <a:cubicBezTo>
                  <a:pt x="294481" y="293953"/>
                  <a:pt x="294670" y="291507"/>
                  <a:pt x="293351" y="289814"/>
                </a:cubicBezTo>
                <a:lnTo>
                  <a:pt x="261987" y="251812"/>
                </a:lnTo>
                <a:cubicBezTo>
                  <a:pt x="261233" y="250871"/>
                  <a:pt x="260103" y="250307"/>
                  <a:pt x="258879" y="250307"/>
                </a:cubicBezTo>
                <a:close/>
                <a:moveTo>
                  <a:pt x="500465" y="66049"/>
                </a:moveTo>
                <a:cubicBezTo>
                  <a:pt x="548129" y="66049"/>
                  <a:pt x="562447" y="93516"/>
                  <a:pt x="565743" y="130673"/>
                </a:cubicBezTo>
                <a:cubicBezTo>
                  <a:pt x="565932" y="130673"/>
                  <a:pt x="566026" y="130673"/>
                  <a:pt x="566120" y="130673"/>
                </a:cubicBezTo>
                <a:cubicBezTo>
                  <a:pt x="577141" y="133118"/>
                  <a:pt x="583358" y="146664"/>
                  <a:pt x="580250" y="160962"/>
                </a:cubicBezTo>
                <a:cubicBezTo>
                  <a:pt x="577706" y="172532"/>
                  <a:pt x="569700" y="180904"/>
                  <a:pt x="560939" y="182503"/>
                </a:cubicBezTo>
                <a:cubicBezTo>
                  <a:pt x="554628" y="199529"/>
                  <a:pt x="543796" y="214016"/>
                  <a:pt x="531927" y="223799"/>
                </a:cubicBezTo>
                <a:cubicBezTo>
                  <a:pt x="528913" y="226338"/>
                  <a:pt x="527500" y="230383"/>
                  <a:pt x="528253" y="234240"/>
                </a:cubicBezTo>
                <a:lnTo>
                  <a:pt x="530797" y="246281"/>
                </a:lnTo>
                <a:cubicBezTo>
                  <a:pt x="532304" y="253806"/>
                  <a:pt x="538238" y="259732"/>
                  <a:pt x="545868" y="261143"/>
                </a:cubicBezTo>
                <a:lnTo>
                  <a:pt x="558961" y="263777"/>
                </a:lnTo>
                <a:cubicBezTo>
                  <a:pt x="578366" y="267634"/>
                  <a:pt x="593437" y="282684"/>
                  <a:pt x="597299" y="301968"/>
                </a:cubicBezTo>
                <a:lnTo>
                  <a:pt x="607002" y="350788"/>
                </a:lnTo>
                <a:cubicBezTo>
                  <a:pt x="608697" y="358972"/>
                  <a:pt x="606531" y="367438"/>
                  <a:pt x="601256" y="373835"/>
                </a:cubicBezTo>
                <a:cubicBezTo>
                  <a:pt x="595981" y="380325"/>
                  <a:pt x="588068" y="384088"/>
                  <a:pt x="579685" y="384088"/>
                </a:cubicBezTo>
                <a:lnTo>
                  <a:pt x="490386" y="384088"/>
                </a:lnTo>
                <a:lnTo>
                  <a:pt x="467685" y="310058"/>
                </a:lnTo>
                <a:cubicBezTo>
                  <a:pt x="461845" y="291150"/>
                  <a:pt x="448563" y="276194"/>
                  <a:pt x="431702" y="267445"/>
                </a:cubicBezTo>
                <a:cubicBezTo>
                  <a:pt x="434999" y="265940"/>
                  <a:pt x="438295" y="264529"/>
                  <a:pt x="441969" y="263777"/>
                </a:cubicBezTo>
                <a:lnTo>
                  <a:pt x="455157" y="261237"/>
                </a:lnTo>
                <a:cubicBezTo>
                  <a:pt x="462692" y="259732"/>
                  <a:pt x="468627" y="253806"/>
                  <a:pt x="470228" y="246281"/>
                </a:cubicBezTo>
                <a:lnTo>
                  <a:pt x="472677" y="234240"/>
                </a:lnTo>
                <a:cubicBezTo>
                  <a:pt x="473525" y="230383"/>
                  <a:pt x="472112" y="226338"/>
                  <a:pt x="469098" y="223893"/>
                </a:cubicBezTo>
                <a:cubicBezTo>
                  <a:pt x="457229" y="214016"/>
                  <a:pt x="446302" y="199529"/>
                  <a:pt x="439991" y="182503"/>
                </a:cubicBezTo>
                <a:cubicBezTo>
                  <a:pt x="434716" y="181563"/>
                  <a:pt x="429818" y="177894"/>
                  <a:pt x="426144" y="172720"/>
                </a:cubicBezTo>
                <a:cubicBezTo>
                  <a:pt x="433303" y="164725"/>
                  <a:pt x="438861" y="154754"/>
                  <a:pt x="441404" y="143278"/>
                </a:cubicBezTo>
                <a:cubicBezTo>
                  <a:pt x="444324" y="130485"/>
                  <a:pt x="443476" y="118068"/>
                  <a:pt x="439708" y="107438"/>
                </a:cubicBezTo>
                <a:cubicBezTo>
                  <a:pt x="447244" y="82699"/>
                  <a:pt x="464200" y="66049"/>
                  <a:pt x="500465" y="66049"/>
                </a:cubicBezTo>
                <a:close/>
                <a:moveTo>
                  <a:pt x="107100" y="66049"/>
                </a:moveTo>
                <a:cubicBezTo>
                  <a:pt x="151561" y="66049"/>
                  <a:pt x="166820" y="90130"/>
                  <a:pt x="171341" y="123618"/>
                </a:cubicBezTo>
                <a:cubicBezTo>
                  <a:pt x="170965" y="129920"/>
                  <a:pt x="171436" y="136505"/>
                  <a:pt x="172849" y="143278"/>
                </a:cubicBezTo>
                <a:cubicBezTo>
                  <a:pt x="174921" y="152590"/>
                  <a:pt x="178971" y="161056"/>
                  <a:pt x="184246" y="168205"/>
                </a:cubicBezTo>
                <a:cubicBezTo>
                  <a:pt x="180573" y="175919"/>
                  <a:pt x="174356" y="181281"/>
                  <a:pt x="167574" y="182503"/>
                </a:cubicBezTo>
                <a:cubicBezTo>
                  <a:pt x="161263" y="199529"/>
                  <a:pt x="150336" y="214016"/>
                  <a:pt x="138468" y="223799"/>
                </a:cubicBezTo>
                <a:cubicBezTo>
                  <a:pt x="135453" y="226338"/>
                  <a:pt x="134040" y="230383"/>
                  <a:pt x="134794" y="234240"/>
                </a:cubicBezTo>
                <a:lnTo>
                  <a:pt x="137337" y="246281"/>
                </a:lnTo>
                <a:cubicBezTo>
                  <a:pt x="138939" y="253806"/>
                  <a:pt x="144873" y="259732"/>
                  <a:pt x="152408" y="261143"/>
                </a:cubicBezTo>
                <a:lnTo>
                  <a:pt x="165596" y="263777"/>
                </a:lnTo>
                <a:cubicBezTo>
                  <a:pt x="170494" y="264812"/>
                  <a:pt x="175203" y="266505"/>
                  <a:pt x="179442" y="268856"/>
                </a:cubicBezTo>
                <a:cubicBezTo>
                  <a:pt x="164088" y="277793"/>
                  <a:pt x="152126" y="292279"/>
                  <a:pt x="146662" y="310058"/>
                </a:cubicBezTo>
                <a:lnTo>
                  <a:pt x="123867" y="384088"/>
                </a:lnTo>
                <a:lnTo>
                  <a:pt x="27883" y="384088"/>
                </a:lnTo>
                <a:cubicBezTo>
                  <a:pt x="19499" y="384088"/>
                  <a:pt x="11587" y="380325"/>
                  <a:pt x="6312" y="373835"/>
                </a:cubicBezTo>
                <a:cubicBezTo>
                  <a:pt x="1037" y="367438"/>
                  <a:pt x="-1129" y="358972"/>
                  <a:pt x="566" y="350788"/>
                </a:cubicBezTo>
                <a:lnTo>
                  <a:pt x="10268" y="301968"/>
                </a:lnTo>
                <a:cubicBezTo>
                  <a:pt x="14130" y="282684"/>
                  <a:pt x="29202" y="267634"/>
                  <a:pt x="48606" y="263777"/>
                </a:cubicBezTo>
                <a:lnTo>
                  <a:pt x="61699" y="261237"/>
                </a:lnTo>
                <a:cubicBezTo>
                  <a:pt x="69328" y="259732"/>
                  <a:pt x="75263" y="253806"/>
                  <a:pt x="76770" y="246281"/>
                </a:cubicBezTo>
                <a:lnTo>
                  <a:pt x="79313" y="234240"/>
                </a:lnTo>
                <a:cubicBezTo>
                  <a:pt x="80067" y="230383"/>
                  <a:pt x="78654" y="226338"/>
                  <a:pt x="75639" y="223893"/>
                </a:cubicBezTo>
                <a:cubicBezTo>
                  <a:pt x="63771" y="214016"/>
                  <a:pt x="52939" y="199623"/>
                  <a:pt x="46628" y="182503"/>
                </a:cubicBezTo>
                <a:cubicBezTo>
                  <a:pt x="37867" y="180904"/>
                  <a:pt x="29861" y="172532"/>
                  <a:pt x="27318" y="160962"/>
                </a:cubicBezTo>
                <a:cubicBezTo>
                  <a:pt x="24115" y="146664"/>
                  <a:pt x="30426" y="133118"/>
                  <a:pt x="41447" y="130673"/>
                </a:cubicBezTo>
                <a:cubicBezTo>
                  <a:pt x="41541" y="130673"/>
                  <a:pt x="41729" y="130673"/>
                  <a:pt x="41824" y="130673"/>
                </a:cubicBezTo>
                <a:cubicBezTo>
                  <a:pt x="45403" y="93516"/>
                  <a:pt x="60192" y="66049"/>
                  <a:pt x="107100" y="66049"/>
                </a:cubicBezTo>
                <a:close/>
                <a:moveTo>
                  <a:pt x="298626" y="0"/>
                </a:moveTo>
                <a:lnTo>
                  <a:pt x="315956" y="0"/>
                </a:lnTo>
                <a:cubicBezTo>
                  <a:pt x="363426" y="0"/>
                  <a:pt x="401854" y="38378"/>
                  <a:pt x="401854" y="85787"/>
                </a:cubicBezTo>
                <a:lnTo>
                  <a:pt x="401854" y="95476"/>
                </a:lnTo>
                <a:cubicBezTo>
                  <a:pt x="417301" y="99238"/>
                  <a:pt x="426154" y="118522"/>
                  <a:pt x="421633" y="138840"/>
                </a:cubicBezTo>
                <a:cubicBezTo>
                  <a:pt x="420880" y="142602"/>
                  <a:pt x="419467" y="146083"/>
                  <a:pt x="417960" y="149281"/>
                </a:cubicBezTo>
                <a:cubicBezTo>
                  <a:pt x="417677" y="149939"/>
                  <a:pt x="417395" y="150504"/>
                  <a:pt x="417112" y="151068"/>
                </a:cubicBezTo>
                <a:cubicBezTo>
                  <a:pt x="415417" y="154172"/>
                  <a:pt x="413533" y="157088"/>
                  <a:pt x="411273" y="159534"/>
                </a:cubicBezTo>
                <a:cubicBezTo>
                  <a:pt x="411179" y="159628"/>
                  <a:pt x="410990" y="159816"/>
                  <a:pt x="410896" y="159910"/>
                </a:cubicBezTo>
                <a:cubicBezTo>
                  <a:pt x="406092" y="165084"/>
                  <a:pt x="400159" y="168658"/>
                  <a:pt x="394037" y="169787"/>
                </a:cubicBezTo>
                <a:cubicBezTo>
                  <a:pt x="391494" y="176654"/>
                  <a:pt x="388385" y="183332"/>
                  <a:pt x="384900" y="189541"/>
                </a:cubicBezTo>
                <a:cubicBezTo>
                  <a:pt x="384806" y="189635"/>
                  <a:pt x="384806" y="189729"/>
                  <a:pt x="384712" y="189823"/>
                </a:cubicBezTo>
                <a:cubicBezTo>
                  <a:pt x="381227" y="196031"/>
                  <a:pt x="377460" y="201769"/>
                  <a:pt x="373316" y="207131"/>
                </a:cubicBezTo>
                <a:cubicBezTo>
                  <a:pt x="373127" y="207413"/>
                  <a:pt x="372939" y="207601"/>
                  <a:pt x="372750" y="207789"/>
                </a:cubicBezTo>
                <a:cubicBezTo>
                  <a:pt x="368700" y="213057"/>
                  <a:pt x="364368" y="217948"/>
                  <a:pt x="359847" y="222275"/>
                </a:cubicBezTo>
                <a:cubicBezTo>
                  <a:pt x="359658" y="222463"/>
                  <a:pt x="359376" y="222651"/>
                  <a:pt x="359188" y="222934"/>
                </a:cubicBezTo>
                <a:cubicBezTo>
                  <a:pt x="354667" y="227261"/>
                  <a:pt x="349957" y="231211"/>
                  <a:pt x="345154" y="234598"/>
                </a:cubicBezTo>
                <a:lnTo>
                  <a:pt x="345625" y="236855"/>
                </a:lnTo>
                <a:cubicBezTo>
                  <a:pt x="346567" y="236385"/>
                  <a:pt x="347603" y="235915"/>
                  <a:pt x="348639" y="235538"/>
                </a:cubicBezTo>
                <a:cubicBezTo>
                  <a:pt x="350899" y="234786"/>
                  <a:pt x="353065" y="234033"/>
                  <a:pt x="355514" y="234033"/>
                </a:cubicBezTo>
                <a:cubicBezTo>
                  <a:pt x="359470" y="234033"/>
                  <a:pt x="363238" y="235162"/>
                  <a:pt x="366628" y="237326"/>
                </a:cubicBezTo>
                <a:cubicBezTo>
                  <a:pt x="366628" y="237326"/>
                  <a:pt x="380756" y="246450"/>
                  <a:pt x="385371" y="249648"/>
                </a:cubicBezTo>
                <a:cubicBezTo>
                  <a:pt x="401854" y="261030"/>
                  <a:pt x="399876" y="279373"/>
                  <a:pt x="399876" y="279373"/>
                </a:cubicBezTo>
                <a:cubicBezTo>
                  <a:pt x="410990" y="279655"/>
                  <a:pt x="421822" y="283041"/>
                  <a:pt x="430016" y="289814"/>
                </a:cubicBezTo>
                <a:cubicBezTo>
                  <a:pt x="445180" y="302324"/>
                  <a:pt x="447535" y="313330"/>
                  <a:pt x="448382" y="316058"/>
                </a:cubicBezTo>
                <a:lnTo>
                  <a:pt x="481630" y="424515"/>
                </a:lnTo>
                <a:cubicBezTo>
                  <a:pt x="482855" y="428371"/>
                  <a:pt x="483608" y="432416"/>
                  <a:pt x="483891" y="436461"/>
                </a:cubicBezTo>
                <a:cubicBezTo>
                  <a:pt x="484644" y="448595"/>
                  <a:pt x="481159" y="460730"/>
                  <a:pt x="473718" y="470700"/>
                </a:cubicBezTo>
                <a:cubicBezTo>
                  <a:pt x="466372" y="480671"/>
                  <a:pt x="455823" y="487538"/>
                  <a:pt x="443956" y="490360"/>
                </a:cubicBezTo>
                <a:cubicBezTo>
                  <a:pt x="440000" y="491301"/>
                  <a:pt x="435950" y="491771"/>
                  <a:pt x="431805" y="491771"/>
                </a:cubicBezTo>
                <a:lnTo>
                  <a:pt x="325375" y="491771"/>
                </a:lnTo>
                <a:lnTo>
                  <a:pt x="337430" y="415296"/>
                </a:lnTo>
                <a:cubicBezTo>
                  <a:pt x="338749" y="406454"/>
                  <a:pt x="337807" y="397424"/>
                  <a:pt x="334605" y="389052"/>
                </a:cubicBezTo>
                <a:lnTo>
                  <a:pt x="323962" y="360927"/>
                </a:lnTo>
                <a:lnTo>
                  <a:pt x="337430" y="347476"/>
                </a:lnTo>
                <a:lnTo>
                  <a:pt x="307196" y="317281"/>
                </a:lnTo>
                <a:lnTo>
                  <a:pt x="276868" y="347476"/>
                </a:lnTo>
                <a:lnTo>
                  <a:pt x="290337" y="360927"/>
                </a:lnTo>
                <a:lnTo>
                  <a:pt x="279694" y="389052"/>
                </a:lnTo>
                <a:cubicBezTo>
                  <a:pt x="276586" y="397424"/>
                  <a:pt x="275644" y="406454"/>
                  <a:pt x="276963" y="415296"/>
                </a:cubicBezTo>
                <a:lnTo>
                  <a:pt x="288736" y="491771"/>
                </a:lnTo>
                <a:lnTo>
                  <a:pt x="182493" y="491771"/>
                </a:lnTo>
                <a:cubicBezTo>
                  <a:pt x="178443" y="491771"/>
                  <a:pt x="174299" y="491301"/>
                  <a:pt x="170437" y="490360"/>
                </a:cubicBezTo>
                <a:cubicBezTo>
                  <a:pt x="158570" y="487538"/>
                  <a:pt x="148021" y="480671"/>
                  <a:pt x="140675" y="470700"/>
                </a:cubicBezTo>
                <a:cubicBezTo>
                  <a:pt x="130785" y="457343"/>
                  <a:pt x="127865" y="440223"/>
                  <a:pt x="132669" y="424515"/>
                </a:cubicBezTo>
                <a:lnTo>
                  <a:pt x="166011" y="316058"/>
                </a:lnTo>
                <a:cubicBezTo>
                  <a:pt x="166858" y="313330"/>
                  <a:pt x="170908" y="300631"/>
                  <a:pt x="184377" y="289814"/>
                </a:cubicBezTo>
                <a:cubicBezTo>
                  <a:pt x="192666" y="283229"/>
                  <a:pt x="203403" y="279655"/>
                  <a:pt x="214517" y="279373"/>
                </a:cubicBezTo>
                <a:lnTo>
                  <a:pt x="214517" y="279279"/>
                </a:lnTo>
                <a:cubicBezTo>
                  <a:pt x="214140" y="273447"/>
                  <a:pt x="211880" y="260654"/>
                  <a:pt x="229022" y="249648"/>
                </a:cubicBezTo>
                <a:cubicBezTo>
                  <a:pt x="233731" y="246638"/>
                  <a:pt x="247765" y="237326"/>
                  <a:pt x="247765" y="237326"/>
                </a:cubicBezTo>
                <a:cubicBezTo>
                  <a:pt x="251061" y="235162"/>
                  <a:pt x="254923" y="234033"/>
                  <a:pt x="258879" y="234033"/>
                </a:cubicBezTo>
                <a:cubicBezTo>
                  <a:pt x="261328" y="234033"/>
                  <a:pt x="263494" y="234786"/>
                  <a:pt x="265754" y="235538"/>
                </a:cubicBezTo>
                <a:cubicBezTo>
                  <a:pt x="266790" y="236009"/>
                  <a:pt x="267826" y="236385"/>
                  <a:pt x="268768" y="236855"/>
                </a:cubicBezTo>
                <a:lnTo>
                  <a:pt x="269239" y="234598"/>
                </a:lnTo>
                <a:cubicBezTo>
                  <a:pt x="264436" y="231211"/>
                  <a:pt x="259726" y="227261"/>
                  <a:pt x="255205" y="222934"/>
                </a:cubicBezTo>
                <a:cubicBezTo>
                  <a:pt x="254923" y="222651"/>
                  <a:pt x="254735" y="222463"/>
                  <a:pt x="254546" y="222275"/>
                </a:cubicBezTo>
                <a:cubicBezTo>
                  <a:pt x="250025" y="217948"/>
                  <a:pt x="245693" y="213057"/>
                  <a:pt x="241548" y="207789"/>
                </a:cubicBezTo>
                <a:cubicBezTo>
                  <a:pt x="241454" y="207601"/>
                  <a:pt x="241266" y="207413"/>
                  <a:pt x="241077" y="207225"/>
                </a:cubicBezTo>
                <a:cubicBezTo>
                  <a:pt x="236933" y="201769"/>
                  <a:pt x="233072" y="196031"/>
                  <a:pt x="229681" y="189823"/>
                </a:cubicBezTo>
                <a:cubicBezTo>
                  <a:pt x="229587" y="189729"/>
                  <a:pt x="229587" y="189635"/>
                  <a:pt x="229493" y="189635"/>
                </a:cubicBezTo>
                <a:cubicBezTo>
                  <a:pt x="226008" y="183332"/>
                  <a:pt x="222899" y="176654"/>
                  <a:pt x="220356" y="169787"/>
                </a:cubicBezTo>
                <a:cubicBezTo>
                  <a:pt x="214140" y="168658"/>
                  <a:pt x="208301" y="165084"/>
                  <a:pt x="203497" y="159910"/>
                </a:cubicBezTo>
                <a:cubicBezTo>
                  <a:pt x="203309" y="159722"/>
                  <a:pt x="203214" y="159628"/>
                  <a:pt x="203120" y="159534"/>
                </a:cubicBezTo>
                <a:cubicBezTo>
                  <a:pt x="200860" y="157088"/>
                  <a:pt x="198976" y="154172"/>
                  <a:pt x="197281" y="151068"/>
                </a:cubicBezTo>
                <a:cubicBezTo>
                  <a:pt x="196998" y="150504"/>
                  <a:pt x="196716" y="149939"/>
                  <a:pt x="196433" y="149281"/>
                </a:cubicBezTo>
                <a:cubicBezTo>
                  <a:pt x="194832" y="146083"/>
                  <a:pt x="193513" y="142602"/>
                  <a:pt x="192666" y="138840"/>
                </a:cubicBezTo>
                <a:cubicBezTo>
                  <a:pt x="188145" y="118428"/>
                  <a:pt x="197092" y="99050"/>
                  <a:pt x="212727" y="95476"/>
                </a:cubicBezTo>
                <a:lnTo>
                  <a:pt x="212727" y="85787"/>
                </a:lnTo>
                <a:cubicBezTo>
                  <a:pt x="212727" y="38378"/>
                  <a:pt x="251155" y="0"/>
                  <a:pt x="298626" y="0"/>
                </a:cubicBezTo>
                <a:close/>
              </a:path>
            </a:pathLst>
          </a:custGeom>
          <a:solidFill>
            <a:srgbClr val="1F74AD"/>
          </a:solidFill>
          <a:ln>
            <a:noFill/>
          </a:ln>
        </p:spPr>
        <p:txBody>
          <a:bodyPr>
            <a:normAutofit/>
          </a:bodyPr>
          <a:lstStyle/>
          <a:p>
            <a:pPr>
              <a:lnSpc>
                <a:spcPct val="120000"/>
              </a:lnSpc>
            </a:pPr>
            <a:endParaRPr lang="zh-CN" altLang="en-US">
              <a:latin typeface="微软雅黑" panose="020B0503020204020204" charset="-122"/>
              <a:ea typeface="微软雅黑" panose="020B0503020204020204" charset="-122"/>
            </a:endParaRPr>
          </a:p>
        </p:txBody>
      </p:sp>
    </p:spTree>
    <p:custDataLst>
      <p:tags r:id="rId27"/>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42" name="Google Shape;1642;p48"/>
          <p:cNvSpPr/>
          <p:nvPr>
            <p:custDataLst>
              <p:tags r:id="rId1"/>
            </p:custDataLst>
          </p:nvPr>
        </p:nvSpPr>
        <p:spPr>
          <a:xfrm>
            <a:off x="676037" y="3269365"/>
            <a:ext cx="1159160" cy="1159160"/>
          </a:xfrm>
          <a:prstGeom prst="ellipse">
            <a:avLst/>
          </a:prstGeom>
          <a:solidFill>
            <a:srgbClr val="2196F3"/>
          </a:solidFill>
          <a:ln>
            <a:noFill/>
          </a:ln>
        </p:spPr>
        <p:txBody>
          <a:bodyPr spcFirstLastPara="1" wrap="square" lIns="19067" tIns="19067" rIns="19067" bIns="19067" anchor="ctr" anchorCtr="0">
            <a:noAutofit/>
          </a:bodyPr>
          <a:p>
            <a:pPr marL="0" marR="0" lvl="0" indent="0" algn="l" defTabSz="457200" rtl="0" eaLnBrk="1" fontAlgn="auto" latinLnBrk="0" hangingPunct="1">
              <a:lnSpc>
                <a:spcPct val="100000"/>
              </a:lnSpc>
              <a:spcBef>
                <a:spcPts val="0"/>
              </a:spcBef>
              <a:spcAft>
                <a:spcPts val="0"/>
              </a:spcAft>
              <a:buClr>
                <a:srgbClr val="74808C"/>
              </a:buClr>
              <a:buSzPts val="800"/>
              <a:buFontTx/>
              <a:buNone/>
              <a:defRPr/>
            </a:pPr>
            <a:endParaRPr kumimoji="0" sz="1065" b="0" i="0" u="none" strike="noStrike" kern="1200" cap="none" spc="0" normalizeH="0" baseline="0" noProof="0">
              <a:ln>
                <a:noFill/>
              </a:ln>
              <a:solidFill>
                <a:srgbClr val="74808C"/>
              </a:solidFill>
              <a:effectLst/>
              <a:uLnTx/>
              <a:uFillTx/>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sp>
        <p:nvSpPr>
          <p:cNvPr id="1645" name="Google Shape;1645;p48"/>
          <p:cNvSpPr/>
          <p:nvPr>
            <p:custDataLst>
              <p:tags r:id="rId2"/>
            </p:custDataLst>
          </p:nvPr>
        </p:nvSpPr>
        <p:spPr>
          <a:xfrm rot="10800000" flipH="1">
            <a:off x="9298635" y="3807034"/>
            <a:ext cx="1463144" cy="750600"/>
          </a:xfrm>
          <a:custGeom>
            <a:avLst/>
            <a:gdLst/>
            <a:ahLst/>
            <a:cxnLst/>
            <a:rect l="l" t="t" r="r" b="b"/>
            <a:pathLst>
              <a:path w="21534" h="21599" extrusionOk="0">
                <a:moveTo>
                  <a:pt x="18068" y="0"/>
                </a:moveTo>
                <a:cubicBezTo>
                  <a:pt x="17919" y="-1"/>
                  <a:pt x="17772" y="110"/>
                  <a:pt x="17662" y="332"/>
                </a:cubicBezTo>
                <a:lnTo>
                  <a:pt x="14753" y="6023"/>
                </a:lnTo>
                <a:cubicBezTo>
                  <a:pt x="14528" y="6463"/>
                  <a:pt x="14528" y="7177"/>
                  <a:pt x="14753" y="7617"/>
                </a:cubicBezTo>
                <a:cubicBezTo>
                  <a:pt x="14978" y="8057"/>
                  <a:pt x="15343" y="8057"/>
                  <a:pt x="15568" y="7617"/>
                </a:cubicBezTo>
                <a:lnTo>
                  <a:pt x="17507" y="3823"/>
                </a:lnTo>
                <a:lnTo>
                  <a:pt x="17507" y="15982"/>
                </a:lnTo>
                <a:cubicBezTo>
                  <a:pt x="17539" y="16819"/>
                  <a:pt x="17391" y="17643"/>
                  <a:pt x="17098" y="18256"/>
                </a:cubicBezTo>
                <a:cubicBezTo>
                  <a:pt x="16780" y="18923"/>
                  <a:pt x="16325" y="19271"/>
                  <a:pt x="15860" y="19205"/>
                </a:cubicBezTo>
                <a:lnTo>
                  <a:pt x="533" y="19296"/>
                </a:lnTo>
                <a:cubicBezTo>
                  <a:pt x="238" y="19351"/>
                  <a:pt x="10" y="19826"/>
                  <a:pt x="0" y="20406"/>
                </a:cubicBezTo>
                <a:cubicBezTo>
                  <a:pt x="-10" y="21016"/>
                  <a:pt x="223" y="21537"/>
                  <a:pt x="533" y="21599"/>
                </a:cubicBezTo>
                <a:lnTo>
                  <a:pt x="16315" y="21508"/>
                </a:lnTo>
                <a:cubicBezTo>
                  <a:pt x="16973" y="21408"/>
                  <a:pt x="17583" y="20801"/>
                  <a:pt x="18012" y="19822"/>
                </a:cubicBezTo>
                <a:cubicBezTo>
                  <a:pt x="18355" y="19041"/>
                  <a:pt x="18560" y="18066"/>
                  <a:pt x="18599" y="17039"/>
                </a:cubicBezTo>
                <a:lnTo>
                  <a:pt x="18599" y="3800"/>
                </a:lnTo>
                <a:lnTo>
                  <a:pt x="20550" y="7617"/>
                </a:lnTo>
                <a:cubicBezTo>
                  <a:pt x="20775" y="8057"/>
                  <a:pt x="21140" y="8057"/>
                  <a:pt x="21365" y="7617"/>
                </a:cubicBezTo>
                <a:cubicBezTo>
                  <a:pt x="21590" y="7177"/>
                  <a:pt x="21590" y="6463"/>
                  <a:pt x="21365" y="6023"/>
                </a:cubicBezTo>
                <a:lnTo>
                  <a:pt x="18477" y="332"/>
                </a:lnTo>
                <a:cubicBezTo>
                  <a:pt x="18368" y="119"/>
                  <a:pt x="18221" y="2"/>
                  <a:pt x="18068" y="0"/>
                </a:cubicBezTo>
                <a:close/>
              </a:path>
            </a:pathLst>
          </a:custGeom>
          <a:solidFill>
            <a:srgbClr val="009587"/>
          </a:solidFill>
          <a:ln>
            <a:noFill/>
          </a:ln>
        </p:spPr>
        <p:txBody>
          <a:bodyPr spcFirstLastPara="1" wrap="square" lIns="0" tIns="0" rIns="0" bIns="0" anchor="ctr" anchorCtr="0">
            <a:noAutofit/>
          </a:bodyPr>
          <a:p>
            <a:pPr marL="0" marR="0" lvl="0" indent="0" algn="l" defTabSz="457200" rtl="0" eaLnBrk="1" fontAlgn="auto" latinLnBrk="0" hangingPunct="1">
              <a:lnSpc>
                <a:spcPct val="100000"/>
              </a:lnSpc>
              <a:spcBef>
                <a:spcPts val="0"/>
              </a:spcBef>
              <a:spcAft>
                <a:spcPts val="0"/>
              </a:spcAft>
              <a:buClrTx/>
              <a:buSzTx/>
              <a:buFontTx/>
              <a:buNone/>
              <a:defRPr/>
            </a:pPr>
            <a:endParaRPr kumimoji="0" sz="1065" b="0" i="0" u="none" strike="noStrike" kern="1200" cap="none" spc="0" normalizeH="0" baseline="0" noProof="0">
              <a:ln>
                <a:noFill/>
              </a:ln>
              <a:solidFill>
                <a:srgbClr val="74808C"/>
              </a:solidFill>
              <a:effectLst/>
              <a:uLnTx/>
              <a:uFillTx/>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sp>
        <p:nvSpPr>
          <p:cNvPr id="1646" name="Google Shape;1646;p48"/>
          <p:cNvSpPr txBox="1"/>
          <p:nvPr>
            <p:custDataLst>
              <p:tags r:id="rId3"/>
            </p:custDataLst>
          </p:nvPr>
        </p:nvSpPr>
        <p:spPr>
          <a:xfrm>
            <a:off x="9447597" y="3932787"/>
            <a:ext cx="941323" cy="309800"/>
          </a:xfrm>
          <a:prstGeom prst="rect">
            <a:avLst/>
          </a:prstGeom>
          <a:noFill/>
          <a:ln>
            <a:noFill/>
          </a:ln>
        </p:spPr>
        <p:txBody>
          <a:bodyPr spcFirstLastPara="1" wrap="square" lIns="19067" tIns="19067" rIns="19067" bIns="19067" anchor="ctr" anchorCtr="0">
            <a:normAutofit/>
          </a:bodyPr>
          <a:p>
            <a:pPr marL="0" marR="0" lvl="0" indent="0" algn="r" defTabSz="457200" rtl="0" eaLnBrk="1" fontAlgn="auto" latinLnBrk="0" hangingPunct="1">
              <a:lnSpc>
                <a:spcPct val="120000"/>
              </a:lnSpc>
              <a:spcBef>
                <a:spcPts val="0"/>
              </a:spcBef>
              <a:spcAft>
                <a:spcPts val="0"/>
              </a:spcAft>
              <a:buClrTx/>
              <a:buSzTx/>
              <a:buFontTx/>
              <a:buNone/>
              <a:defRPr/>
            </a:pPr>
            <a:r>
              <a:rPr kumimoji="0" lang="en-GB" sz="1400" b="1" i="0" u="none" strike="noStrike" kern="1200" cap="none" spc="150" normalizeH="0" noProof="0">
                <a:ln>
                  <a:noFill/>
                </a:ln>
                <a:solidFill>
                  <a:srgbClr val="222222">
                    <a:lumMod val="90000"/>
                    <a:lumOff val="10000"/>
                  </a:srgbClr>
                </a:solidFill>
                <a:effectLst/>
                <a:uLnTx/>
                <a:uFillTx/>
                <a:latin typeface="微软雅黑" panose="020B0503020204020204" charset="-122"/>
                <a:ea typeface="微软雅黑" panose="020B0503020204020204" charset="-122"/>
                <a:cs typeface="微软雅黑" panose="020B0503020204020204" charset="-122"/>
                <a:sym typeface="Arial" panose="020B0604020202020204" pitchFamily="34" charset="0"/>
              </a:rPr>
              <a:t>（</a:t>
            </a:r>
            <a:r>
              <a:rPr kumimoji="0" lang="en-US" altLang="en-GB" sz="1400" b="1" i="0" u="none" strike="noStrike" kern="1200" cap="none" spc="150" normalizeH="0" noProof="0">
                <a:ln>
                  <a:noFill/>
                </a:ln>
                <a:solidFill>
                  <a:srgbClr val="222222">
                    <a:lumMod val="90000"/>
                    <a:lumOff val="10000"/>
                  </a:srgbClr>
                </a:solidFill>
                <a:effectLst/>
                <a:uLnTx/>
                <a:uFillTx/>
                <a:latin typeface="微软雅黑" panose="020B0503020204020204" charset="-122"/>
                <a:ea typeface="微软雅黑" panose="020B0503020204020204" charset="-122"/>
                <a:cs typeface="微软雅黑" panose="020B0503020204020204" charset="-122"/>
                <a:sym typeface="Arial" panose="020B0604020202020204" pitchFamily="34" charset="0"/>
              </a:rPr>
              <a:t>6</a:t>
            </a:r>
            <a:r>
              <a:rPr kumimoji="0" lang="en-GB" sz="1400" b="1" i="0" u="none" strike="noStrike" kern="1200" cap="none" spc="150" normalizeH="0" noProof="0">
                <a:ln>
                  <a:noFill/>
                </a:ln>
                <a:solidFill>
                  <a:srgbClr val="222222">
                    <a:lumMod val="90000"/>
                    <a:lumOff val="10000"/>
                  </a:srgbClr>
                </a:solidFill>
                <a:effectLst/>
                <a:uLnTx/>
                <a:uFillTx/>
                <a:latin typeface="微软雅黑" panose="020B0503020204020204" charset="-122"/>
                <a:ea typeface="微软雅黑" panose="020B0503020204020204" charset="-122"/>
                <a:cs typeface="微软雅黑" panose="020B0503020204020204" charset="-122"/>
                <a:sym typeface="Arial" panose="020B0604020202020204" pitchFamily="34" charset="0"/>
              </a:rPr>
              <a:t>）</a:t>
            </a:r>
            <a:endParaRPr kumimoji="0" lang="en-GB" sz="1400" b="1" i="0" u="none" strike="noStrike" kern="1200" cap="none" spc="150" normalizeH="0" noProof="0">
              <a:ln>
                <a:noFill/>
              </a:ln>
              <a:solidFill>
                <a:srgbClr val="222222">
                  <a:lumMod val="90000"/>
                  <a:lumOff val="10000"/>
                </a:srgbClr>
              </a:solidFill>
              <a:effectLst/>
              <a:uLnTx/>
              <a:uFillTx/>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sp>
        <p:nvSpPr>
          <p:cNvPr id="1648" name="Google Shape;1648;p48"/>
          <p:cNvSpPr/>
          <p:nvPr>
            <p:custDataLst>
              <p:tags r:id="rId4"/>
            </p:custDataLst>
          </p:nvPr>
        </p:nvSpPr>
        <p:spPr>
          <a:xfrm>
            <a:off x="2005389" y="3133141"/>
            <a:ext cx="1463144" cy="750095"/>
          </a:xfrm>
          <a:custGeom>
            <a:avLst/>
            <a:gdLst/>
            <a:ahLst/>
            <a:cxnLst/>
            <a:rect l="l" t="t" r="r" b="b"/>
            <a:pathLst>
              <a:path w="21534" h="21599" extrusionOk="0">
                <a:moveTo>
                  <a:pt x="18068" y="0"/>
                </a:moveTo>
                <a:cubicBezTo>
                  <a:pt x="17919" y="-1"/>
                  <a:pt x="17772" y="110"/>
                  <a:pt x="17662" y="332"/>
                </a:cubicBezTo>
                <a:lnTo>
                  <a:pt x="14753" y="6023"/>
                </a:lnTo>
                <a:cubicBezTo>
                  <a:pt x="14528" y="6463"/>
                  <a:pt x="14528" y="7177"/>
                  <a:pt x="14753" y="7617"/>
                </a:cubicBezTo>
                <a:cubicBezTo>
                  <a:pt x="14978" y="8057"/>
                  <a:pt x="15343" y="8057"/>
                  <a:pt x="15568" y="7617"/>
                </a:cubicBezTo>
                <a:lnTo>
                  <a:pt x="17507" y="3823"/>
                </a:lnTo>
                <a:lnTo>
                  <a:pt x="17507" y="15982"/>
                </a:lnTo>
                <a:cubicBezTo>
                  <a:pt x="17539" y="16819"/>
                  <a:pt x="17391" y="17643"/>
                  <a:pt x="17098" y="18256"/>
                </a:cubicBezTo>
                <a:cubicBezTo>
                  <a:pt x="16780" y="18923"/>
                  <a:pt x="16325" y="19271"/>
                  <a:pt x="15860" y="19205"/>
                </a:cubicBezTo>
                <a:lnTo>
                  <a:pt x="533" y="19296"/>
                </a:lnTo>
                <a:cubicBezTo>
                  <a:pt x="238" y="19351"/>
                  <a:pt x="10" y="19826"/>
                  <a:pt x="0" y="20406"/>
                </a:cubicBezTo>
                <a:cubicBezTo>
                  <a:pt x="-10" y="21016"/>
                  <a:pt x="223" y="21537"/>
                  <a:pt x="533" y="21599"/>
                </a:cubicBezTo>
                <a:lnTo>
                  <a:pt x="16315" y="21508"/>
                </a:lnTo>
                <a:cubicBezTo>
                  <a:pt x="16973" y="21408"/>
                  <a:pt x="17583" y="20801"/>
                  <a:pt x="18012" y="19822"/>
                </a:cubicBezTo>
                <a:cubicBezTo>
                  <a:pt x="18355" y="19041"/>
                  <a:pt x="18560" y="18066"/>
                  <a:pt x="18599" y="17039"/>
                </a:cubicBezTo>
                <a:lnTo>
                  <a:pt x="18599" y="3800"/>
                </a:lnTo>
                <a:lnTo>
                  <a:pt x="20550" y="7617"/>
                </a:lnTo>
                <a:cubicBezTo>
                  <a:pt x="20775" y="8057"/>
                  <a:pt x="21140" y="8057"/>
                  <a:pt x="21365" y="7617"/>
                </a:cubicBezTo>
                <a:cubicBezTo>
                  <a:pt x="21590" y="7177"/>
                  <a:pt x="21590" y="6463"/>
                  <a:pt x="21365" y="6023"/>
                </a:cubicBezTo>
                <a:lnTo>
                  <a:pt x="18477" y="332"/>
                </a:lnTo>
                <a:cubicBezTo>
                  <a:pt x="18368" y="119"/>
                  <a:pt x="18221" y="2"/>
                  <a:pt x="18068" y="0"/>
                </a:cubicBezTo>
                <a:close/>
              </a:path>
            </a:pathLst>
          </a:custGeom>
          <a:solidFill>
            <a:srgbClr val="2196F3"/>
          </a:solidFill>
          <a:ln>
            <a:noFill/>
          </a:ln>
        </p:spPr>
        <p:txBody>
          <a:bodyPr spcFirstLastPara="1" wrap="square" lIns="0" tIns="0" rIns="0" bIns="0" anchor="ctr" anchorCtr="0">
            <a:noAutofit/>
          </a:bodyPr>
          <a:p>
            <a:pPr marL="0" marR="0" lvl="0" indent="0" algn="l" defTabSz="457200" rtl="0" eaLnBrk="1" fontAlgn="auto" latinLnBrk="0" hangingPunct="1">
              <a:lnSpc>
                <a:spcPct val="100000"/>
              </a:lnSpc>
              <a:spcBef>
                <a:spcPts val="0"/>
              </a:spcBef>
              <a:spcAft>
                <a:spcPts val="0"/>
              </a:spcAft>
              <a:buClrTx/>
              <a:buSzTx/>
              <a:buFontTx/>
              <a:buNone/>
              <a:defRPr/>
            </a:pPr>
            <a:endParaRPr kumimoji="0" sz="1065" b="0" i="0" u="none" strike="noStrike" kern="1200" cap="none" spc="0" normalizeH="0" baseline="0" noProof="0">
              <a:ln>
                <a:noFill/>
              </a:ln>
              <a:solidFill>
                <a:srgbClr val="74808C"/>
              </a:solidFill>
              <a:effectLst/>
              <a:uLnTx/>
              <a:uFillTx/>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sp>
        <p:nvSpPr>
          <p:cNvPr id="1649" name="Google Shape;1649;p48"/>
          <p:cNvSpPr txBox="1"/>
          <p:nvPr>
            <p:custDataLst>
              <p:tags r:id="rId5"/>
            </p:custDataLst>
          </p:nvPr>
        </p:nvSpPr>
        <p:spPr>
          <a:xfrm>
            <a:off x="2160453" y="3454070"/>
            <a:ext cx="948532" cy="309800"/>
          </a:xfrm>
          <a:prstGeom prst="rect">
            <a:avLst/>
          </a:prstGeom>
          <a:noFill/>
          <a:ln>
            <a:noFill/>
          </a:ln>
        </p:spPr>
        <p:txBody>
          <a:bodyPr spcFirstLastPara="1" wrap="square" lIns="19067" tIns="19067" rIns="19067" bIns="19067" anchor="ctr" anchorCtr="0">
            <a:normAutofit/>
          </a:bodyPr>
          <a:p>
            <a:pPr marL="0" marR="0" lvl="0" indent="0" algn="r" defTabSz="457200" rtl="0" eaLnBrk="1" fontAlgn="auto" latinLnBrk="0" hangingPunct="1">
              <a:lnSpc>
                <a:spcPct val="120000"/>
              </a:lnSpc>
              <a:spcBef>
                <a:spcPts val="0"/>
              </a:spcBef>
              <a:spcAft>
                <a:spcPts val="0"/>
              </a:spcAft>
              <a:buClrTx/>
              <a:buSzTx/>
              <a:buFontTx/>
              <a:buNone/>
              <a:defRPr/>
            </a:pPr>
            <a:r>
              <a:rPr kumimoji="0" lang="en-GB" sz="1400" b="1" i="0" u="none" strike="noStrike" kern="1200" cap="none" spc="150" normalizeH="0" noProof="0">
                <a:ln>
                  <a:noFill/>
                </a:ln>
                <a:solidFill>
                  <a:srgbClr val="222222">
                    <a:lumMod val="90000"/>
                    <a:lumOff val="10000"/>
                  </a:srgbClr>
                </a:solidFill>
                <a:effectLst/>
                <a:uLnTx/>
                <a:uFillTx/>
                <a:latin typeface="微软雅黑" panose="020B0503020204020204" charset="-122"/>
                <a:ea typeface="微软雅黑" panose="020B0503020204020204" charset="-122"/>
                <a:cs typeface="微软雅黑" panose="020B0503020204020204" charset="-122"/>
                <a:sym typeface="Arial" panose="020B0604020202020204" pitchFamily="34" charset="0"/>
              </a:rPr>
              <a:t>（1）</a:t>
            </a:r>
            <a:endParaRPr kumimoji="0" lang="en-GB" sz="1400" b="1" i="0" u="none" strike="noStrike" kern="1200" cap="none" spc="150" normalizeH="0" noProof="0">
              <a:ln>
                <a:noFill/>
              </a:ln>
              <a:solidFill>
                <a:srgbClr val="222222">
                  <a:lumMod val="90000"/>
                  <a:lumOff val="10000"/>
                </a:srgbClr>
              </a:solidFill>
              <a:effectLst/>
              <a:uLnTx/>
              <a:uFillTx/>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sp>
        <p:nvSpPr>
          <p:cNvPr id="1654" name="Google Shape;1654;p48"/>
          <p:cNvSpPr/>
          <p:nvPr>
            <p:custDataLst>
              <p:tags r:id="rId6"/>
            </p:custDataLst>
          </p:nvPr>
        </p:nvSpPr>
        <p:spPr>
          <a:xfrm>
            <a:off x="4922687" y="3133141"/>
            <a:ext cx="1463144" cy="750095"/>
          </a:xfrm>
          <a:custGeom>
            <a:avLst/>
            <a:gdLst/>
            <a:ahLst/>
            <a:cxnLst/>
            <a:rect l="l" t="t" r="r" b="b"/>
            <a:pathLst>
              <a:path w="21534" h="21599" extrusionOk="0">
                <a:moveTo>
                  <a:pt x="18068" y="0"/>
                </a:moveTo>
                <a:cubicBezTo>
                  <a:pt x="17919" y="-1"/>
                  <a:pt x="17772" y="110"/>
                  <a:pt x="17662" y="332"/>
                </a:cubicBezTo>
                <a:lnTo>
                  <a:pt x="14753" y="6023"/>
                </a:lnTo>
                <a:cubicBezTo>
                  <a:pt x="14528" y="6463"/>
                  <a:pt x="14528" y="7177"/>
                  <a:pt x="14753" y="7617"/>
                </a:cubicBezTo>
                <a:cubicBezTo>
                  <a:pt x="14978" y="8057"/>
                  <a:pt x="15343" y="8057"/>
                  <a:pt x="15568" y="7617"/>
                </a:cubicBezTo>
                <a:lnTo>
                  <a:pt x="17507" y="3823"/>
                </a:lnTo>
                <a:lnTo>
                  <a:pt x="17507" y="15982"/>
                </a:lnTo>
                <a:cubicBezTo>
                  <a:pt x="17539" y="16819"/>
                  <a:pt x="17391" y="17643"/>
                  <a:pt x="17098" y="18256"/>
                </a:cubicBezTo>
                <a:cubicBezTo>
                  <a:pt x="16780" y="18923"/>
                  <a:pt x="16325" y="19271"/>
                  <a:pt x="15860" y="19205"/>
                </a:cubicBezTo>
                <a:lnTo>
                  <a:pt x="533" y="19296"/>
                </a:lnTo>
                <a:cubicBezTo>
                  <a:pt x="238" y="19351"/>
                  <a:pt x="10" y="19826"/>
                  <a:pt x="0" y="20406"/>
                </a:cubicBezTo>
                <a:cubicBezTo>
                  <a:pt x="-10" y="21016"/>
                  <a:pt x="223" y="21537"/>
                  <a:pt x="533" y="21599"/>
                </a:cubicBezTo>
                <a:lnTo>
                  <a:pt x="16315" y="21508"/>
                </a:lnTo>
                <a:cubicBezTo>
                  <a:pt x="16973" y="21408"/>
                  <a:pt x="17583" y="20801"/>
                  <a:pt x="18012" y="19822"/>
                </a:cubicBezTo>
                <a:cubicBezTo>
                  <a:pt x="18355" y="19041"/>
                  <a:pt x="18560" y="18066"/>
                  <a:pt x="18599" y="17039"/>
                </a:cubicBezTo>
                <a:lnTo>
                  <a:pt x="18599" y="3800"/>
                </a:lnTo>
                <a:lnTo>
                  <a:pt x="20550" y="7617"/>
                </a:lnTo>
                <a:cubicBezTo>
                  <a:pt x="20775" y="8057"/>
                  <a:pt x="21140" y="8057"/>
                  <a:pt x="21365" y="7617"/>
                </a:cubicBezTo>
                <a:cubicBezTo>
                  <a:pt x="21590" y="7177"/>
                  <a:pt x="21590" y="6463"/>
                  <a:pt x="21365" y="6023"/>
                </a:cubicBezTo>
                <a:lnTo>
                  <a:pt x="18477" y="332"/>
                </a:lnTo>
                <a:cubicBezTo>
                  <a:pt x="18368" y="119"/>
                  <a:pt x="18221" y="2"/>
                  <a:pt x="18068" y="0"/>
                </a:cubicBezTo>
                <a:close/>
              </a:path>
            </a:pathLst>
          </a:custGeom>
          <a:solidFill>
            <a:srgbClr val="2196F3"/>
          </a:solidFill>
          <a:ln>
            <a:noFill/>
          </a:ln>
        </p:spPr>
        <p:txBody>
          <a:bodyPr spcFirstLastPara="1" wrap="square" lIns="0" tIns="0" rIns="0" bIns="0" anchor="ctr" anchorCtr="0">
            <a:noAutofit/>
          </a:bodyPr>
          <a:p>
            <a:pPr marL="0" marR="0" lvl="0" indent="0" algn="l" defTabSz="457200" rtl="0" eaLnBrk="1" fontAlgn="auto" latinLnBrk="0" hangingPunct="1">
              <a:lnSpc>
                <a:spcPct val="100000"/>
              </a:lnSpc>
              <a:spcBef>
                <a:spcPts val="0"/>
              </a:spcBef>
              <a:spcAft>
                <a:spcPts val="0"/>
              </a:spcAft>
              <a:buClrTx/>
              <a:buSzTx/>
              <a:buFontTx/>
              <a:buNone/>
              <a:defRPr/>
            </a:pPr>
            <a:endParaRPr kumimoji="0" sz="1065" b="0" i="0" u="none" strike="noStrike" kern="1200" cap="none" spc="0" normalizeH="0" baseline="0" noProof="0">
              <a:ln>
                <a:noFill/>
              </a:ln>
              <a:solidFill>
                <a:srgbClr val="74808C"/>
              </a:solidFill>
              <a:effectLst/>
              <a:uLnTx/>
              <a:uFillTx/>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sp>
        <p:nvSpPr>
          <p:cNvPr id="1655" name="Google Shape;1655;p48"/>
          <p:cNvSpPr txBox="1"/>
          <p:nvPr>
            <p:custDataLst>
              <p:tags r:id="rId7"/>
            </p:custDataLst>
          </p:nvPr>
        </p:nvSpPr>
        <p:spPr>
          <a:xfrm>
            <a:off x="5120636" y="3459386"/>
            <a:ext cx="887682" cy="309800"/>
          </a:xfrm>
          <a:prstGeom prst="rect">
            <a:avLst/>
          </a:prstGeom>
          <a:noFill/>
          <a:ln>
            <a:noFill/>
          </a:ln>
        </p:spPr>
        <p:txBody>
          <a:bodyPr spcFirstLastPara="1" wrap="square" lIns="19067" tIns="19067" rIns="19067" bIns="19067" anchor="ctr" anchorCtr="0">
            <a:normAutofit/>
          </a:bodyPr>
          <a:p>
            <a:pPr marL="0" marR="0" lvl="0" indent="0" algn="r" defTabSz="457200" rtl="0" eaLnBrk="1" fontAlgn="auto" latinLnBrk="0" hangingPunct="1">
              <a:lnSpc>
                <a:spcPct val="120000"/>
              </a:lnSpc>
              <a:spcBef>
                <a:spcPts val="0"/>
              </a:spcBef>
              <a:spcAft>
                <a:spcPts val="0"/>
              </a:spcAft>
              <a:buClrTx/>
              <a:buSzTx/>
              <a:buFontTx/>
              <a:buNone/>
              <a:defRPr/>
            </a:pPr>
            <a:r>
              <a:rPr kumimoji="0" lang="en-GB" sz="1400" b="1" i="0" u="none" strike="noStrike" kern="1200" cap="none" spc="150" normalizeH="0" noProof="0">
                <a:ln>
                  <a:noFill/>
                </a:ln>
                <a:solidFill>
                  <a:srgbClr val="222222">
                    <a:lumMod val="90000"/>
                    <a:lumOff val="10000"/>
                  </a:srgbClr>
                </a:solidFill>
                <a:effectLst/>
                <a:uLnTx/>
                <a:uFillTx/>
                <a:latin typeface="微软雅黑" panose="020B0503020204020204" charset="-122"/>
                <a:ea typeface="微软雅黑" panose="020B0503020204020204" charset="-122"/>
                <a:cs typeface="微软雅黑" panose="020B0503020204020204" charset="-122"/>
                <a:sym typeface="Arial" panose="020B0604020202020204" pitchFamily="34" charset="0"/>
              </a:rPr>
              <a:t>（</a:t>
            </a:r>
            <a:r>
              <a:rPr kumimoji="0" lang="en-US" altLang="en-GB" sz="1400" b="1" i="0" u="none" strike="noStrike" kern="1200" cap="none" spc="150" normalizeH="0" noProof="0">
                <a:ln>
                  <a:noFill/>
                </a:ln>
                <a:solidFill>
                  <a:srgbClr val="222222">
                    <a:lumMod val="90000"/>
                    <a:lumOff val="10000"/>
                  </a:srgbClr>
                </a:solidFill>
                <a:effectLst/>
                <a:uLnTx/>
                <a:uFillTx/>
                <a:latin typeface="微软雅黑" panose="020B0503020204020204" charset="-122"/>
                <a:ea typeface="微软雅黑" panose="020B0503020204020204" charset="-122"/>
                <a:cs typeface="微软雅黑" panose="020B0503020204020204" charset="-122"/>
                <a:sym typeface="Arial" panose="020B0604020202020204" pitchFamily="34" charset="0"/>
              </a:rPr>
              <a:t>3</a:t>
            </a:r>
            <a:r>
              <a:rPr kumimoji="0" lang="en-GB" sz="1400" b="1" i="0" u="none" strike="noStrike" kern="1200" cap="none" spc="150" normalizeH="0" noProof="0">
                <a:ln>
                  <a:noFill/>
                </a:ln>
                <a:solidFill>
                  <a:srgbClr val="222222">
                    <a:lumMod val="90000"/>
                    <a:lumOff val="10000"/>
                  </a:srgbClr>
                </a:solidFill>
                <a:effectLst/>
                <a:uLnTx/>
                <a:uFillTx/>
                <a:latin typeface="微软雅黑" panose="020B0503020204020204" charset="-122"/>
                <a:ea typeface="微软雅黑" panose="020B0503020204020204" charset="-122"/>
                <a:cs typeface="微软雅黑" panose="020B0503020204020204" charset="-122"/>
                <a:sym typeface="Arial" panose="020B0604020202020204" pitchFamily="34" charset="0"/>
              </a:rPr>
              <a:t>）</a:t>
            </a:r>
            <a:endParaRPr kumimoji="0" lang="en-GB" sz="1400" b="1" i="0" u="none" strike="noStrike" kern="1200" cap="none" spc="150" normalizeH="0" noProof="0">
              <a:ln>
                <a:noFill/>
              </a:ln>
              <a:solidFill>
                <a:srgbClr val="222222">
                  <a:lumMod val="90000"/>
                  <a:lumOff val="10000"/>
                </a:srgbClr>
              </a:solidFill>
              <a:effectLst/>
              <a:uLnTx/>
              <a:uFillTx/>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sp>
        <p:nvSpPr>
          <p:cNvPr id="1660" name="Google Shape;1660;p48"/>
          <p:cNvSpPr/>
          <p:nvPr>
            <p:custDataLst>
              <p:tags r:id="rId8"/>
            </p:custDataLst>
          </p:nvPr>
        </p:nvSpPr>
        <p:spPr>
          <a:xfrm>
            <a:off x="7839987" y="3133141"/>
            <a:ext cx="1463143" cy="750095"/>
          </a:xfrm>
          <a:custGeom>
            <a:avLst/>
            <a:gdLst/>
            <a:ahLst/>
            <a:cxnLst/>
            <a:rect l="l" t="t" r="r" b="b"/>
            <a:pathLst>
              <a:path w="21534" h="21599" extrusionOk="0">
                <a:moveTo>
                  <a:pt x="18068" y="0"/>
                </a:moveTo>
                <a:cubicBezTo>
                  <a:pt x="17919" y="-1"/>
                  <a:pt x="17772" y="110"/>
                  <a:pt x="17662" y="332"/>
                </a:cubicBezTo>
                <a:lnTo>
                  <a:pt x="14753" y="6023"/>
                </a:lnTo>
                <a:cubicBezTo>
                  <a:pt x="14528" y="6463"/>
                  <a:pt x="14528" y="7177"/>
                  <a:pt x="14753" y="7617"/>
                </a:cubicBezTo>
                <a:cubicBezTo>
                  <a:pt x="14978" y="8057"/>
                  <a:pt x="15343" y="8057"/>
                  <a:pt x="15568" y="7617"/>
                </a:cubicBezTo>
                <a:lnTo>
                  <a:pt x="17507" y="3823"/>
                </a:lnTo>
                <a:lnTo>
                  <a:pt x="17507" y="15982"/>
                </a:lnTo>
                <a:cubicBezTo>
                  <a:pt x="17539" y="16819"/>
                  <a:pt x="17391" y="17643"/>
                  <a:pt x="17098" y="18256"/>
                </a:cubicBezTo>
                <a:cubicBezTo>
                  <a:pt x="16780" y="18923"/>
                  <a:pt x="16325" y="19271"/>
                  <a:pt x="15860" y="19205"/>
                </a:cubicBezTo>
                <a:lnTo>
                  <a:pt x="533" y="19296"/>
                </a:lnTo>
                <a:cubicBezTo>
                  <a:pt x="238" y="19351"/>
                  <a:pt x="10" y="19826"/>
                  <a:pt x="0" y="20406"/>
                </a:cubicBezTo>
                <a:cubicBezTo>
                  <a:pt x="-10" y="21016"/>
                  <a:pt x="223" y="21537"/>
                  <a:pt x="533" y="21599"/>
                </a:cubicBezTo>
                <a:lnTo>
                  <a:pt x="16315" y="21508"/>
                </a:lnTo>
                <a:cubicBezTo>
                  <a:pt x="16973" y="21408"/>
                  <a:pt x="17583" y="20801"/>
                  <a:pt x="18012" y="19822"/>
                </a:cubicBezTo>
                <a:cubicBezTo>
                  <a:pt x="18355" y="19041"/>
                  <a:pt x="18560" y="18066"/>
                  <a:pt x="18599" y="17039"/>
                </a:cubicBezTo>
                <a:lnTo>
                  <a:pt x="18599" y="3800"/>
                </a:lnTo>
                <a:lnTo>
                  <a:pt x="20550" y="7617"/>
                </a:lnTo>
                <a:cubicBezTo>
                  <a:pt x="20775" y="8057"/>
                  <a:pt x="21140" y="8057"/>
                  <a:pt x="21365" y="7617"/>
                </a:cubicBezTo>
                <a:cubicBezTo>
                  <a:pt x="21590" y="7177"/>
                  <a:pt x="21590" y="6463"/>
                  <a:pt x="21365" y="6023"/>
                </a:cubicBezTo>
                <a:lnTo>
                  <a:pt x="18477" y="332"/>
                </a:lnTo>
                <a:cubicBezTo>
                  <a:pt x="18368" y="119"/>
                  <a:pt x="18221" y="2"/>
                  <a:pt x="18068" y="0"/>
                </a:cubicBezTo>
                <a:close/>
              </a:path>
            </a:pathLst>
          </a:custGeom>
          <a:solidFill>
            <a:srgbClr val="2196F3"/>
          </a:solidFill>
          <a:ln>
            <a:noFill/>
          </a:ln>
        </p:spPr>
        <p:txBody>
          <a:bodyPr spcFirstLastPara="1" wrap="square" lIns="0" tIns="0" rIns="0" bIns="0" anchor="ctr" anchorCtr="0">
            <a:noAutofit/>
          </a:bodyPr>
          <a:p>
            <a:pPr marL="0" marR="0" lvl="0" indent="0" algn="l" defTabSz="457200" rtl="0" eaLnBrk="1" fontAlgn="auto" latinLnBrk="0" hangingPunct="1">
              <a:lnSpc>
                <a:spcPct val="100000"/>
              </a:lnSpc>
              <a:spcBef>
                <a:spcPts val="0"/>
              </a:spcBef>
              <a:spcAft>
                <a:spcPts val="0"/>
              </a:spcAft>
              <a:buClrTx/>
              <a:buSzTx/>
              <a:buFontTx/>
              <a:buNone/>
              <a:defRPr/>
            </a:pPr>
            <a:endParaRPr kumimoji="0" sz="1065" b="0" i="0" u="none" strike="noStrike" kern="1200" cap="none" spc="0" normalizeH="0" baseline="0" noProof="0">
              <a:ln>
                <a:noFill/>
              </a:ln>
              <a:solidFill>
                <a:srgbClr val="74808C"/>
              </a:solidFill>
              <a:effectLst/>
              <a:uLnTx/>
              <a:uFillTx/>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sp>
        <p:nvSpPr>
          <p:cNvPr id="1661" name="Google Shape;1661;p48"/>
          <p:cNvSpPr txBox="1"/>
          <p:nvPr>
            <p:custDataLst>
              <p:tags r:id="rId9"/>
            </p:custDataLst>
          </p:nvPr>
        </p:nvSpPr>
        <p:spPr>
          <a:xfrm>
            <a:off x="7954929" y="3464702"/>
            <a:ext cx="978574" cy="309800"/>
          </a:xfrm>
          <a:prstGeom prst="rect">
            <a:avLst/>
          </a:prstGeom>
          <a:noFill/>
          <a:ln>
            <a:noFill/>
          </a:ln>
        </p:spPr>
        <p:txBody>
          <a:bodyPr spcFirstLastPara="1" wrap="square" lIns="19067" tIns="19067" rIns="19067" bIns="19067" anchor="ctr" anchorCtr="0">
            <a:normAutofit/>
          </a:bodyPr>
          <a:p>
            <a:pPr marL="0" marR="0" lvl="0" indent="0" algn="r" defTabSz="457200" rtl="0" eaLnBrk="1" fontAlgn="auto" latinLnBrk="0" hangingPunct="1">
              <a:lnSpc>
                <a:spcPct val="120000"/>
              </a:lnSpc>
              <a:spcBef>
                <a:spcPts val="0"/>
              </a:spcBef>
              <a:spcAft>
                <a:spcPts val="0"/>
              </a:spcAft>
              <a:buClrTx/>
              <a:buSzTx/>
              <a:buFontTx/>
              <a:buNone/>
              <a:defRPr/>
            </a:pPr>
            <a:r>
              <a:rPr kumimoji="0" lang="en-GB" sz="1400" b="1" i="0" u="none" strike="noStrike" kern="1200" cap="none" spc="150" normalizeH="0" noProof="0">
                <a:ln>
                  <a:noFill/>
                </a:ln>
                <a:solidFill>
                  <a:srgbClr val="222222">
                    <a:lumMod val="90000"/>
                    <a:lumOff val="10000"/>
                  </a:srgbClr>
                </a:solidFill>
                <a:effectLst/>
                <a:uLnTx/>
                <a:uFillTx/>
                <a:latin typeface="微软雅黑" panose="020B0503020204020204" charset="-122"/>
                <a:ea typeface="微软雅黑" panose="020B0503020204020204" charset="-122"/>
                <a:cs typeface="微软雅黑" panose="020B0503020204020204" charset="-122"/>
                <a:sym typeface="Arial" panose="020B0604020202020204" pitchFamily="34" charset="0"/>
              </a:rPr>
              <a:t>（</a:t>
            </a:r>
            <a:r>
              <a:rPr kumimoji="0" lang="en-US" altLang="en-GB" sz="1400" b="1" i="0" u="none" strike="noStrike" kern="1200" cap="none" spc="150" normalizeH="0" noProof="0">
                <a:ln>
                  <a:noFill/>
                </a:ln>
                <a:solidFill>
                  <a:srgbClr val="222222">
                    <a:lumMod val="90000"/>
                    <a:lumOff val="10000"/>
                  </a:srgbClr>
                </a:solidFill>
                <a:effectLst/>
                <a:uLnTx/>
                <a:uFillTx/>
                <a:latin typeface="微软雅黑" panose="020B0503020204020204" charset="-122"/>
                <a:ea typeface="微软雅黑" panose="020B0503020204020204" charset="-122"/>
                <a:cs typeface="微软雅黑" panose="020B0503020204020204" charset="-122"/>
                <a:sym typeface="Arial" panose="020B0604020202020204" pitchFamily="34" charset="0"/>
              </a:rPr>
              <a:t>5</a:t>
            </a:r>
            <a:r>
              <a:rPr kumimoji="0" lang="en-GB" sz="1400" b="1" i="0" u="none" strike="noStrike" kern="1200" cap="none" spc="150" normalizeH="0" noProof="0">
                <a:ln>
                  <a:noFill/>
                </a:ln>
                <a:solidFill>
                  <a:srgbClr val="222222">
                    <a:lumMod val="90000"/>
                    <a:lumOff val="10000"/>
                  </a:srgbClr>
                </a:solidFill>
                <a:effectLst/>
                <a:uLnTx/>
                <a:uFillTx/>
                <a:latin typeface="微软雅黑" panose="020B0503020204020204" charset="-122"/>
                <a:ea typeface="微软雅黑" panose="020B0503020204020204" charset="-122"/>
                <a:cs typeface="微软雅黑" panose="020B0503020204020204" charset="-122"/>
                <a:sym typeface="Arial" panose="020B0604020202020204" pitchFamily="34" charset="0"/>
              </a:rPr>
              <a:t>）</a:t>
            </a:r>
            <a:endParaRPr kumimoji="0" lang="en-GB" sz="1400" b="1" i="0" u="none" strike="noStrike" kern="1200" cap="none" spc="150" normalizeH="0" noProof="0">
              <a:ln>
                <a:noFill/>
              </a:ln>
              <a:solidFill>
                <a:srgbClr val="222222">
                  <a:lumMod val="90000"/>
                  <a:lumOff val="10000"/>
                </a:srgbClr>
              </a:solidFill>
              <a:effectLst/>
              <a:uLnTx/>
              <a:uFillTx/>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sp>
        <p:nvSpPr>
          <p:cNvPr id="1666" name="Google Shape;1666;p48"/>
          <p:cNvSpPr/>
          <p:nvPr>
            <p:custDataLst>
              <p:tags r:id="rId10"/>
            </p:custDataLst>
          </p:nvPr>
        </p:nvSpPr>
        <p:spPr>
          <a:xfrm rot="10800000" flipH="1">
            <a:off x="3464038" y="3807035"/>
            <a:ext cx="1463144" cy="750600"/>
          </a:xfrm>
          <a:custGeom>
            <a:avLst/>
            <a:gdLst/>
            <a:ahLst/>
            <a:cxnLst/>
            <a:rect l="l" t="t" r="r" b="b"/>
            <a:pathLst>
              <a:path w="21534" h="21599" extrusionOk="0">
                <a:moveTo>
                  <a:pt x="18068" y="0"/>
                </a:moveTo>
                <a:cubicBezTo>
                  <a:pt x="17919" y="-1"/>
                  <a:pt x="17772" y="110"/>
                  <a:pt x="17662" y="332"/>
                </a:cubicBezTo>
                <a:lnTo>
                  <a:pt x="14753" y="6023"/>
                </a:lnTo>
                <a:cubicBezTo>
                  <a:pt x="14528" y="6463"/>
                  <a:pt x="14528" y="7177"/>
                  <a:pt x="14753" y="7617"/>
                </a:cubicBezTo>
                <a:cubicBezTo>
                  <a:pt x="14978" y="8057"/>
                  <a:pt x="15343" y="8057"/>
                  <a:pt x="15568" y="7617"/>
                </a:cubicBezTo>
                <a:lnTo>
                  <a:pt x="17507" y="3823"/>
                </a:lnTo>
                <a:lnTo>
                  <a:pt x="17507" y="15982"/>
                </a:lnTo>
                <a:cubicBezTo>
                  <a:pt x="17539" y="16819"/>
                  <a:pt x="17391" y="17643"/>
                  <a:pt x="17098" y="18256"/>
                </a:cubicBezTo>
                <a:cubicBezTo>
                  <a:pt x="16780" y="18923"/>
                  <a:pt x="16325" y="19271"/>
                  <a:pt x="15860" y="19205"/>
                </a:cubicBezTo>
                <a:lnTo>
                  <a:pt x="533" y="19296"/>
                </a:lnTo>
                <a:cubicBezTo>
                  <a:pt x="238" y="19351"/>
                  <a:pt x="10" y="19826"/>
                  <a:pt x="0" y="20406"/>
                </a:cubicBezTo>
                <a:cubicBezTo>
                  <a:pt x="-10" y="21016"/>
                  <a:pt x="223" y="21537"/>
                  <a:pt x="533" y="21599"/>
                </a:cubicBezTo>
                <a:lnTo>
                  <a:pt x="16315" y="21508"/>
                </a:lnTo>
                <a:cubicBezTo>
                  <a:pt x="16973" y="21408"/>
                  <a:pt x="17583" y="20801"/>
                  <a:pt x="18012" y="19822"/>
                </a:cubicBezTo>
                <a:cubicBezTo>
                  <a:pt x="18355" y="19041"/>
                  <a:pt x="18560" y="18066"/>
                  <a:pt x="18599" y="17039"/>
                </a:cubicBezTo>
                <a:lnTo>
                  <a:pt x="18599" y="3800"/>
                </a:lnTo>
                <a:lnTo>
                  <a:pt x="20550" y="7617"/>
                </a:lnTo>
                <a:cubicBezTo>
                  <a:pt x="20775" y="8057"/>
                  <a:pt x="21140" y="8057"/>
                  <a:pt x="21365" y="7617"/>
                </a:cubicBezTo>
                <a:cubicBezTo>
                  <a:pt x="21590" y="7177"/>
                  <a:pt x="21590" y="6463"/>
                  <a:pt x="21365" y="6023"/>
                </a:cubicBezTo>
                <a:lnTo>
                  <a:pt x="18477" y="332"/>
                </a:lnTo>
                <a:cubicBezTo>
                  <a:pt x="18368" y="119"/>
                  <a:pt x="18221" y="2"/>
                  <a:pt x="18068" y="0"/>
                </a:cubicBezTo>
                <a:close/>
              </a:path>
            </a:pathLst>
          </a:custGeom>
          <a:solidFill>
            <a:srgbClr val="009587"/>
          </a:solidFill>
          <a:ln>
            <a:noFill/>
          </a:ln>
        </p:spPr>
        <p:txBody>
          <a:bodyPr spcFirstLastPara="1" wrap="square" lIns="0" tIns="0" rIns="0" bIns="0" anchor="ctr" anchorCtr="0">
            <a:noAutofit/>
          </a:bodyPr>
          <a:p>
            <a:pPr marL="0" marR="0" lvl="0" indent="0" algn="l" defTabSz="457200" rtl="0" eaLnBrk="1" fontAlgn="auto" latinLnBrk="0" hangingPunct="1">
              <a:lnSpc>
                <a:spcPct val="100000"/>
              </a:lnSpc>
              <a:spcBef>
                <a:spcPts val="0"/>
              </a:spcBef>
              <a:spcAft>
                <a:spcPts val="0"/>
              </a:spcAft>
              <a:buClrTx/>
              <a:buSzTx/>
              <a:buFontTx/>
              <a:buNone/>
              <a:defRPr/>
            </a:pPr>
            <a:endParaRPr kumimoji="0" sz="1065" b="0" i="0" u="none" strike="noStrike" kern="1200" cap="none" spc="0" normalizeH="0" baseline="0" noProof="0">
              <a:ln>
                <a:noFill/>
              </a:ln>
              <a:solidFill>
                <a:srgbClr val="74808C"/>
              </a:solidFill>
              <a:effectLst/>
              <a:uLnTx/>
              <a:uFillTx/>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sp>
        <p:nvSpPr>
          <p:cNvPr id="1667" name="Google Shape;1667;p48"/>
          <p:cNvSpPr txBox="1"/>
          <p:nvPr>
            <p:custDataLst>
              <p:tags r:id="rId11"/>
            </p:custDataLst>
          </p:nvPr>
        </p:nvSpPr>
        <p:spPr>
          <a:xfrm>
            <a:off x="3702674" y="3932788"/>
            <a:ext cx="878769" cy="309799"/>
          </a:xfrm>
          <a:prstGeom prst="rect">
            <a:avLst/>
          </a:prstGeom>
          <a:noFill/>
          <a:ln>
            <a:noFill/>
          </a:ln>
        </p:spPr>
        <p:txBody>
          <a:bodyPr spcFirstLastPara="1" wrap="square" lIns="19067" tIns="19067" rIns="19067" bIns="19067" anchor="ctr" anchorCtr="0">
            <a:normAutofit/>
          </a:bodyPr>
          <a:p>
            <a:pPr marL="0" marR="0" lvl="0" indent="0" algn="r" defTabSz="457200" rtl="0" eaLnBrk="1" fontAlgn="auto" latinLnBrk="0" hangingPunct="1">
              <a:lnSpc>
                <a:spcPct val="120000"/>
              </a:lnSpc>
              <a:spcBef>
                <a:spcPts val="0"/>
              </a:spcBef>
              <a:spcAft>
                <a:spcPts val="0"/>
              </a:spcAft>
              <a:buClrTx/>
              <a:buSzTx/>
              <a:buFontTx/>
              <a:buNone/>
              <a:defRPr/>
            </a:pPr>
            <a:r>
              <a:rPr kumimoji="0" lang="en-GB" sz="1400" b="1" i="0" u="none" strike="noStrike" kern="1200" cap="none" spc="150" normalizeH="0" noProof="0">
                <a:ln>
                  <a:noFill/>
                </a:ln>
                <a:solidFill>
                  <a:srgbClr val="222222">
                    <a:lumMod val="90000"/>
                    <a:lumOff val="10000"/>
                  </a:srgbClr>
                </a:solidFill>
                <a:effectLst/>
                <a:uLnTx/>
                <a:uFillTx/>
                <a:latin typeface="微软雅黑" panose="020B0503020204020204" charset="-122"/>
                <a:ea typeface="微软雅黑" panose="020B0503020204020204" charset="-122"/>
                <a:cs typeface="微软雅黑" panose="020B0503020204020204" charset="-122"/>
                <a:sym typeface="Arial" panose="020B0604020202020204" pitchFamily="34" charset="0"/>
              </a:rPr>
              <a:t>（</a:t>
            </a:r>
            <a:r>
              <a:rPr kumimoji="0" lang="en-US" altLang="en-GB" sz="1400" b="1" i="0" u="none" strike="noStrike" kern="1200" cap="none" spc="150" normalizeH="0" noProof="0">
                <a:ln>
                  <a:noFill/>
                </a:ln>
                <a:solidFill>
                  <a:srgbClr val="222222">
                    <a:lumMod val="90000"/>
                    <a:lumOff val="10000"/>
                  </a:srgbClr>
                </a:solidFill>
                <a:effectLst/>
                <a:uLnTx/>
                <a:uFillTx/>
                <a:latin typeface="微软雅黑" panose="020B0503020204020204" charset="-122"/>
                <a:ea typeface="微软雅黑" panose="020B0503020204020204" charset="-122"/>
                <a:cs typeface="微软雅黑" panose="020B0503020204020204" charset="-122"/>
                <a:sym typeface="Arial" panose="020B0604020202020204" pitchFamily="34" charset="0"/>
              </a:rPr>
              <a:t>2</a:t>
            </a:r>
            <a:r>
              <a:rPr kumimoji="0" lang="en-GB" sz="1400" b="1" i="0" u="none" strike="noStrike" kern="1200" cap="none" spc="150" normalizeH="0" noProof="0">
                <a:ln>
                  <a:noFill/>
                </a:ln>
                <a:solidFill>
                  <a:srgbClr val="222222">
                    <a:lumMod val="90000"/>
                    <a:lumOff val="10000"/>
                  </a:srgbClr>
                </a:solidFill>
                <a:effectLst/>
                <a:uLnTx/>
                <a:uFillTx/>
                <a:latin typeface="微软雅黑" panose="020B0503020204020204" charset="-122"/>
                <a:ea typeface="微软雅黑" panose="020B0503020204020204" charset="-122"/>
                <a:cs typeface="微软雅黑" panose="020B0503020204020204" charset="-122"/>
                <a:sym typeface="Arial" panose="020B0604020202020204" pitchFamily="34" charset="0"/>
              </a:rPr>
              <a:t>）</a:t>
            </a:r>
            <a:endParaRPr kumimoji="0" lang="en-GB" sz="1400" b="1" i="0" u="none" strike="noStrike" kern="1200" cap="none" spc="150" normalizeH="0" noProof="0">
              <a:ln>
                <a:noFill/>
              </a:ln>
              <a:solidFill>
                <a:srgbClr val="222222">
                  <a:lumMod val="90000"/>
                  <a:lumOff val="10000"/>
                </a:srgbClr>
              </a:solidFill>
              <a:effectLst/>
              <a:uLnTx/>
              <a:uFillTx/>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sp>
        <p:nvSpPr>
          <p:cNvPr id="1672" name="Google Shape;1672;p48"/>
          <p:cNvSpPr/>
          <p:nvPr>
            <p:custDataLst>
              <p:tags r:id="rId12"/>
            </p:custDataLst>
          </p:nvPr>
        </p:nvSpPr>
        <p:spPr>
          <a:xfrm rot="10800000" flipH="1">
            <a:off x="6381337" y="3807035"/>
            <a:ext cx="1463143" cy="750600"/>
          </a:xfrm>
          <a:custGeom>
            <a:avLst/>
            <a:gdLst/>
            <a:ahLst/>
            <a:cxnLst/>
            <a:rect l="l" t="t" r="r" b="b"/>
            <a:pathLst>
              <a:path w="21534" h="21599" extrusionOk="0">
                <a:moveTo>
                  <a:pt x="18068" y="0"/>
                </a:moveTo>
                <a:cubicBezTo>
                  <a:pt x="17919" y="-1"/>
                  <a:pt x="17772" y="110"/>
                  <a:pt x="17662" y="332"/>
                </a:cubicBezTo>
                <a:lnTo>
                  <a:pt x="14753" y="6023"/>
                </a:lnTo>
                <a:cubicBezTo>
                  <a:pt x="14528" y="6463"/>
                  <a:pt x="14528" y="7177"/>
                  <a:pt x="14753" y="7617"/>
                </a:cubicBezTo>
                <a:cubicBezTo>
                  <a:pt x="14978" y="8057"/>
                  <a:pt x="15343" y="8057"/>
                  <a:pt x="15568" y="7617"/>
                </a:cubicBezTo>
                <a:lnTo>
                  <a:pt x="17507" y="3823"/>
                </a:lnTo>
                <a:lnTo>
                  <a:pt x="17507" y="15982"/>
                </a:lnTo>
                <a:cubicBezTo>
                  <a:pt x="17539" y="16819"/>
                  <a:pt x="17391" y="17643"/>
                  <a:pt x="17098" y="18256"/>
                </a:cubicBezTo>
                <a:cubicBezTo>
                  <a:pt x="16780" y="18923"/>
                  <a:pt x="16325" y="19271"/>
                  <a:pt x="15860" y="19205"/>
                </a:cubicBezTo>
                <a:lnTo>
                  <a:pt x="533" y="19296"/>
                </a:lnTo>
                <a:cubicBezTo>
                  <a:pt x="238" y="19351"/>
                  <a:pt x="10" y="19826"/>
                  <a:pt x="0" y="20406"/>
                </a:cubicBezTo>
                <a:cubicBezTo>
                  <a:pt x="-10" y="21016"/>
                  <a:pt x="223" y="21537"/>
                  <a:pt x="533" y="21599"/>
                </a:cubicBezTo>
                <a:lnTo>
                  <a:pt x="16315" y="21508"/>
                </a:lnTo>
                <a:cubicBezTo>
                  <a:pt x="16973" y="21408"/>
                  <a:pt x="17583" y="20801"/>
                  <a:pt x="18012" y="19822"/>
                </a:cubicBezTo>
                <a:cubicBezTo>
                  <a:pt x="18355" y="19041"/>
                  <a:pt x="18560" y="18066"/>
                  <a:pt x="18599" y="17039"/>
                </a:cubicBezTo>
                <a:lnTo>
                  <a:pt x="18599" y="3800"/>
                </a:lnTo>
                <a:lnTo>
                  <a:pt x="20550" y="7617"/>
                </a:lnTo>
                <a:cubicBezTo>
                  <a:pt x="20775" y="8057"/>
                  <a:pt x="21140" y="8057"/>
                  <a:pt x="21365" y="7617"/>
                </a:cubicBezTo>
                <a:cubicBezTo>
                  <a:pt x="21590" y="7177"/>
                  <a:pt x="21590" y="6463"/>
                  <a:pt x="21365" y="6023"/>
                </a:cubicBezTo>
                <a:lnTo>
                  <a:pt x="18477" y="332"/>
                </a:lnTo>
                <a:cubicBezTo>
                  <a:pt x="18368" y="119"/>
                  <a:pt x="18221" y="2"/>
                  <a:pt x="18068" y="0"/>
                </a:cubicBezTo>
                <a:close/>
              </a:path>
            </a:pathLst>
          </a:custGeom>
          <a:solidFill>
            <a:srgbClr val="009587"/>
          </a:solidFill>
          <a:ln>
            <a:noFill/>
          </a:ln>
        </p:spPr>
        <p:txBody>
          <a:bodyPr spcFirstLastPara="1" wrap="square" lIns="0" tIns="0" rIns="0" bIns="0" anchor="ctr" anchorCtr="0">
            <a:noAutofit/>
          </a:bodyPr>
          <a:p>
            <a:pPr marL="0" marR="0" lvl="0" indent="0" algn="l" defTabSz="457200" rtl="0" eaLnBrk="1" fontAlgn="auto" latinLnBrk="0" hangingPunct="1">
              <a:lnSpc>
                <a:spcPct val="100000"/>
              </a:lnSpc>
              <a:spcBef>
                <a:spcPts val="0"/>
              </a:spcBef>
              <a:spcAft>
                <a:spcPts val="0"/>
              </a:spcAft>
              <a:buClrTx/>
              <a:buSzTx/>
              <a:buFontTx/>
              <a:buNone/>
              <a:defRPr/>
            </a:pPr>
            <a:endParaRPr kumimoji="0" sz="1065" b="0" i="0" u="none" strike="noStrike" kern="1200" cap="none" spc="0" normalizeH="0" baseline="0" noProof="0">
              <a:ln>
                <a:noFill/>
              </a:ln>
              <a:solidFill>
                <a:srgbClr val="74808C"/>
              </a:solidFill>
              <a:effectLst/>
              <a:uLnTx/>
              <a:uFillTx/>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sp>
        <p:nvSpPr>
          <p:cNvPr id="1673" name="Google Shape;1673;p48"/>
          <p:cNvSpPr txBox="1"/>
          <p:nvPr>
            <p:custDataLst>
              <p:tags r:id="rId13"/>
            </p:custDataLst>
          </p:nvPr>
        </p:nvSpPr>
        <p:spPr>
          <a:xfrm>
            <a:off x="6550804" y="3932788"/>
            <a:ext cx="918870" cy="309799"/>
          </a:xfrm>
          <a:prstGeom prst="rect">
            <a:avLst/>
          </a:prstGeom>
          <a:noFill/>
          <a:ln>
            <a:noFill/>
          </a:ln>
        </p:spPr>
        <p:txBody>
          <a:bodyPr spcFirstLastPara="1" wrap="square" lIns="19067" tIns="19067" rIns="19067" bIns="19067" anchor="ctr" anchorCtr="0">
            <a:normAutofit/>
          </a:bodyPr>
          <a:p>
            <a:pPr marL="0" marR="0" lvl="0" indent="0" algn="r" defTabSz="457200" rtl="0" eaLnBrk="1" fontAlgn="auto" latinLnBrk="0" hangingPunct="1">
              <a:lnSpc>
                <a:spcPct val="120000"/>
              </a:lnSpc>
              <a:spcBef>
                <a:spcPts val="0"/>
              </a:spcBef>
              <a:spcAft>
                <a:spcPts val="0"/>
              </a:spcAft>
              <a:buClrTx/>
              <a:buSzTx/>
              <a:buFontTx/>
              <a:buNone/>
              <a:defRPr/>
            </a:pPr>
            <a:r>
              <a:rPr kumimoji="0" lang="en-GB" sz="1400" b="1" i="0" u="none" strike="noStrike" kern="1200" cap="none" spc="150" normalizeH="0" noProof="0">
                <a:ln>
                  <a:noFill/>
                </a:ln>
                <a:solidFill>
                  <a:srgbClr val="222222">
                    <a:lumMod val="90000"/>
                    <a:lumOff val="10000"/>
                  </a:srgbClr>
                </a:solidFill>
                <a:effectLst/>
                <a:uLnTx/>
                <a:uFillTx/>
                <a:latin typeface="微软雅黑" panose="020B0503020204020204" charset="-122"/>
                <a:ea typeface="微软雅黑" panose="020B0503020204020204" charset="-122"/>
                <a:cs typeface="微软雅黑" panose="020B0503020204020204" charset="-122"/>
                <a:sym typeface="Arial" panose="020B0604020202020204" pitchFamily="34" charset="0"/>
              </a:rPr>
              <a:t>（</a:t>
            </a:r>
            <a:r>
              <a:rPr kumimoji="0" lang="en-US" altLang="en-GB" sz="1400" b="1" i="0" u="none" strike="noStrike" kern="1200" cap="none" spc="150" normalizeH="0" noProof="0">
                <a:ln>
                  <a:noFill/>
                </a:ln>
                <a:solidFill>
                  <a:srgbClr val="222222">
                    <a:lumMod val="90000"/>
                    <a:lumOff val="10000"/>
                  </a:srgbClr>
                </a:solidFill>
                <a:effectLst/>
                <a:uLnTx/>
                <a:uFillTx/>
                <a:latin typeface="微软雅黑" panose="020B0503020204020204" charset="-122"/>
                <a:ea typeface="微软雅黑" panose="020B0503020204020204" charset="-122"/>
                <a:cs typeface="微软雅黑" panose="020B0503020204020204" charset="-122"/>
                <a:sym typeface="Arial" panose="020B0604020202020204" pitchFamily="34" charset="0"/>
              </a:rPr>
              <a:t>4</a:t>
            </a:r>
            <a:r>
              <a:rPr kumimoji="0" lang="en-GB" sz="1400" b="1" i="0" u="none" strike="noStrike" kern="1200" cap="none" spc="150" normalizeH="0" noProof="0">
                <a:ln>
                  <a:noFill/>
                </a:ln>
                <a:solidFill>
                  <a:srgbClr val="222222">
                    <a:lumMod val="90000"/>
                    <a:lumOff val="10000"/>
                  </a:srgbClr>
                </a:solidFill>
                <a:effectLst/>
                <a:uLnTx/>
                <a:uFillTx/>
                <a:latin typeface="微软雅黑" panose="020B0503020204020204" charset="-122"/>
                <a:ea typeface="微软雅黑" panose="020B0503020204020204" charset="-122"/>
                <a:cs typeface="微软雅黑" panose="020B0503020204020204" charset="-122"/>
                <a:sym typeface="Arial" panose="020B0604020202020204" pitchFamily="34" charset="0"/>
              </a:rPr>
              <a:t>）</a:t>
            </a:r>
            <a:endParaRPr kumimoji="0" lang="en-GB" sz="1400" b="1" i="0" u="none" strike="noStrike" kern="1200" cap="none" spc="150" normalizeH="0" noProof="0">
              <a:ln>
                <a:noFill/>
              </a:ln>
              <a:solidFill>
                <a:srgbClr val="222222">
                  <a:lumMod val="90000"/>
                  <a:lumOff val="10000"/>
                </a:srgbClr>
              </a:solidFill>
              <a:effectLst/>
              <a:uLnTx/>
              <a:uFillTx/>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sp>
        <p:nvSpPr>
          <p:cNvPr id="4" name="文本框 3"/>
          <p:cNvSpPr txBox="1"/>
          <p:nvPr>
            <p:custDataLst>
              <p:tags r:id="rId14"/>
            </p:custDataLst>
          </p:nvPr>
        </p:nvSpPr>
        <p:spPr>
          <a:xfrm>
            <a:off x="863312" y="3457915"/>
            <a:ext cx="784610" cy="782060"/>
          </a:xfrm>
          <a:prstGeom prst="rect">
            <a:avLst/>
          </a:prstGeom>
          <a:noFill/>
        </p:spPr>
        <p:txBody>
          <a:bodyPr wrap="square" rtlCol="0" anchor="ctr">
            <a:normAutofit/>
          </a:bodyPr>
          <a:p>
            <a:pPr marL="0" marR="0" lvl="0" indent="0" algn="ctr" defTabSz="457200" rtl="0" eaLnBrk="1" fontAlgn="auto" latinLnBrk="0" hangingPunct="1">
              <a:lnSpc>
                <a:spcPct val="100000"/>
              </a:lnSpc>
              <a:spcBef>
                <a:spcPts val="0"/>
              </a:spcBef>
              <a:spcAft>
                <a:spcPts val="0"/>
              </a:spcAft>
              <a:buClrTx/>
              <a:buSzTx/>
              <a:buFontTx/>
              <a:buNone/>
              <a:defRPr/>
            </a:pPr>
            <a:r>
              <a:rPr kumimoji="1" lang="zh-CN" altLang="en-US" sz="2000" b="1" spc="300">
                <a:solidFill>
                  <a:srgbClr val="FFFFFF"/>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安全行为</a:t>
            </a:r>
            <a:endParaRPr kumimoji="1" lang="zh-CN" altLang="en-US" sz="2000" b="1" spc="300">
              <a:solidFill>
                <a:srgbClr val="FFFFFF"/>
              </a:solidFill>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sp>
        <p:nvSpPr>
          <p:cNvPr id="20" name="Google Shape;1642;p48"/>
          <p:cNvSpPr/>
          <p:nvPr>
            <p:custDataLst>
              <p:tags r:id="rId15"/>
            </p:custDataLst>
          </p:nvPr>
        </p:nvSpPr>
        <p:spPr>
          <a:xfrm>
            <a:off x="757460" y="3350788"/>
            <a:ext cx="996314" cy="996314"/>
          </a:xfrm>
          <a:prstGeom prst="ellipse">
            <a:avLst/>
          </a:prstGeom>
          <a:noFill/>
          <a:ln w="12700">
            <a:solidFill>
              <a:srgbClr val="FFFFFF"/>
            </a:solidFill>
          </a:ln>
        </p:spPr>
        <p:txBody>
          <a:bodyPr spcFirstLastPara="1" wrap="square" lIns="19067" tIns="19067" rIns="19067" bIns="19067" anchor="ctr" anchorCtr="0">
            <a:noAutofit/>
          </a:bodyPr>
          <a:p>
            <a:pPr marL="0" marR="0" lvl="0" indent="0" algn="l" defTabSz="457200" rtl="0" eaLnBrk="1" fontAlgn="auto" latinLnBrk="0" hangingPunct="1">
              <a:lnSpc>
                <a:spcPct val="100000"/>
              </a:lnSpc>
              <a:spcBef>
                <a:spcPts val="0"/>
              </a:spcBef>
              <a:spcAft>
                <a:spcPts val="0"/>
              </a:spcAft>
              <a:buClr>
                <a:srgbClr val="74808C"/>
              </a:buClr>
              <a:buSzPts val="800"/>
              <a:buFontTx/>
              <a:buNone/>
              <a:defRPr/>
            </a:pPr>
            <a:endParaRPr kumimoji="0" sz="1065" b="0" i="0" u="none" strike="noStrike" kern="1200" cap="none" spc="0" normalizeH="0" baseline="0" noProof="0">
              <a:ln>
                <a:noFill/>
              </a:ln>
              <a:solidFill>
                <a:srgbClr val="74808C"/>
              </a:solidFill>
              <a:effectLst/>
              <a:uLnTx/>
              <a:uFillTx/>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sp>
        <p:nvSpPr>
          <p:cNvPr id="21" name="文本框 20"/>
          <p:cNvSpPr txBox="1"/>
          <p:nvPr>
            <p:custDataLst>
              <p:tags r:id="rId16"/>
            </p:custDataLst>
          </p:nvPr>
        </p:nvSpPr>
        <p:spPr>
          <a:xfrm>
            <a:off x="2228850" y="1895475"/>
            <a:ext cx="2011680" cy="1124585"/>
          </a:xfrm>
          <a:prstGeom prst="rect">
            <a:avLst/>
          </a:prstGeom>
          <a:noFill/>
        </p:spPr>
        <p:txBody>
          <a:bodyPr wrap="square" rtlCol="0" anchor="b" anchorCtr="0">
            <a:spAutoFit/>
          </a:bodyPr>
          <a:p>
            <a:pPr lvl="0" algn="ctr" defTabSz="457200">
              <a:lnSpc>
                <a:spcPct val="120000"/>
              </a:lnSpc>
              <a:defRPr/>
            </a:pPr>
            <a:r>
              <a:rPr kumimoji="1" lang="zh-CN" altLang="en-US" sz="1400" spc="150">
                <a:solidFill>
                  <a:srgbClr val="222222">
                    <a:lumMod val="75000"/>
                    <a:lumOff val="25000"/>
                  </a:srgbClr>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损坏隧道、轨道、路基、高架、车站、通风亭、冷却塔、变电站、护栏护网等设施；</a:t>
            </a:r>
            <a:endParaRPr kumimoji="1" lang="zh-CN" altLang="en-US" sz="1400" spc="150">
              <a:solidFill>
                <a:srgbClr val="222222">
                  <a:lumMod val="75000"/>
                  <a:lumOff val="25000"/>
                </a:srgbClr>
              </a:solidFill>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sp>
        <p:nvSpPr>
          <p:cNvPr id="22" name="文本框 21"/>
          <p:cNvSpPr txBox="1"/>
          <p:nvPr>
            <p:custDataLst>
              <p:tags r:id="rId17"/>
            </p:custDataLst>
          </p:nvPr>
        </p:nvSpPr>
        <p:spPr>
          <a:xfrm>
            <a:off x="3724483" y="4679176"/>
            <a:ext cx="1936500" cy="607695"/>
          </a:xfrm>
          <a:prstGeom prst="rect">
            <a:avLst/>
          </a:prstGeom>
          <a:noFill/>
        </p:spPr>
        <p:txBody>
          <a:bodyPr wrap="square" rtlCol="0" anchor="t" anchorCtr="0">
            <a:spAutoFit/>
          </a:bodyPr>
          <a:p>
            <a:pPr lvl="0" algn="ctr" defTabSz="457200">
              <a:lnSpc>
                <a:spcPct val="120000"/>
              </a:lnSpc>
              <a:defRPr/>
            </a:pPr>
            <a:r>
              <a:rPr kumimoji="1" lang="zh-CN" altLang="en-US" sz="1400" spc="150">
                <a:solidFill>
                  <a:srgbClr val="222222">
                    <a:lumMod val="75000"/>
                    <a:lumOff val="25000"/>
                  </a:srgbClr>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损坏车辆或者干扰车辆正常运行；</a:t>
            </a:r>
            <a:endParaRPr kumimoji="1" lang="zh-CN" altLang="en-US" sz="1400" spc="150">
              <a:solidFill>
                <a:srgbClr val="222222">
                  <a:lumMod val="75000"/>
                  <a:lumOff val="25000"/>
                </a:srgbClr>
              </a:solidFill>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sp>
        <p:nvSpPr>
          <p:cNvPr id="23" name="文本框 22"/>
          <p:cNvSpPr txBox="1"/>
          <p:nvPr>
            <p:custDataLst>
              <p:tags r:id="rId18"/>
            </p:custDataLst>
          </p:nvPr>
        </p:nvSpPr>
        <p:spPr>
          <a:xfrm>
            <a:off x="6651973" y="4679176"/>
            <a:ext cx="1936500" cy="1124585"/>
          </a:xfrm>
          <a:prstGeom prst="rect">
            <a:avLst/>
          </a:prstGeom>
          <a:noFill/>
        </p:spPr>
        <p:txBody>
          <a:bodyPr wrap="square" rtlCol="0" anchor="t" anchorCtr="0">
            <a:spAutoFit/>
          </a:bodyPr>
          <a:p>
            <a:pPr lvl="0" algn="ctr" defTabSz="457200">
              <a:lnSpc>
                <a:spcPct val="120000"/>
              </a:lnSpc>
              <a:defRPr/>
            </a:pPr>
            <a:r>
              <a:rPr kumimoji="1" lang="zh-CN" altLang="en-US" sz="1400" spc="150">
                <a:solidFill>
                  <a:srgbClr val="222222">
                    <a:lumMod val="75000"/>
                    <a:lumOff val="25000"/>
                  </a:srgbClr>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擅自在高架桥梁上钻孔打眼，搭设电线或者其他承力绳索，设置附着物；</a:t>
            </a:r>
            <a:endParaRPr kumimoji="1" lang="zh-CN" altLang="en-US" sz="1400" spc="150">
              <a:solidFill>
                <a:srgbClr val="222222">
                  <a:lumMod val="75000"/>
                  <a:lumOff val="25000"/>
                </a:srgbClr>
              </a:solidFill>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sp>
        <p:nvSpPr>
          <p:cNvPr id="24" name="文本框 23"/>
          <p:cNvSpPr txBox="1"/>
          <p:nvPr>
            <p:custDataLst>
              <p:tags r:id="rId19"/>
            </p:custDataLst>
          </p:nvPr>
        </p:nvSpPr>
        <p:spPr>
          <a:xfrm>
            <a:off x="9507855" y="4679315"/>
            <a:ext cx="2080260" cy="607695"/>
          </a:xfrm>
          <a:prstGeom prst="rect">
            <a:avLst/>
          </a:prstGeom>
          <a:noFill/>
        </p:spPr>
        <p:txBody>
          <a:bodyPr wrap="square" rtlCol="0" anchor="t" anchorCtr="0">
            <a:spAutoFit/>
          </a:bodyPr>
          <a:p>
            <a:pPr lvl="0" algn="ctr" defTabSz="457200">
              <a:lnSpc>
                <a:spcPct val="120000"/>
              </a:lnSpc>
              <a:defRPr/>
            </a:pPr>
            <a:r>
              <a:rPr kumimoji="1" lang="zh-CN" altLang="en-US" sz="1400" spc="150">
                <a:solidFill>
                  <a:srgbClr val="222222">
                    <a:lumMod val="75000"/>
                    <a:lumOff val="25000"/>
                  </a:srgbClr>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其他危害轨道交通设备设施安全的行为。</a:t>
            </a:r>
            <a:endParaRPr kumimoji="1" lang="zh-CN" altLang="en-US" sz="1400" spc="150">
              <a:solidFill>
                <a:srgbClr val="222222">
                  <a:lumMod val="75000"/>
                  <a:lumOff val="25000"/>
                </a:srgbClr>
              </a:solidFill>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sp>
        <p:nvSpPr>
          <p:cNvPr id="25" name="文本框 24"/>
          <p:cNvSpPr txBox="1"/>
          <p:nvPr>
            <p:custDataLst>
              <p:tags r:id="rId20"/>
            </p:custDataLst>
          </p:nvPr>
        </p:nvSpPr>
        <p:spPr>
          <a:xfrm>
            <a:off x="5031105" y="1895475"/>
            <a:ext cx="2241550" cy="1124585"/>
          </a:xfrm>
          <a:prstGeom prst="rect">
            <a:avLst/>
          </a:prstGeom>
          <a:noFill/>
        </p:spPr>
        <p:txBody>
          <a:bodyPr wrap="square" rtlCol="0" anchor="b" anchorCtr="0">
            <a:spAutoFit/>
          </a:bodyPr>
          <a:p>
            <a:pPr lvl="0" algn="ctr" defTabSz="457200">
              <a:lnSpc>
                <a:spcPct val="120000"/>
              </a:lnSpc>
              <a:defRPr/>
            </a:pPr>
            <a:r>
              <a:rPr kumimoji="1" lang="zh-CN" altLang="en-US" sz="1400" spc="150">
                <a:solidFill>
                  <a:srgbClr val="222222">
                    <a:lumMod val="75000"/>
                    <a:lumOff val="25000"/>
                  </a:srgbClr>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损坏或者干扰机电设备、电缆、通信信号系统、自动售检票系统、视频监控设备等；</a:t>
            </a:r>
            <a:endParaRPr kumimoji="1" lang="zh-CN" altLang="en-US" sz="1400" spc="150">
              <a:solidFill>
                <a:srgbClr val="222222">
                  <a:lumMod val="75000"/>
                  <a:lumOff val="25000"/>
                </a:srgbClr>
              </a:solidFill>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sp>
        <p:nvSpPr>
          <p:cNvPr id="26" name="文本框 25"/>
          <p:cNvSpPr txBox="1"/>
          <p:nvPr>
            <p:custDataLst>
              <p:tags r:id="rId21"/>
            </p:custDataLst>
          </p:nvPr>
        </p:nvSpPr>
        <p:spPr>
          <a:xfrm>
            <a:off x="8081773" y="2412476"/>
            <a:ext cx="1936500" cy="607695"/>
          </a:xfrm>
          <a:prstGeom prst="rect">
            <a:avLst/>
          </a:prstGeom>
          <a:noFill/>
        </p:spPr>
        <p:txBody>
          <a:bodyPr wrap="square" rtlCol="0" anchor="b" anchorCtr="0">
            <a:spAutoFit/>
          </a:bodyPr>
          <a:p>
            <a:pPr lvl="0" algn="ctr" defTabSz="457200">
              <a:lnSpc>
                <a:spcPct val="120000"/>
              </a:lnSpc>
              <a:defRPr/>
            </a:pPr>
            <a:r>
              <a:rPr kumimoji="1" lang="zh-CN" altLang="en-US" sz="1400" spc="150">
                <a:solidFill>
                  <a:srgbClr val="222222">
                    <a:lumMod val="75000"/>
                    <a:lumOff val="25000"/>
                  </a:srgbClr>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损坏、移动、遮盖安全标志；</a:t>
            </a:r>
            <a:endParaRPr kumimoji="1" lang="zh-CN" altLang="en-US" sz="1400" spc="150">
              <a:solidFill>
                <a:srgbClr val="222222">
                  <a:lumMod val="75000"/>
                  <a:lumOff val="25000"/>
                </a:srgbClr>
              </a:solidFill>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sp>
        <p:nvSpPr>
          <p:cNvPr id="29" name="TextBox 5"/>
          <p:cNvSpPr txBox="1"/>
          <p:nvPr>
            <p:custDataLst>
              <p:tags r:id="rId22"/>
            </p:custDataLst>
          </p:nvPr>
        </p:nvSpPr>
        <p:spPr>
          <a:xfrm>
            <a:off x="461010" y="527685"/>
            <a:ext cx="10300970" cy="607695"/>
          </a:xfrm>
          <a:prstGeom prst="rect">
            <a:avLst/>
          </a:prstGeom>
          <a:noFill/>
        </p:spPr>
        <p:txBody>
          <a:bodyPr wrap="square" rtlCol="0">
            <a:spAutoFit/>
          </a:bodyPr>
          <a:p>
            <a:pPr lvl="0" defTabSz="457200">
              <a:lnSpc>
                <a:spcPct val="120000"/>
              </a:lnSpc>
              <a:defRPr/>
            </a:pPr>
            <a:r>
              <a:rPr lang="zh-CN" altLang="en-US" sz="2800" b="1" spc="300">
                <a:solidFill>
                  <a:srgbClr val="222222">
                    <a:lumMod val="90000"/>
                    <a:lumOff val="10000"/>
                  </a:srgbClr>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禁止下列危害轨道交通设备设施安全的行为</a:t>
            </a:r>
            <a:endParaRPr lang="zh-CN" altLang="en-US" sz="2800" b="1" spc="300">
              <a:solidFill>
                <a:srgbClr val="222222">
                  <a:lumMod val="90000"/>
                  <a:lumOff val="10000"/>
                </a:srgbClr>
              </a:solidFill>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spTree>
    <p:custDataLst>
      <p:tags r:id="rId23"/>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custDataLst>
              <p:tags r:id="rId1"/>
            </p:custDataLst>
          </p:nvPr>
        </p:nvSpPr>
        <p:spPr>
          <a:xfrm>
            <a:off x="8145780" y="1979295"/>
            <a:ext cx="3672000" cy="415290"/>
          </a:xfrm>
          <a:prstGeom prst="rect">
            <a:avLst/>
          </a:prstGeom>
          <a:noFill/>
        </p:spPr>
        <p:txBody>
          <a:bodyPr wrap="square" lIns="90000" tIns="46800" rIns="90000" bIns="0" anchor="b" anchorCtr="0">
            <a:spAutoFit/>
          </a:bodyPr>
          <a:p>
            <a:pPr marL="0" indent="0" algn="l" fontAlgn="auto">
              <a:lnSpc>
                <a:spcPct val="120000"/>
              </a:lnSpc>
              <a:spcBef>
                <a:spcPts val="0"/>
              </a:spcBef>
              <a:spcAft>
                <a:spcPts val="0"/>
              </a:spcAft>
              <a:buSzPct val="100000"/>
            </a:pPr>
            <a:r>
              <a:rPr lang="zh-CN" altLang="en-US" sz="2000" b="1" spc="300">
                <a:solidFill>
                  <a:srgbClr val="E1448B"/>
                </a:solidFill>
                <a:latin typeface="微软雅黑" panose="020B0503020204020204" charset="-122"/>
                <a:ea typeface="微软雅黑" panose="020B0503020204020204" charset="-122"/>
                <a:cs typeface="微软雅黑" panose="020B0503020204020204" charset="-122"/>
              </a:rPr>
              <a:t>2. 综合评估制度</a:t>
            </a:r>
            <a:endParaRPr lang="zh-CN" altLang="en-US" sz="2000" b="1" spc="300">
              <a:solidFill>
                <a:srgbClr val="E1448B"/>
              </a:solidFill>
              <a:latin typeface="微软雅黑" panose="020B0503020204020204" charset="-122"/>
              <a:ea typeface="微软雅黑" panose="020B0503020204020204" charset="-122"/>
              <a:cs typeface="微软雅黑" panose="020B0503020204020204" charset="-122"/>
            </a:endParaRPr>
          </a:p>
        </p:txBody>
      </p:sp>
      <p:sp>
        <p:nvSpPr>
          <p:cNvPr id="3" name="矩形 2"/>
          <p:cNvSpPr/>
          <p:nvPr>
            <p:custDataLst>
              <p:tags r:id="rId2"/>
            </p:custDataLst>
          </p:nvPr>
        </p:nvSpPr>
        <p:spPr>
          <a:xfrm>
            <a:off x="8145780" y="2432685"/>
            <a:ext cx="3671570" cy="1337945"/>
          </a:xfrm>
          <a:prstGeom prst="rect">
            <a:avLst/>
          </a:prstGeom>
        </p:spPr>
        <p:txBody>
          <a:bodyPr wrap="square" lIns="90000" tIns="0" rIns="90000" bIns="46800" anchor="t" anchorCtr="0">
            <a:spAutoFit/>
          </a:bodyPr>
          <a:p>
            <a:pPr marL="0" lvl="0" indent="0" algn="l" fontAlgn="auto">
              <a:lnSpc>
                <a:spcPct val="120000"/>
              </a:lnSpc>
              <a:spcBef>
                <a:spcPts val="0"/>
              </a:spcBef>
              <a:spcAft>
                <a:spcPts val="0"/>
              </a:spcAft>
              <a:buSzPct val="100000"/>
            </a:pPr>
            <a:r>
              <a:rPr lang="zh-CN" altLang="zh-CN" sz="1400" spc="150" dirty="0">
                <a:solidFill>
                  <a:sysClr val="windowText" lastClr="000000"/>
                </a:solidFill>
                <a:latin typeface="微软雅黑" panose="020B0503020204020204" charset="-122"/>
                <a:ea typeface="微软雅黑" panose="020B0503020204020204" charset="-122"/>
                <a:sym typeface="微软雅黑" panose="020B0503020204020204" charset="-122"/>
              </a:rPr>
              <a:t>运营单位应当每年开展一次运营安全综合评价，查找安全隐患，提出整改措施。出现重大安全问题经过整改后，运营单位应当组织安全专项评价。轨道交通产权单位应当保障安全隐患整改所需资金。</a:t>
            </a:r>
            <a:endParaRPr lang="zh-CN" altLang="zh-CN" sz="1400" spc="150" dirty="0">
              <a:solidFill>
                <a:sysClr val="windowText" lastClr="000000"/>
              </a:solidFill>
              <a:latin typeface="微软雅黑" panose="020B0503020204020204" charset="-122"/>
              <a:ea typeface="微软雅黑" panose="020B0503020204020204" charset="-122"/>
              <a:sym typeface="微软雅黑" panose="020B0503020204020204" charset="-122"/>
            </a:endParaRPr>
          </a:p>
        </p:txBody>
      </p:sp>
      <p:sp>
        <p:nvSpPr>
          <p:cNvPr id="12" name="文本框 11"/>
          <p:cNvSpPr txBox="1"/>
          <p:nvPr>
            <p:custDataLst>
              <p:tags r:id="rId3"/>
            </p:custDataLst>
          </p:nvPr>
        </p:nvSpPr>
        <p:spPr>
          <a:xfrm>
            <a:off x="8145780" y="3846830"/>
            <a:ext cx="3672840" cy="415290"/>
          </a:xfrm>
          <a:prstGeom prst="rect">
            <a:avLst/>
          </a:prstGeom>
          <a:noFill/>
        </p:spPr>
        <p:txBody>
          <a:bodyPr wrap="square" lIns="90000" tIns="46800" rIns="90000" bIns="0" anchor="b" anchorCtr="0">
            <a:spAutoFit/>
          </a:bodyPr>
          <a:p>
            <a:pPr marL="0" indent="0" algn="l" fontAlgn="auto">
              <a:lnSpc>
                <a:spcPct val="120000"/>
              </a:lnSpc>
              <a:spcBef>
                <a:spcPts val="0"/>
              </a:spcBef>
              <a:spcAft>
                <a:spcPts val="0"/>
              </a:spcAft>
              <a:buSzPct val="100000"/>
            </a:pPr>
            <a:r>
              <a:rPr lang="zh-CN" altLang="en-US" sz="2000" b="1" spc="300">
                <a:solidFill>
                  <a:srgbClr val="7F4CBE"/>
                </a:solidFill>
                <a:latin typeface="微软雅黑" panose="020B0503020204020204" charset="-122"/>
                <a:ea typeface="微软雅黑" panose="020B0503020204020204" charset="-122"/>
                <a:cs typeface="微软雅黑" panose="020B0503020204020204" charset="-122"/>
              </a:rPr>
              <a:t>4. 乘客义务</a:t>
            </a:r>
            <a:endParaRPr lang="zh-CN" altLang="en-US" sz="2000" b="1" spc="300">
              <a:solidFill>
                <a:srgbClr val="7F4CBE"/>
              </a:solidFill>
              <a:latin typeface="微软雅黑" panose="020B0503020204020204" charset="-122"/>
              <a:ea typeface="微软雅黑" panose="020B0503020204020204" charset="-122"/>
              <a:cs typeface="微软雅黑" panose="020B0503020204020204" charset="-122"/>
            </a:endParaRPr>
          </a:p>
        </p:txBody>
      </p:sp>
      <p:sp>
        <p:nvSpPr>
          <p:cNvPr id="71" name="矩形 70"/>
          <p:cNvSpPr/>
          <p:nvPr>
            <p:custDataLst>
              <p:tags r:id="rId4"/>
            </p:custDataLst>
          </p:nvPr>
        </p:nvSpPr>
        <p:spPr>
          <a:xfrm>
            <a:off x="8145780" y="4300855"/>
            <a:ext cx="3670935" cy="821055"/>
          </a:xfrm>
          <a:prstGeom prst="rect">
            <a:avLst/>
          </a:prstGeom>
        </p:spPr>
        <p:txBody>
          <a:bodyPr wrap="square" lIns="90000" tIns="0" rIns="90000" bIns="46800" anchor="t" anchorCtr="0">
            <a:spAutoFit/>
          </a:bodyPr>
          <a:p>
            <a:pPr marL="0" lvl="0" indent="0" algn="l" fontAlgn="auto">
              <a:lnSpc>
                <a:spcPct val="120000"/>
              </a:lnSpc>
              <a:spcBef>
                <a:spcPts val="0"/>
              </a:spcBef>
              <a:spcAft>
                <a:spcPts val="0"/>
              </a:spcAft>
              <a:buSzPct val="100000"/>
            </a:pPr>
            <a:r>
              <a:rPr lang="zh-CN" altLang="zh-CN" sz="1400" spc="150" dirty="0">
                <a:solidFill>
                  <a:sysClr val="windowText" lastClr="000000"/>
                </a:solidFill>
                <a:latin typeface="微软雅黑" panose="020B0503020204020204" charset="-122"/>
                <a:ea typeface="微软雅黑" panose="020B0503020204020204" charset="-122"/>
                <a:sym typeface="微软雅黑" panose="020B0503020204020204" charset="-122"/>
              </a:rPr>
              <a:t>乘客进站、乘车应当遵守《轨道交通乘客守则》，服从运营单位管理，维护运营安全秩序，保护自身人身财产安全。</a:t>
            </a:r>
            <a:endParaRPr lang="zh-CN" altLang="zh-CN" sz="1400" spc="150" dirty="0">
              <a:solidFill>
                <a:sysClr val="windowText" lastClr="000000"/>
              </a:solidFill>
              <a:latin typeface="微软雅黑" panose="020B0503020204020204" charset="-122"/>
              <a:ea typeface="微软雅黑" panose="020B0503020204020204" charset="-122"/>
              <a:sym typeface="微软雅黑" panose="020B0503020204020204" charset="-122"/>
            </a:endParaRPr>
          </a:p>
        </p:txBody>
      </p:sp>
      <p:sp>
        <p:nvSpPr>
          <p:cNvPr id="72" name="文本框 71"/>
          <p:cNvSpPr txBox="1"/>
          <p:nvPr>
            <p:custDataLst>
              <p:tags r:id="rId5"/>
            </p:custDataLst>
          </p:nvPr>
        </p:nvSpPr>
        <p:spPr>
          <a:xfrm>
            <a:off x="392430" y="974725"/>
            <a:ext cx="3622040" cy="784860"/>
          </a:xfrm>
          <a:prstGeom prst="rect">
            <a:avLst/>
          </a:prstGeom>
          <a:noFill/>
        </p:spPr>
        <p:txBody>
          <a:bodyPr wrap="square" lIns="90000" tIns="46800" rIns="90000" bIns="0" anchor="b" anchorCtr="0">
            <a:spAutoFit/>
          </a:bodyPr>
          <a:p>
            <a:pPr marL="0" indent="0" algn="r" fontAlgn="auto">
              <a:lnSpc>
                <a:spcPct val="120000"/>
              </a:lnSpc>
              <a:spcBef>
                <a:spcPts val="0"/>
              </a:spcBef>
              <a:spcAft>
                <a:spcPts val="0"/>
              </a:spcAft>
              <a:buSzPct val="100000"/>
            </a:pPr>
            <a:r>
              <a:rPr lang="zh-CN" altLang="en-US" sz="2000" b="1" spc="300">
                <a:solidFill>
                  <a:srgbClr val="FC4653"/>
                </a:solidFill>
                <a:latin typeface="微软雅黑" panose="020B0503020204020204" charset="-122"/>
                <a:ea typeface="微软雅黑" panose="020B0503020204020204" charset="-122"/>
                <a:cs typeface="微软雅黑" panose="020B0503020204020204" charset="-122"/>
              </a:rPr>
              <a:t>1. 主管部门和运营单位的安全义务</a:t>
            </a:r>
            <a:endParaRPr lang="zh-CN" altLang="en-US" sz="2000" b="1" spc="300">
              <a:solidFill>
                <a:srgbClr val="FC4653"/>
              </a:solidFill>
              <a:latin typeface="微软雅黑" panose="020B0503020204020204" charset="-122"/>
              <a:ea typeface="微软雅黑" panose="020B0503020204020204" charset="-122"/>
              <a:cs typeface="微软雅黑" panose="020B0503020204020204" charset="-122"/>
            </a:endParaRPr>
          </a:p>
        </p:txBody>
      </p:sp>
      <p:sp>
        <p:nvSpPr>
          <p:cNvPr id="73" name="矩形 72"/>
          <p:cNvSpPr/>
          <p:nvPr>
            <p:custDataLst>
              <p:tags r:id="rId6"/>
            </p:custDataLst>
          </p:nvPr>
        </p:nvSpPr>
        <p:spPr>
          <a:xfrm>
            <a:off x="392430" y="1797685"/>
            <a:ext cx="3622040" cy="1079500"/>
          </a:xfrm>
          <a:prstGeom prst="rect">
            <a:avLst/>
          </a:prstGeom>
        </p:spPr>
        <p:txBody>
          <a:bodyPr wrap="square" lIns="90000" tIns="0" rIns="90000" bIns="46800" anchor="t" anchorCtr="0">
            <a:spAutoFit/>
          </a:bodyPr>
          <a:p>
            <a:pPr marL="0" lvl="0" indent="0" algn="r" fontAlgn="auto">
              <a:lnSpc>
                <a:spcPct val="120000"/>
              </a:lnSpc>
              <a:spcBef>
                <a:spcPts val="0"/>
              </a:spcBef>
              <a:spcAft>
                <a:spcPts val="0"/>
              </a:spcAft>
              <a:buSzPct val="100000"/>
            </a:pPr>
            <a:r>
              <a:rPr lang="zh-CN" altLang="zh-CN" sz="1400" spc="150" dirty="0">
                <a:solidFill>
                  <a:sysClr val="windowText" lastClr="000000"/>
                </a:solidFill>
                <a:latin typeface="微软雅黑" panose="020B0503020204020204" charset="-122"/>
                <a:ea typeface="微软雅黑" panose="020B0503020204020204" charset="-122"/>
                <a:sym typeface="微软雅黑" panose="020B0503020204020204" charset="-122"/>
              </a:rPr>
              <a:t>市交通行政主管部门应当制定本市轨道交通运营安全服务标准。运营单位应当按照运营安全服务标准的要求，安全运送乘客。</a:t>
            </a:r>
            <a:endParaRPr lang="zh-CN" altLang="zh-CN" sz="1400" spc="150" dirty="0">
              <a:solidFill>
                <a:sysClr val="windowText" lastClr="000000"/>
              </a:solidFill>
              <a:latin typeface="微软雅黑" panose="020B0503020204020204" charset="-122"/>
              <a:ea typeface="微软雅黑" panose="020B0503020204020204" charset="-122"/>
              <a:sym typeface="微软雅黑" panose="020B0503020204020204" charset="-122"/>
            </a:endParaRPr>
          </a:p>
        </p:txBody>
      </p:sp>
      <p:sp>
        <p:nvSpPr>
          <p:cNvPr id="74" name="文本框 73"/>
          <p:cNvSpPr txBox="1"/>
          <p:nvPr>
            <p:custDataLst>
              <p:tags r:id="rId7"/>
            </p:custDataLst>
          </p:nvPr>
        </p:nvSpPr>
        <p:spPr>
          <a:xfrm>
            <a:off x="392430" y="2972435"/>
            <a:ext cx="3627755" cy="415290"/>
          </a:xfrm>
          <a:prstGeom prst="rect">
            <a:avLst/>
          </a:prstGeom>
          <a:noFill/>
        </p:spPr>
        <p:txBody>
          <a:bodyPr wrap="square" lIns="90000" tIns="46800" rIns="90000" bIns="0" anchor="b" anchorCtr="0">
            <a:spAutoFit/>
          </a:bodyPr>
          <a:p>
            <a:pPr marL="0" indent="0" algn="r" fontAlgn="auto">
              <a:lnSpc>
                <a:spcPct val="120000"/>
              </a:lnSpc>
              <a:spcBef>
                <a:spcPts val="0"/>
              </a:spcBef>
              <a:spcAft>
                <a:spcPts val="0"/>
              </a:spcAft>
              <a:buSzPct val="100000"/>
            </a:pPr>
            <a:r>
              <a:rPr lang="zh-CN" altLang="en-US" sz="2000" b="1" spc="300">
                <a:solidFill>
                  <a:srgbClr val="A84FAE"/>
                </a:solidFill>
                <a:latin typeface="微软雅黑" panose="020B0503020204020204" charset="-122"/>
                <a:ea typeface="微软雅黑" panose="020B0503020204020204" charset="-122"/>
                <a:cs typeface="微软雅黑" panose="020B0503020204020204" charset="-122"/>
              </a:rPr>
              <a:t>3. 投诉制度</a:t>
            </a:r>
            <a:endParaRPr lang="zh-CN" altLang="en-US" sz="2000" b="1" spc="300">
              <a:solidFill>
                <a:srgbClr val="A84FAE"/>
              </a:solidFill>
              <a:latin typeface="微软雅黑" panose="020B0503020204020204" charset="-122"/>
              <a:ea typeface="微软雅黑" panose="020B0503020204020204" charset="-122"/>
              <a:cs typeface="微软雅黑" panose="020B0503020204020204" charset="-122"/>
            </a:endParaRPr>
          </a:p>
        </p:txBody>
      </p:sp>
      <p:sp>
        <p:nvSpPr>
          <p:cNvPr id="75" name="矩形 74"/>
          <p:cNvSpPr/>
          <p:nvPr>
            <p:custDataLst>
              <p:tags r:id="rId8"/>
            </p:custDataLst>
          </p:nvPr>
        </p:nvSpPr>
        <p:spPr>
          <a:xfrm>
            <a:off x="392430" y="3426460"/>
            <a:ext cx="3627755" cy="1079500"/>
          </a:xfrm>
          <a:prstGeom prst="rect">
            <a:avLst/>
          </a:prstGeom>
        </p:spPr>
        <p:txBody>
          <a:bodyPr wrap="square" lIns="90000" tIns="0" rIns="90000" bIns="46800" anchor="t" anchorCtr="0">
            <a:spAutoFit/>
          </a:bodyPr>
          <a:p>
            <a:pPr marL="0" lvl="0" indent="0" algn="r" fontAlgn="auto">
              <a:lnSpc>
                <a:spcPct val="120000"/>
              </a:lnSpc>
              <a:spcBef>
                <a:spcPts val="0"/>
              </a:spcBef>
              <a:spcAft>
                <a:spcPts val="0"/>
              </a:spcAft>
              <a:buSzPct val="100000"/>
            </a:pPr>
            <a:r>
              <a:rPr lang="zh-CN" altLang="zh-CN" sz="1400" spc="150" dirty="0">
                <a:solidFill>
                  <a:sysClr val="windowText" lastClr="000000"/>
                </a:solidFill>
                <a:latin typeface="微软雅黑" panose="020B0503020204020204" charset="-122"/>
                <a:ea typeface="微软雅黑" panose="020B0503020204020204" charset="-122"/>
                <a:sym typeface="微软雅黑" panose="020B0503020204020204" charset="-122"/>
              </a:rPr>
              <a:t>运营单位和市交通行政主管部门应当建立投诉处理制度，接受公众投诉并及时答复。公众对运营单位答复有异议的，可以向市交通行政主管部门申诉。</a:t>
            </a:r>
            <a:endParaRPr lang="zh-CN" altLang="zh-CN" sz="1400" spc="150" dirty="0">
              <a:solidFill>
                <a:sysClr val="windowText" lastClr="000000"/>
              </a:solidFill>
              <a:latin typeface="微软雅黑" panose="020B0503020204020204" charset="-122"/>
              <a:ea typeface="微软雅黑" panose="020B0503020204020204" charset="-122"/>
              <a:sym typeface="微软雅黑" panose="020B0503020204020204" charset="-122"/>
            </a:endParaRPr>
          </a:p>
        </p:txBody>
      </p:sp>
      <p:grpSp>
        <p:nvGrpSpPr>
          <p:cNvPr id="160" name="组合 159"/>
          <p:cNvGrpSpPr/>
          <p:nvPr/>
        </p:nvGrpSpPr>
        <p:grpSpPr>
          <a:xfrm>
            <a:off x="5889625" y="3533140"/>
            <a:ext cx="1748790" cy="1379220"/>
            <a:chOff x="9275" y="5324"/>
            <a:chExt cx="2754" cy="2172"/>
          </a:xfrm>
        </p:grpSpPr>
        <p:sp>
          <p:nvSpPr>
            <p:cNvPr id="110" name="任意多边形 40"/>
            <p:cNvSpPr/>
            <p:nvPr>
              <p:custDataLst>
                <p:tags r:id="rId9"/>
              </p:custDataLst>
            </p:nvPr>
          </p:nvSpPr>
          <p:spPr bwMode="auto">
            <a:xfrm>
              <a:off x="9275" y="6153"/>
              <a:ext cx="112" cy="513"/>
            </a:xfrm>
            <a:custGeom>
              <a:avLst/>
              <a:gdLst>
                <a:gd name="T0" fmla="*/ 25 w 25"/>
                <a:gd name="T1" fmla="*/ 116 h 116"/>
                <a:gd name="T2" fmla="*/ 8 w 25"/>
                <a:gd name="T3" fmla="*/ 93 h 116"/>
                <a:gd name="T4" fmla="*/ 8 w 25"/>
                <a:gd name="T5" fmla="*/ 93 h 116"/>
                <a:gd name="T6" fmla="*/ 25 w 25"/>
                <a:gd name="T7" fmla="*/ 0 h 116"/>
                <a:gd name="T8" fmla="*/ 0 w 25"/>
                <a:gd name="T9" fmla="*/ 58 h 116"/>
                <a:gd name="T10" fmla="*/ 0 w 25"/>
                <a:gd name="T11" fmla="*/ 58 h 116"/>
                <a:gd name="T12" fmla="*/ 0 w 25"/>
                <a:gd name="T13" fmla="*/ 57 h 116"/>
                <a:gd name="T14" fmla="*/ 0 w 25"/>
                <a:gd name="T15" fmla="*/ 57 h 116"/>
                <a:gd name="T16" fmla="*/ 0 w 25"/>
                <a:gd name="T17" fmla="*/ 57 h 116"/>
                <a:gd name="T18" fmla="*/ 0 w 25"/>
                <a:gd name="T19" fmla="*/ 57 h 116"/>
                <a:gd name="T20" fmla="*/ 0 w 25"/>
                <a:gd name="T21" fmla="*/ 56 h 116"/>
                <a:gd name="T22" fmla="*/ 0 w 25"/>
                <a:gd name="T23" fmla="*/ 56 h 116"/>
                <a:gd name="T24" fmla="*/ 0 w 25"/>
                <a:gd name="T25" fmla="*/ 56 h 116"/>
                <a:gd name="T26" fmla="*/ 0 w 25"/>
                <a:gd name="T27" fmla="*/ 56 h 116"/>
                <a:gd name="T28" fmla="*/ 0 w 25"/>
                <a:gd name="T29" fmla="*/ 55 h 116"/>
                <a:gd name="T30" fmla="*/ 0 w 25"/>
                <a:gd name="T31" fmla="*/ 55 h 116"/>
                <a:gd name="T32" fmla="*/ 0 w 25"/>
                <a:gd name="T33" fmla="*/ 55 h 116"/>
                <a:gd name="T34" fmla="*/ 0 w 25"/>
                <a:gd name="T35" fmla="*/ 55 h 116"/>
                <a:gd name="T36" fmla="*/ 0 w 25"/>
                <a:gd name="T37" fmla="*/ 54 h 116"/>
                <a:gd name="T38" fmla="*/ 0 w 25"/>
                <a:gd name="T39" fmla="*/ 54 h 116"/>
                <a:gd name="T40" fmla="*/ 0 w 25"/>
                <a:gd name="T41" fmla="*/ 54 h 116"/>
                <a:gd name="T42" fmla="*/ 0 w 25"/>
                <a:gd name="T43" fmla="*/ 54 h 116"/>
                <a:gd name="T44" fmla="*/ 0 w 25"/>
                <a:gd name="T45" fmla="*/ 53 h 116"/>
                <a:gd name="T46" fmla="*/ 0 w 25"/>
                <a:gd name="T47" fmla="*/ 53 h 116"/>
                <a:gd name="T48" fmla="*/ 3 w 25"/>
                <a:gd name="T49" fmla="*/ 34 h 116"/>
                <a:gd name="T50" fmla="*/ 3 w 25"/>
                <a:gd name="T51" fmla="*/ 34 h 116"/>
                <a:gd name="T52" fmla="*/ 3 w 25"/>
                <a:gd name="T53" fmla="*/ 34 h 116"/>
                <a:gd name="T54" fmla="*/ 3 w 25"/>
                <a:gd name="T55" fmla="*/ 34 h 116"/>
                <a:gd name="T56" fmla="*/ 4 w 25"/>
                <a:gd name="T57" fmla="*/ 33 h 116"/>
                <a:gd name="T58" fmla="*/ 4 w 25"/>
                <a:gd name="T59" fmla="*/ 33 h 116"/>
                <a:gd name="T60" fmla="*/ 4 w 25"/>
                <a:gd name="T61" fmla="*/ 33 h 116"/>
                <a:gd name="T62" fmla="*/ 4 w 25"/>
                <a:gd name="T63" fmla="*/ 33 h 116"/>
                <a:gd name="T64" fmla="*/ 4 w 25"/>
                <a:gd name="T65" fmla="*/ 33 h 116"/>
                <a:gd name="T66" fmla="*/ 25 w 25"/>
                <a:gd name="T67" fmla="*/ 0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5" h="116">
                  <a:moveTo>
                    <a:pt x="8" y="93"/>
                  </a:moveTo>
                  <a:cubicBezTo>
                    <a:pt x="12" y="102"/>
                    <a:pt x="18" y="110"/>
                    <a:pt x="25" y="116"/>
                  </a:cubicBezTo>
                  <a:cubicBezTo>
                    <a:pt x="25" y="116"/>
                    <a:pt x="25" y="116"/>
                    <a:pt x="25" y="116"/>
                  </a:cubicBezTo>
                  <a:cubicBezTo>
                    <a:pt x="18" y="109"/>
                    <a:pt x="12" y="102"/>
                    <a:pt x="8" y="93"/>
                  </a:cubicBezTo>
                  <a:moveTo>
                    <a:pt x="8" y="93"/>
                  </a:moveTo>
                  <a:cubicBezTo>
                    <a:pt x="8" y="93"/>
                    <a:pt x="8" y="93"/>
                    <a:pt x="8" y="93"/>
                  </a:cubicBezTo>
                  <a:cubicBezTo>
                    <a:pt x="8" y="93"/>
                    <a:pt x="8" y="93"/>
                    <a:pt x="8" y="93"/>
                  </a:cubicBezTo>
                  <a:moveTo>
                    <a:pt x="25" y="0"/>
                  </a:moveTo>
                  <a:cubicBezTo>
                    <a:pt x="9" y="14"/>
                    <a:pt x="0" y="35"/>
                    <a:pt x="0" y="58"/>
                  </a:cubicBezTo>
                  <a:cubicBezTo>
                    <a:pt x="0" y="58"/>
                    <a:pt x="0" y="58"/>
                    <a:pt x="0" y="58"/>
                  </a:cubicBezTo>
                  <a:cubicBezTo>
                    <a:pt x="0" y="58"/>
                    <a:pt x="0" y="58"/>
                    <a:pt x="0" y="58"/>
                  </a:cubicBezTo>
                  <a:cubicBezTo>
                    <a:pt x="0" y="58"/>
                    <a:pt x="0" y="58"/>
                    <a:pt x="0" y="58"/>
                  </a:cubicBezTo>
                  <a:cubicBezTo>
                    <a:pt x="0" y="58"/>
                    <a:pt x="0" y="58"/>
                    <a:pt x="0" y="58"/>
                  </a:cubicBezTo>
                  <a:cubicBezTo>
                    <a:pt x="0" y="58"/>
                    <a:pt x="0" y="58"/>
                    <a:pt x="0" y="57"/>
                  </a:cubicBezTo>
                  <a:cubicBezTo>
                    <a:pt x="0" y="57"/>
                    <a:pt x="0" y="57"/>
                    <a:pt x="0" y="57"/>
                  </a:cubicBezTo>
                  <a:cubicBezTo>
                    <a:pt x="0" y="57"/>
                    <a:pt x="0" y="57"/>
                    <a:pt x="0" y="57"/>
                  </a:cubicBezTo>
                  <a:cubicBezTo>
                    <a:pt x="0" y="57"/>
                    <a:pt x="0" y="57"/>
                    <a:pt x="0" y="57"/>
                  </a:cubicBezTo>
                  <a:cubicBezTo>
                    <a:pt x="0" y="57"/>
                    <a:pt x="0" y="57"/>
                    <a:pt x="0" y="57"/>
                  </a:cubicBezTo>
                  <a:cubicBezTo>
                    <a:pt x="0" y="57"/>
                    <a:pt x="0" y="57"/>
                    <a:pt x="0" y="57"/>
                  </a:cubicBezTo>
                  <a:cubicBezTo>
                    <a:pt x="0" y="57"/>
                    <a:pt x="0" y="57"/>
                    <a:pt x="0" y="57"/>
                  </a:cubicBezTo>
                  <a:cubicBezTo>
                    <a:pt x="0" y="57"/>
                    <a:pt x="0" y="57"/>
                    <a:pt x="0" y="57"/>
                  </a:cubicBezTo>
                  <a:cubicBezTo>
                    <a:pt x="0" y="57"/>
                    <a:pt x="0" y="56"/>
                    <a:pt x="0" y="56"/>
                  </a:cubicBezTo>
                  <a:cubicBezTo>
                    <a:pt x="0" y="56"/>
                    <a:pt x="0" y="56"/>
                    <a:pt x="0" y="56"/>
                  </a:cubicBezTo>
                  <a:cubicBezTo>
                    <a:pt x="0" y="56"/>
                    <a:pt x="0" y="56"/>
                    <a:pt x="0" y="56"/>
                  </a:cubicBezTo>
                  <a:cubicBezTo>
                    <a:pt x="0" y="56"/>
                    <a:pt x="0" y="56"/>
                    <a:pt x="0" y="56"/>
                  </a:cubicBezTo>
                  <a:cubicBezTo>
                    <a:pt x="0" y="56"/>
                    <a:pt x="0" y="56"/>
                    <a:pt x="0" y="56"/>
                  </a:cubicBezTo>
                  <a:cubicBezTo>
                    <a:pt x="0" y="56"/>
                    <a:pt x="0" y="56"/>
                    <a:pt x="0" y="56"/>
                  </a:cubicBezTo>
                  <a:cubicBezTo>
                    <a:pt x="0" y="56"/>
                    <a:pt x="0" y="56"/>
                    <a:pt x="0" y="56"/>
                  </a:cubicBezTo>
                  <a:cubicBezTo>
                    <a:pt x="0" y="56"/>
                    <a:pt x="0" y="56"/>
                    <a:pt x="0" y="56"/>
                  </a:cubicBezTo>
                  <a:cubicBezTo>
                    <a:pt x="0" y="55"/>
                    <a:pt x="0" y="55"/>
                    <a:pt x="0" y="55"/>
                  </a:cubicBezTo>
                  <a:cubicBezTo>
                    <a:pt x="0" y="55"/>
                    <a:pt x="0" y="55"/>
                    <a:pt x="0" y="55"/>
                  </a:cubicBezTo>
                  <a:cubicBezTo>
                    <a:pt x="0" y="55"/>
                    <a:pt x="0" y="55"/>
                    <a:pt x="0" y="55"/>
                  </a:cubicBezTo>
                  <a:cubicBezTo>
                    <a:pt x="0" y="55"/>
                    <a:pt x="0" y="55"/>
                    <a:pt x="0" y="55"/>
                  </a:cubicBezTo>
                  <a:cubicBezTo>
                    <a:pt x="0" y="55"/>
                    <a:pt x="0" y="55"/>
                    <a:pt x="0" y="55"/>
                  </a:cubicBezTo>
                  <a:cubicBezTo>
                    <a:pt x="0" y="55"/>
                    <a:pt x="0" y="55"/>
                    <a:pt x="0" y="55"/>
                  </a:cubicBezTo>
                  <a:cubicBezTo>
                    <a:pt x="0" y="55"/>
                    <a:pt x="0" y="55"/>
                    <a:pt x="0" y="55"/>
                  </a:cubicBezTo>
                  <a:cubicBezTo>
                    <a:pt x="0" y="55"/>
                    <a:pt x="0" y="55"/>
                    <a:pt x="0" y="55"/>
                  </a:cubicBezTo>
                  <a:cubicBezTo>
                    <a:pt x="0" y="54"/>
                    <a:pt x="0" y="54"/>
                    <a:pt x="0" y="54"/>
                  </a:cubicBezTo>
                  <a:cubicBezTo>
                    <a:pt x="0" y="54"/>
                    <a:pt x="0" y="54"/>
                    <a:pt x="0" y="54"/>
                  </a:cubicBezTo>
                  <a:cubicBezTo>
                    <a:pt x="0" y="54"/>
                    <a:pt x="0" y="54"/>
                    <a:pt x="0" y="54"/>
                  </a:cubicBezTo>
                  <a:cubicBezTo>
                    <a:pt x="0" y="54"/>
                    <a:pt x="0" y="54"/>
                    <a:pt x="0" y="54"/>
                  </a:cubicBezTo>
                  <a:cubicBezTo>
                    <a:pt x="0" y="54"/>
                    <a:pt x="0" y="54"/>
                    <a:pt x="0" y="54"/>
                  </a:cubicBezTo>
                  <a:cubicBezTo>
                    <a:pt x="0" y="54"/>
                    <a:pt x="0" y="54"/>
                    <a:pt x="0" y="54"/>
                  </a:cubicBezTo>
                  <a:cubicBezTo>
                    <a:pt x="0" y="54"/>
                    <a:pt x="0" y="54"/>
                    <a:pt x="0" y="54"/>
                  </a:cubicBezTo>
                  <a:cubicBezTo>
                    <a:pt x="0" y="54"/>
                    <a:pt x="0" y="54"/>
                    <a:pt x="0" y="54"/>
                  </a:cubicBezTo>
                  <a:cubicBezTo>
                    <a:pt x="0" y="53"/>
                    <a:pt x="0" y="53"/>
                    <a:pt x="0" y="53"/>
                  </a:cubicBezTo>
                  <a:cubicBezTo>
                    <a:pt x="0" y="53"/>
                    <a:pt x="0" y="53"/>
                    <a:pt x="0" y="53"/>
                  </a:cubicBezTo>
                  <a:cubicBezTo>
                    <a:pt x="0" y="53"/>
                    <a:pt x="0" y="53"/>
                    <a:pt x="0" y="53"/>
                  </a:cubicBezTo>
                  <a:cubicBezTo>
                    <a:pt x="0" y="53"/>
                    <a:pt x="0" y="53"/>
                    <a:pt x="0" y="53"/>
                  </a:cubicBezTo>
                  <a:cubicBezTo>
                    <a:pt x="0" y="47"/>
                    <a:pt x="1" y="40"/>
                    <a:pt x="3" y="34"/>
                  </a:cubicBezTo>
                  <a:cubicBezTo>
                    <a:pt x="3" y="34"/>
                    <a:pt x="3" y="34"/>
                    <a:pt x="3" y="34"/>
                  </a:cubicBezTo>
                  <a:cubicBezTo>
                    <a:pt x="3" y="34"/>
                    <a:pt x="3" y="34"/>
                    <a:pt x="3" y="34"/>
                  </a:cubicBezTo>
                  <a:cubicBezTo>
                    <a:pt x="3" y="34"/>
                    <a:pt x="3" y="34"/>
                    <a:pt x="3" y="34"/>
                  </a:cubicBezTo>
                  <a:cubicBezTo>
                    <a:pt x="3" y="34"/>
                    <a:pt x="3" y="34"/>
                    <a:pt x="3" y="34"/>
                  </a:cubicBezTo>
                  <a:cubicBezTo>
                    <a:pt x="3" y="34"/>
                    <a:pt x="3" y="34"/>
                    <a:pt x="3" y="34"/>
                  </a:cubicBezTo>
                  <a:cubicBezTo>
                    <a:pt x="3" y="34"/>
                    <a:pt x="3" y="34"/>
                    <a:pt x="3" y="34"/>
                  </a:cubicBezTo>
                  <a:cubicBezTo>
                    <a:pt x="4" y="34"/>
                    <a:pt x="4" y="34"/>
                    <a:pt x="4" y="34"/>
                  </a:cubicBezTo>
                  <a:cubicBezTo>
                    <a:pt x="4" y="33"/>
                    <a:pt x="4" y="33"/>
                    <a:pt x="4" y="33"/>
                  </a:cubicBezTo>
                  <a:cubicBezTo>
                    <a:pt x="4" y="33"/>
                    <a:pt x="4" y="33"/>
                    <a:pt x="4" y="33"/>
                  </a:cubicBezTo>
                  <a:cubicBezTo>
                    <a:pt x="4" y="33"/>
                    <a:pt x="4" y="33"/>
                    <a:pt x="4" y="33"/>
                  </a:cubicBezTo>
                  <a:cubicBezTo>
                    <a:pt x="4" y="33"/>
                    <a:pt x="4" y="33"/>
                    <a:pt x="4" y="33"/>
                  </a:cubicBezTo>
                  <a:cubicBezTo>
                    <a:pt x="4" y="33"/>
                    <a:pt x="4" y="33"/>
                    <a:pt x="4" y="33"/>
                  </a:cubicBezTo>
                  <a:cubicBezTo>
                    <a:pt x="4" y="33"/>
                    <a:pt x="4" y="33"/>
                    <a:pt x="4" y="33"/>
                  </a:cubicBezTo>
                  <a:cubicBezTo>
                    <a:pt x="4" y="33"/>
                    <a:pt x="4" y="33"/>
                    <a:pt x="4" y="33"/>
                  </a:cubicBezTo>
                  <a:cubicBezTo>
                    <a:pt x="4" y="33"/>
                    <a:pt x="4" y="33"/>
                    <a:pt x="4" y="33"/>
                  </a:cubicBezTo>
                  <a:cubicBezTo>
                    <a:pt x="4" y="33"/>
                    <a:pt x="4" y="33"/>
                    <a:pt x="4" y="33"/>
                  </a:cubicBezTo>
                  <a:cubicBezTo>
                    <a:pt x="8" y="20"/>
                    <a:pt x="15" y="9"/>
                    <a:pt x="25" y="0"/>
                  </a:cubicBezTo>
                  <a:cubicBezTo>
                    <a:pt x="25" y="0"/>
                    <a:pt x="25" y="0"/>
                    <a:pt x="25" y="0"/>
                  </a:cubicBezTo>
                </a:path>
              </a:pathLst>
            </a:custGeom>
            <a:solidFill>
              <a:srgbClr val="D3D1D0"/>
            </a:solidFill>
            <a:ln>
              <a:noFill/>
            </a:ln>
            <a:extLst>
              <a:ext uri="{91240B29-F687-4F45-9708-019B960494DF}">
                <a14:hiddenLine xmlns:a14="http://schemas.microsoft.com/office/drawing/2010/main" w="9525">
                  <a:solidFill>
                    <a:srgbClr val="000000"/>
                  </a:solidFill>
                  <a:round/>
                </a14:hiddenLine>
              </a:ext>
            </a:extLst>
          </p:spPr>
          <p:txBody>
            <a:bodyPr anchor="ctr"/>
            <a:p>
              <a:pPr algn="ctr">
                <a:lnSpc>
                  <a:spcPct val="130000"/>
                </a:lnSpc>
              </a:pPr>
              <a:endParaRPr>
                <a:latin typeface="微软雅黑" panose="020B0503020204020204" charset="-122"/>
                <a:ea typeface="微软雅黑" panose="020B0503020204020204" charset="-122"/>
              </a:endParaRPr>
            </a:p>
          </p:txBody>
        </p:sp>
        <p:sp>
          <p:nvSpPr>
            <p:cNvPr id="111" name="任意多边形 41"/>
            <p:cNvSpPr/>
            <p:nvPr>
              <p:custDataLst>
                <p:tags r:id="rId10"/>
              </p:custDataLst>
            </p:nvPr>
          </p:nvSpPr>
          <p:spPr bwMode="auto">
            <a:xfrm>
              <a:off x="9275" y="6153"/>
              <a:ext cx="112" cy="513"/>
            </a:xfrm>
            <a:custGeom>
              <a:avLst/>
              <a:gdLst>
                <a:gd name="T0" fmla="*/ 8 w 25"/>
                <a:gd name="T1" fmla="*/ 93 h 116"/>
                <a:gd name="T2" fmla="*/ 8 w 25"/>
                <a:gd name="T3" fmla="*/ 93 h 116"/>
                <a:gd name="T4" fmla="*/ 25 w 25"/>
                <a:gd name="T5" fmla="*/ 116 h 116"/>
                <a:gd name="T6" fmla="*/ 5 w 25"/>
                <a:gd name="T7" fmla="*/ 86 h 116"/>
                <a:gd name="T8" fmla="*/ 0 w 25"/>
                <a:gd name="T9" fmla="*/ 58 h 116"/>
                <a:gd name="T10" fmla="*/ 0 w 25"/>
                <a:gd name="T11" fmla="*/ 58 h 116"/>
                <a:gd name="T12" fmla="*/ 0 w 25"/>
                <a:gd name="T13" fmla="*/ 58 h 116"/>
                <a:gd name="T14" fmla="*/ 0 w 25"/>
                <a:gd name="T15" fmla="*/ 57 h 116"/>
                <a:gd name="T16" fmla="*/ 0 w 25"/>
                <a:gd name="T17" fmla="*/ 57 h 116"/>
                <a:gd name="T18" fmla="*/ 0 w 25"/>
                <a:gd name="T19" fmla="*/ 57 h 116"/>
                <a:gd name="T20" fmla="*/ 0 w 25"/>
                <a:gd name="T21" fmla="*/ 57 h 116"/>
                <a:gd name="T22" fmla="*/ 0 w 25"/>
                <a:gd name="T23" fmla="*/ 57 h 116"/>
                <a:gd name="T24" fmla="*/ 0 w 25"/>
                <a:gd name="T25" fmla="*/ 57 h 116"/>
                <a:gd name="T26" fmla="*/ 0 w 25"/>
                <a:gd name="T27" fmla="*/ 56 h 116"/>
                <a:gd name="T28" fmla="*/ 0 w 25"/>
                <a:gd name="T29" fmla="*/ 56 h 116"/>
                <a:gd name="T30" fmla="*/ 0 w 25"/>
                <a:gd name="T31" fmla="*/ 56 h 116"/>
                <a:gd name="T32" fmla="*/ 0 w 25"/>
                <a:gd name="T33" fmla="*/ 56 h 116"/>
                <a:gd name="T34" fmla="*/ 0 w 25"/>
                <a:gd name="T35" fmla="*/ 56 h 116"/>
                <a:gd name="T36" fmla="*/ 0 w 25"/>
                <a:gd name="T37" fmla="*/ 56 h 116"/>
                <a:gd name="T38" fmla="*/ 0 w 25"/>
                <a:gd name="T39" fmla="*/ 55 h 116"/>
                <a:gd name="T40" fmla="*/ 0 w 25"/>
                <a:gd name="T41" fmla="*/ 55 h 116"/>
                <a:gd name="T42" fmla="*/ 0 w 25"/>
                <a:gd name="T43" fmla="*/ 55 h 116"/>
                <a:gd name="T44" fmla="*/ 0 w 25"/>
                <a:gd name="T45" fmla="*/ 55 h 116"/>
                <a:gd name="T46" fmla="*/ 0 w 25"/>
                <a:gd name="T47" fmla="*/ 55 h 116"/>
                <a:gd name="T48" fmla="*/ 0 w 25"/>
                <a:gd name="T49" fmla="*/ 55 h 116"/>
                <a:gd name="T50" fmla="*/ 0 w 25"/>
                <a:gd name="T51" fmla="*/ 54 h 116"/>
                <a:gd name="T52" fmla="*/ 0 w 25"/>
                <a:gd name="T53" fmla="*/ 54 h 116"/>
                <a:gd name="T54" fmla="*/ 0 w 25"/>
                <a:gd name="T55" fmla="*/ 54 h 116"/>
                <a:gd name="T56" fmla="*/ 0 w 25"/>
                <a:gd name="T57" fmla="*/ 54 h 116"/>
                <a:gd name="T58" fmla="*/ 0 w 25"/>
                <a:gd name="T59" fmla="*/ 54 h 116"/>
                <a:gd name="T60" fmla="*/ 0 w 25"/>
                <a:gd name="T61" fmla="*/ 54 h 116"/>
                <a:gd name="T62" fmla="*/ 0 w 25"/>
                <a:gd name="T63" fmla="*/ 53 h 116"/>
                <a:gd name="T64" fmla="*/ 0 w 25"/>
                <a:gd name="T65" fmla="*/ 53 h 116"/>
                <a:gd name="T66" fmla="*/ 0 w 25"/>
                <a:gd name="T67" fmla="*/ 53 h 116"/>
                <a:gd name="T68" fmla="*/ 3 w 25"/>
                <a:gd name="T69" fmla="*/ 34 h 116"/>
                <a:gd name="T70" fmla="*/ 3 w 25"/>
                <a:gd name="T71" fmla="*/ 34 h 116"/>
                <a:gd name="T72" fmla="*/ 3 w 25"/>
                <a:gd name="T73" fmla="*/ 34 h 116"/>
                <a:gd name="T74" fmla="*/ 3 w 25"/>
                <a:gd name="T75" fmla="*/ 34 h 116"/>
                <a:gd name="T76" fmla="*/ 3 w 25"/>
                <a:gd name="T77" fmla="*/ 34 h 116"/>
                <a:gd name="T78" fmla="*/ 3 w 25"/>
                <a:gd name="T79" fmla="*/ 34 h 116"/>
                <a:gd name="T80" fmla="*/ 4 w 25"/>
                <a:gd name="T81" fmla="*/ 33 h 116"/>
                <a:gd name="T82" fmla="*/ 4 w 25"/>
                <a:gd name="T83" fmla="*/ 33 h 116"/>
                <a:gd name="T84" fmla="*/ 4 w 25"/>
                <a:gd name="T85" fmla="*/ 33 h 116"/>
                <a:gd name="T86" fmla="*/ 4 w 25"/>
                <a:gd name="T87" fmla="*/ 33 h 116"/>
                <a:gd name="T88" fmla="*/ 4 w 25"/>
                <a:gd name="T89" fmla="*/ 33 h 116"/>
                <a:gd name="T90" fmla="*/ 4 w 25"/>
                <a:gd name="T91" fmla="*/ 33 h 116"/>
                <a:gd name="T92" fmla="*/ 25 w 25"/>
                <a:gd name="T93" fmla="*/ 0 h 116"/>
                <a:gd name="T94" fmla="*/ 24 w 25"/>
                <a:gd name="T95" fmla="*/ 0 h 116"/>
                <a:gd name="T96" fmla="*/ 25 w 25"/>
                <a:gd name="T97" fmla="*/ 0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5" h="116">
                  <a:moveTo>
                    <a:pt x="5" y="86"/>
                  </a:moveTo>
                  <a:cubicBezTo>
                    <a:pt x="6" y="89"/>
                    <a:pt x="7" y="91"/>
                    <a:pt x="8" y="93"/>
                  </a:cubicBezTo>
                  <a:cubicBezTo>
                    <a:pt x="8" y="93"/>
                    <a:pt x="8" y="93"/>
                    <a:pt x="8" y="93"/>
                  </a:cubicBezTo>
                  <a:cubicBezTo>
                    <a:pt x="8" y="93"/>
                    <a:pt x="8" y="93"/>
                    <a:pt x="8" y="93"/>
                  </a:cubicBezTo>
                  <a:cubicBezTo>
                    <a:pt x="12" y="102"/>
                    <a:pt x="18" y="109"/>
                    <a:pt x="25" y="116"/>
                  </a:cubicBezTo>
                  <a:cubicBezTo>
                    <a:pt x="25" y="116"/>
                    <a:pt x="25" y="116"/>
                    <a:pt x="25" y="116"/>
                  </a:cubicBezTo>
                  <a:cubicBezTo>
                    <a:pt x="24" y="116"/>
                    <a:pt x="24" y="116"/>
                    <a:pt x="24" y="116"/>
                  </a:cubicBezTo>
                  <a:cubicBezTo>
                    <a:pt x="16" y="108"/>
                    <a:pt x="9" y="98"/>
                    <a:pt x="5" y="86"/>
                  </a:cubicBezTo>
                  <a:moveTo>
                    <a:pt x="0" y="58"/>
                  </a:moveTo>
                  <a:cubicBezTo>
                    <a:pt x="0" y="58"/>
                    <a:pt x="0" y="58"/>
                    <a:pt x="0" y="58"/>
                  </a:cubicBezTo>
                  <a:cubicBezTo>
                    <a:pt x="0" y="58"/>
                    <a:pt x="0" y="58"/>
                    <a:pt x="0" y="58"/>
                  </a:cubicBezTo>
                  <a:cubicBezTo>
                    <a:pt x="0" y="58"/>
                    <a:pt x="0" y="58"/>
                    <a:pt x="0" y="58"/>
                  </a:cubicBezTo>
                  <a:moveTo>
                    <a:pt x="0" y="58"/>
                  </a:moveTo>
                  <a:cubicBezTo>
                    <a:pt x="0" y="58"/>
                    <a:pt x="0" y="58"/>
                    <a:pt x="0" y="58"/>
                  </a:cubicBezTo>
                  <a:cubicBezTo>
                    <a:pt x="0" y="58"/>
                    <a:pt x="0" y="58"/>
                    <a:pt x="0" y="58"/>
                  </a:cubicBezTo>
                  <a:moveTo>
                    <a:pt x="0" y="57"/>
                  </a:moveTo>
                  <a:cubicBezTo>
                    <a:pt x="0" y="57"/>
                    <a:pt x="0" y="57"/>
                    <a:pt x="0" y="57"/>
                  </a:cubicBezTo>
                  <a:cubicBezTo>
                    <a:pt x="0" y="57"/>
                    <a:pt x="0" y="57"/>
                    <a:pt x="0" y="57"/>
                  </a:cubicBezTo>
                  <a:moveTo>
                    <a:pt x="0" y="57"/>
                  </a:moveTo>
                  <a:cubicBezTo>
                    <a:pt x="0" y="57"/>
                    <a:pt x="0" y="57"/>
                    <a:pt x="0" y="57"/>
                  </a:cubicBezTo>
                  <a:cubicBezTo>
                    <a:pt x="0" y="57"/>
                    <a:pt x="0" y="57"/>
                    <a:pt x="0" y="57"/>
                  </a:cubicBezTo>
                  <a:moveTo>
                    <a:pt x="0" y="57"/>
                  </a:moveTo>
                  <a:cubicBezTo>
                    <a:pt x="0" y="57"/>
                    <a:pt x="0" y="57"/>
                    <a:pt x="0" y="57"/>
                  </a:cubicBezTo>
                  <a:cubicBezTo>
                    <a:pt x="0" y="57"/>
                    <a:pt x="0" y="57"/>
                    <a:pt x="0" y="57"/>
                  </a:cubicBezTo>
                  <a:moveTo>
                    <a:pt x="0" y="57"/>
                  </a:moveTo>
                  <a:cubicBezTo>
                    <a:pt x="0" y="57"/>
                    <a:pt x="0" y="57"/>
                    <a:pt x="0" y="57"/>
                  </a:cubicBezTo>
                  <a:cubicBezTo>
                    <a:pt x="0" y="57"/>
                    <a:pt x="0" y="57"/>
                    <a:pt x="0" y="57"/>
                  </a:cubicBezTo>
                  <a:moveTo>
                    <a:pt x="0" y="56"/>
                  </a:moveTo>
                  <a:cubicBezTo>
                    <a:pt x="0" y="56"/>
                    <a:pt x="0" y="56"/>
                    <a:pt x="0" y="56"/>
                  </a:cubicBezTo>
                  <a:cubicBezTo>
                    <a:pt x="0" y="56"/>
                    <a:pt x="0" y="56"/>
                    <a:pt x="0" y="56"/>
                  </a:cubicBezTo>
                  <a:moveTo>
                    <a:pt x="0" y="56"/>
                  </a:moveTo>
                  <a:cubicBezTo>
                    <a:pt x="0" y="56"/>
                    <a:pt x="0" y="56"/>
                    <a:pt x="0" y="56"/>
                  </a:cubicBezTo>
                  <a:cubicBezTo>
                    <a:pt x="0" y="56"/>
                    <a:pt x="0" y="56"/>
                    <a:pt x="0" y="56"/>
                  </a:cubicBezTo>
                  <a:moveTo>
                    <a:pt x="0" y="56"/>
                  </a:moveTo>
                  <a:cubicBezTo>
                    <a:pt x="0" y="56"/>
                    <a:pt x="0" y="56"/>
                    <a:pt x="0" y="56"/>
                  </a:cubicBezTo>
                  <a:cubicBezTo>
                    <a:pt x="0" y="56"/>
                    <a:pt x="0" y="56"/>
                    <a:pt x="0" y="56"/>
                  </a:cubicBezTo>
                  <a:moveTo>
                    <a:pt x="0" y="56"/>
                  </a:moveTo>
                  <a:cubicBezTo>
                    <a:pt x="0" y="56"/>
                    <a:pt x="0" y="56"/>
                    <a:pt x="0" y="56"/>
                  </a:cubicBezTo>
                  <a:cubicBezTo>
                    <a:pt x="0" y="56"/>
                    <a:pt x="0" y="56"/>
                    <a:pt x="0" y="56"/>
                  </a:cubicBezTo>
                  <a:moveTo>
                    <a:pt x="0" y="55"/>
                  </a:moveTo>
                  <a:cubicBezTo>
                    <a:pt x="0" y="55"/>
                    <a:pt x="0" y="55"/>
                    <a:pt x="0" y="55"/>
                  </a:cubicBezTo>
                  <a:cubicBezTo>
                    <a:pt x="0" y="55"/>
                    <a:pt x="0" y="55"/>
                    <a:pt x="0" y="55"/>
                  </a:cubicBezTo>
                  <a:moveTo>
                    <a:pt x="0" y="55"/>
                  </a:moveTo>
                  <a:cubicBezTo>
                    <a:pt x="0" y="55"/>
                    <a:pt x="0" y="55"/>
                    <a:pt x="0" y="55"/>
                  </a:cubicBezTo>
                  <a:cubicBezTo>
                    <a:pt x="0" y="55"/>
                    <a:pt x="0" y="55"/>
                    <a:pt x="0" y="55"/>
                  </a:cubicBezTo>
                  <a:moveTo>
                    <a:pt x="0" y="55"/>
                  </a:moveTo>
                  <a:cubicBezTo>
                    <a:pt x="0" y="55"/>
                    <a:pt x="0" y="55"/>
                    <a:pt x="0" y="55"/>
                  </a:cubicBezTo>
                  <a:cubicBezTo>
                    <a:pt x="0" y="55"/>
                    <a:pt x="0" y="55"/>
                    <a:pt x="0" y="55"/>
                  </a:cubicBezTo>
                  <a:moveTo>
                    <a:pt x="0" y="55"/>
                  </a:moveTo>
                  <a:cubicBezTo>
                    <a:pt x="0" y="55"/>
                    <a:pt x="0" y="55"/>
                    <a:pt x="0" y="55"/>
                  </a:cubicBezTo>
                  <a:cubicBezTo>
                    <a:pt x="0" y="55"/>
                    <a:pt x="0" y="55"/>
                    <a:pt x="0" y="55"/>
                  </a:cubicBezTo>
                  <a:moveTo>
                    <a:pt x="0" y="54"/>
                  </a:moveTo>
                  <a:cubicBezTo>
                    <a:pt x="0" y="54"/>
                    <a:pt x="0" y="54"/>
                    <a:pt x="0" y="54"/>
                  </a:cubicBezTo>
                  <a:cubicBezTo>
                    <a:pt x="0" y="54"/>
                    <a:pt x="0" y="54"/>
                    <a:pt x="0" y="54"/>
                  </a:cubicBezTo>
                  <a:moveTo>
                    <a:pt x="0" y="54"/>
                  </a:moveTo>
                  <a:cubicBezTo>
                    <a:pt x="0" y="54"/>
                    <a:pt x="0" y="54"/>
                    <a:pt x="0" y="54"/>
                  </a:cubicBezTo>
                  <a:cubicBezTo>
                    <a:pt x="0" y="54"/>
                    <a:pt x="0" y="54"/>
                    <a:pt x="0" y="54"/>
                  </a:cubicBezTo>
                  <a:moveTo>
                    <a:pt x="0" y="54"/>
                  </a:moveTo>
                  <a:cubicBezTo>
                    <a:pt x="0" y="54"/>
                    <a:pt x="0" y="54"/>
                    <a:pt x="0" y="54"/>
                  </a:cubicBezTo>
                  <a:cubicBezTo>
                    <a:pt x="0" y="54"/>
                    <a:pt x="0" y="54"/>
                    <a:pt x="0" y="54"/>
                  </a:cubicBezTo>
                  <a:moveTo>
                    <a:pt x="0" y="54"/>
                  </a:moveTo>
                  <a:cubicBezTo>
                    <a:pt x="0" y="54"/>
                    <a:pt x="0" y="54"/>
                    <a:pt x="0" y="54"/>
                  </a:cubicBezTo>
                  <a:cubicBezTo>
                    <a:pt x="0" y="54"/>
                    <a:pt x="0" y="54"/>
                    <a:pt x="0" y="54"/>
                  </a:cubicBezTo>
                  <a:moveTo>
                    <a:pt x="0" y="53"/>
                  </a:moveTo>
                  <a:cubicBezTo>
                    <a:pt x="0" y="53"/>
                    <a:pt x="0" y="53"/>
                    <a:pt x="0" y="53"/>
                  </a:cubicBezTo>
                  <a:cubicBezTo>
                    <a:pt x="0" y="53"/>
                    <a:pt x="0" y="53"/>
                    <a:pt x="0" y="53"/>
                  </a:cubicBezTo>
                  <a:moveTo>
                    <a:pt x="0" y="53"/>
                  </a:moveTo>
                  <a:cubicBezTo>
                    <a:pt x="0" y="53"/>
                    <a:pt x="0" y="53"/>
                    <a:pt x="0" y="53"/>
                  </a:cubicBezTo>
                  <a:cubicBezTo>
                    <a:pt x="0" y="53"/>
                    <a:pt x="0" y="53"/>
                    <a:pt x="0" y="53"/>
                  </a:cubicBezTo>
                  <a:moveTo>
                    <a:pt x="3" y="34"/>
                  </a:moveTo>
                  <a:cubicBezTo>
                    <a:pt x="3" y="34"/>
                    <a:pt x="3" y="34"/>
                    <a:pt x="3" y="34"/>
                  </a:cubicBezTo>
                  <a:cubicBezTo>
                    <a:pt x="3" y="34"/>
                    <a:pt x="3" y="34"/>
                    <a:pt x="3" y="34"/>
                  </a:cubicBezTo>
                  <a:moveTo>
                    <a:pt x="3" y="34"/>
                  </a:moveTo>
                  <a:cubicBezTo>
                    <a:pt x="3" y="34"/>
                    <a:pt x="3" y="34"/>
                    <a:pt x="3" y="34"/>
                  </a:cubicBezTo>
                  <a:cubicBezTo>
                    <a:pt x="3" y="34"/>
                    <a:pt x="3" y="34"/>
                    <a:pt x="3" y="34"/>
                  </a:cubicBezTo>
                  <a:moveTo>
                    <a:pt x="3" y="34"/>
                  </a:moveTo>
                  <a:cubicBezTo>
                    <a:pt x="3" y="34"/>
                    <a:pt x="3" y="34"/>
                    <a:pt x="3" y="34"/>
                  </a:cubicBezTo>
                  <a:cubicBezTo>
                    <a:pt x="3" y="34"/>
                    <a:pt x="3" y="34"/>
                    <a:pt x="3" y="34"/>
                  </a:cubicBezTo>
                  <a:moveTo>
                    <a:pt x="4" y="34"/>
                  </a:moveTo>
                  <a:cubicBezTo>
                    <a:pt x="4" y="34"/>
                    <a:pt x="4" y="34"/>
                    <a:pt x="3" y="34"/>
                  </a:cubicBezTo>
                  <a:cubicBezTo>
                    <a:pt x="4" y="34"/>
                    <a:pt x="4" y="34"/>
                    <a:pt x="4" y="34"/>
                  </a:cubicBezTo>
                  <a:moveTo>
                    <a:pt x="4" y="33"/>
                  </a:moveTo>
                  <a:cubicBezTo>
                    <a:pt x="4" y="33"/>
                    <a:pt x="4" y="33"/>
                    <a:pt x="4" y="33"/>
                  </a:cubicBezTo>
                  <a:cubicBezTo>
                    <a:pt x="4" y="33"/>
                    <a:pt x="4" y="33"/>
                    <a:pt x="4" y="33"/>
                  </a:cubicBezTo>
                  <a:moveTo>
                    <a:pt x="4" y="33"/>
                  </a:moveTo>
                  <a:cubicBezTo>
                    <a:pt x="4" y="33"/>
                    <a:pt x="4" y="33"/>
                    <a:pt x="4" y="33"/>
                  </a:cubicBezTo>
                  <a:cubicBezTo>
                    <a:pt x="4" y="33"/>
                    <a:pt x="4" y="33"/>
                    <a:pt x="4" y="33"/>
                  </a:cubicBezTo>
                  <a:moveTo>
                    <a:pt x="4" y="33"/>
                  </a:moveTo>
                  <a:cubicBezTo>
                    <a:pt x="4" y="33"/>
                    <a:pt x="4" y="33"/>
                    <a:pt x="4" y="33"/>
                  </a:cubicBezTo>
                  <a:cubicBezTo>
                    <a:pt x="4" y="33"/>
                    <a:pt x="4" y="33"/>
                    <a:pt x="4" y="33"/>
                  </a:cubicBezTo>
                  <a:moveTo>
                    <a:pt x="4" y="33"/>
                  </a:moveTo>
                  <a:cubicBezTo>
                    <a:pt x="4" y="33"/>
                    <a:pt x="4" y="33"/>
                    <a:pt x="4" y="33"/>
                  </a:cubicBezTo>
                  <a:cubicBezTo>
                    <a:pt x="4" y="33"/>
                    <a:pt x="4" y="33"/>
                    <a:pt x="4" y="33"/>
                  </a:cubicBezTo>
                  <a:moveTo>
                    <a:pt x="25" y="0"/>
                  </a:moveTo>
                  <a:cubicBezTo>
                    <a:pt x="15" y="9"/>
                    <a:pt x="8" y="20"/>
                    <a:pt x="4" y="33"/>
                  </a:cubicBezTo>
                  <a:cubicBezTo>
                    <a:pt x="8" y="20"/>
                    <a:pt x="15" y="9"/>
                    <a:pt x="24" y="0"/>
                  </a:cubicBezTo>
                  <a:cubicBezTo>
                    <a:pt x="25" y="0"/>
                    <a:pt x="25" y="0"/>
                    <a:pt x="25" y="0"/>
                  </a:cubicBezTo>
                  <a:cubicBezTo>
                    <a:pt x="25" y="0"/>
                    <a:pt x="25" y="0"/>
                    <a:pt x="25" y="0"/>
                  </a:cubicBezTo>
                </a:path>
              </a:pathLst>
            </a:custGeom>
            <a:solidFill>
              <a:srgbClr val="8EAA46"/>
            </a:solidFill>
            <a:ln>
              <a:noFill/>
            </a:ln>
            <a:extLst>
              <a:ext uri="{91240B29-F687-4F45-9708-019B960494DF}">
                <a14:hiddenLine xmlns:a14="http://schemas.microsoft.com/office/drawing/2010/main" w="9525">
                  <a:solidFill>
                    <a:srgbClr val="000000"/>
                  </a:solidFill>
                  <a:round/>
                </a14:hiddenLine>
              </a:ext>
            </a:extLst>
          </p:spPr>
          <p:txBody>
            <a:bodyPr anchor="ctr"/>
            <a:p>
              <a:pPr algn="ctr">
                <a:lnSpc>
                  <a:spcPct val="130000"/>
                </a:lnSpc>
              </a:pPr>
              <a:endParaRPr>
                <a:latin typeface="微软雅黑" panose="020B0503020204020204" charset="-122"/>
                <a:ea typeface="微软雅黑" panose="020B0503020204020204" charset="-122"/>
              </a:endParaRPr>
            </a:p>
          </p:txBody>
        </p:sp>
        <p:sp>
          <p:nvSpPr>
            <p:cNvPr id="112" name="任意多边形 42"/>
            <p:cNvSpPr/>
            <p:nvPr>
              <p:custDataLst>
                <p:tags r:id="rId11"/>
              </p:custDataLst>
            </p:nvPr>
          </p:nvSpPr>
          <p:spPr bwMode="auto">
            <a:xfrm>
              <a:off x="10119" y="6061"/>
              <a:ext cx="353" cy="349"/>
            </a:xfrm>
            <a:custGeom>
              <a:avLst/>
              <a:gdLst>
                <a:gd name="T0" fmla="*/ 170 w 170"/>
                <a:gd name="T1" fmla="*/ 0 h 168"/>
                <a:gd name="T2" fmla="*/ 170 w 170"/>
                <a:gd name="T3" fmla="*/ 0 h 168"/>
                <a:gd name="T4" fmla="*/ 0 w 170"/>
                <a:gd name="T5" fmla="*/ 168 h 168"/>
                <a:gd name="T6" fmla="*/ 0 w 170"/>
                <a:gd name="T7" fmla="*/ 168 h 168"/>
                <a:gd name="T8" fmla="*/ 170 w 170"/>
                <a:gd name="T9" fmla="*/ 0 h 168"/>
              </a:gdLst>
              <a:ahLst/>
              <a:cxnLst>
                <a:cxn ang="0">
                  <a:pos x="T0" y="T1"/>
                </a:cxn>
                <a:cxn ang="0">
                  <a:pos x="T2" y="T3"/>
                </a:cxn>
                <a:cxn ang="0">
                  <a:pos x="T4" y="T5"/>
                </a:cxn>
                <a:cxn ang="0">
                  <a:pos x="T6" y="T7"/>
                </a:cxn>
                <a:cxn ang="0">
                  <a:pos x="T8" y="T9"/>
                </a:cxn>
              </a:cxnLst>
              <a:rect l="0" t="0" r="r" b="b"/>
              <a:pathLst>
                <a:path w="170" h="168">
                  <a:moveTo>
                    <a:pt x="170" y="0"/>
                  </a:moveTo>
                  <a:lnTo>
                    <a:pt x="170" y="0"/>
                  </a:lnTo>
                  <a:lnTo>
                    <a:pt x="0" y="168"/>
                  </a:lnTo>
                  <a:lnTo>
                    <a:pt x="0" y="168"/>
                  </a:lnTo>
                  <a:lnTo>
                    <a:pt x="170" y="0"/>
                  </a:lnTo>
                  <a:close/>
                </a:path>
              </a:pathLst>
            </a:custGeom>
            <a:solidFill>
              <a:srgbClr val="9BBB4C"/>
            </a:solidFill>
            <a:ln>
              <a:noFill/>
            </a:ln>
            <a:extLst>
              <a:ext uri="{91240B29-F687-4F45-9708-019B960494DF}">
                <a14:hiddenLine xmlns:a14="http://schemas.microsoft.com/office/drawing/2010/main" w="9525">
                  <a:solidFill>
                    <a:srgbClr val="000000"/>
                  </a:solidFill>
                  <a:round/>
                </a14:hiddenLine>
              </a:ext>
            </a:extLst>
          </p:spPr>
          <p:txBody>
            <a:bodyPr anchor="ctr"/>
            <a:p>
              <a:pPr algn="ctr">
                <a:lnSpc>
                  <a:spcPct val="130000"/>
                </a:lnSpc>
              </a:pPr>
              <a:endParaRPr>
                <a:latin typeface="微软雅黑" panose="020B0503020204020204" charset="-122"/>
                <a:ea typeface="微软雅黑" panose="020B0503020204020204" charset="-122"/>
              </a:endParaRPr>
            </a:p>
          </p:txBody>
        </p:sp>
        <p:sp>
          <p:nvSpPr>
            <p:cNvPr id="113" name="任意多边形 43"/>
            <p:cNvSpPr/>
            <p:nvPr>
              <p:custDataLst>
                <p:tags r:id="rId12"/>
              </p:custDataLst>
            </p:nvPr>
          </p:nvSpPr>
          <p:spPr bwMode="auto">
            <a:xfrm>
              <a:off x="10119" y="6061"/>
              <a:ext cx="353" cy="349"/>
            </a:xfrm>
            <a:custGeom>
              <a:avLst/>
              <a:gdLst>
                <a:gd name="T0" fmla="*/ 170 w 170"/>
                <a:gd name="T1" fmla="*/ 0 h 168"/>
                <a:gd name="T2" fmla="*/ 170 w 170"/>
                <a:gd name="T3" fmla="*/ 0 h 168"/>
                <a:gd name="T4" fmla="*/ 0 w 170"/>
                <a:gd name="T5" fmla="*/ 168 h 168"/>
                <a:gd name="T6" fmla="*/ 0 w 170"/>
                <a:gd name="T7" fmla="*/ 168 h 168"/>
                <a:gd name="T8" fmla="*/ 170 w 170"/>
                <a:gd name="T9" fmla="*/ 0 h 168"/>
              </a:gdLst>
              <a:ahLst/>
              <a:cxnLst>
                <a:cxn ang="0">
                  <a:pos x="T0" y="T1"/>
                </a:cxn>
                <a:cxn ang="0">
                  <a:pos x="T2" y="T3"/>
                </a:cxn>
                <a:cxn ang="0">
                  <a:pos x="T4" y="T5"/>
                </a:cxn>
                <a:cxn ang="0">
                  <a:pos x="T6" y="T7"/>
                </a:cxn>
                <a:cxn ang="0">
                  <a:pos x="T8" y="T9"/>
                </a:cxn>
              </a:cxnLst>
              <a:rect l="0" t="0" r="r" b="b"/>
              <a:pathLst>
                <a:path w="170" h="168">
                  <a:moveTo>
                    <a:pt x="170" y="0"/>
                  </a:moveTo>
                  <a:lnTo>
                    <a:pt x="170" y="0"/>
                  </a:lnTo>
                  <a:lnTo>
                    <a:pt x="0" y="168"/>
                  </a:lnTo>
                  <a:lnTo>
                    <a:pt x="0" y="168"/>
                  </a:lnTo>
                  <a:lnTo>
                    <a:pt x="17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p>
              <a:pPr algn="ctr">
                <a:lnSpc>
                  <a:spcPct val="130000"/>
                </a:lnSpc>
              </a:pPr>
              <a:endParaRPr>
                <a:latin typeface="微软雅黑" panose="020B0503020204020204" charset="-122"/>
                <a:ea typeface="微软雅黑" panose="020B0503020204020204" charset="-122"/>
              </a:endParaRPr>
            </a:p>
          </p:txBody>
        </p:sp>
        <p:sp>
          <p:nvSpPr>
            <p:cNvPr id="114" name="任意多边形 44"/>
            <p:cNvSpPr/>
            <p:nvPr>
              <p:custDataLst>
                <p:tags r:id="rId13"/>
              </p:custDataLst>
            </p:nvPr>
          </p:nvSpPr>
          <p:spPr bwMode="auto">
            <a:xfrm>
              <a:off x="9840" y="6132"/>
              <a:ext cx="278" cy="278"/>
            </a:xfrm>
            <a:custGeom>
              <a:avLst/>
              <a:gdLst>
                <a:gd name="T0" fmla="*/ 0 w 63"/>
                <a:gd name="T1" fmla="*/ 0 h 63"/>
                <a:gd name="T2" fmla="*/ 1 w 63"/>
                <a:gd name="T3" fmla="*/ 1 h 63"/>
                <a:gd name="T4" fmla="*/ 13 w 63"/>
                <a:gd name="T5" fmla="*/ 13 h 63"/>
                <a:gd name="T6" fmla="*/ 63 w 63"/>
                <a:gd name="T7" fmla="*/ 63 h 63"/>
                <a:gd name="T8" fmla="*/ 63 w 63"/>
                <a:gd name="T9" fmla="*/ 63 h 63"/>
                <a:gd name="T10" fmla="*/ 13 w 63"/>
                <a:gd name="T11" fmla="*/ 13 h 63"/>
                <a:gd name="T12" fmla="*/ 1 w 63"/>
                <a:gd name="T13" fmla="*/ 2 h 63"/>
                <a:gd name="T14" fmla="*/ 0 w 63"/>
                <a:gd name="T15" fmla="*/ 0 h 6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3" h="63">
                  <a:moveTo>
                    <a:pt x="0" y="0"/>
                  </a:moveTo>
                  <a:cubicBezTo>
                    <a:pt x="0" y="1"/>
                    <a:pt x="1" y="1"/>
                    <a:pt x="1" y="1"/>
                  </a:cubicBezTo>
                  <a:cubicBezTo>
                    <a:pt x="13" y="13"/>
                    <a:pt x="13" y="13"/>
                    <a:pt x="13" y="13"/>
                  </a:cubicBezTo>
                  <a:cubicBezTo>
                    <a:pt x="63" y="63"/>
                    <a:pt x="63" y="63"/>
                    <a:pt x="63" y="63"/>
                  </a:cubicBezTo>
                  <a:cubicBezTo>
                    <a:pt x="63" y="63"/>
                    <a:pt x="63" y="63"/>
                    <a:pt x="63" y="63"/>
                  </a:cubicBezTo>
                  <a:cubicBezTo>
                    <a:pt x="13" y="13"/>
                    <a:pt x="13" y="13"/>
                    <a:pt x="13" y="13"/>
                  </a:cubicBezTo>
                  <a:cubicBezTo>
                    <a:pt x="1" y="2"/>
                    <a:pt x="1" y="2"/>
                    <a:pt x="1" y="2"/>
                  </a:cubicBezTo>
                  <a:cubicBezTo>
                    <a:pt x="1" y="1"/>
                    <a:pt x="0" y="1"/>
                    <a:pt x="0" y="0"/>
                  </a:cubicBezTo>
                </a:path>
              </a:pathLst>
            </a:custGeom>
            <a:solidFill>
              <a:srgbClr val="839B41"/>
            </a:solidFill>
            <a:ln>
              <a:noFill/>
            </a:ln>
            <a:extLst>
              <a:ext uri="{91240B29-F687-4F45-9708-019B960494DF}">
                <a14:hiddenLine xmlns:a14="http://schemas.microsoft.com/office/drawing/2010/main" w="9525">
                  <a:solidFill>
                    <a:srgbClr val="000000"/>
                  </a:solidFill>
                  <a:round/>
                </a14:hiddenLine>
              </a:ext>
            </a:extLst>
          </p:spPr>
          <p:txBody>
            <a:bodyPr anchor="ctr"/>
            <a:p>
              <a:pPr algn="ctr">
                <a:lnSpc>
                  <a:spcPct val="130000"/>
                </a:lnSpc>
              </a:pPr>
              <a:endParaRPr>
                <a:latin typeface="微软雅黑" panose="020B0503020204020204" charset="-122"/>
                <a:ea typeface="微软雅黑" panose="020B0503020204020204" charset="-122"/>
              </a:endParaRPr>
            </a:p>
          </p:txBody>
        </p:sp>
        <p:sp>
          <p:nvSpPr>
            <p:cNvPr id="115" name="任意多边形 45"/>
            <p:cNvSpPr/>
            <p:nvPr>
              <p:custDataLst>
                <p:tags r:id="rId14"/>
              </p:custDataLst>
            </p:nvPr>
          </p:nvSpPr>
          <p:spPr bwMode="auto">
            <a:xfrm>
              <a:off x="10119" y="6411"/>
              <a:ext cx="353" cy="351"/>
            </a:xfrm>
            <a:custGeom>
              <a:avLst/>
              <a:gdLst>
                <a:gd name="T0" fmla="*/ 0 w 170"/>
                <a:gd name="T1" fmla="*/ 0 h 169"/>
                <a:gd name="T2" fmla="*/ 0 w 170"/>
                <a:gd name="T3" fmla="*/ 0 h 169"/>
                <a:gd name="T4" fmla="*/ 170 w 170"/>
                <a:gd name="T5" fmla="*/ 169 h 169"/>
                <a:gd name="T6" fmla="*/ 170 w 170"/>
                <a:gd name="T7" fmla="*/ 169 h 169"/>
                <a:gd name="T8" fmla="*/ 0 w 170"/>
                <a:gd name="T9" fmla="*/ 0 h 169"/>
              </a:gdLst>
              <a:ahLst/>
              <a:cxnLst>
                <a:cxn ang="0">
                  <a:pos x="T0" y="T1"/>
                </a:cxn>
                <a:cxn ang="0">
                  <a:pos x="T2" y="T3"/>
                </a:cxn>
                <a:cxn ang="0">
                  <a:pos x="T4" y="T5"/>
                </a:cxn>
                <a:cxn ang="0">
                  <a:pos x="T6" y="T7"/>
                </a:cxn>
                <a:cxn ang="0">
                  <a:pos x="T8" y="T9"/>
                </a:cxn>
              </a:cxnLst>
              <a:rect l="0" t="0" r="r" b="b"/>
              <a:pathLst>
                <a:path w="170" h="169">
                  <a:moveTo>
                    <a:pt x="0" y="0"/>
                  </a:moveTo>
                  <a:lnTo>
                    <a:pt x="0" y="0"/>
                  </a:lnTo>
                  <a:lnTo>
                    <a:pt x="170" y="169"/>
                  </a:lnTo>
                  <a:lnTo>
                    <a:pt x="170" y="169"/>
                  </a:lnTo>
                  <a:lnTo>
                    <a:pt x="0" y="0"/>
                  </a:lnTo>
                  <a:close/>
                </a:path>
              </a:pathLst>
            </a:custGeom>
            <a:solidFill>
              <a:srgbClr val="9BBB4C"/>
            </a:solidFill>
            <a:ln>
              <a:noFill/>
            </a:ln>
            <a:extLst>
              <a:ext uri="{91240B29-F687-4F45-9708-019B960494DF}">
                <a14:hiddenLine xmlns:a14="http://schemas.microsoft.com/office/drawing/2010/main" w="9525">
                  <a:solidFill>
                    <a:srgbClr val="000000"/>
                  </a:solidFill>
                  <a:round/>
                </a14:hiddenLine>
              </a:ext>
            </a:extLst>
          </p:spPr>
          <p:txBody>
            <a:bodyPr anchor="ctr"/>
            <a:p>
              <a:pPr algn="ctr">
                <a:lnSpc>
                  <a:spcPct val="130000"/>
                </a:lnSpc>
              </a:pPr>
              <a:endParaRPr>
                <a:latin typeface="微软雅黑" panose="020B0503020204020204" charset="-122"/>
                <a:ea typeface="微软雅黑" panose="020B0503020204020204" charset="-122"/>
              </a:endParaRPr>
            </a:p>
          </p:txBody>
        </p:sp>
        <p:sp>
          <p:nvSpPr>
            <p:cNvPr id="116" name="任意多边形 46"/>
            <p:cNvSpPr/>
            <p:nvPr>
              <p:custDataLst>
                <p:tags r:id="rId15"/>
              </p:custDataLst>
            </p:nvPr>
          </p:nvSpPr>
          <p:spPr bwMode="auto">
            <a:xfrm>
              <a:off x="10119" y="6411"/>
              <a:ext cx="353" cy="351"/>
            </a:xfrm>
            <a:custGeom>
              <a:avLst/>
              <a:gdLst>
                <a:gd name="T0" fmla="*/ 0 w 170"/>
                <a:gd name="T1" fmla="*/ 0 h 169"/>
                <a:gd name="T2" fmla="*/ 0 w 170"/>
                <a:gd name="T3" fmla="*/ 0 h 169"/>
                <a:gd name="T4" fmla="*/ 170 w 170"/>
                <a:gd name="T5" fmla="*/ 169 h 169"/>
                <a:gd name="T6" fmla="*/ 170 w 170"/>
                <a:gd name="T7" fmla="*/ 169 h 169"/>
                <a:gd name="T8" fmla="*/ 0 w 170"/>
                <a:gd name="T9" fmla="*/ 0 h 169"/>
              </a:gdLst>
              <a:ahLst/>
              <a:cxnLst>
                <a:cxn ang="0">
                  <a:pos x="T0" y="T1"/>
                </a:cxn>
                <a:cxn ang="0">
                  <a:pos x="T2" y="T3"/>
                </a:cxn>
                <a:cxn ang="0">
                  <a:pos x="T4" y="T5"/>
                </a:cxn>
                <a:cxn ang="0">
                  <a:pos x="T6" y="T7"/>
                </a:cxn>
                <a:cxn ang="0">
                  <a:pos x="T8" y="T9"/>
                </a:cxn>
              </a:cxnLst>
              <a:rect l="0" t="0" r="r" b="b"/>
              <a:pathLst>
                <a:path w="170" h="169">
                  <a:moveTo>
                    <a:pt x="0" y="0"/>
                  </a:moveTo>
                  <a:lnTo>
                    <a:pt x="0" y="0"/>
                  </a:lnTo>
                  <a:lnTo>
                    <a:pt x="170" y="169"/>
                  </a:lnTo>
                  <a:lnTo>
                    <a:pt x="170" y="169"/>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p>
              <a:pPr algn="ctr">
                <a:lnSpc>
                  <a:spcPct val="130000"/>
                </a:lnSpc>
              </a:pPr>
              <a:endParaRPr>
                <a:latin typeface="微软雅黑" panose="020B0503020204020204" charset="-122"/>
                <a:ea typeface="微软雅黑" panose="020B0503020204020204" charset="-122"/>
              </a:endParaRPr>
            </a:p>
          </p:txBody>
        </p:sp>
        <p:sp>
          <p:nvSpPr>
            <p:cNvPr id="117" name="任意多边形 47"/>
            <p:cNvSpPr/>
            <p:nvPr>
              <p:custDataLst>
                <p:tags r:id="rId16"/>
              </p:custDataLst>
            </p:nvPr>
          </p:nvSpPr>
          <p:spPr bwMode="auto">
            <a:xfrm>
              <a:off x="9624" y="6533"/>
              <a:ext cx="372" cy="229"/>
            </a:xfrm>
            <a:custGeom>
              <a:avLst/>
              <a:gdLst>
                <a:gd name="T0" fmla="*/ 0 w 84"/>
                <a:gd name="T1" fmla="*/ 52 h 52"/>
                <a:gd name="T2" fmla="*/ 0 w 84"/>
                <a:gd name="T3" fmla="*/ 52 h 52"/>
                <a:gd name="T4" fmla="*/ 0 w 84"/>
                <a:gd name="T5" fmla="*/ 52 h 52"/>
                <a:gd name="T6" fmla="*/ 84 w 84"/>
                <a:gd name="T7" fmla="*/ 0 h 52"/>
                <a:gd name="T8" fmla="*/ 62 w 84"/>
                <a:gd name="T9" fmla="*/ 22 h 52"/>
                <a:gd name="T10" fmla="*/ 50 w 84"/>
                <a:gd name="T11" fmla="*/ 34 h 52"/>
                <a:gd name="T12" fmla="*/ 40 w 84"/>
                <a:gd name="T13" fmla="*/ 41 h 52"/>
                <a:gd name="T14" fmla="*/ 50 w 84"/>
                <a:gd name="T15" fmla="*/ 34 h 52"/>
                <a:gd name="T16" fmla="*/ 62 w 84"/>
                <a:gd name="T17" fmla="*/ 22 h 52"/>
                <a:gd name="T18" fmla="*/ 84 w 84"/>
                <a:gd name="T19" fmla="*/ 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4" h="52">
                  <a:moveTo>
                    <a:pt x="0" y="52"/>
                  </a:moveTo>
                  <a:cubicBezTo>
                    <a:pt x="0" y="52"/>
                    <a:pt x="0" y="52"/>
                    <a:pt x="0" y="52"/>
                  </a:cubicBezTo>
                  <a:cubicBezTo>
                    <a:pt x="0" y="52"/>
                    <a:pt x="0" y="52"/>
                    <a:pt x="0" y="52"/>
                  </a:cubicBezTo>
                  <a:moveTo>
                    <a:pt x="84" y="0"/>
                  </a:moveTo>
                  <a:cubicBezTo>
                    <a:pt x="62" y="22"/>
                    <a:pt x="62" y="22"/>
                    <a:pt x="62" y="22"/>
                  </a:cubicBezTo>
                  <a:cubicBezTo>
                    <a:pt x="50" y="34"/>
                    <a:pt x="50" y="34"/>
                    <a:pt x="50" y="34"/>
                  </a:cubicBezTo>
                  <a:cubicBezTo>
                    <a:pt x="47" y="36"/>
                    <a:pt x="44" y="39"/>
                    <a:pt x="40" y="41"/>
                  </a:cubicBezTo>
                  <a:cubicBezTo>
                    <a:pt x="44" y="39"/>
                    <a:pt x="47" y="36"/>
                    <a:pt x="50" y="34"/>
                  </a:cubicBezTo>
                  <a:cubicBezTo>
                    <a:pt x="62" y="22"/>
                    <a:pt x="62" y="22"/>
                    <a:pt x="62" y="22"/>
                  </a:cubicBezTo>
                  <a:cubicBezTo>
                    <a:pt x="84" y="0"/>
                    <a:pt x="84" y="0"/>
                    <a:pt x="84" y="0"/>
                  </a:cubicBezTo>
                </a:path>
              </a:pathLst>
            </a:custGeom>
            <a:solidFill>
              <a:srgbClr val="839B41"/>
            </a:solidFill>
            <a:ln>
              <a:noFill/>
            </a:ln>
            <a:extLst>
              <a:ext uri="{91240B29-F687-4F45-9708-019B960494DF}">
                <a14:hiddenLine xmlns:a14="http://schemas.microsoft.com/office/drawing/2010/main" w="9525">
                  <a:solidFill>
                    <a:srgbClr val="000000"/>
                  </a:solidFill>
                  <a:round/>
                </a14:hiddenLine>
              </a:ext>
            </a:extLst>
          </p:spPr>
          <p:txBody>
            <a:bodyPr anchor="ctr"/>
            <a:p>
              <a:pPr algn="ctr">
                <a:lnSpc>
                  <a:spcPct val="130000"/>
                </a:lnSpc>
              </a:pPr>
              <a:endParaRPr>
                <a:latin typeface="微软雅黑" panose="020B0503020204020204" charset="-122"/>
                <a:ea typeface="微软雅黑" panose="020B0503020204020204" charset="-122"/>
              </a:endParaRPr>
            </a:p>
          </p:txBody>
        </p:sp>
        <p:sp>
          <p:nvSpPr>
            <p:cNvPr id="118" name="任意多边形 70"/>
            <p:cNvSpPr/>
            <p:nvPr>
              <p:custDataLst>
                <p:tags r:id="rId17"/>
              </p:custDataLst>
            </p:nvPr>
          </p:nvSpPr>
          <p:spPr bwMode="auto">
            <a:xfrm>
              <a:off x="9275" y="6061"/>
              <a:ext cx="2755" cy="700"/>
            </a:xfrm>
            <a:custGeom>
              <a:avLst/>
              <a:gdLst>
                <a:gd name="T0" fmla="*/ 79 w 624"/>
                <a:gd name="T1" fmla="*/ 159 h 159"/>
                <a:gd name="T2" fmla="*/ 545 w 624"/>
                <a:gd name="T3" fmla="*/ 159 h 159"/>
                <a:gd name="T4" fmla="*/ 624 w 624"/>
                <a:gd name="T5" fmla="*/ 79 h 159"/>
                <a:gd name="T6" fmla="*/ 545 w 624"/>
                <a:gd name="T7" fmla="*/ 0 h 159"/>
                <a:gd name="T8" fmla="*/ 79 w 624"/>
                <a:gd name="T9" fmla="*/ 0 h 159"/>
                <a:gd name="T10" fmla="*/ 0 w 624"/>
                <a:gd name="T11" fmla="*/ 79 h 159"/>
                <a:gd name="T12" fmla="*/ 79 w 624"/>
                <a:gd name="T13" fmla="*/ 159 h 159"/>
              </a:gdLst>
              <a:ahLst/>
              <a:cxnLst>
                <a:cxn ang="0">
                  <a:pos x="T0" y="T1"/>
                </a:cxn>
                <a:cxn ang="0">
                  <a:pos x="T2" y="T3"/>
                </a:cxn>
                <a:cxn ang="0">
                  <a:pos x="T4" y="T5"/>
                </a:cxn>
                <a:cxn ang="0">
                  <a:pos x="T6" y="T7"/>
                </a:cxn>
                <a:cxn ang="0">
                  <a:pos x="T8" y="T9"/>
                </a:cxn>
                <a:cxn ang="0">
                  <a:pos x="T10" y="T11"/>
                </a:cxn>
                <a:cxn ang="0">
                  <a:pos x="T12" y="T13"/>
                </a:cxn>
              </a:cxnLst>
              <a:rect l="0" t="0" r="r" b="b"/>
              <a:pathLst>
                <a:path w="624" h="159">
                  <a:moveTo>
                    <a:pt x="79" y="159"/>
                  </a:moveTo>
                  <a:cubicBezTo>
                    <a:pt x="545" y="159"/>
                    <a:pt x="545" y="159"/>
                    <a:pt x="545" y="159"/>
                  </a:cubicBezTo>
                  <a:cubicBezTo>
                    <a:pt x="589" y="159"/>
                    <a:pt x="624" y="123"/>
                    <a:pt x="624" y="79"/>
                  </a:cubicBezTo>
                  <a:cubicBezTo>
                    <a:pt x="624" y="35"/>
                    <a:pt x="589" y="0"/>
                    <a:pt x="545" y="0"/>
                  </a:cubicBezTo>
                  <a:cubicBezTo>
                    <a:pt x="79" y="0"/>
                    <a:pt x="79" y="0"/>
                    <a:pt x="79" y="0"/>
                  </a:cubicBezTo>
                  <a:cubicBezTo>
                    <a:pt x="35" y="0"/>
                    <a:pt x="0" y="35"/>
                    <a:pt x="0" y="79"/>
                  </a:cubicBezTo>
                  <a:cubicBezTo>
                    <a:pt x="0" y="123"/>
                    <a:pt x="35" y="159"/>
                    <a:pt x="79" y="159"/>
                  </a:cubicBezTo>
                </a:path>
              </a:pathLst>
            </a:custGeom>
            <a:solidFill>
              <a:srgbClr val="7F4CBE"/>
            </a:solidFill>
            <a:ln>
              <a:noFill/>
            </a:ln>
            <a:extLst>
              <a:ext uri="{91240B29-F687-4F45-9708-019B960494DF}">
                <a14:hiddenLine xmlns:a14="http://schemas.microsoft.com/office/drawing/2010/main" w="9525">
                  <a:solidFill>
                    <a:srgbClr val="000000"/>
                  </a:solidFill>
                  <a:round/>
                </a14:hiddenLine>
              </a:ext>
            </a:extLst>
          </p:spPr>
          <p:txBody>
            <a:bodyPr anchor="ctr"/>
            <a:p>
              <a:pPr algn="ctr">
                <a:lnSpc>
                  <a:spcPct val="130000"/>
                </a:lnSpc>
              </a:pPr>
              <a:endParaRPr>
                <a:latin typeface="微软雅黑" panose="020B0503020204020204" charset="-122"/>
                <a:ea typeface="微软雅黑" panose="020B0503020204020204" charset="-122"/>
              </a:endParaRPr>
            </a:p>
          </p:txBody>
        </p:sp>
        <p:sp>
          <p:nvSpPr>
            <p:cNvPr id="119" name="任意多边形 71"/>
            <p:cNvSpPr/>
            <p:nvPr>
              <p:custDataLst>
                <p:tags r:id="rId18"/>
              </p:custDataLst>
            </p:nvPr>
          </p:nvSpPr>
          <p:spPr bwMode="auto">
            <a:xfrm>
              <a:off x="9275" y="5324"/>
              <a:ext cx="1436" cy="2172"/>
            </a:xfrm>
            <a:custGeom>
              <a:avLst/>
              <a:gdLst>
                <a:gd name="T0" fmla="*/ 0 w 325"/>
                <a:gd name="T1" fmla="*/ 246 h 492"/>
                <a:gd name="T2" fmla="*/ 24 w 325"/>
                <a:gd name="T3" fmla="*/ 304 h 492"/>
                <a:gd name="T4" fmla="*/ 25 w 325"/>
                <a:gd name="T5" fmla="*/ 304 h 492"/>
                <a:gd name="T6" fmla="*/ 182 w 325"/>
                <a:gd name="T7" fmla="*/ 461 h 492"/>
                <a:gd name="T8" fmla="*/ 294 w 325"/>
                <a:gd name="T9" fmla="*/ 461 h 492"/>
                <a:gd name="T10" fmla="*/ 294 w 325"/>
                <a:gd name="T11" fmla="*/ 349 h 492"/>
                <a:gd name="T12" fmla="*/ 191 w 325"/>
                <a:gd name="T13" fmla="*/ 246 h 492"/>
                <a:gd name="T14" fmla="*/ 294 w 325"/>
                <a:gd name="T15" fmla="*/ 144 h 492"/>
                <a:gd name="T16" fmla="*/ 294 w 325"/>
                <a:gd name="T17" fmla="*/ 31 h 492"/>
                <a:gd name="T18" fmla="*/ 182 w 325"/>
                <a:gd name="T19" fmla="*/ 31 h 492"/>
                <a:gd name="T20" fmla="*/ 25 w 325"/>
                <a:gd name="T21" fmla="*/ 188 h 492"/>
                <a:gd name="T22" fmla="*/ 24 w 325"/>
                <a:gd name="T23" fmla="*/ 188 h 492"/>
                <a:gd name="T24" fmla="*/ 0 w 325"/>
                <a:gd name="T25" fmla="*/ 246 h 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25" h="492">
                  <a:moveTo>
                    <a:pt x="0" y="246"/>
                  </a:moveTo>
                  <a:cubicBezTo>
                    <a:pt x="0" y="269"/>
                    <a:pt x="9" y="289"/>
                    <a:pt x="24" y="304"/>
                  </a:cubicBezTo>
                  <a:cubicBezTo>
                    <a:pt x="25" y="304"/>
                    <a:pt x="25" y="304"/>
                    <a:pt x="25" y="304"/>
                  </a:cubicBezTo>
                  <a:cubicBezTo>
                    <a:pt x="182" y="461"/>
                    <a:pt x="182" y="461"/>
                    <a:pt x="182" y="461"/>
                  </a:cubicBezTo>
                  <a:cubicBezTo>
                    <a:pt x="213" y="492"/>
                    <a:pt x="263" y="492"/>
                    <a:pt x="294" y="461"/>
                  </a:cubicBezTo>
                  <a:cubicBezTo>
                    <a:pt x="325" y="430"/>
                    <a:pt x="325" y="380"/>
                    <a:pt x="294" y="349"/>
                  </a:cubicBezTo>
                  <a:cubicBezTo>
                    <a:pt x="191" y="246"/>
                    <a:pt x="191" y="246"/>
                    <a:pt x="191" y="246"/>
                  </a:cubicBezTo>
                  <a:cubicBezTo>
                    <a:pt x="294" y="144"/>
                    <a:pt x="294" y="144"/>
                    <a:pt x="294" y="144"/>
                  </a:cubicBezTo>
                  <a:cubicBezTo>
                    <a:pt x="325" y="113"/>
                    <a:pt x="325" y="62"/>
                    <a:pt x="294" y="31"/>
                  </a:cubicBezTo>
                  <a:cubicBezTo>
                    <a:pt x="263" y="0"/>
                    <a:pt x="213" y="0"/>
                    <a:pt x="182" y="31"/>
                  </a:cubicBezTo>
                  <a:cubicBezTo>
                    <a:pt x="25" y="188"/>
                    <a:pt x="25" y="188"/>
                    <a:pt x="25" y="188"/>
                  </a:cubicBezTo>
                  <a:cubicBezTo>
                    <a:pt x="24" y="188"/>
                    <a:pt x="24" y="188"/>
                    <a:pt x="24" y="188"/>
                  </a:cubicBezTo>
                  <a:cubicBezTo>
                    <a:pt x="9" y="203"/>
                    <a:pt x="0" y="223"/>
                    <a:pt x="0" y="246"/>
                  </a:cubicBezTo>
                </a:path>
              </a:pathLst>
            </a:custGeom>
            <a:solidFill>
              <a:srgbClr val="7F4CBE"/>
            </a:solidFill>
            <a:ln>
              <a:noFill/>
            </a:ln>
            <a:extLst>
              <a:ext uri="{91240B29-F687-4F45-9708-019B960494DF}">
                <a14:hiddenLine xmlns:a14="http://schemas.microsoft.com/office/drawing/2010/main" w="9525">
                  <a:solidFill>
                    <a:srgbClr val="000000"/>
                  </a:solidFill>
                  <a:round/>
                </a14:hiddenLine>
              </a:ext>
            </a:extLst>
          </p:spPr>
          <p:txBody>
            <a:bodyPr anchor="ctr"/>
            <a:p>
              <a:pPr algn="ctr">
                <a:lnSpc>
                  <a:spcPct val="130000"/>
                </a:lnSpc>
              </a:pPr>
              <a:endParaRPr>
                <a:latin typeface="微软雅黑" panose="020B0503020204020204" charset="-122"/>
                <a:ea typeface="微软雅黑" panose="020B0503020204020204" charset="-122"/>
              </a:endParaRPr>
            </a:p>
          </p:txBody>
        </p:sp>
        <p:sp>
          <p:nvSpPr>
            <p:cNvPr id="120" name="任意多边形 72"/>
            <p:cNvSpPr/>
            <p:nvPr>
              <p:custDataLst>
                <p:tags r:id="rId19"/>
              </p:custDataLst>
            </p:nvPr>
          </p:nvSpPr>
          <p:spPr bwMode="auto">
            <a:xfrm>
              <a:off x="9275" y="6061"/>
              <a:ext cx="844" cy="700"/>
            </a:xfrm>
            <a:custGeom>
              <a:avLst/>
              <a:gdLst>
                <a:gd name="T0" fmla="*/ 25 w 191"/>
                <a:gd name="T1" fmla="*/ 21 h 159"/>
                <a:gd name="T2" fmla="*/ 25 w 191"/>
                <a:gd name="T3" fmla="*/ 21 h 159"/>
                <a:gd name="T4" fmla="*/ 4 w 191"/>
                <a:gd name="T5" fmla="*/ 54 h 159"/>
                <a:gd name="T6" fmla="*/ 4 w 191"/>
                <a:gd name="T7" fmla="*/ 54 h 159"/>
                <a:gd name="T8" fmla="*/ 4 w 191"/>
                <a:gd name="T9" fmla="*/ 54 h 159"/>
                <a:gd name="T10" fmla="*/ 4 w 191"/>
                <a:gd name="T11" fmla="*/ 54 h 159"/>
                <a:gd name="T12" fmla="*/ 4 w 191"/>
                <a:gd name="T13" fmla="*/ 54 h 159"/>
                <a:gd name="T14" fmla="*/ 3 w 191"/>
                <a:gd name="T15" fmla="*/ 55 h 159"/>
                <a:gd name="T16" fmla="*/ 3 w 191"/>
                <a:gd name="T17" fmla="*/ 55 h 159"/>
                <a:gd name="T18" fmla="*/ 3 w 191"/>
                <a:gd name="T19" fmla="*/ 55 h 159"/>
                <a:gd name="T20" fmla="*/ 3 w 191"/>
                <a:gd name="T21" fmla="*/ 55 h 159"/>
                <a:gd name="T22" fmla="*/ 0 w 191"/>
                <a:gd name="T23" fmla="*/ 74 h 159"/>
                <a:gd name="T24" fmla="*/ 0 w 191"/>
                <a:gd name="T25" fmla="*/ 74 h 159"/>
                <a:gd name="T26" fmla="*/ 0 w 191"/>
                <a:gd name="T27" fmla="*/ 75 h 159"/>
                <a:gd name="T28" fmla="*/ 0 w 191"/>
                <a:gd name="T29" fmla="*/ 75 h 159"/>
                <a:gd name="T30" fmla="*/ 0 w 191"/>
                <a:gd name="T31" fmla="*/ 75 h 159"/>
                <a:gd name="T32" fmla="*/ 0 w 191"/>
                <a:gd name="T33" fmla="*/ 75 h 159"/>
                <a:gd name="T34" fmla="*/ 0 w 191"/>
                <a:gd name="T35" fmla="*/ 76 h 159"/>
                <a:gd name="T36" fmla="*/ 0 w 191"/>
                <a:gd name="T37" fmla="*/ 76 h 159"/>
                <a:gd name="T38" fmla="*/ 0 w 191"/>
                <a:gd name="T39" fmla="*/ 76 h 159"/>
                <a:gd name="T40" fmla="*/ 0 w 191"/>
                <a:gd name="T41" fmla="*/ 76 h 159"/>
                <a:gd name="T42" fmla="*/ 0 w 191"/>
                <a:gd name="T43" fmla="*/ 77 h 159"/>
                <a:gd name="T44" fmla="*/ 0 w 191"/>
                <a:gd name="T45" fmla="*/ 77 h 159"/>
                <a:gd name="T46" fmla="*/ 0 w 191"/>
                <a:gd name="T47" fmla="*/ 77 h 159"/>
                <a:gd name="T48" fmla="*/ 0 w 191"/>
                <a:gd name="T49" fmla="*/ 77 h 159"/>
                <a:gd name="T50" fmla="*/ 0 w 191"/>
                <a:gd name="T51" fmla="*/ 78 h 159"/>
                <a:gd name="T52" fmla="*/ 0 w 191"/>
                <a:gd name="T53" fmla="*/ 78 h 159"/>
                <a:gd name="T54" fmla="*/ 0 w 191"/>
                <a:gd name="T55" fmla="*/ 78 h 159"/>
                <a:gd name="T56" fmla="*/ 0 w 191"/>
                <a:gd name="T57" fmla="*/ 78 h 159"/>
                <a:gd name="T58" fmla="*/ 0 w 191"/>
                <a:gd name="T59" fmla="*/ 79 h 159"/>
                <a:gd name="T60" fmla="*/ 0 w 191"/>
                <a:gd name="T61" fmla="*/ 79 h 159"/>
                <a:gd name="T62" fmla="*/ 24 w 191"/>
                <a:gd name="T63" fmla="*/ 137 h 159"/>
                <a:gd name="T64" fmla="*/ 25 w 191"/>
                <a:gd name="T65" fmla="*/ 137 h 159"/>
                <a:gd name="T66" fmla="*/ 79 w 191"/>
                <a:gd name="T67" fmla="*/ 159 h 159"/>
                <a:gd name="T68" fmla="*/ 79 w 191"/>
                <a:gd name="T69" fmla="*/ 159 h 159"/>
                <a:gd name="T70" fmla="*/ 129 w 191"/>
                <a:gd name="T71" fmla="*/ 141 h 159"/>
                <a:gd name="T72" fmla="*/ 163 w 191"/>
                <a:gd name="T73" fmla="*/ 107 h 159"/>
                <a:gd name="T74" fmla="*/ 141 w 191"/>
                <a:gd name="T75" fmla="*/ 29 h 159"/>
                <a:gd name="T76" fmla="*/ 128 w 191"/>
                <a:gd name="T77" fmla="*/ 16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91" h="159">
                  <a:moveTo>
                    <a:pt x="79" y="0"/>
                  </a:moveTo>
                  <a:cubicBezTo>
                    <a:pt x="58" y="0"/>
                    <a:pt x="39" y="8"/>
                    <a:pt x="25" y="21"/>
                  </a:cubicBezTo>
                  <a:cubicBezTo>
                    <a:pt x="25" y="21"/>
                    <a:pt x="25" y="21"/>
                    <a:pt x="25" y="21"/>
                  </a:cubicBezTo>
                  <a:cubicBezTo>
                    <a:pt x="25" y="21"/>
                    <a:pt x="25" y="21"/>
                    <a:pt x="25" y="21"/>
                  </a:cubicBezTo>
                  <a:cubicBezTo>
                    <a:pt x="24" y="21"/>
                    <a:pt x="24" y="21"/>
                    <a:pt x="24" y="21"/>
                  </a:cubicBezTo>
                  <a:cubicBezTo>
                    <a:pt x="15" y="30"/>
                    <a:pt x="8" y="41"/>
                    <a:pt x="4" y="54"/>
                  </a:cubicBezTo>
                  <a:cubicBezTo>
                    <a:pt x="4" y="54"/>
                    <a:pt x="4" y="54"/>
                    <a:pt x="4" y="54"/>
                  </a:cubicBezTo>
                  <a:cubicBezTo>
                    <a:pt x="4" y="54"/>
                    <a:pt x="4" y="54"/>
                    <a:pt x="4" y="54"/>
                  </a:cubicBezTo>
                  <a:cubicBezTo>
                    <a:pt x="4" y="54"/>
                    <a:pt x="4" y="54"/>
                    <a:pt x="4" y="54"/>
                  </a:cubicBezTo>
                  <a:cubicBezTo>
                    <a:pt x="4" y="54"/>
                    <a:pt x="4" y="54"/>
                    <a:pt x="4" y="54"/>
                  </a:cubicBezTo>
                  <a:cubicBezTo>
                    <a:pt x="4" y="54"/>
                    <a:pt x="4" y="54"/>
                    <a:pt x="4" y="54"/>
                  </a:cubicBezTo>
                  <a:cubicBezTo>
                    <a:pt x="4" y="54"/>
                    <a:pt x="4" y="54"/>
                    <a:pt x="4" y="54"/>
                  </a:cubicBezTo>
                  <a:cubicBezTo>
                    <a:pt x="4" y="54"/>
                    <a:pt x="4" y="54"/>
                    <a:pt x="4" y="54"/>
                  </a:cubicBezTo>
                  <a:cubicBezTo>
                    <a:pt x="4" y="54"/>
                    <a:pt x="4" y="54"/>
                    <a:pt x="4" y="54"/>
                  </a:cubicBezTo>
                  <a:cubicBezTo>
                    <a:pt x="4" y="54"/>
                    <a:pt x="4" y="54"/>
                    <a:pt x="4" y="55"/>
                  </a:cubicBezTo>
                  <a:cubicBezTo>
                    <a:pt x="4" y="55"/>
                    <a:pt x="4" y="55"/>
                    <a:pt x="3" y="55"/>
                  </a:cubicBezTo>
                  <a:cubicBezTo>
                    <a:pt x="3" y="55"/>
                    <a:pt x="3" y="55"/>
                    <a:pt x="3" y="55"/>
                  </a:cubicBezTo>
                  <a:cubicBezTo>
                    <a:pt x="3" y="55"/>
                    <a:pt x="3" y="55"/>
                    <a:pt x="3" y="55"/>
                  </a:cubicBezTo>
                  <a:cubicBezTo>
                    <a:pt x="3" y="55"/>
                    <a:pt x="3" y="55"/>
                    <a:pt x="3" y="55"/>
                  </a:cubicBezTo>
                  <a:cubicBezTo>
                    <a:pt x="3" y="55"/>
                    <a:pt x="3" y="55"/>
                    <a:pt x="3" y="55"/>
                  </a:cubicBezTo>
                  <a:cubicBezTo>
                    <a:pt x="3" y="55"/>
                    <a:pt x="3" y="55"/>
                    <a:pt x="3" y="55"/>
                  </a:cubicBezTo>
                  <a:cubicBezTo>
                    <a:pt x="3" y="55"/>
                    <a:pt x="3" y="55"/>
                    <a:pt x="3" y="55"/>
                  </a:cubicBezTo>
                  <a:cubicBezTo>
                    <a:pt x="1" y="61"/>
                    <a:pt x="0" y="68"/>
                    <a:pt x="0" y="74"/>
                  </a:cubicBezTo>
                  <a:cubicBezTo>
                    <a:pt x="0" y="74"/>
                    <a:pt x="0" y="74"/>
                    <a:pt x="0" y="74"/>
                  </a:cubicBezTo>
                  <a:cubicBezTo>
                    <a:pt x="0" y="74"/>
                    <a:pt x="0" y="74"/>
                    <a:pt x="0" y="74"/>
                  </a:cubicBezTo>
                  <a:cubicBezTo>
                    <a:pt x="0" y="74"/>
                    <a:pt x="0" y="74"/>
                    <a:pt x="0" y="74"/>
                  </a:cubicBezTo>
                  <a:cubicBezTo>
                    <a:pt x="0" y="74"/>
                    <a:pt x="0" y="74"/>
                    <a:pt x="0" y="75"/>
                  </a:cubicBezTo>
                  <a:cubicBezTo>
                    <a:pt x="0" y="75"/>
                    <a:pt x="0" y="75"/>
                    <a:pt x="0" y="75"/>
                  </a:cubicBezTo>
                  <a:cubicBezTo>
                    <a:pt x="0" y="75"/>
                    <a:pt x="0" y="75"/>
                    <a:pt x="0" y="75"/>
                  </a:cubicBezTo>
                  <a:cubicBezTo>
                    <a:pt x="0" y="75"/>
                    <a:pt x="0" y="75"/>
                    <a:pt x="0" y="75"/>
                  </a:cubicBezTo>
                  <a:cubicBezTo>
                    <a:pt x="0" y="75"/>
                    <a:pt x="0" y="75"/>
                    <a:pt x="0" y="75"/>
                  </a:cubicBezTo>
                  <a:cubicBezTo>
                    <a:pt x="0" y="75"/>
                    <a:pt x="0" y="75"/>
                    <a:pt x="0" y="75"/>
                  </a:cubicBezTo>
                  <a:cubicBezTo>
                    <a:pt x="0" y="75"/>
                    <a:pt x="0" y="75"/>
                    <a:pt x="0" y="75"/>
                  </a:cubicBezTo>
                  <a:cubicBezTo>
                    <a:pt x="0" y="75"/>
                    <a:pt x="0" y="75"/>
                    <a:pt x="0" y="75"/>
                  </a:cubicBezTo>
                  <a:cubicBezTo>
                    <a:pt x="0" y="75"/>
                    <a:pt x="0" y="75"/>
                    <a:pt x="0" y="76"/>
                  </a:cubicBezTo>
                  <a:cubicBezTo>
                    <a:pt x="0" y="76"/>
                    <a:pt x="0" y="76"/>
                    <a:pt x="0" y="76"/>
                  </a:cubicBezTo>
                  <a:cubicBezTo>
                    <a:pt x="0" y="76"/>
                    <a:pt x="0" y="76"/>
                    <a:pt x="0" y="76"/>
                  </a:cubicBezTo>
                  <a:cubicBezTo>
                    <a:pt x="0" y="76"/>
                    <a:pt x="0" y="76"/>
                    <a:pt x="0" y="76"/>
                  </a:cubicBezTo>
                  <a:cubicBezTo>
                    <a:pt x="0" y="76"/>
                    <a:pt x="0" y="76"/>
                    <a:pt x="0" y="76"/>
                  </a:cubicBezTo>
                  <a:cubicBezTo>
                    <a:pt x="0" y="76"/>
                    <a:pt x="0" y="76"/>
                    <a:pt x="0" y="76"/>
                  </a:cubicBezTo>
                  <a:cubicBezTo>
                    <a:pt x="0" y="76"/>
                    <a:pt x="0" y="76"/>
                    <a:pt x="0" y="76"/>
                  </a:cubicBezTo>
                  <a:cubicBezTo>
                    <a:pt x="0" y="76"/>
                    <a:pt x="0" y="76"/>
                    <a:pt x="0" y="76"/>
                  </a:cubicBezTo>
                  <a:cubicBezTo>
                    <a:pt x="0" y="76"/>
                    <a:pt x="0" y="76"/>
                    <a:pt x="0" y="77"/>
                  </a:cubicBezTo>
                  <a:cubicBezTo>
                    <a:pt x="0" y="77"/>
                    <a:pt x="0" y="77"/>
                    <a:pt x="0" y="77"/>
                  </a:cubicBezTo>
                  <a:cubicBezTo>
                    <a:pt x="0" y="77"/>
                    <a:pt x="0" y="77"/>
                    <a:pt x="0" y="77"/>
                  </a:cubicBezTo>
                  <a:cubicBezTo>
                    <a:pt x="0" y="77"/>
                    <a:pt x="0" y="77"/>
                    <a:pt x="0" y="77"/>
                  </a:cubicBezTo>
                  <a:cubicBezTo>
                    <a:pt x="0" y="77"/>
                    <a:pt x="0" y="77"/>
                    <a:pt x="0" y="77"/>
                  </a:cubicBezTo>
                  <a:cubicBezTo>
                    <a:pt x="0" y="77"/>
                    <a:pt x="0" y="77"/>
                    <a:pt x="0" y="77"/>
                  </a:cubicBezTo>
                  <a:cubicBezTo>
                    <a:pt x="0" y="77"/>
                    <a:pt x="0" y="77"/>
                    <a:pt x="0" y="77"/>
                  </a:cubicBezTo>
                  <a:cubicBezTo>
                    <a:pt x="0" y="77"/>
                    <a:pt x="0" y="77"/>
                    <a:pt x="0" y="77"/>
                  </a:cubicBezTo>
                  <a:cubicBezTo>
                    <a:pt x="0" y="77"/>
                    <a:pt x="0" y="78"/>
                    <a:pt x="0" y="78"/>
                  </a:cubicBezTo>
                  <a:cubicBezTo>
                    <a:pt x="0" y="78"/>
                    <a:pt x="0" y="78"/>
                    <a:pt x="0" y="78"/>
                  </a:cubicBezTo>
                  <a:cubicBezTo>
                    <a:pt x="0" y="78"/>
                    <a:pt x="0" y="78"/>
                    <a:pt x="0" y="78"/>
                  </a:cubicBezTo>
                  <a:cubicBezTo>
                    <a:pt x="0" y="78"/>
                    <a:pt x="0" y="78"/>
                    <a:pt x="0" y="78"/>
                  </a:cubicBezTo>
                  <a:cubicBezTo>
                    <a:pt x="0" y="78"/>
                    <a:pt x="0" y="78"/>
                    <a:pt x="0" y="78"/>
                  </a:cubicBezTo>
                  <a:cubicBezTo>
                    <a:pt x="0" y="78"/>
                    <a:pt x="0" y="78"/>
                    <a:pt x="0" y="78"/>
                  </a:cubicBezTo>
                  <a:cubicBezTo>
                    <a:pt x="0" y="78"/>
                    <a:pt x="0" y="78"/>
                    <a:pt x="0" y="78"/>
                  </a:cubicBezTo>
                  <a:cubicBezTo>
                    <a:pt x="0" y="78"/>
                    <a:pt x="0" y="78"/>
                    <a:pt x="0" y="78"/>
                  </a:cubicBezTo>
                  <a:cubicBezTo>
                    <a:pt x="0" y="79"/>
                    <a:pt x="0" y="79"/>
                    <a:pt x="0" y="79"/>
                  </a:cubicBezTo>
                  <a:cubicBezTo>
                    <a:pt x="0" y="79"/>
                    <a:pt x="0" y="79"/>
                    <a:pt x="0" y="79"/>
                  </a:cubicBezTo>
                  <a:cubicBezTo>
                    <a:pt x="0" y="79"/>
                    <a:pt x="0" y="79"/>
                    <a:pt x="0" y="79"/>
                  </a:cubicBezTo>
                  <a:cubicBezTo>
                    <a:pt x="0" y="79"/>
                    <a:pt x="0" y="79"/>
                    <a:pt x="0" y="79"/>
                  </a:cubicBezTo>
                  <a:cubicBezTo>
                    <a:pt x="0" y="89"/>
                    <a:pt x="1" y="99"/>
                    <a:pt x="5" y="107"/>
                  </a:cubicBezTo>
                  <a:cubicBezTo>
                    <a:pt x="9" y="119"/>
                    <a:pt x="16" y="129"/>
                    <a:pt x="24" y="137"/>
                  </a:cubicBezTo>
                  <a:cubicBezTo>
                    <a:pt x="25" y="137"/>
                    <a:pt x="25" y="137"/>
                    <a:pt x="25" y="137"/>
                  </a:cubicBezTo>
                  <a:cubicBezTo>
                    <a:pt x="25" y="137"/>
                    <a:pt x="25" y="137"/>
                    <a:pt x="25" y="137"/>
                  </a:cubicBezTo>
                  <a:cubicBezTo>
                    <a:pt x="25" y="137"/>
                    <a:pt x="25" y="137"/>
                    <a:pt x="25" y="137"/>
                  </a:cubicBezTo>
                  <a:cubicBezTo>
                    <a:pt x="39" y="150"/>
                    <a:pt x="58" y="159"/>
                    <a:pt x="79" y="159"/>
                  </a:cubicBezTo>
                  <a:cubicBezTo>
                    <a:pt x="79" y="159"/>
                    <a:pt x="79" y="159"/>
                    <a:pt x="79" y="159"/>
                  </a:cubicBezTo>
                  <a:cubicBezTo>
                    <a:pt x="79" y="159"/>
                    <a:pt x="79" y="159"/>
                    <a:pt x="79" y="159"/>
                  </a:cubicBezTo>
                  <a:cubicBezTo>
                    <a:pt x="94" y="159"/>
                    <a:pt x="107" y="155"/>
                    <a:pt x="119" y="148"/>
                  </a:cubicBezTo>
                  <a:cubicBezTo>
                    <a:pt x="123" y="146"/>
                    <a:pt x="126" y="143"/>
                    <a:pt x="129" y="141"/>
                  </a:cubicBezTo>
                  <a:cubicBezTo>
                    <a:pt x="141" y="129"/>
                    <a:pt x="141" y="129"/>
                    <a:pt x="141" y="129"/>
                  </a:cubicBezTo>
                  <a:cubicBezTo>
                    <a:pt x="163" y="107"/>
                    <a:pt x="163" y="107"/>
                    <a:pt x="163" y="107"/>
                  </a:cubicBezTo>
                  <a:cubicBezTo>
                    <a:pt x="191" y="79"/>
                    <a:pt x="191" y="79"/>
                    <a:pt x="191" y="79"/>
                  </a:cubicBezTo>
                  <a:cubicBezTo>
                    <a:pt x="141" y="29"/>
                    <a:pt x="141" y="29"/>
                    <a:pt x="141" y="29"/>
                  </a:cubicBezTo>
                  <a:cubicBezTo>
                    <a:pt x="129" y="17"/>
                    <a:pt x="129" y="17"/>
                    <a:pt x="129" y="17"/>
                  </a:cubicBezTo>
                  <a:cubicBezTo>
                    <a:pt x="129" y="17"/>
                    <a:pt x="128" y="17"/>
                    <a:pt x="128" y="16"/>
                  </a:cubicBezTo>
                  <a:cubicBezTo>
                    <a:pt x="114" y="6"/>
                    <a:pt x="97" y="0"/>
                    <a:pt x="79" y="0"/>
                  </a:cubicBezTo>
                </a:path>
              </a:pathLst>
            </a:custGeom>
            <a:solidFill>
              <a:srgbClr val="7F4CBE">
                <a:lumMod val="50000"/>
              </a:srgbClr>
            </a:solidFill>
            <a:ln>
              <a:noFill/>
            </a:ln>
            <a:extLst>
              <a:ext uri="{91240B29-F687-4F45-9708-019B960494DF}">
                <a14:hiddenLine xmlns:a14="http://schemas.microsoft.com/office/drawing/2010/main" w="9525">
                  <a:solidFill>
                    <a:srgbClr val="000000"/>
                  </a:solidFill>
                  <a:round/>
                </a14:hiddenLine>
              </a:ext>
            </a:extLst>
          </p:spPr>
          <p:txBody>
            <a:bodyPr anchor="ctr"/>
            <a:p>
              <a:pPr algn="ctr">
                <a:lnSpc>
                  <a:spcPct val="130000"/>
                </a:lnSpc>
              </a:pPr>
              <a:endParaRPr>
                <a:latin typeface="微软雅黑" panose="020B0503020204020204" charset="-122"/>
                <a:ea typeface="微软雅黑" panose="020B0503020204020204" charset="-122"/>
              </a:endParaRPr>
            </a:p>
          </p:txBody>
        </p:sp>
        <p:sp>
          <p:nvSpPr>
            <p:cNvPr id="121" name="任意多边形 73"/>
            <p:cNvSpPr/>
            <p:nvPr>
              <p:custDataLst>
                <p:tags r:id="rId20"/>
              </p:custDataLst>
            </p:nvPr>
          </p:nvSpPr>
          <p:spPr bwMode="auto">
            <a:xfrm>
              <a:off x="9624" y="6061"/>
              <a:ext cx="848" cy="349"/>
            </a:xfrm>
            <a:custGeom>
              <a:avLst/>
              <a:gdLst>
                <a:gd name="T0" fmla="*/ 0 w 192"/>
                <a:gd name="T1" fmla="*/ 0 h 79"/>
                <a:gd name="T2" fmla="*/ 49 w 192"/>
                <a:gd name="T3" fmla="*/ 16 h 79"/>
                <a:gd name="T4" fmla="*/ 50 w 192"/>
                <a:gd name="T5" fmla="*/ 18 h 79"/>
                <a:gd name="T6" fmla="*/ 62 w 192"/>
                <a:gd name="T7" fmla="*/ 29 h 79"/>
                <a:gd name="T8" fmla="*/ 112 w 192"/>
                <a:gd name="T9" fmla="*/ 79 h 79"/>
                <a:gd name="T10" fmla="*/ 112 w 192"/>
                <a:gd name="T11" fmla="*/ 79 h 79"/>
                <a:gd name="T12" fmla="*/ 112 w 192"/>
                <a:gd name="T13" fmla="*/ 79 h 79"/>
                <a:gd name="T14" fmla="*/ 192 w 192"/>
                <a:gd name="T15" fmla="*/ 0 h 79"/>
                <a:gd name="T16" fmla="*/ 0 w 192"/>
                <a:gd name="T17" fmla="*/ 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2" h="79">
                  <a:moveTo>
                    <a:pt x="0" y="0"/>
                  </a:moveTo>
                  <a:cubicBezTo>
                    <a:pt x="18" y="0"/>
                    <a:pt x="35" y="6"/>
                    <a:pt x="49" y="16"/>
                  </a:cubicBezTo>
                  <a:cubicBezTo>
                    <a:pt x="49" y="17"/>
                    <a:pt x="50" y="17"/>
                    <a:pt x="50" y="18"/>
                  </a:cubicBezTo>
                  <a:cubicBezTo>
                    <a:pt x="62" y="29"/>
                    <a:pt x="62" y="29"/>
                    <a:pt x="62" y="29"/>
                  </a:cubicBezTo>
                  <a:cubicBezTo>
                    <a:pt x="112" y="79"/>
                    <a:pt x="112" y="79"/>
                    <a:pt x="112" y="79"/>
                  </a:cubicBezTo>
                  <a:cubicBezTo>
                    <a:pt x="112" y="79"/>
                    <a:pt x="112" y="79"/>
                    <a:pt x="112" y="79"/>
                  </a:cubicBezTo>
                  <a:cubicBezTo>
                    <a:pt x="112" y="79"/>
                    <a:pt x="112" y="79"/>
                    <a:pt x="112" y="79"/>
                  </a:cubicBezTo>
                  <a:cubicBezTo>
                    <a:pt x="192" y="0"/>
                    <a:pt x="192" y="0"/>
                    <a:pt x="192" y="0"/>
                  </a:cubicBezTo>
                  <a:cubicBezTo>
                    <a:pt x="0" y="0"/>
                    <a:pt x="0" y="0"/>
                    <a:pt x="0" y="0"/>
                  </a:cubicBezTo>
                </a:path>
              </a:pathLst>
            </a:custGeom>
            <a:solidFill>
              <a:srgbClr val="7F4CBE">
                <a:lumMod val="75000"/>
              </a:srgbClr>
            </a:solidFill>
            <a:ln>
              <a:noFill/>
            </a:ln>
            <a:extLst>
              <a:ext uri="{91240B29-F687-4F45-9708-019B960494DF}">
                <a14:hiddenLine xmlns:a14="http://schemas.microsoft.com/office/drawing/2010/main" w="9525">
                  <a:solidFill>
                    <a:srgbClr val="000000"/>
                  </a:solidFill>
                  <a:round/>
                </a14:hiddenLine>
              </a:ext>
            </a:extLst>
          </p:spPr>
          <p:txBody>
            <a:bodyPr anchor="ctr"/>
            <a:p>
              <a:pPr algn="ctr">
                <a:lnSpc>
                  <a:spcPct val="130000"/>
                </a:lnSpc>
              </a:pPr>
              <a:endParaRPr>
                <a:latin typeface="微软雅黑" panose="020B0503020204020204" charset="-122"/>
                <a:ea typeface="微软雅黑" panose="020B0503020204020204" charset="-122"/>
              </a:endParaRPr>
            </a:p>
          </p:txBody>
        </p:sp>
        <p:sp>
          <p:nvSpPr>
            <p:cNvPr id="122" name="任意多边形 74"/>
            <p:cNvSpPr/>
            <p:nvPr>
              <p:custDataLst>
                <p:tags r:id="rId21"/>
              </p:custDataLst>
            </p:nvPr>
          </p:nvSpPr>
          <p:spPr bwMode="auto">
            <a:xfrm>
              <a:off x="9624" y="6411"/>
              <a:ext cx="848" cy="351"/>
            </a:xfrm>
            <a:custGeom>
              <a:avLst/>
              <a:gdLst>
                <a:gd name="T0" fmla="*/ 112 w 192"/>
                <a:gd name="T1" fmla="*/ 0 h 80"/>
                <a:gd name="T2" fmla="*/ 84 w 192"/>
                <a:gd name="T3" fmla="*/ 28 h 80"/>
                <a:gd name="T4" fmla="*/ 62 w 192"/>
                <a:gd name="T5" fmla="*/ 50 h 80"/>
                <a:gd name="T6" fmla="*/ 50 w 192"/>
                <a:gd name="T7" fmla="*/ 62 h 80"/>
                <a:gd name="T8" fmla="*/ 40 w 192"/>
                <a:gd name="T9" fmla="*/ 69 h 80"/>
                <a:gd name="T10" fmla="*/ 0 w 192"/>
                <a:gd name="T11" fmla="*/ 80 h 80"/>
                <a:gd name="T12" fmla="*/ 0 w 192"/>
                <a:gd name="T13" fmla="*/ 80 h 80"/>
                <a:gd name="T14" fmla="*/ 192 w 192"/>
                <a:gd name="T15" fmla="*/ 80 h 80"/>
                <a:gd name="T16" fmla="*/ 112 w 192"/>
                <a:gd name="T17" fmla="*/ 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2" h="80">
                  <a:moveTo>
                    <a:pt x="112" y="0"/>
                  </a:moveTo>
                  <a:cubicBezTo>
                    <a:pt x="84" y="28"/>
                    <a:pt x="84" y="28"/>
                    <a:pt x="84" y="28"/>
                  </a:cubicBezTo>
                  <a:cubicBezTo>
                    <a:pt x="62" y="50"/>
                    <a:pt x="62" y="50"/>
                    <a:pt x="62" y="50"/>
                  </a:cubicBezTo>
                  <a:cubicBezTo>
                    <a:pt x="50" y="62"/>
                    <a:pt x="50" y="62"/>
                    <a:pt x="50" y="62"/>
                  </a:cubicBezTo>
                  <a:cubicBezTo>
                    <a:pt x="47" y="64"/>
                    <a:pt x="44" y="67"/>
                    <a:pt x="40" y="69"/>
                  </a:cubicBezTo>
                  <a:cubicBezTo>
                    <a:pt x="28" y="76"/>
                    <a:pt x="15" y="80"/>
                    <a:pt x="0" y="80"/>
                  </a:cubicBezTo>
                  <a:cubicBezTo>
                    <a:pt x="0" y="80"/>
                    <a:pt x="0" y="80"/>
                    <a:pt x="0" y="80"/>
                  </a:cubicBezTo>
                  <a:cubicBezTo>
                    <a:pt x="192" y="80"/>
                    <a:pt x="192" y="80"/>
                    <a:pt x="192" y="80"/>
                  </a:cubicBezTo>
                  <a:cubicBezTo>
                    <a:pt x="112" y="0"/>
                    <a:pt x="112" y="0"/>
                    <a:pt x="112" y="0"/>
                  </a:cubicBezTo>
                </a:path>
              </a:pathLst>
            </a:custGeom>
            <a:solidFill>
              <a:srgbClr val="7F4CBE">
                <a:lumMod val="75000"/>
              </a:srgbClr>
            </a:solidFill>
            <a:ln>
              <a:noFill/>
            </a:ln>
            <a:extLst>
              <a:ext uri="{91240B29-F687-4F45-9708-019B960494DF}">
                <a14:hiddenLine xmlns:a14="http://schemas.microsoft.com/office/drawing/2010/main" w="9525">
                  <a:solidFill>
                    <a:srgbClr val="000000"/>
                  </a:solidFill>
                  <a:round/>
                </a14:hiddenLine>
              </a:ext>
            </a:extLst>
          </p:spPr>
          <p:txBody>
            <a:bodyPr anchor="ctr"/>
            <a:p>
              <a:pPr algn="ctr">
                <a:lnSpc>
                  <a:spcPct val="130000"/>
                </a:lnSpc>
              </a:pPr>
              <a:endParaRPr>
                <a:latin typeface="微软雅黑" panose="020B0503020204020204" charset="-122"/>
                <a:ea typeface="微软雅黑" panose="020B0503020204020204" charset="-122"/>
              </a:endParaRPr>
            </a:p>
          </p:txBody>
        </p:sp>
        <p:sp>
          <p:nvSpPr>
            <p:cNvPr id="123" name="任意多边形 75"/>
            <p:cNvSpPr/>
            <p:nvPr>
              <p:custDataLst>
                <p:tags r:id="rId22"/>
              </p:custDataLst>
            </p:nvPr>
          </p:nvSpPr>
          <p:spPr>
            <a:xfrm>
              <a:off x="9444" y="6228"/>
              <a:ext cx="366" cy="366"/>
            </a:xfrm>
            <a:custGeom>
              <a:avLst/>
              <a:gdLst/>
              <a:ahLst/>
              <a:cxnLst>
                <a:cxn ang="0">
                  <a:pos x="wd2" y="hd2"/>
                </a:cxn>
                <a:cxn ang="5400000">
                  <a:pos x="wd2" y="hd2"/>
                </a:cxn>
                <a:cxn ang="10800000">
                  <a:pos x="wd2" y="hd2"/>
                </a:cxn>
                <a:cxn ang="16200000">
                  <a:pos x="wd2" y="hd2"/>
                </a:cxn>
              </a:cxnLst>
              <a:rect l="0" t="0" r="r" b="b"/>
              <a:pathLst>
                <a:path w="21600" h="21600" extrusionOk="0">
                  <a:moveTo>
                    <a:pt x="20353" y="11229"/>
                  </a:moveTo>
                  <a:lnTo>
                    <a:pt x="20356" y="11234"/>
                  </a:lnTo>
                  <a:lnTo>
                    <a:pt x="11029" y="16143"/>
                  </a:lnTo>
                  <a:lnTo>
                    <a:pt x="11026" y="16138"/>
                  </a:lnTo>
                  <a:cubicBezTo>
                    <a:pt x="10957" y="16174"/>
                    <a:pt x="10883" y="16200"/>
                    <a:pt x="10800" y="16200"/>
                  </a:cubicBezTo>
                  <a:cubicBezTo>
                    <a:pt x="10717" y="16200"/>
                    <a:pt x="10643" y="16174"/>
                    <a:pt x="10574" y="16138"/>
                  </a:cubicBezTo>
                  <a:lnTo>
                    <a:pt x="10571" y="16143"/>
                  </a:lnTo>
                  <a:lnTo>
                    <a:pt x="1244" y="11234"/>
                  </a:lnTo>
                  <a:lnTo>
                    <a:pt x="1247" y="11229"/>
                  </a:lnTo>
                  <a:cubicBezTo>
                    <a:pt x="1091" y="11147"/>
                    <a:pt x="982" y="10988"/>
                    <a:pt x="982" y="10800"/>
                  </a:cubicBezTo>
                  <a:cubicBezTo>
                    <a:pt x="982" y="10612"/>
                    <a:pt x="1091" y="10453"/>
                    <a:pt x="1247" y="10371"/>
                  </a:cubicBezTo>
                  <a:lnTo>
                    <a:pt x="1244" y="10366"/>
                  </a:lnTo>
                  <a:lnTo>
                    <a:pt x="3562" y="9146"/>
                  </a:lnTo>
                  <a:lnTo>
                    <a:pt x="10113" y="12594"/>
                  </a:lnTo>
                  <a:lnTo>
                    <a:pt x="10117" y="12588"/>
                  </a:lnTo>
                  <a:cubicBezTo>
                    <a:pt x="10322" y="12697"/>
                    <a:pt x="10552" y="12764"/>
                    <a:pt x="10800" y="12764"/>
                  </a:cubicBezTo>
                  <a:cubicBezTo>
                    <a:pt x="11048" y="12764"/>
                    <a:pt x="11278" y="12697"/>
                    <a:pt x="11483" y="12588"/>
                  </a:cubicBezTo>
                  <a:lnTo>
                    <a:pt x="11486" y="12594"/>
                  </a:lnTo>
                  <a:lnTo>
                    <a:pt x="18038" y="9146"/>
                  </a:lnTo>
                  <a:lnTo>
                    <a:pt x="20356" y="10366"/>
                  </a:lnTo>
                  <a:lnTo>
                    <a:pt x="20353" y="10371"/>
                  </a:lnTo>
                  <a:cubicBezTo>
                    <a:pt x="20509" y="10453"/>
                    <a:pt x="20618" y="10612"/>
                    <a:pt x="20618" y="10800"/>
                  </a:cubicBezTo>
                  <a:cubicBezTo>
                    <a:pt x="20618" y="10988"/>
                    <a:pt x="20509" y="11147"/>
                    <a:pt x="20353" y="11229"/>
                  </a:cubicBezTo>
                  <a:moveTo>
                    <a:pt x="20356" y="14784"/>
                  </a:moveTo>
                  <a:lnTo>
                    <a:pt x="20353" y="14790"/>
                  </a:lnTo>
                  <a:cubicBezTo>
                    <a:pt x="20509" y="14872"/>
                    <a:pt x="20618" y="15030"/>
                    <a:pt x="20618" y="15218"/>
                  </a:cubicBezTo>
                  <a:cubicBezTo>
                    <a:pt x="20618" y="15407"/>
                    <a:pt x="20509" y="15565"/>
                    <a:pt x="20353" y="15647"/>
                  </a:cubicBezTo>
                  <a:lnTo>
                    <a:pt x="20356" y="15653"/>
                  </a:lnTo>
                  <a:lnTo>
                    <a:pt x="11029" y="20562"/>
                  </a:lnTo>
                  <a:lnTo>
                    <a:pt x="11026" y="20556"/>
                  </a:lnTo>
                  <a:cubicBezTo>
                    <a:pt x="10957" y="20592"/>
                    <a:pt x="10883" y="20618"/>
                    <a:pt x="10800" y="20618"/>
                  </a:cubicBezTo>
                  <a:cubicBezTo>
                    <a:pt x="10717" y="20618"/>
                    <a:pt x="10643" y="20592"/>
                    <a:pt x="10574" y="20556"/>
                  </a:cubicBezTo>
                  <a:lnTo>
                    <a:pt x="10571" y="20562"/>
                  </a:lnTo>
                  <a:lnTo>
                    <a:pt x="1244" y="15653"/>
                  </a:lnTo>
                  <a:lnTo>
                    <a:pt x="1247" y="15647"/>
                  </a:lnTo>
                  <a:cubicBezTo>
                    <a:pt x="1091" y="15565"/>
                    <a:pt x="982" y="15407"/>
                    <a:pt x="982" y="15218"/>
                  </a:cubicBezTo>
                  <a:cubicBezTo>
                    <a:pt x="982" y="15030"/>
                    <a:pt x="1091" y="14872"/>
                    <a:pt x="1247" y="14790"/>
                  </a:cubicBezTo>
                  <a:lnTo>
                    <a:pt x="1244" y="14784"/>
                  </a:lnTo>
                  <a:lnTo>
                    <a:pt x="3562" y="13564"/>
                  </a:lnTo>
                  <a:lnTo>
                    <a:pt x="10113" y="17012"/>
                  </a:lnTo>
                  <a:lnTo>
                    <a:pt x="10117" y="17006"/>
                  </a:lnTo>
                  <a:cubicBezTo>
                    <a:pt x="10322" y="17115"/>
                    <a:pt x="10552" y="17182"/>
                    <a:pt x="10800" y="17182"/>
                  </a:cubicBezTo>
                  <a:cubicBezTo>
                    <a:pt x="11048" y="17182"/>
                    <a:pt x="11278" y="17115"/>
                    <a:pt x="11483" y="17006"/>
                  </a:cubicBezTo>
                  <a:lnTo>
                    <a:pt x="11486" y="17012"/>
                  </a:lnTo>
                  <a:lnTo>
                    <a:pt x="18038" y="13564"/>
                  </a:lnTo>
                  <a:cubicBezTo>
                    <a:pt x="18038" y="13564"/>
                    <a:pt x="20356" y="14784"/>
                    <a:pt x="20356" y="14784"/>
                  </a:cubicBezTo>
                  <a:close/>
                  <a:moveTo>
                    <a:pt x="1244" y="6816"/>
                  </a:moveTo>
                  <a:lnTo>
                    <a:pt x="1247" y="6811"/>
                  </a:lnTo>
                  <a:cubicBezTo>
                    <a:pt x="1091" y="6728"/>
                    <a:pt x="982" y="6570"/>
                    <a:pt x="982" y="6382"/>
                  </a:cubicBezTo>
                  <a:cubicBezTo>
                    <a:pt x="982" y="6194"/>
                    <a:pt x="1091" y="6035"/>
                    <a:pt x="1247" y="5953"/>
                  </a:cubicBezTo>
                  <a:lnTo>
                    <a:pt x="1244" y="5947"/>
                  </a:lnTo>
                  <a:lnTo>
                    <a:pt x="10571" y="1038"/>
                  </a:lnTo>
                  <a:lnTo>
                    <a:pt x="10574" y="1044"/>
                  </a:lnTo>
                  <a:cubicBezTo>
                    <a:pt x="10643" y="1008"/>
                    <a:pt x="10717" y="982"/>
                    <a:pt x="10800" y="982"/>
                  </a:cubicBezTo>
                  <a:cubicBezTo>
                    <a:pt x="10883" y="982"/>
                    <a:pt x="10957" y="1008"/>
                    <a:pt x="11026" y="1044"/>
                  </a:cubicBezTo>
                  <a:lnTo>
                    <a:pt x="11029" y="1038"/>
                  </a:lnTo>
                  <a:lnTo>
                    <a:pt x="20356" y="5947"/>
                  </a:lnTo>
                  <a:lnTo>
                    <a:pt x="20353" y="5953"/>
                  </a:lnTo>
                  <a:cubicBezTo>
                    <a:pt x="20509" y="6035"/>
                    <a:pt x="20618" y="6194"/>
                    <a:pt x="20618" y="6382"/>
                  </a:cubicBezTo>
                  <a:cubicBezTo>
                    <a:pt x="20618" y="6570"/>
                    <a:pt x="20509" y="6728"/>
                    <a:pt x="20353" y="6811"/>
                  </a:cubicBezTo>
                  <a:lnTo>
                    <a:pt x="20356" y="6816"/>
                  </a:lnTo>
                  <a:lnTo>
                    <a:pt x="11029" y="11725"/>
                  </a:lnTo>
                  <a:lnTo>
                    <a:pt x="11026" y="11720"/>
                  </a:lnTo>
                  <a:cubicBezTo>
                    <a:pt x="10957" y="11756"/>
                    <a:pt x="10883" y="11782"/>
                    <a:pt x="10800" y="11782"/>
                  </a:cubicBezTo>
                  <a:cubicBezTo>
                    <a:pt x="10717" y="11782"/>
                    <a:pt x="10643" y="11756"/>
                    <a:pt x="10574" y="11720"/>
                  </a:cubicBezTo>
                  <a:lnTo>
                    <a:pt x="10571" y="11725"/>
                  </a:lnTo>
                  <a:cubicBezTo>
                    <a:pt x="10571" y="11725"/>
                    <a:pt x="1244" y="6816"/>
                    <a:pt x="1244" y="6816"/>
                  </a:cubicBezTo>
                  <a:close/>
                  <a:moveTo>
                    <a:pt x="21600" y="10800"/>
                  </a:moveTo>
                  <a:cubicBezTo>
                    <a:pt x="21600" y="10234"/>
                    <a:pt x="21278" y="9749"/>
                    <a:pt x="20810" y="9503"/>
                  </a:cubicBezTo>
                  <a:lnTo>
                    <a:pt x="20813" y="9497"/>
                  </a:lnTo>
                  <a:lnTo>
                    <a:pt x="19092" y="8591"/>
                  </a:lnTo>
                  <a:lnTo>
                    <a:pt x="20813" y="7685"/>
                  </a:lnTo>
                  <a:lnTo>
                    <a:pt x="20810" y="7679"/>
                  </a:lnTo>
                  <a:cubicBezTo>
                    <a:pt x="21278" y="7433"/>
                    <a:pt x="21600" y="6948"/>
                    <a:pt x="21600" y="6382"/>
                  </a:cubicBezTo>
                  <a:cubicBezTo>
                    <a:pt x="21600" y="5816"/>
                    <a:pt x="21278" y="5331"/>
                    <a:pt x="20810" y="5085"/>
                  </a:cubicBezTo>
                  <a:lnTo>
                    <a:pt x="20813" y="5079"/>
                  </a:lnTo>
                  <a:lnTo>
                    <a:pt x="11486" y="170"/>
                  </a:lnTo>
                  <a:lnTo>
                    <a:pt x="11483" y="175"/>
                  </a:lnTo>
                  <a:cubicBezTo>
                    <a:pt x="11278" y="67"/>
                    <a:pt x="11048" y="0"/>
                    <a:pt x="10800" y="0"/>
                  </a:cubicBezTo>
                  <a:cubicBezTo>
                    <a:pt x="10552" y="0"/>
                    <a:pt x="10322" y="67"/>
                    <a:pt x="10117" y="175"/>
                  </a:cubicBezTo>
                  <a:lnTo>
                    <a:pt x="10113" y="170"/>
                  </a:lnTo>
                  <a:lnTo>
                    <a:pt x="786" y="5079"/>
                  </a:lnTo>
                  <a:lnTo>
                    <a:pt x="790" y="5085"/>
                  </a:lnTo>
                  <a:cubicBezTo>
                    <a:pt x="322" y="5331"/>
                    <a:pt x="0" y="5816"/>
                    <a:pt x="0" y="6382"/>
                  </a:cubicBezTo>
                  <a:cubicBezTo>
                    <a:pt x="0" y="6948"/>
                    <a:pt x="322" y="7433"/>
                    <a:pt x="790" y="7679"/>
                  </a:cubicBezTo>
                  <a:lnTo>
                    <a:pt x="786" y="7685"/>
                  </a:lnTo>
                  <a:lnTo>
                    <a:pt x="2508" y="8591"/>
                  </a:lnTo>
                  <a:lnTo>
                    <a:pt x="786" y="9497"/>
                  </a:lnTo>
                  <a:lnTo>
                    <a:pt x="790" y="9503"/>
                  </a:lnTo>
                  <a:cubicBezTo>
                    <a:pt x="322" y="9749"/>
                    <a:pt x="0" y="10234"/>
                    <a:pt x="0" y="10800"/>
                  </a:cubicBezTo>
                  <a:cubicBezTo>
                    <a:pt x="0" y="11366"/>
                    <a:pt x="322" y="11851"/>
                    <a:pt x="790" y="12097"/>
                  </a:cubicBezTo>
                  <a:lnTo>
                    <a:pt x="786" y="12103"/>
                  </a:lnTo>
                  <a:lnTo>
                    <a:pt x="2508" y="13009"/>
                  </a:lnTo>
                  <a:lnTo>
                    <a:pt x="786" y="13915"/>
                  </a:lnTo>
                  <a:lnTo>
                    <a:pt x="790" y="13921"/>
                  </a:lnTo>
                  <a:cubicBezTo>
                    <a:pt x="322" y="14167"/>
                    <a:pt x="0" y="14652"/>
                    <a:pt x="0" y="15218"/>
                  </a:cubicBezTo>
                  <a:cubicBezTo>
                    <a:pt x="0" y="15784"/>
                    <a:pt x="322" y="16269"/>
                    <a:pt x="790" y="16515"/>
                  </a:cubicBezTo>
                  <a:lnTo>
                    <a:pt x="786" y="16521"/>
                  </a:lnTo>
                  <a:lnTo>
                    <a:pt x="10113" y="21430"/>
                  </a:lnTo>
                  <a:lnTo>
                    <a:pt x="10117" y="21425"/>
                  </a:lnTo>
                  <a:cubicBezTo>
                    <a:pt x="10322" y="21533"/>
                    <a:pt x="10552" y="21600"/>
                    <a:pt x="10800" y="21600"/>
                  </a:cubicBezTo>
                  <a:cubicBezTo>
                    <a:pt x="11048" y="21600"/>
                    <a:pt x="11278" y="21533"/>
                    <a:pt x="11483" y="21425"/>
                  </a:cubicBezTo>
                  <a:lnTo>
                    <a:pt x="11486" y="21430"/>
                  </a:lnTo>
                  <a:lnTo>
                    <a:pt x="20813" y="16521"/>
                  </a:lnTo>
                  <a:lnTo>
                    <a:pt x="20810" y="16515"/>
                  </a:lnTo>
                  <a:cubicBezTo>
                    <a:pt x="21278" y="16269"/>
                    <a:pt x="21600" y="15784"/>
                    <a:pt x="21600" y="15218"/>
                  </a:cubicBezTo>
                  <a:cubicBezTo>
                    <a:pt x="21600" y="14652"/>
                    <a:pt x="21278" y="14167"/>
                    <a:pt x="20810" y="13921"/>
                  </a:cubicBezTo>
                  <a:lnTo>
                    <a:pt x="20813" y="13915"/>
                  </a:lnTo>
                  <a:lnTo>
                    <a:pt x="19092" y="13009"/>
                  </a:lnTo>
                  <a:lnTo>
                    <a:pt x="20813" y="12103"/>
                  </a:lnTo>
                  <a:lnTo>
                    <a:pt x="20810" y="12097"/>
                  </a:lnTo>
                  <a:cubicBezTo>
                    <a:pt x="21278" y="11851"/>
                    <a:pt x="21600" y="11366"/>
                    <a:pt x="21600" y="10800"/>
                  </a:cubicBezTo>
                </a:path>
              </a:pathLst>
            </a:custGeom>
            <a:solidFill>
              <a:sysClr val="window" lastClr="FFFFFF"/>
            </a:solidFill>
            <a:ln w="12700">
              <a:miter lim="400000"/>
            </a:ln>
          </p:spPr>
          <p:txBody>
            <a:bodyPr anchor="ctr"/>
            <a:p>
              <a:pPr algn="ctr">
                <a:lnSpc>
                  <a:spcPct val="130000"/>
                </a:lnSpc>
              </a:pPr>
              <a:endParaRPr>
                <a:latin typeface="微软雅黑" panose="020B0503020204020204" charset="-122"/>
                <a:ea typeface="微软雅黑" panose="020B0503020204020204" charset="-122"/>
              </a:endParaRPr>
            </a:p>
          </p:txBody>
        </p:sp>
      </p:grpSp>
      <p:grpSp>
        <p:nvGrpSpPr>
          <p:cNvPr id="161" name="组合 160"/>
          <p:cNvGrpSpPr/>
          <p:nvPr/>
        </p:nvGrpSpPr>
        <p:grpSpPr>
          <a:xfrm>
            <a:off x="4392930" y="2639695"/>
            <a:ext cx="1750060" cy="1438910"/>
            <a:chOff x="6918" y="3917"/>
            <a:chExt cx="2756" cy="2266"/>
          </a:xfrm>
        </p:grpSpPr>
        <p:sp>
          <p:nvSpPr>
            <p:cNvPr id="92" name="任意多边形 22"/>
            <p:cNvSpPr/>
            <p:nvPr>
              <p:custDataLst>
                <p:tags r:id="rId23"/>
              </p:custDataLst>
            </p:nvPr>
          </p:nvSpPr>
          <p:spPr bwMode="auto">
            <a:xfrm>
              <a:off x="9562" y="4844"/>
              <a:ext cx="112" cy="515"/>
            </a:xfrm>
            <a:custGeom>
              <a:avLst/>
              <a:gdLst>
                <a:gd name="T0" fmla="*/ 0 w 25"/>
                <a:gd name="T1" fmla="*/ 116 h 117"/>
                <a:gd name="T2" fmla="*/ 17 w 25"/>
                <a:gd name="T3" fmla="*/ 95 h 117"/>
                <a:gd name="T4" fmla="*/ 17 w 25"/>
                <a:gd name="T5" fmla="*/ 95 h 117"/>
                <a:gd name="T6" fmla="*/ 0 w 25"/>
                <a:gd name="T7" fmla="*/ 0 h 117"/>
                <a:gd name="T8" fmla="*/ 23 w 25"/>
                <a:gd name="T9" fmla="*/ 37 h 117"/>
                <a:gd name="T10" fmla="*/ 23 w 25"/>
                <a:gd name="T11" fmla="*/ 38 h 117"/>
                <a:gd name="T12" fmla="*/ 23 w 25"/>
                <a:gd name="T13" fmla="*/ 38 h 117"/>
                <a:gd name="T14" fmla="*/ 23 w 25"/>
                <a:gd name="T15" fmla="*/ 38 h 117"/>
                <a:gd name="T16" fmla="*/ 23 w 25"/>
                <a:gd name="T17" fmla="*/ 38 h 117"/>
                <a:gd name="T18" fmla="*/ 23 w 25"/>
                <a:gd name="T19" fmla="*/ 39 h 117"/>
                <a:gd name="T20" fmla="*/ 23 w 25"/>
                <a:gd name="T21" fmla="*/ 39 h 117"/>
                <a:gd name="T22" fmla="*/ 23 w 25"/>
                <a:gd name="T23" fmla="*/ 39 h 117"/>
                <a:gd name="T24" fmla="*/ 25 w 25"/>
                <a:gd name="T25" fmla="*/ 53 h 117"/>
                <a:gd name="T26" fmla="*/ 25 w 25"/>
                <a:gd name="T27" fmla="*/ 53 h 117"/>
                <a:gd name="T28" fmla="*/ 25 w 25"/>
                <a:gd name="T29" fmla="*/ 53 h 117"/>
                <a:gd name="T30" fmla="*/ 25 w 25"/>
                <a:gd name="T31" fmla="*/ 54 h 117"/>
                <a:gd name="T32" fmla="*/ 25 w 25"/>
                <a:gd name="T33" fmla="*/ 54 h 117"/>
                <a:gd name="T34" fmla="*/ 25 w 25"/>
                <a:gd name="T35" fmla="*/ 54 h 117"/>
                <a:gd name="T36" fmla="*/ 25 w 25"/>
                <a:gd name="T37" fmla="*/ 54 h 117"/>
                <a:gd name="T38" fmla="*/ 25 w 25"/>
                <a:gd name="T39" fmla="*/ 55 h 117"/>
                <a:gd name="T40" fmla="*/ 25 w 25"/>
                <a:gd name="T41" fmla="*/ 55 h 117"/>
                <a:gd name="T42" fmla="*/ 25 w 25"/>
                <a:gd name="T43" fmla="*/ 55 h 117"/>
                <a:gd name="T44" fmla="*/ 25 w 25"/>
                <a:gd name="T45" fmla="*/ 55 h 117"/>
                <a:gd name="T46" fmla="*/ 25 w 25"/>
                <a:gd name="T47" fmla="*/ 56 h 117"/>
                <a:gd name="T48" fmla="*/ 25 w 25"/>
                <a:gd name="T49" fmla="*/ 56 h 117"/>
                <a:gd name="T50" fmla="*/ 25 w 25"/>
                <a:gd name="T51" fmla="*/ 56 h 117"/>
                <a:gd name="T52" fmla="*/ 25 w 25"/>
                <a:gd name="T53" fmla="*/ 56 h 117"/>
                <a:gd name="T54" fmla="*/ 25 w 25"/>
                <a:gd name="T55" fmla="*/ 57 h 117"/>
                <a:gd name="T56" fmla="*/ 25 w 25"/>
                <a:gd name="T57" fmla="*/ 57 h 117"/>
                <a:gd name="T58" fmla="*/ 25 w 25"/>
                <a:gd name="T59" fmla="*/ 57 h 117"/>
                <a:gd name="T60" fmla="*/ 25 w 25"/>
                <a:gd name="T61" fmla="*/ 58 h 117"/>
                <a:gd name="T62" fmla="*/ 25 w 25"/>
                <a:gd name="T63" fmla="*/ 58 h 117"/>
                <a:gd name="T64" fmla="*/ 25 w 25"/>
                <a:gd name="T65" fmla="*/ 58 h 117"/>
                <a:gd name="T66" fmla="*/ 25 w 25"/>
                <a:gd name="T67" fmla="*/ 58 h 117"/>
                <a:gd name="T68" fmla="*/ 0 w 25"/>
                <a:gd name="T69" fmla="*/ 0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5" h="117">
                  <a:moveTo>
                    <a:pt x="17" y="95"/>
                  </a:moveTo>
                  <a:cubicBezTo>
                    <a:pt x="12" y="103"/>
                    <a:pt x="7" y="110"/>
                    <a:pt x="0" y="116"/>
                  </a:cubicBezTo>
                  <a:cubicBezTo>
                    <a:pt x="0" y="117"/>
                    <a:pt x="0" y="117"/>
                    <a:pt x="0" y="117"/>
                  </a:cubicBezTo>
                  <a:cubicBezTo>
                    <a:pt x="7" y="110"/>
                    <a:pt x="12" y="103"/>
                    <a:pt x="17" y="95"/>
                  </a:cubicBezTo>
                  <a:moveTo>
                    <a:pt x="17" y="95"/>
                  </a:moveTo>
                  <a:cubicBezTo>
                    <a:pt x="17" y="95"/>
                    <a:pt x="17" y="95"/>
                    <a:pt x="17" y="95"/>
                  </a:cubicBezTo>
                  <a:cubicBezTo>
                    <a:pt x="17" y="95"/>
                    <a:pt x="17" y="95"/>
                    <a:pt x="17" y="95"/>
                  </a:cubicBezTo>
                  <a:moveTo>
                    <a:pt x="0" y="0"/>
                  </a:moveTo>
                  <a:cubicBezTo>
                    <a:pt x="0" y="0"/>
                    <a:pt x="0" y="0"/>
                    <a:pt x="0" y="0"/>
                  </a:cubicBezTo>
                  <a:cubicBezTo>
                    <a:pt x="11" y="10"/>
                    <a:pt x="19" y="23"/>
                    <a:pt x="23" y="37"/>
                  </a:cubicBezTo>
                  <a:cubicBezTo>
                    <a:pt x="23" y="37"/>
                    <a:pt x="23" y="37"/>
                    <a:pt x="23" y="38"/>
                  </a:cubicBezTo>
                  <a:cubicBezTo>
                    <a:pt x="23" y="38"/>
                    <a:pt x="23" y="38"/>
                    <a:pt x="23" y="38"/>
                  </a:cubicBezTo>
                  <a:cubicBezTo>
                    <a:pt x="23" y="38"/>
                    <a:pt x="23" y="38"/>
                    <a:pt x="23" y="38"/>
                  </a:cubicBezTo>
                  <a:cubicBezTo>
                    <a:pt x="23" y="38"/>
                    <a:pt x="23" y="38"/>
                    <a:pt x="23" y="38"/>
                  </a:cubicBezTo>
                  <a:cubicBezTo>
                    <a:pt x="23" y="38"/>
                    <a:pt x="23" y="38"/>
                    <a:pt x="23" y="38"/>
                  </a:cubicBezTo>
                  <a:cubicBezTo>
                    <a:pt x="23" y="38"/>
                    <a:pt x="23" y="38"/>
                    <a:pt x="23" y="38"/>
                  </a:cubicBezTo>
                  <a:cubicBezTo>
                    <a:pt x="23" y="38"/>
                    <a:pt x="23" y="38"/>
                    <a:pt x="23" y="38"/>
                  </a:cubicBezTo>
                  <a:cubicBezTo>
                    <a:pt x="23" y="38"/>
                    <a:pt x="23" y="38"/>
                    <a:pt x="23" y="38"/>
                  </a:cubicBezTo>
                  <a:cubicBezTo>
                    <a:pt x="23" y="38"/>
                    <a:pt x="23" y="38"/>
                    <a:pt x="23" y="39"/>
                  </a:cubicBezTo>
                  <a:cubicBezTo>
                    <a:pt x="23" y="39"/>
                    <a:pt x="23" y="39"/>
                    <a:pt x="23" y="39"/>
                  </a:cubicBezTo>
                  <a:cubicBezTo>
                    <a:pt x="23" y="39"/>
                    <a:pt x="23" y="39"/>
                    <a:pt x="23" y="39"/>
                  </a:cubicBezTo>
                  <a:cubicBezTo>
                    <a:pt x="23" y="39"/>
                    <a:pt x="23" y="39"/>
                    <a:pt x="23" y="39"/>
                  </a:cubicBezTo>
                  <a:cubicBezTo>
                    <a:pt x="23" y="39"/>
                    <a:pt x="23" y="39"/>
                    <a:pt x="23" y="39"/>
                  </a:cubicBezTo>
                  <a:cubicBezTo>
                    <a:pt x="23" y="39"/>
                    <a:pt x="23" y="39"/>
                    <a:pt x="23" y="39"/>
                  </a:cubicBezTo>
                  <a:cubicBezTo>
                    <a:pt x="24" y="44"/>
                    <a:pt x="25" y="48"/>
                    <a:pt x="25" y="53"/>
                  </a:cubicBezTo>
                  <a:cubicBezTo>
                    <a:pt x="25" y="53"/>
                    <a:pt x="25" y="53"/>
                    <a:pt x="25" y="53"/>
                  </a:cubicBezTo>
                  <a:cubicBezTo>
                    <a:pt x="25" y="53"/>
                    <a:pt x="25" y="53"/>
                    <a:pt x="25" y="53"/>
                  </a:cubicBezTo>
                  <a:cubicBezTo>
                    <a:pt x="25" y="53"/>
                    <a:pt x="25" y="53"/>
                    <a:pt x="25" y="53"/>
                  </a:cubicBezTo>
                  <a:cubicBezTo>
                    <a:pt x="25" y="53"/>
                    <a:pt x="25" y="53"/>
                    <a:pt x="25" y="53"/>
                  </a:cubicBezTo>
                  <a:cubicBezTo>
                    <a:pt x="25" y="53"/>
                    <a:pt x="25" y="53"/>
                    <a:pt x="25" y="53"/>
                  </a:cubicBezTo>
                  <a:cubicBezTo>
                    <a:pt x="25" y="53"/>
                    <a:pt x="25" y="53"/>
                    <a:pt x="25" y="54"/>
                  </a:cubicBezTo>
                  <a:cubicBezTo>
                    <a:pt x="25" y="54"/>
                    <a:pt x="25" y="54"/>
                    <a:pt x="25" y="54"/>
                  </a:cubicBezTo>
                  <a:cubicBezTo>
                    <a:pt x="25" y="54"/>
                    <a:pt x="25" y="54"/>
                    <a:pt x="25" y="54"/>
                  </a:cubicBezTo>
                  <a:cubicBezTo>
                    <a:pt x="25" y="54"/>
                    <a:pt x="25" y="54"/>
                    <a:pt x="25" y="54"/>
                  </a:cubicBezTo>
                  <a:cubicBezTo>
                    <a:pt x="25" y="54"/>
                    <a:pt x="25" y="54"/>
                    <a:pt x="25" y="54"/>
                  </a:cubicBezTo>
                  <a:cubicBezTo>
                    <a:pt x="25" y="54"/>
                    <a:pt x="25" y="54"/>
                    <a:pt x="25" y="54"/>
                  </a:cubicBezTo>
                  <a:cubicBezTo>
                    <a:pt x="25" y="54"/>
                    <a:pt x="25" y="54"/>
                    <a:pt x="25" y="54"/>
                  </a:cubicBezTo>
                  <a:cubicBezTo>
                    <a:pt x="25" y="54"/>
                    <a:pt x="25" y="54"/>
                    <a:pt x="25" y="54"/>
                  </a:cubicBezTo>
                  <a:cubicBezTo>
                    <a:pt x="25" y="54"/>
                    <a:pt x="25" y="54"/>
                    <a:pt x="25" y="55"/>
                  </a:cubicBezTo>
                  <a:cubicBezTo>
                    <a:pt x="25" y="55"/>
                    <a:pt x="25" y="55"/>
                    <a:pt x="25" y="55"/>
                  </a:cubicBezTo>
                  <a:cubicBezTo>
                    <a:pt x="25" y="55"/>
                    <a:pt x="25" y="55"/>
                    <a:pt x="25" y="55"/>
                  </a:cubicBezTo>
                  <a:cubicBezTo>
                    <a:pt x="25" y="55"/>
                    <a:pt x="25" y="55"/>
                    <a:pt x="25" y="55"/>
                  </a:cubicBezTo>
                  <a:cubicBezTo>
                    <a:pt x="25" y="55"/>
                    <a:pt x="25" y="55"/>
                    <a:pt x="25" y="55"/>
                  </a:cubicBezTo>
                  <a:cubicBezTo>
                    <a:pt x="25" y="55"/>
                    <a:pt x="25" y="55"/>
                    <a:pt x="25" y="55"/>
                  </a:cubicBezTo>
                  <a:cubicBezTo>
                    <a:pt x="25" y="55"/>
                    <a:pt x="25" y="55"/>
                    <a:pt x="25" y="55"/>
                  </a:cubicBezTo>
                  <a:cubicBezTo>
                    <a:pt x="25" y="55"/>
                    <a:pt x="25" y="55"/>
                    <a:pt x="25" y="55"/>
                  </a:cubicBezTo>
                  <a:cubicBezTo>
                    <a:pt x="25" y="55"/>
                    <a:pt x="25" y="56"/>
                    <a:pt x="25" y="56"/>
                  </a:cubicBezTo>
                  <a:cubicBezTo>
                    <a:pt x="25" y="56"/>
                    <a:pt x="25" y="56"/>
                    <a:pt x="25" y="56"/>
                  </a:cubicBezTo>
                  <a:cubicBezTo>
                    <a:pt x="25" y="56"/>
                    <a:pt x="25" y="56"/>
                    <a:pt x="25" y="56"/>
                  </a:cubicBezTo>
                  <a:cubicBezTo>
                    <a:pt x="25" y="56"/>
                    <a:pt x="25" y="56"/>
                    <a:pt x="25" y="56"/>
                  </a:cubicBezTo>
                  <a:cubicBezTo>
                    <a:pt x="25" y="56"/>
                    <a:pt x="25" y="56"/>
                    <a:pt x="25" y="56"/>
                  </a:cubicBezTo>
                  <a:cubicBezTo>
                    <a:pt x="25" y="56"/>
                    <a:pt x="25" y="56"/>
                    <a:pt x="25" y="56"/>
                  </a:cubicBezTo>
                  <a:cubicBezTo>
                    <a:pt x="25" y="56"/>
                    <a:pt x="25" y="56"/>
                    <a:pt x="25" y="56"/>
                  </a:cubicBezTo>
                  <a:cubicBezTo>
                    <a:pt x="25" y="56"/>
                    <a:pt x="25" y="56"/>
                    <a:pt x="25" y="56"/>
                  </a:cubicBezTo>
                  <a:cubicBezTo>
                    <a:pt x="25" y="57"/>
                    <a:pt x="25" y="57"/>
                    <a:pt x="25" y="57"/>
                  </a:cubicBezTo>
                  <a:cubicBezTo>
                    <a:pt x="25" y="57"/>
                    <a:pt x="25" y="57"/>
                    <a:pt x="25" y="57"/>
                  </a:cubicBezTo>
                  <a:cubicBezTo>
                    <a:pt x="25" y="57"/>
                    <a:pt x="25" y="57"/>
                    <a:pt x="25" y="57"/>
                  </a:cubicBezTo>
                  <a:cubicBezTo>
                    <a:pt x="25" y="57"/>
                    <a:pt x="25" y="57"/>
                    <a:pt x="25" y="57"/>
                  </a:cubicBezTo>
                  <a:cubicBezTo>
                    <a:pt x="25" y="57"/>
                    <a:pt x="25" y="57"/>
                    <a:pt x="25" y="57"/>
                  </a:cubicBezTo>
                  <a:cubicBezTo>
                    <a:pt x="25" y="57"/>
                    <a:pt x="25" y="57"/>
                    <a:pt x="25" y="57"/>
                  </a:cubicBezTo>
                  <a:cubicBezTo>
                    <a:pt x="25" y="57"/>
                    <a:pt x="25" y="57"/>
                    <a:pt x="25" y="57"/>
                  </a:cubicBezTo>
                  <a:cubicBezTo>
                    <a:pt x="25" y="57"/>
                    <a:pt x="25" y="57"/>
                    <a:pt x="25" y="58"/>
                  </a:cubicBezTo>
                  <a:cubicBezTo>
                    <a:pt x="25" y="58"/>
                    <a:pt x="25" y="58"/>
                    <a:pt x="25" y="58"/>
                  </a:cubicBezTo>
                  <a:cubicBezTo>
                    <a:pt x="25" y="58"/>
                    <a:pt x="25" y="58"/>
                    <a:pt x="25" y="58"/>
                  </a:cubicBezTo>
                  <a:cubicBezTo>
                    <a:pt x="25" y="58"/>
                    <a:pt x="25" y="58"/>
                    <a:pt x="25" y="58"/>
                  </a:cubicBezTo>
                  <a:cubicBezTo>
                    <a:pt x="25" y="58"/>
                    <a:pt x="25" y="58"/>
                    <a:pt x="25" y="58"/>
                  </a:cubicBezTo>
                  <a:cubicBezTo>
                    <a:pt x="25" y="58"/>
                    <a:pt x="25" y="58"/>
                    <a:pt x="25" y="58"/>
                  </a:cubicBezTo>
                  <a:cubicBezTo>
                    <a:pt x="25" y="58"/>
                    <a:pt x="25" y="58"/>
                    <a:pt x="25" y="58"/>
                  </a:cubicBezTo>
                  <a:cubicBezTo>
                    <a:pt x="25" y="58"/>
                    <a:pt x="25" y="58"/>
                    <a:pt x="25" y="58"/>
                  </a:cubicBezTo>
                  <a:cubicBezTo>
                    <a:pt x="25" y="35"/>
                    <a:pt x="16" y="15"/>
                    <a:pt x="0" y="0"/>
                  </a:cubicBezTo>
                </a:path>
              </a:pathLst>
            </a:custGeom>
            <a:solidFill>
              <a:srgbClr val="D3D1D0"/>
            </a:solidFill>
            <a:ln>
              <a:noFill/>
            </a:ln>
            <a:extLst>
              <a:ext uri="{91240B29-F687-4F45-9708-019B960494DF}">
                <a14:hiddenLine xmlns:a14="http://schemas.microsoft.com/office/drawing/2010/main" w="9525">
                  <a:solidFill>
                    <a:srgbClr val="000000"/>
                  </a:solidFill>
                  <a:round/>
                </a14:hiddenLine>
              </a:ext>
            </a:extLst>
          </p:spPr>
          <p:txBody>
            <a:bodyPr anchor="ctr"/>
            <a:p>
              <a:pPr algn="ctr">
                <a:lnSpc>
                  <a:spcPct val="130000"/>
                </a:lnSpc>
              </a:pPr>
              <a:endParaRPr>
                <a:latin typeface="微软雅黑" panose="020B0503020204020204" charset="-122"/>
                <a:ea typeface="微软雅黑" panose="020B0503020204020204" charset="-122"/>
              </a:endParaRPr>
            </a:p>
          </p:txBody>
        </p:sp>
        <p:sp>
          <p:nvSpPr>
            <p:cNvPr id="93" name="任意多边形 23"/>
            <p:cNvSpPr/>
            <p:nvPr>
              <p:custDataLst>
                <p:tags r:id="rId24"/>
              </p:custDataLst>
            </p:nvPr>
          </p:nvSpPr>
          <p:spPr bwMode="auto">
            <a:xfrm>
              <a:off x="9562" y="4844"/>
              <a:ext cx="112" cy="511"/>
            </a:xfrm>
            <a:custGeom>
              <a:avLst/>
              <a:gdLst>
                <a:gd name="T0" fmla="*/ 1 w 25"/>
                <a:gd name="T1" fmla="*/ 116 h 116"/>
                <a:gd name="T2" fmla="*/ 0 w 25"/>
                <a:gd name="T3" fmla="*/ 116 h 116"/>
                <a:gd name="T4" fmla="*/ 17 w 25"/>
                <a:gd name="T5" fmla="*/ 95 h 116"/>
                <a:gd name="T6" fmla="*/ 20 w 25"/>
                <a:gd name="T7" fmla="*/ 86 h 116"/>
                <a:gd name="T8" fmla="*/ 25 w 25"/>
                <a:gd name="T9" fmla="*/ 58 h 116"/>
                <a:gd name="T10" fmla="*/ 25 w 25"/>
                <a:gd name="T11" fmla="*/ 58 h 116"/>
                <a:gd name="T12" fmla="*/ 25 w 25"/>
                <a:gd name="T13" fmla="*/ 58 h 116"/>
                <a:gd name="T14" fmla="*/ 25 w 25"/>
                <a:gd name="T15" fmla="*/ 58 h 116"/>
                <a:gd name="T16" fmla="*/ 25 w 25"/>
                <a:gd name="T17" fmla="*/ 58 h 116"/>
                <a:gd name="T18" fmla="*/ 25 w 25"/>
                <a:gd name="T19" fmla="*/ 58 h 116"/>
                <a:gd name="T20" fmla="*/ 25 w 25"/>
                <a:gd name="T21" fmla="*/ 57 h 116"/>
                <a:gd name="T22" fmla="*/ 25 w 25"/>
                <a:gd name="T23" fmla="*/ 57 h 116"/>
                <a:gd name="T24" fmla="*/ 25 w 25"/>
                <a:gd name="T25" fmla="*/ 57 h 116"/>
                <a:gd name="T26" fmla="*/ 25 w 25"/>
                <a:gd name="T27" fmla="*/ 57 h 116"/>
                <a:gd name="T28" fmla="*/ 25 w 25"/>
                <a:gd name="T29" fmla="*/ 57 h 116"/>
                <a:gd name="T30" fmla="*/ 25 w 25"/>
                <a:gd name="T31" fmla="*/ 56 h 116"/>
                <a:gd name="T32" fmla="*/ 25 w 25"/>
                <a:gd name="T33" fmla="*/ 56 h 116"/>
                <a:gd name="T34" fmla="*/ 25 w 25"/>
                <a:gd name="T35" fmla="*/ 56 h 116"/>
                <a:gd name="T36" fmla="*/ 25 w 25"/>
                <a:gd name="T37" fmla="*/ 56 h 116"/>
                <a:gd name="T38" fmla="*/ 25 w 25"/>
                <a:gd name="T39" fmla="*/ 56 h 116"/>
                <a:gd name="T40" fmla="*/ 25 w 25"/>
                <a:gd name="T41" fmla="*/ 56 h 116"/>
                <a:gd name="T42" fmla="*/ 25 w 25"/>
                <a:gd name="T43" fmla="*/ 55 h 116"/>
                <a:gd name="T44" fmla="*/ 25 w 25"/>
                <a:gd name="T45" fmla="*/ 55 h 116"/>
                <a:gd name="T46" fmla="*/ 25 w 25"/>
                <a:gd name="T47" fmla="*/ 55 h 116"/>
                <a:gd name="T48" fmla="*/ 25 w 25"/>
                <a:gd name="T49" fmla="*/ 55 h 116"/>
                <a:gd name="T50" fmla="*/ 25 w 25"/>
                <a:gd name="T51" fmla="*/ 55 h 116"/>
                <a:gd name="T52" fmla="*/ 25 w 25"/>
                <a:gd name="T53" fmla="*/ 55 h 116"/>
                <a:gd name="T54" fmla="*/ 25 w 25"/>
                <a:gd name="T55" fmla="*/ 54 h 116"/>
                <a:gd name="T56" fmla="*/ 25 w 25"/>
                <a:gd name="T57" fmla="*/ 54 h 116"/>
                <a:gd name="T58" fmla="*/ 25 w 25"/>
                <a:gd name="T59" fmla="*/ 54 h 116"/>
                <a:gd name="T60" fmla="*/ 25 w 25"/>
                <a:gd name="T61" fmla="*/ 54 h 116"/>
                <a:gd name="T62" fmla="*/ 25 w 25"/>
                <a:gd name="T63" fmla="*/ 54 h 116"/>
                <a:gd name="T64" fmla="*/ 25 w 25"/>
                <a:gd name="T65" fmla="*/ 54 h 116"/>
                <a:gd name="T66" fmla="*/ 25 w 25"/>
                <a:gd name="T67" fmla="*/ 53 h 116"/>
                <a:gd name="T68" fmla="*/ 25 w 25"/>
                <a:gd name="T69" fmla="*/ 53 h 116"/>
                <a:gd name="T70" fmla="*/ 25 w 25"/>
                <a:gd name="T71" fmla="*/ 53 h 116"/>
                <a:gd name="T72" fmla="*/ 25 w 25"/>
                <a:gd name="T73" fmla="*/ 53 h 116"/>
                <a:gd name="T74" fmla="*/ 23 w 25"/>
                <a:gd name="T75" fmla="*/ 39 h 116"/>
                <a:gd name="T76" fmla="*/ 23 w 25"/>
                <a:gd name="T77" fmla="*/ 39 h 116"/>
                <a:gd name="T78" fmla="*/ 23 w 25"/>
                <a:gd name="T79" fmla="*/ 39 h 116"/>
                <a:gd name="T80" fmla="*/ 23 w 25"/>
                <a:gd name="T81" fmla="*/ 39 h 116"/>
                <a:gd name="T82" fmla="*/ 23 w 25"/>
                <a:gd name="T83" fmla="*/ 39 h 116"/>
                <a:gd name="T84" fmla="*/ 23 w 25"/>
                <a:gd name="T85" fmla="*/ 38 h 116"/>
                <a:gd name="T86" fmla="*/ 23 w 25"/>
                <a:gd name="T87" fmla="*/ 38 h 116"/>
                <a:gd name="T88" fmla="*/ 23 w 25"/>
                <a:gd name="T89" fmla="*/ 38 h 116"/>
                <a:gd name="T90" fmla="*/ 23 w 25"/>
                <a:gd name="T91" fmla="*/ 38 h 116"/>
                <a:gd name="T92" fmla="*/ 23 w 25"/>
                <a:gd name="T93" fmla="*/ 38 h 116"/>
                <a:gd name="T94" fmla="*/ 23 w 25"/>
                <a:gd name="T95" fmla="*/ 38 h 116"/>
                <a:gd name="T96" fmla="*/ 0 w 25"/>
                <a:gd name="T97" fmla="*/ 1 h 116"/>
                <a:gd name="T98" fmla="*/ 23 w 25"/>
                <a:gd name="T99" fmla="*/ 37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5" h="116">
                  <a:moveTo>
                    <a:pt x="20" y="86"/>
                  </a:moveTo>
                  <a:cubicBezTo>
                    <a:pt x="16" y="98"/>
                    <a:pt x="9" y="108"/>
                    <a:pt x="1" y="116"/>
                  </a:cubicBezTo>
                  <a:cubicBezTo>
                    <a:pt x="0" y="116"/>
                    <a:pt x="0" y="116"/>
                    <a:pt x="0" y="116"/>
                  </a:cubicBezTo>
                  <a:cubicBezTo>
                    <a:pt x="0" y="116"/>
                    <a:pt x="0" y="116"/>
                    <a:pt x="0" y="116"/>
                  </a:cubicBezTo>
                  <a:cubicBezTo>
                    <a:pt x="7" y="110"/>
                    <a:pt x="12" y="103"/>
                    <a:pt x="17" y="95"/>
                  </a:cubicBezTo>
                  <a:cubicBezTo>
                    <a:pt x="17" y="95"/>
                    <a:pt x="17" y="95"/>
                    <a:pt x="17" y="95"/>
                  </a:cubicBezTo>
                  <a:cubicBezTo>
                    <a:pt x="17" y="95"/>
                    <a:pt x="17" y="95"/>
                    <a:pt x="17" y="95"/>
                  </a:cubicBezTo>
                  <a:cubicBezTo>
                    <a:pt x="18" y="92"/>
                    <a:pt x="19" y="89"/>
                    <a:pt x="20" y="86"/>
                  </a:cubicBezTo>
                  <a:moveTo>
                    <a:pt x="25" y="58"/>
                  </a:moveTo>
                  <a:cubicBezTo>
                    <a:pt x="25" y="58"/>
                    <a:pt x="25" y="58"/>
                    <a:pt x="25" y="58"/>
                  </a:cubicBezTo>
                  <a:cubicBezTo>
                    <a:pt x="25" y="58"/>
                    <a:pt x="25" y="58"/>
                    <a:pt x="25" y="58"/>
                  </a:cubicBezTo>
                  <a:cubicBezTo>
                    <a:pt x="25" y="58"/>
                    <a:pt x="25" y="58"/>
                    <a:pt x="25" y="58"/>
                  </a:cubicBezTo>
                  <a:moveTo>
                    <a:pt x="25" y="58"/>
                  </a:moveTo>
                  <a:cubicBezTo>
                    <a:pt x="25" y="58"/>
                    <a:pt x="25" y="58"/>
                    <a:pt x="25" y="58"/>
                  </a:cubicBezTo>
                  <a:cubicBezTo>
                    <a:pt x="25" y="58"/>
                    <a:pt x="25" y="58"/>
                    <a:pt x="25" y="58"/>
                  </a:cubicBezTo>
                  <a:moveTo>
                    <a:pt x="25" y="58"/>
                  </a:moveTo>
                  <a:cubicBezTo>
                    <a:pt x="25" y="58"/>
                    <a:pt x="25" y="58"/>
                    <a:pt x="25" y="58"/>
                  </a:cubicBezTo>
                  <a:cubicBezTo>
                    <a:pt x="25" y="58"/>
                    <a:pt x="25" y="58"/>
                    <a:pt x="25" y="58"/>
                  </a:cubicBezTo>
                  <a:moveTo>
                    <a:pt x="25" y="57"/>
                  </a:moveTo>
                  <a:cubicBezTo>
                    <a:pt x="25" y="57"/>
                    <a:pt x="25" y="57"/>
                    <a:pt x="25" y="58"/>
                  </a:cubicBezTo>
                  <a:cubicBezTo>
                    <a:pt x="25" y="57"/>
                    <a:pt x="25" y="57"/>
                    <a:pt x="25" y="57"/>
                  </a:cubicBezTo>
                  <a:moveTo>
                    <a:pt x="25" y="57"/>
                  </a:moveTo>
                  <a:cubicBezTo>
                    <a:pt x="25" y="57"/>
                    <a:pt x="25" y="57"/>
                    <a:pt x="25" y="57"/>
                  </a:cubicBezTo>
                  <a:cubicBezTo>
                    <a:pt x="25" y="57"/>
                    <a:pt x="25" y="57"/>
                    <a:pt x="25" y="57"/>
                  </a:cubicBezTo>
                  <a:moveTo>
                    <a:pt x="25" y="57"/>
                  </a:moveTo>
                  <a:cubicBezTo>
                    <a:pt x="25" y="57"/>
                    <a:pt x="25" y="57"/>
                    <a:pt x="25" y="57"/>
                  </a:cubicBezTo>
                  <a:cubicBezTo>
                    <a:pt x="25" y="57"/>
                    <a:pt x="25" y="57"/>
                    <a:pt x="25" y="57"/>
                  </a:cubicBezTo>
                  <a:moveTo>
                    <a:pt x="25" y="57"/>
                  </a:moveTo>
                  <a:cubicBezTo>
                    <a:pt x="25" y="57"/>
                    <a:pt x="25" y="57"/>
                    <a:pt x="25" y="57"/>
                  </a:cubicBezTo>
                  <a:cubicBezTo>
                    <a:pt x="25" y="57"/>
                    <a:pt x="25" y="57"/>
                    <a:pt x="25" y="57"/>
                  </a:cubicBezTo>
                  <a:moveTo>
                    <a:pt x="25" y="56"/>
                  </a:moveTo>
                  <a:cubicBezTo>
                    <a:pt x="25" y="56"/>
                    <a:pt x="25" y="56"/>
                    <a:pt x="25" y="56"/>
                  </a:cubicBezTo>
                  <a:cubicBezTo>
                    <a:pt x="25" y="56"/>
                    <a:pt x="25" y="56"/>
                    <a:pt x="25" y="56"/>
                  </a:cubicBezTo>
                  <a:moveTo>
                    <a:pt x="25" y="56"/>
                  </a:moveTo>
                  <a:cubicBezTo>
                    <a:pt x="25" y="56"/>
                    <a:pt x="25" y="56"/>
                    <a:pt x="25" y="56"/>
                  </a:cubicBezTo>
                  <a:cubicBezTo>
                    <a:pt x="25" y="56"/>
                    <a:pt x="25" y="56"/>
                    <a:pt x="25" y="56"/>
                  </a:cubicBezTo>
                  <a:moveTo>
                    <a:pt x="25" y="56"/>
                  </a:moveTo>
                  <a:cubicBezTo>
                    <a:pt x="25" y="56"/>
                    <a:pt x="25" y="56"/>
                    <a:pt x="25" y="56"/>
                  </a:cubicBezTo>
                  <a:cubicBezTo>
                    <a:pt x="25" y="56"/>
                    <a:pt x="25" y="56"/>
                    <a:pt x="25" y="56"/>
                  </a:cubicBezTo>
                  <a:moveTo>
                    <a:pt x="25" y="56"/>
                  </a:moveTo>
                  <a:cubicBezTo>
                    <a:pt x="25" y="56"/>
                    <a:pt x="25" y="56"/>
                    <a:pt x="25" y="56"/>
                  </a:cubicBezTo>
                  <a:cubicBezTo>
                    <a:pt x="25" y="56"/>
                    <a:pt x="25" y="56"/>
                    <a:pt x="25" y="56"/>
                  </a:cubicBezTo>
                  <a:moveTo>
                    <a:pt x="25" y="55"/>
                  </a:moveTo>
                  <a:cubicBezTo>
                    <a:pt x="25" y="55"/>
                    <a:pt x="25" y="55"/>
                    <a:pt x="25" y="55"/>
                  </a:cubicBezTo>
                  <a:cubicBezTo>
                    <a:pt x="25" y="55"/>
                    <a:pt x="25" y="55"/>
                    <a:pt x="25" y="55"/>
                  </a:cubicBezTo>
                  <a:moveTo>
                    <a:pt x="25" y="55"/>
                  </a:moveTo>
                  <a:cubicBezTo>
                    <a:pt x="25" y="55"/>
                    <a:pt x="25" y="55"/>
                    <a:pt x="25" y="55"/>
                  </a:cubicBezTo>
                  <a:cubicBezTo>
                    <a:pt x="25" y="55"/>
                    <a:pt x="25" y="55"/>
                    <a:pt x="25" y="55"/>
                  </a:cubicBezTo>
                  <a:moveTo>
                    <a:pt x="25" y="55"/>
                  </a:moveTo>
                  <a:cubicBezTo>
                    <a:pt x="25" y="55"/>
                    <a:pt x="25" y="55"/>
                    <a:pt x="25" y="55"/>
                  </a:cubicBezTo>
                  <a:cubicBezTo>
                    <a:pt x="25" y="55"/>
                    <a:pt x="25" y="55"/>
                    <a:pt x="25" y="55"/>
                  </a:cubicBezTo>
                  <a:moveTo>
                    <a:pt x="25" y="55"/>
                  </a:moveTo>
                  <a:cubicBezTo>
                    <a:pt x="25" y="55"/>
                    <a:pt x="25" y="55"/>
                    <a:pt x="25" y="55"/>
                  </a:cubicBezTo>
                  <a:cubicBezTo>
                    <a:pt x="25" y="55"/>
                    <a:pt x="25" y="55"/>
                    <a:pt x="25" y="55"/>
                  </a:cubicBezTo>
                  <a:moveTo>
                    <a:pt x="25" y="54"/>
                  </a:moveTo>
                  <a:cubicBezTo>
                    <a:pt x="25" y="54"/>
                    <a:pt x="25" y="54"/>
                    <a:pt x="25" y="54"/>
                  </a:cubicBezTo>
                  <a:cubicBezTo>
                    <a:pt x="25" y="54"/>
                    <a:pt x="25" y="54"/>
                    <a:pt x="25" y="54"/>
                  </a:cubicBezTo>
                  <a:moveTo>
                    <a:pt x="25" y="54"/>
                  </a:moveTo>
                  <a:cubicBezTo>
                    <a:pt x="25" y="54"/>
                    <a:pt x="25" y="54"/>
                    <a:pt x="25" y="54"/>
                  </a:cubicBezTo>
                  <a:cubicBezTo>
                    <a:pt x="25" y="54"/>
                    <a:pt x="25" y="54"/>
                    <a:pt x="25" y="54"/>
                  </a:cubicBezTo>
                  <a:moveTo>
                    <a:pt x="25" y="54"/>
                  </a:moveTo>
                  <a:cubicBezTo>
                    <a:pt x="25" y="54"/>
                    <a:pt x="25" y="54"/>
                    <a:pt x="25" y="54"/>
                  </a:cubicBezTo>
                  <a:cubicBezTo>
                    <a:pt x="25" y="54"/>
                    <a:pt x="25" y="54"/>
                    <a:pt x="25" y="54"/>
                  </a:cubicBezTo>
                  <a:moveTo>
                    <a:pt x="25" y="54"/>
                  </a:moveTo>
                  <a:cubicBezTo>
                    <a:pt x="25" y="54"/>
                    <a:pt x="25" y="54"/>
                    <a:pt x="25" y="54"/>
                  </a:cubicBezTo>
                  <a:cubicBezTo>
                    <a:pt x="25" y="54"/>
                    <a:pt x="25" y="54"/>
                    <a:pt x="25" y="54"/>
                  </a:cubicBezTo>
                  <a:moveTo>
                    <a:pt x="25" y="53"/>
                  </a:moveTo>
                  <a:cubicBezTo>
                    <a:pt x="25" y="53"/>
                    <a:pt x="25" y="53"/>
                    <a:pt x="25" y="53"/>
                  </a:cubicBezTo>
                  <a:cubicBezTo>
                    <a:pt x="25" y="53"/>
                    <a:pt x="25" y="53"/>
                    <a:pt x="25" y="53"/>
                  </a:cubicBezTo>
                  <a:moveTo>
                    <a:pt x="25" y="53"/>
                  </a:moveTo>
                  <a:cubicBezTo>
                    <a:pt x="25" y="53"/>
                    <a:pt x="25" y="53"/>
                    <a:pt x="25" y="53"/>
                  </a:cubicBezTo>
                  <a:cubicBezTo>
                    <a:pt x="25" y="53"/>
                    <a:pt x="25" y="53"/>
                    <a:pt x="25" y="53"/>
                  </a:cubicBezTo>
                  <a:moveTo>
                    <a:pt x="25" y="53"/>
                  </a:moveTo>
                  <a:cubicBezTo>
                    <a:pt x="25" y="53"/>
                    <a:pt x="25" y="53"/>
                    <a:pt x="25" y="53"/>
                  </a:cubicBezTo>
                  <a:cubicBezTo>
                    <a:pt x="25" y="53"/>
                    <a:pt x="25" y="53"/>
                    <a:pt x="25" y="53"/>
                  </a:cubicBezTo>
                  <a:moveTo>
                    <a:pt x="23" y="39"/>
                  </a:moveTo>
                  <a:cubicBezTo>
                    <a:pt x="23" y="39"/>
                    <a:pt x="23" y="39"/>
                    <a:pt x="23" y="39"/>
                  </a:cubicBezTo>
                  <a:cubicBezTo>
                    <a:pt x="23" y="39"/>
                    <a:pt x="23" y="39"/>
                    <a:pt x="23" y="39"/>
                  </a:cubicBezTo>
                  <a:moveTo>
                    <a:pt x="23" y="39"/>
                  </a:moveTo>
                  <a:cubicBezTo>
                    <a:pt x="23" y="39"/>
                    <a:pt x="23" y="39"/>
                    <a:pt x="23" y="39"/>
                  </a:cubicBezTo>
                  <a:cubicBezTo>
                    <a:pt x="23" y="39"/>
                    <a:pt x="23" y="39"/>
                    <a:pt x="23" y="39"/>
                  </a:cubicBezTo>
                  <a:moveTo>
                    <a:pt x="23" y="39"/>
                  </a:moveTo>
                  <a:cubicBezTo>
                    <a:pt x="23" y="39"/>
                    <a:pt x="23" y="39"/>
                    <a:pt x="23" y="39"/>
                  </a:cubicBezTo>
                  <a:cubicBezTo>
                    <a:pt x="23" y="39"/>
                    <a:pt x="23" y="39"/>
                    <a:pt x="23" y="39"/>
                  </a:cubicBezTo>
                  <a:moveTo>
                    <a:pt x="23" y="38"/>
                  </a:moveTo>
                  <a:cubicBezTo>
                    <a:pt x="23" y="38"/>
                    <a:pt x="23" y="38"/>
                    <a:pt x="23" y="38"/>
                  </a:cubicBezTo>
                  <a:cubicBezTo>
                    <a:pt x="23" y="38"/>
                    <a:pt x="23" y="38"/>
                    <a:pt x="23" y="38"/>
                  </a:cubicBezTo>
                  <a:moveTo>
                    <a:pt x="23" y="38"/>
                  </a:moveTo>
                  <a:cubicBezTo>
                    <a:pt x="23" y="38"/>
                    <a:pt x="23" y="38"/>
                    <a:pt x="23" y="38"/>
                  </a:cubicBezTo>
                  <a:cubicBezTo>
                    <a:pt x="23" y="38"/>
                    <a:pt x="23" y="38"/>
                    <a:pt x="23" y="38"/>
                  </a:cubicBezTo>
                  <a:moveTo>
                    <a:pt x="23" y="38"/>
                  </a:moveTo>
                  <a:cubicBezTo>
                    <a:pt x="23" y="38"/>
                    <a:pt x="23" y="38"/>
                    <a:pt x="23" y="38"/>
                  </a:cubicBezTo>
                  <a:cubicBezTo>
                    <a:pt x="23" y="38"/>
                    <a:pt x="23" y="38"/>
                    <a:pt x="23" y="38"/>
                  </a:cubicBezTo>
                  <a:moveTo>
                    <a:pt x="23" y="38"/>
                  </a:moveTo>
                  <a:cubicBezTo>
                    <a:pt x="23" y="38"/>
                    <a:pt x="23" y="38"/>
                    <a:pt x="23" y="38"/>
                  </a:cubicBezTo>
                  <a:cubicBezTo>
                    <a:pt x="23" y="38"/>
                    <a:pt x="23" y="38"/>
                    <a:pt x="23" y="38"/>
                  </a:cubicBezTo>
                  <a:moveTo>
                    <a:pt x="0" y="0"/>
                  </a:moveTo>
                  <a:cubicBezTo>
                    <a:pt x="0" y="1"/>
                    <a:pt x="0" y="1"/>
                    <a:pt x="0" y="1"/>
                  </a:cubicBezTo>
                  <a:cubicBezTo>
                    <a:pt x="1" y="1"/>
                    <a:pt x="1" y="1"/>
                    <a:pt x="1" y="1"/>
                  </a:cubicBezTo>
                  <a:cubicBezTo>
                    <a:pt x="11" y="11"/>
                    <a:pt x="19" y="23"/>
                    <a:pt x="23" y="37"/>
                  </a:cubicBezTo>
                  <a:cubicBezTo>
                    <a:pt x="19" y="23"/>
                    <a:pt x="11" y="10"/>
                    <a:pt x="0" y="0"/>
                  </a:cubicBezTo>
                </a:path>
              </a:pathLst>
            </a:custGeom>
            <a:solidFill>
              <a:srgbClr val="4D9682"/>
            </a:solidFill>
            <a:ln>
              <a:noFill/>
            </a:ln>
            <a:extLst>
              <a:ext uri="{91240B29-F687-4F45-9708-019B960494DF}">
                <a14:hiddenLine xmlns:a14="http://schemas.microsoft.com/office/drawing/2010/main" w="9525">
                  <a:solidFill>
                    <a:srgbClr val="000000"/>
                  </a:solidFill>
                  <a:round/>
                </a14:hiddenLine>
              </a:ext>
            </a:extLst>
          </p:spPr>
          <p:txBody>
            <a:bodyPr anchor="ctr"/>
            <a:p>
              <a:pPr algn="ctr">
                <a:lnSpc>
                  <a:spcPct val="130000"/>
                </a:lnSpc>
              </a:pPr>
              <a:endParaRPr>
                <a:latin typeface="微软雅黑" panose="020B0503020204020204" charset="-122"/>
                <a:ea typeface="微软雅黑" panose="020B0503020204020204" charset="-122"/>
              </a:endParaRPr>
            </a:p>
          </p:txBody>
        </p:sp>
        <p:sp>
          <p:nvSpPr>
            <p:cNvPr id="94" name="任意多边形 24"/>
            <p:cNvSpPr/>
            <p:nvPr>
              <p:custDataLst>
                <p:tags r:id="rId25"/>
              </p:custDataLst>
            </p:nvPr>
          </p:nvSpPr>
          <p:spPr bwMode="auto">
            <a:xfrm>
              <a:off x="8477" y="4750"/>
              <a:ext cx="353" cy="349"/>
            </a:xfrm>
            <a:custGeom>
              <a:avLst/>
              <a:gdLst>
                <a:gd name="T0" fmla="*/ 0 w 170"/>
                <a:gd name="T1" fmla="*/ 0 h 168"/>
                <a:gd name="T2" fmla="*/ 0 w 170"/>
                <a:gd name="T3" fmla="*/ 0 h 168"/>
                <a:gd name="T4" fmla="*/ 170 w 170"/>
                <a:gd name="T5" fmla="*/ 168 h 168"/>
                <a:gd name="T6" fmla="*/ 170 w 170"/>
                <a:gd name="T7" fmla="*/ 168 h 168"/>
                <a:gd name="T8" fmla="*/ 0 w 170"/>
                <a:gd name="T9" fmla="*/ 0 h 168"/>
              </a:gdLst>
              <a:ahLst/>
              <a:cxnLst>
                <a:cxn ang="0">
                  <a:pos x="T0" y="T1"/>
                </a:cxn>
                <a:cxn ang="0">
                  <a:pos x="T2" y="T3"/>
                </a:cxn>
                <a:cxn ang="0">
                  <a:pos x="T4" y="T5"/>
                </a:cxn>
                <a:cxn ang="0">
                  <a:pos x="T6" y="T7"/>
                </a:cxn>
                <a:cxn ang="0">
                  <a:pos x="T8" y="T9"/>
                </a:cxn>
              </a:cxnLst>
              <a:rect l="0" t="0" r="r" b="b"/>
              <a:pathLst>
                <a:path w="170" h="168">
                  <a:moveTo>
                    <a:pt x="0" y="0"/>
                  </a:moveTo>
                  <a:lnTo>
                    <a:pt x="0" y="0"/>
                  </a:lnTo>
                  <a:lnTo>
                    <a:pt x="170" y="168"/>
                  </a:lnTo>
                  <a:lnTo>
                    <a:pt x="170" y="168"/>
                  </a:lnTo>
                  <a:lnTo>
                    <a:pt x="0" y="0"/>
                  </a:lnTo>
                  <a:close/>
                </a:path>
              </a:pathLst>
            </a:custGeom>
            <a:solidFill>
              <a:srgbClr val="53A58F"/>
            </a:solidFill>
            <a:ln>
              <a:noFill/>
            </a:ln>
            <a:extLst>
              <a:ext uri="{91240B29-F687-4F45-9708-019B960494DF}">
                <a14:hiddenLine xmlns:a14="http://schemas.microsoft.com/office/drawing/2010/main" w="9525">
                  <a:solidFill>
                    <a:srgbClr val="000000"/>
                  </a:solidFill>
                  <a:round/>
                </a14:hiddenLine>
              </a:ext>
            </a:extLst>
          </p:spPr>
          <p:txBody>
            <a:bodyPr anchor="ctr"/>
            <a:p>
              <a:pPr algn="ctr">
                <a:lnSpc>
                  <a:spcPct val="130000"/>
                </a:lnSpc>
              </a:pPr>
              <a:endParaRPr>
                <a:latin typeface="微软雅黑" panose="020B0503020204020204" charset="-122"/>
                <a:ea typeface="微软雅黑" panose="020B0503020204020204" charset="-122"/>
              </a:endParaRPr>
            </a:p>
          </p:txBody>
        </p:sp>
        <p:sp>
          <p:nvSpPr>
            <p:cNvPr id="95" name="任意多边形 25"/>
            <p:cNvSpPr/>
            <p:nvPr>
              <p:custDataLst>
                <p:tags r:id="rId26"/>
              </p:custDataLst>
            </p:nvPr>
          </p:nvSpPr>
          <p:spPr bwMode="auto">
            <a:xfrm>
              <a:off x="8477" y="4750"/>
              <a:ext cx="353" cy="349"/>
            </a:xfrm>
            <a:custGeom>
              <a:avLst/>
              <a:gdLst>
                <a:gd name="T0" fmla="*/ 0 w 170"/>
                <a:gd name="T1" fmla="*/ 0 h 168"/>
                <a:gd name="T2" fmla="*/ 0 w 170"/>
                <a:gd name="T3" fmla="*/ 0 h 168"/>
                <a:gd name="T4" fmla="*/ 170 w 170"/>
                <a:gd name="T5" fmla="*/ 168 h 168"/>
                <a:gd name="T6" fmla="*/ 170 w 170"/>
                <a:gd name="T7" fmla="*/ 168 h 168"/>
                <a:gd name="T8" fmla="*/ 0 w 170"/>
                <a:gd name="T9" fmla="*/ 0 h 168"/>
              </a:gdLst>
              <a:ahLst/>
              <a:cxnLst>
                <a:cxn ang="0">
                  <a:pos x="T0" y="T1"/>
                </a:cxn>
                <a:cxn ang="0">
                  <a:pos x="T2" y="T3"/>
                </a:cxn>
                <a:cxn ang="0">
                  <a:pos x="T4" y="T5"/>
                </a:cxn>
                <a:cxn ang="0">
                  <a:pos x="T6" y="T7"/>
                </a:cxn>
                <a:cxn ang="0">
                  <a:pos x="T8" y="T9"/>
                </a:cxn>
              </a:cxnLst>
              <a:rect l="0" t="0" r="r" b="b"/>
              <a:pathLst>
                <a:path w="170" h="168">
                  <a:moveTo>
                    <a:pt x="0" y="0"/>
                  </a:moveTo>
                  <a:lnTo>
                    <a:pt x="0" y="0"/>
                  </a:lnTo>
                  <a:lnTo>
                    <a:pt x="170" y="168"/>
                  </a:lnTo>
                  <a:lnTo>
                    <a:pt x="170" y="168"/>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p>
              <a:pPr algn="ctr">
                <a:lnSpc>
                  <a:spcPct val="130000"/>
                </a:lnSpc>
              </a:pPr>
              <a:endParaRPr>
                <a:latin typeface="微软雅黑" panose="020B0503020204020204" charset="-122"/>
                <a:ea typeface="微软雅黑" panose="020B0503020204020204" charset="-122"/>
              </a:endParaRPr>
            </a:p>
          </p:txBody>
        </p:sp>
        <p:sp>
          <p:nvSpPr>
            <p:cNvPr id="96" name="任意多边形 26"/>
            <p:cNvSpPr/>
            <p:nvPr>
              <p:custDataLst>
                <p:tags r:id="rId27"/>
              </p:custDataLst>
            </p:nvPr>
          </p:nvSpPr>
          <p:spPr bwMode="auto">
            <a:xfrm>
              <a:off x="8830" y="4825"/>
              <a:ext cx="278" cy="274"/>
            </a:xfrm>
            <a:custGeom>
              <a:avLst/>
              <a:gdLst>
                <a:gd name="T0" fmla="*/ 63 w 63"/>
                <a:gd name="T1" fmla="*/ 0 h 62"/>
                <a:gd name="T2" fmla="*/ 62 w 63"/>
                <a:gd name="T3" fmla="*/ 1 h 62"/>
                <a:gd name="T4" fmla="*/ 50 w 63"/>
                <a:gd name="T5" fmla="*/ 12 h 62"/>
                <a:gd name="T6" fmla="*/ 0 w 63"/>
                <a:gd name="T7" fmla="*/ 62 h 62"/>
                <a:gd name="T8" fmla="*/ 0 w 63"/>
                <a:gd name="T9" fmla="*/ 62 h 62"/>
                <a:gd name="T10" fmla="*/ 50 w 63"/>
                <a:gd name="T11" fmla="*/ 12 h 62"/>
                <a:gd name="T12" fmla="*/ 62 w 63"/>
                <a:gd name="T13" fmla="*/ 1 h 62"/>
                <a:gd name="T14" fmla="*/ 63 w 63"/>
                <a:gd name="T15" fmla="*/ 0 h 6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3" h="62">
                  <a:moveTo>
                    <a:pt x="63" y="0"/>
                  </a:moveTo>
                  <a:cubicBezTo>
                    <a:pt x="63" y="0"/>
                    <a:pt x="62" y="0"/>
                    <a:pt x="62" y="1"/>
                  </a:cubicBezTo>
                  <a:cubicBezTo>
                    <a:pt x="50" y="12"/>
                    <a:pt x="50" y="12"/>
                    <a:pt x="50" y="12"/>
                  </a:cubicBezTo>
                  <a:cubicBezTo>
                    <a:pt x="0" y="62"/>
                    <a:pt x="0" y="62"/>
                    <a:pt x="0" y="62"/>
                  </a:cubicBezTo>
                  <a:cubicBezTo>
                    <a:pt x="0" y="62"/>
                    <a:pt x="0" y="62"/>
                    <a:pt x="0" y="62"/>
                  </a:cubicBezTo>
                  <a:cubicBezTo>
                    <a:pt x="50" y="12"/>
                    <a:pt x="50" y="12"/>
                    <a:pt x="50" y="12"/>
                  </a:cubicBezTo>
                  <a:cubicBezTo>
                    <a:pt x="62" y="1"/>
                    <a:pt x="62" y="1"/>
                    <a:pt x="62" y="1"/>
                  </a:cubicBezTo>
                  <a:cubicBezTo>
                    <a:pt x="62" y="0"/>
                    <a:pt x="63" y="0"/>
                    <a:pt x="63" y="0"/>
                  </a:cubicBezTo>
                </a:path>
              </a:pathLst>
            </a:custGeom>
            <a:solidFill>
              <a:srgbClr val="498977"/>
            </a:solidFill>
            <a:ln>
              <a:noFill/>
            </a:ln>
            <a:extLst>
              <a:ext uri="{91240B29-F687-4F45-9708-019B960494DF}">
                <a14:hiddenLine xmlns:a14="http://schemas.microsoft.com/office/drawing/2010/main" w="9525">
                  <a:solidFill>
                    <a:srgbClr val="000000"/>
                  </a:solidFill>
                  <a:round/>
                </a14:hiddenLine>
              </a:ext>
            </a:extLst>
          </p:spPr>
          <p:txBody>
            <a:bodyPr anchor="ctr"/>
            <a:p>
              <a:pPr algn="ctr">
                <a:lnSpc>
                  <a:spcPct val="130000"/>
                </a:lnSpc>
              </a:pPr>
              <a:endParaRPr>
                <a:latin typeface="微软雅黑" panose="020B0503020204020204" charset="-122"/>
                <a:ea typeface="微软雅黑" panose="020B0503020204020204" charset="-122"/>
              </a:endParaRPr>
            </a:p>
          </p:txBody>
        </p:sp>
        <p:sp>
          <p:nvSpPr>
            <p:cNvPr id="97" name="任意多边形 27"/>
            <p:cNvSpPr/>
            <p:nvPr>
              <p:custDataLst>
                <p:tags r:id="rId28"/>
              </p:custDataLst>
            </p:nvPr>
          </p:nvSpPr>
          <p:spPr bwMode="auto">
            <a:xfrm>
              <a:off x="8477" y="5099"/>
              <a:ext cx="353" cy="353"/>
            </a:xfrm>
            <a:custGeom>
              <a:avLst/>
              <a:gdLst>
                <a:gd name="T0" fmla="*/ 170 w 170"/>
                <a:gd name="T1" fmla="*/ 0 h 170"/>
                <a:gd name="T2" fmla="*/ 170 w 170"/>
                <a:gd name="T3" fmla="*/ 0 h 170"/>
                <a:gd name="T4" fmla="*/ 0 w 170"/>
                <a:gd name="T5" fmla="*/ 170 h 170"/>
                <a:gd name="T6" fmla="*/ 0 w 170"/>
                <a:gd name="T7" fmla="*/ 170 h 170"/>
                <a:gd name="T8" fmla="*/ 170 w 170"/>
                <a:gd name="T9" fmla="*/ 0 h 170"/>
                <a:gd name="T10" fmla="*/ 170 w 170"/>
                <a:gd name="T11" fmla="*/ 0 h 170"/>
              </a:gdLst>
              <a:ahLst/>
              <a:cxnLst>
                <a:cxn ang="0">
                  <a:pos x="T0" y="T1"/>
                </a:cxn>
                <a:cxn ang="0">
                  <a:pos x="T2" y="T3"/>
                </a:cxn>
                <a:cxn ang="0">
                  <a:pos x="T4" y="T5"/>
                </a:cxn>
                <a:cxn ang="0">
                  <a:pos x="T6" y="T7"/>
                </a:cxn>
                <a:cxn ang="0">
                  <a:pos x="T8" y="T9"/>
                </a:cxn>
                <a:cxn ang="0">
                  <a:pos x="T10" y="T11"/>
                </a:cxn>
              </a:cxnLst>
              <a:rect l="0" t="0" r="r" b="b"/>
              <a:pathLst>
                <a:path w="170" h="170">
                  <a:moveTo>
                    <a:pt x="170" y="0"/>
                  </a:moveTo>
                  <a:lnTo>
                    <a:pt x="170" y="0"/>
                  </a:lnTo>
                  <a:lnTo>
                    <a:pt x="0" y="170"/>
                  </a:lnTo>
                  <a:lnTo>
                    <a:pt x="0" y="170"/>
                  </a:lnTo>
                  <a:lnTo>
                    <a:pt x="170" y="0"/>
                  </a:lnTo>
                  <a:lnTo>
                    <a:pt x="170" y="0"/>
                  </a:lnTo>
                  <a:close/>
                </a:path>
              </a:pathLst>
            </a:custGeom>
            <a:solidFill>
              <a:srgbClr val="53A58F"/>
            </a:solidFill>
            <a:ln>
              <a:noFill/>
            </a:ln>
            <a:extLst>
              <a:ext uri="{91240B29-F687-4F45-9708-019B960494DF}">
                <a14:hiddenLine xmlns:a14="http://schemas.microsoft.com/office/drawing/2010/main" w="9525">
                  <a:solidFill>
                    <a:srgbClr val="000000"/>
                  </a:solidFill>
                  <a:round/>
                </a14:hiddenLine>
              </a:ext>
            </a:extLst>
          </p:spPr>
          <p:txBody>
            <a:bodyPr anchor="ctr"/>
            <a:p>
              <a:pPr algn="ctr">
                <a:lnSpc>
                  <a:spcPct val="130000"/>
                </a:lnSpc>
              </a:pPr>
              <a:endParaRPr>
                <a:latin typeface="微软雅黑" panose="020B0503020204020204" charset="-122"/>
                <a:ea typeface="微软雅黑" panose="020B0503020204020204" charset="-122"/>
              </a:endParaRPr>
            </a:p>
          </p:txBody>
        </p:sp>
        <p:sp>
          <p:nvSpPr>
            <p:cNvPr id="98" name="任意多边形 28"/>
            <p:cNvSpPr/>
            <p:nvPr>
              <p:custDataLst>
                <p:tags r:id="rId29"/>
              </p:custDataLst>
            </p:nvPr>
          </p:nvSpPr>
          <p:spPr bwMode="auto">
            <a:xfrm>
              <a:off x="8477" y="5099"/>
              <a:ext cx="353" cy="353"/>
            </a:xfrm>
            <a:custGeom>
              <a:avLst/>
              <a:gdLst>
                <a:gd name="T0" fmla="*/ 170 w 170"/>
                <a:gd name="T1" fmla="*/ 0 h 170"/>
                <a:gd name="T2" fmla="*/ 170 w 170"/>
                <a:gd name="T3" fmla="*/ 0 h 170"/>
                <a:gd name="T4" fmla="*/ 0 w 170"/>
                <a:gd name="T5" fmla="*/ 170 h 170"/>
                <a:gd name="T6" fmla="*/ 0 w 170"/>
                <a:gd name="T7" fmla="*/ 170 h 170"/>
                <a:gd name="T8" fmla="*/ 170 w 170"/>
                <a:gd name="T9" fmla="*/ 0 h 170"/>
                <a:gd name="T10" fmla="*/ 170 w 170"/>
                <a:gd name="T11" fmla="*/ 0 h 170"/>
              </a:gdLst>
              <a:ahLst/>
              <a:cxnLst>
                <a:cxn ang="0">
                  <a:pos x="T0" y="T1"/>
                </a:cxn>
                <a:cxn ang="0">
                  <a:pos x="T2" y="T3"/>
                </a:cxn>
                <a:cxn ang="0">
                  <a:pos x="T4" y="T5"/>
                </a:cxn>
                <a:cxn ang="0">
                  <a:pos x="T6" y="T7"/>
                </a:cxn>
                <a:cxn ang="0">
                  <a:pos x="T8" y="T9"/>
                </a:cxn>
                <a:cxn ang="0">
                  <a:pos x="T10" y="T11"/>
                </a:cxn>
              </a:cxnLst>
              <a:rect l="0" t="0" r="r" b="b"/>
              <a:pathLst>
                <a:path w="170" h="170">
                  <a:moveTo>
                    <a:pt x="170" y="0"/>
                  </a:moveTo>
                  <a:lnTo>
                    <a:pt x="170" y="0"/>
                  </a:lnTo>
                  <a:lnTo>
                    <a:pt x="0" y="170"/>
                  </a:lnTo>
                  <a:lnTo>
                    <a:pt x="0" y="170"/>
                  </a:lnTo>
                  <a:lnTo>
                    <a:pt x="170" y="0"/>
                  </a:lnTo>
                  <a:lnTo>
                    <a:pt x="17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p>
              <a:pPr algn="ctr">
                <a:lnSpc>
                  <a:spcPct val="130000"/>
                </a:lnSpc>
              </a:pPr>
              <a:endParaRPr>
                <a:latin typeface="微软雅黑" panose="020B0503020204020204" charset="-122"/>
                <a:ea typeface="微软雅黑" panose="020B0503020204020204" charset="-122"/>
              </a:endParaRPr>
            </a:p>
          </p:txBody>
        </p:sp>
        <p:sp>
          <p:nvSpPr>
            <p:cNvPr id="99" name="任意多边形 29"/>
            <p:cNvSpPr/>
            <p:nvPr>
              <p:custDataLst>
                <p:tags r:id="rId30"/>
              </p:custDataLst>
            </p:nvPr>
          </p:nvSpPr>
          <p:spPr bwMode="auto">
            <a:xfrm>
              <a:off x="8957" y="5230"/>
              <a:ext cx="368" cy="222"/>
            </a:xfrm>
            <a:custGeom>
              <a:avLst/>
              <a:gdLst>
                <a:gd name="T0" fmla="*/ 83 w 83"/>
                <a:gd name="T1" fmla="*/ 50 h 50"/>
                <a:gd name="T2" fmla="*/ 83 w 83"/>
                <a:gd name="T3" fmla="*/ 50 h 50"/>
                <a:gd name="T4" fmla="*/ 83 w 83"/>
                <a:gd name="T5" fmla="*/ 50 h 50"/>
                <a:gd name="T6" fmla="*/ 0 w 83"/>
                <a:gd name="T7" fmla="*/ 0 h 50"/>
                <a:gd name="T8" fmla="*/ 21 w 83"/>
                <a:gd name="T9" fmla="*/ 21 h 50"/>
                <a:gd name="T10" fmla="*/ 33 w 83"/>
                <a:gd name="T11" fmla="*/ 32 h 50"/>
                <a:gd name="T12" fmla="*/ 44 w 83"/>
                <a:gd name="T13" fmla="*/ 40 h 50"/>
                <a:gd name="T14" fmla="*/ 33 w 83"/>
                <a:gd name="T15" fmla="*/ 32 h 50"/>
                <a:gd name="T16" fmla="*/ 21 w 83"/>
                <a:gd name="T17" fmla="*/ 21 h 50"/>
                <a:gd name="T18" fmla="*/ 0 w 83"/>
                <a:gd name="T19" fmla="*/ 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3" h="50">
                  <a:moveTo>
                    <a:pt x="83" y="50"/>
                  </a:moveTo>
                  <a:cubicBezTo>
                    <a:pt x="83" y="50"/>
                    <a:pt x="83" y="50"/>
                    <a:pt x="83" y="50"/>
                  </a:cubicBezTo>
                  <a:cubicBezTo>
                    <a:pt x="83" y="50"/>
                    <a:pt x="83" y="50"/>
                    <a:pt x="83" y="50"/>
                  </a:cubicBezTo>
                  <a:moveTo>
                    <a:pt x="0" y="0"/>
                  </a:moveTo>
                  <a:cubicBezTo>
                    <a:pt x="21" y="21"/>
                    <a:pt x="21" y="21"/>
                    <a:pt x="21" y="21"/>
                  </a:cubicBezTo>
                  <a:cubicBezTo>
                    <a:pt x="33" y="32"/>
                    <a:pt x="33" y="32"/>
                    <a:pt x="33" y="32"/>
                  </a:cubicBezTo>
                  <a:cubicBezTo>
                    <a:pt x="36" y="35"/>
                    <a:pt x="40" y="38"/>
                    <a:pt x="44" y="40"/>
                  </a:cubicBezTo>
                  <a:cubicBezTo>
                    <a:pt x="40" y="38"/>
                    <a:pt x="36" y="35"/>
                    <a:pt x="33" y="32"/>
                  </a:cubicBezTo>
                  <a:cubicBezTo>
                    <a:pt x="21" y="21"/>
                    <a:pt x="21" y="21"/>
                    <a:pt x="21" y="21"/>
                  </a:cubicBezTo>
                  <a:cubicBezTo>
                    <a:pt x="0" y="0"/>
                    <a:pt x="0" y="0"/>
                    <a:pt x="0" y="0"/>
                  </a:cubicBezTo>
                </a:path>
              </a:pathLst>
            </a:custGeom>
            <a:solidFill>
              <a:srgbClr val="498977"/>
            </a:solidFill>
            <a:ln>
              <a:noFill/>
            </a:ln>
            <a:extLst>
              <a:ext uri="{91240B29-F687-4F45-9708-019B960494DF}">
                <a14:hiddenLine xmlns:a14="http://schemas.microsoft.com/office/drawing/2010/main" w="9525">
                  <a:solidFill>
                    <a:srgbClr val="000000"/>
                  </a:solidFill>
                  <a:round/>
                </a14:hiddenLine>
              </a:ext>
            </a:extLst>
          </p:spPr>
          <p:txBody>
            <a:bodyPr anchor="ctr"/>
            <a:p>
              <a:pPr algn="ctr">
                <a:lnSpc>
                  <a:spcPct val="130000"/>
                </a:lnSpc>
              </a:pPr>
              <a:endParaRPr>
                <a:latin typeface="微软雅黑" panose="020B0503020204020204" charset="-122"/>
                <a:ea typeface="微软雅黑" panose="020B0503020204020204" charset="-122"/>
              </a:endParaRPr>
            </a:p>
          </p:txBody>
        </p:sp>
        <p:sp>
          <p:nvSpPr>
            <p:cNvPr id="102" name="任意多边形 32"/>
            <p:cNvSpPr/>
            <p:nvPr>
              <p:custDataLst>
                <p:tags r:id="rId31"/>
              </p:custDataLst>
            </p:nvPr>
          </p:nvSpPr>
          <p:spPr bwMode="auto">
            <a:xfrm>
              <a:off x="9310" y="3946"/>
              <a:ext cx="77" cy="102"/>
            </a:xfrm>
            <a:custGeom>
              <a:avLst/>
              <a:gdLst>
                <a:gd name="T0" fmla="*/ 0 w 17"/>
                <a:gd name="T1" fmla="*/ 0 h 23"/>
                <a:gd name="T2" fmla="*/ 17 w 17"/>
                <a:gd name="T3" fmla="*/ 23 h 23"/>
                <a:gd name="T4" fmla="*/ 17 w 17"/>
                <a:gd name="T5" fmla="*/ 23 h 23"/>
                <a:gd name="T6" fmla="*/ 0 w 17"/>
                <a:gd name="T7" fmla="*/ 0 h 23"/>
                <a:gd name="T8" fmla="*/ 0 w 17"/>
                <a:gd name="T9" fmla="*/ 0 h 23"/>
                <a:gd name="T10" fmla="*/ 0 w 17"/>
                <a:gd name="T11" fmla="*/ 0 h 23"/>
                <a:gd name="T12" fmla="*/ 0 w 17"/>
                <a:gd name="T13" fmla="*/ 0 h 23"/>
              </a:gdLst>
              <a:ahLst/>
              <a:cxnLst>
                <a:cxn ang="0">
                  <a:pos x="T0" y="T1"/>
                </a:cxn>
                <a:cxn ang="0">
                  <a:pos x="T2" y="T3"/>
                </a:cxn>
                <a:cxn ang="0">
                  <a:pos x="T4" y="T5"/>
                </a:cxn>
                <a:cxn ang="0">
                  <a:pos x="T6" y="T7"/>
                </a:cxn>
                <a:cxn ang="0">
                  <a:pos x="T8" y="T9"/>
                </a:cxn>
                <a:cxn ang="0">
                  <a:pos x="T10" y="T11"/>
                </a:cxn>
                <a:cxn ang="0">
                  <a:pos x="T12" y="T13"/>
                </a:cxn>
              </a:cxnLst>
              <a:rect l="0" t="0" r="r" b="b"/>
              <a:pathLst>
                <a:path w="17" h="23">
                  <a:moveTo>
                    <a:pt x="0" y="0"/>
                  </a:moveTo>
                  <a:cubicBezTo>
                    <a:pt x="4" y="9"/>
                    <a:pt x="10" y="16"/>
                    <a:pt x="17" y="23"/>
                  </a:cubicBezTo>
                  <a:cubicBezTo>
                    <a:pt x="17" y="23"/>
                    <a:pt x="17" y="23"/>
                    <a:pt x="17" y="23"/>
                  </a:cubicBezTo>
                  <a:cubicBezTo>
                    <a:pt x="10" y="16"/>
                    <a:pt x="4" y="9"/>
                    <a:pt x="0" y="0"/>
                  </a:cubicBezTo>
                  <a:moveTo>
                    <a:pt x="0" y="0"/>
                  </a:moveTo>
                  <a:cubicBezTo>
                    <a:pt x="0" y="0"/>
                    <a:pt x="0" y="0"/>
                    <a:pt x="0" y="0"/>
                  </a:cubicBezTo>
                  <a:cubicBezTo>
                    <a:pt x="0" y="0"/>
                    <a:pt x="0" y="0"/>
                    <a:pt x="0" y="0"/>
                  </a:cubicBezTo>
                </a:path>
              </a:pathLst>
            </a:custGeom>
            <a:solidFill>
              <a:srgbClr val="D3D1D0"/>
            </a:solidFill>
            <a:ln>
              <a:noFill/>
            </a:ln>
            <a:extLst>
              <a:ext uri="{91240B29-F687-4F45-9708-019B960494DF}">
                <a14:hiddenLine xmlns:a14="http://schemas.microsoft.com/office/drawing/2010/main" w="9525">
                  <a:solidFill>
                    <a:srgbClr val="000000"/>
                  </a:solidFill>
                  <a:round/>
                </a14:hiddenLine>
              </a:ext>
            </a:extLst>
          </p:spPr>
          <p:txBody>
            <a:bodyPr anchor="ctr"/>
            <a:p>
              <a:pPr algn="ctr">
                <a:lnSpc>
                  <a:spcPct val="130000"/>
                </a:lnSpc>
              </a:pPr>
              <a:endParaRPr>
                <a:latin typeface="微软雅黑" panose="020B0503020204020204" charset="-122"/>
                <a:ea typeface="微软雅黑" panose="020B0503020204020204" charset="-122"/>
              </a:endParaRPr>
            </a:p>
          </p:txBody>
        </p:sp>
        <p:sp>
          <p:nvSpPr>
            <p:cNvPr id="103" name="任意多边形 33"/>
            <p:cNvSpPr/>
            <p:nvPr>
              <p:custDataLst>
                <p:tags r:id="rId32"/>
              </p:custDataLst>
            </p:nvPr>
          </p:nvSpPr>
          <p:spPr bwMode="auto">
            <a:xfrm>
              <a:off x="9298" y="3917"/>
              <a:ext cx="89" cy="131"/>
            </a:xfrm>
            <a:custGeom>
              <a:avLst/>
              <a:gdLst>
                <a:gd name="T0" fmla="*/ 0 w 20"/>
                <a:gd name="T1" fmla="*/ 0 h 30"/>
                <a:gd name="T2" fmla="*/ 3 w 20"/>
                <a:gd name="T3" fmla="*/ 7 h 30"/>
                <a:gd name="T4" fmla="*/ 3 w 20"/>
                <a:gd name="T5" fmla="*/ 7 h 30"/>
                <a:gd name="T6" fmla="*/ 3 w 20"/>
                <a:gd name="T7" fmla="*/ 7 h 30"/>
                <a:gd name="T8" fmla="*/ 20 w 20"/>
                <a:gd name="T9" fmla="*/ 30 h 30"/>
                <a:gd name="T10" fmla="*/ 20 w 20"/>
                <a:gd name="T11" fmla="*/ 30 h 30"/>
                <a:gd name="T12" fmla="*/ 19 w 20"/>
                <a:gd name="T13" fmla="*/ 29 h 30"/>
                <a:gd name="T14" fmla="*/ 0 w 20"/>
                <a:gd name="T15" fmla="*/ 0 h 3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 h="30">
                  <a:moveTo>
                    <a:pt x="0" y="0"/>
                  </a:moveTo>
                  <a:cubicBezTo>
                    <a:pt x="1" y="3"/>
                    <a:pt x="2" y="5"/>
                    <a:pt x="3" y="7"/>
                  </a:cubicBezTo>
                  <a:cubicBezTo>
                    <a:pt x="3" y="7"/>
                    <a:pt x="3" y="7"/>
                    <a:pt x="3" y="7"/>
                  </a:cubicBezTo>
                  <a:cubicBezTo>
                    <a:pt x="3" y="7"/>
                    <a:pt x="3" y="7"/>
                    <a:pt x="3" y="7"/>
                  </a:cubicBezTo>
                  <a:cubicBezTo>
                    <a:pt x="7" y="16"/>
                    <a:pt x="13" y="23"/>
                    <a:pt x="20" y="30"/>
                  </a:cubicBezTo>
                  <a:cubicBezTo>
                    <a:pt x="20" y="30"/>
                    <a:pt x="20" y="30"/>
                    <a:pt x="20" y="30"/>
                  </a:cubicBezTo>
                  <a:cubicBezTo>
                    <a:pt x="19" y="29"/>
                    <a:pt x="19" y="29"/>
                    <a:pt x="19" y="29"/>
                  </a:cubicBezTo>
                  <a:cubicBezTo>
                    <a:pt x="11" y="21"/>
                    <a:pt x="4" y="11"/>
                    <a:pt x="0" y="0"/>
                  </a:cubicBezTo>
                </a:path>
              </a:pathLst>
            </a:custGeom>
            <a:solidFill>
              <a:srgbClr val="C14938"/>
            </a:solidFill>
            <a:ln>
              <a:noFill/>
            </a:ln>
            <a:extLst>
              <a:ext uri="{91240B29-F687-4F45-9708-019B960494DF}">
                <a14:hiddenLine xmlns:a14="http://schemas.microsoft.com/office/drawing/2010/main" w="9525">
                  <a:solidFill>
                    <a:srgbClr val="000000"/>
                  </a:solidFill>
                  <a:round/>
                </a14:hiddenLine>
              </a:ext>
            </a:extLst>
          </p:spPr>
          <p:txBody>
            <a:bodyPr anchor="ctr"/>
            <a:p>
              <a:pPr algn="ctr">
                <a:lnSpc>
                  <a:spcPct val="130000"/>
                </a:lnSpc>
              </a:pPr>
              <a:endParaRPr>
                <a:latin typeface="微软雅黑" panose="020B0503020204020204" charset="-122"/>
                <a:ea typeface="微软雅黑" panose="020B0503020204020204" charset="-122"/>
              </a:endParaRPr>
            </a:p>
          </p:txBody>
        </p:sp>
        <p:sp>
          <p:nvSpPr>
            <p:cNvPr id="124" name="任意多边形 64"/>
            <p:cNvSpPr/>
            <p:nvPr>
              <p:custDataLst>
                <p:tags r:id="rId33"/>
              </p:custDataLst>
            </p:nvPr>
          </p:nvSpPr>
          <p:spPr bwMode="auto">
            <a:xfrm>
              <a:off x="6918" y="4750"/>
              <a:ext cx="2755" cy="702"/>
            </a:xfrm>
            <a:custGeom>
              <a:avLst/>
              <a:gdLst>
                <a:gd name="T0" fmla="*/ 545 w 624"/>
                <a:gd name="T1" fmla="*/ 159 h 159"/>
                <a:gd name="T2" fmla="*/ 79 w 624"/>
                <a:gd name="T3" fmla="*/ 159 h 159"/>
                <a:gd name="T4" fmla="*/ 0 w 624"/>
                <a:gd name="T5" fmla="*/ 79 h 159"/>
                <a:gd name="T6" fmla="*/ 79 w 624"/>
                <a:gd name="T7" fmla="*/ 0 h 159"/>
                <a:gd name="T8" fmla="*/ 545 w 624"/>
                <a:gd name="T9" fmla="*/ 0 h 159"/>
                <a:gd name="T10" fmla="*/ 624 w 624"/>
                <a:gd name="T11" fmla="*/ 79 h 159"/>
                <a:gd name="T12" fmla="*/ 545 w 624"/>
                <a:gd name="T13" fmla="*/ 159 h 159"/>
              </a:gdLst>
              <a:ahLst/>
              <a:cxnLst>
                <a:cxn ang="0">
                  <a:pos x="T0" y="T1"/>
                </a:cxn>
                <a:cxn ang="0">
                  <a:pos x="T2" y="T3"/>
                </a:cxn>
                <a:cxn ang="0">
                  <a:pos x="T4" y="T5"/>
                </a:cxn>
                <a:cxn ang="0">
                  <a:pos x="T6" y="T7"/>
                </a:cxn>
                <a:cxn ang="0">
                  <a:pos x="T8" y="T9"/>
                </a:cxn>
                <a:cxn ang="0">
                  <a:pos x="T10" y="T11"/>
                </a:cxn>
                <a:cxn ang="0">
                  <a:pos x="T12" y="T13"/>
                </a:cxn>
              </a:cxnLst>
              <a:rect l="0" t="0" r="r" b="b"/>
              <a:pathLst>
                <a:path w="624" h="159">
                  <a:moveTo>
                    <a:pt x="545" y="159"/>
                  </a:moveTo>
                  <a:cubicBezTo>
                    <a:pt x="79" y="159"/>
                    <a:pt x="79" y="159"/>
                    <a:pt x="79" y="159"/>
                  </a:cubicBezTo>
                  <a:cubicBezTo>
                    <a:pt x="35" y="159"/>
                    <a:pt x="0" y="123"/>
                    <a:pt x="0" y="79"/>
                  </a:cubicBezTo>
                  <a:cubicBezTo>
                    <a:pt x="0" y="36"/>
                    <a:pt x="35" y="0"/>
                    <a:pt x="79" y="0"/>
                  </a:cubicBezTo>
                  <a:cubicBezTo>
                    <a:pt x="545" y="0"/>
                    <a:pt x="545" y="0"/>
                    <a:pt x="545" y="0"/>
                  </a:cubicBezTo>
                  <a:cubicBezTo>
                    <a:pt x="589" y="0"/>
                    <a:pt x="624" y="36"/>
                    <a:pt x="624" y="79"/>
                  </a:cubicBezTo>
                  <a:cubicBezTo>
                    <a:pt x="624" y="123"/>
                    <a:pt x="589" y="159"/>
                    <a:pt x="545" y="159"/>
                  </a:cubicBezTo>
                </a:path>
              </a:pathLst>
            </a:custGeom>
            <a:solidFill>
              <a:srgbClr val="A84FAE"/>
            </a:solidFill>
            <a:ln>
              <a:noFill/>
            </a:ln>
            <a:extLst>
              <a:ext uri="{91240B29-F687-4F45-9708-019B960494DF}">
                <a14:hiddenLine xmlns:a14="http://schemas.microsoft.com/office/drawing/2010/main" w="9525">
                  <a:solidFill>
                    <a:srgbClr val="000000"/>
                  </a:solidFill>
                  <a:round/>
                </a14:hiddenLine>
              </a:ext>
            </a:extLst>
          </p:spPr>
          <p:txBody>
            <a:bodyPr anchor="ctr"/>
            <a:p>
              <a:pPr algn="ctr">
                <a:lnSpc>
                  <a:spcPct val="130000"/>
                </a:lnSpc>
              </a:pPr>
              <a:endParaRPr>
                <a:latin typeface="微软雅黑" panose="020B0503020204020204" charset="-122"/>
                <a:ea typeface="微软雅黑" panose="020B0503020204020204" charset="-122"/>
              </a:endParaRPr>
            </a:p>
          </p:txBody>
        </p:sp>
        <p:sp>
          <p:nvSpPr>
            <p:cNvPr id="125" name="任意多边形 65"/>
            <p:cNvSpPr/>
            <p:nvPr>
              <p:custDataLst>
                <p:tags r:id="rId34"/>
              </p:custDataLst>
            </p:nvPr>
          </p:nvSpPr>
          <p:spPr bwMode="auto">
            <a:xfrm>
              <a:off x="8238" y="4017"/>
              <a:ext cx="1436" cy="2167"/>
            </a:xfrm>
            <a:custGeom>
              <a:avLst/>
              <a:gdLst>
                <a:gd name="T0" fmla="*/ 325 w 325"/>
                <a:gd name="T1" fmla="*/ 245 h 491"/>
                <a:gd name="T2" fmla="*/ 301 w 325"/>
                <a:gd name="T3" fmla="*/ 303 h 491"/>
                <a:gd name="T4" fmla="*/ 300 w 325"/>
                <a:gd name="T5" fmla="*/ 303 h 491"/>
                <a:gd name="T6" fmla="*/ 143 w 325"/>
                <a:gd name="T7" fmla="*/ 460 h 491"/>
                <a:gd name="T8" fmla="*/ 31 w 325"/>
                <a:gd name="T9" fmla="*/ 460 h 491"/>
                <a:gd name="T10" fmla="*/ 31 w 325"/>
                <a:gd name="T11" fmla="*/ 348 h 491"/>
                <a:gd name="T12" fmla="*/ 134 w 325"/>
                <a:gd name="T13" fmla="*/ 245 h 491"/>
                <a:gd name="T14" fmla="*/ 31 w 325"/>
                <a:gd name="T15" fmla="*/ 143 h 491"/>
                <a:gd name="T16" fmla="*/ 31 w 325"/>
                <a:gd name="T17" fmla="*/ 31 h 491"/>
                <a:gd name="T18" fmla="*/ 143 w 325"/>
                <a:gd name="T19" fmla="*/ 31 h 491"/>
                <a:gd name="T20" fmla="*/ 300 w 325"/>
                <a:gd name="T21" fmla="*/ 188 h 491"/>
                <a:gd name="T22" fmla="*/ 301 w 325"/>
                <a:gd name="T23" fmla="*/ 188 h 491"/>
                <a:gd name="T24" fmla="*/ 325 w 325"/>
                <a:gd name="T25" fmla="*/ 245 h 4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25" h="491">
                  <a:moveTo>
                    <a:pt x="325" y="245"/>
                  </a:moveTo>
                  <a:cubicBezTo>
                    <a:pt x="325" y="268"/>
                    <a:pt x="316" y="289"/>
                    <a:pt x="301" y="303"/>
                  </a:cubicBezTo>
                  <a:cubicBezTo>
                    <a:pt x="300" y="303"/>
                    <a:pt x="300" y="303"/>
                    <a:pt x="300" y="303"/>
                  </a:cubicBezTo>
                  <a:cubicBezTo>
                    <a:pt x="143" y="460"/>
                    <a:pt x="143" y="460"/>
                    <a:pt x="143" y="460"/>
                  </a:cubicBezTo>
                  <a:cubicBezTo>
                    <a:pt x="112" y="491"/>
                    <a:pt x="62" y="491"/>
                    <a:pt x="31" y="460"/>
                  </a:cubicBezTo>
                  <a:cubicBezTo>
                    <a:pt x="0" y="429"/>
                    <a:pt x="0" y="379"/>
                    <a:pt x="31" y="348"/>
                  </a:cubicBezTo>
                  <a:cubicBezTo>
                    <a:pt x="134" y="245"/>
                    <a:pt x="134" y="245"/>
                    <a:pt x="134" y="245"/>
                  </a:cubicBezTo>
                  <a:cubicBezTo>
                    <a:pt x="31" y="143"/>
                    <a:pt x="31" y="143"/>
                    <a:pt x="31" y="143"/>
                  </a:cubicBezTo>
                  <a:cubicBezTo>
                    <a:pt x="0" y="112"/>
                    <a:pt x="0" y="62"/>
                    <a:pt x="31" y="31"/>
                  </a:cubicBezTo>
                  <a:cubicBezTo>
                    <a:pt x="62" y="0"/>
                    <a:pt x="112" y="0"/>
                    <a:pt x="143" y="31"/>
                  </a:cubicBezTo>
                  <a:cubicBezTo>
                    <a:pt x="300" y="188"/>
                    <a:pt x="300" y="188"/>
                    <a:pt x="300" y="188"/>
                  </a:cubicBezTo>
                  <a:cubicBezTo>
                    <a:pt x="301" y="188"/>
                    <a:pt x="301" y="188"/>
                    <a:pt x="301" y="188"/>
                  </a:cubicBezTo>
                  <a:cubicBezTo>
                    <a:pt x="316" y="202"/>
                    <a:pt x="325" y="223"/>
                    <a:pt x="325" y="245"/>
                  </a:cubicBezTo>
                </a:path>
              </a:pathLst>
            </a:custGeom>
            <a:solidFill>
              <a:srgbClr val="A84FAE"/>
            </a:solidFill>
            <a:ln>
              <a:noFill/>
            </a:ln>
            <a:extLst>
              <a:ext uri="{91240B29-F687-4F45-9708-019B960494DF}">
                <a14:hiddenLine xmlns:a14="http://schemas.microsoft.com/office/drawing/2010/main" w="9525">
                  <a:solidFill>
                    <a:srgbClr val="000000"/>
                  </a:solidFill>
                  <a:round/>
                </a14:hiddenLine>
              </a:ext>
            </a:extLst>
          </p:spPr>
          <p:txBody>
            <a:bodyPr anchor="ctr"/>
            <a:p>
              <a:pPr algn="ctr">
                <a:lnSpc>
                  <a:spcPct val="130000"/>
                </a:lnSpc>
              </a:pPr>
              <a:endParaRPr>
                <a:latin typeface="微软雅黑" panose="020B0503020204020204" charset="-122"/>
                <a:ea typeface="微软雅黑" panose="020B0503020204020204" charset="-122"/>
              </a:endParaRPr>
            </a:p>
          </p:txBody>
        </p:sp>
        <p:sp>
          <p:nvSpPr>
            <p:cNvPr id="126" name="任意多边形 66"/>
            <p:cNvSpPr/>
            <p:nvPr>
              <p:custDataLst>
                <p:tags r:id="rId35"/>
              </p:custDataLst>
            </p:nvPr>
          </p:nvSpPr>
          <p:spPr bwMode="auto">
            <a:xfrm>
              <a:off x="8830" y="4750"/>
              <a:ext cx="844" cy="702"/>
            </a:xfrm>
            <a:custGeom>
              <a:avLst/>
              <a:gdLst>
                <a:gd name="T0" fmla="*/ 63 w 191"/>
                <a:gd name="T1" fmla="*/ 17 h 159"/>
                <a:gd name="T2" fmla="*/ 50 w 191"/>
                <a:gd name="T3" fmla="*/ 29 h 159"/>
                <a:gd name="T4" fmla="*/ 29 w 191"/>
                <a:gd name="T5" fmla="*/ 109 h 159"/>
                <a:gd name="T6" fmla="*/ 62 w 191"/>
                <a:gd name="T7" fmla="*/ 141 h 159"/>
                <a:gd name="T8" fmla="*/ 112 w 191"/>
                <a:gd name="T9" fmla="*/ 159 h 159"/>
                <a:gd name="T10" fmla="*/ 112 w 191"/>
                <a:gd name="T11" fmla="*/ 159 h 159"/>
                <a:gd name="T12" fmla="*/ 166 w 191"/>
                <a:gd name="T13" fmla="*/ 137 h 159"/>
                <a:gd name="T14" fmla="*/ 167 w 191"/>
                <a:gd name="T15" fmla="*/ 137 h 159"/>
                <a:gd name="T16" fmla="*/ 191 w 191"/>
                <a:gd name="T17" fmla="*/ 79 h 159"/>
                <a:gd name="T18" fmla="*/ 191 w 191"/>
                <a:gd name="T19" fmla="*/ 79 h 159"/>
                <a:gd name="T20" fmla="*/ 191 w 191"/>
                <a:gd name="T21" fmla="*/ 79 h 159"/>
                <a:gd name="T22" fmla="*/ 191 w 191"/>
                <a:gd name="T23" fmla="*/ 79 h 159"/>
                <a:gd name="T24" fmla="*/ 191 w 191"/>
                <a:gd name="T25" fmla="*/ 78 h 159"/>
                <a:gd name="T26" fmla="*/ 191 w 191"/>
                <a:gd name="T27" fmla="*/ 78 h 159"/>
                <a:gd name="T28" fmla="*/ 191 w 191"/>
                <a:gd name="T29" fmla="*/ 78 h 159"/>
                <a:gd name="T30" fmla="*/ 191 w 191"/>
                <a:gd name="T31" fmla="*/ 77 h 159"/>
                <a:gd name="T32" fmla="*/ 191 w 191"/>
                <a:gd name="T33" fmla="*/ 77 h 159"/>
                <a:gd name="T34" fmla="*/ 191 w 191"/>
                <a:gd name="T35" fmla="*/ 77 h 159"/>
                <a:gd name="T36" fmla="*/ 191 w 191"/>
                <a:gd name="T37" fmla="*/ 77 h 159"/>
                <a:gd name="T38" fmla="*/ 191 w 191"/>
                <a:gd name="T39" fmla="*/ 76 h 159"/>
                <a:gd name="T40" fmla="*/ 191 w 191"/>
                <a:gd name="T41" fmla="*/ 76 h 159"/>
                <a:gd name="T42" fmla="*/ 191 w 191"/>
                <a:gd name="T43" fmla="*/ 76 h 159"/>
                <a:gd name="T44" fmla="*/ 191 w 191"/>
                <a:gd name="T45" fmla="*/ 76 h 159"/>
                <a:gd name="T46" fmla="*/ 191 w 191"/>
                <a:gd name="T47" fmla="*/ 75 h 159"/>
                <a:gd name="T48" fmla="*/ 191 w 191"/>
                <a:gd name="T49" fmla="*/ 75 h 159"/>
                <a:gd name="T50" fmla="*/ 191 w 191"/>
                <a:gd name="T51" fmla="*/ 75 h 159"/>
                <a:gd name="T52" fmla="*/ 191 w 191"/>
                <a:gd name="T53" fmla="*/ 75 h 159"/>
                <a:gd name="T54" fmla="*/ 191 w 191"/>
                <a:gd name="T55" fmla="*/ 74 h 159"/>
                <a:gd name="T56" fmla="*/ 191 w 191"/>
                <a:gd name="T57" fmla="*/ 74 h 159"/>
                <a:gd name="T58" fmla="*/ 191 w 191"/>
                <a:gd name="T59" fmla="*/ 74 h 159"/>
                <a:gd name="T60" fmla="*/ 189 w 191"/>
                <a:gd name="T61" fmla="*/ 60 h 159"/>
                <a:gd name="T62" fmla="*/ 189 w 191"/>
                <a:gd name="T63" fmla="*/ 60 h 159"/>
                <a:gd name="T64" fmla="*/ 189 w 191"/>
                <a:gd name="T65" fmla="*/ 60 h 159"/>
                <a:gd name="T66" fmla="*/ 189 w 191"/>
                <a:gd name="T67" fmla="*/ 59 h 159"/>
                <a:gd name="T68" fmla="*/ 189 w 191"/>
                <a:gd name="T69" fmla="*/ 59 h 159"/>
                <a:gd name="T70" fmla="*/ 189 w 191"/>
                <a:gd name="T71" fmla="*/ 59 h 159"/>
                <a:gd name="T72" fmla="*/ 189 w 191"/>
                <a:gd name="T73" fmla="*/ 59 h 159"/>
                <a:gd name="T74" fmla="*/ 189 w 191"/>
                <a:gd name="T75" fmla="*/ 58 h 159"/>
                <a:gd name="T76" fmla="*/ 166 w 191"/>
                <a:gd name="T77" fmla="*/ 22 h 159"/>
                <a:gd name="T78" fmla="*/ 166 w 191"/>
                <a:gd name="T79" fmla="*/ 21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91" h="159">
                  <a:moveTo>
                    <a:pt x="112" y="0"/>
                  </a:moveTo>
                  <a:cubicBezTo>
                    <a:pt x="94" y="0"/>
                    <a:pt x="77" y="6"/>
                    <a:pt x="63" y="17"/>
                  </a:cubicBezTo>
                  <a:cubicBezTo>
                    <a:pt x="63" y="17"/>
                    <a:pt x="62" y="17"/>
                    <a:pt x="62" y="18"/>
                  </a:cubicBezTo>
                  <a:cubicBezTo>
                    <a:pt x="50" y="29"/>
                    <a:pt x="50" y="29"/>
                    <a:pt x="50" y="29"/>
                  </a:cubicBezTo>
                  <a:cubicBezTo>
                    <a:pt x="0" y="79"/>
                    <a:pt x="0" y="79"/>
                    <a:pt x="0" y="79"/>
                  </a:cubicBezTo>
                  <a:cubicBezTo>
                    <a:pt x="29" y="109"/>
                    <a:pt x="29" y="109"/>
                    <a:pt x="29" y="109"/>
                  </a:cubicBezTo>
                  <a:cubicBezTo>
                    <a:pt x="50" y="130"/>
                    <a:pt x="50" y="130"/>
                    <a:pt x="50" y="130"/>
                  </a:cubicBezTo>
                  <a:cubicBezTo>
                    <a:pt x="62" y="141"/>
                    <a:pt x="62" y="141"/>
                    <a:pt x="62" y="141"/>
                  </a:cubicBezTo>
                  <a:cubicBezTo>
                    <a:pt x="65" y="144"/>
                    <a:pt x="69" y="147"/>
                    <a:pt x="73" y="149"/>
                  </a:cubicBezTo>
                  <a:cubicBezTo>
                    <a:pt x="85" y="155"/>
                    <a:pt x="98" y="159"/>
                    <a:pt x="112" y="159"/>
                  </a:cubicBezTo>
                  <a:cubicBezTo>
                    <a:pt x="112" y="159"/>
                    <a:pt x="112" y="159"/>
                    <a:pt x="112" y="159"/>
                  </a:cubicBezTo>
                  <a:cubicBezTo>
                    <a:pt x="112" y="159"/>
                    <a:pt x="112" y="159"/>
                    <a:pt x="112" y="159"/>
                  </a:cubicBezTo>
                  <a:cubicBezTo>
                    <a:pt x="133" y="159"/>
                    <a:pt x="152" y="151"/>
                    <a:pt x="166" y="138"/>
                  </a:cubicBezTo>
                  <a:cubicBezTo>
                    <a:pt x="166" y="137"/>
                    <a:pt x="166" y="137"/>
                    <a:pt x="166" y="137"/>
                  </a:cubicBezTo>
                  <a:cubicBezTo>
                    <a:pt x="166" y="137"/>
                    <a:pt x="166" y="137"/>
                    <a:pt x="166" y="137"/>
                  </a:cubicBezTo>
                  <a:cubicBezTo>
                    <a:pt x="167" y="137"/>
                    <a:pt x="167" y="137"/>
                    <a:pt x="167" y="137"/>
                  </a:cubicBezTo>
                  <a:cubicBezTo>
                    <a:pt x="175" y="129"/>
                    <a:pt x="182" y="119"/>
                    <a:pt x="186" y="107"/>
                  </a:cubicBezTo>
                  <a:cubicBezTo>
                    <a:pt x="190" y="99"/>
                    <a:pt x="191" y="89"/>
                    <a:pt x="191" y="79"/>
                  </a:cubicBezTo>
                  <a:cubicBezTo>
                    <a:pt x="191" y="79"/>
                    <a:pt x="191" y="79"/>
                    <a:pt x="191" y="79"/>
                  </a:cubicBezTo>
                  <a:cubicBezTo>
                    <a:pt x="191" y="79"/>
                    <a:pt x="191" y="79"/>
                    <a:pt x="191" y="79"/>
                  </a:cubicBezTo>
                  <a:cubicBezTo>
                    <a:pt x="191" y="79"/>
                    <a:pt x="191" y="79"/>
                    <a:pt x="191" y="79"/>
                  </a:cubicBezTo>
                  <a:cubicBezTo>
                    <a:pt x="191" y="79"/>
                    <a:pt x="191" y="79"/>
                    <a:pt x="191" y="79"/>
                  </a:cubicBezTo>
                  <a:cubicBezTo>
                    <a:pt x="191" y="79"/>
                    <a:pt x="191" y="79"/>
                    <a:pt x="191" y="79"/>
                  </a:cubicBezTo>
                  <a:cubicBezTo>
                    <a:pt x="191" y="79"/>
                    <a:pt x="191" y="79"/>
                    <a:pt x="191" y="79"/>
                  </a:cubicBezTo>
                  <a:cubicBezTo>
                    <a:pt x="191" y="78"/>
                    <a:pt x="191" y="78"/>
                    <a:pt x="191" y="78"/>
                  </a:cubicBezTo>
                  <a:cubicBezTo>
                    <a:pt x="191" y="78"/>
                    <a:pt x="191" y="78"/>
                    <a:pt x="191" y="78"/>
                  </a:cubicBezTo>
                  <a:cubicBezTo>
                    <a:pt x="191" y="78"/>
                    <a:pt x="191" y="78"/>
                    <a:pt x="191" y="78"/>
                  </a:cubicBezTo>
                  <a:cubicBezTo>
                    <a:pt x="191" y="78"/>
                    <a:pt x="191" y="78"/>
                    <a:pt x="191" y="78"/>
                  </a:cubicBezTo>
                  <a:cubicBezTo>
                    <a:pt x="191" y="78"/>
                    <a:pt x="191" y="78"/>
                    <a:pt x="191" y="78"/>
                  </a:cubicBezTo>
                  <a:cubicBezTo>
                    <a:pt x="191" y="78"/>
                    <a:pt x="191" y="78"/>
                    <a:pt x="191" y="78"/>
                  </a:cubicBezTo>
                  <a:cubicBezTo>
                    <a:pt x="191" y="78"/>
                    <a:pt x="191" y="78"/>
                    <a:pt x="191" y="78"/>
                  </a:cubicBezTo>
                  <a:cubicBezTo>
                    <a:pt x="191" y="78"/>
                    <a:pt x="191" y="78"/>
                    <a:pt x="191" y="77"/>
                  </a:cubicBezTo>
                  <a:cubicBezTo>
                    <a:pt x="191" y="77"/>
                    <a:pt x="191" y="77"/>
                    <a:pt x="191" y="77"/>
                  </a:cubicBezTo>
                  <a:cubicBezTo>
                    <a:pt x="191" y="77"/>
                    <a:pt x="191" y="77"/>
                    <a:pt x="191" y="77"/>
                  </a:cubicBezTo>
                  <a:cubicBezTo>
                    <a:pt x="191" y="77"/>
                    <a:pt x="191" y="77"/>
                    <a:pt x="191" y="77"/>
                  </a:cubicBezTo>
                  <a:cubicBezTo>
                    <a:pt x="191" y="77"/>
                    <a:pt x="191" y="77"/>
                    <a:pt x="191" y="77"/>
                  </a:cubicBezTo>
                  <a:cubicBezTo>
                    <a:pt x="191" y="77"/>
                    <a:pt x="191" y="77"/>
                    <a:pt x="191" y="77"/>
                  </a:cubicBezTo>
                  <a:cubicBezTo>
                    <a:pt x="191" y="77"/>
                    <a:pt x="191" y="77"/>
                    <a:pt x="191" y="77"/>
                  </a:cubicBezTo>
                  <a:cubicBezTo>
                    <a:pt x="191" y="77"/>
                    <a:pt x="191" y="77"/>
                    <a:pt x="191" y="77"/>
                  </a:cubicBezTo>
                  <a:cubicBezTo>
                    <a:pt x="191" y="77"/>
                    <a:pt x="191" y="76"/>
                    <a:pt x="191" y="76"/>
                  </a:cubicBezTo>
                  <a:cubicBezTo>
                    <a:pt x="191" y="76"/>
                    <a:pt x="191" y="76"/>
                    <a:pt x="191" y="76"/>
                  </a:cubicBezTo>
                  <a:cubicBezTo>
                    <a:pt x="191" y="76"/>
                    <a:pt x="191" y="76"/>
                    <a:pt x="191" y="76"/>
                  </a:cubicBezTo>
                  <a:cubicBezTo>
                    <a:pt x="191" y="76"/>
                    <a:pt x="191" y="76"/>
                    <a:pt x="191" y="76"/>
                  </a:cubicBezTo>
                  <a:cubicBezTo>
                    <a:pt x="191" y="76"/>
                    <a:pt x="191" y="76"/>
                    <a:pt x="191" y="76"/>
                  </a:cubicBezTo>
                  <a:cubicBezTo>
                    <a:pt x="191" y="76"/>
                    <a:pt x="191" y="76"/>
                    <a:pt x="191" y="76"/>
                  </a:cubicBezTo>
                  <a:cubicBezTo>
                    <a:pt x="191" y="76"/>
                    <a:pt x="191" y="76"/>
                    <a:pt x="191" y="76"/>
                  </a:cubicBezTo>
                  <a:cubicBezTo>
                    <a:pt x="191" y="76"/>
                    <a:pt x="191" y="76"/>
                    <a:pt x="191" y="76"/>
                  </a:cubicBezTo>
                  <a:cubicBezTo>
                    <a:pt x="191" y="75"/>
                    <a:pt x="191" y="75"/>
                    <a:pt x="191" y="75"/>
                  </a:cubicBezTo>
                  <a:cubicBezTo>
                    <a:pt x="191" y="75"/>
                    <a:pt x="191" y="75"/>
                    <a:pt x="191" y="75"/>
                  </a:cubicBezTo>
                  <a:cubicBezTo>
                    <a:pt x="191" y="75"/>
                    <a:pt x="191" y="75"/>
                    <a:pt x="191" y="75"/>
                  </a:cubicBezTo>
                  <a:cubicBezTo>
                    <a:pt x="191" y="75"/>
                    <a:pt x="191" y="75"/>
                    <a:pt x="191" y="75"/>
                  </a:cubicBezTo>
                  <a:cubicBezTo>
                    <a:pt x="191" y="75"/>
                    <a:pt x="191" y="75"/>
                    <a:pt x="191" y="75"/>
                  </a:cubicBezTo>
                  <a:cubicBezTo>
                    <a:pt x="191" y="75"/>
                    <a:pt x="191" y="75"/>
                    <a:pt x="191" y="75"/>
                  </a:cubicBezTo>
                  <a:cubicBezTo>
                    <a:pt x="191" y="75"/>
                    <a:pt x="191" y="75"/>
                    <a:pt x="191" y="75"/>
                  </a:cubicBezTo>
                  <a:cubicBezTo>
                    <a:pt x="191" y="75"/>
                    <a:pt x="191" y="75"/>
                    <a:pt x="191" y="75"/>
                  </a:cubicBezTo>
                  <a:cubicBezTo>
                    <a:pt x="191" y="74"/>
                    <a:pt x="191" y="74"/>
                    <a:pt x="191" y="74"/>
                  </a:cubicBezTo>
                  <a:cubicBezTo>
                    <a:pt x="191" y="74"/>
                    <a:pt x="191" y="74"/>
                    <a:pt x="191" y="74"/>
                  </a:cubicBezTo>
                  <a:cubicBezTo>
                    <a:pt x="191" y="74"/>
                    <a:pt x="191" y="74"/>
                    <a:pt x="191" y="74"/>
                  </a:cubicBezTo>
                  <a:cubicBezTo>
                    <a:pt x="191" y="74"/>
                    <a:pt x="191" y="74"/>
                    <a:pt x="191" y="74"/>
                  </a:cubicBezTo>
                  <a:cubicBezTo>
                    <a:pt x="191" y="74"/>
                    <a:pt x="191" y="74"/>
                    <a:pt x="191" y="74"/>
                  </a:cubicBezTo>
                  <a:cubicBezTo>
                    <a:pt x="191" y="74"/>
                    <a:pt x="191" y="74"/>
                    <a:pt x="191" y="74"/>
                  </a:cubicBezTo>
                  <a:cubicBezTo>
                    <a:pt x="191" y="69"/>
                    <a:pt x="190" y="65"/>
                    <a:pt x="189" y="60"/>
                  </a:cubicBezTo>
                  <a:cubicBezTo>
                    <a:pt x="189" y="60"/>
                    <a:pt x="189" y="60"/>
                    <a:pt x="189" y="60"/>
                  </a:cubicBezTo>
                  <a:cubicBezTo>
                    <a:pt x="189" y="60"/>
                    <a:pt x="189" y="60"/>
                    <a:pt x="189" y="60"/>
                  </a:cubicBezTo>
                  <a:cubicBezTo>
                    <a:pt x="189" y="60"/>
                    <a:pt x="189" y="60"/>
                    <a:pt x="189" y="60"/>
                  </a:cubicBezTo>
                  <a:cubicBezTo>
                    <a:pt x="189" y="60"/>
                    <a:pt x="189" y="60"/>
                    <a:pt x="189" y="60"/>
                  </a:cubicBezTo>
                  <a:cubicBezTo>
                    <a:pt x="189" y="60"/>
                    <a:pt x="189" y="60"/>
                    <a:pt x="189" y="60"/>
                  </a:cubicBezTo>
                  <a:cubicBezTo>
                    <a:pt x="189" y="59"/>
                    <a:pt x="189" y="59"/>
                    <a:pt x="189" y="59"/>
                  </a:cubicBezTo>
                  <a:cubicBezTo>
                    <a:pt x="189" y="59"/>
                    <a:pt x="189" y="59"/>
                    <a:pt x="189" y="59"/>
                  </a:cubicBezTo>
                  <a:cubicBezTo>
                    <a:pt x="189" y="59"/>
                    <a:pt x="189" y="59"/>
                    <a:pt x="189" y="59"/>
                  </a:cubicBezTo>
                  <a:cubicBezTo>
                    <a:pt x="189" y="59"/>
                    <a:pt x="189" y="59"/>
                    <a:pt x="189" y="59"/>
                  </a:cubicBezTo>
                  <a:cubicBezTo>
                    <a:pt x="189" y="59"/>
                    <a:pt x="189" y="59"/>
                    <a:pt x="189" y="59"/>
                  </a:cubicBezTo>
                  <a:cubicBezTo>
                    <a:pt x="189" y="59"/>
                    <a:pt x="189" y="59"/>
                    <a:pt x="189" y="59"/>
                  </a:cubicBezTo>
                  <a:cubicBezTo>
                    <a:pt x="189" y="59"/>
                    <a:pt x="189" y="59"/>
                    <a:pt x="189" y="59"/>
                  </a:cubicBezTo>
                  <a:cubicBezTo>
                    <a:pt x="189" y="59"/>
                    <a:pt x="189" y="59"/>
                    <a:pt x="189" y="59"/>
                  </a:cubicBezTo>
                  <a:cubicBezTo>
                    <a:pt x="189" y="58"/>
                    <a:pt x="189" y="58"/>
                    <a:pt x="189" y="58"/>
                  </a:cubicBezTo>
                  <a:cubicBezTo>
                    <a:pt x="185" y="44"/>
                    <a:pt x="177" y="32"/>
                    <a:pt x="167" y="22"/>
                  </a:cubicBezTo>
                  <a:cubicBezTo>
                    <a:pt x="166" y="22"/>
                    <a:pt x="166" y="22"/>
                    <a:pt x="166" y="22"/>
                  </a:cubicBezTo>
                  <a:cubicBezTo>
                    <a:pt x="166" y="21"/>
                    <a:pt x="166" y="21"/>
                    <a:pt x="166" y="21"/>
                  </a:cubicBezTo>
                  <a:cubicBezTo>
                    <a:pt x="166" y="21"/>
                    <a:pt x="166" y="21"/>
                    <a:pt x="166" y="21"/>
                  </a:cubicBezTo>
                  <a:cubicBezTo>
                    <a:pt x="152" y="8"/>
                    <a:pt x="133" y="0"/>
                    <a:pt x="112" y="0"/>
                  </a:cubicBezTo>
                </a:path>
              </a:pathLst>
            </a:custGeom>
            <a:solidFill>
              <a:srgbClr val="A84FAE">
                <a:lumMod val="50000"/>
              </a:srgbClr>
            </a:solidFill>
            <a:ln>
              <a:noFill/>
            </a:ln>
            <a:extLst>
              <a:ext uri="{91240B29-F687-4F45-9708-019B960494DF}">
                <a14:hiddenLine xmlns:a14="http://schemas.microsoft.com/office/drawing/2010/main" w="9525">
                  <a:solidFill>
                    <a:srgbClr val="000000"/>
                  </a:solidFill>
                  <a:round/>
                </a14:hiddenLine>
              </a:ext>
            </a:extLst>
          </p:spPr>
          <p:txBody>
            <a:bodyPr anchor="ctr"/>
            <a:p>
              <a:pPr algn="ctr">
                <a:lnSpc>
                  <a:spcPct val="130000"/>
                </a:lnSpc>
              </a:pPr>
              <a:endParaRPr>
                <a:latin typeface="微软雅黑" panose="020B0503020204020204" charset="-122"/>
                <a:ea typeface="微软雅黑" panose="020B0503020204020204" charset="-122"/>
              </a:endParaRPr>
            </a:p>
          </p:txBody>
        </p:sp>
        <p:sp>
          <p:nvSpPr>
            <p:cNvPr id="127" name="任意多边形 67"/>
            <p:cNvSpPr/>
            <p:nvPr>
              <p:custDataLst>
                <p:tags r:id="rId36"/>
              </p:custDataLst>
            </p:nvPr>
          </p:nvSpPr>
          <p:spPr bwMode="auto">
            <a:xfrm>
              <a:off x="8477" y="4750"/>
              <a:ext cx="848" cy="349"/>
            </a:xfrm>
            <a:custGeom>
              <a:avLst/>
              <a:gdLst>
                <a:gd name="T0" fmla="*/ 192 w 192"/>
                <a:gd name="T1" fmla="*/ 0 h 79"/>
                <a:gd name="T2" fmla="*/ 0 w 192"/>
                <a:gd name="T3" fmla="*/ 0 h 79"/>
                <a:gd name="T4" fmla="*/ 80 w 192"/>
                <a:gd name="T5" fmla="*/ 79 h 79"/>
                <a:gd name="T6" fmla="*/ 80 w 192"/>
                <a:gd name="T7" fmla="*/ 79 h 79"/>
                <a:gd name="T8" fmla="*/ 80 w 192"/>
                <a:gd name="T9" fmla="*/ 79 h 79"/>
                <a:gd name="T10" fmla="*/ 130 w 192"/>
                <a:gd name="T11" fmla="*/ 29 h 79"/>
                <a:gd name="T12" fmla="*/ 142 w 192"/>
                <a:gd name="T13" fmla="*/ 18 h 79"/>
                <a:gd name="T14" fmla="*/ 143 w 192"/>
                <a:gd name="T15" fmla="*/ 17 h 79"/>
                <a:gd name="T16" fmla="*/ 192 w 192"/>
                <a:gd name="T17" fmla="*/ 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2" h="79">
                  <a:moveTo>
                    <a:pt x="192" y="0"/>
                  </a:moveTo>
                  <a:cubicBezTo>
                    <a:pt x="0" y="0"/>
                    <a:pt x="0" y="0"/>
                    <a:pt x="0" y="0"/>
                  </a:cubicBezTo>
                  <a:cubicBezTo>
                    <a:pt x="80" y="79"/>
                    <a:pt x="80" y="79"/>
                    <a:pt x="80" y="79"/>
                  </a:cubicBezTo>
                  <a:cubicBezTo>
                    <a:pt x="80" y="79"/>
                    <a:pt x="80" y="79"/>
                    <a:pt x="80" y="79"/>
                  </a:cubicBezTo>
                  <a:cubicBezTo>
                    <a:pt x="80" y="79"/>
                    <a:pt x="80" y="79"/>
                    <a:pt x="80" y="79"/>
                  </a:cubicBezTo>
                  <a:cubicBezTo>
                    <a:pt x="130" y="29"/>
                    <a:pt x="130" y="29"/>
                    <a:pt x="130" y="29"/>
                  </a:cubicBezTo>
                  <a:cubicBezTo>
                    <a:pt x="142" y="18"/>
                    <a:pt x="142" y="18"/>
                    <a:pt x="142" y="18"/>
                  </a:cubicBezTo>
                  <a:cubicBezTo>
                    <a:pt x="142" y="17"/>
                    <a:pt x="143" y="17"/>
                    <a:pt x="143" y="17"/>
                  </a:cubicBezTo>
                  <a:cubicBezTo>
                    <a:pt x="157" y="6"/>
                    <a:pt x="174" y="0"/>
                    <a:pt x="192" y="0"/>
                  </a:cubicBezTo>
                </a:path>
              </a:pathLst>
            </a:custGeom>
            <a:solidFill>
              <a:srgbClr val="A84FAE">
                <a:lumMod val="75000"/>
              </a:srgbClr>
            </a:solidFill>
            <a:ln>
              <a:noFill/>
            </a:ln>
            <a:extLst>
              <a:ext uri="{91240B29-F687-4F45-9708-019B960494DF}">
                <a14:hiddenLine xmlns:a14="http://schemas.microsoft.com/office/drawing/2010/main" w="9525">
                  <a:solidFill>
                    <a:srgbClr val="000000"/>
                  </a:solidFill>
                  <a:round/>
                </a14:hiddenLine>
              </a:ext>
            </a:extLst>
          </p:spPr>
          <p:txBody>
            <a:bodyPr anchor="ctr"/>
            <a:p>
              <a:pPr algn="ctr">
                <a:lnSpc>
                  <a:spcPct val="130000"/>
                </a:lnSpc>
              </a:pPr>
              <a:endParaRPr>
                <a:latin typeface="微软雅黑" panose="020B0503020204020204" charset="-122"/>
                <a:ea typeface="微软雅黑" panose="020B0503020204020204" charset="-122"/>
              </a:endParaRPr>
            </a:p>
          </p:txBody>
        </p:sp>
        <p:sp>
          <p:nvSpPr>
            <p:cNvPr id="128" name="任意多边形 68"/>
            <p:cNvSpPr/>
            <p:nvPr>
              <p:custDataLst>
                <p:tags r:id="rId37"/>
              </p:custDataLst>
            </p:nvPr>
          </p:nvSpPr>
          <p:spPr bwMode="auto">
            <a:xfrm>
              <a:off x="8477" y="5099"/>
              <a:ext cx="848" cy="353"/>
            </a:xfrm>
            <a:custGeom>
              <a:avLst/>
              <a:gdLst>
                <a:gd name="T0" fmla="*/ 80 w 192"/>
                <a:gd name="T1" fmla="*/ 0 h 80"/>
                <a:gd name="T2" fmla="*/ 0 w 192"/>
                <a:gd name="T3" fmla="*/ 80 h 80"/>
                <a:gd name="T4" fmla="*/ 192 w 192"/>
                <a:gd name="T5" fmla="*/ 80 h 80"/>
                <a:gd name="T6" fmla="*/ 192 w 192"/>
                <a:gd name="T7" fmla="*/ 80 h 80"/>
                <a:gd name="T8" fmla="*/ 153 w 192"/>
                <a:gd name="T9" fmla="*/ 70 h 80"/>
                <a:gd name="T10" fmla="*/ 142 w 192"/>
                <a:gd name="T11" fmla="*/ 62 h 80"/>
                <a:gd name="T12" fmla="*/ 130 w 192"/>
                <a:gd name="T13" fmla="*/ 51 h 80"/>
                <a:gd name="T14" fmla="*/ 109 w 192"/>
                <a:gd name="T15" fmla="*/ 30 h 80"/>
                <a:gd name="T16" fmla="*/ 80 w 192"/>
                <a:gd name="T17" fmla="*/ 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2" h="80">
                  <a:moveTo>
                    <a:pt x="80" y="0"/>
                  </a:moveTo>
                  <a:cubicBezTo>
                    <a:pt x="0" y="80"/>
                    <a:pt x="0" y="80"/>
                    <a:pt x="0" y="80"/>
                  </a:cubicBezTo>
                  <a:cubicBezTo>
                    <a:pt x="192" y="80"/>
                    <a:pt x="192" y="80"/>
                    <a:pt x="192" y="80"/>
                  </a:cubicBezTo>
                  <a:cubicBezTo>
                    <a:pt x="192" y="80"/>
                    <a:pt x="192" y="80"/>
                    <a:pt x="192" y="80"/>
                  </a:cubicBezTo>
                  <a:cubicBezTo>
                    <a:pt x="178" y="80"/>
                    <a:pt x="165" y="76"/>
                    <a:pt x="153" y="70"/>
                  </a:cubicBezTo>
                  <a:cubicBezTo>
                    <a:pt x="149" y="68"/>
                    <a:pt x="145" y="65"/>
                    <a:pt x="142" y="62"/>
                  </a:cubicBezTo>
                  <a:cubicBezTo>
                    <a:pt x="130" y="51"/>
                    <a:pt x="130" y="51"/>
                    <a:pt x="130" y="51"/>
                  </a:cubicBezTo>
                  <a:cubicBezTo>
                    <a:pt x="109" y="30"/>
                    <a:pt x="109" y="30"/>
                    <a:pt x="109" y="30"/>
                  </a:cubicBezTo>
                  <a:cubicBezTo>
                    <a:pt x="80" y="0"/>
                    <a:pt x="80" y="0"/>
                    <a:pt x="80" y="0"/>
                  </a:cubicBezTo>
                </a:path>
              </a:pathLst>
            </a:custGeom>
            <a:solidFill>
              <a:srgbClr val="A84FAE">
                <a:lumMod val="75000"/>
              </a:srgbClr>
            </a:solidFill>
            <a:ln>
              <a:noFill/>
            </a:ln>
            <a:extLst>
              <a:ext uri="{91240B29-F687-4F45-9708-019B960494DF}">
                <a14:hiddenLine xmlns:a14="http://schemas.microsoft.com/office/drawing/2010/main" w="9525">
                  <a:solidFill>
                    <a:srgbClr val="000000"/>
                  </a:solidFill>
                  <a:round/>
                </a14:hiddenLine>
              </a:ext>
            </a:extLst>
          </p:spPr>
          <p:txBody>
            <a:bodyPr anchor="ctr"/>
            <a:p>
              <a:pPr algn="ctr">
                <a:lnSpc>
                  <a:spcPct val="130000"/>
                </a:lnSpc>
              </a:pPr>
              <a:endParaRPr>
                <a:latin typeface="微软雅黑" panose="020B0503020204020204" charset="-122"/>
                <a:ea typeface="微软雅黑" panose="020B0503020204020204" charset="-122"/>
              </a:endParaRPr>
            </a:p>
          </p:txBody>
        </p:sp>
        <p:sp>
          <p:nvSpPr>
            <p:cNvPr id="129" name="任意多边形 69"/>
            <p:cNvSpPr/>
            <p:nvPr>
              <p:custDataLst>
                <p:tags r:id="rId38"/>
              </p:custDataLst>
            </p:nvPr>
          </p:nvSpPr>
          <p:spPr>
            <a:xfrm>
              <a:off x="9160" y="4891"/>
              <a:ext cx="366" cy="366"/>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7"/>
                    <a:pt x="5377" y="982"/>
                    <a:pt x="10800" y="982"/>
                  </a:cubicBezTo>
                  <a:cubicBezTo>
                    <a:pt x="16223" y="982"/>
                    <a:pt x="20618" y="5377"/>
                    <a:pt x="20618" y="10800"/>
                  </a:cubicBezTo>
                  <a:cubicBezTo>
                    <a:pt x="20618" y="16223"/>
                    <a:pt x="16223" y="20618"/>
                    <a:pt x="10800" y="20618"/>
                  </a:cubicBezTo>
                  <a:moveTo>
                    <a:pt x="18280" y="18579"/>
                  </a:moveTo>
                  <a:cubicBezTo>
                    <a:pt x="20323" y="16614"/>
                    <a:pt x="21600" y="13859"/>
                    <a:pt x="21600" y="10800"/>
                  </a:cubicBezTo>
                  <a:cubicBezTo>
                    <a:pt x="21600" y="4835"/>
                    <a:pt x="16764" y="0"/>
                    <a:pt x="10800" y="0"/>
                  </a:cubicBezTo>
                  <a:cubicBezTo>
                    <a:pt x="4836" y="0"/>
                    <a:pt x="0" y="4835"/>
                    <a:pt x="0" y="10800"/>
                  </a:cubicBezTo>
                  <a:cubicBezTo>
                    <a:pt x="0" y="13859"/>
                    <a:pt x="1277" y="16614"/>
                    <a:pt x="3320" y="18579"/>
                  </a:cubicBezTo>
                  <a:lnTo>
                    <a:pt x="2107" y="20762"/>
                  </a:lnTo>
                  <a:cubicBezTo>
                    <a:pt x="2019" y="20851"/>
                    <a:pt x="1964" y="20974"/>
                    <a:pt x="1964" y="21109"/>
                  </a:cubicBezTo>
                  <a:cubicBezTo>
                    <a:pt x="1964" y="21380"/>
                    <a:pt x="2184" y="21600"/>
                    <a:pt x="2455" y="21600"/>
                  </a:cubicBezTo>
                  <a:cubicBezTo>
                    <a:pt x="2590" y="21600"/>
                    <a:pt x="2713" y="21545"/>
                    <a:pt x="2802" y="21456"/>
                  </a:cubicBezTo>
                  <a:cubicBezTo>
                    <a:pt x="2858" y="21400"/>
                    <a:pt x="2894" y="21327"/>
                    <a:pt x="2917" y="21248"/>
                  </a:cubicBezTo>
                  <a:lnTo>
                    <a:pt x="4044" y="19219"/>
                  </a:lnTo>
                  <a:cubicBezTo>
                    <a:pt x="5895" y="20706"/>
                    <a:pt x="8242" y="21600"/>
                    <a:pt x="10800" y="21600"/>
                  </a:cubicBezTo>
                  <a:cubicBezTo>
                    <a:pt x="13358" y="21600"/>
                    <a:pt x="15705" y="20706"/>
                    <a:pt x="17555" y="19219"/>
                  </a:cubicBezTo>
                  <a:lnTo>
                    <a:pt x="18683" y="21248"/>
                  </a:lnTo>
                  <a:cubicBezTo>
                    <a:pt x="18743" y="21450"/>
                    <a:pt x="18923" y="21600"/>
                    <a:pt x="19145" y="21600"/>
                  </a:cubicBezTo>
                  <a:cubicBezTo>
                    <a:pt x="19416" y="21600"/>
                    <a:pt x="19636" y="21380"/>
                    <a:pt x="19636" y="21109"/>
                  </a:cubicBezTo>
                  <a:cubicBezTo>
                    <a:pt x="19636" y="20974"/>
                    <a:pt x="19581" y="20851"/>
                    <a:pt x="19493" y="20762"/>
                  </a:cubicBezTo>
                  <a:cubicBezTo>
                    <a:pt x="19493" y="20762"/>
                    <a:pt x="18280" y="18579"/>
                    <a:pt x="18280" y="18579"/>
                  </a:cubicBezTo>
                  <a:close/>
                  <a:moveTo>
                    <a:pt x="10800" y="16691"/>
                  </a:moveTo>
                  <a:cubicBezTo>
                    <a:pt x="7547" y="16691"/>
                    <a:pt x="4909" y="14053"/>
                    <a:pt x="4909" y="10800"/>
                  </a:cubicBezTo>
                  <a:cubicBezTo>
                    <a:pt x="4909" y="7547"/>
                    <a:pt x="7547" y="4909"/>
                    <a:pt x="10800" y="4909"/>
                  </a:cubicBezTo>
                  <a:cubicBezTo>
                    <a:pt x="14053" y="4909"/>
                    <a:pt x="16691" y="7547"/>
                    <a:pt x="16691" y="10800"/>
                  </a:cubicBezTo>
                  <a:cubicBezTo>
                    <a:pt x="16691" y="14053"/>
                    <a:pt x="14053" y="16691"/>
                    <a:pt x="10800" y="16691"/>
                  </a:cubicBezTo>
                  <a:moveTo>
                    <a:pt x="10800" y="3927"/>
                  </a:moveTo>
                  <a:cubicBezTo>
                    <a:pt x="7004" y="3927"/>
                    <a:pt x="3927" y="7004"/>
                    <a:pt x="3927" y="10800"/>
                  </a:cubicBezTo>
                  <a:cubicBezTo>
                    <a:pt x="3927" y="14596"/>
                    <a:pt x="7004" y="17673"/>
                    <a:pt x="10800" y="17673"/>
                  </a:cubicBezTo>
                  <a:cubicBezTo>
                    <a:pt x="14596" y="17673"/>
                    <a:pt x="17673" y="14596"/>
                    <a:pt x="17673" y="10800"/>
                  </a:cubicBezTo>
                  <a:cubicBezTo>
                    <a:pt x="17673" y="7004"/>
                    <a:pt x="14596" y="3927"/>
                    <a:pt x="10800" y="3927"/>
                  </a:cubicBezTo>
                  <a:moveTo>
                    <a:pt x="10800" y="12764"/>
                  </a:moveTo>
                  <a:cubicBezTo>
                    <a:pt x="9716" y="12764"/>
                    <a:pt x="8836" y="11884"/>
                    <a:pt x="8836" y="10800"/>
                  </a:cubicBezTo>
                  <a:cubicBezTo>
                    <a:pt x="8836" y="9716"/>
                    <a:pt x="9716" y="8836"/>
                    <a:pt x="10800" y="8836"/>
                  </a:cubicBezTo>
                  <a:cubicBezTo>
                    <a:pt x="11884" y="8836"/>
                    <a:pt x="12764" y="9716"/>
                    <a:pt x="12764" y="10800"/>
                  </a:cubicBezTo>
                  <a:cubicBezTo>
                    <a:pt x="12764" y="11884"/>
                    <a:pt x="11884" y="12764"/>
                    <a:pt x="10800" y="12764"/>
                  </a:cubicBezTo>
                  <a:moveTo>
                    <a:pt x="10800" y="7855"/>
                  </a:moveTo>
                  <a:cubicBezTo>
                    <a:pt x="9173" y="7855"/>
                    <a:pt x="7855" y="9173"/>
                    <a:pt x="7855" y="10800"/>
                  </a:cubicBezTo>
                  <a:cubicBezTo>
                    <a:pt x="7855" y="12427"/>
                    <a:pt x="9173" y="13745"/>
                    <a:pt x="10800" y="13745"/>
                  </a:cubicBezTo>
                  <a:cubicBezTo>
                    <a:pt x="12427" y="13745"/>
                    <a:pt x="13745" y="12427"/>
                    <a:pt x="13745" y="10800"/>
                  </a:cubicBezTo>
                  <a:cubicBezTo>
                    <a:pt x="13745" y="9173"/>
                    <a:pt x="12427" y="7855"/>
                    <a:pt x="10800" y="7855"/>
                  </a:cubicBezTo>
                </a:path>
              </a:pathLst>
            </a:custGeom>
            <a:solidFill>
              <a:sysClr val="window" lastClr="FFFFFF"/>
            </a:solidFill>
            <a:ln w="12700">
              <a:miter lim="400000"/>
            </a:ln>
          </p:spPr>
          <p:txBody>
            <a:bodyPr anchor="ctr"/>
            <a:p>
              <a:pPr algn="ctr">
                <a:lnSpc>
                  <a:spcPct val="130000"/>
                </a:lnSpc>
              </a:pPr>
              <a:endParaRPr>
                <a:latin typeface="微软雅黑" panose="020B0503020204020204" charset="-122"/>
                <a:ea typeface="微软雅黑" panose="020B0503020204020204" charset="-122"/>
              </a:endParaRPr>
            </a:p>
          </p:txBody>
        </p:sp>
      </p:grpSp>
      <p:grpSp>
        <p:nvGrpSpPr>
          <p:cNvPr id="162" name="组合 161"/>
          <p:cNvGrpSpPr/>
          <p:nvPr/>
        </p:nvGrpSpPr>
        <p:grpSpPr>
          <a:xfrm>
            <a:off x="5889625" y="1871980"/>
            <a:ext cx="1748790" cy="1379220"/>
            <a:chOff x="9275" y="2708"/>
            <a:chExt cx="2754" cy="2172"/>
          </a:xfrm>
        </p:grpSpPr>
        <p:sp>
          <p:nvSpPr>
            <p:cNvPr id="100" name="任意多边形 30"/>
            <p:cNvSpPr/>
            <p:nvPr>
              <p:custDataLst>
                <p:tags r:id="rId39"/>
              </p:custDataLst>
            </p:nvPr>
          </p:nvSpPr>
          <p:spPr bwMode="auto">
            <a:xfrm>
              <a:off x="9275" y="3537"/>
              <a:ext cx="112" cy="256"/>
            </a:xfrm>
            <a:custGeom>
              <a:avLst/>
              <a:gdLst>
                <a:gd name="T0" fmla="*/ 25 w 25"/>
                <a:gd name="T1" fmla="*/ 0 h 58"/>
                <a:gd name="T2" fmla="*/ 0 w 25"/>
                <a:gd name="T3" fmla="*/ 58 h 58"/>
                <a:gd name="T4" fmla="*/ 0 w 25"/>
                <a:gd name="T5" fmla="*/ 58 h 58"/>
                <a:gd name="T6" fmla="*/ 0 w 25"/>
                <a:gd name="T7" fmla="*/ 57 h 58"/>
                <a:gd name="T8" fmla="*/ 0 w 25"/>
                <a:gd name="T9" fmla="*/ 57 h 58"/>
                <a:gd name="T10" fmla="*/ 0 w 25"/>
                <a:gd name="T11" fmla="*/ 57 h 58"/>
                <a:gd name="T12" fmla="*/ 0 w 25"/>
                <a:gd name="T13" fmla="*/ 57 h 58"/>
                <a:gd name="T14" fmla="*/ 0 w 25"/>
                <a:gd name="T15" fmla="*/ 57 h 58"/>
                <a:gd name="T16" fmla="*/ 0 w 25"/>
                <a:gd name="T17" fmla="*/ 57 h 58"/>
                <a:gd name="T18" fmla="*/ 0 w 25"/>
                <a:gd name="T19" fmla="*/ 57 h 58"/>
                <a:gd name="T20" fmla="*/ 0 w 25"/>
                <a:gd name="T21" fmla="*/ 57 h 58"/>
                <a:gd name="T22" fmla="*/ 0 w 25"/>
                <a:gd name="T23" fmla="*/ 56 h 58"/>
                <a:gd name="T24" fmla="*/ 0 w 25"/>
                <a:gd name="T25" fmla="*/ 56 h 58"/>
                <a:gd name="T26" fmla="*/ 0 w 25"/>
                <a:gd name="T27" fmla="*/ 56 h 58"/>
                <a:gd name="T28" fmla="*/ 0 w 25"/>
                <a:gd name="T29" fmla="*/ 56 h 58"/>
                <a:gd name="T30" fmla="*/ 0 w 25"/>
                <a:gd name="T31" fmla="*/ 56 h 58"/>
                <a:gd name="T32" fmla="*/ 0 w 25"/>
                <a:gd name="T33" fmla="*/ 56 h 58"/>
                <a:gd name="T34" fmla="*/ 0 w 25"/>
                <a:gd name="T35" fmla="*/ 56 h 58"/>
                <a:gd name="T36" fmla="*/ 0 w 25"/>
                <a:gd name="T37" fmla="*/ 56 h 58"/>
                <a:gd name="T38" fmla="*/ 0 w 25"/>
                <a:gd name="T39" fmla="*/ 55 h 58"/>
                <a:gd name="T40" fmla="*/ 0 w 25"/>
                <a:gd name="T41" fmla="*/ 55 h 58"/>
                <a:gd name="T42" fmla="*/ 0 w 25"/>
                <a:gd name="T43" fmla="*/ 55 h 58"/>
                <a:gd name="T44" fmla="*/ 0 w 25"/>
                <a:gd name="T45" fmla="*/ 55 h 58"/>
                <a:gd name="T46" fmla="*/ 0 w 25"/>
                <a:gd name="T47" fmla="*/ 55 h 58"/>
                <a:gd name="T48" fmla="*/ 0 w 25"/>
                <a:gd name="T49" fmla="*/ 55 h 58"/>
                <a:gd name="T50" fmla="*/ 0 w 25"/>
                <a:gd name="T51" fmla="*/ 55 h 58"/>
                <a:gd name="T52" fmla="*/ 0 w 25"/>
                <a:gd name="T53" fmla="*/ 54 h 58"/>
                <a:gd name="T54" fmla="*/ 0 w 25"/>
                <a:gd name="T55" fmla="*/ 54 h 58"/>
                <a:gd name="T56" fmla="*/ 0 w 25"/>
                <a:gd name="T57" fmla="*/ 54 h 58"/>
                <a:gd name="T58" fmla="*/ 0 w 25"/>
                <a:gd name="T59" fmla="*/ 54 h 58"/>
                <a:gd name="T60" fmla="*/ 0 w 25"/>
                <a:gd name="T61" fmla="*/ 54 h 58"/>
                <a:gd name="T62" fmla="*/ 0 w 25"/>
                <a:gd name="T63" fmla="*/ 54 h 58"/>
                <a:gd name="T64" fmla="*/ 0 w 25"/>
                <a:gd name="T65" fmla="*/ 54 h 58"/>
                <a:gd name="T66" fmla="*/ 0 w 25"/>
                <a:gd name="T67" fmla="*/ 54 h 58"/>
                <a:gd name="T68" fmla="*/ 0 w 25"/>
                <a:gd name="T69" fmla="*/ 53 h 58"/>
                <a:gd name="T70" fmla="*/ 0 w 25"/>
                <a:gd name="T71" fmla="*/ 53 h 58"/>
                <a:gd name="T72" fmla="*/ 0 w 25"/>
                <a:gd name="T73" fmla="*/ 53 h 58"/>
                <a:gd name="T74" fmla="*/ 0 w 25"/>
                <a:gd name="T75" fmla="*/ 53 h 58"/>
                <a:gd name="T76" fmla="*/ 0 w 25"/>
                <a:gd name="T77" fmla="*/ 53 h 58"/>
                <a:gd name="T78" fmla="*/ 0 w 25"/>
                <a:gd name="T79" fmla="*/ 53 h 58"/>
                <a:gd name="T80" fmla="*/ 0 w 25"/>
                <a:gd name="T81" fmla="*/ 53 h 58"/>
                <a:gd name="T82" fmla="*/ 0 w 25"/>
                <a:gd name="T83" fmla="*/ 53 h 58"/>
                <a:gd name="T84" fmla="*/ 0 w 25"/>
                <a:gd name="T85" fmla="*/ 52 h 58"/>
                <a:gd name="T86" fmla="*/ 0 w 25"/>
                <a:gd name="T87" fmla="*/ 52 h 58"/>
                <a:gd name="T88" fmla="*/ 3 w 25"/>
                <a:gd name="T89" fmla="*/ 36 h 58"/>
                <a:gd name="T90" fmla="*/ 3 w 25"/>
                <a:gd name="T91" fmla="*/ 36 h 58"/>
                <a:gd name="T92" fmla="*/ 3 w 25"/>
                <a:gd name="T93" fmla="*/ 36 h 58"/>
                <a:gd name="T94" fmla="*/ 3 w 25"/>
                <a:gd name="T95" fmla="*/ 36 h 58"/>
                <a:gd name="T96" fmla="*/ 3 w 25"/>
                <a:gd name="T97" fmla="*/ 35 h 58"/>
                <a:gd name="T98" fmla="*/ 3 w 25"/>
                <a:gd name="T99" fmla="*/ 35 h 58"/>
                <a:gd name="T100" fmla="*/ 3 w 25"/>
                <a:gd name="T101" fmla="*/ 35 h 58"/>
                <a:gd name="T102" fmla="*/ 3 w 25"/>
                <a:gd name="T103" fmla="*/ 35 h 58"/>
                <a:gd name="T104" fmla="*/ 3 w 25"/>
                <a:gd name="T105" fmla="*/ 35 h 58"/>
                <a:gd name="T106" fmla="*/ 25 w 25"/>
                <a:gd name="T107" fmla="*/ 0 h 58"/>
                <a:gd name="T108" fmla="*/ 25 w 25"/>
                <a:gd name="T109" fmla="*/ 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5" h="58">
                  <a:moveTo>
                    <a:pt x="25" y="0"/>
                  </a:moveTo>
                  <a:cubicBezTo>
                    <a:pt x="9" y="14"/>
                    <a:pt x="0" y="35"/>
                    <a:pt x="0" y="58"/>
                  </a:cubicBezTo>
                  <a:cubicBezTo>
                    <a:pt x="0" y="58"/>
                    <a:pt x="0" y="58"/>
                    <a:pt x="0" y="58"/>
                  </a:cubicBezTo>
                  <a:cubicBezTo>
                    <a:pt x="0" y="58"/>
                    <a:pt x="0" y="58"/>
                    <a:pt x="0" y="57"/>
                  </a:cubicBezTo>
                  <a:cubicBezTo>
                    <a:pt x="0" y="57"/>
                    <a:pt x="0" y="57"/>
                    <a:pt x="0" y="57"/>
                  </a:cubicBezTo>
                  <a:cubicBezTo>
                    <a:pt x="0" y="57"/>
                    <a:pt x="0" y="57"/>
                    <a:pt x="0" y="57"/>
                  </a:cubicBezTo>
                  <a:cubicBezTo>
                    <a:pt x="0" y="57"/>
                    <a:pt x="0" y="57"/>
                    <a:pt x="0" y="57"/>
                  </a:cubicBezTo>
                  <a:cubicBezTo>
                    <a:pt x="0" y="57"/>
                    <a:pt x="0" y="57"/>
                    <a:pt x="0" y="57"/>
                  </a:cubicBezTo>
                  <a:cubicBezTo>
                    <a:pt x="0" y="57"/>
                    <a:pt x="0" y="57"/>
                    <a:pt x="0" y="57"/>
                  </a:cubicBezTo>
                  <a:cubicBezTo>
                    <a:pt x="0" y="57"/>
                    <a:pt x="0" y="57"/>
                    <a:pt x="0" y="57"/>
                  </a:cubicBezTo>
                  <a:cubicBezTo>
                    <a:pt x="0" y="57"/>
                    <a:pt x="0" y="57"/>
                    <a:pt x="0" y="57"/>
                  </a:cubicBezTo>
                  <a:cubicBezTo>
                    <a:pt x="0" y="57"/>
                    <a:pt x="0" y="56"/>
                    <a:pt x="0" y="56"/>
                  </a:cubicBezTo>
                  <a:cubicBezTo>
                    <a:pt x="0" y="56"/>
                    <a:pt x="0" y="56"/>
                    <a:pt x="0" y="56"/>
                  </a:cubicBezTo>
                  <a:cubicBezTo>
                    <a:pt x="0" y="56"/>
                    <a:pt x="0" y="56"/>
                    <a:pt x="0" y="56"/>
                  </a:cubicBezTo>
                  <a:cubicBezTo>
                    <a:pt x="0" y="56"/>
                    <a:pt x="0" y="56"/>
                    <a:pt x="0" y="56"/>
                  </a:cubicBezTo>
                  <a:cubicBezTo>
                    <a:pt x="0" y="56"/>
                    <a:pt x="0" y="56"/>
                    <a:pt x="0" y="56"/>
                  </a:cubicBezTo>
                  <a:cubicBezTo>
                    <a:pt x="0" y="56"/>
                    <a:pt x="0" y="56"/>
                    <a:pt x="0" y="56"/>
                  </a:cubicBezTo>
                  <a:cubicBezTo>
                    <a:pt x="0" y="56"/>
                    <a:pt x="0" y="56"/>
                    <a:pt x="0" y="56"/>
                  </a:cubicBezTo>
                  <a:cubicBezTo>
                    <a:pt x="0" y="56"/>
                    <a:pt x="0" y="56"/>
                    <a:pt x="0" y="56"/>
                  </a:cubicBezTo>
                  <a:cubicBezTo>
                    <a:pt x="0" y="55"/>
                    <a:pt x="0" y="55"/>
                    <a:pt x="0" y="55"/>
                  </a:cubicBezTo>
                  <a:cubicBezTo>
                    <a:pt x="0" y="55"/>
                    <a:pt x="0" y="55"/>
                    <a:pt x="0" y="55"/>
                  </a:cubicBezTo>
                  <a:cubicBezTo>
                    <a:pt x="0" y="55"/>
                    <a:pt x="0" y="55"/>
                    <a:pt x="0" y="55"/>
                  </a:cubicBezTo>
                  <a:cubicBezTo>
                    <a:pt x="0" y="55"/>
                    <a:pt x="0" y="55"/>
                    <a:pt x="0" y="55"/>
                  </a:cubicBezTo>
                  <a:cubicBezTo>
                    <a:pt x="0" y="55"/>
                    <a:pt x="0" y="55"/>
                    <a:pt x="0" y="55"/>
                  </a:cubicBezTo>
                  <a:cubicBezTo>
                    <a:pt x="0" y="55"/>
                    <a:pt x="0" y="55"/>
                    <a:pt x="0" y="55"/>
                  </a:cubicBezTo>
                  <a:cubicBezTo>
                    <a:pt x="0" y="55"/>
                    <a:pt x="0" y="55"/>
                    <a:pt x="0" y="55"/>
                  </a:cubicBezTo>
                  <a:cubicBezTo>
                    <a:pt x="0" y="55"/>
                    <a:pt x="0" y="55"/>
                    <a:pt x="0" y="54"/>
                  </a:cubicBezTo>
                  <a:cubicBezTo>
                    <a:pt x="0" y="54"/>
                    <a:pt x="0" y="54"/>
                    <a:pt x="0" y="54"/>
                  </a:cubicBezTo>
                  <a:cubicBezTo>
                    <a:pt x="0" y="54"/>
                    <a:pt x="0" y="54"/>
                    <a:pt x="0" y="54"/>
                  </a:cubicBezTo>
                  <a:cubicBezTo>
                    <a:pt x="0" y="54"/>
                    <a:pt x="0" y="54"/>
                    <a:pt x="0" y="54"/>
                  </a:cubicBezTo>
                  <a:cubicBezTo>
                    <a:pt x="0" y="54"/>
                    <a:pt x="0" y="54"/>
                    <a:pt x="0" y="54"/>
                  </a:cubicBezTo>
                  <a:cubicBezTo>
                    <a:pt x="0" y="54"/>
                    <a:pt x="0" y="54"/>
                    <a:pt x="0" y="54"/>
                  </a:cubicBezTo>
                  <a:cubicBezTo>
                    <a:pt x="0" y="54"/>
                    <a:pt x="0" y="54"/>
                    <a:pt x="0" y="54"/>
                  </a:cubicBezTo>
                  <a:cubicBezTo>
                    <a:pt x="0" y="54"/>
                    <a:pt x="0" y="54"/>
                    <a:pt x="0" y="54"/>
                  </a:cubicBezTo>
                  <a:cubicBezTo>
                    <a:pt x="0" y="54"/>
                    <a:pt x="0" y="53"/>
                    <a:pt x="0" y="53"/>
                  </a:cubicBezTo>
                  <a:cubicBezTo>
                    <a:pt x="0" y="53"/>
                    <a:pt x="0" y="53"/>
                    <a:pt x="0" y="53"/>
                  </a:cubicBezTo>
                  <a:cubicBezTo>
                    <a:pt x="0" y="53"/>
                    <a:pt x="0" y="53"/>
                    <a:pt x="0" y="53"/>
                  </a:cubicBezTo>
                  <a:cubicBezTo>
                    <a:pt x="0" y="53"/>
                    <a:pt x="0" y="53"/>
                    <a:pt x="0" y="53"/>
                  </a:cubicBezTo>
                  <a:cubicBezTo>
                    <a:pt x="0" y="53"/>
                    <a:pt x="0" y="53"/>
                    <a:pt x="0" y="53"/>
                  </a:cubicBezTo>
                  <a:cubicBezTo>
                    <a:pt x="0" y="53"/>
                    <a:pt x="0" y="53"/>
                    <a:pt x="0" y="53"/>
                  </a:cubicBezTo>
                  <a:cubicBezTo>
                    <a:pt x="0" y="53"/>
                    <a:pt x="0" y="53"/>
                    <a:pt x="0" y="53"/>
                  </a:cubicBezTo>
                  <a:cubicBezTo>
                    <a:pt x="0" y="53"/>
                    <a:pt x="0" y="53"/>
                    <a:pt x="0" y="53"/>
                  </a:cubicBezTo>
                  <a:cubicBezTo>
                    <a:pt x="0" y="53"/>
                    <a:pt x="0" y="52"/>
                    <a:pt x="0" y="52"/>
                  </a:cubicBezTo>
                  <a:cubicBezTo>
                    <a:pt x="0" y="52"/>
                    <a:pt x="0" y="52"/>
                    <a:pt x="0" y="52"/>
                  </a:cubicBezTo>
                  <a:cubicBezTo>
                    <a:pt x="0" y="47"/>
                    <a:pt x="1" y="41"/>
                    <a:pt x="3" y="36"/>
                  </a:cubicBezTo>
                  <a:cubicBezTo>
                    <a:pt x="3" y="36"/>
                    <a:pt x="3" y="36"/>
                    <a:pt x="3" y="36"/>
                  </a:cubicBezTo>
                  <a:cubicBezTo>
                    <a:pt x="3" y="36"/>
                    <a:pt x="3" y="36"/>
                    <a:pt x="3" y="36"/>
                  </a:cubicBezTo>
                  <a:cubicBezTo>
                    <a:pt x="3" y="36"/>
                    <a:pt x="3" y="36"/>
                    <a:pt x="3" y="36"/>
                  </a:cubicBezTo>
                  <a:cubicBezTo>
                    <a:pt x="3" y="35"/>
                    <a:pt x="3" y="35"/>
                    <a:pt x="3" y="35"/>
                  </a:cubicBezTo>
                  <a:cubicBezTo>
                    <a:pt x="3" y="35"/>
                    <a:pt x="3" y="35"/>
                    <a:pt x="3" y="35"/>
                  </a:cubicBezTo>
                  <a:cubicBezTo>
                    <a:pt x="3" y="35"/>
                    <a:pt x="3" y="35"/>
                    <a:pt x="3" y="35"/>
                  </a:cubicBezTo>
                  <a:cubicBezTo>
                    <a:pt x="3" y="35"/>
                    <a:pt x="3" y="35"/>
                    <a:pt x="3" y="35"/>
                  </a:cubicBezTo>
                  <a:cubicBezTo>
                    <a:pt x="3" y="35"/>
                    <a:pt x="3" y="35"/>
                    <a:pt x="3" y="35"/>
                  </a:cubicBezTo>
                  <a:cubicBezTo>
                    <a:pt x="7" y="21"/>
                    <a:pt x="15" y="9"/>
                    <a:pt x="25" y="0"/>
                  </a:cubicBezTo>
                  <a:cubicBezTo>
                    <a:pt x="25" y="0"/>
                    <a:pt x="25" y="0"/>
                    <a:pt x="25" y="0"/>
                  </a:cubicBezTo>
                </a:path>
              </a:pathLst>
            </a:custGeom>
            <a:solidFill>
              <a:srgbClr val="D3D1D0"/>
            </a:solidFill>
            <a:ln>
              <a:noFill/>
            </a:ln>
            <a:extLst>
              <a:ext uri="{91240B29-F687-4F45-9708-019B960494DF}">
                <a14:hiddenLine xmlns:a14="http://schemas.microsoft.com/office/drawing/2010/main" w="9525">
                  <a:solidFill>
                    <a:srgbClr val="000000"/>
                  </a:solidFill>
                  <a:round/>
                </a14:hiddenLine>
              </a:ext>
            </a:extLst>
          </p:spPr>
          <p:txBody>
            <a:bodyPr anchor="ctr"/>
            <a:p>
              <a:pPr algn="ctr">
                <a:lnSpc>
                  <a:spcPct val="130000"/>
                </a:lnSpc>
              </a:pPr>
              <a:endParaRPr>
                <a:latin typeface="微软雅黑" panose="020B0503020204020204" charset="-122"/>
                <a:ea typeface="微软雅黑" panose="020B0503020204020204" charset="-122"/>
              </a:endParaRPr>
            </a:p>
          </p:txBody>
        </p:sp>
        <p:sp>
          <p:nvSpPr>
            <p:cNvPr id="101" name="任意多边形 31"/>
            <p:cNvSpPr/>
            <p:nvPr>
              <p:custDataLst>
                <p:tags r:id="rId40"/>
              </p:custDataLst>
            </p:nvPr>
          </p:nvSpPr>
          <p:spPr bwMode="auto">
            <a:xfrm>
              <a:off x="9275" y="3537"/>
              <a:ext cx="112" cy="256"/>
            </a:xfrm>
            <a:custGeom>
              <a:avLst/>
              <a:gdLst>
                <a:gd name="T0" fmla="*/ 0 w 25"/>
                <a:gd name="T1" fmla="*/ 58 h 58"/>
                <a:gd name="T2" fmla="*/ 0 w 25"/>
                <a:gd name="T3" fmla="*/ 57 h 58"/>
                <a:gd name="T4" fmla="*/ 0 w 25"/>
                <a:gd name="T5" fmla="*/ 57 h 58"/>
                <a:gd name="T6" fmla="*/ 0 w 25"/>
                <a:gd name="T7" fmla="*/ 57 h 58"/>
                <a:gd name="T8" fmla="*/ 0 w 25"/>
                <a:gd name="T9" fmla="*/ 57 h 58"/>
                <a:gd name="T10" fmla="*/ 0 w 25"/>
                <a:gd name="T11" fmla="*/ 57 h 58"/>
                <a:gd name="T12" fmla="*/ 0 w 25"/>
                <a:gd name="T13" fmla="*/ 56 h 58"/>
                <a:gd name="T14" fmla="*/ 0 w 25"/>
                <a:gd name="T15" fmla="*/ 56 h 58"/>
                <a:gd name="T16" fmla="*/ 0 w 25"/>
                <a:gd name="T17" fmla="*/ 56 h 58"/>
                <a:gd name="T18" fmla="*/ 0 w 25"/>
                <a:gd name="T19" fmla="*/ 56 h 58"/>
                <a:gd name="T20" fmla="*/ 0 w 25"/>
                <a:gd name="T21" fmla="*/ 56 h 58"/>
                <a:gd name="T22" fmla="*/ 0 w 25"/>
                <a:gd name="T23" fmla="*/ 56 h 58"/>
                <a:gd name="T24" fmla="*/ 0 w 25"/>
                <a:gd name="T25" fmla="*/ 55 h 58"/>
                <a:gd name="T26" fmla="*/ 0 w 25"/>
                <a:gd name="T27" fmla="*/ 55 h 58"/>
                <a:gd name="T28" fmla="*/ 0 w 25"/>
                <a:gd name="T29" fmla="*/ 55 h 58"/>
                <a:gd name="T30" fmla="*/ 0 w 25"/>
                <a:gd name="T31" fmla="*/ 55 h 58"/>
                <a:gd name="T32" fmla="*/ 0 w 25"/>
                <a:gd name="T33" fmla="*/ 55 h 58"/>
                <a:gd name="T34" fmla="*/ 0 w 25"/>
                <a:gd name="T35" fmla="*/ 55 h 58"/>
                <a:gd name="T36" fmla="*/ 0 w 25"/>
                <a:gd name="T37" fmla="*/ 54 h 58"/>
                <a:gd name="T38" fmla="*/ 0 w 25"/>
                <a:gd name="T39" fmla="*/ 54 h 58"/>
                <a:gd name="T40" fmla="*/ 0 w 25"/>
                <a:gd name="T41" fmla="*/ 54 h 58"/>
                <a:gd name="T42" fmla="*/ 0 w 25"/>
                <a:gd name="T43" fmla="*/ 54 h 58"/>
                <a:gd name="T44" fmla="*/ 0 w 25"/>
                <a:gd name="T45" fmla="*/ 54 h 58"/>
                <a:gd name="T46" fmla="*/ 0 w 25"/>
                <a:gd name="T47" fmla="*/ 54 h 58"/>
                <a:gd name="T48" fmla="*/ 0 w 25"/>
                <a:gd name="T49" fmla="*/ 53 h 58"/>
                <a:gd name="T50" fmla="*/ 0 w 25"/>
                <a:gd name="T51" fmla="*/ 53 h 58"/>
                <a:gd name="T52" fmla="*/ 0 w 25"/>
                <a:gd name="T53" fmla="*/ 53 h 58"/>
                <a:gd name="T54" fmla="*/ 0 w 25"/>
                <a:gd name="T55" fmla="*/ 53 h 58"/>
                <a:gd name="T56" fmla="*/ 0 w 25"/>
                <a:gd name="T57" fmla="*/ 53 h 58"/>
                <a:gd name="T58" fmla="*/ 0 w 25"/>
                <a:gd name="T59" fmla="*/ 53 h 58"/>
                <a:gd name="T60" fmla="*/ 0 w 25"/>
                <a:gd name="T61" fmla="*/ 52 h 58"/>
                <a:gd name="T62" fmla="*/ 0 w 25"/>
                <a:gd name="T63" fmla="*/ 52 h 58"/>
                <a:gd name="T64" fmla="*/ 3 w 25"/>
                <a:gd name="T65" fmla="*/ 36 h 58"/>
                <a:gd name="T66" fmla="*/ 3 w 25"/>
                <a:gd name="T67" fmla="*/ 36 h 58"/>
                <a:gd name="T68" fmla="*/ 3 w 25"/>
                <a:gd name="T69" fmla="*/ 36 h 58"/>
                <a:gd name="T70" fmla="*/ 3 w 25"/>
                <a:gd name="T71" fmla="*/ 35 h 58"/>
                <a:gd name="T72" fmla="*/ 3 w 25"/>
                <a:gd name="T73" fmla="*/ 35 h 58"/>
                <a:gd name="T74" fmla="*/ 3 w 25"/>
                <a:gd name="T75" fmla="*/ 35 h 58"/>
                <a:gd name="T76" fmla="*/ 3 w 25"/>
                <a:gd name="T77" fmla="*/ 35 h 58"/>
                <a:gd name="T78" fmla="*/ 25 w 25"/>
                <a:gd name="T79" fmla="*/ 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5" h="58">
                  <a:moveTo>
                    <a:pt x="0" y="57"/>
                  </a:moveTo>
                  <a:cubicBezTo>
                    <a:pt x="0" y="58"/>
                    <a:pt x="0" y="58"/>
                    <a:pt x="0" y="58"/>
                  </a:cubicBezTo>
                  <a:cubicBezTo>
                    <a:pt x="0" y="58"/>
                    <a:pt x="0" y="58"/>
                    <a:pt x="0" y="58"/>
                  </a:cubicBezTo>
                  <a:cubicBezTo>
                    <a:pt x="0" y="58"/>
                    <a:pt x="0" y="58"/>
                    <a:pt x="0" y="57"/>
                  </a:cubicBezTo>
                  <a:moveTo>
                    <a:pt x="0" y="57"/>
                  </a:moveTo>
                  <a:cubicBezTo>
                    <a:pt x="0" y="57"/>
                    <a:pt x="0" y="57"/>
                    <a:pt x="0" y="57"/>
                  </a:cubicBezTo>
                  <a:cubicBezTo>
                    <a:pt x="0" y="57"/>
                    <a:pt x="0" y="57"/>
                    <a:pt x="0" y="57"/>
                  </a:cubicBezTo>
                  <a:moveTo>
                    <a:pt x="0" y="57"/>
                  </a:moveTo>
                  <a:cubicBezTo>
                    <a:pt x="0" y="57"/>
                    <a:pt x="0" y="57"/>
                    <a:pt x="0" y="57"/>
                  </a:cubicBezTo>
                  <a:cubicBezTo>
                    <a:pt x="0" y="57"/>
                    <a:pt x="0" y="57"/>
                    <a:pt x="0" y="57"/>
                  </a:cubicBezTo>
                  <a:moveTo>
                    <a:pt x="0" y="57"/>
                  </a:moveTo>
                  <a:cubicBezTo>
                    <a:pt x="0" y="57"/>
                    <a:pt x="0" y="57"/>
                    <a:pt x="0" y="57"/>
                  </a:cubicBezTo>
                  <a:cubicBezTo>
                    <a:pt x="0" y="57"/>
                    <a:pt x="0" y="57"/>
                    <a:pt x="0" y="57"/>
                  </a:cubicBezTo>
                  <a:moveTo>
                    <a:pt x="0" y="56"/>
                  </a:moveTo>
                  <a:cubicBezTo>
                    <a:pt x="0" y="56"/>
                    <a:pt x="0" y="57"/>
                    <a:pt x="0" y="57"/>
                  </a:cubicBezTo>
                  <a:cubicBezTo>
                    <a:pt x="0" y="57"/>
                    <a:pt x="0" y="56"/>
                    <a:pt x="0" y="56"/>
                  </a:cubicBezTo>
                  <a:moveTo>
                    <a:pt x="0" y="56"/>
                  </a:moveTo>
                  <a:cubicBezTo>
                    <a:pt x="0" y="56"/>
                    <a:pt x="0" y="56"/>
                    <a:pt x="0" y="56"/>
                  </a:cubicBezTo>
                  <a:cubicBezTo>
                    <a:pt x="0" y="56"/>
                    <a:pt x="0" y="56"/>
                    <a:pt x="0" y="56"/>
                  </a:cubicBezTo>
                  <a:moveTo>
                    <a:pt x="0" y="56"/>
                  </a:moveTo>
                  <a:cubicBezTo>
                    <a:pt x="0" y="56"/>
                    <a:pt x="0" y="56"/>
                    <a:pt x="0" y="56"/>
                  </a:cubicBezTo>
                  <a:cubicBezTo>
                    <a:pt x="0" y="56"/>
                    <a:pt x="0" y="56"/>
                    <a:pt x="0" y="56"/>
                  </a:cubicBezTo>
                  <a:moveTo>
                    <a:pt x="0" y="56"/>
                  </a:moveTo>
                  <a:cubicBezTo>
                    <a:pt x="0" y="56"/>
                    <a:pt x="0" y="56"/>
                    <a:pt x="0" y="56"/>
                  </a:cubicBezTo>
                  <a:cubicBezTo>
                    <a:pt x="0" y="56"/>
                    <a:pt x="0" y="56"/>
                    <a:pt x="0" y="56"/>
                  </a:cubicBezTo>
                  <a:moveTo>
                    <a:pt x="0" y="55"/>
                  </a:moveTo>
                  <a:cubicBezTo>
                    <a:pt x="0" y="55"/>
                    <a:pt x="0" y="55"/>
                    <a:pt x="0" y="56"/>
                  </a:cubicBezTo>
                  <a:cubicBezTo>
                    <a:pt x="0" y="55"/>
                    <a:pt x="0" y="55"/>
                    <a:pt x="0" y="55"/>
                  </a:cubicBezTo>
                  <a:moveTo>
                    <a:pt x="0" y="55"/>
                  </a:moveTo>
                  <a:cubicBezTo>
                    <a:pt x="0" y="55"/>
                    <a:pt x="0" y="55"/>
                    <a:pt x="0" y="55"/>
                  </a:cubicBezTo>
                  <a:cubicBezTo>
                    <a:pt x="0" y="55"/>
                    <a:pt x="0" y="55"/>
                    <a:pt x="0" y="55"/>
                  </a:cubicBezTo>
                  <a:moveTo>
                    <a:pt x="0" y="55"/>
                  </a:moveTo>
                  <a:cubicBezTo>
                    <a:pt x="0" y="55"/>
                    <a:pt x="0" y="55"/>
                    <a:pt x="0" y="55"/>
                  </a:cubicBezTo>
                  <a:cubicBezTo>
                    <a:pt x="0" y="55"/>
                    <a:pt x="0" y="55"/>
                    <a:pt x="0" y="55"/>
                  </a:cubicBezTo>
                  <a:moveTo>
                    <a:pt x="0" y="55"/>
                  </a:moveTo>
                  <a:cubicBezTo>
                    <a:pt x="0" y="55"/>
                    <a:pt x="0" y="55"/>
                    <a:pt x="0" y="55"/>
                  </a:cubicBezTo>
                  <a:cubicBezTo>
                    <a:pt x="0" y="55"/>
                    <a:pt x="0" y="55"/>
                    <a:pt x="0" y="55"/>
                  </a:cubicBezTo>
                  <a:moveTo>
                    <a:pt x="0" y="54"/>
                  </a:moveTo>
                  <a:cubicBezTo>
                    <a:pt x="0" y="54"/>
                    <a:pt x="0" y="54"/>
                    <a:pt x="0" y="54"/>
                  </a:cubicBezTo>
                  <a:cubicBezTo>
                    <a:pt x="0" y="54"/>
                    <a:pt x="0" y="54"/>
                    <a:pt x="0" y="54"/>
                  </a:cubicBezTo>
                  <a:moveTo>
                    <a:pt x="0" y="54"/>
                  </a:moveTo>
                  <a:cubicBezTo>
                    <a:pt x="0" y="54"/>
                    <a:pt x="0" y="54"/>
                    <a:pt x="0" y="54"/>
                  </a:cubicBezTo>
                  <a:cubicBezTo>
                    <a:pt x="0" y="54"/>
                    <a:pt x="0" y="54"/>
                    <a:pt x="0" y="54"/>
                  </a:cubicBezTo>
                  <a:moveTo>
                    <a:pt x="0" y="54"/>
                  </a:moveTo>
                  <a:cubicBezTo>
                    <a:pt x="0" y="54"/>
                    <a:pt x="0" y="54"/>
                    <a:pt x="0" y="54"/>
                  </a:cubicBezTo>
                  <a:cubicBezTo>
                    <a:pt x="0" y="54"/>
                    <a:pt x="0" y="54"/>
                    <a:pt x="0" y="54"/>
                  </a:cubicBezTo>
                  <a:moveTo>
                    <a:pt x="0" y="54"/>
                  </a:moveTo>
                  <a:cubicBezTo>
                    <a:pt x="0" y="54"/>
                    <a:pt x="0" y="54"/>
                    <a:pt x="0" y="54"/>
                  </a:cubicBezTo>
                  <a:cubicBezTo>
                    <a:pt x="0" y="54"/>
                    <a:pt x="0" y="54"/>
                    <a:pt x="0" y="54"/>
                  </a:cubicBezTo>
                  <a:moveTo>
                    <a:pt x="0" y="53"/>
                  </a:moveTo>
                  <a:cubicBezTo>
                    <a:pt x="0" y="53"/>
                    <a:pt x="0" y="53"/>
                    <a:pt x="0" y="53"/>
                  </a:cubicBezTo>
                  <a:cubicBezTo>
                    <a:pt x="0" y="53"/>
                    <a:pt x="0" y="53"/>
                    <a:pt x="0" y="53"/>
                  </a:cubicBezTo>
                  <a:moveTo>
                    <a:pt x="0" y="53"/>
                  </a:moveTo>
                  <a:cubicBezTo>
                    <a:pt x="0" y="53"/>
                    <a:pt x="0" y="53"/>
                    <a:pt x="0" y="53"/>
                  </a:cubicBezTo>
                  <a:cubicBezTo>
                    <a:pt x="0" y="53"/>
                    <a:pt x="0" y="53"/>
                    <a:pt x="0" y="53"/>
                  </a:cubicBezTo>
                  <a:moveTo>
                    <a:pt x="0" y="53"/>
                  </a:moveTo>
                  <a:cubicBezTo>
                    <a:pt x="0" y="53"/>
                    <a:pt x="0" y="53"/>
                    <a:pt x="0" y="53"/>
                  </a:cubicBezTo>
                  <a:cubicBezTo>
                    <a:pt x="0" y="53"/>
                    <a:pt x="0" y="53"/>
                    <a:pt x="0" y="53"/>
                  </a:cubicBezTo>
                  <a:moveTo>
                    <a:pt x="0" y="53"/>
                  </a:moveTo>
                  <a:cubicBezTo>
                    <a:pt x="0" y="53"/>
                    <a:pt x="0" y="53"/>
                    <a:pt x="0" y="53"/>
                  </a:cubicBezTo>
                  <a:cubicBezTo>
                    <a:pt x="0" y="53"/>
                    <a:pt x="0" y="53"/>
                    <a:pt x="0" y="53"/>
                  </a:cubicBezTo>
                  <a:moveTo>
                    <a:pt x="0" y="52"/>
                  </a:moveTo>
                  <a:cubicBezTo>
                    <a:pt x="0" y="52"/>
                    <a:pt x="0" y="52"/>
                    <a:pt x="0" y="52"/>
                  </a:cubicBezTo>
                  <a:cubicBezTo>
                    <a:pt x="0" y="52"/>
                    <a:pt x="0" y="52"/>
                    <a:pt x="0" y="52"/>
                  </a:cubicBezTo>
                  <a:moveTo>
                    <a:pt x="3" y="36"/>
                  </a:moveTo>
                  <a:cubicBezTo>
                    <a:pt x="3" y="36"/>
                    <a:pt x="3" y="36"/>
                    <a:pt x="3" y="36"/>
                  </a:cubicBezTo>
                  <a:cubicBezTo>
                    <a:pt x="3" y="36"/>
                    <a:pt x="3" y="36"/>
                    <a:pt x="3" y="36"/>
                  </a:cubicBezTo>
                  <a:moveTo>
                    <a:pt x="3" y="36"/>
                  </a:moveTo>
                  <a:cubicBezTo>
                    <a:pt x="3" y="36"/>
                    <a:pt x="3" y="36"/>
                    <a:pt x="3" y="36"/>
                  </a:cubicBezTo>
                  <a:cubicBezTo>
                    <a:pt x="3" y="36"/>
                    <a:pt x="3" y="36"/>
                    <a:pt x="3" y="36"/>
                  </a:cubicBezTo>
                  <a:moveTo>
                    <a:pt x="3" y="35"/>
                  </a:moveTo>
                  <a:cubicBezTo>
                    <a:pt x="3" y="35"/>
                    <a:pt x="3" y="35"/>
                    <a:pt x="3" y="35"/>
                  </a:cubicBezTo>
                  <a:cubicBezTo>
                    <a:pt x="3" y="35"/>
                    <a:pt x="3" y="35"/>
                    <a:pt x="3" y="35"/>
                  </a:cubicBezTo>
                  <a:moveTo>
                    <a:pt x="3" y="35"/>
                  </a:moveTo>
                  <a:cubicBezTo>
                    <a:pt x="3" y="35"/>
                    <a:pt x="3" y="35"/>
                    <a:pt x="3" y="35"/>
                  </a:cubicBezTo>
                  <a:cubicBezTo>
                    <a:pt x="3" y="35"/>
                    <a:pt x="3" y="35"/>
                    <a:pt x="3" y="35"/>
                  </a:cubicBezTo>
                  <a:moveTo>
                    <a:pt x="25" y="0"/>
                  </a:moveTo>
                  <a:cubicBezTo>
                    <a:pt x="15" y="9"/>
                    <a:pt x="7" y="21"/>
                    <a:pt x="3" y="35"/>
                  </a:cubicBezTo>
                  <a:cubicBezTo>
                    <a:pt x="7" y="22"/>
                    <a:pt x="14" y="10"/>
                    <a:pt x="24" y="0"/>
                  </a:cubicBezTo>
                  <a:cubicBezTo>
                    <a:pt x="25" y="0"/>
                    <a:pt x="25" y="0"/>
                    <a:pt x="25" y="0"/>
                  </a:cubicBezTo>
                  <a:cubicBezTo>
                    <a:pt x="25" y="0"/>
                    <a:pt x="25" y="0"/>
                    <a:pt x="25" y="0"/>
                  </a:cubicBezTo>
                </a:path>
              </a:pathLst>
            </a:custGeom>
            <a:solidFill>
              <a:srgbClr val="C14938"/>
            </a:solidFill>
            <a:ln>
              <a:noFill/>
            </a:ln>
            <a:extLst>
              <a:ext uri="{91240B29-F687-4F45-9708-019B960494DF}">
                <a14:hiddenLine xmlns:a14="http://schemas.microsoft.com/office/drawing/2010/main" w="9525">
                  <a:solidFill>
                    <a:srgbClr val="000000"/>
                  </a:solidFill>
                  <a:round/>
                </a14:hiddenLine>
              </a:ext>
            </a:extLst>
          </p:spPr>
          <p:txBody>
            <a:bodyPr anchor="ctr"/>
            <a:p>
              <a:pPr algn="ctr">
                <a:lnSpc>
                  <a:spcPct val="130000"/>
                </a:lnSpc>
              </a:pPr>
              <a:endParaRPr>
                <a:latin typeface="微软雅黑" panose="020B0503020204020204" charset="-122"/>
                <a:ea typeface="微软雅黑" panose="020B0503020204020204" charset="-122"/>
              </a:endParaRPr>
            </a:p>
          </p:txBody>
        </p:sp>
        <p:sp>
          <p:nvSpPr>
            <p:cNvPr id="104" name="任意多边形 34"/>
            <p:cNvSpPr/>
            <p:nvPr>
              <p:custDataLst>
                <p:tags r:id="rId41"/>
              </p:custDataLst>
            </p:nvPr>
          </p:nvSpPr>
          <p:spPr bwMode="auto">
            <a:xfrm>
              <a:off x="10119" y="3439"/>
              <a:ext cx="353" cy="353"/>
            </a:xfrm>
            <a:custGeom>
              <a:avLst/>
              <a:gdLst>
                <a:gd name="T0" fmla="*/ 170 w 170"/>
                <a:gd name="T1" fmla="*/ 0 h 170"/>
                <a:gd name="T2" fmla="*/ 170 w 170"/>
                <a:gd name="T3" fmla="*/ 0 h 170"/>
                <a:gd name="T4" fmla="*/ 0 w 170"/>
                <a:gd name="T5" fmla="*/ 170 h 170"/>
                <a:gd name="T6" fmla="*/ 0 w 170"/>
                <a:gd name="T7" fmla="*/ 170 h 170"/>
                <a:gd name="T8" fmla="*/ 170 w 170"/>
                <a:gd name="T9" fmla="*/ 0 h 170"/>
              </a:gdLst>
              <a:ahLst/>
              <a:cxnLst>
                <a:cxn ang="0">
                  <a:pos x="T0" y="T1"/>
                </a:cxn>
                <a:cxn ang="0">
                  <a:pos x="T2" y="T3"/>
                </a:cxn>
                <a:cxn ang="0">
                  <a:pos x="T4" y="T5"/>
                </a:cxn>
                <a:cxn ang="0">
                  <a:pos x="T6" y="T7"/>
                </a:cxn>
                <a:cxn ang="0">
                  <a:pos x="T8" y="T9"/>
                </a:cxn>
              </a:cxnLst>
              <a:rect l="0" t="0" r="r" b="b"/>
              <a:pathLst>
                <a:path w="170" h="170">
                  <a:moveTo>
                    <a:pt x="170" y="0"/>
                  </a:moveTo>
                  <a:lnTo>
                    <a:pt x="170" y="0"/>
                  </a:lnTo>
                  <a:lnTo>
                    <a:pt x="0" y="170"/>
                  </a:lnTo>
                  <a:lnTo>
                    <a:pt x="0" y="170"/>
                  </a:lnTo>
                  <a:lnTo>
                    <a:pt x="170" y="0"/>
                  </a:lnTo>
                  <a:close/>
                </a:path>
              </a:pathLst>
            </a:custGeom>
            <a:solidFill>
              <a:srgbClr val="D54F3D"/>
            </a:solidFill>
            <a:ln>
              <a:noFill/>
            </a:ln>
            <a:extLst>
              <a:ext uri="{91240B29-F687-4F45-9708-019B960494DF}">
                <a14:hiddenLine xmlns:a14="http://schemas.microsoft.com/office/drawing/2010/main" w="9525">
                  <a:solidFill>
                    <a:srgbClr val="000000"/>
                  </a:solidFill>
                  <a:round/>
                </a14:hiddenLine>
              </a:ext>
            </a:extLst>
          </p:spPr>
          <p:txBody>
            <a:bodyPr anchor="ctr"/>
            <a:p>
              <a:pPr algn="ctr">
                <a:lnSpc>
                  <a:spcPct val="130000"/>
                </a:lnSpc>
              </a:pPr>
              <a:endParaRPr>
                <a:latin typeface="微软雅黑" panose="020B0503020204020204" charset="-122"/>
                <a:ea typeface="微软雅黑" panose="020B0503020204020204" charset="-122"/>
              </a:endParaRPr>
            </a:p>
          </p:txBody>
        </p:sp>
        <p:sp>
          <p:nvSpPr>
            <p:cNvPr id="105" name="任意多边形 35"/>
            <p:cNvSpPr/>
            <p:nvPr>
              <p:custDataLst>
                <p:tags r:id="rId42"/>
              </p:custDataLst>
            </p:nvPr>
          </p:nvSpPr>
          <p:spPr bwMode="auto">
            <a:xfrm>
              <a:off x="10119" y="3439"/>
              <a:ext cx="353" cy="353"/>
            </a:xfrm>
            <a:custGeom>
              <a:avLst/>
              <a:gdLst>
                <a:gd name="T0" fmla="*/ 170 w 170"/>
                <a:gd name="T1" fmla="*/ 0 h 170"/>
                <a:gd name="T2" fmla="*/ 170 w 170"/>
                <a:gd name="T3" fmla="*/ 0 h 170"/>
                <a:gd name="T4" fmla="*/ 0 w 170"/>
                <a:gd name="T5" fmla="*/ 170 h 170"/>
                <a:gd name="T6" fmla="*/ 0 w 170"/>
                <a:gd name="T7" fmla="*/ 170 h 170"/>
                <a:gd name="T8" fmla="*/ 170 w 170"/>
                <a:gd name="T9" fmla="*/ 0 h 170"/>
              </a:gdLst>
              <a:ahLst/>
              <a:cxnLst>
                <a:cxn ang="0">
                  <a:pos x="T0" y="T1"/>
                </a:cxn>
                <a:cxn ang="0">
                  <a:pos x="T2" y="T3"/>
                </a:cxn>
                <a:cxn ang="0">
                  <a:pos x="T4" y="T5"/>
                </a:cxn>
                <a:cxn ang="0">
                  <a:pos x="T6" y="T7"/>
                </a:cxn>
                <a:cxn ang="0">
                  <a:pos x="T8" y="T9"/>
                </a:cxn>
              </a:cxnLst>
              <a:rect l="0" t="0" r="r" b="b"/>
              <a:pathLst>
                <a:path w="170" h="170">
                  <a:moveTo>
                    <a:pt x="170" y="0"/>
                  </a:moveTo>
                  <a:lnTo>
                    <a:pt x="170" y="0"/>
                  </a:lnTo>
                  <a:lnTo>
                    <a:pt x="0" y="170"/>
                  </a:lnTo>
                  <a:lnTo>
                    <a:pt x="0" y="170"/>
                  </a:lnTo>
                  <a:lnTo>
                    <a:pt x="17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p>
              <a:pPr algn="ctr">
                <a:lnSpc>
                  <a:spcPct val="130000"/>
                </a:lnSpc>
              </a:pPr>
              <a:endParaRPr>
                <a:latin typeface="微软雅黑" panose="020B0503020204020204" charset="-122"/>
                <a:ea typeface="微软雅黑" panose="020B0503020204020204" charset="-122"/>
              </a:endParaRPr>
            </a:p>
          </p:txBody>
        </p:sp>
        <p:sp>
          <p:nvSpPr>
            <p:cNvPr id="106" name="任意多边形 36"/>
            <p:cNvSpPr/>
            <p:nvPr>
              <p:custDataLst>
                <p:tags r:id="rId43"/>
              </p:custDataLst>
            </p:nvPr>
          </p:nvSpPr>
          <p:spPr bwMode="auto">
            <a:xfrm>
              <a:off x="9840" y="3514"/>
              <a:ext cx="278" cy="278"/>
            </a:xfrm>
            <a:custGeom>
              <a:avLst/>
              <a:gdLst>
                <a:gd name="T0" fmla="*/ 0 w 63"/>
                <a:gd name="T1" fmla="*/ 0 h 63"/>
                <a:gd name="T2" fmla="*/ 1 w 63"/>
                <a:gd name="T3" fmla="*/ 1 h 63"/>
                <a:gd name="T4" fmla="*/ 13 w 63"/>
                <a:gd name="T5" fmla="*/ 13 h 63"/>
                <a:gd name="T6" fmla="*/ 63 w 63"/>
                <a:gd name="T7" fmla="*/ 63 h 63"/>
                <a:gd name="T8" fmla="*/ 63 w 63"/>
                <a:gd name="T9" fmla="*/ 63 h 63"/>
                <a:gd name="T10" fmla="*/ 13 w 63"/>
                <a:gd name="T11" fmla="*/ 12 h 63"/>
                <a:gd name="T12" fmla="*/ 1 w 63"/>
                <a:gd name="T13" fmla="*/ 1 h 63"/>
                <a:gd name="T14" fmla="*/ 0 w 63"/>
                <a:gd name="T15" fmla="*/ 0 h 6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3" h="63">
                  <a:moveTo>
                    <a:pt x="0" y="0"/>
                  </a:moveTo>
                  <a:cubicBezTo>
                    <a:pt x="0" y="0"/>
                    <a:pt x="1" y="1"/>
                    <a:pt x="1" y="1"/>
                  </a:cubicBezTo>
                  <a:cubicBezTo>
                    <a:pt x="13" y="13"/>
                    <a:pt x="13" y="13"/>
                    <a:pt x="13" y="13"/>
                  </a:cubicBezTo>
                  <a:cubicBezTo>
                    <a:pt x="63" y="63"/>
                    <a:pt x="63" y="63"/>
                    <a:pt x="63" y="63"/>
                  </a:cubicBezTo>
                  <a:cubicBezTo>
                    <a:pt x="63" y="63"/>
                    <a:pt x="63" y="63"/>
                    <a:pt x="63" y="63"/>
                  </a:cubicBezTo>
                  <a:cubicBezTo>
                    <a:pt x="13" y="12"/>
                    <a:pt x="13" y="12"/>
                    <a:pt x="13" y="12"/>
                  </a:cubicBezTo>
                  <a:cubicBezTo>
                    <a:pt x="1" y="1"/>
                    <a:pt x="1" y="1"/>
                    <a:pt x="1" y="1"/>
                  </a:cubicBezTo>
                  <a:cubicBezTo>
                    <a:pt x="1" y="1"/>
                    <a:pt x="0" y="0"/>
                    <a:pt x="0" y="0"/>
                  </a:cubicBezTo>
                </a:path>
              </a:pathLst>
            </a:custGeom>
            <a:solidFill>
              <a:srgbClr val="B14434"/>
            </a:solidFill>
            <a:ln>
              <a:noFill/>
            </a:ln>
            <a:extLst>
              <a:ext uri="{91240B29-F687-4F45-9708-019B960494DF}">
                <a14:hiddenLine xmlns:a14="http://schemas.microsoft.com/office/drawing/2010/main" w="9525">
                  <a:solidFill>
                    <a:srgbClr val="000000"/>
                  </a:solidFill>
                  <a:round/>
                </a14:hiddenLine>
              </a:ext>
            </a:extLst>
          </p:spPr>
          <p:txBody>
            <a:bodyPr anchor="ctr"/>
            <a:p>
              <a:pPr algn="ctr">
                <a:lnSpc>
                  <a:spcPct val="130000"/>
                </a:lnSpc>
              </a:pPr>
              <a:endParaRPr>
                <a:latin typeface="微软雅黑" panose="020B0503020204020204" charset="-122"/>
                <a:ea typeface="微软雅黑" panose="020B0503020204020204" charset="-122"/>
              </a:endParaRPr>
            </a:p>
          </p:txBody>
        </p:sp>
        <p:sp>
          <p:nvSpPr>
            <p:cNvPr id="107" name="任意多边形 37"/>
            <p:cNvSpPr/>
            <p:nvPr>
              <p:custDataLst>
                <p:tags r:id="rId44"/>
              </p:custDataLst>
            </p:nvPr>
          </p:nvSpPr>
          <p:spPr bwMode="auto">
            <a:xfrm>
              <a:off x="10119" y="3792"/>
              <a:ext cx="353" cy="349"/>
            </a:xfrm>
            <a:custGeom>
              <a:avLst/>
              <a:gdLst>
                <a:gd name="T0" fmla="*/ 0 w 170"/>
                <a:gd name="T1" fmla="*/ 0 h 168"/>
                <a:gd name="T2" fmla="*/ 0 w 170"/>
                <a:gd name="T3" fmla="*/ 0 h 168"/>
                <a:gd name="T4" fmla="*/ 170 w 170"/>
                <a:gd name="T5" fmla="*/ 168 h 168"/>
                <a:gd name="T6" fmla="*/ 170 w 170"/>
                <a:gd name="T7" fmla="*/ 168 h 168"/>
                <a:gd name="T8" fmla="*/ 0 w 170"/>
                <a:gd name="T9" fmla="*/ 0 h 168"/>
              </a:gdLst>
              <a:ahLst/>
              <a:cxnLst>
                <a:cxn ang="0">
                  <a:pos x="T0" y="T1"/>
                </a:cxn>
                <a:cxn ang="0">
                  <a:pos x="T2" y="T3"/>
                </a:cxn>
                <a:cxn ang="0">
                  <a:pos x="T4" y="T5"/>
                </a:cxn>
                <a:cxn ang="0">
                  <a:pos x="T6" y="T7"/>
                </a:cxn>
                <a:cxn ang="0">
                  <a:pos x="T8" y="T9"/>
                </a:cxn>
              </a:cxnLst>
              <a:rect l="0" t="0" r="r" b="b"/>
              <a:pathLst>
                <a:path w="170" h="168">
                  <a:moveTo>
                    <a:pt x="0" y="0"/>
                  </a:moveTo>
                  <a:lnTo>
                    <a:pt x="0" y="0"/>
                  </a:lnTo>
                  <a:lnTo>
                    <a:pt x="170" y="168"/>
                  </a:lnTo>
                  <a:lnTo>
                    <a:pt x="170" y="168"/>
                  </a:lnTo>
                  <a:lnTo>
                    <a:pt x="0" y="0"/>
                  </a:lnTo>
                  <a:close/>
                </a:path>
              </a:pathLst>
            </a:custGeom>
            <a:solidFill>
              <a:srgbClr val="D54F3D"/>
            </a:solidFill>
            <a:ln>
              <a:noFill/>
            </a:ln>
            <a:extLst>
              <a:ext uri="{91240B29-F687-4F45-9708-019B960494DF}">
                <a14:hiddenLine xmlns:a14="http://schemas.microsoft.com/office/drawing/2010/main" w="9525">
                  <a:solidFill>
                    <a:srgbClr val="000000"/>
                  </a:solidFill>
                  <a:round/>
                </a14:hiddenLine>
              </a:ext>
            </a:extLst>
          </p:spPr>
          <p:txBody>
            <a:bodyPr anchor="ctr"/>
            <a:p>
              <a:pPr algn="ctr">
                <a:lnSpc>
                  <a:spcPct val="130000"/>
                </a:lnSpc>
              </a:pPr>
              <a:endParaRPr>
                <a:latin typeface="微软雅黑" panose="020B0503020204020204" charset="-122"/>
                <a:ea typeface="微软雅黑" panose="020B0503020204020204" charset="-122"/>
              </a:endParaRPr>
            </a:p>
          </p:txBody>
        </p:sp>
        <p:sp>
          <p:nvSpPr>
            <p:cNvPr id="108" name="任意多边形 38"/>
            <p:cNvSpPr/>
            <p:nvPr>
              <p:custDataLst>
                <p:tags r:id="rId45"/>
              </p:custDataLst>
            </p:nvPr>
          </p:nvSpPr>
          <p:spPr bwMode="auto">
            <a:xfrm>
              <a:off x="10119" y="3792"/>
              <a:ext cx="353" cy="349"/>
            </a:xfrm>
            <a:custGeom>
              <a:avLst/>
              <a:gdLst>
                <a:gd name="T0" fmla="*/ 0 w 170"/>
                <a:gd name="T1" fmla="*/ 0 h 168"/>
                <a:gd name="T2" fmla="*/ 0 w 170"/>
                <a:gd name="T3" fmla="*/ 0 h 168"/>
                <a:gd name="T4" fmla="*/ 170 w 170"/>
                <a:gd name="T5" fmla="*/ 168 h 168"/>
                <a:gd name="T6" fmla="*/ 170 w 170"/>
                <a:gd name="T7" fmla="*/ 168 h 168"/>
                <a:gd name="T8" fmla="*/ 0 w 170"/>
                <a:gd name="T9" fmla="*/ 0 h 168"/>
              </a:gdLst>
              <a:ahLst/>
              <a:cxnLst>
                <a:cxn ang="0">
                  <a:pos x="T0" y="T1"/>
                </a:cxn>
                <a:cxn ang="0">
                  <a:pos x="T2" y="T3"/>
                </a:cxn>
                <a:cxn ang="0">
                  <a:pos x="T4" y="T5"/>
                </a:cxn>
                <a:cxn ang="0">
                  <a:pos x="T6" y="T7"/>
                </a:cxn>
                <a:cxn ang="0">
                  <a:pos x="T8" y="T9"/>
                </a:cxn>
              </a:cxnLst>
              <a:rect l="0" t="0" r="r" b="b"/>
              <a:pathLst>
                <a:path w="170" h="168">
                  <a:moveTo>
                    <a:pt x="0" y="0"/>
                  </a:moveTo>
                  <a:lnTo>
                    <a:pt x="0" y="0"/>
                  </a:lnTo>
                  <a:lnTo>
                    <a:pt x="170" y="168"/>
                  </a:lnTo>
                  <a:lnTo>
                    <a:pt x="170" y="168"/>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p>
              <a:pPr algn="ctr">
                <a:lnSpc>
                  <a:spcPct val="130000"/>
                </a:lnSpc>
              </a:pPr>
              <a:endParaRPr>
                <a:latin typeface="微软雅黑" panose="020B0503020204020204" charset="-122"/>
                <a:ea typeface="微软雅黑" panose="020B0503020204020204" charset="-122"/>
              </a:endParaRPr>
            </a:p>
          </p:txBody>
        </p:sp>
        <p:sp>
          <p:nvSpPr>
            <p:cNvPr id="109" name="任意多边形 39"/>
            <p:cNvSpPr/>
            <p:nvPr>
              <p:custDataLst>
                <p:tags r:id="rId46"/>
              </p:custDataLst>
            </p:nvPr>
          </p:nvSpPr>
          <p:spPr bwMode="auto">
            <a:xfrm>
              <a:off x="9624" y="3917"/>
              <a:ext cx="372" cy="224"/>
            </a:xfrm>
            <a:custGeom>
              <a:avLst/>
              <a:gdLst>
                <a:gd name="T0" fmla="*/ 0 w 84"/>
                <a:gd name="T1" fmla="*/ 51 h 51"/>
                <a:gd name="T2" fmla="*/ 0 w 84"/>
                <a:gd name="T3" fmla="*/ 51 h 51"/>
                <a:gd name="T4" fmla="*/ 0 w 84"/>
                <a:gd name="T5" fmla="*/ 51 h 51"/>
                <a:gd name="T6" fmla="*/ 84 w 84"/>
                <a:gd name="T7" fmla="*/ 0 h 51"/>
                <a:gd name="T8" fmla="*/ 62 w 84"/>
                <a:gd name="T9" fmla="*/ 22 h 51"/>
                <a:gd name="T10" fmla="*/ 50 w 84"/>
                <a:gd name="T11" fmla="*/ 33 h 51"/>
                <a:gd name="T12" fmla="*/ 40 w 84"/>
                <a:gd name="T13" fmla="*/ 40 h 51"/>
                <a:gd name="T14" fmla="*/ 50 w 84"/>
                <a:gd name="T15" fmla="*/ 33 h 51"/>
                <a:gd name="T16" fmla="*/ 62 w 84"/>
                <a:gd name="T17" fmla="*/ 22 h 51"/>
                <a:gd name="T18" fmla="*/ 84 w 84"/>
                <a:gd name="T19" fmla="*/ 0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4" h="51">
                  <a:moveTo>
                    <a:pt x="0" y="51"/>
                  </a:moveTo>
                  <a:cubicBezTo>
                    <a:pt x="0" y="51"/>
                    <a:pt x="0" y="51"/>
                    <a:pt x="0" y="51"/>
                  </a:cubicBezTo>
                  <a:cubicBezTo>
                    <a:pt x="0" y="51"/>
                    <a:pt x="0" y="51"/>
                    <a:pt x="0" y="51"/>
                  </a:cubicBezTo>
                  <a:moveTo>
                    <a:pt x="84" y="0"/>
                  </a:moveTo>
                  <a:cubicBezTo>
                    <a:pt x="62" y="22"/>
                    <a:pt x="62" y="22"/>
                    <a:pt x="62" y="22"/>
                  </a:cubicBezTo>
                  <a:cubicBezTo>
                    <a:pt x="50" y="33"/>
                    <a:pt x="50" y="33"/>
                    <a:pt x="50" y="33"/>
                  </a:cubicBezTo>
                  <a:cubicBezTo>
                    <a:pt x="47" y="36"/>
                    <a:pt x="44" y="38"/>
                    <a:pt x="40" y="40"/>
                  </a:cubicBezTo>
                  <a:cubicBezTo>
                    <a:pt x="44" y="38"/>
                    <a:pt x="47" y="36"/>
                    <a:pt x="50" y="33"/>
                  </a:cubicBezTo>
                  <a:cubicBezTo>
                    <a:pt x="62" y="22"/>
                    <a:pt x="62" y="22"/>
                    <a:pt x="62" y="22"/>
                  </a:cubicBezTo>
                  <a:cubicBezTo>
                    <a:pt x="84" y="0"/>
                    <a:pt x="84" y="0"/>
                    <a:pt x="84" y="0"/>
                  </a:cubicBezTo>
                </a:path>
              </a:pathLst>
            </a:custGeom>
            <a:solidFill>
              <a:srgbClr val="B14434"/>
            </a:solidFill>
            <a:ln>
              <a:noFill/>
            </a:ln>
            <a:extLst>
              <a:ext uri="{91240B29-F687-4F45-9708-019B960494DF}">
                <a14:hiddenLine xmlns:a14="http://schemas.microsoft.com/office/drawing/2010/main" w="9525">
                  <a:solidFill>
                    <a:srgbClr val="000000"/>
                  </a:solidFill>
                  <a:round/>
                </a14:hiddenLine>
              </a:ext>
            </a:extLst>
          </p:spPr>
          <p:txBody>
            <a:bodyPr anchor="ctr"/>
            <a:p>
              <a:pPr algn="ctr">
                <a:lnSpc>
                  <a:spcPct val="130000"/>
                </a:lnSpc>
              </a:pPr>
              <a:endParaRPr>
                <a:latin typeface="微软雅黑" panose="020B0503020204020204" charset="-122"/>
                <a:ea typeface="微软雅黑" panose="020B0503020204020204" charset="-122"/>
              </a:endParaRPr>
            </a:p>
          </p:txBody>
        </p:sp>
        <p:sp>
          <p:nvSpPr>
            <p:cNvPr id="130" name="任意多边形 58"/>
            <p:cNvSpPr/>
            <p:nvPr>
              <p:custDataLst>
                <p:tags r:id="rId47"/>
              </p:custDataLst>
            </p:nvPr>
          </p:nvSpPr>
          <p:spPr bwMode="auto">
            <a:xfrm>
              <a:off x="9275" y="3439"/>
              <a:ext cx="2755" cy="702"/>
            </a:xfrm>
            <a:custGeom>
              <a:avLst/>
              <a:gdLst>
                <a:gd name="T0" fmla="*/ 79 w 624"/>
                <a:gd name="T1" fmla="*/ 159 h 159"/>
                <a:gd name="T2" fmla="*/ 545 w 624"/>
                <a:gd name="T3" fmla="*/ 159 h 159"/>
                <a:gd name="T4" fmla="*/ 624 w 624"/>
                <a:gd name="T5" fmla="*/ 80 h 159"/>
                <a:gd name="T6" fmla="*/ 545 w 624"/>
                <a:gd name="T7" fmla="*/ 0 h 159"/>
                <a:gd name="T8" fmla="*/ 79 w 624"/>
                <a:gd name="T9" fmla="*/ 0 h 159"/>
                <a:gd name="T10" fmla="*/ 0 w 624"/>
                <a:gd name="T11" fmla="*/ 80 h 159"/>
                <a:gd name="T12" fmla="*/ 79 w 624"/>
                <a:gd name="T13" fmla="*/ 159 h 159"/>
              </a:gdLst>
              <a:ahLst/>
              <a:cxnLst>
                <a:cxn ang="0">
                  <a:pos x="T0" y="T1"/>
                </a:cxn>
                <a:cxn ang="0">
                  <a:pos x="T2" y="T3"/>
                </a:cxn>
                <a:cxn ang="0">
                  <a:pos x="T4" y="T5"/>
                </a:cxn>
                <a:cxn ang="0">
                  <a:pos x="T6" y="T7"/>
                </a:cxn>
                <a:cxn ang="0">
                  <a:pos x="T8" y="T9"/>
                </a:cxn>
                <a:cxn ang="0">
                  <a:pos x="T10" y="T11"/>
                </a:cxn>
                <a:cxn ang="0">
                  <a:pos x="T12" y="T13"/>
                </a:cxn>
              </a:cxnLst>
              <a:rect l="0" t="0" r="r" b="b"/>
              <a:pathLst>
                <a:path w="624" h="159">
                  <a:moveTo>
                    <a:pt x="79" y="159"/>
                  </a:moveTo>
                  <a:cubicBezTo>
                    <a:pt x="545" y="159"/>
                    <a:pt x="545" y="159"/>
                    <a:pt x="545" y="159"/>
                  </a:cubicBezTo>
                  <a:cubicBezTo>
                    <a:pt x="589" y="159"/>
                    <a:pt x="624" y="124"/>
                    <a:pt x="624" y="80"/>
                  </a:cubicBezTo>
                  <a:cubicBezTo>
                    <a:pt x="624" y="36"/>
                    <a:pt x="589" y="0"/>
                    <a:pt x="545" y="0"/>
                  </a:cubicBezTo>
                  <a:cubicBezTo>
                    <a:pt x="79" y="0"/>
                    <a:pt x="79" y="0"/>
                    <a:pt x="79" y="0"/>
                  </a:cubicBezTo>
                  <a:cubicBezTo>
                    <a:pt x="35" y="0"/>
                    <a:pt x="0" y="36"/>
                    <a:pt x="0" y="80"/>
                  </a:cubicBezTo>
                  <a:cubicBezTo>
                    <a:pt x="0" y="124"/>
                    <a:pt x="35" y="159"/>
                    <a:pt x="79" y="159"/>
                  </a:cubicBezTo>
                </a:path>
              </a:pathLst>
            </a:custGeom>
            <a:solidFill>
              <a:srgbClr val="E1448B"/>
            </a:solidFill>
            <a:ln>
              <a:noFill/>
            </a:ln>
            <a:extLst>
              <a:ext uri="{91240B29-F687-4F45-9708-019B960494DF}">
                <a14:hiddenLine xmlns:a14="http://schemas.microsoft.com/office/drawing/2010/main" w="9525">
                  <a:solidFill>
                    <a:srgbClr val="000000"/>
                  </a:solidFill>
                  <a:round/>
                </a14:hiddenLine>
              </a:ext>
            </a:extLst>
          </p:spPr>
          <p:txBody>
            <a:bodyPr anchor="ctr"/>
            <a:p>
              <a:pPr algn="ctr">
                <a:lnSpc>
                  <a:spcPct val="130000"/>
                </a:lnSpc>
              </a:pPr>
              <a:endParaRPr>
                <a:latin typeface="微软雅黑" panose="020B0503020204020204" charset="-122"/>
                <a:ea typeface="微软雅黑" panose="020B0503020204020204" charset="-122"/>
              </a:endParaRPr>
            </a:p>
          </p:txBody>
        </p:sp>
        <p:sp>
          <p:nvSpPr>
            <p:cNvPr id="131" name="任意多边形 59"/>
            <p:cNvSpPr/>
            <p:nvPr>
              <p:custDataLst>
                <p:tags r:id="rId48"/>
              </p:custDataLst>
            </p:nvPr>
          </p:nvSpPr>
          <p:spPr bwMode="auto">
            <a:xfrm>
              <a:off x="9275" y="2708"/>
              <a:ext cx="1436" cy="2172"/>
            </a:xfrm>
            <a:custGeom>
              <a:avLst/>
              <a:gdLst>
                <a:gd name="T0" fmla="*/ 0 w 325"/>
                <a:gd name="T1" fmla="*/ 246 h 492"/>
                <a:gd name="T2" fmla="*/ 24 w 325"/>
                <a:gd name="T3" fmla="*/ 303 h 492"/>
                <a:gd name="T4" fmla="*/ 25 w 325"/>
                <a:gd name="T5" fmla="*/ 304 h 492"/>
                <a:gd name="T6" fmla="*/ 182 w 325"/>
                <a:gd name="T7" fmla="*/ 461 h 492"/>
                <a:gd name="T8" fmla="*/ 294 w 325"/>
                <a:gd name="T9" fmla="*/ 461 h 492"/>
                <a:gd name="T10" fmla="*/ 294 w 325"/>
                <a:gd name="T11" fmla="*/ 348 h 492"/>
                <a:gd name="T12" fmla="*/ 191 w 325"/>
                <a:gd name="T13" fmla="*/ 246 h 492"/>
                <a:gd name="T14" fmla="*/ 294 w 325"/>
                <a:gd name="T15" fmla="*/ 143 h 492"/>
                <a:gd name="T16" fmla="*/ 294 w 325"/>
                <a:gd name="T17" fmla="*/ 31 h 492"/>
                <a:gd name="T18" fmla="*/ 182 w 325"/>
                <a:gd name="T19" fmla="*/ 31 h 492"/>
                <a:gd name="T20" fmla="*/ 25 w 325"/>
                <a:gd name="T21" fmla="*/ 188 h 492"/>
                <a:gd name="T22" fmla="*/ 24 w 325"/>
                <a:gd name="T23" fmla="*/ 188 h 492"/>
                <a:gd name="T24" fmla="*/ 0 w 325"/>
                <a:gd name="T25" fmla="*/ 246 h 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25" h="492">
                  <a:moveTo>
                    <a:pt x="0" y="246"/>
                  </a:moveTo>
                  <a:cubicBezTo>
                    <a:pt x="0" y="268"/>
                    <a:pt x="9" y="289"/>
                    <a:pt x="24" y="303"/>
                  </a:cubicBezTo>
                  <a:cubicBezTo>
                    <a:pt x="25" y="304"/>
                    <a:pt x="25" y="304"/>
                    <a:pt x="25" y="304"/>
                  </a:cubicBezTo>
                  <a:cubicBezTo>
                    <a:pt x="182" y="461"/>
                    <a:pt x="182" y="461"/>
                    <a:pt x="182" y="461"/>
                  </a:cubicBezTo>
                  <a:cubicBezTo>
                    <a:pt x="213" y="492"/>
                    <a:pt x="263" y="492"/>
                    <a:pt x="294" y="461"/>
                  </a:cubicBezTo>
                  <a:cubicBezTo>
                    <a:pt x="325" y="430"/>
                    <a:pt x="325" y="379"/>
                    <a:pt x="294" y="348"/>
                  </a:cubicBezTo>
                  <a:cubicBezTo>
                    <a:pt x="191" y="246"/>
                    <a:pt x="191" y="246"/>
                    <a:pt x="191" y="246"/>
                  </a:cubicBezTo>
                  <a:cubicBezTo>
                    <a:pt x="294" y="143"/>
                    <a:pt x="294" y="143"/>
                    <a:pt x="294" y="143"/>
                  </a:cubicBezTo>
                  <a:cubicBezTo>
                    <a:pt x="325" y="112"/>
                    <a:pt x="325" y="62"/>
                    <a:pt x="294" y="31"/>
                  </a:cubicBezTo>
                  <a:cubicBezTo>
                    <a:pt x="263" y="0"/>
                    <a:pt x="213" y="0"/>
                    <a:pt x="182" y="31"/>
                  </a:cubicBezTo>
                  <a:cubicBezTo>
                    <a:pt x="25" y="188"/>
                    <a:pt x="25" y="188"/>
                    <a:pt x="25" y="188"/>
                  </a:cubicBezTo>
                  <a:cubicBezTo>
                    <a:pt x="24" y="188"/>
                    <a:pt x="24" y="188"/>
                    <a:pt x="24" y="188"/>
                  </a:cubicBezTo>
                  <a:cubicBezTo>
                    <a:pt x="9" y="203"/>
                    <a:pt x="0" y="223"/>
                    <a:pt x="0" y="246"/>
                  </a:cubicBezTo>
                </a:path>
              </a:pathLst>
            </a:custGeom>
            <a:solidFill>
              <a:srgbClr val="E1448B"/>
            </a:solidFill>
            <a:ln>
              <a:noFill/>
            </a:ln>
            <a:extLst>
              <a:ext uri="{91240B29-F687-4F45-9708-019B960494DF}">
                <a14:hiddenLine xmlns:a14="http://schemas.microsoft.com/office/drawing/2010/main" w="9525">
                  <a:solidFill>
                    <a:srgbClr val="000000"/>
                  </a:solidFill>
                  <a:round/>
                </a14:hiddenLine>
              </a:ext>
            </a:extLst>
          </p:spPr>
          <p:txBody>
            <a:bodyPr anchor="ctr"/>
            <a:p>
              <a:pPr algn="ctr">
                <a:lnSpc>
                  <a:spcPct val="130000"/>
                </a:lnSpc>
              </a:pPr>
              <a:endParaRPr>
                <a:latin typeface="微软雅黑" panose="020B0503020204020204" charset="-122"/>
                <a:ea typeface="微软雅黑" panose="020B0503020204020204" charset="-122"/>
              </a:endParaRPr>
            </a:p>
          </p:txBody>
        </p:sp>
        <p:sp>
          <p:nvSpPr>
            <p:cNvPr id="132" name="任意多边形 60"/>
            <p:cNvSpPr/>
            <p:nvPr>
              <p:custDataLst>
                <p:tags r:id="rId49"/>
              </p:custDataLst>
            </p:nvPr>
          </p:nvSpPr>
          <p:spPr bwMode="auto">
            <a:xfrm>
              <a:off x="9275" y="3439"/>
              <a:ext cx="844" cy="702"/>
            </a:xfrm>
            <a:custGeom>
              <a:avLst/>
              <a:gdLst>
                <a:gd name="T0" fmla="*/ 25 w 191"/>
                <a:gd name="T1" fmla="*/ 22 h 159"/>
                <a:gd name="T2" fmla="*/ 25 w 191"/>
                <a:gd name="T3" fmla="*/ 22 h 159"/>
                <a:gd name="T4" fmla="*/ 3 w 191"/>
                <a:gd name="T5" fmla="*/ 57 h 159"/>
                <a:gd name="T6" fmla="*/ 3 w 191"/>
                <a:gd name="T7" fmla="*/ 57 h 159"/>
                <a:gd name="T8" fmla="*/ 3 w 191"/>
                <a:gd name="T9" fmla="*/ 57 h 159"/>
                <a:gd name="T10" fmla="*/ 3 w 191"/>
                <a:gd name="T11" fmla="*/ 58 h 159"/>
                <a:gd name="T12" fmla="*/ 3 w 191"/>
                <a:gd name="T13" fmla="*/ 58 h 159"/>
                <a:gd name="T14" fmla="*/ 0 w 191"/>
                <a:gd name="T15" fmla="*/ 74 h 159"/>
                <a:gd name="T16" fmla="*/ 0 w 191"/>
                <a:gd name="T17" fmla="*/ 75 h 159"/>
                <a:gd name="T18" fmla="*/ 0 w 191"/>
                <a:gd name="T19" fmla="*/ 75 h 159"/>
                <a:gd name="T20" fmla="*/ 0 w 191"/>
                <a:gd name="T21" fmla="*/ 75 h 159"/>
                <a:gd name="T22" fmla="*/ 0 w 191"/>
                <a:gd name="T23" fmla="*/ 75 h 159"/>
                <a:gd name="T24" fmla="*/ 0 w 191"/>
                <a:gd name="T25" fmla="*/ 76 h 159"/>
                <a:gd name="T26" fmla="*/ 0 w 191"/>
                <a:gd name="T27" fmla="*/ 76 h 159"/>
                <a:gd name="T28" fmla="*/ 0 w 191"/>
                <a:gd name="T29" fmla="*/ 76 h 159"/>
                <a:gd name="T30" fmla="*/ 0 w 191"/>
                <a:gd name="T31" fmla="*/ 76 h 159"/>
                <a:gd name="T32" fmla="*/ 0 w 191"/>
                <a:gd name="T33" fmla="*/ 77 h 159"/>
                <a:gd name="T34" fmla="*/ 0 w 191"/>
                <a:gd name="T35" fmla="*/ 77 h 159"/>
                <a:gd name="T36" fmla="*/ 0 w 191"/>
                <a:gd name="T37" fmla="*/ 77 h 159"/>
                <a:gd name="T38" fmla="*/ 0 w 191"/>
                <a:gd name="T39" fmla="*/ 78 h 159"/>
                <a:gd name="T40" fmla="*/ 0 w 191"/>
                <a:gd name="T41" fmla="*/ 78 h 159"/>
                <a:gd name="T42" fmla="*/ 0 w 191"/>
                <a:gd name="T43" fmla="*/ 78 h 159"/>
                <a:gd name="T44" fmla="*/ 0 w 191"/>
                <a:gd name="T45" fmla="*/ 78 h 159"/>
                <a:gd name="T46" fmla="*/ 0 w 191"/>
                <a:gd name="T47" fmla="*/ 79 h 159"/>
                <a:gd name="T48" fmla="*/ 0 w 191"/>
                <a:gd name="T49" fmla="*/ 79 h 159"/>
                <a:gd name="T50" fmla="*/ 0 w 191"/>
                <a:gd name="T51" fmla="*/ 79 h 159"/>
                <a:gd name="T52" fmla="*/ 0 w 191"/>
                <a:gd name="T53" fmla="*/ 79 h 159"/>
                <a:gd name="T54" fmla="*/ 0 w 191"/>
                <a:gd name="T55" fmla="*/ 80 h 159"/>
                <a:gd name="T56" fmla="*/ 24 w 191"/>
                <a:gd name="T57" fmla="*/ 137 h 159"/>
                <a:gd name="T58" fmla="*/ 25 w 191"/>
                <a:gd name="T59" fmla="*/ 138 h 159"/>
                <a:gd name="T60" fmla="*/ 79 w 191"/>
                <a:gd name="T61" fmla="*/ 159 h 159"/>
                <a:gd name="T62" fmla="*/ 79 w 191"/>
                <a:gd name="T63" fmla="*/ 159 h 159"/>
                <a:gd name="T64" fmla="*/ 129 w 191"/>
                <a:gd name="T65" fmla="*/ 141 h 159"/>
                <a:gd name="T66" fmla="*/ 163 w 191"/>
                <a:gd name="T67" fmla="*/ 108 h 159"/>
                <a:gd name="T68" fmla="*/ 141 w 191"/>
                <a:gd name="T69" fmla="*/ 30 h 159"/>
                <a:gd name="T70" fmla="*/ 128 w 191"/>
                <a:gd name="T71" fmla="*/ 17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91" h="159">
                  <a:moveTo>
                    <a:pt x="79" y="0"/>
                  </a:moveTo>
                  <a:cubicBezTo>
                    <a:pt x="58" y="0"/>
                    <a:pt x="39" y="8"/>
                    <a:pt x="25" y="22"/>
                  </a:cubicBezTo>
                  <a:cubicBezTo>
                    <a:pt x="25" y="22"/>
                    <a:pt x="25" y="22"/>
                    <a:pt x="25" y="22"/>
                  </a:cubicBezTo>
                  <a:cubicBezTo>
                    <a:pt x="25" y="22"/>
                    <a:pt x="25" y="22"/>
                    <a:pt x="25" y="22"/>
                  </a:cubicBezTo>
                  <a:cubicBezTo>
                    <a:pt x="24" y="22"/>
                    <a:pt x="24" y="22"/>
                    <a:pt x="24" y="22"/>
                  </a:cubicBezTo>
                  <a:cubicBezTo>
                    <a:pt x="14" y="32"/>
                    <a:pt x="7" y="44"/>
                    <a:pt x="3" y="57"/>
                  </a:cubicBezTo>
                  <a:cubicBezTo>
                    <a:pt x="3" y="57"/>
                    <a:pt x="3" y="57"/>
                    <a:pt x="3" y="57"/>
                  </a:cubicBezTo>
                  <a:cubicBezTo>
                    <a:pt x="3" y="57"/>
                    <a:pt x="3" y="57"/>
                    <a:pt x="3" y="57"/>
                  </a:cubicBezTo>
                  <a:cubicBezTo>
                    <a:pt x="3" y="57"/>
                    <a:pt x="3" y="57"/>
                    <a:pt x="3" y="57"/>
                  </a:cubicBezTo>
                  <a:cubicBezTo>
                    <a:pt x="3" y="57"/>
                    <a:pt x="3" y="57"/>
                    <a:pt x="3" y="57"/>
                  </a:cubicBezTo>
                  <a:cubicBezTo>
                    <a:pt x="3" y="57"/>
                    <a:pt x="3" y="57"/>
                    <a:pt x="3" y="58"/>
                  </a:cubicBezTo>
                  <a:cubicBezTo>
                    <a:pt x="3" y="58"/>
                    <a:pt x="3" y="58"/>
                    <a:pt x="3" y="58"/>
                  </a:cubicBezTo>
                  <a:cubicBezTo>
                    <a:pt x="3" y="58"/>
                    <a:pt x="3" y="58"/>
                    <a:pt x="3" y="58"/>
                  </a:cubicBezTo>
                  <a:cubicBezTo>
                    <a:pt x="3" y="58"/>
                    <a:pt x="3" y="58"/>
                    <a:pt x="3" y="58"/>
                  </a:cubicBezTo>
                  <a:cubicBezTo>
                    <a:pt x="1" y="63"/>
                    <a:pt x="0" y="69"/>
                    <a:pt x="0" y="74"/>
                  </a:cubicBezTo>
                  <a:cubicBezTo>
                    <a:pt x="0" y="74"/>
                    <a:pt x="0" y="74"/>
                    <a:pt x="0" y="74"/>
                  </a:cubicBezTo>
                  <a:cubicBezTo>
                    <a:pt x="0" y="74"/>
                    <a:pt x="0" y="75"/>
                    <a:pt x="0" y="75"/>
                  </a:cubicBezTo>
                  <a:cubicBezTo>
                    <a:pt x="0" y="75"/>
                    <a:pt x="0" y="75"/>
                    <a:pt x="0" y="75"/>
                  </a:cubicBezTo>
                  <a:cubicBezTo>
                    <a:pt x="0" y="75"/>
                    <a:pt x="0" y="75"/>
                    <a:pt x="0" y="75"/>
                  </a:cubicBezTo>
                  <a:cubicBezTo>
                    <a:pt x="0" y="75"/>
                    <a:pt x="0" y="75"/>
                    <a:pt x="0" y="75"/>
                  </a:cubicBezTo>
                  <a:cubicBezTo>
                    <a:pt x="0" y="75"/>
                    <a:pt x="0" y="75"/>
                    <a:pt x="0" y="75"/>
                  </a:cubicBezTo>
                  <a:cubicBezTo>
                    <a:pt x="0" y="75"/>
                    <a:pt x="0" y="75"/>
                    <a:pt x="0" y="75"/>
                  </a:cubicBezTo>
                  <a:cubicBezTo>
                    <a:pt x="0" y="75"/>
                    <a:pt x="0" y="75"/>
                    <a:pt x="0" y="75"/>
                  </a:cubicBezTo>
                  <a:cubicBezTo>
                    <a:pt x="0" y="75"/>
                    <a:pt x="0" y="75"/>
                    <a:pt x="0" y="75"/>
                  </a:cubicBezTo>
                  <a:cubicBezTo>
                    <a:pt x="0" y="75"/>
                    <a:pt x="0" y="76"/>
                    <a:pt x="0" y="76"/>
                  </a:cubicBezTo>
                  <a:cubicBezTo>
                    <a:pt x="0" y="76"/>
                    <a:pt x="0" y="76"/>
                    <a:pt x="0" y="76"/>
                  </a:cubicBezTo>
                  <a:cubicBezTo>
                    <a:pt x="0" y="76"/>
                    <a:pt x="0" y="76"/>
                    <a:pt x="0" y="76"/>
                  </a:cubicBezTo>
                  <a:cubicBezTo>
                    <a:pt x="0" y="76"/>
                    <a:pt x="0" y="76"/>
                    <a:pt x="0" y="76"/>
                  </a:cubicBezTo>
                  <a:cubicBezTo>
                    <a:pt x="0" y="76"/>
                    <a:pt x="0" y="76"/>
                    <a:pt x="0" y="76"/>
                  </a:cubicBezTo>
                  <a:cubicBezTo>
                    <a:pt x="0" y="76"/>
                    <a:pt x="0" y="76"/>
                    <a:pt x="0" y="76"/>
                  </a:cubicBezTo>
                  <a:cubicBezTo>
                    <a:pt x="0" y="76"/>
                    <a:pt x="0" y="76"/>
                    <a:pt x="0" y="76"/>
                  </a:cubicBezTo>
                  <a:cubicBezTo>
                    <a:pt x="0" y="76"/>
                    <a:pt x="0" y="76"/>
                    <a:pt x="0" y="76"/>
                  </a:cubicBezTo>
                  <a:cubicBezTo>
                    <a:pt x="0" y="77"/>
                    <a:pt x="0" y="77"/>
                    <a:pt x="0" y="77"/>
                  </a:cubicBezTo>
                  <a:cubicBezTo>
                    <a:pt x="0" y="77"/>
                    <a:pt x="0" y="77"/>
                    <a:pt x="0" y="77"/>
                  </a:cubicBezTo>
                  <a:cubicBezTo>
                    <a:pt x="0" y="77"/>
                    <a:pt x="0" y="77"/>
                    <a:pt x="0" y="77"/>
                  </a:cubicBezTo>
                  <a:cubicBezTo>
                    <a:pt x="0" y="77"/>
                    <a:pt x="0" y="77"/>
                    <a:pt x="0" y="77"/>
                  </a:cubicBezTo>
                  <a:cubicBezTo>
                    <a:pt x="0" y="77"/>
                    <a:pt x="0" y="77"/>
                    <a:pt x="0" y="77"/>
                  </a:cubicBezTo>
                  <a:cubicBezTo>
                    <a:pt x="0" y="77"/>
                    <a:pt x="0" y="77"/>
                    <a:pt x="0" y="77"/>
                  </a:cubicBezTo>
                  <a:cubicBezTo>
                    <a:pt x="0" y="77"/>
                    <a:pt x="0" y="77"/>
                    <a:pt x="0" y="77"/>
                  </a:cubicBezTo>
                  <a:cubicBezTo>
                    <a:pt x="0" y="77"/>
                    <a:pt x="0" y="77"/>
                    <a:pt x="0" y="78"/>
                  </a:cubicBezTo>
                  <a:cubicBezTo>
                    <a:pt x="0" y="78"/>
                    <a:pt x="0" y="78"/>
                    <a:pt x="0" y="78"/>
                  </a:cubicBezTo>
                  <a:cubicBezTo>
                    <a:pt x="0" y="78"/>
                    <a:pt x="0" y="78"/>
                    <a:pt x="0" y="78"/>
                  </a:cubicBezTo>
                  <a:cubicBezTo>
                    <a:pt x="0" y="78"/>
                    <a:pt x="0" y="78"/>
                    <a:pt x="0" y="78"/>
                  </a:cubicBezTo>
                  <a:cubicBezTo>
                    <a:pt x="0" y="78"/>
                    <a:pt x="0" y="78"/>
                    <a:pt x="0" y="78"/>
                  </a:cubicBezTo>
                  <a:cubicBezTo>
                    <a:pt x="0" y="78"/>
                    <a:pt x="0" y="78"/>
                    <a:pt x="0" y="78"/>
                  </a:cubicBezTo>
                  <a:cubicBezTo>
                    <a:pt x="0" y="78"/>
                    <a:pt x="0" y="78"/>
                    <a:pt x="0" y="78"/>
                  </a:cubicBezTo>
                  <a:cubicBezTo>
                    <a:pt x="0" y="78"/>
                    <a:pt x="0" y="78"/>
                    <a:pt x="0" y="78"/>
                  </a:cubicBezTo>
                  <a:cubicBezTo>
                    <a:pt x="0" y="78"/>
                    <a:pt x="0" y="79"/>
                    <a:pt x="0" y="79"/>
                  </a:cubicBezTo>
                  <a:cubicBezTo>
                    <a:pt x="0" y="79"/>
                    <a:pt x="0" y="79"/>
                    <a:pt x="0" y="79"/>
                  </a:cubicBezTo>
                  <a:cubicBezTo>
                    <a:pt x="0" y="79"/>
                    <a:pt x="0" y="79"/>
                    <a:pt x="0" y="79"/>
                  </a:cubicBezTo>
                  <a:cubicBezTo>
                    <a:pt x="0" y="79"/>
                    <a:pt x="0" y="79"/>
                    <a:pt x="0" y="79"/>
                  </a:cubicBezTo>
                  <a:cubicBezTo>
                    <a:pt x="0" y="79"/>
                    <a:pt x="0" y="79"/>
                    <a:pt x="0" y="79"/>
                  </a:cubicBezTo>
                  <a:cubicBezTo>
                    <a:pt x="0" y="79"/>
                    <a:pt x="0" y="79"/>
                    <a:pt x="0" y="79"/>
                  </a:cubicBezTo>
                  <a:cubicBezTo>
                    <a:pt x="0" y="79"/>
                    <a:pt x="0" y="79"/>
                    <a:pt x="0" y="79"/>
                  </a:cubicBezTo>
                  <a:cubicBezTo>
                    <a:pt x="0" y="79"/>
                    <a:pt x="0" y="79"/>
                    <a:pt x="0" y="79"/>
                  </a:cubicBezTo>
                  <a:cubicBezTo>
                    <a:pt x="0" y="80"/>
                    <a:pt x="0" y="80"/>
                    <a:pt x="0" y="80"/>
                  </a:cubicBezTo>
                  <a:cubicBezTo>
                    <a:pt x="0" y="90"/>
                    <a:pt x="1" y="99"/>
                    <a:pt x="5" y="108"/>
                  </a:cubicBezTo>
                  <a:cubicBezTo>
                    <a:pt x="9" y="119"/>
                    <a:pt x="16" y="129"/>
                    <a:pt x="24" y="137"/>
                  </a:cubicBezTo>
                  <a:cubicBezTo>
                    <a:pt x="25" y="138"/>
                    <a:pt x="25" y="138"/>
                    <a:pt x="25" y="138"/>
                  </a:cubicBezTo>
                  <a:cubicBezTo>
                    <a:pt x="25" y="138"/>
                    <a:pt x="25" y="138"/>
                    <a:pt x="25" y="138"/>
                  </a:cubicBezTo>
                  <a:cubicBezTo>
                    <a:pt x="25" y="138"/>
                    <a:pt x="25" y="138"/>
                    <a:pt x="25" y="138"/>
                  </a:cubicBezTo>
                  <a:cubicBezTo>
                    <a:pt x="39" y="151"/>
                    <a:pt x="58" y="159"/>
                    <a:pt x="79" y="159"/>
                  </a:cubicBezTo>
                  <a:cubicBezTo>
                    <a:pt x="79" y="159"/>
                    <a:pt x="79" y="159"/>
                    <a:pt x="79" y="159"/>
                  </a:cubicBezTo>
                  <a:cubicBezTo>
                    <a:pt x="79" y="159"/>
                    <a:pt x="79" y="159"/>
                    <a:pt x="79" y="159"/>
                  </a:cubicBezTo>
                  <a:cubicBezTo>
                    <a:pt x="94" y="159"/>
                    <a:pt x="107" y="155"/>
                    <a:pt x="119" y="148"/>
                  </a:cubicBezTo>
                  <a:cubicBezTo>
                    <a:pt x="123" y="146"/>
                    <a:pt x="126" y="144"/>
                    <a:pt x="129" y="141"/>
                  </a:cubicBezTo>
                  <a:cubicBezTo>
                    <a:pt x="141" y="130"/>
                    <a:pt x="141" y="130"/>
                    <a:pt x="141" y="130"/>
                  </a:cubicBezTo>
                  <a:cubicBezTo>
                    <a:pt x="163" y="108"/>
                    <a:pt x="163" y="108"/>
                    <a:pt x="163" y="108"/>
                  </a:cubicBezTo>
                  <a:cubicBezTo>
                    <a:pt x="191" y="80"/>
                    <a:pt x="191" y="80"/>
                    <a:pt x="191" y="80"/>
                  </a:cubicBezTo>
                  <a:cubicBezTo>
                    <a:pt x="141" y="30"/>
                    <a:pt x="141" y="30"/>
                    <a:pt x="141" y="30"/>
                  </a:cubicBezTo>
                  <a:cubicBezTo>
                    <a:pt x="129" y="18"/>
                    <a:pt x="129" y="18"/>
                    <a:pt x="129" y="18"/>
                  </a:cubicBezTo>
                  <a:cubicBezTo>
                    <a:pt x="129" y="18"/>
                    <a:pt x="128" y="17"/>
                    <a:pt x="128" y="17"/>
                  </a:cubicBezTo>
                  <a:cubicBezTo>
                    <a:pt x="114" y="7"/>
                    <a:pt x="97" y="0"/>
                    <a:pt x="79" y="0"/>
                  </a:cubicBezTo>
                </a:path>
              </a:pathLst>
            </a:custGeom>
            <a:solidFill>
              <a:srgbClr val="E1448B">
                <a:lumMod val="50000"/>
              </a:srgbClr>
            </a:solidFill>
            <a:ln>
              <a:noFill/>
            </a:ln>
            <a:extLst>
              <a:ext uri="{91240B29-F687-4F45-9708-019B960494DF}">
                <a14:hiddenLine xmlns:a14="http://schemas.microsoft.com/office/drawing/2010/main" w="9525">
                  <a:solidFill>
                    <a:srgbClr val="000000"/>
                  </a:solidFill>
                  <a:round/>
                </a14:hiddenLine>
              </a:ext>
            </a:extLst>
          </p:spPr>
          <p:txBody>
            <a:bodyPr anchor="ctr"/>
            <a:p>
              <a:pPr algn="ctr">
                <a:lnSpc>
                  <a:spcPct val="130000"/>
                </a:lnSpc>
              </a:pPr>
              <a:endParaRPr>
                <a:latin typeface="微软雅黑" panose="020B0503020204020204" charset="-122"/>
                <a:ea typeface="微软雅黑" panose="020B0503020204020204" charset="-122"/>
              </a:endParaRPr>
            </a:p>
          </p:txBody>
        </p:sp>
        <p:sp>
          <p:nvSpPr>
            <p:cNvPr id="133" name="任意多边形 61"/>
            <p:cNvSpPr/>
            <p:nvPr>
              <p:custDataLst>
                <p:tags r:id="rId50"/>
              </p:custDataLst>
            </p:nvPr>
          </p:nvSpPr>
          <p:spPr bwMode="auto">
            <a:xfrm>
              <a:off x="9624" y="3439"/>
              <a:ext cx="848" cy="353"/>
            </a:xfrm>
            <a:custGeom>
              <a:avLst/>
              <a:gdLst>
                <a:gd name="T0" fmla="*/ 0 w 192"/>
                <a:gd name="T1" fmla="*/ 0 h 80"/>
                <a:gd name="T2" fmla="*/ 49 w 192"/>
                <a:gd name="T3" fmla="*/ 17 h 80"/>
                <a:gd name="T4" fmla="*/ 50 w 192"/>
                <a:gd name="T5" fmla="*/ 18 h 80"/>
                <a:gd name="T6" fmla="*/ 62 w 192"/>
                <a:gd name="T7" fmla="*/ 29 h 80"/>
                <a:gd name="T8" fmla="*/ 112 w 192"/>
                <a:gd name="T9" fmla="*/ 80 h 80"/>
                <a:gd name="T10" fmla="*/ 112 w 192"/>
                <a:gd name="T11" fmla="*/ 80 h 80"/>
                <a:gd name="T12" fmla="*/ 112 w 192"/>
                <a:gd name="T13" fmla="*/ 80 h 80"/>
                <a:gd name="T14" fmla="*/ 192 w 192"/>
                <a:gd name="T15" fmla="*/ 0 h 80"/>
                <a:gd name="T16" fmla="*/ 0 w 192"/>
                <a:gd name="T17" fmla="*/ 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2" h="80">
                  <a:moveTo>
                    <a:pt x="0" y="0"/>
                  </a:moveTo>
                  <a:cubicBezTo>
                    <a:pt x="18" y="0"/>
                    <a:pt x="35" y="7"/>
                    <a:pt x="49" y="17"/>
                  </a:cubicBezTo>
                  <a:cubicBezTo>
                    <a:pt x="49" y="17"/>
                    <a:pt x="50" y="18"/>
                    <a:pt x="50" y="18"/>
                  </a:cubicBezTo>
                  <a:cubicBezTo>
                    <a:pt x="62" y="29"/>
                    <a:pt x="62" y="29"/>
                    <a:pt x="62" y="29"/>
                  </a:cubicBezTo>
                  <a:cubicBezTo>
                    <a:pt x="112" y="80"/>
                    <a:pt x="112" y="80"/>
                    <a:pt x="112" y="80"/>
                  </a:cubicBezTo>
                  <a:cubicBezTo>
                    <a:pt x="112" y="80"/>
                    <a:pt x="112" y="80"/>
                    <a:pt x="112" y="80"/>
                  </a:cubicBezTo>
                  <a:cubicBezTo>
                    <a:pt x="112" y="80"/>
                    <a:pt x="112" y="80"/>
                    <a:pt x="112" y="80"/>
                  </a:cubicBezTo>
                  <a:cubicBezTo>
                    <a:pt x="192" y="0"/>
                    <a:pt x="192" y="0"/>
                    <a:pt x="192" y="0"/>
                  </a:cubicBezTo>
                  <a:cubicBezTo>
                    <a:pt x="0" y="0"/>
                    <a:pt x="0" y="0"/>
                    <a:pt x="0" y="0"/>
                  </a:cubicBezTo>
                </a:path>
              </a:pathLst>
            </a:custGeom>
            <a:solidFill>
              <a:srgbClr val="E1448B">
                <a:lumMod val="75000"/>
              </a:srgbClr>
            </a:solidFill>
            <a:ln>
              <a:noFill/>
            </a:ln>
            <a:extLst>
              <a:ext uri="{91240B29-F687-4F45-9708-019B960494DF}">
                <a14:hiddenLine xmlns:a14="http://schemas.microsoft.com/office/drawing/2010/main" w="9525">
                  <a:solidFill>
                    <a:srgbClr val="000000"/>
                  </a:solidFill>
                  <a:round/>
                </a14:hiddenLine>
              </a:ext>
            </a:extLst>
          </p:spPr>
          <p:txBody>
            <a:bodyPr anchor="ctr"/>
            <a:p>
              <a:pPr algn="ctr">
                <a:lnSpc>
                  <a:spcPct val="130000"/>
                </a:lnSpc>
              </a:pPr>
              <a:endParaRPr>
                <a:latin typeface="微软雅黑" panose="020B0503020204020204" charset="-122"/>
                <a:ea typeface="微软雅黑" panose="020B0503020204020204" charset="-122"/>
              </a:endParaRPr>
            </a:p>
          </p:txBody>
        </p:sp>
        <p:sp>
          <p:nvSpPr>
            <p:cNvPr id="134" name="任意多边形 62"/>
            <p:cNvSpPr/>
            <p:nvPr>
              <p:custDataLst>
                <p:tags r:id="rId51"/>
              </p:custDataLst>
            </p:nvPr>
          </p:nvSpPr>
          <p:spPr bwMode="auto">
            <a:xfrm>
              <a:off x="9624" y="3792"/>
              <a:ext cx="848" cy="349"/>
            </a:xfrm>
            <a:custGeom>
              <a:avLst/>
              <a:gdLst>
                <a:gd name="T0" fmla="*/ 112 w 192"/>
                <a:gd name="T1" fmla="*/ 0 h 79"/>
                <a:gd name="T2" fmla="*/ 84 w 192"/>
                <a:gd name="T3" fmla="*/ 28 h 79"/>
                <a:gd name="T4" fmla="*/ 62 w 192"/>
                <a:gd name="T5" fmla="*/ 50 h 79"/>
                <a:gd name="T6" fmla="*/ 50 w 192"/>
                <a:gd name="T7" fmla="*/ 61 h 79"/>
                <a:gd name="T8" fmla="*/ 40 w 192"/>
                <a:gd name="T9" fmla="*/ 68 h 79"/>
                <a:gd name="T10" fmla="*/ 0 w 192"/>
                <a:gd name="T11" fmla="*/ 79 h 79"/>
                <a:gd name="T12" fmla="*/ 0 w 192"/>
                <a:gd name="T13" fmla="*/ 79 h 79"/>
                <a:gd name="T14" fmla="*/ 192 w 192"/>
                <a:gd name="T15" fmla="*/ 79 h 79"/>
                <a:gd name="T16" fmla="*/ 112 w 192"/>
                <a:gd name="T17" fmla="*/ 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2" h="79">
                  <a:moveTo>
                    <a:pt x="112" y="0"/>
                  </a:moveTo>
                  <a:cubicBezTo>
                    <a:pt x="84" y="28"/>
                    <a:pt x="84" y="28"/>
                    <a:pt x="84" y="28"/>
                  </a:cubicBezTo>
                  <a:cubicBezTo>
                    <a:pt x="62" y="50"/>
                    <a:pt x="62" y="50"/>
                    <a:pt x="62" y="50"/>
                  </a:cubicBezTo>
                  <a:cubicBezTo>
                    <a:pt x="50" y="61"/>
                    <a:pt x="50" y="61"/>
                    <a:pt x="50" y="61"/>
                  </a:cubicBezTo>
                  <a:cubicBezTo>
                    <a:pt x="47" y="64"/>
                    <a:pt x="44" y="66"/>
                    <a:pt x="40" y="68"/>
                  </a:cubicBezTo>
                  <a:cubicBezTo>
                    <a:pt x="28" y="75"/>
                    <a:pt x="15" y="79"/>
                    <a:pt x="0" y="79"/>
                  </a:cubicBezTo>
                  <a:cubicBezTo>
                    <a:pt x="0" y="79"/>
                    <a:pt x="0" y="79"/>
                    <a:pt x="0" y="79"/>
                  </a:cubicBezTo>
                  <a:cubicBezTo>
                    <a:pt x="192" y="79"/>
                    <a:pt x="192" y="79"/>
                    <a:pt x="192" y="79"/>
                  </a:cubicBezTo>
                  <a:cubicBezTo>
                    <a:pt x="112" y="0"/>
                    <a:pt x="112" y="0"/>
                    <a:pt x="112" y="0"/>
                  </a:cubicBezTo>
                </a:path>
              </a:pathLst>
            </a:custGeom>
            <a:solidFill>
              <a:srgbClr val="E1448B">
                <a:lumMod val="75000"/>
              </a:srgbClr>
            </a:solidFill>
            <a:ln>
              <a:noFill/>
            </a:ln>
            <a:extLst>
              <a:ext uri="{91240B29-F687-4F45-9708-019B960494DF}">
                <a14:hiddenLine xmlns:a14="http://schemas.microsoft.com/office/drawing/2010/main" w="9525">
                  <a:solidFill>
                    <a:srgbClr val="000000"/>
                  </a:solidFill>
                  <a:round/>
                </a14:hiddenLine>
              </a:ext>
            </a:extLst>
          </p:spPr>
          <p:txBody>
            <a:bodyPr anchor="ctr"/>
            <a:p>
              <a:pPr algn="ctr">
                <a:lnSpc>
                  <a:spcPct val="130000"/>
                </a:lnSpc>
              </a:pPr>
              <a:endParaRPr>
                <a:latin typeface="微软雅黑" panose="020B0503020204020204" charset="-122"/>
                <a:ea typeface="微软雅黑" panose="020B0503020204020204" charset="-122"/>
              </a:endParaRPr>
            </a:p>
          </p:txBody>
        </p:sp>
        <p:sp>
          <p:nvSpPr>
            <p:cNvPr id="135" name="任意多边形 63"/>
            <p:cNvSpPr/>
            <p:nvPr>
              <p:custDataLst>
                <p:tags r:id="rId52"/>
              </p:custDataLst>
            </p:nvPr>
          </p:nvSpPr>
          <p:spPr>
            <a:xfrm>
              <a:off x="9432" y="3613"/>
              <a:ext cx="366" cy="366"/>
            </a:xfrm>
            <a:custGeom>
              <a:avLst/>
              <a:gdLst/>
              <a:ahLst/>
              <a:cxnLst>
                <a:cxn ang="0">
                  <a:pos x="wd2" y="hd2"/>
                </a:cxn>
                <a:cxn ang="5400000">
                  <a:pos x="wd2" y="hd2"/>
                </a:cxn>
                <a:cxn ang="10800000">
                  <a:pos x="wd2" y="hd2"/>
                </a:cxn>
                <a:cxn ang="16200000">
                  <a:pos x="wd2" y="hd2"/>
                </a:cxn>
              </a:cxnLst>
              <a:rect l="0" t="0" r="r" b="b"/>
              <a:pathLst>
                <a:path w="21600" h="21600" extrusionOk="0">
                  <a:moveTo>
                    <a:pt x="20618" y="2945"/>
                  </a:moveTo>
                  <a:lnTo>
                    <a:pt x="982" y="2945"/>
                  </a:lnTo>
                  <a:lnTo>
                    <a:pt x="982" y="1964"/>
                  </a:lnTo>
                  <a:lnTo>
                    <a:pt x="20618" y="1964"/>
                  </a:lnTo>
                  <a:cubicBezTo>
                    <a:pt x="20618" y="1964"/>
                    <a:pt x="20618" y="2945"/>
                    <a:pt x="20618" y="2945"/>
                  </a:cubicBezTo>
                  <a:close/>
                  <a:moveTo>
                    <a:pt x="19636" y="15709"/>
                  </a:moveTo>
                  <a:lnTo>
                    <a:pt x="1964" y="15709"/>
                  </a:lnTo>
                  <a:lnTo>
                    <a:pt x="1964" y="3927"/>
                  </a:lnTo>
                  <a:lnTo>
                    <a:pt x="19636" y="3927"/>
                  </a:lnTo>
                  <a:cubicBezTo>
                    <a:pt x="19636" y="3927"/>
                    <a:pt x="19636" y="15709"/>
                    <a:pt x="19636" y="15709"/>
                  </a:cubicBezTo>
                  <a:close/>
                  <a:moveTo>
                    <a:pt x="20618" y="982"/>
                  </a:moveTo>
                  <a:lnTo>
                    <a:pt x="11782" y="982"/>
                  </a:lnTo>
                  <a:cubicBezTo>
                    <a:pt x="11782" y="440"/>
                    <a:pt x="11342" y="0"/>
                    <a:pt x="10800" y="0"/>
                  </a:cubicBezTo>
                  <a:cubicBezTo>
                    <a:pt x="10257" y="0"/>
                    <a:pt x="9818" y="440"/>
                    <a:pt x="9818" y="982"/>
                  </a:cubicBezTo>
                  <a:lnTo>
                    <a:pt x="982" y="982"/>
                  </a:lnTo>
                  <a:cubicBezTo>
                    <a:pt x="439" y="982"/>
                    <a:pt x="0" y="1422"/>
                    <a:pt x="0" y="1964"/>
                  </a:cubicBezTo>
                  <a:lnTo>
                    <a:pt x="0" y="2945"/>
                  </a:lnTo>
                  <a:cubicBezTo>
                    <a:pt x="0" y="3488"/>
                    <a:pt x="439" y="3927"/>
                    <a:pt x="982" y="3927"/>
                  </a:cubicBezTo>
                  <a:lnTo>
                    <a:pt x="982" y="15709"/>
                  </a:lnTo>
                  <a:cubicBezTo>
                    <a:pt x="982" y="16252"/>
                    <a:pt x="1421" y="16691"/>
                    <a:pt x="1964" y="16691"/>
                  </a:cubicBezTo>
                  <a:lnTo>
                    <a:pt x="10309" y="16691"/>
                  </a:lnTo>
                  <a:lnTo>
                    <a:pt x="10309" y="17960"/>
                  </a:lnTo>
                  <a:lnTo>
                    <a:pt x="7507" y="20762"/>
                  </a:lnTo>
                  <a:cubicBezTo>
                    <a:pt x="7419" y="20851"/>
                    <a:pt x="7364" y="20974"/>
                    <a:pt x="7364" y="21109"/>
                  </a:cubicBezTo>
                  <a:cubicBezTo>
                    <a:pt x="7364" y="21380"/>
                    <a:pt x="7583" y="21600"/>
                    <a:pt x="7855" y="21600"/>
                  </a:cubicBezTo>
                  <a:cubicBezTo>
                    <a:pt x="7990" y="21600"/>
                    <a:pt x="8113" y="21545"/>
                    <a:pt x="8202" y="21456"/>
                  </a:cubicBezTo>
                  <a:lnTo>
                    <a:pt x="10800" y="18858"/>
                  </a:lnTo>
                  <a:lnTo>
                    <a:pt x="13398" y="21456"/>
                  </a:lnTo>
                  <a:cubicBezTo>
                    <a:pt x="13488" y="21545"/>
                    <a:pt x="13610" y="21600"/>
                    <a:pt x="13745" y="21600"/>
                  </a:cubicBezTo>
                  <a:cubicBezTo>
                    <a:pt x="14017" y="21600"/>
                    <a:pt x="14236" y="21380"/>
                    <a:pt x="14236" y="21109"/>
                  </a:cubicBezTo>
                  <a:cubicBezTo>
                    <a:pt x="14236" y="20974"/>
                    <a:pt x="14182" y="20851"/>
                    <a:pt x="14093" y="20762"/>
                  </a:cubicBezTo>
                  <a:lnTo>
                    <a:pt x="11291" y="17960"/>
                  </a:lnTo>
                  <a:lnTo>
                    <a:pt x="11291" y="16691"/>
                  </a:lnTo>
                  <a:lnTo>
                    <a:pt x="19636" y="16691"/>
                  </a:lnTo>
                  <a:cubicBezTo>
                    <a:pt x="20178" y="16691"/>
                    <a:pt x="20618" y="16252"/>
                    <a:pt x="20618" y="15709"/>
                  </a:cubicBezTo>
                  <a:lnTo>
                    <a:pt x="20618" y="3927"/>
                  </a:lnTo>
                  <a:cubicBezTo>
                    <a:pt x="21160" y="3927"/>
                    <a:pt x="21600" y="3488"/>
                    <a:pt x="21600" y="2945"/>
                  </a:cubicBezTo>
                  <a:lnTo>
                    <a:pt x="21600" y="1964"/>
                  </a:lnTo>
                  <a:cubicBezTo>
                    <a:pt x="21600" y="1422"/>
                    <a:pt x="21160" y="982"/>
                    <a:pt x="20618" y="982"/>
                  </a:cubicBezTo>
                  <a:moveTo>
                    <a:pt x="16200" y="5891"/>
                  </a:moveTo>
                  <a:cubicBezTo>
                    <a:pt x="16471" y="5891"/>
                    <a:pt x="16691" y="6111"/>
                    <a:pt x="16691" y="6382"/>
                  </a:cubicBezTo>
                  <a:cubicBezTo>
                    <a:pt x="16691" y="6653"/>
                    <a:pt x="16471" y="6873"/>
                    <a:pt x="16200" y="6873"/>
                  </a:cubicBezTo>
                  <a:cubicBezTo>
                    <a:pt x="15929" y="6873"/>
                    <a:pt x="15709" y="6653"/>
                    <a:pt x="15709" y="6382"/>
                  </a:cubicBezTo>
                  <a:cubicBezTo>
                    <a:pt x="15709" y="6111"/>
                    <a:pt x="15929" y="5891"/>
                    <a:pt x="16200" y="5891"/>
                  </a:cubicBezTo>
                  <a:moveTo>
                    <a:pt x="16200" y="7855"/>
                  </a:moveTo>
                  <a:cubicBezTo>
                    <a:pt x="17013" y="7855"/>
                    <a:pt x="17673" y="7196"/>
                    <a:pt x="17673" y="6382"/>
                  </a:cubicBezTo>
                  <a:cubicBezTo>
                    <a:pt x="17673" y="5569"/>
                    <a:pt x="17013" y="4909"/>
                    <a:pt x="16200" y="4909"/>
                  </a:cubicBezTo>
                  <a:cubicBezTo>
                    <a:pt x="15387" y="4909"/>
                    <a:pt x="14727" y="5569"/>
                    <a:pt x="14727" y="6382"/>
                  </a:cubicBezTo>
                  <a:cubicBezTo>
                    <a:pt x="14727" y="7196"/>
                    <a:pt x="15387" y="7855"/>
                    <a:pt x="16200" y="7855"/>
                  </a:cubicBezTo>
                  <a:moveTo>
                    <a:pt x="8422" y="8135"/>
                  </a:moveTo>
                  <a:lnTo>
                    <a:pt x="11926" y="11638"/>
                  </a:lnTo>
                  <a:cubicBezTo>
                    <a:pt x="12015" y="11727"/>
                    <a:pt x="12138" y="11782"/>
                    <a:pt x="12273" y="11782"/>
                  </a:cubicBezTo>
                  <a:cubicBezTo>
                    <a:pt x="12408" y="11782"/>
                    <a:pt x="12531" y="11727"/>
                    <a:pt x="12620" y="11638"/>
                  </a:cubicBezTo>
                  <a:lnTo>
                    <a:pt x="14183" y="10075"/>
                  </a:lnTo>
                  <a:lnTo>
                    <a:pt x="16200" y="12764"/>
                  </a:lnTo>
                  <a:lnTo>
                    <a:pt x="5336" y="12764"/>
                  </a:lnTo>
                  <a:cubicBezTo>
                    <a:pt x="5336" y="12764"/>
                    <a:pt x="8422" y="8135"/>
                    <a:pt x="8422" y="8135"/>
                  </a:cubicBezTo>
                  <a:close/>
                  <a:moveTo>
                    <a:pt x="4418" y="13745"/>
                  </a:moveTo>
                  <a:lnTo>
                    <a:pt x="17182" y="13745"/>
                  </a:lnTo>
                  <a:cubicBezTo>
                    <a:pt x="17453" y="13745"/>
                    <a:pt x="17673" y="13526"/>
                    <a:pt x="17673" y="13255"/>
                  </a:cubicBezTo>
                  <a:cubicBezTo>
                    <a:pt x="17673" y="13144"/>
                    <a:pt x="17630" y="13047"/>
                    <a:pt x="17568" y="12965"/>
                  </a:cubicBezTo>
                  <a:lnTo>
                    <a:pt x="17575" y="12960"/>
                  </a:lnTo>
                  <a:lnTo>
                    <a:pt x="14629" y="9033"/>
                  </a:lnTo>
                  <a:lnTo>
                    <a:pt x="14622" y="9038"/>
                  </a:lnTo>
                  <a:cubicBezTo>
                    <a:pt x="14533" y="8919"/>
                    <a:pt x="14397" y="8836"/>
                    <a:pt x="14236" y="8836"/>
                  </a:cubicBezTo>
                  <a:cubicBezTo>
                    <a:pt x="14101" y="8836"/>
                    <a:pt x="13978" y="8891"/>
                    <a:pt x="13889" y="8980"/>
                  </a:cubicBezTo>
                  <a:lnTo>
                    <a:pt x="12273" y="10597"/>
                  </a:lnTo>
                  <a:lnTo>
                    <a:pt x="8693" y="7017"/>
                  </a:lnTo>
                  <a:cubicBezTo>
                    <a:pt x="8604" y="6928"/>
                    <a:pt x="8481" y="6873"/>
                    <a:pt x="8345" y="6873"/>
                  </a:cubicBezTo>
                  <a:cubicBezTo>
                    <a:pt x="8175" y="6873"/>
                    <a:pt x="8033" y="6965"/>
                    <a:pt x="7945" y="7097"/>
                  </a:cubicBezTo>
                  <a:lnTo>
                    <a:pt x="7937" y="7091"/>
                  </a:lnTo>
                  <a:lnTo>
                    <a:pt x="4010" y="12982"/>
                  </a:lnTo>
                  <a:lnTo>
                    <a:pt x="4017" y="12988"/>
                  </a:lnTo>
                  <a:cubicBezTo>
                    <a:pt x="3965" y="13066"/>
                    <a:pt x="3927" y="13154"/>
                    <a:pt x="3927" y="13255"/>
                  </a:cubicBezTo>
                  <a:cubicBezTo>
                    <a:pt x="3927" y="13526"/>
                    <a:pt x="4147" y="13745"/>
                    <a:pt x="4418" y="13745"/>
                  </a:cubicBezTo>
                </a:path>
              </a:pathLst>
            </a:custGeom>
            <a:solidFill>
              <a:sysClr val="window" lastClr="FFFFFF"/>
            </a:solidFill>
            <a:ln w="12700">
              <a:miter lim="400000"/>
            </a:ln>
          </p:spPr>
          <p:txBody>
            <a:bodyPr anchor="ctr"/>
            <a:p>
              <a:pPr algn="ctr">
                <a:lnSpc>
                  <a:spcPct val="130000"/>
                </a:lnSpc>
              </a:pPr>
              <a:endParaRPr>
                <a:latin typeface="微软雅黑" panose="020B0503020204020204" charset="-122"/>
                <a:ea typeface="微软雅黑" panose="020B0503020204020204" charset="-122"/>
              </a:endParaRPr>
            </a:p>
          </p:txBody>
        </p:sp>
      </p:grpSp>
      <p:grpSp>
        <p:nvGrpSpPr>
          <p:cNvPr id="163" name="组合 162"/>
          <p:cNvGrpSpPr/>
          <p:nvPr/>
        </p:nvGrpSpPr>
        <p:grpSpPr>
          <a:xfrm>
            <a:off x="4392930" y="1038860"/>
            <a:ext cx="1750060" cy="1379220"/>
            <a:chOff x="6918" y="1396"/>
            <a:chExt cx="2756" cy="2172"/>
          </a:xfrm>
        </p:grpSpPr>
        <p:sp>
          <p:nvSpPr>
            <p:cNvPr id="76" name="任意多边形 14"/>
            <p:cNvSpPr/>
            <p:nvPr>
              <p:custDataLst>
                <p:tags r:id="rId53"/>
              </p:custDataLst>
            </p:nvPr>
          </p:nvSpPr>
          <p:spPr bwMode="auto">
            <a:xfrm>
              <a:off x="9562" y="2225"/>
              <a:ext cx="112" cy="513"/>
            </a:xfrm>
            <a:custGeom>
              <a:avLst/>
              <a:gdLst>
                <a:gd name="T0" fmla="*/ 0 w 25"/>
                <a:gd name="T1" fmla="*/ 116 h 116"/>
                <a:gd name="T2" fmla="*/ 16 w 25"/>
                <a:gd name="T3" fmla="*/ 95 h 116"/>
                <a:gd name="T4" fmla="*/ 0 w 25"/>
                <a:gd name="T5" fmla="*/ 0 h 116"/>
                <a:gd name="T6" fmla="*/ 23 w 25"/>
                <a:gd name="T7" fmla="*/ 37 h 116"/>
                <a:gd name="T8" fmla="*/ 23 w 25"/>
                <a:gd name="T9" fmla="*/ 37 h 116"/>
                <a:gd name="T10" fmla="*/ 23 w 25"/>
                <a:gd name="T11" fmla="*/ 38 h 116"/>
                <a:gd name="T12" fmla="*/ 23 w 25"/>
                <a:gd name="T13" fmla="*/ 38 h 116"/>
                <a:gd name="T14" fmla="*/ 23 w 25"/>
                <a:gd name="T15" fmla="*/ 38 h 116"/>
                <a:gd name="T16" fmla="*/ 23 w 25"/>
                <a:gd name="T17" fmla="*/ 38 h 116"/>
                <a:gd name="T18" fmla="*/ 23 w 25"/>
                <a:gd name="T19" fmla="*/ 39 h 116"/>
                <a:gd name="T20" fmla="*/ 25 w 25"/>
                <a:gd name="T21" fmla="*/ 52 h 116"/>
                <a:gd name="T22" fmla="*/ 25 w 25"/>
                <a:gd name="T23" fmla="*/ 53 h 116"/>
                <a:gd name="T24" fmla="*/ 25 w 25"/>
                <a:gd name="T25" fmla="*/ 53 h 116"/>
                <a:gd name="T26" fmla="*/ 25 w 25"/>
                <a:gd name="T27" fmla="*/ 53 h 116"/>
                <a:gd name="T28" fmla="*/ 25 w 25"/>
                <a:gd name="T29" fmla="*/ 53 h 116"/>
                <a:gd name="T30" fmla="*/ 25 w 25"/>
                <a:gd name="T31" fmla="*/ 54 h 116"/>
                <a:gd name="T32" fmla="*/ 25 w 25"/>
                <a:gd name="T33" fmla="*/ 54 h 116"/>
                <a:gd name="T34" fmla="*/ 25 w 25"/>
                <a:gd name="T35" fmla="*/ 54 h 116"/>
                <a:gd name="T36" fmla="*/ 25 w 25"/>
                <a:gd name="T37" fmla="*/ 54 h 116"/>
                <a:gd name="T38" fmla="*/ 25 w 25"/>
                <a:gd name="T39" fmla="*/ 55 h 116"/>
                <a:gd name="T40" fmla="*/ 25 w 25"/>
                <a:gd name="T41" fmla="*/ 55 h 116"/>
                <a:gd name="T42" fmla="*/ 25 w 25"/>
                <a:gd name="T43" fmla="*/ 55 h 116"/>
                <a:gd name="T44" fmla="*/ 25 w 25"/>
                <a:gd name="T45" fmla="*/ 55 h 116"/>
                <a:gd name="T46" fmla="*/ 25 w 25"/>
                <a:gd name="T47" fmla="*/ 56 h 116"/>
                <a:gd name="T48" fmla="*/ 25 w 25"/>
                <a:gd name="T49" fmla="*/ 56 h 116"/>
                <a:gd name="T50" fmla="*/ 25 w 25"/>
                <a:gd name="T51" fmla="*/ 56 h 116"/>
                <a:gd name="T52" fmla="*/ 25 w 25"/>
                <a:gd name="T53" fmla="*/ 56 h 116"/>
                <a:gd name="T54" fmla="*/ 25 w 25"/>
                <a:gd name="T55" fmla="*/ 57 h 116"/>
                <a:gd name="T56" fmla="*/ 25 w 25"/>
                <a:gd name="T57" fmla="*/ 57 h 116"/>
                <a:gd name="T58" fmla="*/ 25 w 25"/>
                <a:gd name="T59" fmla="*/ 57 h 116"/>
                <a:gd name="T60" fmla="*/ 25 w 25"/>
                <a:gd name="T61" fmla="*/ 58 h 116"/>
                <a:gd name="T62" fmla="*/ 25 w 25"/>
                <a:gd name="T63" fmla="*/ 58 h 116"/>
                <a:gd name="T64" fmla="*/ 25 w 25"/>
                <a:gd name="T65" fmla="*/ 58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5" h="116">
                  <a:moveTo>
                    <a:pt x="16" y="95"/>
                  </a:moveTo>
                  <a:cubicBezTo>
                    <a:pt x="12" y="103"/>
                    <a:pt x="7" y="110"/>
                    <a:pt x="0" y="116"/>
                  </a:cubicBezTo>
                  <a:cubicBezTo>
                    <a:pt x="0" y="116"/>
                    <a:pt x="0" y="116"/>
                    <a:pt x="0" y="116"/>
                  </a:cubicBezTo>
                  <a:cubicBezTo>
                    <a:pt x="7" y="110"/>
                    <a:pt x="12" y="103"/>
                    <a:pt x="16" y="95"/>
                  </a:cubicBezTo>
                  <a:moveTo>
                    <a:pt x="0" y="0"/>
                  </a:moveTo>
                  <a:cubicBezTo>
                    <a:pt x="0" y="0"/>
                    <a:pt x="0" y="0"/>
                    <a:pt x="0" y="0"/>
                  </a:cubicBezTo>
                  <a:cubicBezTo>
                    <a:pt x="11" y="10"/>
                    <a:pt x="19" y="23"/>
                    <a:pt x="23" y="37"/>
                  </a:cubicBezTo>
                  <a:cubicBezTo>
                    <a:pt x="23" y="37"/>
                    <a:pt x="23" y="37"/>
                    <a:pt x="23" y="37"/>
                  </a:cubicBezTo>
                  <a:cubicBezTo>
                    <a:pt x="23" y="37"/>
                    <a:pt x="23" y="37"/>
                    <a:pt x="23" y="37"/>
                  </a:cubicBezTo>
                  <a:cubicBezTo>
                    <a:pt x="23" y="37"/>
                    <a:pt x="23" y="37"/>
                    <a:pt x="23" y="37"/>
                  </a:cubicBezTo>
                  <a:cubicBezTo>
                    <a:pt x="23" y="37"/>
                    <a:pt x="23" y="37"/>
                    <a:pt x="23" y="37"/>
                  </a:cubicBezTo>
                  <a:cubicBezTo>
                    <a:pt x="23" y="38"/>
                    <a:pt x="23" y="38"/>
                    <a:pt x="23" y="38"/>
                  </a:cubicBezTo>
                  <a:cubicBezTo>
                    <a:pt x="23" y="38"/>
                    <a:pt x="23" y="38"/>
                    <a:pt x="23" y="38"/>
                  </a:cubicBezTo>
                  <a:cubicBezTo>
                    <a:pt x="23" y="38"/>
                    <a:pt x="23" y="38"/>
                    <a:pt x="23" y="38"/>
                  </a:cubicBezTo>
                  <a:cubicBezTo>
                    <a:pt x="23" y="38"/>
                    <a:pt x="23" y="38"/>
                    <a:pt x="23" y="38"/>
                  </a:cubicBezTo>
                  <a:cubicBezTo>
                    <a:pt x="23" y="38"/>
                    <a:pt x="23" y="38"/>
                    <a:pt x="23" y="38"/>
                  </a:cubicBezTo>
                  <a:cubicBezTo>
                    <a:pt x="23" y="38"/>
                    <a:pt x="23" y="38"/>
                    <a:pt x="23" y="38"/>
                  </a:cubicBezTo>
                  <a:cubicBezTo>
                    <a:pt x="23" y="38"/>
                    <a:pt x="23" y="38"/>
                    <a:pt x="23" y="38"/>
                  </a:cubicBezTo>
                  <a:cubicBezTo>
                    <a:pt x="23" y="38"/>
                    <a:pt x="23" y="38"/>
                    <a:pt x="23" y="38"/>
                  </a:cubicBezTo>
                  <a:cubicBezTo>
                    <a:pt x="23" y="39"/>
                    <a:pt x="23" y="39"/>
                    <a:pt x="23" y="39"/>
                  </a:cubicBezTo>
                  <a:cubicBezTo>
                    <a:pt x="23" y="39"/>
                    <a:pt x="23" y="39"/>
                    <a:pt x="23" y="39"/>
                  </a:cubicBezTo>
                  <a:cubicBezTo>
                    <a:pt x="24" y="43"/>
                    <a:pt x="25" y="48"/>
                    <a:pt x="25" y="52"/>
                  </a:cubicBezTo>
                  <a:cubicBezTo>
                    <a:pt x="25" y="52"/>
                    <a:pt x="25" y="52"/>
                    <a:pt x="25" y="52"/>
                  </a:cubicBezTo>
                  <a:cubicBezTo>
                    <a:pt x="25" y="53"/>
                    <a:pt x="25" y="53"/>
                    <a:pt x="25" y="53"/>
                  </a:cubicBezTo>
                  <a:cubicBezTo>
                    <a:pt x="25" y="53"/>
                    <a:pt x="25" y="53"/>
                    <a:pt x="25" y="53"/>
                  </a:cubicBezTo>
                  <a:cubicBezTo>
                    <a:pt x="25" y="53"/>
                    <a:pt x="25" y="53"/>
                    <a:pt x="25" y="53"/>
                  </a:cubicBezTo>
                  <a:cubicBezTo>
                    <a:pt x="25" y="53"/>
                    <a:pt x="25" y="53"/>
                    <a:pt x="25" y="53"/>
                  </a:cubicBezTo>
                  <a:cubicBezTo>
                    <a:pt x="25" y="53"/>
                    <a:pt x="25" y="53"/>
                    <a:pt x="25" y="53"/>
                  </a:cubicBezTo>
                  <a:cubicBezTo>
                    <a:pt x="25" y="53"/>
                    <a:pt x="25" y="53"/>
                    <a:pt x="25" y="53"/>
                  </a:cubicBezTo>
                  <a:cubicBezTo>
                    <a:pt x="25" y="53"/>
                    <a:pt x="25" y="53"/>
                    <a:pt x="25" y="53"/>
                  </a:cubicBezTo>
                  <a:cubicBezTo>
                    <a:pt x="25" y="53"/>
                    <a:pt x="25" y="53"/>
                    <a:pt x="25" y="53"/>
                  </a:cubicBezTo>
                  <a:cubicBezTo>
                    <a:pt x="25" y="54"/>
                    <a:pt x="25" y="54"/>
                    <a:pt x="25" y="54"/>
                  </a:cubicBezTo>
                  <a:cubicBezTo>
                    <a:pt x="25" y="54"/>
                    <a:pt x="25" y="54"/>
                    <a:pt x="25" y="54"/>
                  </a:cubicBezTo>
                  <a:cubicBezTo>
                    <a:pt x="25" y="54"/>
                    <a:pt x="25" y="54"/>
                    <a:pt x="25" y="54"/>
                  </a:cubicBezTo>
                  <a:cubicBezTo>
                    <a:pt x="25" y="54"/>
                    <a:pt x="25" y="54"/>
                    <a:pt x="25" y="54"/>
                  </a:cubicBezTo>
                  <a:cubicBezTo>
                    <a:pt x="25" y="54"/>
                    <a:pt x="25" y="54"/>
                    <a:pt x="25" y="54"/>
                  </a:cubicBezTo>
                  <a:cubicBezTo>
                    <a:pt x="25" y="54"/>
                    <a:pt x="25" y="54"/>
                    <a:pt x="25" y="54"/>
                  </a:cubicBezTo>
                  <a:cubicBezTo>
                    <a:pt x="25" y="54"/>
                    <a:pt x="25" y="54"/>
                    <a:pt x="25" y="54"/>
                  </a:cubicBezTo>
                  <a:cubicBezTo>
                    <a:pt x="25" y="54"/>
                    <a:pt x="25" y="54"/>
                    <a:pt x="25" y="55"/>
                  </a:cubicBezTo>
                  <a:cubicBezTo>
                    <a:pt x="25" y="55"/>
                    <a:pt x="25" y="55"/>
                    <a:pt x="25" y="55"/>
                  </a:cubicBezTo>
                  <a:cubicBezTo>
                    <a:pt x="25" y="55"/>
                    <a:pt x="25" y="55"/>
                    <a:pt x="25" y="55"/>
                  </a:cubicBezTo>
                  <a:cubicBezTo>
                    <a:pt x="25" y="55"/>
                    <a:pt x="25" y="55"/>
                    <a:pt x="25" y="55"/>
                  </a:cubicBezTo>
                  <a:cubicBezTo>
                    <a:pt x="25" y="55"/>
                    <a:pt x="25" y="55"/>
                    <a:pt x="25" y="55"/>
                  </a:cubicBezTo>
                  <a:cubicBezTo>
                    <a:pt x="25" y="55"/>
                    <a:pt x="25" y="55"/>
                    <a:pt x="25" y="55"/>
                  </a:cubicBezTo>
                  <a:cubicBezTo>
                    <a:pt x="25" y="55"/>
                    <a:pt x="25" y="55"/>
                    <a:pt x="25" y="55"/>
                  </a:cubicBezTo>
                  <a:cubicBezTo>
                    <a:pt x="25" y="55"/>
                    <a:pt x="25" y="55"/>
                    <a:pt x="25" y="55"/>
                  </a:cubicBezTo>
                  <a:cubicBezTo>
                    <a:pt x="25" y="55"/>
                    <a:pt x="25" y="56"/>
                    <a:pt x="25" y="56"/>
                  </a:cubicBezTo>
                  <a:cubicBezTo>
                    <a:pt x="25" y="56"/>
                    <a:pt x="25" y="56"/>
                    <a:pt x="25" y="56"/>
                  </a:cubicBezTo>
                  <a:cubicBezTo>
                    <a:pt x="25" y="56"/>
                    <a:pt x="25" y="56"/>
                    <a:pt x="25" y="56"/>
                  </a:cubicBezTo>
                  <a:cubicBezTo>
                    <a:pt x="25" y="56"/>
                    <a:pt x="25" y="56"/>
                    <a:pt x="25" y="56"/>
                  </a:cubicBezTo>
                  <a:cubicBezTo>
                    <a:pt x="25" y="56"/>
                    <a:pt x="25" y="56"/>
                    <a:pt x="25" y="56"/>
                  </a:cubicBezTo>
                  <a:cubicBezTo>
                    <a:pt x="25" y="56"/>
                    <a:pt x="25" y="56"/>
                    <a:pt x="25" y="56"/>
                  </a:cubicBezTo>
                  <a:cubicBezTo>
                    <a:pt x="25" y="56"/>
                    <a:pt x="25" y="56"/>
                    <a:pt x="25" y="56"/>
                  </a:cubicBezTo>
                  <a:cubicBezTo>
                    <a:pt x="25" y="56"/>
                    <a:pt x="25" y="56"/>
                    <a:pt x="25" y="56"/>
                  </a:cubicBezTo>
                  <a:cubicBezTo>
                    <a:pt x="25" y="57"/>
                    <a:pt x="25" y="57"/>
                    <a:pt x="25" y="57"/>
                  </a:cubicBezTo>
                  <a:cubicBezTo>
                    <a:pt x="25" y="57"/>
                    <a:pt x="25" y="57"/>
                    <a:pt x="25" y="57"/>
                  </a:cubicBezTo>
                  <a:cubicBezTo>
                    <a:pt x="25" y="57"/>
                    <a:pt x="25" y="57"/>
                    <a:pt x="25" y="57"/>
                  </a:cubicBezTo>
                  <a:cubicBezTo>
                    <a:pt x="25" y="57"/>
                    <a:pt x="25" y="57"/>
                    <a:pt x="25" y="57"/>
                  </a:cubicBezTo>
                  <a:cubicBezTo>
                    <a:pt x="25" y="57"/>
                    <a:pt x="25" y="57"/>
                    <a:pt x="25" y="57"/>
                  </a:cubicBezTo>
                  <a:cubicBezTo>
                    <a:pt x="25" y="57"/>
                    <a:pt x="25" y="57"/>
                    <a:pt x="25" y="57"/>
                  </a:cubicBezTo>
                  <a:cubicBezTo>
                    <a:pt x="25" y="57"/>
                    <a:pt x="25" y="57"/>
                    <a:pt x="25" y="57"/>
                  </a:cubicBezTo>
                  <a:cubicBezTo>
                    <a:pt x="25" y="57"/>
                    <a:pt x="25" y="57"/>
                    <a:pt x="25" y="58"/>
                  </a:cubicBezTo>
                  <a:cubicBezTo>
                    <a:pt x="25" y="58"/>
                    <a:pt x="25" y="58"/>
                    <a:pt x="25" y="58"/>
                  </a:cubicBezTo>
                  <a:cubicBezTo>
                    <a:pt x="25" y="58"/>
                    <a:pt x="25" y="58"/>
                    <a:pt x="25" y="58"/>
                  </a:cubicBezTo>
                  <a:cubicBezTo>
                    <a:pt x="25" y="58"/>
                    <a:pt x="25" y="58"/>
                    <a:pt x="25" y="58"/>
                  </a:cubicBezTo>
                  <a:cubicBezTo>
                    <a:pt x="25" y="58"/>
                    <a:pt x="25" y="58"/>
                    <a:pt x="25" y="58"/>
                  </a:cubicBezTo>
                  <a:cubicBezTo>
                    <a:pt x="25" y="35"/>
                    <a:pt x="16" y="14"/>
                    <a:pt x="0" y="0"/>
                  </a:cubicBezTo>
                </a:path>
              </a:pathLst>
            </a:custGeom>
            <a:solidFill>
              <a:srgbClr val="D3D1D0"/>
            </a:solidFill>
            <a:ln>
              <a:noFill/>
            </a:ln>
            <a:extLst>
              <a:ext uri="{91240B29-F687-4F45-9708-019B960494DF}">
                <a14:hiddenLine xmlns:a14="http://schemas.microsoft.com/office/drawing/2010/main" w="9525">
                  <a:solidFill>
                    <a:srgbClr val="000000"/>
                  </a:solidFill>
                  <a:round/>
                </a14:hiddenLine>
              </a:ext>
            </a:extLst>
          </p:spPr>
          <p:txBody>
            <a:bodyPr anchor="ctr"/>
            <a:p>
              <a:pPr algn="ctr">
                <a:lnSpc>
                  <a:spcPct val="130000"/>
                </a:lnSpc>
              </a:pPr>
              <a:endParaRPr>
                <a:latin typeface="微软雅黑" panose="020B0503020204020204" charset="-122"/>
                <a:ea typeface="微软雅黑" panose="020B0503020204020204" charset="-122"/>
              </a:endParaRPr>
            </a:p>
          </p:txBody>
        </p:sp>
        <p:sp>
          <p:nvSpPr>
            <p:cNvPr id="77" name="任意多边形 15"/>
            <p:cNvSpPr/>
            <p:nvPr>
              <p:custDataLst>
                <p:tags r:id="rId54"/>
              </p:custDataLst>
            </p:nvPr>
          </p:nvSpPr>
          <p:spPr bwMode="auto">
            <a:xfrm>
              <a:off x="9562" y="2225"/>
              <a:ext cx="112" cy="513"/>
            </a:xfrm>
            <a:custGeom>
              <a:avLst/>
              <a:gdLst>
                <a:gd name="T0" fmla="*/ 1 w 25"/>
                <a:gd name="T1" fmla="*/ 116 h 116"/>
                <a:gd name="T2" fmla="*/ 0 w 25"/>
                <a:gd name="T3" fmla="*/ 116 h 116"/>
                <a:gd name="T4" fmla="*/ 20 w 25"/>
                <a:gd name="T5" fmla="*/ 86 h 116"/>
                <a:gd name="T6" fmla="*/ 25 w 25"/>
                <a:gd name="T7" fmla="*/ 58 h 116"/>
                <a:gd name="T8" fmla="*/ 25 w 25"/>
                <a:gd name="T9" fmla="*/ 58 h 116"/>
                <a:gd name="T10" fmla="*/ 25 w 25"/>
                <a:gd name="T11" fmla="*/ 58 h 116"/>
                <a:gd name="T12" fmla="*/ 25 w 25"/>
                <a:gd name="T13" fmla="*/ 57 h 116"/>
                <a:gd name="T14" fmla="*/ 25 w 25"/>
                <a:gd name="T15" fmla="*/ 57 h 116"/>
                <a:gd name="T16" fmla="*/ 25 w 25"/>
                <a:gd name="T17" fmla="*/ 57 h 116"/>
                <a:gd name="T18" fmla="*/ 25 w 25"/>
                <a:gd name="T19" fmla="*/ 57 h 116"/>
                <a:gd name="T20" fmla="*/ 25 w 25"/>
                <a:gd name="T21" fmla="*/ 57 h 116"/>
                <a:gd name="T22" fmla="*/ 25 w 25"/>
                <a:gd name="T23" fmla="*/ 57 h 116"/>
                <a:gd name="T24" fmla="*/ 25 w 25"/>
                <a:gd name="T25" fmla="*/ 56 h 116"/>
                <a:gd name="T26" fmla="*/ 25 w 25"/>
                <a:gd name="T27" fmla="*/ 56 h 116"/>
                <a:gd name="T28" fmla="*/ 25 w 25"/>
                <a:gd name="T29" fmla="*/ 56 h 116"/>
                <a:gd name="T30" fmla="*/ 25 w 25"/>
                <a:gd name="T31" fmla="*/ 56 h 116"/>
                <a:gd name="T32" fmla="*/ 25 w 25"/>
                <a:gd name="T33" fmla="*/ 56 h 116"/>
                <a:gd name="T34" fmla="*/ 25 w 25"/>
                <a:gd name="T35" fmla="*/ 56 h 116"/>
                <a:gd name="T36" fmla="*/ 25 w 25"/>
                <a:gd name="T37" fmla="*/ 55 h 116"/>
                <a:gd name="T38" fmla="*/ 25 w 25"/>
                <a:gd name="T39" fmla="*/ 55 h 116"/>
                <a:gd name="T40" fmla="*/ 25 w 25"/>
                <a:gd name="T41" fmla="*/ 55 h 116"/>
                <a:gd name="T42" fmla="*/ 25 w 25"/>
                <a:gd name="T43" fmla="*/ 55 h 116"/>
                <a:gd name="T44" fmla="*/ 25 w 25"/>
                <a:gd name="T45" fmla="*/ 55 h 116"/>
                <a:gd name="T46" fmla="*/ 25 w 25"/>
                <a:gd name="T47" fmla="*/ 55 h 116"/>
                <a:gd name="T48" fmla="*/ 25 w 25"/>
                <a:gd name="T49" fmla="*/ 54 h 116"/>
                <a:gd name="T50" fmla="*/ 25 w 25"/>
                <a:gd name="T51" fmla="*/ 54 h 116"/>
                <a:gd name="T52" fmla="*/ 25 w 25"/>
                <a:gd name="T53" fmla="*/ 54 h 116"/>
                <a:gd name="T54" fmla="*/ 25 w 25"/>
                <a:gd name="T55" fmla="*/ 54 h 116"/>
                <a:gd name="T56" fmla="*/ 25 w 25"/>
                <a:gd name="T57" fmla="*/ 54 h 116"/>
                <a:gd name="T58" fmla="*/ 25 w 25"/>
                <a:gd name="T59" fmla="*/ 53 h 116"/>
                <a:gd name="T60" fmla="*/ 25 w 25"/>
                <a:gd name="T61" fmla="*/ 53 h 116"/>
                <a:gd name="T62" fmla="*/ 25 w 25"/>
                <a:gd name="T63" fmla="*/ 53 h 116"/>
                <a:gd name="T64" fmla="*/ 25 w 25"/>
                <a:gd name="T65" fmla="*/ 53 h 116"/>
                <a:gd name="T66" fmla="*/ 25 w 25"/>
                <a:gd name="T67" fmla="*/ 53 h 116"/>
                <a:gd name="T68" fmla="*/ 25 w 25"/>
                <a:gd name="T69" fmla="*/ 53 h 116"/>
                <a:gd name="T70" fmla="*/ 25 w 25"/>
                <a:gd name="T71" fmla="*/ 52 h 116"/>
                <a:gd name="T72" fmla="*/ 23 w 25"/>
                <a:gd name="T73" fmla="*/ 39 h 116"/>
                <a:gd name="T74" fmla="*/ 23 w 25"/>
                <a:gd name="T75" fmla="*/ 39 h 116"/>
                <a:gd name="T76" fmla="*/ 23 w 25"/>
                <a:gd name="T77" fmla="*/ 38 h 116"/>
                <a:gd name="T78" fmla="*/ 23 w 25"/>
                <a:gd name="T79" fmla="*/ 38 h 116"/>
                <a:gd name="T80" fmla="*/ 23 w 25"/>
                <a:gd name="T81" fmla="*/ 38 h 116"/>
                <a:gd name="T82" fmla="*/ 23 w 25"/>
                <a:gd name="T83" fmla="*/ 38 h 116"/>
                <a:gd name="T84" fmla="*/ 23 w 25"/>
                <a:gd name="T85" fmla="*/ 38 h 116"/>
                <a:gd name="T86" fmla="*/ 23 w 25"/>
                <a:gd name="T87" fmla="*/ 38 h 116"/>
                <a:gd name="T88" fmla="*/ 23 w 25"/>
                <a:gd name="T89" fmla="*/ 37 h 116"/>
                <a:gd name="T90" fmla="*/ 23 w 25"/>
                <a:gd name="T91" fmla="*/ 37 h 116"/>
                <a:gd name="T92" fmla="*/ 23 w 25"/>
                <a:gd name="T93" fmla="*/ 37 h 116"/>
                <a:gd name="T94" fmla="*/ 0 w 25"/>
                <a:gd name="T95" fmla="*/ 0 h 116"/>
                <a:gd name="T96" fmla="*/ 23 w 25"/>
                <a:gd name="T97" fmla="*/ 37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5" h="116">
                  <a:moveTo>
                    <a:pt x="20" y="86"/>
                  </a:moveTo>
                  <a:cubicBezTo>
                    <a:pt x="16" y="97"/>
                    <a:pt x="9" y="107"/>
                    <a:pt x="1" y="116"/>
                  </a:cubicBezTo>
                  <a:cubicBezTo>
                    <a:pt x="0" y="116"/>
                    <a:pt x="0" y="116"/>
                    <a:pt x="0" y="116"/>
                  </a:cubicBezTo>
                  <a:cubicBezTo>
                    <a:pt x="0" y="116"/>
                    <a:pt x="0" y="116"/>
                    <a:pt x="0" y="116"/>
                  </a:cubicBezTo>
                  <a:cubicBezTo>
                    <a:pt x="7" y="110"/>
                    <a:pt x="12" y="103"/>
                    <a:pt x="16" y="95"/>
                  </a:cubicBezTo>
                  <a:cubicBezTo>
                    <a:pt x="18" y="92"/>
                    <a:pt x="19" y="89"/>
                    <a:pt x="20" y="86"/>
                  </a:cubicBezTo>
                  <a:moveTo>
                    <a:pt x="25" y="58"/>
                  </a:moveTo>
                  <a:cubicBezTo>
                    <a:pt x="25" y="58"/>
                    <a:pt x="25" y="58"/>
                    <a:pt x="25" y="58"/>
                  </a:cubicBezTo>
                  <a:cubicBezTo>
                    <a:pt x="25" y="58"/>
                    <a:pt x="25" y="58"/>
                    <a:pt x="25" y="58"/>
                  </a:cubicBezTo>
                  <a:cubicBezTo>
                    <a:pt x="25" y="58"/>
                    <a:pt x="25" y="58"/>
                    <a:pt x="25" y="58"/>
                  </a:cubicBezTo>
                  <a:moveTo>
                    <a:pt x="25" y="58"/>
                  </a:moveTo>
                  <a:cubicBezTo>
                    <a:pt x="25" y="58"/>
                    <a:pt x="25" y="58"/>
                    <a:pt x="25" y="58"/>
                  </a:cubicBezTo>
                  <a:cubicBezTo>
                    <a:pt x="25" y="58"/>
                    <a:pt x="25" y="58"/>
                    <a:pt x="25" y="58"/>
                  </a:cubicBezTo>
                  <a:moveTo>
                    <a:pt x="25" y="57"/>
                  </a:moveTo>
                  <a:cubicBezTo>
                    <a:pt x="25" y="57"/>
                    <a:pt x="25" y="57"/>
                    <a:pt x="25" y="57"/>
                  </a:cubicBezTo>
                  <a:cubicBezTo>
                    <a:pt x="25" y="57"/>
                    <a:pt x="25" y="57"/>
                    <a:pt x="25" y="57"/>
                  </a:cubicBezTo>
                  <a:moveTo>
                    <a:pt x="25" y="57"/>
                  </a:moveTo>
                  <a:cubicBezTo>
                    <a:pt x="25" y="57"/>
                    <a:pt x="25" y="57"/>
                    <a:pt x="25" y="57"/>
                  </a:cubicBezTo>
                  <a:cubicBezTo>
                    <a:pt x="25" y="57"/>
                    <a:pt x="25" y="57"/>
                    <a:pt x="25" y="57"/>
                  </a:cubicBezTo>
                  <a:moveTo>
                    <a:pt x="25" y="57"/>
                  </a:moveTo>
                  <a:cubicBezTo>
                    <a:pt x="25" y="57"/>
                    <a:pt x="25" y="57"/>
                    <a:pt x="25" y="57"/>
                  </a:cubicBezTo>
                  <a:cubicBezTo>
                    <a:pt x="25" y="57"/>
                    <a:pt x="25" y="57"/>
                    <a:pt x="25" y="57"/>
                  </a:cubicBezTo>
                  <a:moveTo>
                    <a:pt x="25" y="56"/>
                  </a:moveTo>
                  <a:cubicBezTo>
                    <a:pt x="25" y="57"/>
                    <a:pt x="25" y="57"/>
                    <a:pt x="25" y="57"/>
                  </a:cubicBezTo>
                  <a:cubicBezTo>
                    <a:pt x="25" y="57"/>
                    <a:pt x="25" y="57"/>
                    <a:pt x="25" y="56"/>
                  </a:cubicBezTo>
                  <a:moveTo>
                    <a:pt x="25" y="56"/>
                  </a:moveTo>
                  <a:cubicBezTo>
                    <a:pt x="25" y="56"/>
                    <a:pt x="25" y="56"/>
                    <a:pt x="25" y="56"/>
                  </a:cubicBezTo>
                  <a:cubicBezTo>
                    <a:pt x="25" y="56"/>
                    <a:pt x="25" y="56"/>
                    <a:pt x="25" y="56"/>
                  </a:cubicBezTo>
                  <a:moveTo>
                    <a:pt x="25" y="56"/>
                  </a:moveTo>
                  <a:cubicBezTo>
                    <a:pt x="25" y="56"/>
                    <a:pt x="25" y="56"/>
                    <a:pt x="25" y="56"/>
                  </a:cubicBezTo>
                  <a:cubicBezTo>
                    <a:pt x="25" y="56"/>
                    <a:pt x="25" y="56"/>
                    <a:pt x="25" y="56"/>
                  </a:cubicBezTo>
                  <a:moveTo>
                    <a:pt x="25" y="56"/>
                  </a:moveTo>
                  <a:cubicBezTo>
                    <a:pt x="25" y="56"/>
                    <a:pt x="25" y="56"/>
                    <a:pt x="25" y="56"/>
                  </a:cubicBezTo>
                  <a:cubicBezTo>
                    <a:pt x="25" y="56"/>
                    <a:pt x="25" y="56"/>
                    <a:pt x="25" y="56"/>
                  </a:cubicBezTo>
                  <a:moveTo>
                    <a:pt x="25" y="55"/>
                  </a:moveTo>
                  <a:cubicBezTo>
                    <a:pt x="25" y="55"/>
                    <a:pt x="25" y="56"/>
                    <a:pt x="25" y="56"/>
                  </a:cubicBezTo>
                  <a:cubicBezTo>
                    <a:pt x="25" y="56"/>
                    <a:pt x="25" y="55"/>
                    <a:pt x="25" y="55"/>
                  </a:cubicBezTo>
                  <a:moveTo>
                    <a:pt x="25" y="55"/>
                  </a:moveTo>
                  <a:cubicBezTo>
                    <a:pt x="25" y="55"/>
                    <a:pt x="25" y="55"/>
                    <a:pt x="25" y="55"/>
                  </a:cubicBezTo>
                  <a:cubicBezTo>
                    <a:pt x="25" y="55"/>
                    <a:pt x="25" y="55"/>
                    <a:pt x="25" y="55"/>
                  </a:cubicBezTo>
                  <a:moveTo>
                    <a:pt x="25" y="55"/>
                  </a:moveTo>
                  <a:cubicBezTo>
                    <a:pt x="25" y="55"/>
                    <a:pt x="25" y="55"/>
                    <a:pt x="25" y="55"/>
                  </a:cubicBezTo>
                  <a:cubicBezTo>
                    <a:pt x="25" y="55"/>
                    <a:pt x="25" y="55"/>
                    <a:pt x="25" y="55"/>
                  </a:cubicBezTo>
                  <a:moveTo>
                    <a:pt x="25" y="55"/>
                  </a:moveTo>
                  <a:cubicBezTo>
                    <a:pt x="25" y="55"/>
                    <a:pt x="25" y="55"/>
                    <a:pt x="25" y="55"/>
                  </a:cubicBezTo>
                  <a:cubicBezTo>
                    <a:pt x="25" y="55"/>
                    <a:pt x="25" y="55"/>
                    <a:pt x="25" y="55"/>
                  </a:cubicBezTo>
                  <a:moveTo>
                    <a:pt x="25" y="54"/>
                  </a:moveTo>
                  <a:cubicBezTo>
                    <a:pt x="25" y="54"/>
                    <a:pt x="25" y="54"/>
                    <a:pt x="25" y="55"/>
                  </a:cubicBezTo>
                  <a:cubicBezTo>
                    <a:pt x="25" y="54"/>
                    <a:pt x="25" y="54"/>
                    <a:pt x="25" y="54"/>
                  </a:cubicBezTo>
                  <a:moveTo>
                    <a:pt x="25" y="54"/>
                  </a:moveTo>
                  <a:cubicBezTo>
                    <a:pt x="25" y="54"/>
                    <a:pt x="25" y="54"/>
                    <a:pt x="25" y="54"/>
                  </a:cubicBezTo>
                  <a:cubicBezTo>
                    <a:pt x="25" y="54"/>
                    <a:pt x="25" y="54"/>
                    <a:pt x="25" y="54"/>
                  </a:cubicBezTo>
                  <a:moveTo>
                    <a:pt x="25" y="54"/>
                  </a:moveTo>
                  <a:cubicBezTo>
                    <a:pt x="25" y="54"/>
                    <a:pt x="25" y="54"/>
                    <a:pt x="25" y="54"/>
                  </a:cubicBezTo>
                  <a:cubicBezTo>
                    <a:pt x="25" y="54"/>
                    <a:pt x="25" y="54"/>
                    <a:pt x="25" y="54"/>
                  </a:cubicBezTo>
                  <a:moveTo>
                    <a:pt x="25" y="54"/>
                  </a:moveTo>
                  <a:cubicBezTo>
                    <a:pt x="25" y="54"/>
                    <a:pt x="25" y="54"/>
                    <a:pt x="25" y="54"/>
                  </a:cubicBezTo>
                  <a:cubicBezTo>
                    <a:pt x="25" y="54"/>
                    <a:pt x="25" y="54"/>
                    <a:pt x="25" y="54"/>
                  </a:cubicBezTo>
                  <a:moveTo>
                    <a:pt x="25" y="53"/>
                  </a:moveTo>
                  <a:cubicBezTo>
                    <a:pt x="25" y="53"/>
                    <a:pt x="25" y="53"/>
                    <a:pt x="25" y="53"/>
                  </a:cubicBezTo>
                  <a:cubicBezTo>
                    <a:pt x="25" y="53"/>
                    <a:pt x="25" y="53"/>
                    <a:pt x="25" y="53"/>
                  </a:cubicBezTo>
                  <a:moveTo>
                    <a:pt x="25" y="53"/>
                  </a:moveTo>
                  <a:cubicBezTo>
                    <a:pt x="25" y="53"/>
                    <a:pt x="25" y="53"/>
                    <a:pt x="25" y="53"/>
                  </a:cubicBezTo>
                  <a:cubicBezTo>
                    <a:pt x="25" y="53"/>
                    <a:pt x="25" y="53"/>
                    <a:pt x="25" y="53"/>
                  </a:cubicBezTo>
                  <a:moveTo>
                    <a:pt x="25" y="53"/>
                  </a:moveTo>
                  <a:cubicBezTo>
                    <a:pt x="25" y="53"/>
                    <a:pt x="25" y="53"/>
                    <a:pt x="25" y="53"/>
                  </a:cubicBezTo>
                  <a:cubicBezTo>
                    <a:pt x="25" y="53"/>
                    <a:pt x="25" y="53"/>
                    <a:pt x="25" y="53"/>
                  </a:cubicBezTo>
                  <a:moveTo>
                    <a:pt x="25" y="53"/>
                  </a:moveTo>
                  <a:cubicBezTo>
                    <a:pt x="25" y="53"/>
                    <a:pt x="25" y="53"/>
                    <a:pt x="25" y="53"/>
                  </a:cubicBezTo>
                  <a:cubicBezTo>
                    <a:pt x="25" y="53"/>
                    <a:pt x="25" y="53"/>
                    <a:pt x="25" y="53"/>
                  </a:cubicBezTo>
                  <a:moveTo>
                    <a:pt x="25" y="52"/>
                  </a:moveTo>
                  <a:cubicBezTo>
                    <a:pt x="25" y="52"/>
                    <a:pt x="25" y="52"/>
                    <a:pt x="25" y="52"/>
                  </a:cubicBezTo>
                  <a:cubicBezTo>
                    <a:pt x="25" y="52"/>
                    <a:pt x="25" y="52"/>
                    <a:pt x="25" y="52"/>
                  </a:cubicBezTo>
                  <a:moveTo>
                    <a:pt x="23" y="39"/>
                  </a:moveTo>
                  <a:cubicBezTo>
                    <a:pt x="23" y="39"/>
                    <a:pt x="23" y="39"/>
                    <a:pt x="23" y="39"/>
                  </a:cubicBezTo>
                  <a:cubicBezTo>
                    <a:pt x="23" y="39"/>
                    <a:pt x="23" y="39"/>
                    <a:pt x="23" y="39"/>
                  </a:cubicBezTo>
                  <a:moveTo>
                    <a:pt x="23" y="38"/>
                  </a:moveTo>
                  <a:cubicBezTo>
                    <a:pt x="23" y="38"/>
                    <a:pt x="23" y="38"/>
                    <a:pt x="23" y="38"/>
                  </a:cubicBezTo>
                  <a:cubicBezTo>
                    <a:pt x="23" y="38"/>
                    <a:pt x="23" y="38"/>
                    <a:pt x="23" y="38"/>
                  </a:cubicBezTo>
                  <a:moveTo>
                    <a:pt x="23" y="38"/>
                  </a:moveTo>
                  <a:cubicBezTo>
                    <a:pt x="23" y="38"/>
                    <a:pt x="23" y="38"/>
                    <a:pt x="23" y="38"/>
                  </a:cubicBezTo>
                  <a:cubicBezTo>
                    <a:pt x="23" y="38"/>
                    <a:pt x="23" y="38"/>
                    <a:pt x="23" y="38"/>
                  </a:cubicBezTo>
                  <a:moveTo>
                    <a:pt x="23" y="38"/>
                  </a:moveTo>
                  <a:cubicBezTo>
                    <a:pt x="23" y="38"/>
                    <a:pt x="23" y="38"/>
                    <a:pt x="23" y="38"/>
                  </a:cubicBezTo>
                  <a:cubicBezTo>
                    <a:pt x="23" y="38"/>
                    <a:pt x="23" y="38"/>
                    <a:pt x="23" y="38"/>
                  </a:cubicBezTo>
                  <a:moveTo>
                    <a:pt x="23" y="38"/>
                  </a:moveTo>
                  <a:cubicBezTo>
                    <a:pt x="23" y="38"/>
                    <a:pt x="23" y="38"/>
                    <a:pt x="23" y="38"/>
                  </a:cubicBezTo>
                  <a:cubicBezTo>
                    <a:pt x="23" y="38"/>
                    <a:pt x="23" y="38"/>
                    <a:pt x="23" y="38"/>
                  </a:cubicBezTo>
                  <a:moveTo>
                    <a:pt x="23" y="37"/>
                  </a:moveTo>
                  <a:cubicBezTo>
                    <a:pt x="23" y="37"/>
                    <a:pt x="23" y="37"/>
                    <a:pt x="23" y="37"/>
                  </a:cubicBezTo>
                  <a:cubicBezTo>
                    <a:pt x="23" y="37"/>
                    <a:pt x="23" y="37"/>
                    <a:pt x="23" y="37"/>
                  </a:cubicBezTo>
                  <a:moveTo>
                    <a:pt x="23" y="37"/>
                  </a:moveTo>
                  <a:cubicBezTo>
                    <a:pt x="23" y="37"/>
                    <a:pt x="23" y="37"/>
                    <a:pt x="23" y="37"/>
                  </a:cubicBezTo>
                  <a:cubicBezTo>
                    <a:pt x="23" y="37"/>
                    <a:pt x="23" y="37"/>
                    <a:pt x="23" y="37"/>
                  </a:cubicBezTo>
                  <a:moveTo>
                    <a:pt x="0" y="0"/>
                  </a:moveTo>
                  <a:cubicBezTo>
                    <a:pt x="0" y="0"/>
                    <a:pt x="0" y="0"/>
                    <a:pt x="0" y="0"/>
                  </a:cubicBezTo>
                  <a:cubicBezTo>
                    <a:pt x="1" y="0"/>
                    <a:pt x="1" y="0"/>
                    <a:pt x="1" y="0"/>
                  </a:cubicBezTo>
                  <a:cubicBezTo>
                    <a:pt x="11" y="10"/>
                    <a:pt x="19" y="23"/>
                    <a:pt x="23" y="37"/>
                  </a:cubicBezTo>
                  <a:cubicBezTo>
                    <a:pt x="19" y="23"/>
                    <a:pt x="11" y="10"/>
                    <a:pt x="0" y="0"/>
                  </a:cubicBezTo>
                </a:path>
              </a:pathLst>
            </a:custGeom>
            <a:solidFill>
              <a:srgbClr val="CFA446"/>
            </a:solidFill>
            <a:ln>
              <a:noFill/>
            </a:ln>
            <a:extLst>
              <a:ext uri="{91240B29-F687-4F45-9708-019B960494DF}">
                <a14:hiddenLine xmlns:a14="http://schemas.microsoft.com/office/drawing/2010/main" w="9525">
                  <a:solidFill>
                    <a:srgbClr val="000000"/>
                  </a:solidFill>
                  <a:round/>
                </a14:hiddenLine>
              </a:ext>
            </a:extLst>
          </p:spPr>
          <p:txBody>
            <a:bodyPr anchor="ctr"/>
            <a:p>
              <a:pPr algn="ctr">
                <a:lnSpc>
                  <a:spcPct val="130000"/>
                </a:lnSpc>
              </a:pPr>
              <a:endParaRPr>
                <a:latin typeface="微软雅黑" panose="020B0503020204020204" charset="-122"/>
                <a:ea typeface="微软雅黑" panose="020B0503020204020204" charset="-122"/>
              </a:endParaRPr>
            </a:p>
          </p:txBody>
        </p:sp>
        <p:sp>
          <p:nvSpPr>
            <p:cNvPr id="86" name="任意多边形 16"/>
            <p:cNvSpPr/>
            <p:nvPr>
              <p:custDataLst>
                <p:tags r:id="rId55"/>
              </p:custDataLst>
            </p:nvPr>
          </p:nvSpPr>
          <p:spPr bwMode="auto">
            <a:xfrm>
              <a:off x="8477" y="2134"/>
              <a:ext cx="353" cy="347"/>
            </a:xfrm>
            <a:custGeom>
              <a:avLst/>
              <a:gdLst>
                <a:gd name="T0" fmla="*/ 0 w 170"/>
                <a:gd name="T1" fmla="*/ 0 h 167"/>
                <a:gd name="T2" fmla="*/ 0 w 170"/>
                <a:gd name="T3" fmla="*/ 0 h 167"/>
                <a:gd name="T4" fmla="*/ 170 w 170"/>
                <a:gd name="T5" fmla="*/ 167 h 167"/>
                <a:gd name="T6" fmla="*/ 170 w 170"/>
                <a:gd name="T7" fmla="*/ 167 h 167"/>
                <a:gd name="T8" fmla="*/ 0 w 170"/>
                <a:gd name="T9" fmla="*/ 0 h 167"/>
              </a:gdLst>
              <a:ahLst/>
              <a:cxnLst>
                <a:cxn ang="0">
                  <a:pos x="T0" y="T1"/>
                </a:cxn>
                <a:cxn ang="0">
                  <a:pos x="T2" y="T3"/>
                </a:cxn>
                <a:cxn ang="0">
                  <a:pos x="T4" y="T5"/>
                </a:cxn>
                <a:cxn ang="0">
                  <a:pos x="T6" y="T7"/>
                </a:cxn>
                <a:cxn ang="0">
                  <a:pos x="T8" y="T9"/>
                </a:cxn>
              </a:cxnLst>
              <a:rect l="0" t="0" r="r" b="b"/>
              <a:pathLst>
                <a:path w="170" h="167">
                  <a:moveTo>
                    <a:pt x="0" y="0"/>
                  </a:moveTo>
                  <a:lnTo>
                    <a:pt x="0" y="0"/>
                  </a:lnTo>
                  <a:lnTo>
                    <a:pt x="170" y="167"/>
                  </a:lnTo>
                  <a:lnTo>
                    <a:pt x="170" y="167"/>
                  </a:lnTo>
                  <a:lnTo>
                    <a:pt x="0" y="0"/>
                  </a:lnTo>
                  <a:close/>
                </a:path>
              </a:pathLst>
            </a:custGeom>
            <a:solidFill>
              <a:srgbClr val="E4B54C"/>
            </a:solidFill>
            <a:ln>
              <a:noFill/>
            </a:ln>
            <a:extLst>
              <a:ext uri="{91240B29-F687-4F45-9708-019B960494DF}">
                <a14:hiddenLine xmlns:a14="http://schemas.microsoft.com/office/drawing/2010/main" w="9525">
                  <a:solidFill>
                    <a:srgbClr val="000000"/>
                  </a:solidFill>
                  <a:round/>
                </a14:hiddenLine>
              </a:ext>
            </a:extLst>
          </p:spPr>
          <p:txBody>
            <a:bodyPr anchor="ctr"/>
            <a:p>
              <a:pPr algn="ctr">
                <a:lnSpc>
                  <a:spcPct val="130000"/>
                </a:lnSpc>
              </a:pPr>
              <a:endParaRPr>
                <a:latin typeface="微软雅黑" panose="020B0503020204020204" charset="-122"/>
                <a:ea typeface="微软雅黑" panose="020B0503020204020204" charset="-122"/>
              </a:endParaRPr>
            </a:p>
          </p:txBody>
        </p:sp>
        <p:sp>
          <p:nvSpPr>
            <p:cNvPr id="87" name="任意多边形 17"/>
            <p:cNvSpPr/>
            <p:nvPr>
              <p:custDataLst>
                <p:tags r:id="rId56"/>
              </p:custDataLst>
            </p:nvPr>
          </p:nvSpPr>
          <p:spPr bwMode="auto">
            <a:xfrm>
              <a:off x="8477" y="2134"/>
              <a:ext cx="353" cy="347"/>
            </a:xfrm>
            <a:custGeom>
              <a:avLst/>
              <a:gdLst>
                <a:gd name="T0" fmla="*/ 0 w 170"/>
                <a:gd name="T1" fmla="*/ 0 h 167"/>
                <a:gd name="T2" fmla="*/ 0 w 170"/>
                <a:gd name="T3" fmla="*/ 0 h 167"/>
                <a:gd name="T4" fmla="*/ 170 w 170"/>
                <a:gd name="T5" fmla="*/ 167 h 167"/>
                <a:gd name="T6" fmla="*/ 170 w 170"/>
                <a:gd name="T7" fmla="*/ 167 h 167"/>
                <a:gd name="T8" fmla="*/ 0 w 170"/>
                <a:gd name="T9" fmla="*/ 0 h 167"/>
              </a:gdLst>
              <a:ahLst/>
              <a:cxnLst>
                <a:cxn ang="0">
                  <a:pos x="T0" y="T1"/>
                </a:cxn>
                <a:cxn ang="0">
                  <a:pos x="T2" y="T3"/>
                </a:cxn>
                <a:cxn ang="0">
                  <a:pos x="T4" y="T5"/>
                </a:cxn>
                <a:cxn ang="0">
                  <a:pos x="T6" y="T7"/>
                </a:cxn>
                <a:cxn ang="0">
                  <a:pos x="T8" y="T9"/>
                </a:cxn>
              </a:cxnLst>
              <a:rect l="0" t="0" r="r" b="b"/>
              <a:pathLst>
                <a:path w="170" h="167">
                  <a:moveTo>
                    <a:pt x="0" y="0"/>
                  </a:moveTo>
                  <a:lnTo>
                    <a:pt x="0" y="0"/>
                  </a:lnTo>
                  <a:lnTo>
                    <a:pt x="170" y="167"/>
                  </a:lnTo>
                  <a:lnTo>
                    <a:pt x="170" y="167"/>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p>
              <a:pPr algn="ctr">
                <a:lnSpc>
                  <a:spcPct val="130000"/>
                </a:lnSpc>
              </a:pPr>
              <a:endParaRPr>
                <a:latin typeface="微软雅黑" panose="020B0503020204020204" charset="-122"/>
                <a:ea typeface="微软雅黑" panose="020B0503020204020204" charset="-122"/>
              </a:endParaRPr>
            </a:p>
          </p:txBody>
        </p:sp>
        <p:sp>
          <p:nvSpPr>
            <p:cNvPr id="88" name="任意多边形 18"/>
            <p:cNvSpPr/>
            <p:nvPr>
              <p:custDataLst>
                <p:tags r:id="rId57"/>
              </p:custDataLst>
            </p:nvPr>
          </p:nvSpPr>
          <p:spPr bwMode="auto">
            <a:xfrm>
              <a:off x="8830" y="2205"/>
              <a:ext cx="278" cy="276"/>
            </a:xfrm>
            <a:custGeom>
              <a:avLst/>
              <a:gdLst>
                <a:gd name="T0" fmla="*/ 63 w 63"/>
                <a:gd name="T1" fmla="*/ 0 h 63"/>
                <a:gd name="T2" fmla="*/ 62 w 63"/>
                <a:gd name="T3" fmla="*/ 2 h 63"/>
                <a:gd name="T4" fmla="*/ 50 w 63"/>
                <a:gd name="T5" fmla="*/ 13 h 63"/>
                <a:gd name="T6" fmla="*/ 0 w 63"/>
                <a:gd name="T7" fmla="*/ 63 h 63"/>
                <a:gd name="T8" fmla="*/ 0 w 63"/>
                <a:gd name="T9" fmla="*/ 63 h 63"/>
                <a:gd name="T10" fmla="*/ 50 w 63"/>
                <a:gd name="T11" fmla="*/ 13 h 63"/>
                <a:gd name="T12" fmla="*/ 62 w 63"/>
                <a:gd name="T13" fmla="*/ 1 h 63"/>
                <a:gd name="T14" fmla="*/ 63 w 63"/>
                <a:gd name="T15" fmla="*/ 0 h 6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3" h="63">
                  <a:moveTo>
                    <a:pt x="63" y="0"/>
                  </a:moveTo>
                  <a:cubicBezTo>
                    <a:pt x="63" y="1"/>
                    <a:pt x="62" y="1"/>
                    <a:pt x="62" y="2"/>
                  </a:cubicBezTo>
                  <a:cubicBezTo>
                    <a:pt x="50" y="13"/>
                    <a:pt x="50" y="13"/>
                    <a:pt x="50" y="13"/>
                  </a:cubicBezTo>
                  <a:cubicBezTo>
                    <a:pt x="0" y="63"/>
                    <a:pt x="0" y="63"/>
                    <a:pt x="0" y="63"/>
                  </a:cubicBezTo>
                  <a:cubicBezTo>
                    <a:pt x="0" y="63"/>
                    <a:pt x="0" y="63"/>
                    <a:pt x="0" y="63"/>
                  </a:cubicBezTo>
                  <a:cubicBezTo>
                    <a:pt x="50" y="13"/>
                    <a:pt x="50" y="13"/>
                    <a:pt x="50" y="13"/>
                  </a:cubicBezTo>
                  <a:cubicBezTo>
                    <a:pt x="62" y="1"/>
                    <a:pt x="62" y="1"/>
                    <a:pt x="62" y="1"/>
                  </a:cubicBezTo>
                  <a:cubicBezTo>
                    <a:pt x="62" y="1"/>
                    <a:pt x="63" y="1"/>
                    <a:pt x="63" y="0"/>
                  </a:cubicBezTo>
                </a:path>
              </a:pathLst>
            </a:custGeom>
            <a:solidFill>
              <a:srgbClr val="BD9641"/>
            </a:solidFill>
            <a:ln>
              <a:noFill/>
            </a:ln>
            <a:extLst>
              <a:ext uri="{91240B29-F687-4F45-9708-019B960494DF}">
                <a14:hiddenLine xmlns:a14="http://schemas.microsoft.com/office/drawing/2010/main" w="9525">
                  <a:solidFill>
                    <a:srgbClr val="000000"/>
                  </a:solidFill>
                  <a:round/>
                </a14:hiddenLine>
              </a:ext>
            </a:extLst>
          </p:spPr>
          <p:txBody>
            <a:bodyPr anchor="ctr"/>
            <a:p>
              <a:pPr algn="ctr">
                <a:lnSpc>
                  <a:spcPct val="130000"/>
                </a:lnSpc>
              </a:pPr>
              <a:endParaRPr>
                <a:latin typeface="微软雅黑" panose="020B0503020204020204" charset="-122"/>
                <a:ea typeface="微软雅黑" panose="020B0503020204020204" charset="-122"/>
              </a:endParaRPr>
            </a:p>
          </p:txBody>
        </p:sp>
        <p:sp>
          <p:nvSpPr>
            <p:cNvPr id="89" name="任意多边形 19"/>
            <p:cNvSpPr/>
            <p:nvPr>
              <p:custDataLst>
                <p:tags r:id="rId58"/>
              </p:custDataLst>
            </p:nvPr>
          </p:nvSpPr>
          <p:spPr bwMode="auto">
            <a:xfrm>
              <a:off x="8477" y="2481"/>
              <a:ext cx="353" cy="349"/>
            </a:xfrm>
            <a:custGeom>
              <a:avLst/>
              <a:gdLst>
                <a:gd name="T0" fmla="*/ 170 w 170"/>
                <a:gd name="T1" fmla="*/ 0 h 168"/>
                <a:gd name="T2" fmla="*/ 170 w 170"/>
                <a:gd name="T3" fmla="*/ 0 h 168"/>
                <a:gd name="T4" fmla="*/ 0 w 170"/>
                <a:gd name="T5" fmla="*/ 168 h 168"/>
                <a:gd name="T6" fmla="*/ 0 w 170"/>
                <a:gd name="T7" fmla="*/ 168 h 168"/>
                <a:gd name="T8" fmla="*/ 170 w 170"/>
                <a:gd name="T9" fmla="*/ 0 h 168"/>
                <a:gd name="T10" fmla="*/ 170 w 170"/>
                <a:gd name="T11" fmla="*/ 0 h 168"/>
              </a:gdLst>
              <a:ahLst/>
              <a:cxnLst>
                <a:cxn ang="0">
                  <a:pos x="T0" y="T1"/>
                </a:cxn>
                <a:cxn ang="0">
                  <a:pos x="T2" y="T3"/>
                </a:cxn>
                <a:cxn ang="0">
                  <a:pos x="T4" y="T5"/>
                </a:cxn>
                <a:cxn ang="0">
                  <a:pos x="T6" y="T7"/>
                </a:cxn>
                <a:cxn ang="0">
                  <a:pos x="T8" y="T9"/>
                </a:cxn>
                <a:cxn ang="0">
                  <a:pos x="T10" y="T11"/>
                </a:cxn>
              </a:cxnLst>
              <a:rect l="0" t="0" r="r" b="b"/>
              <a:pathLst>
                <a:path w="170" h="168">
                  <a:moveTo>
                    <a:pt x="170" y="0"/>
                  </a:moveTo>
                  <a:lnTo>
                    <a:pt x="170" y="0"/>
                  </a:lnTo>
                  <a:lnTo>
                    <a:pt x="0" y="168"/>
                  </a:lnTo>
                  <a:lnTo>
                    <a:pt x="0" y="168"/>
                  </a:lnTo>
                  <a:lnTo>
                    <a:pt x="170" y="0"/>
                  </a:lnTo>
                  <a:lnTo>
                    <a:pt x="170" y="0"/>
                  </a:lnTo>
                  <a:close/>
                </a:path>
              </a:pathLst>
            </a:custGeom>
            <a:solidFill>
              <a:srgbClr val="E4B54C"/>
            </a:solidFill>
            <a:ln>
              <a:noFill/>
            </a:ln>
            <a:extLst>
              <a:ext uri="{91240B29-F687-4F45-9708-019B960494DF}">
                <a14:hiddenLine xmlns:a14="http://schemas.microsoft.com/office/drawing/2010/main" w="9525">
                  <a:solidFill>
                    <a:srgbClr val="000000"/>
                  </a:solidFill>
                  <a:round/>
                </a14:hiddenLine>
              </a:ext>
            </a:extLst>
          </p:spPr>
          <p:txBody>
            <a:bodyPr anchor="ctr"/>
            <a:p>
              <a:pPr algn="ctr">
                <a:lnSpc>
                  <a:spcPct val="130000"/>
                </a:lnSpc>
              </a:pPr>
              <a:endParaRPr>
                <a:latin typeface="微软雅黑" panose="020B0503020204020204" charset="-122"/>
                <a:ea typeface="微软雅黑" panose="020B0503020204020204" charset="-122"/>
              </a:endParaRPr>
            </a:p>
          </p:txBody>
        </p:sp>
        <p:sp>
          <p:nvSpPr>
            <p:cNvPr id="90" name="任意多边形 20"/>
            <p:cNvSpPr/>
            <p:nvPr>
              <p:custDataLst>
                <p:tags r:id="rId59"/>
              </p:custDataLst>
            </p:nvPr>
          </p:nvSpPr>
          <p:spPr bwMode="auto">
            <a:xfrm>
              <a:off x="8477" y="2481"/>
              <a:ext cx="353" cy="349"/>
            </a:xfrm>
            <a:custGeom>
              <a:avLst/>
              <a:gdLst>
                <a:gd name="T0" fmla="*/ 170 w 170"/>
                <a:gd name="T1" fmla="*/ 0 h 168"/>
                <a:gd name="T2" fmla="*/ 170 w 170"/>
                <a:gd name="T3" fmla="*/ 0 h 168"/>
                <a:gd name="T4" fmla="*/ 0 w 170"/>
                <a:gd name="T5" fmla="*/ 168 h 168"/>
                <a:gd name="T6" fmla="*/ 0 w 170"/>
                <a:gd name="T7" fmla="*/ 168 h 168"/>
                <a:gd name="T8" fmla="*/ 170 w 170"/>
                <a:gd name="T9" fmla="*/ 0 h 168"/>
                <a:gd name="T10" fmla="*/ 170 w 170"/>
                <a:gd name="T11" fmla="*/ 0 h 168"/>
              </a:gdLst>
              <a:ahLst/>
              <a:cxnLst>
                <a:cxn ang="0">
                  <a:pos x="T0" y="T1"/>
                </a:cxn>
                <a:cxn ang="0">
                  <a:pos x="T2" y="T3"/>
                </a:cxn>
                <a:cxn ang="0">
                  <a:pos x="T4" y="T5"/>
                </a:cxn>
                <a:cxn ang="0">
                  <a:pos x="T6" y="T7"/>
                </a:cxn>
                <a:cxn ang="0">
                  <a:pos x="T8" y="T9"/>
                </a:cxn>
                <a:cxn ang="0">
                  <a:pos x="T10" y="T11"/>
                </a:cxn>
              </a:cxnLst>
              <a:rect l="0" t="0" r="r" b="b"/>
              <a:pathLst>
                <a:path w="170" h="168">
                  <a:moveTo>
                    <a:pt x="170" y="0"/>
                  </a:moveTo>
                  <a:lnTo>
                    <a:pt x="170" y="0"/>
                  </a:lnTo>
                  <a:lnTo>
                    <a:pt x="0" y="168"/>
                  </a:lnTo>
                  <a:lnTo>
                    <a:pt x="0" y="168"/>
                  </a:lnTo>
                  <a:lnTo>
                    <a:pt x="170" y="0"/>
                  </a:lnTo>
                  <a:lnTo>
                    <a:pt x="17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p>
              <a:pPr algn="ctr">
                <a:lnSpc>
                  <a:spcPct val="130000"/>
                </a:lnSpc>
              </a:pPr>
              <a:endParaRPr>
                <a:latin typeface="微软雅黑" panose="020B0503020204020204" charset="-122"/>
                <a:ea typeface="微软雅黑" panose="020B0503020204020204" charset="-122"/>
              </a:endParaRPr>
            </a:p>
          </p:txBody>
        </p:sp>
        <p:sp>
          <p:nvSpPr>
            <p:cNvPr id="91" name="任意多边形 21"/>
            <p:cNvSpPr/>
            <p:nvPr>
              <p:custDataLst>
                <p:tags r:id="rId60"/>
              </p:custDataLst>
            </p:nvPr>
          </p:nvSpPr>
          <p:spPr bwMode="auto">
            <a:xfrm>
              <a:off x="8957" y="2606"/>
              <a:ext cx="368" cy="224"/>
            </a:xfrm>
            <a:custGeom>
              <a:avLst/>
              <a:gdLst>
                <a:gd name="T0" fmla="*/ 83 w 83"/>
                <a:gd name="T1" fmla="*/ 51 h 51"/>
                <a:gd name="T2" fmla="*/ 83 w 83"/>
                <a:gd name="T3" fmla="*/ 51 h 51"/>
                <a:gd name="T4" fmla="*/ 83 w 83"/>
                <a:gd name="T5" fmla="*/ 51 h 51"/>
                <a:gd name="T6" fmla="*/ 0 w 83"/>
                <a:gd name="T7" fmla="*/ 0 h 51"/>
                <a:gd name="T8" fmla="*/ 21 w 83"/>
                <a:gd name="T9" fmla="*/ 22 h 51"/>
                <a:gd name="T10" fmla="*/ 33 w 83"/>
                <a:gd name="T11" fmla="*/ 34 h 51"/>
                <a:gd name="T12" fmla="*/ 44 w 83"/>
                <a:gd name="T13" fmla="*/ 41 h 51"/>
                <a:gd name="T14" fmla="*/ 33 w 83"/>
                <a:gd name="T15" fmla="*/ 34 h 51"/>
                <a:gd name="T16" fmla="*/ 21 w 83"/>
                <a:gd name="T17" fmla="*/ 22 h 51"/>
                <a:gd name="T18" fmla="*/ 0 w 83"/>
                <a:gd name="T19" fmla="*/ 0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3" h="51">
                  <a:moveTo>
                    <a:pt x="83" y="51"/>
                  </a:moveTo>
                  <a:cubicBezTo>
                    <a:pt x="83" y="51"/>
                    <a:pt x="83" y="51"/>
                    <a:pt x="83" y="51"/>
                  </a:cubicBezTo>
                  <a:cubicBezTo>
                    <a:pt x="83" y="51"/>
                    <a:pt x="83" y="51"/>
                    <a:pt x="83" y="51"/>
                  </a:cubicBezTo>
                  <a:moveTo>
                    <a:pt x="0" y="0"/>
                  </a:moveTo>
                  <a:cubicBezTo>
                    <a:pt x="21" y="22"/>
                    <a:pt x="21" y="22"/>
                    <a:pt x="21" y="22"/>
                  </a:cubicBezTo>
                  <a:cubicBezTo>
                    <a:pt x="33" y="34"/>
                    <a:pt x="33" y="34"/>
                    <a:pt x="33" y="34"/>
                  </a:cubicBezTo>
                  <a:cubicBezTo>
                    <a:pt x="36" y="37"/>
                    <a:pt x="40" y="39"/>
                    <a:pt x="44" y="41"/>
                  </a:cubicBezTo>
                  <a:cubicBezTo>
                    <a:pt x="40" y="39"/>
                    <a:pt x="36" y="37"/>
                    <a:pt x="33" y="34"/>
                  </a:cubicBezTo>
                  <a:cubicBezTo>
                    <a:pt x="21" y="22"/>
                    <a:pt x="21" y="22"/>
                    <a:pt x="21" y="22"/>
                  </a:cubicBezTo>
                  <a:cubicBezTo>
                    <a:pt x="0" y="0"/>
                    <a:pt x="0" y="0"/>
                    <a:pt x="0" y="0"/>
                  </a:cubicBezTo>
                </a:path>
              </a:pathLst>
            </a:custGeom>
            <a:solidFill>
              <a:srgbClr val="BD9641"/>
            </a:solidFill>
            <a:ln>
              <a:noFill/>
            </a:ln>
            <a:extLst>
              <a:ext uri="{91240B29-F687-4F45-9708-019B960494DF}">
                <a14:hiddenLine xmlns:a14="http://schemas.microsoft.com/office/drawing/2010/main" w="9525">
                  <a:solidFill>
                    <a:srgbClr val="000000"/>
                  </a:solidFill>
                  <a:round/>
                </a14:hiddenLine>
              </a:ext>
            </a:extLst>
          </p:spPr>
          <p:txBody>
            <a:bodyPr anchor="ctr"/>
            <a:p>
              <a:pPr algn="ctr">
                <a:lnSpc>
                  <a:spcPct val="130000"/>
                </a:lnSpc>
              </a:pPr>
              <a:endParaRPr>
                <a:latin typeface="微软雅黑" panose="020B0503020204020204" charset="-122"/>
                <a:ea typeface="微软雅黑" panose="020B0503020204020204" charset="-122"/>
              </a:endParaRPr>
            </a:p>
          </p:txBody>
        </p:sp>
        <p:sp>
          <p:nvSpPr>
            <p:cNvPr id="136" name="任意多边形 52"/>
            <p:cNvSpPr/>
            <p:nvPr>
              <p:custDataLst>
                <p:tags r:id="rId61"/>
              </p:custDataLst>
            </p:nvPr>
          </p:nvSpPr>
          <p:spPr bwMode="auto">
            <a:xfrm>
              <a:off x="6918" y="2134"/>
              <a:ext cx="2755" cy="696"/>
            </a:xfrm>
            <a:custGeom>
              <a:avLst/>
              <a:gdLst>
                <a:gd name="T0" fmla="*/ 545 w 624"/>
                <a:gd name="T1" fmla="*/ 158 h 158"/>
                <a:gd name="T2" fmla="*/ 79 w 624"/>
                <a:gd name="T3" fmla="*/ 158 h 158"/>
                <a:gd name="T4" fmla="*/ 0 w 624"/>
                <a:gd name="T5" fmla="*/ 79 h 158"/>
                <a:gd name="T6" fmla="*/ 79 w 624"/>
                <a:gd name="T7" fmla="*/ 0 h 158"/>
                <a:gd name="T8" fmla="*/ 545 w 624"/>
                <a:gd name="T9" fmla="*/ 0 h 158"/>
                <a:gd name="T10" fmla="*/ 624 w 624"/>
                <a:gd name="T11" fmla="*/ 79 h 158"/>
                <a:gd name="T12" fmla="*/ 545 w 624"/>
                <a:gd name="T13" fmla="*/ 158 h 158"/>
              </a:gdLst>
              <a:ahLst/>
              <a:cxnLst>
                <a:cxn ang="0">
                  <a:pos x="T0" y="T1"/>
                </a:cxn>
                <a:cxn ang="0">
                  <a:pos x="T2" y="T3"/>
                </a:cxn>
                <a:cxn ang="0">
                  <a:pos x="T4" y="T5"/>
                </a:cxn>
                <a:cxn ang="0">
                  <a:pos x="T6" y="T7"/>
                </a:cxn>
                <a:cxn ang="0">
                  <a:pos x="T8" y="T9"/>
                </a:cxn>
                <a:cxn ang="0">
                  <a:pos x="T10" y="T11"/>
                </a:cxn>
                <a:cxn ang="0">
                  <a:pos x="T12" y="T13"/>
                </a:cxn>
              </a:cxnLst>
              <a:rect l="0" t="0" r="r" b="b"/>
              <a:pathLst>
                <a:path w="624" h="158">
                  <a:moveTo>
                    <a:pt x="545" y="158"/>
                  </a:moveTo>
                  <a:cubicBezTo>
                    <a:pt x="79" y="158"/>
                    <a:pt x="79" y="158"/>
                    <a:pt x="79" y="158"/>
                  </a:cubicBezTo>
                  <a:cubicBezTo>
                    <a:pt x="35" y="158"/>
                    <a:pt x="0" y="123"/>
                    <a:pt x="0" y="79"/>
                  </a:cubicBezTo>
                  <a:cubicBezTo>
                    <a:pt x="0" y="35"/>
                    <a:pt x="35" y="0"/>
                    <a:pt x="79" y="0"/>
                  </a:cubicBezTo>
                  <a:cubicBezTo>
                    <a:pt x="545" y="0"/>
                    <a:pt x="545" y="0"/>
                    <a:pt x="545" y="0"/>
                  </a:cubicBezTo>
                  <a:cubicBezTo>
                    <a:pt x="589" y="0"/>
                    <a:pt x="624" y="35"/>
                    <a:pt x="624" y="79"/>
                  </a:cubicBezTo>
                  <a:cubicBezTo>
                    <a:pt x="624" y="123"/>
                    <a:pt x="589" y="158"/>
                    <a:pt x="545" y="158"/>
                  </a:cubicBezTo>
                </a:path>
              </a:pathLst>
            </a:custGeom>
            <a:solidFill>
              <a:srgbClr val="FC4653"/>
            </a:solidFill>
            <a:ln>
              <a:noFill/>
            </a:ln>
            <a:extLst>
              <a:ext uri="{91240B29-F687-4F45-9708-019B960494DF}">
                <a14:hiddenLine xmlns:a14="http://schemas.microsoft.com/office/drawing/2010/main" w="9525">
                  <a:solidFill>
                    <a:srgbClr val="000000"/>
                  </a:solidFill>
                  <a:round/>
                </a14:hiddenLine>
              </a:ext>
            </a:extLst>
          </p:spPr>
          <p:txBody>
            <a:bodyPr anchor="ctr"/>
            <a:p>
              <a:pPr algn="ctr">
                <a:lnSpc>
                  <a:spcPct val="130000"/>
                </a:lnSpc>
              </a:pPr>
              <a:endParaRPr>
                <a:latin typeface="微软雅黑" panose="020B0503020204020204" charset="-122"/>
                <a:ea typeface="微软雅黑" panose="020B0503020204020204" charset="-122"/>
              </a:endParaRPr>
            </a:p>
          </p:txBody>
        </p:sp>
        <p:sp>
          <p:nvSpPr>
            <p:cNvPr id="137" name="任意多边形 53"/>
            <p:cNvSpPr/>
            <p:nvPr>
              <p:custDataLst>
                <p:tags r:id="rId62"/>
              </p:custDataLst>
            </p:nvPr>
          </p:nvSpPr>
          <p:spPr bwMode="auto">
            <a:xfrm>
              <a:off x="8238" y="1396"/>
              <a:ext cx="1436" cy="2172"/>
            </a:xfrm>
            <a:custGeom>
              <a:avLst/>
              <a:gdLst>
                <a:gd name="T0" fmla="*/ 325 w 325"/>
                <a:gd name="T1" fmla="*/ 246 h 492"/>
                <a:gd name="T2" fmla="*/ 301 w 325"/>
                <a:gd name="T3" fmla="*/ 304 h 492"/>
                <a:gd name="T4" fmla="*/ 300 w 325"/>
                <a:gd name="T5" fmla="*/ 304 h 492"/>
                <a:gd name="T6" fmla="*/ 143 w 325"/>
                <a:gd name="T7" fmla="*/ 461 h 492"/>
                <a:gd name="T8" fmla="*/ 31 w 325"/>
                <a:gd name="T9" fmla="*/ 461 h 492"/>
                <a:gd name="T10" fmla="*/ 31 w 325"/>
                <a:gd name="T11" fmla="*/ 349 h 492"/>
                <a:gd name="T12" fmla="*/ 134 w 325"/>
                <a:gd name="T13" fmla="*/ 246 h 492"/>
                <a:gd name="T14" fmla="*/ 31 w 325"/>
                <a:gd name="T15" fmla="*/ 144 h 492"/>
                <a:gd name="T16" fmla="*/ 31 w 325"/>
                <a:gd name="T17" fmla="*/ 31 h 492"/>
                <a:gd name="T18" fmla="*/ 143 w 325"/>
                <a:gd name="T19" fmla="*/ 31 h 492"/>
                <a:gd name="T20" fmla="*/ 300 w 325"/>
                <a:gd name="T21" fmla="*/ 188 h 492"/>
                <a:gd name="T22" fmla="*/ 301 w 325"/>
                <a:gd name="T23" fmla="*/ 188 h 492"/>
                <a:gd name="T24" fmla="*/ 325 w 325"/>
                <a:gd name="T25" fmla="*/ 246 h 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25" h="492">
                  <a:moveTo>
                    <a:pt x="325" y="246"/>
                  </a:moveTo>
                  <a:cubicBezTo>
                    <a:pt x="325" y="269"/>
                    <a:pt x="316" y="289"/>
                    <a:pt x="301" y="304"/>
                  </a:cubicBezTo>
                  <a:cubicBezTo>
                    <a:pt x="300" y="304"/>
                    <a:pt x="300" y="304"/>
                    <a:pt x="300" y="304"/>
                  </a:cubicBezTo>
                  <a:cubicBezTo>
                    <a:pt x="143" y="461"/>
                    <a:pt x="143" y="461"/>
                    <a:pt x="143" y="461"/>
                  </a:cubicBezTo>
                  <a:cubicBezTo>
                    <a:pt x="112" y="492"/>
                    <a:pt x="62" y="492"/>
                    <a:pt x="31" y="461"/>
                  </a:cubicBezTo>
                  <a:cubicBezTo>
                    <a:pt x="0" y="430"/>
                    <a:pt x="0" y="380"/>
                    <a:pt x="31" y="349"/>
                  </a:cubicBezTo>
                  <a:cubicBezTo>
                    <a:pt x="134" y="246"/>
                    <a:pt x="134" y="246"/>
                    <a:pt x="134" y="246"/>
                  </a:cubicBezTo>
                  <a:cubicBezTo>
                    <a:pt x="31" y="144"/>
                    <a:pt x="31" y="144"/>
                    <a:pt x="31" y="144"/>
                  </a:cubicBezTo>
                  <a:cubicBezTo>
                    <a:pt x="0" y="113"/>
                    <a:pt x="0" y="62"/>
                    <a:pt x="31" y="31"/>
                  </a:cubicBezTo>
                  <a:cubicBezTo>
                    <a:pt x="62" y="0"/>
                    <a:pt x="112" y="0"/>
                    <a:pt x="143" y="31"/>
                  </a:cubicBezTo>
                  <a:cubicBezTo>
                    <a:pt x="300" y="188"/>
                    <a:pt x="300" y="188"/>
                    <a:pt x="300" y="188"/>
                  </a:cubicBezTo>
                  <a:cubicBezTo>
                    <a:pt x="301" y="188"/>
                    <a:pt x="301" y="188"/>
                    <a:pt x="301" y="188"/>
                  </a:cubicBezTo>
                  <a:cubicBezTo>
                    <a:pt x="316" y="203"/>
                    <a:pt x="325" y="223"/>
                    <a:pt x="325" y="246"/>
                  </a:cubicBezTo>
                </a:path>
              </a:pathLst>
            </a:custGeom>
            <a:solidFill>
              <a:srgbClr val="FC4653"/>
            </a:solidFill>
            <a:ln>
              <a:noFill/>
            </a:ln>
            <a:extLst>
              <a:ext uri="{91240B29-F687-4F45-9708-019B960494DF}">
                <a14:hiddenLine xmlns:a14="http://schemas.microsoft.com/office/drawing/2010/main" w="9525">
                  <a:solidFill>
                    <a:srgbClr val="000000"/>
                  </a:solidFill>
                  <a:round/>
                </a14:hiddenLine>
              </a:ext>
            </a:extLst>
          </p:spPr>
          <p:txBody>
            <a:bodyPr anchor="ctr"/>
            <a:p>
              <a:pPr algn="ctr">
                <a:lnSpc>
                  <a:spcPct val="130000"/>
                </a:lnSpc>
              </a:pPr>
              <a:endParaRPr>
                <a:latin typeface="微软雅黑" panose="020B0503020204020204" charset="-122"/>
                <a:ea typeface="微软雅黑" panose="020B0503020204020204" charset="-122"/>
              </a:endParaRPr>
            </a:p>
          </p:txBody>
        </p:sp>
        <p:sp>
          <p:nvSpPr>
            <p:cNvPr id="138" name="任意多边形 54"/>
            <p:cNvSpPr/>
            <p:nvPr>
              <p:custDataLst>
                <p:tags r:id="rId63"/>
              </p:custDataLst>
            </p:nvPr>
          </p:nvSpPr>
          <p:spPr bwMode="auto">
            <a:xfrm>
              <a:off x="8830" y="2134"/>
              <a:ext cx="844" cy="696"/>
            </a:xfrm>
            <a:custGeom>
              <a:avLst/>
              <a:gdLst>
                <a:gd name="T0" fmla="*/ 63 w 191"/>
                <a:gd name="T1" fmla="*/ 16 h 158"/>
                <a:gd name="T2" fmla="*/ 50 w 191"/>
                <a:gd name="T3" fmla="*/ 29 h 158"/>
                <a:gd name="T4" fmla="*/ 29 w 191"/>
                <a:gd name="T5" fmla="*/ 107 h 158"/>
                <a:gd name="T6" fmla="*/ 62 w 191"/>
                <a:gd name="T7" fmla="*/ 141 h 158"/>
                <a:gd name="T8" fmla="*/ 112 w 191"/>
                <a:gd name="T9" fmla="*/ 158 h 158"/>
                <a:gd name="T10" fmla="*/ 112 w 191"/>
                <a:gd name="T11" fmla="*/ 158 h 158"/>
                <a:gd name="T12" fmla="*/ 166 w 191"/>
                <a:gd name="T13" fmla="*/ 137 h 158"/>
                <a:gd name="T14" fmla="*/ 167 w 191"/>
                <a:gd name="T15" fmla="*/ 137 h 158"/>
                <a:gd name="T16" fmla="*/ 191 w 191"/>
                <a:gd name="T17" fmla="*/ 79 h 158"/>
                <a:gd name="T18" fmla="*/ 191 w 191"/>
                <a:gd name="T19" fmla="*/ 79 h 158"/>
                <a:gd name="T20" fmla="*/ 191 w 191"/>
                <a:gd name="T21" fmla="*/ 78 h 158"/>
                <a:gd name="T22" fmla="*/ 191 w 191"/>
                <a:gd name="T23" fmla="*/ 78 h 158"/>
                <a:gd name="T24" fmla="*/ 191 w 191"/>
                <a:gd name="T25" fmla="*/ 78 h 158"/>
                <a:gd name="T26" fmla="*/ 191 w 191"/>
                <a:gd name="T27" fmla="*/ 78 h 158"/>
                <a:gd name="T28" fmla="*/ 191 w 191"/>
                <a:gd name="T29" fmla="*/ 77 h 158"/>
                <a:gd name="T30" fmla="*/ 191 w 191"/>
                <a:gd name="T31" fmla="*/ 77 h 158"/>
                <a:gd name="T32" fmla="*/ 191 w 191"/>
                <a:gd name="T33" fmla="*/ 77 h 158"/>
                <a:gd name="T34" fmla="*/ 191 w 191"/>
                <a:gd name="T35" fmla="*/ 77 h 158"/>
                <a:gd name="T36" fmla="*/ 191 w 191"/>
                <a:gd name="T37" fmla="*/ 76 h 158"/>
                <a:gd name="T38" fmla="*/ 191 w 191"/>
                <a:gd name="T39" fmla="*/ 76 h 158"/>
                <a:gd name="T40" fmla="*/ 191 w 191"/>
                <a:gd name="T41" fmla="*/ 76 h 158"/>
                <a:gd name="T42" fmla="*/ 191 w 191"/>
                <a:gd name="T43" fmla="*/ 76 h 158"/>
                <a:gd name="T44" fmla="*/ 191 w 191"/>
                <a:gd name="T45" fmla="*/ 75 h 158"/>
                <a:gd name="T46" fmla="*/ 191 w 191"/>
                <a:gd name="T47" fmla="*/ 75 h 158"/>
                <a:gd name="T48" fmla="*/ 191 w 191"/>
                <a:gd name="T49" fmla="*/ 75 h 158"/>
                <a:gd name="T50" fmla="*/ 191 w 191"/>
                <a:gd name="T51" fmla="*/ 74 h 158"/>
                <a:gd name="T52" fmla="*/ 191 w 191"/>
                <a:gd name="T53" fmla="*/ 74 h 158"/>
                <a:gd name="T54" fmla="*/ 191 w 191"/>
                <a:gd name="T55" fmla="*/ 74 h 158"/>
                <a:gd name="T56" fmla="*/ 191 w 191"/>
                <a:gd name="T57" fmla="*/ 74 h 158"/>
                <a:gd name="T58" fmla="*/ 191 w 191"/>
                <a:gd name="T59" fmla="*/ 73 h 158"/>
                <a:gd name="T60" fmla="*/ 189 w 191"/>
                <a:gd name="T61" fmla="*/ 60 h 158"/>
                <a:gd name="T62" fmla="*/ 189 w 191"/>
                <a:gd name="T63" fmla="*/ 59 h 158"/>
                <a:gd name="T64" fmla="*/ 189 w 191"/>
                <a:gd name="T65" fmla="*/ 59 h 158"/>
                <a:gd name="T66" fmla="*/ 189 w 191"/>
                <a:gd name="T67" fmla="*/ 59 h 158"/>
                <a:gd name="T68" fmla="*/ 189 w 191"/>
                <a:gd name="T69" fmla="*/ 59 h 158"/>
                <a:gd name="T70" fmla="*/ 189 w 191"/>
                <a:gd name="T71" fmla="*/ 58 h 158"/>
                <a:gd name="T72" fmla="*/ 189 w 191"/>
                <a:gd name="T73" fmla="*/ 58 h 158"/>
                <a:gd name="T74" fmla="*/ 189 w 191"/>
                <a:gd name="T75" fmla="*/ 58 h 158"/>
                <a:gd name="T76" fmla="*/ 166 w 191"/>
                <a:gd name="T77" fmla="*/ 21 h 158"/>
                <a:gd name="T78" fmla="*/ 166 w 191"/>
                <a:gd name="T79" fmla="*/ 21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91" h="158">
                  <a:moveTo>
                    <a:pt x="112" y="0"/>
                  </a:moveTo>
                  <a:cubicBezTo>
                    <a:pt x="94" y="0"/>
                    <a:pt x="77" y="6"/>
                    <a:pt x="63" y="16"/>
                  </a:cubicBezTo>
                  <a:cubicBezTo>
                    <a:pt x="63" y="17"/>
                    <a:pt x="62" y="17"/>
                    <a:pt x="62" y="17"/>
                  </a:cubicBezTo>
                  <a:cubicBezTo>
                    <a:pt x="50" y="29"/>
                    <a:pt x="50" y="29"/>
                    <a:pt x="50" y="29"/>
                  </a:cubicBezTo>
                  <a:cubicBezTo>
                    <a:pt x="0" y="79"/>
                    <a:pt x="0" y="79"/>
                    <a:pt x="0" y="79"/>
                  </a:cubicBezTo>
                  <a:cubicBezTo>
                    <a:pt x="29" y="107"/>
                    <a:pt x="29" y="107"/>
                    <a:pt x="29" y="107"/>
                  </a:cubicBezTo>
                  <a:cubicBezTo>
                    <a:pt x="50" y="129"/>
                    <a:pt x="50" y="129"/>
                    <a:pt x="50" y="129"/>
                  </a:cubicBezTo>
                  <a:cubicBezTo>
                    <a:pt x="62" y="141"/>
                    <a:pt x="62" y="141"/>
                    <a:pt x="62" y="141"/>
                  </a:cubicBezTo>
                  <a:cubicBezTo>
                    <a:pt x="65" y="144"/>
                    <a:pt x="69" y="146"/>
                    <a:pt x="73" y="148"/>
                  </a:cubicBezTo>
                  <a:cubicBezTo>
                    <a:pt x="85" y="155"/>
                    <a:pt x="98" y="158"/>
                    <a:pt x="112" y="158"/>
                  </a:cubicBezTo>
                  <a:cubicBezTo>
                    <a:pt x="112" y="158"/>
                    <a:pt x="112" y="158"/>
                    <a:pt x="112" y="158"/>
                  </a:cubicBezTo>
                  <a:cubicBezTo>
                    <a:pt x="112" y="158"/>
                    <a:pt x="112" y="158"/>
                    <a:pt x="112" y="158"/>
                  </a:cubicBezTo>
                  <a:cubicBezTo>
                    <a:pt x="133" y="158"/>
                    <a:pt x="152" y="150"/>
                    <a:pt x="166" y="137"/>
                  </a:cubicBezTo>
                  <a:cubicBezTo>
                    <a:pt x="166" y="137"/>
                    <a:pt x="166" y="137"/>
                    <a:pt x="166" y="137"/>
                  </a:cubicBezTo>
                  <a:cubicBezTo>
                    <a:pt x="166" y="137"/>
                    <a:pt x="166" y="137"/>
                    <a:pt x="166" y="137"/>
                  </a:cubicBezTo>
                  <a:cubicBezTo>
                    <a:pt x="167" y="137"/>
                    <a:pt x="167" y="137"/>
                    <a:pt x="167" y="137"/>
                  </a:cubicBezTo>
                  <a:cubicBezTo>
                    <a:pt x="175" y="128"/>
                    <a:pt x="182" y="118"/>
                    <a:pt x="186" y="107"/>
                  </a:cubicBezTo>
                  <a:cubicBezTo>
                    <a:pt x="190" y="98"/>
                    <a:pt x="191" y="89"/>
                    <a:pt x="191" y="79"/>
                  </a:cubicBezTo>
                  <a:cubicBezTo>
                    <a:pt x="191" y="79"/>
                    <a:pt x="191" y="79"/>
                    <a:pt x="191" y="79"/>
                  </a:cubicBezTo>
                  <a:cubicBezTo>
                    <a:pt x="191" y="79"/>
                    <a:pt x="191" y="79"/>
                    <a:pt x="191" y="79"/>
                  </a:cubicBezTo>
                  <a:cubicBezTo>
                    <a:pt x="191" y="79"/>
                    <a:pt x="191" y="79"/>
                    <a:pt x="191" y="79"/>
                  </a:cubicBezTo>
                  <a:cubicBezTo>
                    <a:pt x="191" y="78"/>
                    <a:pt x="191" y="78"/>
                    <a:pt x="191" y="78"/>
                  </a:cubicBezTo>
                  <a:cubicBezTo>
                    <a:pt x="191" y="78"/>
                    <a:pt x="191" y="78"/>
                    <a:pt x="191" y="78"/>
                  </a:cubicBezTo>
                  <a:cubicBezTo>
                    <a:pt x="191" y="78"/>
                    <a:pt x="191" y="78"/>
                    <a:pt x="191" y="78"/>
                  </a:cubicBezTo>
                  <a:cubicBezTo>
                    <a:pt x="191" y="78"/>
                    <a:pt x="191" y="78"/>
                    <a:pt x="191" y="78"/>
                  </a:cubicBezTo>
                  <a:cubicBezTo>
                    <a:pt x="191" y="78"/>
                    <a:pt x="191" y="78"/>
                    <a:pt x="191" y="78"/>
                  </a:cubicBezTo>
                  <a:cubicBezTo>
                    <a:pt x="191" y="78"/>
                    <a:pt x="191" y="78"/>
                    <a:pt x="191" y="78"/>
                  </a:cubicBezTo>
                  <a:cubicBezTo>
                    <a:pt x="191" y="78"/>
                    <a:pt x="191" y="78"/>
                    <a:pt x="191" y="78"/>
                  </a:cubicBezTo>
                  <a:cubicBezTo>
                    <a:pt x="191" y="78"/>
                    <a:pt x="191" y="78"/>
                    <a:pt x="191" y="77"/>
                  </a:cubicBezTo>
                  <a:cubicBezTo>
                    <a:pt x="191" y="77"/>
                    <a:pt x="191" y="77"/>
                    <a:pt x="191" y="77"/>
                  </a:cubicBezTo>
                  <a:cubicBezTo>
                    <a:pt x="191" y="77"/>
                    <a:pt x="191" y="77"/>
                    <a:pt x="191" y="77"/>
                  </a:cubicBezTo>
                  <a:cubicBezTo>
                    <a:pt x="191" y="77"/>
                    <a:pt x="191" y="77"/>
                    <a:pt x="191" y="77"/>
                  </a:cubicBezTo>
                  <a:cubicBezTo>
                    <a:pt x="191" y="77"/>
                    <a:pt x="191" y="77"/>
                    <a:pt x="191" y="77"/>
                  </a:cubicBezTo>
                  <a:cubicBezTo>
                    <a:pt x="191" y="77"/>
                    <a:pt x="191" y="77"/>
                    <a:pt x="191" y="77"/>
                  </a:cubicBezTo>
                  <a:cubicBezTo>
                    <a:pt x="191" y="77"/>
                    <a:pt x="191" y="77"/>
                    <a:pt x="191" y="77"/>
                  </a:cubicBezTo>
                  <a:cubicBezTo>
                    <a:pt x="191" y="77"/>
                    <a:pt x="191" y="77"/>
                    <a:pt x="191" y="77"/>
                  </a:cubicBezTo>
                  <a:cubicBezTo>
                    <a:pt x="191" y="77"/>
                    <a:pt x="191" y="76"/>
                    <a:pt x="191" y="76"/>
                  </a:cubicBezTo>
                  <a:cubicBezTo>
                    <a:pt x="191" y="76"/>
                    <a:pt x="191" y="76"/>
                    <a:pt x="191" y="76"/>
                  </a:cubicBezTo>
                  <a:cubicBezTo>
                    <a:pt x="191" y="76"/>
                    <a:pt x="191" y="76"/>
                    <a:pt x="191" y="76"/>
                  </a:cubicBezTo>
                  <a:cubicBezTo>
                    <a:pt x="191" y="76"/>
                    <a:pt x="191" y="76"/>
                    <a:pt x="191" y="76"/>
                  </a:cubicBezTo>
                  <a:cubicBezTo>
                    <a:pt x="191" y="76"/>
                    <a:pt x="191" y="76"/>
                    <a:pt x="191" y="76"/>
                  </a:cubicBezTo>
                  <a:cubicBezTo>
                    <a:pt x="191" y="76"/>
                    <a:pt x="191" y="76"/>
                    <a:pt x="191" y="76"/>
                  </a:cubicBezTo>
                  <a:cubicBezTo>
                    <a:pt x="191" y="76"/>
                    <a:pt x="191" y="76"/>
                    <a:pt x="191" y="76"/>
                  </a:cubicBezTo>
                  <a:cubicBezTo>
                    <a:pt x="191" y="76"/>
                    <a:pt x="191" y="76"/>
                    <a:pt x="191" y="76"/>
                  </a:cubicBezTo>
                  <a:cubicBezTo>
                    <a:pt x="191" y="75"/>
                    <a:pt x="191" y="75"/>
                    <a:pt x="191" y="75"/>
                  </a:cubicBezTo>
                  <a:cubicBezTo>
                    <a:pt x="191" y="75"/>
                    <a:pt x="191" y="75"/>
                    <a:pt x="191" y="75"/>
                  </a:cubicBezTo>
                  <a:cubicBezTo>
                    <a:pt x="191" y="75"/>
                    <a:pt x="191" y="75"/>
                    <a:pt x="191" y="75"/>
                  </a:cubicBezTo>
                  <a:cubicBezTo>
                    <a:pt x="191" y="75"/>
                    <a:pt x="191" y="75"/>
                    <a:pt x="191" y="75"/>
                  </a:cubicBezTo>
                  <a:cubicBezTo>
                    <a:pt x="191" y="75"/>
                    <a:pt x="191" y="75"/>
                    <a:pt x="191" y="75"/>
                  </a:cubicBezTo>
                  <a:cubicBezTo>
                    <a:pt x="191" y="75"/>
                    <a:pt x="191" y="75"/>
                    <a:pt x="191" y="75"/>
                  </a:cubicBezTo>
                  <a:cubicBezTo>
                    <a:pt x="191" y="75"/>
                    <a:pt x="191" y="75"/>
                    <a:pt x="191" y="75"/>
                  </a:cubicBezTo>
                  <a:cubicBezTo>
                    <a:pt x="191" y="75"/>
                    <a:pt x="191" y="75"/>
                    <a:pt x="191" y="74"/>
                  </a:cubicBezTo>
                  <a:cubicBezTo>
                    <a:pt x="191" y="74"/>
                    <a:pt x="191" y="74"/>
                    <a:pt x="191" y="74"/>
                  </a:cubicBezTo>
                  <a:cubicBezTo>
                    <a:pt x="191" y="74"/>
                    <a:pt x="191" y="74"/>
                    <a:pt x="191" y="74"/>
                  </a:cubicBezTo>
                  <a:cubicBezTo>
                    <a:pt x="191" y="74"/>
                    <a:pt x="191" y="74"/>
                    <a:pt x="191" y="74"/>
                  </a:cubicBezTo>
                  <a:cubicBezTo>
                    <a:pt x="191" y="74"/>
                    <a:pt x="191" y="74"/>
                    <a:pt x="191" y="74"/>
                  </a:cubicBezTo>
                  <a:cubicBezTo>
                    <a:pt x="191" y="74"/>
                    <a:pt x="191" y="74"/>
                    <a:pt x="191" y="74"/>
                  </a:cubicBezTo>
                  <a:cubicBezTo>
                    <a:pt x="191" y="74"/>
                    <a:pt x="191" y="74"/>
                    <a:pt x="191" y="74"/>
                  </a:cubicBezTo>
                  <a:cubicBezTo>
                    <a:pt x="191" y="74"/>
                    <a:pt x="191" y="74"/>
                    <a:pt x="191" y="74"/>
                  </a:cubicBezTo>
                  <a:cubicBezTo>
                    <a:pt x="191" y="74"/>
                    <a:pt x="191" y="74"/>
                    <a:pt x="191" y="73"/>
                  </a:cubicBezTo>
                  <a:cubicBezTo>
                    <a:pt x="191" y="73"/>
                    <a:pt x="191" y="73"/>
                    <a:pt x="191" y="73"/>
                  </a:cubicBezTo>
                  <a:cubicBezTo>
                    <a:pt x="191" y="69"/>
                    <a:pt x="190" y="64"/>
                    <a:pt x="189" y="60"/>
                  </a:cubicBezTo>
                  <a:cubicBezTo>
                    <a:pt x="189" y="60"/>
                    <a:pt x="189" y="60"/>
                    <a:pt x="189" y="60"/>
                  </a:cubicBezTo>
                  <a:cubicBezTo>
                    <a:pt x="189" y="60"/>
                    <a:pt x="189" y="60"/>
                    <a:pt x="189" y="59"/>
                  </a:cubicBezTo>
                  <a:cubicBezTo>
                    <a:pt x="189" y="59"/>
                    <a:pt x="189" y="59"/>
                    <a:pt x="189" y="59"/>
                  </a:cubicBezTo>
                  <a:cubicBezTo>
                    <a:pt x="189" y="59"/>
                    <a:pt x="189" y="59"/>
                    <a:pt x="189" y="59"/>
                  </a:cubicBezTo>
                  <a:cubicBezTo>
                    <a:pt x="189" y="59"/>
                    <a:pt x="189" y="59"/>
                    <a:pt x="189" y="59"/>
                  </a:cubicBezTo>
                  <a:cubicBezTo>
                    <a:pt x="189" y="59"/>
                    <a:pt x="189" y="59"/>
                    <a:pt x="189" y="59"/>
                  </a:cubicBezTo>
                  <a:cubicBezTo>
                    <a:pt x="189" y="59"/>
                    <a:pt x="189" y="59"/>
                    <a:pt x="189" y="59"/>
                  </a:cubicBezTo>
                  <a:cubicBezTo>
                    <a:pt x="189" y="59"/>
                    <a:pt x="189" y="59"/>
                    <a:pt x="189" y="59"/>
                  </a:cubicBezTo>
                  <a:cubicBezTo>
                    <a:pt x="189" y="59"/>
                    <a:pt x="189" y="59"/>
                    <a:pt x="189" y="59"/>
                  </a:cubicBezTo>
                  <a:cubicBezTo>
                    <a:pt x="189" y="59"/>
                    <a:pt x="189" y="59"/>
                    <a:pt x="189" y="58"/>
                  </a:cubicBezTo>
                  <a:cubicBezTo>
                    <a:pt x="189" y="58"/>
                    <a:pt x="189" y="58"/>
                    <a:pt x="189" y="58"/>
                  </a:cubicBezTo>
                  <a:cubicBezTo>
                    <a:pt x="189" y="58"/>
                    <a:pt x="189" y="58"/>
                    <a:pt x="189" y="58"/>
                  </a:cubicBezTo>
                  <a:cubicBezTo>
                    <a:pt x="189" y="58"/>
                    <a:pt x="189" y="58"/>
                    <a:pt x="189" y="58"/>
                  </a:cubicBezTo>
                  <a:cubicBezTo>
                    <a:pt x="189" y="58"/>
                    <a:pt x="189" y="58"/>
                    <a:pt x="189" y="58"/>
                  </a:cubicBezTo>
                  <a:cubicBezTo>
                    <a:pt x="185" y="44"/>
                    <a:pt x="177" y="31"/>
                    <a:pt x="167" y="21"/>
                  </a:cubicBezTo>
                  <a:cubicBezTo>
                    <a:pt x="166" y="21"/>
                    <a:pt x="166" y="21"/>
                    <a:pt x="166" y="21"/>
                  </a:cubicBezTo>
                  <a:cubicBezTo>
                    <a:pt x="166" y="21"/>
                    <a:pt x="166" y="21"/>
                    <a:pt x="166" y="21"/>
                  </a:cubicBezTo>
                  <a:cubicBezTo>
                    <a:pt x="166" y="21"/>
                    <a:pt x="166" y="21"/>
                    <a:pt x="166" y="21"/>
                  </a:cubicBezTo>
                  <a:cubicBezTo>
                    <a:pt x="152" y="8"/>
                    <a:pt x="133" y="0"/>
                    <a:pt x="112" y="0"/>
                  </a:cubicBezTo>
                </a:path>
              </a:pathLst>
            </a:custGeom>
            <a:solidFill>
              <a:srgbClr val="FC4653">
                <a:lumMod val="50000"/>
              </a:srgbClr>
            </a:solidFill>
            <a:ln>
              <a:noFill/>
            </a:ln>
            <a:extLst>
              <a:ext uri="{91240B29-F687-4F45-9708-019B960494DF}">
                <a14:hiddenLine xmlns:a14="http://schemas.microsoft.com/office/drawing/2010/main" w="9525">
                  <a:solidFill>
                    <a:srgbClr val="000000"/>
                  </a:solidFill>
                  <a:round/>
                </a14:hiddenLine>
              </a:ext>
            </a:extLst>
          </p:spPr>
          <p:txBody>
            <a:bodyPr anchor="ctr"/>
            <a:p>
              <a:pPr algn="ctr">
                <a:lnSpc>
                  <a:spcPct val="130000"/>
                </a:lnSpc>
              </a:pPr>
              <a:endParaRPr>
                <a:latin typeface="微软雅黑" panose="020B0503020204020204" charset="-122"/>
                <a:ea typeface="微软雅黑" panose="020B0503020204020204" charset="-122"/>
              </a:endParaRPr>
            </a:p>
          </p:txBody>
        </p:sp>
        <p:sp>
          <p:nvSpPr>
            <p:cNvPr id="139" name="任意多边形 55"/>
            <p:cNvSpPr/>
            <p:nvPr>
              <p:custDataLst>
                <p:tags r:id="rId64"/>
              </p:custDataLst>
            </p:nvPr>
          </p:nvSpPr>
          <p:spPr bwMode="auto">
            <a:xfrm>
              <a:off x="8477" y="2134"/>
              <a:ext cx="848" cy="347"/>
            </a:xfrm>
            <a:custGeom>
              <a:avLst/>
              <a:gdLst>
                <a:gd name="T0" fmla="*/ 192 w 192"/>
                <a:gd name="T1" fmla="*/ 0 h 79"/>
                <a:gd name="T2" fmla="*/ 0 w 192"/>
                <a:gd name="T3" fmla="*/ 0 h 79"/>
                <a:gd name="T4" fmla="*/ 80 w 192"/>
                <a:gd name="T5" fmla="*/ 79 h 79"/>
                <a:gd name="T6" fmla="*/ 80 w 192"/>
                <a:gd name="T7" fmla="*/ 79 h 79"/>
                <a:gd name="T8" fmla="*/ 80 w 192"/>
                <a:gd name="T9" fmla="*/ 79 h 79"/>
                <a:gd name="T10" fmla="*/ 130 w 192"/>
                <a:gd name="T11" fmla="*/ 29 h 79"/>
                <a:gd name="T12" fmla="*/ 142 w 192"/>
                <a:gd name="T13" fmla="*/ 18 h 79"/>
                <a:gd name="T14" fmla="*/ 143 w 192"/>
                <a:gd name="T15" fmla="*/ 16 h 79"/>
                <a:gd name="T16" fmla="*/ 192 w 192"/>
                <a:gd name="T17" fmla="*/ 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2" h="79">
                  <a:moveTo>
                    <a:pt x="192" y="0"/>
                  </a:moveTo>
                  <a:cubicBezTo>
                    <a:pt x="0" y="0"/>
                    <a:pt x="0" y="0"/>
                    <a:pt x="0" y="0"/>
                  </a:cubicBezTo>
                  <a:cubicBezTo>
                    <a:pt x="80" y="79"/>
                    <a:pt x="80" y="79"/>
                    <a:pt x="80" y="79"/>
                  </a:cubicBezTo>
                  <a:cubicBezTo>
                    <a:pt x="80" y="79"/>
                    <a:pt x="80" y="79"/>
                    <a:pt x="80" y="79"/>
                  </a:cubicBezTo>
                  <a:cubicBezTo>
                    <a:pt x="80" y="79"/>
                    <a:pt x="80" y="79"/>
                    <a:pt x="80" y="79"/>
                  </a:cubicBezTo>
                  <a:cubicBezTo>
                    <a:pt x="130" y="29"/>
                    <a:pt x="130" y="29"/>
                    <a:pt x="130" y="29"/>
                  </a:cubicBezTo>
                  <a:cubicBezTo>
                    <a:pt x="142" y="18"/>
                    <a:pt x="142" y="18"/>
                    <a:pt x="142" y="18"/>
                  </a:cubicBezTo>
                  <a:cubicBezTo>
                    <a:pt x="142" y="17"/>
                    <a:pt x="143" y="17"/>
                    <a:pt x="143" y="16"/>
                  </a:cubicBezTo>
                  <a:cubicBezTo>
                    <a:pt x="157" y="6"/>
                    <a:pt x="174" y="0"/>
                    <a:pt x="192" y="0"/>
                  </a:cubicBezTo>
                </a:path>
              </a:pathLst>
            </a:custGeom>
            <a:solidFill>
              <a:srgbClr val="FC4653">
                <a:lumMod val="75000"/>
              </a:srgbClr>
            </a:solidFill>
            <a:ln>
              <a:noFill/>
            </a:ln>
            <a:extLst>
              <a:ext uri="{91240B29-F687-4F45-9708-019B960494DF}">
                <a14:hiddenLine xmlns:a14="http://schemas.microsoft.com/office/drawing/2010/main" w="9525">
                  <a:solidFill>
                    <a:srgbClr val="000000"/>
                  </a:solidFill>
                  <a:round/>
                </a14:hiddenLine>
              </a:ext>
            </a:extLst>
          </p:spPr>
          <p:txBody>
            <a:bodyPr anchor="ctr"/>
            <a:p>
              <a:pPr algn="ctr">
                <a:lnSpc>
                  <a:spcPct val="130000"/>
                </a:lnSpc>
              </a:pPr>
              <a:endParaRPr>
                <a:latin typeface="微软雅黑" panose="020B0503020204020204" charset="-122"/>
                <a:ea typeface="微软雅黑" panose="020B0503020204020204" charset="-122"/>
              </a:endParaRPr>
            </a:p>
          </p:txBody>
        </p:sp>
        <p:sp>
          <p:nvSpPr>
            <p:cNvPr id="140" name="任意多边形 56"/>
            <p:cNvSpPr/>
            <p:nvPr>
              <p:custDataLst>
                <p:tags r:id="rId65"/>
              </p:custDataLst>
            </p:nvPr>
          </p:nvSpPr>
          <p:spPr bwMode="auto">
            <a:xfrm>
              <a:off x="8477" y="2481"/>
              <a:ext cx="848" cy="349"/>
            </a:xfrm>
            <a:custGeom>
              <a:avLst/>
              <a:gdLst>
                <a:gd name="T0" fmla="*/ 80 w 192"/>
                <a:gd name="T1" fmla="*/ 0 h 79"/>
                <a:gd name="T2" fmla="*/ 0 w 192"/>
                <a:gd name="T3" fmla="*/ 79 h 79"/>
                <a:gd name="T4" fmla="*/ 192 w 192"/>
                <a:gd name="T5" fmla="*/ 79 h 79"/>
                <a:gd name="T6" fmla="*/ 192 w 192"/>
                <a:gd name="T7" fmla="*/ 79 h 79"/>
                <a:gd name="T8" fmla="*/ 153 w 192"/>
                <a:gd name="T9" fmla="*/ 69 h 79"/>
                <a:gd name="T10" fmla="*/ 142 w 192"/>
                <a:gd name="T11" fmla="*/ 62 h 79"/>
                <a:gd name="T12" fmla="*/ 130 w 192"/>
                <a:gd name="T13" fmla="*/ 50 h 79"/>
                <a:gd name="T14" fmla="*/ 109 w 192"/>
                <a:gd name="T15" fmla="*/ 28 h 79"/>
                <a:gd name="T16" fmla="*/ 80 w 192"/>
                <a:gd name="T17" fmla="*/ 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2" h="79">
                  <a:moveTo>
                    <a:pt x="80" y="0"/>
                  </a:moveTo>
                  <a:cubicBezTo>
                    <a:pt x="0" y="79"/>
                    <a:pt x="0" y="79"/>
                    <a:pt x="0" y="79"/>
                  </a:cubicBezTo>
                  <a:cubicBezTo>
                    <a:pt x="192" y="79"/>
                    <a:pt x="192" y="79"/>
                    <a:pt x="192" y="79"/>
                  </a:cubicBezTo>
                  <a:cubicBezTo>
                    <a:pt x="192" y="79"/>
                    <a:pt x="192" y="79"/>
                    <a:pt x="192" y="79"/>
                  </a:cubicBezTo>
                  <a:cubicBezTo>
                    <a:pt x="178" y="79"/>
                    <a:pt x="165" y="76"/>
                    <a:pt x="153" y="69"/>
                  </a:cubicBezTo>
                  <a:cubicBezTo>
                    <a:pt x="149" y="67"/>
                    <a:pt x="145" y="65"/>
                    <a:pt x="142" y="62"/>
                  </a:cubicBezTo>
                  <a:cubicBezTo>
                    <a:pt x="130" y="50"/>
                    <a:pt x="130" y="50"/>
                    <a:pt x="130" y="50"/>
                  </a:cubicBezTo>
                  <a:cubicBezTo>
                    <a:pt x="109" y="28"/>
                    <a:pt x="109" y="28"/>
                    <a:pt x="109" y="28"/>
                  </a:cubicBezTo>
                  <a:cubicBezTo>
                    <a:pt x="80" y="0"/>
                    <a:pt x="80" y="0"/>
                    <a:pt x="80" y="0"/>
                  </a:cubicBezTo>
                </a:path>
              </a:pathLst>
            </a:custGeom>
            <a:solidFill>
              <a:srgbClr val="FC4653">
                <a:lumMod val="75000"/>
              </a:srgbClr>
            </a:solidFill>
            <a:ln>
              <a:noFill/>
            </a:ln>
            <a:extLst>
              <a:ext uri="{91240B29-F687-4F45-9708-019B960494DF}">
                <a14:hiddenLine xmlns:a14="http://schemas.microsoft.com/office/drawing/2010/main" w="9525">
                  <a:solidFill>
                    <a:srgbClr val="000000"/>
                  </a:solidFill>
                  <a:round/>
                </a14:hiddenLine>
              </a:ext>
            </a:extLst>
          </p:spPr>
          <p:txBody>
            <a:bodyPr anchor="ctr"/>
            <a:p>
              <a:pPr algn="ctr">
                <a:lnSpc>
                  <a:spcPct val="130000"/>
                </a:lnSpc>
              </a:pPr>
              <a:endParaRPr>
                <a:latin typeface="微软雅黑" panose="020B0503020204020204" charset="-122"/>
                <a:ea typeface="微软雅黑" panose="020B0503020204020204" charset="-122"/>
              </a:endParaRPr>
            </a:p>
          </p:txBody>
        </p:sp>
        <p:sp>
          <p:nvSpPr>
            <p:cNvPr id="141" name="任意多边形 57"/>
            <p:cNvSpPr/>
            <p:nvPr>
              <p:custDataLst>
                <p:tags r:id="rId66"/>
              </p:custDataLst>
            </p:nvPr>
          </p:nvSpPr>
          <p:spPr>
            <a:xfrm>
              <a:off x="9160" y="2296"/>
              <a:ext cx="366" cy="366"/>
            </a:xfrm>
            <a:custGeom>
              <a:avLst/>
              <a:gdLst/>
              <a:ahLst/>
              <a:cxnLst>
                <a:cxn ang="0">
                  <a:pos x="wd2" y="hd2"/>
                </a:cxn>
                <a:cxn ang="5400000">
                  <a:pos x="wd2" y="hd2"/>
                </a:cxn>
                <a:cxn ang="10800000">
                  <a:pos x="wd2" y="hd2"/>
                </a:cxn>
                <a:cxn ang="16200000">
                  <a:pos x="wd2" y="hd2"/>
                </a:cxn>
              </a:cxnLst>
              <a:rect l="0" t="0" r="r" b="b"/>
              <a:pathLst>
                <a:path w="21600" h="21600" extrusionOk="0">
                  <a:moveTo>
                    <a:pt x="17481" y="12956"/>
                  </a:moveTo>
                  <a:cubicBezTo>
                    <a:pt x="17070" y="12258"/>
                    <a:pt x="16576" y="11533"/>
                    <a:pt x="16011" y="10795"/>
                  </a:cubicBezTo>
                  <a:cubicBezTo>
                    <a:pt x="16573" y="10063"/>
                    <a:pt x="17072" y="9339"/>
                    <a:pt x="17481" y="8644"/>
                  </a:cubicBezTo>
                  <a:cubicBezTo>
                    <a:pt x="19410" y="9181"/>
                    <a:pt x="20618" y="9948"/>
                    <a:pt x="20618" y="10800"/>
                  </a:cubicBezTo>
                  <a:cubicBezTo>
                    <a:pt x="20618" y="11652"/>
                    <a:pt x="19410" y="12419"/>
                    <a:pt x="17481" y="12956"/>
                  </a:cubicBezTo>
                  <a:moveTo>
                    <a:pt x="17742" y="17743"/>
                  </a:moveTo>
                  <a:cubicBezTo>
                    <a:pt x="17140" y="18345"/>
                    <a:pt x="15740" y="18028"/>
                    <a:pt x="13996" y="17045"/>
                  </a:cubicBezTo>
                  <a:cubicBezTo>
                    <a:pt x="14198" y="16261"/>
                    <a:pt x="14365" y="15406"/>
                    <a:pt x="14487" y="14488"/>
                  </a:cubicBezTo>
                  <a:cubicBezTo>
                    <a:pt x="15405" y="14366"/>
                    <a:pt x="16261" y="14198"/>
                    <a:pt x="17044" y="13996"/>
                  </a:cubicBezTo>
                  <a:cubicBezTo>
                    <a:pt x="18028" y="15740"/>
                    <a:pt x="18345" y="17140"/>
                    <a:pt x="17742" y="17743"/>
                  </a:cubicBezTo>
                  <a:moveTo>
                    <a:pt x="15404" y="11561"/>
                  </a:moveTo>
                  <a:cubicBezTo>
                    <a:pt x="15837" y="12119"/>
                    <a:pt x="16219" y="12662"/>
                    <a:pt x="16554" y="13185"/>
                  </a:cubicBezTo>
                  <a:cubicBezTo>
                    <a:pt x="15950" y="13317"/>
                    <a:pt x="15295" y="13429"/>
                    <a:pt x="14597" y="13517"/>
                  </a:cubicBezTo>
                  <a:cubicBezTo>
                    <a:pt x="14631" y="13155"/>
                    <a:pt x="14655" y="12784"/>
                    <a:pt x="14677" y="12409"/>
                  </a:cubicBezTo>
                  <a:cubicBezTo>
                    <a:pt x="14930" y="12127"/>
                    <a:pt x="15170" y="11844"/>
                    <a:pt x="15404" y="11561"/>
                  </a:cubicBezTo>
                  <a:moveTo>
                    <a:pt x="15402" y="10032"/>
                  </a:moveTo>
                  <a:cubicBezTo>
                    <a:pt x="15170" y="9752"/>
                    <a:pt x="14928" y="9471"/>
                    <a:pt x="14677" y="9191"/>
                  </a:cubicBezTo>
                  <a:cubicBezTo>
                    <a:pt x="14655" y="8817"/>
                    <a:pt x="14631" y="8445"/>
                    <a:pt x="14597" y="8084"/>
                  </a:cubicBezTo>
                  <a:cubicBezTo>
                    <a:pt x="15295" y="8171"/>
                    <a:pt x="15950" y="8283"/>
                    <a:pt x="16554" y="8415"/>
                  </a:cubicBezTo>
                  <a:cubicBezTo>
                    <a:pt x="16221" y="8935"/>
                    <a:pt x="15832" y="9478"/>
                    <a:pt x="15402" y="10032"/>
                  </a:cubicBezTo>
                  <a:moveTo>
                    <a:pt x="17742" y="3857"/>
                  </a:moveTo>
                  <a:cubicBezTo>
                    <a:pt x="18345" y="4460"/>
                    <a:pt x="18028" y="5860"/>
                    <a:pt x="17044" y="7604"/>
                  </a:cubicBezTo>
                  <a:cubicBezTo>
                    <a:pt x="16261" y="7402"/>
                    <a:pt x="15405" y="7234"/>
                    <a:pt x="14487" y="7112"/>
                  </a:cubicBezTo>
                  <a:cubicBezTo>
                    <a:pt x="14365" y="6194"/>
                    <a:pt x="14198" y="5339"/>
                    <a:pt x="13996" y="4555"/>
                  </a:cubicBezTo>
                  <a:cubicBezTo>
                    <a:pt x="15740" y="3572"/>
                    <a:pt x="17140" y="3255"/>
                    <a:pt x="17742" y="3857"/>
                  </a:cubicBezTo>
                  <a:moveTo>
                    <a:pt x="13718" y="12012"/>
                  </a:moveTo>
                  <a:cubicBezTo>
                    <a:pt x="13448" y="12303"/>
                    <a:pt x="13172" y="12593"/>
                    <a:pt x="12882" y="12883"/>
                  </a:cubicBezTo>
                  <a:cubicBezTo>
                    <a:pt x="12593" y="13172"/>
                    <a:pt x="12303" y="13449"/>
                    <a:pt x="12012" y="13719"/>
                  </a:cubicBezTo>
                  <a:cubicBezTo>
                    <a:pt x="11614" y="13733"/>
                    <a:pt x="11212" y="13745"/>
                    <a:pt x="10800" y="13745"/>
                  </a:cubicBezTo>
                  <a:cubicBezTo>
                    <a:pt x="10387" y="13745"/>
                    <a:pt x="9985" y="13733"/>
                    <a:pt x="9587" y="13719"/>
                  </a:cubicBezTo>
                  <a:cubicBezTo>
                    <a:pt x="9297" y="13449"/>
                    <a:pt x="9006" y="13172"/>
                    <a:pt x="8717" y="12883"/>
                  </a:cubicBezTo>
                  <a:cubicBezTo>
                    <a:pt x="8428" y="12593"/>
                    <a:pt x="8152" y="12303"/>
                    <a:pt x="7881" y="12012"/>
                  </a:cubicBezTo>
                  <a:cubicBezTo>
                    <a:pt x="7866" y="11614"/>
                    <a:pt x="7855" y="11212"/>
                    <a:pt x="7855" y="10800"/>
                  </a:cubicBezTo>
                  <a:cubicBezTo>
                    <a:pt x="7855" y="10388"/>
                    <a:pt x="7866" y="9986"/>
                    <a:pt x="7881" y="9587"/>
                  </a:cubicBezTo>
                  <a:cubicBezTo>
                    <a:pt x="8152" y="9297"/>
                    <a:pt x="8428" y="9007"/>
                    <a:pt x="8717" y="8717"/>
                  </a:cubicBezTo>
                  <a:cubicBezTo>
                    <a:pt x="9006" y="8428"/>
                    <a:pt x="9297" y="8151"/>
                    <a:pt x="9587" y="7881"/>
                  </a:cubicBezTo>
                  <a:cubicBezTo>
                    <a:pt x="9985" y="7867"/>
                    <a:pt x="10387" y="7855"/>
                    <a:pt x="10800" y="7855"/>
                  </a:cubicBezTo>
                  <a:cubicBezTo>
                    <a:pt x="11212" y="7855"/>
                    <a:pt x="11614" y="7867"/>
                    <a:pt x="12012" y="7881"/>
                  </a:cubicBezTo>
                  <a:cubicBezTo>
                    <a:pt x="12303" y="8151"/>
                    <a:pt x="12593" y="8428"/>
                    <a:pt x="12882" y="8717"/>
                  </a:cubicBezTo>
                  <a:cubicBezTo>
                    <a:pt x="13172" y="9007"/>
                    <a:pt x="13448" y="9297"/>
                    <a:pt x="13718" y="9587"/>
                  </a:cubicBezTo>
                  <a:cubicBezTo>
                    <a:pt x="13733" y="9986"/>
                    <a:pt x="13745" y="10388"/>
                    <a:pt x="13745" y="10800"/>
                  </a:cubicBezTo>
                  <a:cubicBezTo>
                    <a:pt x="13745" y="11212"/>
                    <a:pt x="13733" y="11614"/>
                    <a:pt x="13718" y="12012"/>
                  </a:cubicBezTo>
                  <a:moveTo>
                    <a:pt x="13185" y="16555"/>
                  </a:moveTo>
                  <a:cubicBezTo>
                    <a:pt x="12662" y="16219"/>
                    <a:pt x="12120" y="15837"/>
                    <a:pt x="11561" y="15404"/>
                  </a:cubicBezTo>
                  <a:cubicBezTo>
                    <a:pt x="11844" y="15170"/>
                    <a:pt x="12127" y="14931"/>
                    <a:pt x="12409" y="14677"/>
                  </a:cubicBezTo>
                  <a:cubicBezTo>
                    <a:pt x="12783" y="14655"/>
                    <a:pt x="13155" y="14631"/>
                    <a:pt x="13517" y="14597"/>
                  </a:cubicBezTo>
                  <a:cubicBezTo>
                    <a:pt x="13429" y="15295"/>
                    <a:pt x="13316" y="15950"/>
                    <a:pt x="13185" y="16555"/>
                  </a:cubicBezTo>
                  <a:moveTo>
                    <a:pt x="10800" y="20618"/>
                  </a:moveTo>
                  <a:cubicBezTo>
                    <a:pt x="9948" y="20618"/>
                    <a:pt x="9181" y="19410"/>
                    <a:pt x="8643" y="17481"/>
                  </a:cubicBezTo>
                  <a:cubicBezTo>
                    <a:pt x="9339" y="17072"/>
                    <a:pt x="10062" y="16573"/>
                    <a:pt x="10795" y="16011"/>
                  </a:cubicBezTo>
                  <a:cubicBezTo>
                    <a:pt x="11532" y="16576"/>
                    <a:pt x="12258" y="17070"/>
                    <a:pt x="12957" y="17481"/>
                  </a:cubicBezTo>
                  <a:cubicBezTo>
                    <a:pt x="12419" y="19410"/>
                    <a:pt x="11652" y="20618"/>
                    <a:pt x="10800" y="20618"/>
                  </a:cubicBezTo>
                  <a:moveTo>
                    <a:pt x="8083" y="14597"/>
                  </a:moveTo>
                  <a:cubicBezTo>
                    <a:pt x="8445" y="14631"/>
                    <a:pt x="8816" y="14655"/>
                    <a:pt x="9190" y="14677"/>
                  </a:cubicBezTo>
                  <a:cubicBezTo>
                    <a:pt x="9471" y="14929"/>
                    <a:pt x="9751" y="15170"/>
                    <a:pt x="10032" y="15403"/>
                  </a:cubicBezTo>
                  <a:cubicBezTo>
                    <a:pt x="9478" y="15832"/>
                    <a:pt x="8935" y="16221"/>
                    <a:pt x="8415" y="16555"/>
                  </a:cubicBezTo>
                  <a:cubicBezTo>
                    <a:pt x="8283" y="15950"/>
                    <a:pt x="8171" y="15295"/>
                    <a:pt x="8083" y="14597"/>
                  </a:cubicBezTo>
                  <a:moveTo>
                    <a:pt x="8415" y="5045"/>
                  </a:moveTo>
                  <a:cubicBezTo>
                    <a:pt x="8938" y="5381"/>
                    <a:pt x="9480" y="5762"/>
                    <a:pt x="10038" y="6196"/>
                  </a:cubicBezTo>
                  <a:cubicBezTo>
                    <a:pt x="9756" y="6430"/>
                    <a:pt x="9473" y="6670"/>
                    <a:pt x="9190" y="6924"/>
                  </a:cubicBezTo>
                  <a:cubicBezTo>
                    <a:pt x="8816" y="6945"/>
                    <a:pt x="8445" y="6969"/>
                    <a:pt x="8083" y="7003"/>
                  </a:cubicBezTo>
                  <a:cubicBezTo>
                    <a:pt x="8171" y="6305"/>
                    <a:pt x="8283" y="5650"/>
                    <a:pt x="8415" y="5045"/>
                  </a:cubicBezTo>
                  <a:moveTo>
                    <a:pt x="10800" y="982"/>
                  </a:moveTo>
                  <a:cubicBezTo>
                    <a:pt x="11652" y="982"/>
                    <a:pt x="12419" y="2191"/>
                    <a:pt x="12957" y="4119"/>
                  </a:cubicBezTo>
                  <a:cubicBezTo>
                    <a:pt x="12261" y="4528"/>
                    <a:pt x="11537" y="5027"/>
                    <a:pt x="10804" y="5589"/>
                  </a:cubicBezTo>
                  <a:cubicBezTo>
                    <a:pt x="10067" y="5024"/>
                    <a:pt x="9341" y="4530"/>
                    <a:pt x="8643" y="4119"/>
                  </a:cubicBezTo>
                  <a:cubicBezTo>
                    <a:pt x="9181" y="2191"/>
                    <a:pt x="9948" y="982"/>
                    <a:pt x="10800" y="982"/>
                  </a:cubicBezTo>
                  <a:moveTo>
                    <a:pt x="13517" y="7003"/>
                  </a:moveTo>
                  <a:cubicBezTo>
                    <a:pt x="13155" y="6969"/>
                    <a:pt x="12783" y="6945"/>
                    <a:pt x="12409" y="6924"/>
                  </a:cubicBezTo>
                  <a:cubicBezTo>
                    <a:pt x="12129" y="6671"/>
                    <a:pt x="11848" y="6430"/>
                    <a:pt x="11568" y="6198"/>
                  </a:cubicBezTo>
                  <a:cubicBezTo>
                    <a:pt x="12122" y="5768"/>
                    <a:pt x="12665" y="5379"/>
                    <a:pt x="13185" y="5045"/>
                  </a:cubicBezTo>
                  <a:cubicBezTo>
                    <a:pt x="13316" y="5650"/>
                    <a:pt x="13429" y="6305"/>
                    <a:pt x="13517" y="7003"/>
                  </a:cubicBezTo>
                  <a:moveTo>
                    <a:pt x="7112" y="7112"/>
                  </a:moveTo>
                  <a:cubicBezTo>
                    <a:pt x="6194" y="7234"/>
                    <a:pt x="5339" y="7402"/>
                    <a:pt x="4555" y="7604"/>
                  </a:cubicBezTo>
                  <a:cubicBezTo>
                    <a:pt x="3572" y="5860"/>
                    <a:pt x="3255" y="4460"/>
                    <a:pt x="3858" y="3857"/>
                  </a:cubicBezTo>
                  <a:cubicBezTo>
                    <a:pt x="4460" y="3255"/>
                    <a:pt x="5860" y="3572"/>
                    <a:pt x="7604" y="4555"/>
                  </a:cubicBezTo>
                  <a:cubicBezTo>
                    <a:pt x="7402" y="5339"/>
                    <a:pt x="7234" y="6194"/>
                    <a:pt x="7112" y="7112"/>
                  </a:cubicBezTo>
                  <a:moveTo>
                    <a:pt x="3858" y="17743"/>
                  </a:moveTo>
                  <a:cubicBezTo>
                    <a:pt x="3255" y="17140"/>
                    <a:pt x="3572" y="15740"/>
                    <a:pt x="4555" y="13996"/>
                  </a:cubicBezTo>
                  <a:cubicBezTo>
                    <a:pt x="5339" y="14198"/>
                    <a:pt x="6194" y="14366"/>
                    <a:pt x="7112" y="14488"/>
                  </a:cubicBezTo>
                  <a:cubicBezTo>
                    <a:pt x="7234" y="15406"/>
                    <a:pt x="7402" y="16261"/>
                    <a:pt x="7604" y="17045"/>
                  </a:cubicBezTo>
                  <a:cubicBezTo>
                    <a:pt x="5860" y="18028"/>
                    <a:pt x="4460" y="18345"/>
                    <a:pt x="3858" y="17743"/>
                  </a:cubicBezTo>
                  <a:moveTo>
                    <a:pt x="7003" y="13517"/>
                  </a:moveTo>
                  <a:cubicBezTo>
                    <a:pt x="6305" y="13429"/>
                    <a:pt x="5650" y="13317"/>
                    <a:pt x="5045" y="13185"/>
                  </a:cubicBezTo>
                  <a:cubicBezTo>
                    <a:pt x="5379" y="12665"/>
                    <a:pt x="5768" y="12122"/>
                    <a:pt x="6197" y="11568"/>
                  </a:cubicBezTo>
                  <a:cubicBezTo>
                    <a:pt x="6429" y="11848"/>
                    <a:pt x="6671" y="12129"/>
                    <a:pt x="6923" y="12409"/>
                  </a:cubicBezTo>
                  <a:cubicBezTo>
                    <a:pt x="6944" y="12784"/>
                    <a:pt x="6968" y="13155"/>
                    <a:pt x="7003" y="13517"/>
                  </a:cubicBezTo>
                  <a:moveTo>
                    <a:pt x="6923" y="9191"/>
                  </a:moveTo>
                  <a:cubicBezTo>
                    <a:pt x="6669" y="9473"/>
                    <a:pt x="6429" y="9756"/>
                    <a:pt x="6196" y="10039"/>
                  </a:cubicBezTo>
                  <a:cubicBezTo>
                    <a:pt x="5763" y="9481"/>
                    <a:pt x="5381" y="8938"/>
                    <a:pt x="5045" y="8415"/>
                  </a:cubicBezTo>
                  <a:cubicBezTo>
                    <a:pt x="5650" y="8283"/>
                    <a:pt x="6305" y="8171"/>
                    <a:pt x="7003" y="8084"/>
                  </a:cubicBezTo>
                  <a:cubicBezTo>
                    <a:pt x="6968" y="8445"/>
                    <a:pt x="6944" y="8816"/>
                    <a:pt x="6923" y="9191"/>
                  </a:cubicBezTo>
                  <a:moveTo>
                    <a:pt x="982" y="10800"/>
                  </a:moveTo>
                  <a:cubicBezTo>
                    <a:pt x="982" y="9948"/>
                    <a:pt x="2190" y="9181"/>
                    <a:pt x="4119" y="8644"/>
                  </a:cubicBezTo>
                  <a:cubicBezTo>
                    <a:pt x="4530" y="9342"/>
                    <a:pt x="5023" y="10067"/>
                    <a:pt x="5588" y="10805"/>
                  </a:cubicBezTo>
                  <a:cubicBezTo>
                    <a:pt x="5027" y="11537"/>
                    <a:pt x="4528" y="12262"/>
                    <a:pt x="4119" y="12956"/>
                  </a:cubicBezTo>
                  <a:cubicBezTo>
                    <a:pt x="2190" y="12419"/>
                    <a:pt x="982" y="11652"/>
                    <a:pt x="982" y="10800"/>
                  </a:cubicBezTo>
                  <a:moveTo>
                    <a:pt x="21600" y="10800"/>
                  </a:moveTo>
                  <a:cubicBezTo>
                    <a:pt x="21600" y="9624"/>
                    <a:pt x="20173" y="8571"/>
                    <a:pt x="17918" y="7853"/>
                  </a:cubicBezTo>
                  <a:cubicBezTo>
                    <a:pt x="19002" y="5750"/>
                    <a:pt x="19269" y="3995"/>
                    <a:pt x="18437" y="3163"/>
                  </a:cubicBezTo>
                  <a:cubicBezTo>
                    <a:pt x="17605" y="2332"/>
                    <a:pt x="15850" y="2598"/>
                    <a:pt x="13748" y="3682"/>
                  </a:cubicBezTo>
                  <a:cubicBezTo>
                    <a:pt x="13029" y="1427"/>
                    <a:pt x="11976" y="0"/>
                    <a:pt x="10800" y="0"/>
                  </a:cubicBezTo>
                  <a:cubicBezTo>
                    <a:pt x="9623" y="0"/>
                    <a:pt x="8571" y="1427"/>
                    <a:pt x="7852" y="3682"/>
                  </a:cubicBezTo>
                  <a:cubicBezTo>
                    <a:pt x="5750" y="2598"/>
                    <a:pt x="3995" y="2332"/>
                    <a:pt x="3163" y="3163"/>
                  </a:cubicBezTo>
                  <a:cubicBezTo>
                    <a:pt x="2331" y="3995"/>
                    <a:pt x="2598" y="5750"/>
                    <a:pt x="3682" y="7853"/>
                  </a:cubicBezTo>
                  <a:cubicBezTo>
                    <a:pt x="1426" y="8571"/>
                    <a:pt x="0" y="9624"/>
                    <a:pt x="0" y="10800"/>
                  </a:cubicBezTo>
                  <a:cubicBezTo>
                    <a:pt x="0" y="11976"/>
                    <a:pt x="1426" y="13029"/>
                    <a:pt x="3682" y="13748"/>
                  </a:cubicBezTo>
                  <a:cubicBezTo>
                    <a:pt x="2598" y="15851"/>
                    <a:pt x="2331" y="17605"/>
                    <a:pt x="3163" y="18437"/>
                  </a:cubicBezTo>
                  <a:cubicBezTo>
                    <a:pt x="3995" y="19268"/>
                    <a:pt x="5750" y="19002"/>
                    <a:pt x="7852" y="17918"/>
                  </a:cubicBezTo>
                  <a:cubicBezTo>
                    <a:pt x="8571" y="20173"/>
                    <a:pt x="9623" y="21600"/>
                    <a:pt x="10800" y="21600"/>
                  </a:cubicBezTo>
                  <a:cubicBezTo>
                    <a:pt x="11976" y="21600"/>
                    <a:pt x="13029" y="20173"/>
                    <a:pt x="13748" y="17918"/>
                  </a:cubicBezTo>
                  <a:cubicBezTo>
                    <a:pt x="15850" y="19002"/>
                    <a:pt x="17605" y="19268"/>
                    <a:pt x="18437" y="18437"/>
                  </a:cubicBezTo>
                  <a:cubicBezTo>
                    <a:pt x="19269" y="17605"/>
                    <a:pt x="19002" y="15851"/>
                    <a:pt x="17918" y="13748"/>
                  </a:cubicBezTo>
                  <a:cubicBezTo>
                    <a:pt x="20173" y="13029"/>
                    <a:pt x="21600" y="11976"/>
                    <a:pt x="21600" y="10800"/>
                  </a:cubicBezTo>
                  <a:moveTo>
                    <a:pt x="10800" y="9818"/>
                  </a:moveTo>
                  <a:cubicBezTo>
                    <a:pt x="10258" y="9818"/>
                    <a:pt x="9818" y="10258"/>
                    <a:pt x="9818" y="10800"/>
                  </a:cubicBezTo>
                  <a:cubicBezTo>
                    <a:pt x="9818" y="11342"/>
                    <a:pt x="10258" y="11782"/>
                    <a:pt x="10800" y="11782"/>
                  </a:cubicBezTo>
                  <a:cubicBezTo>
                    <a:pt x="11342" y="11782"/>
                    <a:pt x="11782" y="11342"/>
                    <a:pt x="11782" y="10800"/>
                  </a:cubicBezTo>
                  <a:cubicBezTo>
                    <a:pt x="11782" y="10258"/>
                    <a:pt x="11342" y="9818"/>
                    <a:pt x="10800" y="9818"/>
                  </a:cubicBezTo>
                </a:path>
              </a:pathLst>
            </a:custGeom>
            <a:solidFill>
              <a:sysClr val="window" lastClr="FFFFFF"/>
            </a:solidFill>
            <a:ln w="12700">
              <a:miter lim="400000"/>
            </a:ln>
          </p:spPr>
          <p:txBody>
            <a:bodyPr anchor="ctr"/>
            <a:p>
              <a:pPr algn="ctr">
                <a:lnSpc>
                  <a:spcPct val="130000"/>
                </a:lnSpc>
              </a:pPr>
              <a:endParaRPr>
                <a:latin typeface="微软雅黑" panose="020B0503020204020204" charset="-122"/>
                <a:ea typeface="微软雅黑" panose="020B0503020204020204" charset="-122"/>
              </a:endParaRPr>
            </a:p>
          </p:txBody>
        </p:sp>
      </p:grpSp>
      <p:grpSp>
        <p:nvGrpSpPr>
          <p:cNvPr id="158" name="组合 157"/>
          <p:cNvGrpSpPr/>
          <p:nvPr/>
        </p:nvGrpSpPr>
        <p:grpSpPr>
          <a:xfrm>
            <a:off x="5904230" y="5361305"/>
            <a:ext cx="1748790" cy="1379220"/>
            <a:chOff x="9202" y="7456"/>
            <a:chExt cx="2754" cy="2172"/>
          </a:xfrm>
        </p:grpSpPr>
        <p:sp>
          <p:nvSpPr>
            <p:cNvPr id="142" name="任意多边形 70"/>
            <p:cNvSpPr/>
            <p:nvPr>
              <p:custDataLst>
                <p:tags r:id="rId67"/>
              </p:custDataLst>
            </p:nvPr>
          </p:nvSpPr>
          <p:spPr bwMode="auto">
            <a:xfrm>
              <a:off x="9202" y="8194"/>
              <a:ext cx="2755" cy="700"/>
            </a:xfrm>
            <a:custGeom>
              <a:avLst/>
              <a:gdLst>
                <a:gd name="T0" fmla="*/ 79 w 624"/>
                <a:gd name="T1" fmla="*/ 159 h 159"/>
                <a:gd name="T2" fmla="*/ 545 w 624"/>
                <a:gd name="T3" fmla="*/ 159 h 159"/>
                <a:gd name="T4" fmla="*/ 624 w 624"/>
                <a:gd name="T5" fmla="*/ 79 h 159"/>
                <a:gd name="T6" fmla="*/ 545 w 624"/>
                <a:gd name="T7" fmla="*/ 0 h 159"/>
                <a:gd name="T8" fmla="*/ 79 w 624"/>
                <a:gd name="T9" fmla="*/ 0 h 159"/>
                <a:gd name="T10" fmla="*/ 0 w 624"/>
                <a:gd name="T11" fmla="*/ 79 h 159"/>
                <a:gd name="T12" fmla="*/ 79 w 624"/>
                <a:gd name="T13" fmla="*/ 159 h 159"/>
              </a:gdLst>
              <a:ahLst/>
              <a:cxnLst>
                <a:cxn ang="0">
                  <a:pos x="T0" y="T1"/>
                </a:cxn>
                <a:cxn ang="0">
                  <a:pos x="T2" y="T3"/>
                </a:cxn>
                <a:cxn ang="0">
                  <a:pos x="T4" y="T5"/>
                </a:cxn>
                <a:cxn ang="0">
                  <a:pos x="T6" y="T7"/>
                </a:cxn>
                <a:cxn ang="0">
                  <a:pos x="T8" y="T9"/>
                </a:cxn>
                <a:cxn ang="0">
                  <a:pos x="T10" y="T11"/>
                </a:cxn>
                <a:cxn ang="0">
                  <a:pos x="T12" y="T13"/>
                </a:cxn>
              </a:cxnLst>
              <a:rect l="0" t="0" r="r" b="b"/>
              <a:pathLst>
                <a:path w="624" h="159">
                  <a:moveTo>
                    <a:pt x="79" y="159"/>
                  </a:moveTo>
                  <a:cubicBezTo>
                    <a:pt x="545" y="159"/>
                    <a:pt x="545" y="159"/>
                    <a:pt x="545" y="159"/>
                  </a:cubicBezTo>
                  <a:cubicBezTo>
                    <a:pt x="589" y="159"/>
                    <a:pt x="624" y="123"/>
                    <a:pt x="624" y="79"/>
                  </a:cubicBezTo>
                  <a:cubicBezTo>
                    <a:pt x="624" y="35"/>
                    <a:pt x="589" y="0"/>
                    <a:pt x="545" y="0"/>
                  </a:cubicBezTo>
                  <a:cubicBezTo>
                    <a:pt x="79" y="0"/>
                    <a:pt x="79" y="0"/>
                    <a:pt x="79" y="0"/>
                  </a:cubicBezTo>
                  <a:cubicBezTo>
                    <a:pt x="35" y="0"/>
                    <a:pt x="0" y="35"/>
                    <a:pt x="0" y="79"/>
                  </a:cubicBezTo>
                  <a:cubicBezTo>
                    <a:pt x="0" y="123"/>
                    <a:pt x="35" y="159"/>
                    <a:pt x="79" y="159"/>
                  </a:cubicBezTo>
                </a:path>
              </a:pathLst>
            </a:custGeom>
            <a:solidFill>
              <a:srgbClr val="3269B5"/>
            </a:solidFill>
            <a:ln>
              <a:noFill/>
            </a:ln>
          </p:spPr>
          <p:txBody>
            <a:bodyPr anchor="ctr"/>
            <a:p>
              <a:pPr algn="ctr">
                <a:lnSpc>
                  <a:spcPct val="130000"/>
                </a:lnSpc>
              </a:pPr>
              <a:endParaRPr>
                <a:solidFill>
                  <a:srgbClr val="A84FAE"/>
                </a:solidFill>
                <a:latin typeface="微软雅黑" panose="020B0503020204020204" charset="-122"/>
                <a:ea typeface="微软雅黑" panose="020B0503020204020204" charset="-122"/>
              </a:endParaRPr>
            </a:p>
          </p:txBody>
        </p:sp>
        <p:sp>
          <p:nvSpPr>
            <p:cNvPr id="143" name="任意多边形 71"/>
            <p:cNvSpPr/>
            <p:nvPr>
              <p:custDataLst>
                <p:tags r:id="rId68"/>
              </p:custDataLst>
            </p:nvPr>
          </p:nvSpPr>
          <p:spPr bwMode="auto">
            <a:xfrm>
              <a:off x="9202" y="7456"/>
              <a:ext cx="1436" cy="2172"/>
            </a:xfrm>
            <a:custGeom>
              <a:avLst/>
              <a:gdLst>
                <a:gd name="T0" fmla="*/ 0 w 325"/>
                <a:gd name="T1" fmla="*/ 246 h 492"/>
                <a:gd name="T2" fmla="*/ 24 w 325"/>
                <a:gd name="T3" fmla="*/ 304 h 492"/>
                <a:gd name="T4" fmla="*/ 25 w 325"/>
                <a:gd name="T5" fmla="*/ 304 h 492"/>
                <a:gd name="T6" fmla="*/ 182 w 325"/>
                <a:gd name="T7" fmla="*/ 461 h 492"/>
                <a:gd name="T8" fmla="*/ 294 w 325"/>
                <a:gd name="T9" fmla="*/ 461 h 492"/>
                <a:gd name="T10" fmla="*/ 294 w 325"/>
                <a:gd name="T11" fmla="*/ 349 h 492"/>
                <a:gd name="T12" fmla="*/ 191 w 325"/>
                <a:gd name="T13" fmla="*/ 246 h 492"/>
                <a:gd name="T14" fmla="*/ 294 w 325"/>
                <a:gd name="T15" fmla="*/ 144 h 492"/>
                <a:gd name="T16" fmla="*/ 294 w 325"/>
                <a:gd name="T17" fmla="*/ 31 h 492"/>
                <a:gd name="T18" fmla="*/ 182 w 325"/>
                <a:gd name="T19" fmla="*/ 31 h 492"/>
                <a:gd name="T20" fmla="*/ 25 w 325"/>
                <a:gd name="T21" fmla="*/ 188 h 492"/>
                <a:gd name="T22" fmla="*/ 24 w 325"/>
                <a:gd name="T23" fmla="*/ 188 h 492"/>
                <a:gd name="T24" fmla="*/ 0 w 325"/>
                <a:gd name="T25" fmla="*/ 246 h 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25" h="492">
                  <a:moveTo>
                    <a:pt x="0" y="246"/>
                  </a:moveTo>
                  <a:cubicBezTo>
                    <a:pt x="0" y="269"/>
                    <a:pt x="9" y="289"/>
                    <a:pt x="24" y="304"/>
                  </a:cubicBezTo>
                  <a:cubicBezTo>
                    <a:pt x="25" y="304"/>
                    <a:pt x="25" y="304"/>
                    <a:pt x="25" y="304"/>
                  </a:cubicBezTo>
                  <a:cubicBezTo>
                    <a:pt x="182" y="461"/>
                    <a:pt x="182" y="461"/>
                    <a:pt x="182" y="461"/>
                  </a:cubicBezTo>
                  <a:cubicBezTo>
                    <a:pt x="213" y="492"/>
                    <a:pt x="263" y="492"/>
                    <a:pt x="294" y="461"/>
                  </a:cubicBezTo>
                  <a:cubicBezTo>
                    <a:pt x="325" y="430"/>
                    <a:pt x="325" y="380"/>
                    <a:pt x="294" y="349"/>
                  </a:cubicBezTo>
                  <a:cubicBezTo>
                    <a:pt x="191" y="246"/>
                    <a:pt x="191" y="246"/>
                    <a:pt x="191" y="246"/>
                  </a:cubicBezTo>
                  <a:cubicBezTo>
                    <a:pt x="294" y="144"/>
                    <a:pt x="294" y="144"/>
                    <a:pt x="294" y="144"/>
                  </a:cubicBezTo>
                  <a:cubicBezTo>
                    <a:pt x="325" y="113"/>
                    <a:pt x="325" y="62"/>
                    <a:pt x="294" y="31"/>
                  </a:cubicBezTo>
                  <a:cubicBezTo>
                    <a:pt x="263" y="0"/>
                    <a:pt x="213" y="0"/>
                    <a:pt x="182" y="31"/>
                  </a:cubicBezTo>
                  <a:cubicBezTo>
                    <a:pt x="25" y="188"/>
                    <a:pt x="25" y="188"/>
                    <a:pt x="25" y="188"/>
                  </a:cubicBezTo>
                  <a:cubicBezTo>
                    <a:pt x="24" y="188"/>
                    <a:pt x="24" y="188"/>
                    <a:pt x="24" y="188"/>
                  </a:cubicBezTo>
                  <a:cubicBezTo>
                    <a:pt x="9" y="203"/>
                    <a:pt x="0" y="223"/>
                    <a:pt x="0" y="246"/>
                  </a:cubicBezTo>
                </a:path>
              </a:pathLst>
            </a:custGeom>
            <a:solidFill>
              <a:srgbClr val="3269B5"/>
            </a:solidFill>
            <a:ln>
              <a:noFill/>
            </a:ln>
          </p:spPr>
          <p:txBody>
            <a:bodyPr anchor="ctr"/>
            <a:p>
              <a:pPr algn="ctr">
                <a:lnSpc>
                  <a:spcPct val="130000"/>
                </a:lnSpc>
              </a:pPr>
              <a:endParaRPr>
                <a:solidFill>
                  <a:srgbClr val="A84FAE"/>
                </a:solidFill>
                <a:latin typeface="微软雅黑" panose="020B0503020204020204" charset="-122"/>
                <a:ea typeface="微软雅黑" panose="020B0503020204020204" charset="-122"/>
              </a:endParaRPr>
            </a:p>
          </p:txBody>
        </p:sp>
        <p:sp>
          <p:nvSpPr>
            <p:cNvPr id="144" name="任意多边形 72"/>
            <p:cNvSpPr/>
            <p:nvPr>
              <p:custDataLst>
                <p:tags r:id="rId69"/>
              </p:custDataLst>
            </p:nvPr>
          </p:nvSpPr>
          <p:spPr bwMode="auto">
            <a:xfrm>
              <a:off x="9202" y="8194"/>
              <a:ext cx="844" cy="700"/>
            </a:xfrm>
            <a:custGeom>
              <a:avLst/>
              <a:gdLst>
                <a:gd name="T0" fmla="*/ 25 w 191"/>
                <a:gd name="T1" fmla="*/ 21 h 159"/>
                <a:gd name="T2" fmla="*/ 25 w 191"/>
                <a:gd name="T3" fmla="*/ 21 h 159"/>
                <a:gd name="T4" fmla="*/ 4 w 191"/>
                <a:gd name="T5" fmla="*/ 54 h 159"/>
                <a:gd name="T6" fmla="*/ 4 w 191"/>
                <a:gd name="T7" fmla="*/ 54 h 159"/>
                <a:gd name="T8" fmla="*/ 4 w 191"/>
                <a:gd name="T9" fmla="*/ 54 h 159"/>
                <a:gd name="T10" fmla="*/ 4 w 191"/>
                <a:gd name="T11" fmla="*/ 54 h 159"/>
                <a:gd name="T12" fmla="*/ 4 w 191"/>
                <a:gd name="T13" fmla="*/ 54 h 159"/>
                <a:gd name="T14" fmla="*/ 3 w 191"/>
                <a:gd name="T15" fmla="*/ 55 h 159"/>
                <a:gd name="T16" fmla="*/ 3 w 191"/>
                <a:gd name="T17" fmla="*/ 55 h 159"/>
                <a:gd name="T18" fmla="*/ 3 w 191"/>
                <a:gd name="T19" fmla="*/ 55 h 159"/>
                <a:gd name="T20" fmla="*/ 3 w 191"/>
                <a:gd name="T21" fmla="*/ 55 h 159"/>
                <a:gd name="T22" fmla="*/ 0 w 191"/>
                <a:gd name="T23" fmla="*/ 74 h 159"/>
                <a:gd name="T24" fmla="*/ 0 w 191"/>
                <a:gd name="T25" fmla="*/ 74 h 159"/>
                <a:gd name="T26" fmla="*/ 0 w 191"/>
                <a:gd name="T27" fmla="*/ 75 h 159"/>
                <a:gd name="T28" fmla="*/ 0 w 191"/>
                <a:gd name="T29" fmla="*/ 75 h 159"/>
                <a:gd name="T30" fmla="*/ 0 w 191"/>
                <a:gd name="T31" fmla="*/ 75 h 159"/>
                <a:gd name="T32" fmla="*/ 0 w 191"/>
                <a:gd name="T33" fmla="*/ 75 h 159"/>
                <a:gd name="T34" fmla="*/ 0 w 191"/>
                <a:gd name="T35" fmla="*/ 76 h 159"/>
                <a:gd name="T36" fmla="*/ 0 w 191"/>
                <a:gd name="T37" fmla="*/ 76 h 159"/>
                <a:gd name="T38" fmla="*/ 0 w 191"/>
                <a:gd name="T39" fmla="*/ 76 h 159"/>
                <a:gd name="T40" fmla="*/ 0 w 191"/>
                <a:gd name="T41" fmla="*/ 76 h 159"/>
                <a:gd name="T42" fmla="*/ 0 w 191"/>
                <a:gd name="T43" fmla="*/ 77 h 159"/>
                <a:gd name="T44" fmla="*/ 0 w 191"/>
                <a:gd name="T45" fmla="*/ 77 h 159"/>
                <a:gd name="T46" fmla="*/ 0 w 191"/>
                <a:gd name="T47" fmla="*/ 77 h 159"/>
                <a:gd name="T48" fmla="*/ 0 w 191"/>
                <a:gd name="T49" fmla="*/ 77 h 159"/>
                <a:gd name="T50" fmla="*/ 0 w 191"/>
                <a:gd name="T51" fmla="*/ 78 h 159"/>
                <a:gd name="T52" fmla="*/ 0 w 191"/>
                <a:gd name="T53" fmla="*/ 78 h 159"/>
                <a:gd name="T54" fmla="*/ 0 w 191"/>
                <a:gd name="T55" fmla="*/ 78 h 159"/>
                <a:gd name="T56" fmla="*/ 0 w 191"/>
                <a:gd name="T57" fmla="*/ 78 h 159"/>
                <a:gd name="T58" fmla="*/ 0 w 191"/>
                <a:gd name="T59" fmla="*/ 79 h 159"/>
                <a:gd name="T60" fmla="*/ 0 w 191"/>
                <a:gd name="T61" fmla="*/ 79 h 159"/>
                <a:gd name="T62" fmla="*/ 24 w 191"/>
                <a:gd name="T63" fmla="*/ 137 h 159"/>
                <a:gd name="T64" fmla="*/ 25 w 191"/>
                <a:gd name="T65" fmla="*/ 137 h 159"/>
                <a:gd name="T66" fmla="*/ 79 w 191"/>
                <a:gd name="T67" fmla="*/ 159 h 159"/>
                <a:gd name="T68" fmla="*/ 79 w 191"/>
                <a:gd name="T69" fmla="*/ 159 h 159"/>
                <a:gd name="T70" fmla="*/ 129 w 191"/>
                <a:gd name="T71" fmla="*/ 141 h 159"/>
                <a:gd name="T72" fmla="*/ 163 w 191"/>
                <a:gd name="T73" fmla="*/ 107 h 159"/>
                <a:gd name="T74" fmla="*/ 141 w 191"/>
                <a:gd name="T75" fmla="*/ 29 h 159"/>
                <a:gd name="T76" fmla="*/ 128 w 191"/>
                <a:gd name="T77" fmla="*/ 16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91" h="159">
                  <a:moveTo>
                    <a:pt x="79" y="0"/>
                  </a:moveTo>
                  <a:cubicBezTo>
                    <a:pt x="58" y="0"/>
                    <a:pt x="39" y="8"/>
                    <a:pt x="25" y="21"/>
                  </a:cubicBezTo>
                  <a:cubicBezTo>
                    <a:pt x="25" y="21"/>
                    <a:pt x="25" y="21"/>
                    <a:pt x="25" y="21"/>
                  </a:cubicBezTo>
                  <a:cubicBezTo>
                    <a:pt x="25" y="21"/>
                    <a:pt x="25" y="21"/>
                    <a:pt x="25" y="21"/>
                  </a:cubicBezTo>
                  <a:cubicBezTo>
                    <a:pt x="24" y="21"/>
                    <a:pt x="24" y="21"/>
                    <a:pt x="24" y="21"/>
                  </a:cubicBezTo>
                  <a:cubicBezTo>
                    <a:pt x="15" y="30"/>
                    <a:pt x="8" y="41"/>
                    <a:pt x="4" y="54"/>
                  </a:cubicBezTo>
                  <a:cubicBezTo>
                    <a:pt x="4" y="54"/>
                    <a:pt x="4" y="54"/>
                    <a:pt x="4" y="54"/>
                  </a:cubicBezTo>
                  <a:cubicBezTo>
                    <a:pt x="4" y="54"/>
                    <a:pt x="4" y="54"/>
                    <a:pt x="4" y="54"/>
                  </a:cubicBezTo>
                  <a:cubicBezTo>
                    <a:pt x="4" y="54"/>
                    <a:pt x="4" y="54"/>
                    <a:pt x="4" y="54"/>
                  </a:cubicBezTo>
                  <a:cubicBezTo>
                    <a:pt x="4" y="54"/>
                    <a:pt x="4" y="54"/>
                    <a:pt x="4" y="54"/>
                  </a:cubicBezTo>
                  <a:cubicBezTo>
                    <a:pt x="4" y="54"/>
                    <a:pt x="4" y="54"/>
                    <a:pt x="4" y="54"/>
                  </a:cubicBezTo>
                  <a:cubicBezTo>
                    <a:pt x="4" y="54"/>
                    <a:pt x="4" y="54"/>
                    <a:pt x="4" y="54"/>
                  </a:cubicBezTo>
                  <a:cubicBezTo>
                    <a:pt x="4" y="54"/>
                    <a:pt x="4" y="54"/>
                    <a:pt x="4" y="54"/>
                  </a:cubicBezTo>
                  <a:cubicBezTo>
                    <a:pt x="4" y="54"/>
                    <a:pt x="4" y="54"/>
                    <a:pt x="4" y="54"/>
                  </a:cubicBezTo>
                  <a:cubicBezTo>
                    <a:pt x="4" y="54"/>
                    <a:pt x="4" y="54"/>
                    <a:pt x="4" y="55"/>
                  </a:cubicBezTo>
                  <a:cubicBezTo>
                    <a:pt x="4" y="55"/>
                    <a:pt x="4" y="55"/>
                    <a:pt x="3" y="55"/>
                  </a:cubicBezTo>
                  <a:cubicBezTo>
                    <a:pt x="3" y="55"/>
                    <a:pt x="3" y="55"/>
                    <a:pt x="3" y="55"/>
                  </a:cubicBezTo>
                  <a:cubicBezTo>
                    <a:pt x="3" y="55"/>
                    <a:pt x="3" y="55"/>
                    <a:pt x="3" y="55"/>
                  </a:cubicBezTo>
                  <a:cubicBezTo>
                    <a:pt x="3" y="55"/>
                    <a:pt x="3" y="55"/>
                    <a:pt x="3" y="55"/>
                  </a:cubicBezTo>
                  <a:cubicBezTo>
                    <a:pt x="3" y="55"/>
                    <a:pt x="3" y="55"/>
                    <a:pt x="3" y="55"/>
                  </a:cubicBezTo>
                  <a:cubicBezTo>
                    <a:pt x="3" y="55"/>
                    <a:pt x="3" y="55"/>
                    <a:pt x="3" y="55"/>
                  </a:cubicBezTo>
                  <a:cubicBezTo>
                    <a:pt x="3" y="55"/>
                    <a:pt x="3" y="55"/>
                    <a:pt x="3" y="55"/>
                  </a:cubicBezTo>
                  <a:cubicBezTo>
                    <a:pt x="1" y="61"/>
                    <a:pt x="0" y="68"/>
                    <a:pt x="0" y="74"/>
                  </a:cubicBezTo>
                  <a:cubicBezTo>
                    <a:pt x="0" y="74"/>
                    <a:pt x="0" y="74"/>
                    <a:pt x="0" y="74"/>
                  </a:cubicBezTo>
                  <a:cubicBezTo>
                    <a:pt x="0" y="74"/>
                    <a:pt x="0" y="74"/>
                    <a:pt x="0" y="74"/>
                  </a:cubicBezTo>
                  <a:cubicBezTo>
                    <a:pt x="0" y="74"/>
                    <a:pt x="0" y="74"/>
                    <a:pt x="0" y="74"/>
                  </a:cubicBezTo>
                  <a:cubicBezTo>
                    <a:pt x="0" y="74"/>
                    <a:pt x="0" y="74"/>
                    <a:pt x="0" y="75"/>
                  </a:cubicBezTo>
                  <a:cubicBezTo>
                    <a:pt x="0" y="75"/>
                    <a:pt x="0" y="75"/>
                    <a:pt x="0" y="75"/>
                  </a:cubicBezTo>
                  <a:cubicBezTo>
                    <a:pt x="0" y="75"/>
                    <a:pt x="0" y="75"/>
                    <a:pt x="0" y="75"/>
                  </a:cubicBezTo>
                  <a:cubicBezTo>
                    <a:pt x="0" y="75"/>
                    <a:pt x="0" y="75"/>
                    <a:pt x="0" y="75"/>
                  </a:cubicBezTo>
                  <a:cubicBezTo>
                    <a:pt x="0" y="75"/>
                    <a:pt x="0" y="75"/>
                    <a:pt x="0" y="75"/>
                  </a:cubicBezTo>
                  <a:cubicBezTo>
                    <a:pt x="0" y="75"/>
                    <a:pt x="0" y="75"/>
                    <a:pt x="0" y="75"/>
                  </a:cubicBezTo>
                  <a:cubicBezTo>
                    <a:pt x="0" y="75"/>
                    <a:pt x="0" y="75"/>
                    <a:pt x="0" y="75"/>
                  </a:cubicBezTo>
                  <a:cubicBezTo>
                    <a:pt x="0" y="75"/>
                    <a:pt x="0" y="75"/>
                    <a:pt x="0" y="75"/>
                  </a:cubicBezTo>
                  <a:cubicBezTo>
                    <a:pt x="0" y="75"/>
                    <a:pt x="0" y="75"/>
                    <a:pt x="0" y="76"/>
                  </a:cubicBezTo>
                  <a:cubicBezTo>
                    <a:pt x="0" y="76"/>
                    <a:pt x="0" y="76"/>
                    <a:pt x="0" y="76"/>
                  </a:cubicBezTo>
                  <a:cubicBezTo>
                    <a:pt x="0" y="76"/>
                    <a:pt x="0" y="76"/>
                    <a:pt x="0" y="76"/>
                  </a:cubicBezTo>
                  <a:cubicBezTo>
                    <a:pt x="0" y="76"/>
                    <a:pt x="0" y="76"/>
                    <a:pt x="0" y="76"/>
                  </a:cubicBezTo>
                  <a:cubicBezTo>
                    <a:pt x="0" y="76"/>
                    <a:pt x="0" y="76"/>
                    <a:pt x="0" y="76"/>
                  </a:cubicBezTo>
                  <a:cubicBezTo>
                    <a:pt x="0" y="76"/>
                    <a:pt x="0" y="76"/>
                    <a:pt x="0" y="76"/>
                  </a:cubicBezTo>
                  <a:cubicBezTo>
                    <a:pt x="0" y="76"/>
                    <a:pt x="0" y="76"/>
                    <a:pt x="0" y="76"/>
                  </a:cubicBezTo>
                  <a:cubicBezTo>
                    <a:pt x="0" y="76"/>
                    <a:pt x="0" y="76"/>
                    <a:pt x="0" y="76"/>
                  </a:cubicBezTo>
                  <a:cubicBezTo>
                    <a:pt x="0" y="76"/>
                    <a:pt x="0" y="76"/>
                    <a:pt x="0" y="77"/>
                  </a:cubicBezTo>
                  <a:cubicBezTo>
                    <a:pt x="0" y="77"/>
                    <a:pt x="0" y="77"/>
                    <a:pt x="0" y="77"/>
                  </a:cubicBezTo>
                  <a:cubicBezTo>
                    <a:pt x="0" y="77"/>
                    <a:pt x="0" y="77"/>
                    <a:pt x="0" y="77"/>
                  </a:cubicBezTo>
                  <a:cubicBezTo>
                    <a:pt x="0" y="77"/>
                    <a:pt x="0" y="77"/>
                    <a:pt x="0" y="77"/>
                  </a:cubicBezTo>
                  <a:cubicBezTo>
                    <a:pt x="0" y="77"/>
                    <a:pt x="0" y="77"/>
                    <a:pt x="0" y="77"/>
                  </a:cubicBezTo>
                  <a:cubicBezTo>
                    <a:pt x="0" y="77"/>
                    <a:pt x="0" y="77"/>
                    <a:pt x="0" y="77"/>
                  </a:cubicBezTo>
                  <a:cubicBezTo>
                    <a:pt x="0" y="77"/>
                    <a:pt x="0" y="77"/>
                    <a:pt x="0" y="77"/>
                  </a:cubicBezTo>
                  <a:cubicBezTo>
                    <a:pt x="0" y="77"/>
                    <a:pt x="0" y="77"/>
                    <a:pt x="0" y="77"/>
                  </a:cubicBezTo>
                  <a:cubicBezTo>
                    <a:pt x="0" y="77"/>
                    <a:pt x="0" y="78"/>
                    <a:pt x="0" y="78"/>
                  </a:cubicBezTo>
                  <a:cubicBezTo>
                    <a:pt x="0" y="78"/>
                    <a:pt x="0" y="78"/>
                    <a:pt x="0" y="78"/>
                  </a:cubicBezTo>
                  <a:cubicBezTo>
                    <a:pt x="0" y="78"/>
                    <a:pt x="0" y="78"/>
                    <a:pt x="0" y="78"/>
                  </a:cubicBezTo>
                  <a:cubicBezTo>
                    <a:pt x="0" y="78"/>
                    <a:pt x="0" y="78"/>
                    <a:pt x="0" y="78"/>
                  </a:cubicBezTo>
                  <a:cubicBezTo>
                    <a:pt x="0" y="78"/>
                    <a:pt x="0" y="78"/>
                    <a:pt x="0" y="78"/>
                  </a:cubicBezTo>
                  <a:cubicBezTo>
                    <a:pt x="0" y="78"/>
                    <a:pt x="0" y="78"/>
                    <a:pt x="0" y="78"/>
                  </a:cubicBezTo>
                  <a:cubicBezTo>
                    <a:pt x="0" y="78"/>
                    <a:pt x="0" y="78"/>
                    <a:pt x="0" y="78"/>
                  </a:cubicBezTo>
                  <a:cubicBezTo>
                    <a:pt x="0" y="78"/>
                    <a:pt x="0" y="78"/>
                    <a:pt x="0" y="78"/>
                  </a:cubicBezTo>
                  <a:cubicBezTo>
                    <a:pt x="0" y="79"/>
                    <a:pt x="0" y="79"/>
                    <a:pt x="0" y="79"/>
                  </a:cubicBezTo>
                  <a:cubicBezTo>
                    <a:pt x="0" y="79"/>
                    <a:pt x="0" y="79"/>
                    <a:pt x="0" y="79"/>
                  </a:cubicBezTo>
                  <a:cubicBezTo>
                    <a:pt x="0" y="79"/>
                    <a:pt x="0" y="79"/>
                    <a:pt x="0" y="79"/>
                  </a:cubicBezTo>
                  <a:cubicBezTo>
                    <a:pt x="0" y="79"/>
                    <a:pt x="0" y="79"/>
                    <a:pt x="0" y="79"/>
                  </a:cubicBezTo>
                  <a:cubicBezTo>
                    <a:pt x="0" y="89"/>
                    <a:pt x="1" y="99"/>
                    <a:pt x="5" y="107"/>
                  </a:cubicBezTo>
                  <a:cubicBezTo>
                    <a:pt x="9" y="119"/>
                    <a:pt x="16" y="129"/>
                    <a:pt x="24" y="137"/>
                  </a:cubicBezTo>
                  <a:cubicBezTo>
                    <a:pt x="25" y="137"/>
                    <a:pt x="25" y="137"/>
                    <a:pt x="25" y="137"/>
                  </a:cubicBezTo>
                  <a:cubicBezTo>
                    <a:pt x="25" y="137"/>
                    <a:pt x="25" y="137"/>
                    <a:pt x="25" y="137"/>
                  </a:cubicBezTo>
                  <a:cubicBezTo>
                    <a:pt x="25" y="137"/>
                    <a:pt x="25" y="137"/>
                    <a:pt x="25" y="137"/>
                  </a:cubicBezTo>
                  <a:cubicBezTo>
                    <a:pt x="39" y="150"/>
                    <a:pt x="58" y="159"/>
                    <a:pt x="79" y="159"/>
                  </a:cubicBezTo>
                  <a:cubicBezTo>
                    <a:pt x="79" y="159"/>
                    <a:pt x="79" y="159"/>
                    <a:pt x="79" y="159"/>
                  </a:cubicBezTo>
                  <a:cubicBezTo>
                    <a:pt x="79" y="159"/>
                    <a:pt x="79" y="159"/>
                    <a:pt x="79" y="159"/>
                  </a:cubicBezTo>
                  <a:cubicBezTo>
                    <a:pt x="94" y="159"/>
                    <a:pt x="107" y="155"/>
                    <a:pt x="119" y="148"/>
                  </a:cubicBezTo>
                  <a:cubicBezTo>
                    <a:pt x="123" y="146"/>
                    <a:pt x="126" y="143"/>
                    <a:pt x="129" y="141"/>
                  </a:cubicBezTo>
                  <a:cubicBezTo>
                    <a:pt x="141" y="129"/>
                    <a:pt x="141" y="129"/>
                    <a:pt x="141" y="129"/>
                  </a:cubicBezTo>
                  <a:cubicBezTo>
                    <a:pt x="163" y="107"/>
                    <a:pt x="163" y="107"/>
                    <a:pt x="163" y="107"/>
                  </a:cubicBezTo>
                  <a:cubicBezTo>
                    <a:pt x="191" y="79"/>
                    <a:pt x="191" y="79"/>
                    <a:pt x="191" y="79"/>
                  </a:cubicBezTo>
                  <a:cubicBezTo>
                    <a:pt x="141" y="29"/>
                    <a:pt x="141" y="29"/>
                    <a:pt x="141" y="29"/>
                  </a:cubicBezTo>
                  <a:cubicBezTo>
                    <a:pt x="129" y="17"/>
                    <a:pt x="129" y="17"/>
                    <a:pt x="129" y="17"/>
                  </a:cubicBezTo>
                  <a:cubicBezTo>
                    <a:pt x="129" y="17"/>
                    <a:pt x="128" y="17"/>
                    <a:pt x="128" y="16"/>
                  </a:cubicBezTo>
                  <a:cubicBezTo>
                    <a:pt x="114" y="6"/>
                    <a:pt x="97" y="0"/>
                    <a:pt x="79" y="0"/>
                  </a:cubicBezTo>
                </a:path>
              </a:pathLst>
            </a:custGeom>
            <a:solidFill>
              <a:srgbClr val="3269B5">
                <a:lumMod val="50000"/>
              </a:srgbClr>
            </a:solidFill>
            <a:ln>
              <a:noFill/>
            </a:ln>
          </p:spPr>
          <p:txBody>
            <a:bodyPr anchor="ctr"/>
            <a:p>
              <a:pPr algn="ctr">
                <a:lnSpc>
                  <a:spcPct val="130000"/>
                </a:lnSpc>
              </a:pPr>
              <a:endParaRPr>
                <a:latin typeface="微软雅黑" panose="020B0503020204020204" charset="-122"/>
                <a:ea typeface="微软雅黑" panose="020B0503020204020204" charset="-122"/>
              </a:endParaRPr>
            </a:p>
          </p:txBody>
        </p:sp>
        <p:sp>
          <p:nvSpPr>
            <p:cNvPr id="145" name="任意多边形 73"/>
            <p:cNvSpPr/>
            <p:nvPr>
              <p:custDataLst>
                <p:tags r:id="rId70"/>
              </p:custDataLst>
            </p:nvPr>
          </p:nvSpPr>
          <p:spPr bwMode="auto">
            <a:xfrm>
              <a:off x="9551" y="8194"/>
              <a:ext cx="848" cy="349"/>
            </a:xfrm>
            <a:custGeom>
              <a:avLst/>
              <a:gdLst>
                <a:gd name="T0" fmla="*/ 0 w 192"/>
                <a:gd name="T1" fmla="*/ 0 h 79"/>
                <a:gd name="T2" fmla="*/ 49 w 192"/>
                <a:gd name="T3" fmla="*/ 16 h 79"/>
                <a:gd name="T4" fmla="*/ 50 w 192"/>
                <a:gd name="T5" fmla="*/ 18 h 79"/>
                <a:gd name="T6" fmla="*/ 62 w 192"/>
                <a:gd name="T7" fmla="*/ 29 h 79"/>
                <a:gd name="T8" fmla="*/ 112 w 192"/>
                <a:gd name="T9" fmla="*/ 79 h 79"/>
                <a:gd name="T10" fmla="*/ 112 w 192"/>
                <a:gd name="T11" fmla="*/ 79 h 79"/>
                <a:gd name="T12" fmla="*/ 112 w 192"/>
                <a:gd name="T13" fmla="*/ 79 h 79"/>
                <a:gd name="T14" fmla="*/ 192 w 192"/>
                <a:gd name="T15" fmla="*/ 0 h 79"/>
                <a:gd name="T16" fmla="*/ 0 w 192"/>
                <a:gd name="T17" fmla="*/ 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2" h="79">
                  <a:moveTo>
                    <a:pt x="0" y="0"/>
                  </a:moveTo>
                  <a:cubicBezTo>
                    <a:pt x="18" y="0"/>
                    <a:pt x="35" y="6"/>
                    <a:pt x="49" y="16"/>
                  </a:cubicBezTo>
                  <a:cubicBezTo>
                    <a:pt x="49" y="17"/>
                    <a:pt x="50" y="17"/>
                    <a:pt x="50" y="18"/>
                  </a:cubicBezTo>
                  <a:cubicBezTo>
                    <a:pt x="62" y="29"/>
                    <a:pt x="62" y="29"/>
                    <a:pt x="62" y="29"/>
                  </a:cubicBezTo>
                  <a:cubicBezTo>
                    <a:pt x="112" y="79"/>
                    <a:pt x="112" y="79"/>
                    <a:pt x="112" y="79"/>
                  </a:cubicBezTo>
                  <a:cubicBezTo>
                    <a:pt x="112" y="79"/>
                    <a:pt x="112" y="79"/>
                    <a:pt x="112" y="79"/>
                  </a:cubicBezTo>
                  <a:cubicBezTo>
                    <a:pt x="112" y="79"/>
                    <a:pt x="112" y="79"/>
                    <a:pt x="112" y="79"/>
                  </a:cubicBezTo>
                  <a:cubicBezTo>
                    <a:pt x="192" y="0"/>
                    <a:pt x="192" y="0"/>
                    <a:pt x="192" y="0"/>
                  </a:cubicBezTo>
                  <a:cubicBezTo>
                    <a:pt x="0" y="0"/>
                    <a:pt x="0" y="0"/>
                    <a:pt x="0" y="0"/>
                  </a:cubicBezTo>
                </a:path>
              </a:pathLst>
            </a:custGeom>
            <a:solidFill>
              <a:srgbClr val="3269B5">
                <a:lumMod val="75000"/>
              </a:srgbClr>
            </a:solidFill>
            <a:ln>
              <a:noFill/>
            </a:ln>
          </p:spPr>
          <p:txBody>
            <a:bodyPr anchor="ctr"/>
            <a:p>
              <a:pPr algn="ctr">
                <a:lnSpc>
                  <a:spcPct val="130000"/>
                </a:lnSpc>
              </a:pPr>
              <a:endParaRPr>
                <a:latin typeface="微软雅黑" panose="020B0503020204020204" charset="-122"/>
                <a:ea typeface="微软雅黑" panose="020B0503020204020204" charset="-122"/>
              </a:endParaRPr>
            </a:p>
          </p:txBody>
        </p:sp>
        <p:sp>
          <p:nvSpPr>
            <p:cNvPr id="146" name="任意多边形 74"/>
            <p:cNvSpPr/>
            <p:nvPr>
              <p:custDataLst>
                <p:tags r:id="rId71"/>
              </p:custDataLst>
            </p:nvPr>
          </p:nvSpPr>
          <p:spPr bwMode="auto">
            <a:xfrm>
              <a:off x="9551" y="8543"/>
              <a:ext cx="848" cy="351"/>
            </a:xfrm>
            <a:custGeom>
              <a:avLst/>
              <a:gdLst>
                <a:gd name="T0" fmla="*/ 112 w 192"/>
                <a:gd name="T1" fmla="*/ 0 h 80"/>
                <a:gd name="T2" fmla="*/ 84 w 192"/>
                <a:gd name="T3" fmla="*/ 28 h 80"/>
                <a:gd name="T4" fmla="*/ 62 w 192"/>
                <a:gd name="T5" fmla="*/ 50 h 80"/>
                <a:gd name="T6" fmla="*/ 50 w 192"/>
                <a:gd name="T7" fmla="*/ 62 h 80"/>
                <a:gd name="T8" fmla="*/ 40 w 192"/>
                <a:gd name="T9" fmla="*/ 69 h 80"/>
                <a:gd name="T10" fmla="*/ 0 w 192"/>
                <a:gd name="T11" fmla="*/ 80 h 80"/>
                <a:gd name="T12" fmla="*/ 0 w 192"/>
                <a:gd name="T13" fmla="*/ 80 h 80"/>
                <a:gd name="T14" fmla="*/ 192 w 192"/>
                <a:gd name="T15" fmla="*/ 80 h 80"/>
                <a:gd name="T16" fmla="*/ 112 w 192"/>
                <a:gd name="T17" fmla="*/ 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2" h="80">
                  <a:moveTo>
                    <a:pt x="112" y="0"/>
                  </a:moveTo>
                  <a:cubicBezTo>
                    <a:pt x="84" y="28"/>
                    <a:pt x="84" y="28"/>
                    <a:pt x="84" y="28"/>
                  </a:cubicBezTo>
                  <a:cubicBezTo>
                    <a:pt x="62" y="50"/>
                    <a:pt x="62" y="50"/>
                    <a:pt x="62" y="50"/>
                  </a:cubicBezTo>
                  <a:cubicBezTo>
                    <a:pt x="50" y="62"/>
                    <a:pt x="50" y="62"/>
                    <a:pt x="50" y="62"/>
                  </a:cubicBezTo>
                  <a:cubicBezTo>
                    <a:pt x="47" y="64"/>
                    <a:pt x="44" y="67"/>
                    <a:pt x="40" y="69"/>
                  </a:cubicBezTo>
                  <a:cubicBezTo>
                    <a:pt x="28" y="76"/>
                    <a:pt x="15" y="80"/>
                    <a:pt x="0" y="80"/>
                  </a:cubicBezTo>
                  <a:cubicBezTo>
                    <a:pt x="0" y="80"/>
                    <a:pt x="0" y="80"/>
                    <a:pt x="0" y="80"/>
                  </a:cubicBezTo>
                  <a:cubicBezTo>
                    <a:pt x="192" y="80"/>
                    <a:pt x="192" y="80"/>
                    <a:pt x="192" y="80"/>
                  </a:cubicBezTo>
                  <a:cubicBezTo>
                    <a:pt x="112" y="0"/>
                    <a:pt x="112" y="0"/>
                    <a:pt x="112" y="0"/>
                  </a:cubicBezTo>
                </a:path>
              </a:pathLst>
            </a:custGeom>
            <a:solidFill>
              <a:srgbClr val="3269B5">
                <a:lumMod val="75000"/>
              </a:srgbClr>
            </a:solidFill>
            <a:ln>
              <a:noFill/>
            </a:ln>
          </p:spPr>
          <p:txBody>
            <a:bodyPr anchor="ctr"/>
            <a:p>
              <a:pPr algn="ctr">
                <a:lnSpc>
                  <a:spcPct val="130000"/>
                </a:lnSpc>
              </a:pPr>
              <a:endParaRPr>
                <a:latin typeface="微软雅黑" panose="020B0503020204020204" charset="-122"/>
                <a:ea typeface="微软雅黑" panose="020B0503020204020204" charset="-122"/>
              </a:endParaRPr>
            </a:p>
          </p:txBody>
        </p:sp>
        <p:pic>
          <p:nvPicPr>
            <p:cNvPr id="147" name="图形 84"/>
            <p:cNvPicPr>
              <a:picLocks noChangeAspect="1"/>
            </p:cNvPicPr>
            <p:nvPr>
              <p:custDataLst>
                <p:tags r:id="rId72"/>
              </p:custDataLst>
            </p:nvPr>
          </p:nvPicPr>
          <p:blipFill>
            <a:blip r:embed="rId73" cstate="print">
              <a:extLst>
                <a:ext uri="{28A0092B-C50C-407E-A947-70E740481C1C}">
                  <a14:useLocalDpi xmlns:a14="http://schemas.microsoft.com/office/drawing/2010/main" val="0"/>
                </a:ext>
              </a:extLst>
            </a:blip>
            <a:stretch>
              <a:fillRect/>
            </a:stretch>
          </p:blipFill>
          <p:spPr>
            <a:xfrm>
              <a:off x="9325" y="8289"/>
              <a:ext cx="507" cy="507"/>
            </a:xfrm>
            <a:prstGeom prst="rect">
              <a:avLst/>
            </a:prstGeom>
          </p:spPr>
        </p:pic>
      </p:grpSp>
      <p:grpSp>
        <p:nvGrpSpPr>
          <p:cNvPr id="159" name="组合 158"/>
          <p:cNvGrpSpPr/>
          <p:nvPr/>
        </p:nvGrpSpPr>
        <p:grpSpPr>
          <a:xfrm>
            <a:off x="4398645" y="4491355"/>
            <a:ext cx="1749425" cy="1375410"/>
            <a:chOff x="6927" y="6833"/>
            <a:chExt cx="2755" cy="2166"/>
          </a:xfrm>
        </p:grpSpPr>
        <p:sp>
          <p:nvSpPr>
            <p:cNvPr id="148" name="任意多边形 64"/>
            <p:cNvSpPr/>
            <p:nvPr>
              <p:custDataLst>
                <p:tags r:id="rId74"/>
              </p:custDataLst>
            </p:nvPr>
          </p:nvSpPr>
          <p:spPr bwMode="auto">
            <a:xfrm>
              <a:off x="6927" y="7566"/>
              <a:ext cx="2755" cy="702"/>
            </a:xfrm>
            <a:custGeom>
              <a:avLst/>
              <a:gdLst>
                <a:gd name="T0" fmla="*/ 545 w 624"/>
                <a:gd name="T1" fmla="*/ 159 h 159"/>
                <a:gd name="T2" fmla="*/ 79 w 624"/>
                <a:gd name="T3" fmla="*/ 159 h 159"/>
                <a:gd name="T4" fmla="*/ 0 w 624"/>
                <a:gd name="T5" fmla="*/ 79 h 159"/>
                <a:gd name="T6" fmla="*/ 79 w 624"/>
                <a:gd name="T7" fmla="*/ 0 h 159"/>
                <a:gd name="T8" fmla="*/ 545 w 624"/>
                <a:gd name="T9" fmla="*/ 0 h 159"/>
                <a:gd name="T10" fmla="*/ 624 w 624"/>
                <a:gd name="T11" fmla="*/ 79 h 159"/>
                <a:gd name="T12" fmla="*/ 545 w 624"/>
                <a:gd name="T13" fmla="*/ 159 h 159"/>
              </a:gdLst>
              <a:ahLst/>
              <a:cxnLst>
                <a:cxn ang="0">
                  <a:pos x="T0" y="T1"/>
                </a:cxn>
                <a:cxn ang="0">
                  <a:pos x="T2" y="T3"/>
                </a:cxn>
                <a:cxn ang="0">
                  <a:pos x="T4" y="T5"/>
                </a:cxn>
                <a:cxn ang="0">
                  <a:pos x="T6" y="T7"/>
                </a:cxn>
                <a:cxn ang="0">
                  <a:pos x="T8" y="T9"/>
                </a:cxn>
                <a:cxn ang="0">
                  <a:pos x="T10" y="T11"/>
                </a:cxn>
                <a:cxn ang="0">
                  <a:pos x="T12" y="T13"/>
                </a:cxn>
              </a:cxnLst>
              <a:rect l="0" t="0" r="r" b="b"/>
              <a:pathLst>
                <a:path w="624" h="159">
                  <a:moveTo>
                    <a:pt x="545" y="159"/>
                  </a:moveTo>
                  <a:cubicBezTo>
                    <a:pt x="79" y="159"/>
                    <a:pt x="79" y="159"/>
                    <a:pt x="79" y="159"/>
                  </a:cubicBezTo>
                  <a:cubicBezTo>
                    <a:pt x="35" y="159"/>
                    <a:pt x="0" y="123"/>
                    <a:pt x="0" y="79"/>
                  </a:cubicBezTo>
                  <a:cubicBezTo>
                    <a:pt x="0" y="36"/>
                    <a:pt x="35" y="0"/>
                    <a:pt x="79" y="0"/>
                  </a:cubicBezTo>
                  <a:cubicBezTo>
                    <a:pt x="545" y="0"/>
                    <a:pt x="545" y="0"/>
                    <a:pt x="545" y="0"/>
                  </a:cubicBezTo>
                  <a:cubicBezTo>
                    <a:pt x="589" y="0"/>
                    <a:pt x="624" y="36"/>
                    <a:pt x="624" y="79"/>
                  </a:cubicBezTo>
                  <a:cubicBezTo>
                    <a:pt x="624" y="123"/>
                    <a:pt x="589" y="159"/>
                    <a:pt x="545" y="159"/>
                  </a:cubicBezTo>
                </a:path>
              </a:pathLst>
            </a:custGeom>
            <a:solidFill>
              <a:srgbClr val="5454D4"/>
            </a:solidFill>
            <a:ln>
              <a:noFill/>
            </a:ln>
          </p:spPr>
          <p:txBody>
            <a:bodyPr anchor="ctr"/>
            <a:p>
              <a:pPr algn="ctr">
                <a:lnSpc>
                  <a:spcPct val="130000"/>
                </a:lnSpc>
              </a:pPr>
              <a:endParaRPr>
                <a:latin typeface="微软雅黑" panose="020B0503020204020204" charset="-122"/>
                <a:ea typeface="微软雅黑" panose="020B0503020204020204" charset="-122"/>
              </a:endParaRPr>
            </a:p>
          </p:txBody>
        </p:sp>
        <p:sp>
          <p:nvSpPr>
            <p:cNvPr id="149" name="任意多边形 65"/>
            <p:cNvSpPr/>
            <p:nvPr>
              <p:custDataLst>
                <p:tags r:id="rId75"/>
              </p:custDataLst>
            </p:nvPr>
          </p:nvSpPr>
          <p:spPr bwMode="auto">
            <a:xfrm>
              <a:off x="8246" y="6833"/>
              <a:ext cx="1436" cy="2167"/>
            </a:xfrm>
            <a:custGeom>
              <a:avLst/>
              <a:gdLst>
                <a:gd name="T0" fmla="*/ 325 w 325"/>
                <a:gd name="T1" fmla="*/ 245 h 491"/>
                <a:gd name="T2" fmla="*/ 301 w 325"/>
                <a:gd name="T3" fmla="*/ 303 h 491"/>
                <a:gd name="T4" fmla="*/ 300 w 325"/>
                <a:gd name="T5" fmla="*/ 303 h 491"/>
                <a:gd name="T6" fmla="*/ 143 w 325"/>
                <a:gd name="T7" fmla="*/ 460 h 491"/>
                <a:gd name="T8" fmla="*/ 31 w 325"/>
                <a:gd name="T9" fmla="*/ 460 h 491"/>
                <a:gd name="T10" fmla="*/ 31 w 325"/>
                <a:gd name="T11" fmla="*/ 348 h 491"/>
                <a:gd name="T12" fmla="*/ 134 w 325"/>
                <a:gd name="T13" fmla="*/ 245 h 491"/>
                <a:gd name="T14" fmla="*/ 31 w 325"/>
                <a:gd name="T15" fmla="*/ 143 h 491"/>
                <a:gd name="T16" fmla="*/ 31 w 325"/>
                <a:gd name="T17" fmla="*/ 31 h 491"/>
                <a:gd name="T18" fmla="*/ 143 w 325"/>
                <a:gd name="T19" fmla="*/ 31 h 491"/>
                <a:gd name="T20" fmla="*/ 300 w 325"/>
                <a:gd name="T21" fmla="*/ 188 h 491"/>
                <a:gd name="T22" fmla="*/ 301 w 325"/>
                <a:gd name="T23" fmla="*/ 188 h 491"/>
                <a:gd name="T24" fmla="*/ 325 w 325"/>
                <a:gd name="T25" fmla="*/ 245 h 4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25" h="491">
                  <a:moveTo>
                    <a:pt x="325" y="245"/>
                  </a:moveTo>
                  <a:cubicBezTo>
                    <a:pt x="325" y="268"/>
                    <a:pt x="316" y="289"/>
                    <a:pt x="301" y="303"/>
                  </a:cubicBezTo>
                  <a:cubicBezTo>
                    <a:pt x="300" y="303"/>
                    <a:pt x="300" y="303"/>
                    <a:pt x="300" y="303"/>
                  </a:cubicBezTo>
                  <a:cubicBezTo>
                    <a:pt x="143" y="460"/>
                    <a:pt x="143" y="460"/>
                    <a:pt x="143" y="460"/>
                  </a:cubicBezTo>
                  <a:cubicBezTo>
                    <a:pt x="112" y="491"/>
                    <a:pt x="62" y="491"/>
                    <a:pt x="31" y="460"/>
                  </a:cubicBezTo>
                  <a:cubicBezTo>
                    <a:pt x="0" y="429"/>
                    <a:pt x="0" y="379"/>
                    <a:pt x="31" y="348"/>
                  </a:cubicBezTo>
                  <a:cubicBezTo>
                    <a:pt x="134" y="245"/>
                    <a:pt x="134" y="245"/>
                    <a:pt x="134" y="245"/>
                  </a:cubicBezTo>
                  <a:cubicBezTo>
                    <a:pt x="31" y="143"/>
                    <a:pt x="31" y="143"/>
                    <a:pt x="31" y="143"/>
                  </a:cubicBezTo>
                  <a:cubicBezTo>
                    <a:pt x="0" y="112"/>
                    <a:pt x="0" y="62"/>
                    <a:pt x="31" y="31"/>
                  </a:cubicBezTo>
                  <a:cubicBezTo>
                    <a:pt x="62" y="0"/>
                    <a:pt x="112" y="0"/>
                    <a:pt x="143" y="31"/>
                  </a:cubicBezTo>
                  <a:cubicBezTo>
                    <a:pt x="300" y="188"/>
                    <a:pt x="300" y="188"/>
                    <a:pt x="300" y="188"/>
                  </a:cubicBezTo>
                  <a:cubicBezTo>
                    <a:pt x="301" y="188"/>
                    <a:pt x="301" y="188"/>
                    <a:pt x="301" y="188"/>
                  </a:cubicBezTo>
                  <a:cubicBezTo>
                    <a:pt x="316" y="202"/>
                    <a:pt x="325" y="223"/>
                    <a:pt x="325" y="245"/>
                  </a:cubicBezTo>
                </a:path>
              </a:pathLst>
            </a:custGeom>
            <a:solidFill>
              <a:srgbClr val="5454D4"/>
            </a:solidFill>
            <a:ln>
              <a:noFill/>
            </a:ln>
          </p:spPr>
          <p:txBody>
            <a:bodyPr anchor="ctr"/>
            <a:p>
              <a:pPr algn="ctr">
                <a:lnSpc>
                  <a:spcPct val="130000"/>
                </a:lnSpc>
              </a:pPr>
              <a:endParaRPr>
                <a:latin typeface="微软雅黑" panose="020B0503020204020204" charset="-122"/>
                <a:ea typeface="微软雅黑" panose="020B0503020204020204" charset="-122"/>
              </a:endParaRPr>
            </a:p>
          </p:txBody>
        </p:sp>
        <p:sp>
          <p:nvSpPr>
            <p:cNvPr id="150" name="任意多边形 66"/>
            <p:cNvSpPr/>
            <p:nvPr>
              <p:custDataLst>
                <p:tags r:id="rId76"/>
              </p:custDataLst>
            </p:nvPr>
          </p:nvSpPr>
          <p:spPr bwMode="auto">
            <a:xfrm>
              <a:off x="8838" y="7564"/>
              <a:ext cx="844" cy="702"/>
            </a:xfrm>
            <a:custGeom>
              <a:avLst/>
              <a:gdLst>
                <a:gd name="T0" fmla="*/ 63 w 191"/>
                <a:gd name="T1" fmla="*/ 17 h 159"/>
                <a:gd name="T2" fmla="*/ 50 w 191"/>
                <a:gd name="T3" fmla="*/ 29 h 159"/>
                <a:gd name="T4" fmla="*/ 29 w 191"/>
                <a:gd name="T5" fmla="*/ 109 h 159"/>
                <a:gd name="T6" fmla="*/ 62 w 191"/>
                <a:gd name="T7" fmla="*/ 141 h 159"/>
                <a:gd name="T8" fmla="*/ 112 w 191"/>
                <a:gd name="T9" fmla="*/ 159 h 159"/>
                <a:gd name="T10" fmla="*/ 112 w 191"/>
                <a:gd name="T11" fmla="*/ 159 h 159"/>
                <a:gd name="T12" fmla="*/ 166 w 191"/>
                <a:gd name="T13" fmla="*/ 137 h 159"/>
                <a:gd name="T14" fmla="*/ 167 w 191"/>
                <a:gd name="T15" fmla="*/ 137 h 159"/>
                <a:gd name="T16" fmla="*/ 191 w 191"/>
                <a:gd name="T17" fmla="*/ 79 h 159"/>
                <a:gd name="T18" fmla="*/ 191 w 191"/>
                <a:gd name="T19" fmla="*/ 79 h 159"/>
                <a:gd name="T20" fmla="*/ 191 w 191"/>
                <a:gd name="T21" fmla="*/ 79 h 159"/>
                <a:gd name="T22" fmla="*/ 191 w 191"/>
                <a:gd name="T23" fmla="*/ 79 h 159"/>
                <a:gd name="T24" fmla="*/ 191 w 191"/>
                <a:gd name="T25" fmla="*/ 78 h 159"/>
                <a:gd name="T26" fmla="*/ 191 w 191"/>
                <a:gd name="T27" fmla="*/ 78 h 159"/>
                <a:gd name="T28" fmla="*/ 191 w 191"/>
                <a:gd name="T29" fmla="*/ 78 h 159"/>
                <a:gd name="T30" fmla="*/ 191 w 191"/>
                <a:gd name="T31" fmla="*/ 77 h 159"/>
                <a:gd name="T32" fmla="*/ 191 w 191"/>
                <a:gd name="T33" fmla="*/ 77 h 159"/>
                <a:gd name="T34" fmla="*/ 191 w 191"/>
                <a:gd name="T35" fmla="*/ 77 h 159"/>
                <a:gd name="T36" fmla="*/ 191 w 191"/>
                <a:gd name="T37" fmla="*/ 77 h 159"/>
                <a:gd name="T38" fmla="*/ 191 w 191"/>
                <a:gd name="T39" fmla="*/ 76 h 159"/>
                <a:gd name="T40" fmla="*/ 191 w 191"/>
                <a:gd name="T41" fmla="*/ 76 h 159"/>
                <a:gd name="T42" fmla="*/ 191 w 191"/>
                <a:gd name="T43" fmla="*/ 76 h 159"/>
                <a:gd name="T44" fmla="*/ 191 w 191"/>
                <a:gd name="T45" fmla="*/ 76 h 159"/>
                <a:gd name="T46" fmla="*/ 191 w 191"/>
                <a:gd name="T47" fmla="*/ 75 h 159"/>
                <a:gd name="T48" fmla="*/ 191 w 191"/>
                <a:gd name="T49" fmla="*/ 75 h 159"/>
                <a:gd name="T50" fmla="*/ 191 w 191"/>
                <a:gd name="T51" fmla="*/ 75 h 159"/>
                <a:gd name="T52" fmla="*/ 191 w 191"/>
                <a:gd name="T53" fmla="*/ 75 h 159"/>
                <a:gd name="T54" fmla="*/ 191 w 191"/>
                <a:gd name="T55" fmla="*/ 74 h 159"/>
                <a:gd name="T56" fmla="*/ 191 w 191"/>
                <a:gd name="T57" fmla="*/ 74 h 159"/>
                <a:gd name="T58" fmla="*/ 191 w 191"/>
                <a:gd name="T59" fmla="*/ 74 h 159"/>
                <a:gd name="T60" fmla="*/ 189 w 191"/>
                <a:gd name="T61" fmla="*/ 60 h 159"/>
                <a:gd name="T62" fmla="*/ 189 w 191"/>
                <a:gd name="T63" fmla="*/ 60 h 159"/>
                <a:gd name="T64" fmla="*/ 189 w 191"/>
                <a:gd name="T65" fmla="*/ 60 h 159"/>
                <a:gd name="T66" fmla="*/ 189 w 191"/>
                <a:gd name="T67" fmla="*/ 59 h 159"/>
                <a:gd name="T68" fmla="*/ 189 w 191"/>
                <a:gd name="T69" fmla="*/ 59 h 159"/>
                <a:gd name="T70" fmla="*/ 189 w 191"/>
                <a:gd name="T71" fmla="*/ 59 h 159"/>
                <a:gd name="T72" fmla="*/ 189 w 191"/>
                <a:gd name="T73" fmla="*/ 59 h 159"/>
                <a:gd name="T74" fmla="*/ 189 w 191"/>
                <a:gd name="T75" fmla="*/ 58 h 159"/>
                <a:gd name="T76" fmla="*/ 166 w 191"/>
                <a:gd name="T77" fmla="*/ 22 h 159"/>
                <a:gd name="T78" fmla="*/ 166 w 191"/>
                <a:gd name="T79" fmla="*/ 21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91" h="159">
                  <a:moveTo>
                    <a:pt x="112" y="0"/>
                  </a:moveTo>
                  <a:cubicBezTo>
                    <a:pt x="94" y="0"/>
                    <a:pt x="77" y="6"/>
                    <a:pt x="63" y="17"/>
                  </a:cubicBezTo>
                  <a:cubicBezTo>
                    <a:pt x="63" y="17"/>
                    <a:pt x="62" y="17"/>
                    <a:pt x="62" y="18"/>
                  </a:cubicBezTo>
                  <a:cubicBezTo>
                    <a:pt x="50" y="29"/>
                    <a:pt x="50" y="29"/>
                    <a:pt x="50" y="29"/>
                  </a:cubicBezTo>
                  <a:cubicBezTo>
                    <a:pt x="0" y="79"/>
                    <a:pt x="0" y="79"/>
                    <a:pt x="0" y="79"/>
                  </a:cubicBezTo>
                  <a:cubicBezTo>
                    <a:pt x="29" y="109"/>
                    <a:pt x="29" y="109"/>
                    <a:pt x="29" y="109"/>
                  </a:cubicBezTo>
                  <a:cubicBezTo>
                    <a:pt x="50" y="130"/>
                    <a:pt x="50" y="130"/>
                    <a:pt x="50" y="130"/>
                  </a:cubicBezTo>
                  <a:cubicBezTo>
                    <a:pt x="62" y="141"/>
                    <a:pt x="62" y="141"/>
                    <a:pt x="62" y="141"/>
                  </a:cubicBezTo>
                  <a:cubicBezTo>
                    <a:pt x="65" y="144"/>
                    <a:pt x="69" y="147"/>
                    <a:pt x="73" y="149"/>
                  </a:cubicBezTo>
                  <a:cubicBezTo>
                    <a:pt x="85" y="155"/>
                    <a:pt x="98" y="159"/>
                    <a:pt x="112" y="159"/>
                  </a:cubicBezTo>
                  <a:cubicBezTo>
                    <a:pt x="112" y="159"/>
                    <a:pt x="112" y="159"/>
                    <a:pt x="112" y="159"/>
                  </a:cubicBezTo>
                  <a:cubicBezTo>
                    <a:pt x="112" y="159"/>
                    <a:pt x="112" y="159"/>
                    <a:pt x="112" y="159"/>
                  </a:cubicBezTo>
                  <a:cubicBezTo>
                    <a:pt x="133" y="159"/>
                    <a:pt x="152" y="151"/>
                    <a:pt x="166" y="138"/>
                  </a:cubicBezTo>
                  <a:cubicBezTo>
                    <a:pt x="166" y="137"/>
                    <a:pt x="166" y="137"/>
                    <a:pt x="166" y="137"/>
                  </a:cubicBezTo>
                  <a:cubicBezTo>
                    <a:pt x="166" y="137"/>
                    <a:pt x="166" y="137"/>
                    <a:pt x="166" y="137"/>
                  </a:cubicBezTo>
                  <a:cubicBezTo>
                    <a:pt x="167" y="137"/>
                    <a:pt x="167" y="137"/>
                    <a:pt x="167" y="137"/>
                  </a:cubicBezTo>
                  <a:cubicBezTo>
                    <a:pt x="175" y="129"/>
                    <a:pt x="182" y="119"/>
                    <a:pt x="186" y="107"/>
                  </a:cubicBezTo>
                  <a:cubicBezTo>
                    <a:pt x="190" y="99"/>
                    <a:pt x="191" y="89"/>
                    <a:pt x="191" y="79"/>
                  </a:cubicBezTo>
                  <a:cubicBezTo>
                    <a:pt x="191" y="79"/>
                    <a:pt x="191" y="79"/>
                    <a:pt x="191" y="79"/>
                  </a:cubicBezTo>
                  <a:cubicBezTo>
                    <a:pt x="191" y="79"/>
                    <a:pt x="191" y="79"/>
                    <a:pt x="191" y="79"/>
                  </a:cubicBezTo>
                  <a:cubicBezTo>
                    <a:pt x="191" y="79"/>
                    <a:pt x="191" y="79"/>
                    <a:pt x="191" y="79"/>
                  </a:cubicBezTo>
                  <a:cubicBezTo>
                    <a:pt x="191" y="79"/>
                    <a:pt x="191" y="79"/>
                    <a:pt x="191" y="79"/>
                  </a:cubicBezTo>
                  <a:cubicBezTo>
                    <a:pt x="191" y="79"/>
                    <a:pt x="191" y="79"/>
                    <a:pt x="191" y="79"/>
                  </a:cubicBezTo>
                  <a:cubicBezTo>
                    <a:pt x="191" y="79"/>
                    <a:pt x="191" y="79"/>
                    <a:pt x="191" y="79"/>
                  </a:cubicBezTo>
                  <a:cubicBezTo>
                    <a:pt x="191" y="78"/>
                    <a:pt x="191" y="78"/>
                    <a:pt x="191" y="78"/>
                  </a:cubicBezTo>
                  <a:cubicBezTo>
                    <a:pt x="191" y="78"/>
                    <a:pt x="191" y="78"/>
                    <a:pt x="191" y="78"/>
                  </a:cubicBezTo>
                  <a:cubicBezTo>
                    <a:pt x="191" y="78"/>
                    <a:pt x="191" y="78"/>
                    <a:pt x="191" y="78"/>
                  </a:cubicBezTo>
                  <a:cubicBezTo>
                    <a:pt x="191" y="78"/>
                    <a:pt x="191" y="78"/>
                    <a:pt x="191" y="78"/>
                  </a:cubicBezTo>
                  <a:cubicBezTo>
                    <a:pt x="191" y="78"/>
                    <a:pt x="191" y="78"/>
                    <a:pt x="191" y="78"/>
                  </a:cubicBezTo>
                  <a:cubicBezTo>
                    <a:pt x="191" y="78"/>
                    <a:pt x="191" y="78"/>
                    <a:pt x="191" y="78"/>
                  </a:cubicBezTo>
                  <a:cubicBezTo>
                    <a:pt x="191" y="78"/>
                    <a:pt x="191" y="78"/>
                    <a:pt x="191" y="78"/>
                  </a:cubicBezTo>
                  <a:cubicBezTo>
                    <a:pt x="191" y="78"/>
                    <a:pt x="191" y="78"/>
                    <a:pt x="191" y="77"/>
                  </a:cubicBezTo>
                  <a:cubicBezTo>
                    <a:pt x="191" y="77"/>
                    <a:pt x="191" y="77"/>
                    <a:pt x="191" y="77"/>
                  </a:cubicBezTo>
                  <a:cubicBezTo>
                    <a:pt x="191" y="77"/>
                    <a:pt x="191" y="77"/>
                    <a:pt x="191" y="77"/>
                  </a:cubicBezTo>
                  <a:cubicBezTo>
                    <a:pt x="191" y="77"/>
                    <a:pt x="191" y="77"/>
                    <a:pt x="191" y="77"/>
                  </a:cubicBezTo>
                  <a:cubicBezTo>
                    <a:pt x="191" y="77"/>
                    <a:pt x="191" y="77"/>
                    <a:pt x="191" y="77"/>
                  </a:cubicBezTo>
                  <a:cubicBezTo>
                    <a:pt x="191" y="77"/>
                    <a:pt x="191" y="77"/>
                    <a:pt x="191" y="77"/>
                  </a:cubicBezTo>
                  <a:cubicBezTo>
                    <a:pt x="191" y="77"/>
                    <a:pt x="191" y="77"/>
                    <a:pt x="191" y="77"/>
                  </a:cubicBezTo>
                  <a:cubicBezTo>
                    <a:pt x="191" y="77"/>
                    <a:pt x="191" y="77"/>
                    <a:pt x="191" y="77"/>
                  </a:cubicBezTo>
                  <a:cubicBezTo>
                    <a:pt x="191" y="77"/>
                    <a:pt x="191" y="76"/>
                    <a:pt x="191" y="76"/>
                  </a:cubicBezTo>
                  <a:cubicBezTo>
                    <a:pt x="191" y="76"/>
                    <a:pt x="191" y="76"/>
                    <a:pt x="191" y="76"/>
                  </a:cubicBezTo>
                  <a:cubicBezTo>
                    <a:pt x="191" y="76"/>
                    <a:pt x="191" y="76"/>
                    <a:pt x="191" y="76"/>
                  </a:cubicBezTo>
                  <a:cubicBezTo>
                    <a:pt x="191" y="76"/>
                    <a:pt x="191" y="76"/>
                    <a:pt x="191" y="76"/>
                  </a:cubicBezTo>
                  <a:cubicBezTo>
                    <a:pt x="191" y="76"/>
                    <a:pt x="191" y="76"/>
                    <a:pt x="191" y="76"/>
                  </a:cubicBezTo>
                  <a:cubicBezTo>
                    <a:pt x="191" y="76"/>
                    <a:pt x="191" y="76"/>
                    <a:pt x="191" y="76"/>
                  </a:cubicBezTo>
                  <a:cubicBezTo>
                    <a:pt x="191" y="76"/>
                    <a:pt x="191" y="76"/>
                    <a:pt x="191" y="76"/>
                  </a:cubicBezTo>
                  <a:cubicBezTo>
                    <a:pt x="191" y="76"/>
                    <a:pt x="191" y="76"/>
                    <a:pt x="191" y="76"/>
                  </a:cubicBezTo>
                  <a:cubicBezTo>
                    <a:pt x="191" y="75"/>
                    <a:pt x="191" y="75"/>
                    <a:pt x="191" y="75"/>
                  </a:cubicBezTo>
                  <a:cubicBezTo>
                    <a:pt x="191" y="75"/>
                    <a:pt x="191" y="75"/>
                    <a:pt x="191" y="75"/>
                  </a:cubicBezTo>
                  <a:cubicBezTo>
                    <a:pt x="191" y="75"/>
                    <a:pt x="191" y="75"/>
                    <a:pt x="191" y="75"/>
                  </a:cubicBezTo>
                  <a:cubicBezTo>
                    <a:pt x="191" y="75"/>
                    <a:pt x="191" y="75"/>
                    <a:pt x="191" y="75"/>
                  </a:cubicBezTo>
                  <a:cubicBezTo>
                    <a:pt x="191" y="75"/>
                    <a:pt x="191" y="75"/>
                    <a:pt x="191" y="75"/>
                  </a:cubicBezTo>
                  <a:cubicBezTo>
                    <a:pt x="191" y="75"/>
                    <a:pt x="191" y="75"/>
                    <a:pt x="191" y="75"/>
                  </a:cubicBezTo>
                  <a:cubicBezTo>
                    <a:pt x="191" y="75"/>
                    <a:pt x="191" y="75"/>
                    <a:pt x="191" y="75"/>
                  </a:cubicBezTo>
                  <a:cubicBezTo>
                    <a:pt x="191" y="75"/>
                    <a:pt x="191" y="75"/>
                    <a:pt x="191" y="75"/>
                  </a:cubicBezTo>
                  <a:cubicBezTo>
                    <a:pt x="191" y="74"/>
                    <a:pt x="191" y="74"/>
                    <a:pt x="191" y="74"/>
                  </a:cubicBezTo>
                  <a:cubicBezTo>
                    <a:pt x="191" y="74"/>
                    <a:pt x="191" y="74"/>
                    <a:pt x="191" y="74"/>
                  </a:cubicBezTo>
                  <a:cubicBezTo>
                    <a:pt x="191" y="74"/>
                    <a:pt x="191" y="74"/>
                    <a:pt x="191" y="74"/>
                  </a:cubicBezTo>
                  <a:cubicBezTo>
                    <a:pt x="191" y="74"/>
                    <a:pt x="191" y="74"/>
                    <a:pt x="191" y="74"/>
                  </a:cubicBezTo>
                  <a:cubicBezTo>
                    <a:pt x="191" y="74"/>
                    <a:pt x="191" y="74"/>
                    <a:pt x="191" y="74"/>
                  </a:cubicBezTo>
                  <a:cubicBezTo>
                    <a:pt x="191" y="74"/>
                    <a:pt x="191" y="74"/>
                    <a:pt x="191" y="74"/>
                  </a:cubicBezTo>
                  <a:cubicBezTo>
                    <a:pt x="191" y="69"/>
                    <a:pt x="190" y="65"/>
                    <a:pt x="189" y="60"/>
                  </a:cubicBezTo>
                  <a:cubicBezTo>
                    <a:pt x="189" y="60"/>
                    <a:pt x="189" y="60"/>
                    <a:pt x="189" y="60"/>
                  </a:cubicBezTo>
                  <a:cubicBezTo>
                    <a:pt x="189" y="60"/>
                    <a:pt x="189" y="60"/>
                    <a:pt x="189" y="60"/>
                  </a:cubicBezTo>
                  <a:cubicBezTo>
                    <a:pt x="189" y="60"/>
                    <a:pt x="189" y="60"/>
                    <a:pt x="189" y="60"/>
                  </a:cubicBezTo>
                  <a:cubicBezTo>
                    <a:pt x="189" y="60"/>
                    <a:pt x="189" y="60"/>
                    <a:pt x="189" y="60"/>
                  </a:cubicBezTo>
                  <a:cubicBezTo>
                    <a:pt x="189" y="60"/>
                    <a:pt x="189" y="60"/>
                    <a:pt x="189" y="60"/>
                  </a:cubicBezTo>
                  <a:cubicBezTo>
                    <a:pt x="189" y="59"/>
                    <a:pt x="189" y="59"/>
                    <a:pt x="189" y="59"/>
                  </a:cubicBezTo>
                  <a:cubicBezTo>
                    <a:pt x="189" y="59"/>
                    <a:pt x="189" y="59"/>
                    <a:pt x="189" y="59"/>
                  </a:cubicBezTo>
                  <a:cubicBezTo>
                    <a:pt x="189" y="59"/>
                    <a:pt x="189" y="59"/>
                    <a:pt x="189" y="59"/>
                  </a:cubicBezTo>
                  <a:cubicBezTo>
                    <a:pt x="189" y="59"/>
                    <a:pt x="189" y="59"/>
                    <a:pt x="189" y="59"/>
                  </a:cubicBezTo>
                  <a:cubicBezTo>
                    <a:pt x="189" y="59"/>
                    <a:pt x="189" y="59"/>
                    <a:pt x="189" y="59"/>
                  </a:cubicBezTo>
                  <a:cubicBezTo>
                    <a:pt x="189" y="59"/>
                    <a:pt x="189" y="59"/>
                    <a:pt x="189" y="59"/>
                  </a:cubicBezTo>
                  <a:cubicBezTo>
                    <a:pt x="189" y="59"/>
                    <a:pt x="189" y="59"/>
                    <a:pt x="189" y="59"/>
                  </a:cubicBezTo>
                  <a:cubicBezTo>
                    <a:pt x="189" y="59"/>
                    <a:pt x="189" y="59"/>
                    <a:pt x="189" y="59"/>
                  </a:cubicBezTo>
                  <a:cubicBezTo>
                    <a:pt x="189" y="58"/>
                    <a:pt x="189" y="58"/>
                    <a:pt x="189" y="58"/>
                  </a:cubicBezTo>
                  <a:cubicBezTo>
                    <a:pt x="185" y="44"/>
                    <a:pt x="177" y="32"/>
                    <a:pt x="167" y="22"/>
                  </a:cubicBezTo>
                  <a:cubicBezTo>
                    <a:pt x="166" y="22"/>
                    <a:pt x="166" y="22"/>
                    <a:pt x="166" y="22"/>
                  </a:cubicBezTo>
                  <a:cubicBezTo>
                    <a:pt x="166" y="21"/>
                    <a:pt x="166" y="21"/>
                    <a:pt x="166" y="21"/>
                  </a:cubicBezTo>
                  <a:cubicBezTo>
                    <a:pt x="166" y="21"/>
                    <a:pt x="166" y="21"/>
                    <a:pt x="166" y="21"/>
                  </a:cubicBezTo>
                  <a:cubicBezTo>
                    <a:pt x="152" y="8"/>
                    <a:pt x="133" y="0"/>
                    <a:pt x="112" y="0"/>
                  </a:cubicBezTo>
                </a:path>
              </a:pathLst>
            </a:custGeom>
            <a:solidFill>
              <a:srgbClr val="5454D4">
                <a:lumMod val="50000"/>
              </a:srgbClr>
            </a:solidFill>
            <a:ln>
              <a:noFill/>
            </a:ln>
          </p:spPr>
          <p:txBody>
            <a:bodyPr anchor="ctr"/>
            <a:p>
              <a:pPr algn="ctr">
                <a:lnSpc>
                  <a:spcPct val="130000"/>
                </a:lnSpc>
              </a:pPr>
              <a:endParaRPr>
                <a:latin typeface="微软雅黑" panose="020B0503020204020204" charset="-122"/>
                <a:ea typeface="微软雅黑" panose="020B0503020204020204" charset="-122"/>
              </a:endParaRPr>
            </a:p>
          </p:txBody>
        </p:sp>
        <p:pic>
          <p:nvPicPr>
            <p:cNvPr id="151" name="图形 80"/>
            <p:cNvPicPr>
              <a:picLocks noChangeAspect="1"/>
            </p:cNvPicPr>
            <p:nvPr>
              <p:custDataLst>
                <p:tags r:id="rId77"/>
              </p:custDataLst>
            </p:nvPr>
          </p:nvPicPr>
          <p:blipFill>
            <a:blip r:embed="rId78" cstate="print">
              <a:extLst>
                <a:ext uri="{28A0092B-C50C-407E-A947-70E740481C1C}">
                  <a14:useLocalDpi xmlns:a14="http://schemas.microsoft.com/office/drawing/2010/main" val="0"/>
                </a:ext>
              </a:extLst>
            </a:blip>
            <a:stretch>
              <a:fillRect/>
            </a:stretch>
          </p:blipFill>
          <p:spPr>
            <a:xfrm>
              <a:off x="9068" y="7615"/>
              <a:ext cx="529" cy="529"/>
            </a:xfrm>
            <a:prstGeom prst="rect">
              <a:avLst/>
            </a:prstGeom>
          </p:spPr>
        </p:pic>
        <p:sp>
          <p:nvSpPr>
            <p:cNvPr id="152" name="任意多边形 73"/>
            <p:cNvSpPr/>
            <p:nvPr>
              <p:custDataLst>
                <p:tags r:id="rId79"/>
              </p:custDataLst>
            </p:nvPr>
          </p:nvSpPr>
          <p:spPr bwMode="auto">
            <a:xfrm>
              <a:off x="8360" y="7566"/>
              <a:ext cx="848" cy="349"/>
            </a:xfrm>
            <a:custGeom>
              <a:avLst/>
              <a:gdLst>
                <a:gd name="T0" fmla="*/ 0 w 192"/>
                <a:gd name="T1" fmla="*/ 0 h 79"/>
                <a:gd name="T2" fmla="*/ 49 w 192"/>
                <a:gd name="T3" fmla="*/ 16 h 79"/>
                <a:gd name="T4" fmla="*/ 50 w 192"/>
                <a:gd name="T5" fmla="*/ 18 h 79"/>
                <a:gd name="T6" fmla="*/ 62 w 192"/>
                <a:gd name="T7" fmla="*/ 29 h 79"/>
                <a:gd name="T8" fmla="*/ 112 w 192"/>
                <a:gd name="T9" fmla="*/ 79 h 79"/>
                <a:gd name="T10" fmla="*/ 112 w 192"/>
                <a:gd name="T11" fmla="*/ 79 h 79"/>
                <a:gd name="T12" fmla="*/ 112 w 192"/>
                <a:gd name="T13" fmla="*/ 79 h 79"/>
                <a:gd name="T14" fmla="*/ 192 w 192"/>
                <a:gd name="T15" fmla="*/ 0 h 79"/>
                <a:gd name="T16" fmla="*/ 0 w 192"/>
                <a:gd name="T17" fmla="*/ 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2" h="79">
                  <a:moveTo>
                    <a:pt x="0" y="0"/>
                  </a:moveTo>
                  <a:cubicBezTo>
                    <a:pt x="18" y="0"/>
                    <a:pt x="35" y="6"/>
                    <a:pt x="49" y="16"/>
                  </a:cubicBezTo>
                  <a:cubicBezTo>
                    <a:pt x="49" y="17"/>
                    <a:pt x="50" y="17"/>
                    <a:pt x="50" y="18"/>
                  </a:cubicBezTo>
                  <a:cubicBezTo>
                    <a:pt x="62" y="29"/>
                    <a:pt x="62" y="29"/>
                    <a:pt x="62" y="29"/>
                  </a:cubicBezTo>
                  <a:cubicBezTo>
                    <a:pt x="112" y="79"/>
                    <a:pt x="112" y="79"/>
                    <a:pt x="112" y="79"/>
                  </a:cubicBezTo>
                  <a:cubicBezTo>
                    <a:pt x="112" y="79"/>
                    <a:pt x="112" y="79"/>
                    <a:pt x="112" y="79"/>
                  </a:cubicBezTo>
                  <a:cubicBezTo>
                    <a:pt x="112" y="79"/>
                    <a:pt x="112" y="79"/>
                    <a:pt x="112" y="79"/>
                  </a:cubicBezTo>
                  <a:cubicBezTo>
                    <a:pt x="192" y="0"/>
                    <a:pt x="192" y="0"/>
                    <a:pt x="192" y="0"/>
                  </a:cubicBezTo>
                  <a:cubicBezTo>
                    <a:pt x="0" y="0"/>
                    <a:pt x="0" y="0"/>
                    <a:pt x="0" y="0"/>
                  </a:cubicBezTo>
                </a:path>
              </a:pathLst>
            </a:custGeom>
            <a:solidFill>
              <a:srgbClr val="5454D4">
                <a:lumMod val="75000"/>
              </a:srgbClr>
            </a:solidFill>
            <a:ln>
              <a:noFill/>
            </a:ln>
          </p:spPr>
          <p:txBody>
            <a:bodyPr anchor="ctr"/>
            <a:p>
              <a:pPr algn="ctr">
                <a:lnSpc>
                  <a:spcPct val="130000"/>
                </a:lnSpc>
              </a:pPr>
              <a:endParaRPr>
                <a:latin typeface="微软雅黑" panose="020B0503020204020204" charset="-122"/>
                <a:ea typeface="微软雅黑" panose="020B0503020204020204" charset="-122"/>
              </a:endParaRPr>
            </a:p>
          </p:txBody>
        </p:sp>
        <p:sp>
          <p:nvSpPr>
            <p:cNvPr id="153" name="任意多边形 74"/>
            <p:cNvSpPr/>
            <p:nvPr>
              <p:custDataLst>
                <p:tags r:id="rId80"/>
              </p:custDataLst>
            </p:nvPr>
          </p:nvSpPr>
          <p:spPr bwMode="auto">
            <a:xfrm>
              <a:off x="8372" y="7903"/>
              <a:ext cx="848" cy="351"/>
            </a:xfrm>
            <a:custGeom>
              <a:avLst/>
              <a:gdLst>
                <a:gd name="T0" fmla="*/ 112 w 192"/>
                <a:gd name="T1" fmla="*/ 0 h 80"/>
                <a:gd name="T2" fmla="*/ 84 w 192"/>
                <a:gd name="T3" fmla="*/ 28 h 80"/>
                <a:gd name="T4" fmla="*/ 62 w 192"/>
                <a:gd name="T5" fmla="*/ 50 h 80"/>
                <a:gd name="T6" fmla="*/ 50 w 192"/>
                <a:gd name="T7" fmla="*/ 62 h 80"/>
                <a:gd name="T8" fmla="*/ 40 w 192"/>
                <a:gd name="T9" fmla="*/ 69 h 80"/>
                <a:gd name="T10" fmla="*/ 0 w 192"/>
                <a:gd name="T11" fmla="*/ 80 h 80"/>
                <a:gd name="T12" fmla="*/ 0 w 192"/>
                <a:gd name="T13" fmla="*/ 80 h 80"/>
                <a:gd name="T14" fmla="*/ 192 w 192"/>
                <a:gd name="T15" fmla="*/ 80 h 80"/>
                <a:gd name="T16" fmla="*/ 112 w 192"/>
                <a:gd name="T17" fmla="*/ 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2" h="80">
                  <a:moveTo>
                    <a:pt x="112" y="0"/>
                  </a:moveTo>
                  <a:cubicBezTo>
                    <a:pt x="84" y="28"/>
                    <a:pt x="84" y="28"/>
                    <a:pt x="84" y="28"/>
                  </a:cubicBezTo>
                  <a:cubicBezTo>
                    <a:pt x="62" y="50"/>
                    <a:pt x="62" y="50"/>
                    <a:pt x="62" y="50"/>
                  </a:cubicBezTo>
                  <a:cubicBezTo>
                    <a:pt x="50" y="62"/>
                    <a:pt x="50" y="62"/>
                    <a:pt x="50" y="62"/>
                  </a:cubicBezTo>
                  <a:cubicBezTo>
                    <a:pt x="47" y="64"/>
                    <a:pt x="44" y="67"/>
                    <a:pt x="40" y="69"/>
                  </a:cubicBezTo>
                  <a:cubicBezTo>
                    <a:pt x="28" y="76"/>
                    <a:pt x="15" y="80"/>
                    <a:pt x="0" y="80"/>
                  </a:cubicBezTo>
                  <a:cubicBezTo>
                    <a:pt x="0" y="80"/>
                    <a:pt x="0" y="80"/>
                    <a:pt x="0" y="80"/>
                  </a:cubicBezTo>
                  <a:cubicBezTo>
                    <a:pt x="192" y="80"/>
                    <a:pt x="192" y="80"/>
                    <a:pt x="192" y="80"/>
                  </a:cubicBezTo>
                  <a:cubicBezTo>
                    <a:pt x="112" y="0"/>
                    <a:pt x="112" y="0"/>
                    <a:pt x="112" y="0"/>
                  </a:cubicBezTo>
                </a:path>
              </a:pathLst>
            </a:custGeom>
            <a:solidFill>
              <a:srgbClr val="5454D4">
                <a:lumMod val="75000"/>
              </a:srgbClr>
            </a:solidFill>
            <a:ln>
              <a:noFill/>
            </a:ln>
          </p:spPr>
          <p:txBody>
            <a:bodyPr anchor="ctr"/>
            <a:p>
              <a:pPr algn="ctr">
                <a:lnSpc>
                  <a:spcPct val="130000"/>
                </a:lnSpc>
              </a:pPr>
              <a:endParaRPr dirty="0">
                <a:latin typeface="微软雅黑" panose="020B0503020204020204" charset="-122"/>
                <a:ea typeface="微软雅黑" panose="020B0503020204020204" charset="-122"/>
              </a:endParaRPr>
            </a:p>
          </p:txBody>
        </p:sp>
      </p:grpSp>
      <p:sp>
        <p:nvSpPr>
          <p:cNvPr id="154" name="文本框 153"/>
          <p:cNvSpPr txBox="1"/>
          <p:nvPr>
            <p:custDataLst>
              <p:tags r:id="rId81"/>
            </p:custDataLst>
          </p:nvPr>
        </p:nvSpPr>
        <p:spPr>
          <a:xfrm>
            <a:off x="392430" y="4803775"/>
            <a:ext cx="3627755" cy="415290"/>
          </a:xfrm>
          <a:prstGeom prst="rect">
            <a:avLst/>
          </a:prstGeom>
          <a:noFill/>
        </p:spPr>
        <p:txBody>
          <a:bodyPr wrap="square" lIns="90000" tIns="46800" rIns="90000" bIns="0" anchor="b" anchorCtr="0">
            <a:spAutoFit/>
          </a:bodyPr>
          <a:p>
            <a:pPr algn="r" fontAlgn="auto">
              <a:lnSpc>
                <a:spcPct val="120000"/>
              </a:lnSpc>
            </a:pPr>
            <a:r>
              <a:rPr lang="zh-CN" altLang="en-US" sz="2000" b="1" spc="300">
                <a:solidFill>
                  <a:srgbClr val="5454D4"/>
                </a:solidFill>
                <a:latin typeface="微软雅黑" panose="020B0503020204020204" charset="-122"/>
                <a:ea typeface="微软雅黑" panose="020B0503020204020204" charset="-122"/>
                <a:cs typeface="+mn-ea"/>
              </a:rPr>
              <a:t>5. 安检工作</a:t>
            </a:r>
            <a:endParaRPr lang="zh-CN" altLang="en-US" sz="2000" b="1" spc="300">
              <a:solidFill>
                <a:srgbClr val="5454D4"/>
              </a:solidFill>
              <a:latin typeface="微软雅黑" panose="020B0503020204020204" charset="-122"/>
              <a:ea typeface="微软雅黑" panose="020B0503020204020204" charset="-122"/>
              <a:cs typeface="+mn-ea"/>
            </a:endParaRPr>
          </a:p>
        </p:txBody>
      </p:sp>
      <p:sp>
        <p:nvSpPr>
          <p:cNvPr id="155" name="矩形 154"/>
          <p:cNvSpPr/>
          <p:nvPr>
            <p:custDataLst>
              <p:tags r:id="rId82"/>
            </p:custDataLst>
          </p:nvPr>
        </p:nvSpPr>
        <p:spPr>
          <a:xfrm>
            <a:off x="386715" y="5248910"/>
            <a:ext cx="3627755" cy="1079500"/>
          </a:xfrm>
          <a:prstGeom prst="rect">
            <a:avLst/>
          </a:prstGeom>
        </p:spPr>
        <p:txBody>
          <a:bodyPr wrap="square" lIns="90000" tIns="0" rIns="90000" bIns="46800" anchor="t" anchorCtr="0">
            <a:spAutoFit/>
          </a:bodyPr>
          <a:p>
            <a:pPr algn="r" fontAlgn="auto">
              <a:lnSpc>
                <a:spcPct val="120000"/>
              </a:lnSpc>
            </a:pPr>
            <a:r>
              <a:rPr lang="zh-CN" altLang="zh-CN" sz="1400" dirty="0">
                <a:latin typeface="微软雅黑" panose="020B0503020204020204" charset="-122"/>
                <a:ea typeface="微软雅黑" panose="020B0503020204020204" charset="-122"/>
                <a:sym typeface="+mn-ea"/>
              </a:rPr>
              <a:t>公安机关负责轨道交通安全检查的监督管理，会同交通主管部门、运营单位制定安全检查设备和监控设备设置标准、人员配备标准、检查分类分级标准及操作规范。</a:t>
            </a:r>
            <a:endParaRPr lang="zh-CN" altLang="zh-CN" sz="1400" spc="150" dirty="0">
              <a:solidFill>
                <a:sysClr val="windowText" lastClr="000000"/>
              </a:solidFill>
              <a:latin typeface="微软雅黑" panose="020B0503020204020204" charset="-122"/>
              <a:ea typeface="微软雅黑" panose="020B0503020204020204" charset="-122"/>
              <a:sym typeface="+mn-ea"/>
            </a:endParaRPr>
          </a:p>
        </p:txBody>
      </p:sp>
      <p:sp>
        <p:nvSpPr>
          <p:cNvPr id="156" name="文本框 155"/>
          <p:cNvSpPr txBox="1"/>
          <p:nvPr>
            <p:custDataLst>
              <p:tags r:id="rId83"/>
            </p:custDataLst>
          </p:nvPr>
        </p:nvSpPr>
        <p:spPr>
          <a:xfrm>
            <a:off x="8145780" y="5843270"/>
            <a:ext cx="3670935" cy="415290"/>
          </a:xfrm>
          <a:prstGeom prst="rect">
            <a:avLst/>
          </a:prstGeom>
          <a:noFill/>
        </p:spPr>
        <p:txBody>
          <a:bodyPr wrap="square" lIns="90000" tIns="46800" rIns="90000" bIns="0" anchor="b" anchorCtr="0">
            <a:spAutoFit/>
          </a:bodyPr>
          <a:p>
            <a:pPr fontAlgn="auto">
              <a:lnSpc>
                <a:spcPct val="120000"/>
              </a:lnSpc>
            </a:pPr>
            <a:r>
              <a:rPr lang="zh-CN" altLang="en-US" sz="2000" b="1" spc="300">
                <a:solidFill>
                  <a:srgbClr val="3269B5"/>
                </a:solidFill>
                <a:latin typeface="微软雅黑" panose="020B0503020204020204" charset="-122"/>
                <a:ea typeface="微软雅黑" panose="020B0503020204020204" charset="-122"/>
                <a:cs typeface="+mn-ea"/>
              </a:rPr>
              <a:t>6. 危害轨道交通的行为</a:t>
            </a:r>
            <a:endParaRPr lang="zh-CN" altLang="en-US" sz="2000" b="1" spc="300">
              <a:solidFill>
                <a:srgbClr val="3269B5"/>
              </a:solidFill>
              <a:latin typeface="微软雅黑" panose="020B0503020204020204" charset="-122"/>
              <a:ea typeface="微软雅黑" panose="020B0503020204020204" charset="-122"/>
              <a:cs typeface="+mn-ea"/>
            </a:endParaRPr>
          </a:p>
        </p:txBody>
      </p:sp>
      <p:sp>
        <p:nvSpPr>
          <p:cNvPr id="164" name="TextBox 5"/>
          <p:cNvSpPr txBox="1"/>
          <p:nvPr>
            <p:custDataLst>
              <p:tags r:id="rId84"/>
            </p:custDataLst>
          </p:nvPr>
        </p:nvSpPr>
        <p:spPr>
          <a:xfrm>
            <a:off x="417830" y="304800"/>
            <a:ext cx="11355705" cy="607695"/>
          </a:xfrm>
          <a:prstGeom prst="rect">
            <a:avLst/>
          </a:prstGeom>
          <a:noFill/>
        </p:spPr>
        <p:txBody>
          <a:bodyPr wrap="square" rtlCol="0">
            <a:spAutoFit/>
          </a:bodyPr>
          <a:p>
            <a:pPr lvl="0" algn="r" defTabSz="457200">
              <a:lnSpc>
                <a:spcPct val="120000"/>
              </a:lnSpc>
              <a:defRPr/>
            </a:pPr>
            <a:r>
              <a:rPr lang="zh-CN" altLang="en-US" sz="2800" b="1" spc="300">
                <a:solidFill>
                  <a:srgbClr val="222222">
                    <a:lumMod val="90000"/>
                    <a:lumOff val="10000"/>
                  </a:srgbClr>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运营组织安全与服务</a:t>
            </a:r>
            <a:endParaRPr lang="zh-CN" altLang="en-US" sz="2800" b="1" spc="300">
              <a:solidFill>
                <a:srgbClr val="222222">
                  <a:lumMod val="90000"/>
                  <a:lumOff val="10000"/>
                </a:srgbClr>
              </a:solidFill>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spTree>
    <p:custDataLst>
      <p:tags r:id="rId85"/>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9" name="文本框 48"/>
          <p:cNvSpPr txBox="1"/>
          <p:nvPr>
            <p:custDataLst>
              <p:tags r:id="rId1"/>
            </p:custDataLst>
          </p:nvPr>
        </p:nvSpPr>
        <p:spPr>
          <a:xfrm>
            <a:off x="572770" y="734695"/>
            <a:ext cx="10280650" cy="645160"/>
          </a:xfrm>
          <a:prstGeom prst="rect">
            <a:avLst/>
          </a:prstGeom>
          <a:noFill/>
        </p:spPr>
        <p:txBody>
          <a:bodyPr wrap="square" rtlCol="0">
            <a:spAutoFit/>
          </a:bodyPr>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3600" b="1" i="0" u="none" strike="noStrike" kern="1200" cap="none" spc="150" normalizeH="0" noProof="0">
                <a:ln>
                  <a:noFill/>
                </a:ln>
                <a:solidFill>
                  <a:srgbClr val="000000">
                    <a:lumMod val="75000"/>
                    <a:lumOff val="25000"/>
                  </a:srgbClr>
                </a:solidFill>
                <a:effectLst/>
                <a:uLnTx/>
                <a:uFillTx/>
                <a:latin typeface="Arial" panose="020B0604020202020204" pitchFamily="34" charset="0"/>
                <a:ea typeface="微软雅黑" panose="020B0503020204020204" charset="-122"/>
                <a:cs typeface="+mn-ea"/>
              </a:rPr>
              <a:t>运营单位应当履行下列安全运营职责：</a:t>
            </a:r>
            <a:endParaRPr kumimoji="0" lang="zh-CN" altLang="en-US" sz="3600" b="1" i="0" u="none" strike="noStrike" kern="1200" cap="none" spc="150" normalizeH="0" noProof="0">
              <a:ln>
                <a:noFill/>
              </a:ln>
              <a:solidFill>
                <a:srgbClr val="000000">
                  <a:lumMod val="75000"/>
                  <a:lumOff val="25000"/>
                </a:srgbClr>
              </a:solidFill>
              <a:effectLst/>
              <a:uLnTx/>
              <a:uFillTx/>
              <a:latin typeface="Arial" panose="020B0604020202020204" pitchFamily="34" charset="0"/>
              <a:ea typeface="微软雅黑" panose="020B0503020204020204" charset="-122"/>
              <a:cs typeface="+mn-ea"/>
            </a:endParaRPr>
          </a:p>
        </p:txBody>
      </p:sp>
      <p:sp>
        <p:nvSpPr>
          <p:cNvPr id="50" name="矩形 49"/>
          <p:cNvSpPr/>
          <p:nvPr>
            <p:custDataLst>
              <p:tags r:id="rId2"/>
            </p:custDataLst>
          </p:nvPr>
        </p:nvSpPr>
        <p:spPr>
          <a:xfrm>
            <a:off x="0" y="810528"/>
            <a:ext cx="64008" cy="495300"/>
          </a:xfrm>
          <a:prstGeom prst="rect">
            <a:avLst/>
          </a:prstGeom>
          <a:solidFill>
            <a:sysClr val="window" lastClr="FFFFFF">
              <a:lumMod val="50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charset="-122"/>
              <a:cs typeface="+mn-ea"/>
            </a:endParaRPr>
          </a:p>
        </p:txBody>
      </p:sp>
      <p:sp>
        <p:nvSpPr>
          <p:cNvPr id="42" name="Freeform 30"/>
          <p:cNvSpPr/>
          <p:nvPr>
            <p:custDataLst>
              <p:tags r:id="rId3"/>
            </p:custDataLst>
          </p:nvPr>
        </p:nvSpPr>
        <p:spPr bwMode="auto">
          <a:xfrm>
            <a:off x="4930636" y="2510976"/>
            <a:ext cx="3391790" cy="981898"/>
          </a:xfrm>
          <a:custGeom>
            <a:avLst/>
            <a:gdLst>
              <a:gd name="T0" fmla="*/ 134288 w 747"/>
              <a:gd name="T1" fmla="*/ 1210104 h 216"/>
              <a:gd name="T2" fmla="*/ 22381 w 747"/>
              <a:gd name="T3" fmla="*/ 1148478 h 216"/>
              <a:gd name="T4" fmla="*/ 22381 w 747"/>
              <a:gd name="T5" fmla="*/ 1025227 h 216"/>
              <a:gd name="T6" fmla="*/ 537152 w 747"/>
              <a:gd name="T7" fmla="*/ 67228 h 216"/>
              <a:gd name="T8" fmla="*/ 649058 w 747"/>
              <a:gd name="T9" fmla="*/ 0 h 216"/>
              <a:gd name="T10" fmla="*/ 4051019 w 747"/>
              <a:gd name="T11" fmla="*/ 0 h 216"/>
              <a:gd name="T12" fmla="*/ 4157331 w 747"/>
              <a:gd name="T13" fmla="*/ 61626 h 216"/>
              <a:gd name="T14" fmla="*/ 4162926 w 747"/>
              <a:gd name="T15" fmla="*/ 190479 h 216"/>
              <a:gd name="T16" fmla="*/ 3648156 w 747"/>
              <a:gd name="T17" fmla="*/ 1142876 h 216"/>
              <a:gd name="T18" fmla="*/ 3536249 w 747"/>
              <a:gd name="T19" fmla="*/ 1210104 h 216"/>
              <a:gd name="T20" fmla="*/ 134288 w 747"/>
              <a:gd name="T21" fmla="*/ 1210104 h 21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747" h="216">
                <a:moveTo>
                  <a:pt x="24" y="216"/>
                </a:moveTo>
                <a:cubicBezTo>
                  <a:pt x="16" y="216"/>
                  <a:pt x="8" y="212"/>
                  <a:pt x="4" y="205"/>
                </a:cubicBezTo>
                <a:cubicBezTo>
                  <a:pt x="0" y="198"/>
                  <a:pt x="0" y="190"/>
                  <a:pt x="4" y="183"/>
                </a:cubicBezTo>
                <a:cubicBezTo>
                  <a:pt x="96" y="12"/>
                  <a:pt x="96" y="12"/>
                  <a:pt x="96" y="12"/>
                </a:cubicBezTo>
                <a:cubicBezTo>
                  <a:pt x="100" y="5"/>
                  <a:pt x="107" y="0"/>
                  <a:pt x="116" y="0"/>
                </a:cubicBezTo>
                <a:cubicBezTo>
                  <a:pt x="724" y="0"/>
                  <a:pt x="724" y="0"/>
                  <a:pt x="724" y="0"/>
                </a:cubicBezTo>
                <a:cubicBezTo>
                  <a:pt x="732" y="0"/>
                  <a:pt x="739" y="5"/>
                  <a:pt x="743" y="11"/>
                </a:cubicBezTo>
                <a:cubicBezTo>
                  <a:pt x="747" y="18"/>
                  <a:pt x="747" y="27"/>
                  <a:pt x="744" y="34"/>
                </a:cubicBezTo>
                <a:cubicBezTo>
                  <a:pt x="652" y="204"/>
                  <a:pt x="652" y="204"/>
                  <a:pt x="652" y="204"/>
                </a:cubicBezTo>
                <a:cubicBezTo>
                  <a:pt x="648" y="212"/>
                  <a:pt x="640" y="216"/>
                  <a:pt x="632" y="216"/>
                </a:cubicBezTo>
                <a:lnTo>
                  <a:pt x="24" y="216"/>
                </a:lnTo>
                <a:close/>
              </a:path>
            </a:pathLst>
          </a:custGeom>
          <a:solidFill>
            <a:srgbClr val="5454D4"/>
          </a:solidFill>
          <a:ln>
            <a:noFill/>
          </a:ln>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en-US" sz="900" b="0" i="0" u="none" strike="noStrike" kern="1200" cap="none" spc="0" normalizeH="0" baseline="0" noProof="0">
              <a:ln>
                <a:noFill/>
              </a:ln>
              <a:solidFill>
                <a:srgbClr val="000000"/>
              </a:solidFill>
              <a:effectLst/>
              <a:uLnTx/>
              <a:uFillTx/>
              <a:latin typeface="Calibri" panose="020F0502020204030204"/>
              <a:ea typeface="微软雅黑" panose="020B0503020204020204" charset="-122"/>
              <a:cs typeface="+mn-ea"/>
            </a:endParaRPr>
          </a:p>
        </p:txBody>
      </p:sp>
      <p:sp>
        <p:nvSpPr>
          <p:cNvPr id="43" name="Freeform 31"/>
          <p:cNvSpPr/>
          <p:nvPr>
            <p:custDataLst>
              <p:tags r:id="rId4"/>
            </p:custDataLst>
          </p:nvPr>
        </p:nvSpPr>
        <p:spPr bwMode="auto">
          <a:xfrm>
            <a:off x="8149079" y="2510976"/>
            <a:ext cx="3390198" cy="981942"/>
          </a:xfrm>
          <a:custGeom>
            <a:avLst/>
            <a:gdLst>
              <a:gd name="T0" fmla="*/ 24 w 747"/>
              <a:gd name="T1" fmla="*/ 216 h 216"/>
              <a:gd name="T2" fmla="*/ 4 w 747"/>
              <a:gd name="T3" fmla="*/ 205 h 216"/>
              <a:gd name="T4" fmla="*/ 4 w 747"/>
              <a:gd name="T5" fmla="*/ 183 h 216"/>
              <a:gd name="T6" fmla="*/ 96 w 747"/>
              <a:gd name="T7" fmla="*/ 12 h 216"/>
              <a:gd name="T8" fmla="*/ 116 w 747"/>
              <a:gd name="T9" fmla="*/ 0 h 216"/>
              <a:gd name="T10" fmla="*/ 724 w 747"/>
              <a:gd name="T11" fmla="*/ 0 h 216"/>
              <a:gd name="T12" fmla="*/ 743 w 747"/>
              <a:gd name="T13" fmla="*/ 11 h 216"/>
              <a:gd name="T14" fmla="*/ 744 w 747"/>
              <a:gd name="T15" fmla="*/ 34 h 216"/>
              <a:gd name="T16" fmla="*/ 652 w 747"/>
              <a:gd name="T17" fmla="*/ 204 h 216"/>
              <a:gd name="T18" fmla="*/ 632 w 747"/>
              <a:gd name="T19" fmla="*/ 216 h 216"/>
              <a:gd name="T20" fmla="*/ 24 w 747"/>
              <a:gd name="T21" fmla="*/ 216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47" h="216">
                <a:moveTo>
                  <a:pt x="24" y="216"/>
                </a:moveTo>
                <a:cubicBezTo>
                  <a:pt x="16" y="216"/>
                  <a:pt x="8" y="212"/>
                  <a:pt x="4" y="205"/>
                </a:cubicBezTo>
                <a:cubicBezTo>
                  <a:pt x="0" y="198"/>
                  <a:pt x="0" y="190"/>
                  <a:pt x="4" y="183"/>
                </a:cubicBezTo>
                <a:cubicBezTo>
                  <a:pt x="96" y="12"/>
                  <a:pt x="96" y="12"/>
                  <a:pt x="96" y="12"/>
                </a:cubicBezTo>
                <a:cubicBezTo>
                  <a:pt x="100" y="5"/>
                  <a:pt x="107" y="0"/>
                  <a:pt x="116" y="0"/>
                </a:cubicBezTo>
                <a:cubicBezTo>
                  <a:pt x="724" y="0"/>
                  <a:pt x="724" y="0"/>
                  <a:pt x="724" y="0"/>
                </a:cubicBezTo>
                <a:cubicBezTo>
                  <a:pt x="732" y="0"/>
                  <a:pt x="739" y="5"/>
                  <a:pt x="743" y="11"/>
                </a:cubicBezTo>
                <a:cubicBezTo>
                  <a:pt x="747" y="18"/>
                  <a:pt x="747" y="27"/>
                  <a:pt x="744" y="34"/>
                </a:cubicBezTo>
                <a:cubicBezTo>
                  <a:pt x="652" y="204"/>
                  <a:pt x="652" y="204"/>
                  <a:pt x="652" y="204"/>
                </a:cubicBezTo>
                <a:cubicBezTo>
                  <a:pt x="648" y="212"/>
                  <a:pt x="640" y="216"/>
                  <a:pt x="632" y="216"/>
                </a:cubicBezTo>
                <a:lnTo>
                  <a:pt x="24" y="216"/>
                </a:lnTo>
                <a:close/>
              </a:path>
            </a:pathLst>
          </a:custGeom>
          <a:solidFill>
            <a:srgbClr val="5454D4"/>
          </a:solidFill>
          <a:ln>
            <a:noFill/>
          </a:ln>
        </p:spPr>
        <p:txBody>
          <a:bodyPr/>
          <a:p>
            <a:pPr marL="0" marR="0" lvl="0" indent="0" algn="l" defTabSz="1218565" rtl="0" eaLnBrk="1" fontAlgn="auto" latinLnBrk="0" hangingPunct="1">
              <a:lnSpc>
                <a:spcPct val="100000"/>
              </a:lnSpc>
              <a:spcBef>
                <a:spcPts val="0"/>
              </a:spcBef>
              <a:spcAft>
                <a:spcPts val="0"/>
              </a:spcAft>
              <a:buClrTx/>
              <a:buSzTx/>
              <a:buFontTx/>
              <a:buNone/>
              <a:defRPr/>
            </a:pPr>
            <a:endParaRPr kumimoji="0" lang="en-US" sz="900" b="0" i="0" u="none" strike="noStrike" kern="1200" cap="none" spc="0" normalizeH="0" baseline="0" noProof="0">
              <a:ln>
                <a:noFill/>
              </a:ln>
              <a:solidFill>
                <a:srgbClr val="000000"/>
              </a:solidFill>
              <a:effectLst/>
              <a:uLnTx/>
              <a:uFillTx/>
              <a:latin typeface="Calibri" panose="020F0502020204030204"/>
              <a:ea typeface="微软雅黑" panose="020B0503020204020204" charset="-122"/>
              <a:cs typeface="+mn-ea"/>
            </a:endParaRPr>
          </a:p>
        </p:txBody>
      </p:sp>
      <p:sp>
        <p:nvSpPr>
          <p:cNvPr id="44" name="Freeform 34"/>
          <p:cNvSpPr/>
          <p:nvPr>
            <p:custDataLst>
              <p:tags r:id="rId5"/>
            </p:custDataLst>
          </p:nvPr>
        </p:nvSpPr>
        <p:spPr bwMode="auto">
          <a:xfrm>
            <a:off x="1711797" y="2510976"/>
            <a:ext cx="3395633" cy="981898"/>
          </a:xfrm>
          <a:custGeom>
            <a:avLst/>
            <a:gdLst>
              <a:gd name="T0" fmla="*/ 134260 w 748"/>
              <a:gd name="T1" fmla="*/ 1210104 h 216"/>
              <a:gd name="T2" fmla="*/ 22377 w 748"/>
              <a:gd name="T3" fmla="*/ 1148478 h 216"/>
              <a:gd name="T4" fmla="*/ 22377 w 748"/>
              <a:gd name="T5" fmla="*/ 1025227 h 216"/>
              <a:gd name="T6" fmla="*/ 537041 w 748"/>
              <a:gd name="T7" fmla="*/ 67228 h 216"/>
              <a:gd name="T8" fmla="*/ 648925 w 748"/>
              <a:gd name="T9" fmla="*/ 0 h 216"/>
              <a:gd name="T10" fmla="*/ 4050188 w 748"/>
              <a:gd name="T11" fmla="*/ 0 h 216"/>
              <a:gd name="T12" fmla="*/ 4156477 w 748"/>
              <a:gd name="T13" fmla="*/ 61626 h 216"/>
              <a:gd name="T14" fmla="*/ 4162071 w 748"/>
              <a:gd name="T15" fmla="*/ 190479 h 216"/>
              <a:gd name="T16" fmla="*/ 3647407 w 748"/>
              <a:gd name="T17" fmla="*/ 1142876 h 216"/>
              <a:gd name="T18" fmla="*/ 3535523 w 748"/>
              <a:gd name="T19" fmla="*/ 1210104 h 216"/>
              <a:gd name="T20" fmla="*/ 134260 w 748"/>
              <a:gd name="T21" fmla="*/ 1210104 h 21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748" h="216">
                <a:moveTo>
                  <a:pt x="24" y="216"/>
                </a:moveTo>
                <a:cubicBezTo>
                  <a:pt x="16" y="216"/>
                  <a:pt x="8" y="212"/>
                  <a:pt x="4" y="205"/>
                </a:cubicBezTo>
                <a:cubicBezTo>
                  <a:pt x="0" y="198"/>
                  <a:pt x="0" y="190"/>
                  <a:pt x="4" y="183"/>
                </a:cubicBezTo>
                <a:cubicBezTo>
                  <a:pt x="96" y="12"/>
                  <a:pt x="96" y="12"/>
                  <a:pt x="96" y="12"/>
                </a:cubicBezTo>
                <a:cubicBezTo>
                  <a:pt x="100" y="5"/>
                  <a:pt x="107" y="0"/>
                  <a:pt x="116" y="0"/>
                </a:cubicBezTo>
                <a:cubicBezTo>
                  <a:pt x="724" y="0"/>
                  <a:pt x="724" y="0"/>
                  <a:pt x="724" y="0"/>
                </a:cubicBezTo>
                <a:cubicBezTo>
                  <a:pt x="732" y="0"/>
                  <a:pt x="739" y="5"/>
                  <a:pt x="743" y="11"/>
                </a:cubicBezTo>
                <a:cubicBezTo>
                  <a:pt x="747" y="18"/>
                  <a:pt x="748" y="27"/>
                  <a:pt x="744" y="34"/>
                </a:cubicBezTo>
                <a:cubicBezTo>
                  <a:pt x="652" y="204"/>
                  <a:pt x="652" y="204"/>
                  <a:pt x="652" y="204"/>
                </a:cubicBezTo>
                <a:cubicBezTo>
                  <a:pt x="648" y="212"/>
                  <a:pt x="640" y="216"/>
                  <a:pt x="632" y="216"/>
                </a:cubicBezTo>
                <a:lnTo>
                  <a:pt x="24" y="216"/>
                </a:lnTo>
                <a:close/>
              </a:path>
            </a:pathLst>
          </a:custGeom>
          <a:solidFill>
            <a:srgbClr val="5454D4"/>
          </a:solidFill>
          <a:ln>
            <a:noFill/>
          </a:ln>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en-US" sz="900" b="0" i="0" u="none" strike="noStrike" kern="1200" cap="none" spc="0" normalizeH="0" baseline="0" noProof="0">
              <a:ln>
                <a:noFill/>
              </a:ln>
              <a:solidFill>
                <a:srgbClr val="FF0000"/>
              </a:solidFill>
              <a:effectLst/>
              <a:uLnTx/>
              <a:uFillTx/>
              <a:latin typeface="Calibri" panose="020F0502020204030204"/>
              <a:ea typeface="微软雅黑" panose="020B0503020204020204" charset="-122"/>
              <a:cs typeface="+mn-ea"/>
            </a:endParaRPr>
          </a:p>
        </p:txBody>
      </p:sp>
      <p:sp>
        <p:nvSpPr>
          <p:cNvPr id="30" name="任意多边形: 形状 29"/>
          <p:cNvSpPr/>
          <p:nvPr>
            <p:custDataLst>
              <p:tags r:id="rId6"/>
            </p:custDataLst>
          </p:nvPr>
        </p:nvSpPr>
        <p:spPr bwMode="auto">
          <a:xfrm>
            <a:off x="0" y="2510976"/>
            <a:ext cx="1856784" cy="981942"/>
          </a:xfrm>
          <a:custGeom>
            <a:avLst/>
            <a:gdLst>
              <a:gd name="connsiteX0" fmla="*/ 0 w 1856784"/>
              <a:gd name="connsiteY0" fmla="*/ 0 h 981942"/>
              <a:gd name="connsiteX1" fmla="*/ 6487 w 1856784"/>
              <a:gd name="connsiteY1" fmla="*/ 0 h 981942"/>
              <a:gd name="connsiteX2" fmla="*/ 1752449 w 1856784"/>
              <a:gd name="connsiteY2" fmla="*/ 0 h 981942"/>
              <a:gd name="connsiteX3" fmla="*/ 1843176 w 1856784"/>
              <a:gd name="connsiteY3" fmla="*/ 50006 h 981942"/>
              <a:gd name="connsiteX4" fmla="*/ 1843176 w 1856784"/>
              <a:gd name="connsiteY4" fmla="*/ 154565 h 981942"/>
              <a:gd name="connsiteX5" fmla="*/ 1425834 w 1856784"/>
              <a:gd name="connsiteY5" fmla="*/ 927390 h 981942"/>
              <a:gd name="connsiteX6" fmla="*/ 1335107 w 1856784"/>
              <a:gd name="connsiteY6" fmla="*/ 981942 h 981942"/>
              <a:gd name="connsiteX7" fmla="*/ 77226 w 1856784"/>
              <a:gd name="connsiteY7" fmla="*/ 981942 h 981942"/>
              <a:gd name="connsiteX8" fmla="*/ 0 w 1856784"/>
              <a:gd name="connsiteY8" fmla="*/ 981942 h 981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56784" h="981942">
                <a:moveTo>
                  <a:pt x="0" y="0"/>
                </a:moveTo>
                <a:lnTo>
                  <a:pt x="6487" y="0"/>
                </a:lnTo>
                <a:cubicBezTo>
                  <a:pt x="127398" y="0"/>
                  <a:pt x="514315" y="0"/>
                  <a:pt x="1752449" y="0"/>
                </a:cubicBezTo>
                <a:cubicBezTo>
                  <a:pt x="1788740" y="0"/>
                  <a:pt x="1825030" y="22730"/>
                  <a:pt x="1843176" y="50006"/>
                </a:cubicBezTo>
                <a:cubicBezTo>
                  <a:pt x="1861321" y="81829"/>
                  <a:pt x="1861321" y="122743"/>
                  <a:pt x="1843176" y="154565"/>
                </a:cubicBezTo>
                <a:cubicBezTo>
                  <a:pt x="1843176" y="154565"/>
                  <a:pt x="1843176" y="154565"/>
                  <a:pt x="1425834" y="927390"/>
                </a:cubicBezTo>
                <a:cubicBezTo>
                  <a:pt x="1407688" y="963758"/>
                  <a:pt x="1375934" y="981942"/>
                  <a:pt x="1335107" y="981942"/>
                </a:cubicBezTo>
                <a:cubicBezTo>
                  <a:pt x="1335107" y="981942"/>
                  <a:pt x="1335107" y="981942"/>
                  <a:pt x="77226" y="981942"/>
                </a:cubicBezTo>
                <a:lnTo>
                  <a:pt x="0" y="981942"/>
                </a:lnTo>
                <a:close/>
              </a:path>
            </a:pathLst>
          </a:custGeom>
          <a:solidFill>
            <a:sysClr val="window" lastClr="FFFFFF">
              <a:lumMod val="85000"/>
            </a:sysClr>
          </a:solidFill>
          <a:ln>
            <a:noFill/>
          </a:ln>
        </p:spPr>
        <p:txBody>
          <a:bodyPr wrap="square">
            <a:noAutofit/>
          </a:bodyPr>
          <a:p>
            <a:pPr marL="0" marR="0" lvl="0" indent="0" algn="l" defTabSz="1218565" rtl="0" eaLnBrk="1" fontAlgn="auto" latinLnBrk="0" hangingPunct="1">
              <a:lnSpc>
                <a:spcPct val="100000"/>
              </a:lnSpc>
              <a:spcBef>
                <a:spcPts val="0"/>
              </a:spcBef>
              <a:spcAft>
                <a:spcPts val="0"/>
              </a:spcAft>
              <a:buClrTx/>
              <a:buSzTx/>
              <a:buFontTx/>
              <a:buNone/>
              <a:defRPr/>
            </a:pPr>
            <a:endParaRPr kumimoji="0" lang="en-US" sz="900" b="0" i="0" u="none" strike="noStrike" kern="1200" cap="none" spc="0" normalizeH="0" baseline="0" noProof="0">
              <a:ln>
                <a:noFill/>
              </a:ln>
              <a:solidFill>
                <a:srgbClr val="000000"/>
              </a:solidFill>
              <a:effectLst/>
              <a:uLnTx/>
              <a:uFillTx/>
              <a:latin typeface="Calibri" panose="020F0502020204030204"/>
              <a:ea typeface="微软雅黑" panose="020B0503020204020204" charset="-122"/>
              <a:cs typeface="+mn-ea"/>
            </a:endParaRPr>
          </a:p>
        </p:txBody>
      </p:sp>
      <p:sp>
        <p:nvSpPr>
          <p:cNvPr id="31" name="任意多边形: 形状 30"/>
          <p:cNvSpPr/>
          <p:nvPr>
            <p:custDataLst>
              <p:tags r:id="rId7"/>
            </p:custDataLst>
          </p:nvPr>
        </p:nvSpPr>
        <p:spPr bwMode="auto">
          <a:xfrm rot="10800000">
            <a:off x="10335215" y="4818088"/>
            <a:ext cx="1856785" cy="981943"/>
          </a:xfrm>
          <a:custGeom>
            <a:avLst/>
            <a:gdLst>
              <a:gd name="connsiteX0" fmla="*/ 1335108 w 1856785"/>
              <a:gd name="connsiteY0" fmla="*/ 981943 h 981943"/>
              <a:gd name="connsiteX1" fmla="*/ 77226 w 1856785"/>
              <a:gd name="connsiteY1" fmla="*/ 981943 h 981943"/>
              <a:gd name="connsiteX2" fmla="*/ 0 w 1856785"/>
              <a:gd name="connsiteY2" fmla="*/ 981943 h 981943"/>
              <a:gd name="connsiteX3" fmla="*/ 0 w 1856785"/>
              <a:gd name="connsiteY3" fmla="*/ 0 h 981943"/>
              <a:gd name="connsiteX4" fmla="*/ 6487 w 1856785"/>
              <a:gd name="connsiteY4" fmla="*/ 0 h 981943"/>
              <a:gd name="connsiteX5" fmla="*/ 1752450 w 1856785"/>
              <a:gd name="connsiteY5" fmla="*/ 0 h 981943"/>
              <a:gd name="connsiteX6" fmla="*/ 1843177 w 1856785"/>
              <a:gd name="connsiteY6" fmla="*/ 50007 h 981943"/>
              <a:gd name="connsiteX7" fmla="*/ 1843177 w 1856785"/>
              <a:gd name="connsiteY7" fmla="*/ 154565 h 981943"/>
              <a:gd name="connsiteX8" fmla="*/ 1425834 w 1856785"/>
              <a:gd name="connsiteY8" fmla="*/ 927391 h 981943"/>
              <a:gd name="connsiteX9" fmla="*/ 1335108 w 1856785"/>
              <a:gd name="connsiteY9" fmla="*/ 981943 h 9819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56785" h="981943">
                <a:moveTo>
                  <a:pt x="1335108" y="981943"/>
                </a:moveTo>
                <a:cubicBezTo>
                  <a:pt x="1335108" y="981943"/>
                  <a:pt x="1335108" y="981943"/>
                  <a:pt x="77226" y="981943"/>
                </a:cubicBezTo>
                <a:lnTo>
                  <a:pt x="0" y="981943"/>
                </a:lnTo>
                <a:lnTo>
                  <a:pt x="0" y="0"/>
                </a:lnTo>
                <a:lnTo>
                  <a:pt x="6487" y="0"/>
                </a:lnTo>
                <a:cubicBezTo>
                  <a:pt x="127398" y="0"/>
                  <a:pt x="514315" y="0"/>
                  <a:pt x="1752450" y="0"/>
                </a:cubicBezTo>
                <a:cubicBezTo>
                  <a:pt x="1788741" y="0"/>
                  <a:pt x="1825031" y="22730"/>
                  <a:pt x="1843177" y="50007"/>
                </a:cubicBezTo>
                <a:cubicBezTo>
                  <a:pt x="1861322" y="81829"/>
                  <a:pt x="1861322" y="122743"/>
                  <a:pt x="1843177" y="154565"/>
                </a:cubicBezTo>
                <a:cubicBezTo>
                  <a:pt x="1843177" y="154565"/>
                  <a:pt x="1843177" y="154565"/>
                  <a:pt x="1425834" y="927391"/>
                </a:cubicBezTo>
                <a:cubicBezTo>
                  <a:pt x="1407689" y="963759"/>
                  <a:pt x="1375935" y="981943"/>
                  <a:pt x="1335108" y="981943"/>
                </a:cubicBezTo>
                <a:close/>
              </a:path>
            </a:pathLst>
          </a:custGeom>
          <a:solidFill>
            <a:sysClr val="window" lastClr="FFFFFF">
              <a:lumMod val="85000"/>
            </a:sysClr>
          </a:solidFill>
          <a:ln>
            <a:noFill/>
          </a:ln>
        </p:spPr>
        <p:txBody>
          <a:bodyPr wrap="square">
            <a:noAutofit/>
          </a:bodyPr>
          <a:p>
            <a:pPr marL="0" marR="0" lvl="0" indent="0" algn="l" defTabSz="1218565" rtl="0" eaLnBrk="1" fontAlgn="auto" latinLnBrk="0" hangingPunct="1">
              <a:lnSpc>
                <a:spcPct val="100000"/>
              </a:lnSpc>
              <a:spcBef>
                <a:spcPts val="0"/>
              </a:spcBef>
              <a:spcAft>
                <a:spcPts val="0"/>
              </a:spcAft>
              <a:buClrTx/>
              <a:buSzTx/>
              <a:buFontTx/>
              <a:buNone/>
              <a:defRPr/>
            </a:pPr>
            <a:endParaRPr kumimoji="0" lang="en-US" sz="900" b="0" i="0" u="none" strike="noStrike" kern="1200" cap="none" spc="0" normalizeH="0" baseline="0" noProof="0">
              <a:ln>
                <a:noFill/>
              </a:ln>
              <a:solidFill>
                <a:srgbClr val="000000"/>
              </a:solidFill>
              <a:effectLst/>
              <a:uLnTx/>
              <a:uFillTx/>
              <a:latin typeface="Calibri" panose="020F0502020204030204"/>
              <a:ea typeface="微软雅黑" panose="020B0503020204020204" charset="-122"/>
              <a:cs typeface="+mn-ea"/>
            </a:endParaRPr>
          </a:p>
        </p:txBody>
      </p:sp>
      <p:sp>
        <p:nvSpPr>
          <p:cNvPr id="51" name="Freeform 30"/>
          <p:cNvSpPr/>
          <p:nvPr>
            <p:custDataLst>
              <p:tags r:id="rId8"/>
            </p:custDataLst>
          </p:nvPr>
        </p:nvSpPr>
        <p:spPr bwMode="auto">
          <a:xfrm>
            <a:off x="4367676" y="3664486"/>
            <a:ext cx="3391790" cy="981898"/>
          </a:xfrm>
          <a:custGeom>
            <a:avLst/>
            <a:gdLst>
              <a:gd name="T0" fmla="*/ 134288 w 747"/>
              <a:gd name="T1" fmla="*/ 1210104 h 216"/>
              <a:gd name="T2" fmla="*/ 22381 w 747"/>
              <a:gd name="T3" fmla="*/ 1148478 h 216"/>
              <a:gd name="T4" fmla="*/ 22381 w 747"/>
              <a:gd name="T5" fmla="*/ 1025227 h 216"/>
              <a:gd name="T6" fmla="*/ 537152 w 747"/>
              <a:gd name="T7" fmla="*/ 67228 h 216"/>
              <a:gd name="T8" fmla="*/ 649058 w 747"/>
              <a:gd name="T9" fmla="*/ 0 h 216"/>
              <a:gd name="T10" fmla="*/ 4051019 w 747"/>
              <a:gd name="T11" fmla="*/ 0 h 216"/>
              <a:gd name="T12" fmla="*/ 4157331 w 747"/>
              <a:gd name="T13" fmla="*/ 61626 h 216"/>
              <a:gd name="T14" fmla="*/ 4162926 w 747"/>
              <a:gd name="T15" fmla="*/ 190479 h 216"/>
              <a:gd name="T16" fmla="*/ 3648156 w 747"/>
              <a:gd name="T17" fmla="*/ 1142876 h 216"/>
              <a:gd name="T18" fmla="*/ 3536249 w 747"/>
              <a:gd name="T19" fmla="*/ 1210104 h 216"/>
              <a:gd name="T20" fmla="*/ 134288 w 747"/>
              <a:gd name="T21" fmla="*/ 1210104 h 21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747" h="216">
                <a:moveTo>
                  <a:pt x="24" y="216"/>
                </a:moveTo>
                <a:cubicBezTo>
                  <a:pt x="16" y="216"/>
                  <a:pt x="8" y="212"/>
                  <a:pt x="4" y="205"/>
                </a:cubicBezTo>
                <a:cubicBezTo>
                  <a:pt x="0" y="198"/>
                  <a:pt x="0" y="190"/>
                  <a:pt x="4" y="183"/>
                </a:cubicBezTo>
                <a:cubicBezTo>
                  <a:pt x="96" y="12"/>
                  <a:pt x="96" y="12"/>
                  <a:pt x="96" y="12"/>
                </a:cubicBezTo>
                <a:cubicBezTo>
                  <a:pt x="100" y="5"/>
                  <a:pt x="107" y="0"/>
                  <a:pt x="116" y="0"/>
                </a:cubicBezTo>
                <a:cubicBezTo>
                  <a:pt x="724" y="0"/>
                  <a:pt x="724" y="0"/>
                  <a:pt x="724" y="0"/>
                </a:cubicBezTo>
                <a:cubicBezTo>
                  <a:pt x="732" y="0"/>
                  <a:pt x="739" y="5"/>
                  <a:pt x="743" y="11"/>
                </a:cubicBezTo>
                <a:cubicBezTo>
                  <a:pt x="747" y="18"/>
                  <a:pt x="747" y="27"/>
                  <a:pt x="744" y="34"/>
                </a:cubicBezTo>
                <a:cubicBezTo>
                  <a:pt x="652" y="204"/>
                  <a:pt x="652" y="204"/>
                  <a:pt x="652" y="204"/>
                </a:cubicBezTo>
                <a:cubicBezTo>
                  <a:pt x="648" y="212"/>
                  <a:pt x="640" y="216"/>
                  <a:pt x="632" y="216"/>
                </a:cubicBezTo>
                <a:lnTo>
                  <a:pt x="24" y="216"/>
                </a:lnTo>
                <a:close/>
              </a:path>
            </a:pathLst>
          </a:custGeom>
          <a:solidFill>
            <a:srgbClr val="E1448B"/>
          </a:solidFill>
          <a:ln>
            <a:noFill/>
          </a:ln>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en-US" sz="900" b="0" i="0" u="none" strike="noStrike" kern="1200" cap="none" spc="0" normalizeH="0" baseline="0" noProof="0">
              <a:ln>
                <a:noFill/>
              </a:ln>
              <a:solidFill>
                <a:srgbClr val="000000"/>
              </a:solidFill>
              <a:effectLst/>
              <a:uLnTx/>
              <a:uFillTx/>
              <a:latin typeface="Calibri" panose="020F0502020204030204"/>
              <a:ea typeface="微软雅黑" panose="020B0503020204020204" charset="-122"/>
              <a:cs typeface="+mn-ea"/>
            </a:endParaRPr>
          </a:p>
        </p:txBody>
      </p:sp>
      <p:sp>
        <p:nvSpPr>
          <p:cNvPr id="52" name="Freeform 31"/>
          <p:cNvSpPr/>
          <p:nvPr>
            <p:custDataLst>
              <p:tags r:id="rId9"/>
            </p:custDataLst>
          </p:nvPr>
        </p:nvSpPr>
        <p:spPr bwMode="auto">
          <a:xfrm>
            <a:off x="7586118" y="3664486"/>
            <a:ext cx="3390198" cy="981942"/>
          </a:xfrm>
          <a:custGeom>
            <a:avLst/>
            <a:gdLst>
              <a:gd name="T0" fmla="*/ 24 w 747"/>
              <a:gd name="T1" fmla="*/ 216 h 216"/>
              <a:gd name="T2" fmla="*/ 4 w 747"/>
              <a:gd name="T3" fmla="*/ 205 h 216"/>
              <a:gd name="T4" fmla="*/ 4 w 747"/>
              <a:gd name="T5" fmla="*/ 183 h 216"/>
              <a:gd name="T6" fmla="*/ 96 w 747"/>
              <a:gd name="T7" fmla="*/ 12 h 216"/>
              <a:gd name="T8" fmla="*/ 116 w 747"/>
              <a:gd name="T9" fmla="*/ 0 h 216"/>
              <a:gd name="T10" fmla="*/ 724 w 747"/>
              <a:gd name="T11" fmla="*/ 0 h 216"/>
              <a:gd name="T12" fmla="*/ 743 w 747"/>
              <a:gd name="T13" fmla="*/ 11 h 216"/>
              <a:gd name="T14" fmla="*/ 744 w 747"/>
              <a:gd name="T15" fmla="*/ 34 h 216"/>
              <a:gd name="T16" fmla="*/ 652 w 747"/>
              <a:gd name="T17" fmla="*/ 204 h 216"/>
              <a:gd name="T18" fmla="*/ 632 w 747"/>
              <a:gd name="T19" fmla="*/ 216 h 216"/>
              <a:gd name="T20" fmla="*/ 24 w 747"/>
              <a:gd name="T21" fmla="*/ 216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47" h="216">
                <a:moveTo>
                  <a:pt x="24" y="216"/>
                </a:moveTo>
                <a:cubicBezTo>
                  <a:pt x="16" y="216"/>
                  <a:pt x="8" y="212"/>
                  <a:pt x="4" y="205"/>
                </a:cubicBezTo>
                <a:cubicBezTo>
                  <a:pt x="0" y="198"/>
                  <a:pt x="0" y="190"/>
                  <a:pt x="4" y="183"/>
                </a:cubicBezTo>
                <a:cubicBezTo>
                  <a:pt x="96" y="12"/>
                  <a:pt x="96" y="12"/>
                  <a:pt x="96" y="12"/>
                </a:cubicBezTo>
                <a:cubicBezTo>
                  <a:pt x="100" y="5"/>
                  <a:pt x="107" y="0"/>
                  <a:pt x="116" y="0"/>
                </a:cubicBezTo>
                <a:cubicBezTo>
                  <a:pt x="724" y="0"/>
                  <a:pt x="724" y="0"/>
                  <a:pt x="724" y="0"/>
                </a:cubicBezTo>
                <a:cubicBezTo>
                  <a:pt x="732" y="0"/>
                  <a:pt x="739" y="5"/>
                  <a:pt x="743" y="11"/>
                </a:cubicBezTo>
                <a:cubicBezTo>
                  <a:pt x="747" y="18"/>
                  <a:pt x="747" y="27"/>
                  <a:pt x="744" y="34"/>
                </a:cubicBezTo>
                <a:cubicBezTo>
                  <a:pt x="652" y="204"/>
                  <a:pt x="652" y="204"/>
                  <a:pt x="652" y="204"/>
                </a:cubicBezTo>
                <a:cubicBezTo>
                  <a:pt x="648" y="212"/>
                  <a:pt x="640" y="216"/>
                  <a:pt x="632" y="216"/>
                </a:cubicBezTo>
                <a:lnTo>
                  <a:pt x="24" y="216"/>
                </a:lnTo>
                <a:close/>
              </a:path>
            </a:pathLst>
          </a:custGeom>
          <a:solidFill>
            <a:srgbClr val="E1448B"/>
          </a:solidFill>
          <a:ln>
            <a:noFill/>
          </a:ln>
        </p:spPr>
        <p:txBody>
          <a:bodyPr/>
          <a:p>
            <a:pPr marL="0" marR="0" lvl="0" indent="0" algn="l" defTabSz="1218565" rtl="0" eaLnBrk="1" fontAlgn="auto" latinLnBrk="0" hangingPunct="1">
              <a:lnSpc>
                <a:spcPct val="100000"/>
              </a:lnSpc>
              <a:spcBef>
                <a:spcPts val="0"/>
              </a:spcBef>
              <a:spcAft>
                <a:spcPts val="0"/>
              </a:spcAft>
              <a:buClrTx/>
              <a:buSzTx/>
              <a:buFontTx/>
              <a:buNone/>
              <a:defRPr/>
            </a:pPr>
            <a:endParaRPr kumimoji="0" lang="en-US" sz="900" b="0" i="0" u="none" strike="noStrike" kern="1200" cap="none" spc="0" normalizeH="0" baseline="0" noProof="0">
              <a:ln>
                <a:noFill/>
              </a:ln>
              <a:solidFill>
                <a:srgbClr val="000000"/>
              </a:solidFill>
              <a:effectLst/>
              <a:uLnTx/>
              <a:uFillTx/>
              <a:latin typeface="Calibri" panose="020F0502020204030204"/>
              <a:ea typeface="微软雅黑" panose="020B0503020204020204" charset="-122"/>
              <a:cs typeface="+mn-ea"/>
            </a:endParaRPr>
          </a:p>
        </p:txBody>
      </p:sp>
      <p:sp>
        <p:nvSpPr>
          <p:cNvPr id="53" name="Freeform 34"/>
          <p:cNvSpPr/>
          <p:nvPr>
            <p:custDataLst>
              <p:tags r:id="rId10"/>
            </p:custDataLst>
          </p:nvPr>
        </p:nvSpPr>
        <p:spPr bwMode="auto">
          <a:xfrm>
            <a:off x="1148837" y="3664486"/>
            <a:ext cx="3395633" cy="981898"/>
          </a:xfrm>
          <a:custGeom>
            <a:avLst/>
            <a:gdLst>
              <a:gd name="T0" fmla="*/ 134260 w 748"/>
              <a:gd name="T1" fmla="*/ 1210104 h 216"/>
              <a:gd name="T2" fmla="*/ 22377 w 748"/>
              <a:gd name="T3" fmla="*/ 1148478 h 216"/>
              <a:gd name="T4" fmla="*/ 22377 w 748"/>
              <a:gd name="T5" fmla="*/ 1025227 h 216"/>
              <a:gd name="T6" fmla="*/ 537041 w 748"/>
              <a:gd name="T7" fmla="*/ 67228 h 216"/>
              <a:gd name="T8" fmla="*/ 648925 w 748"/>
              <a:gd name="T9" fmla="*/ 0 h 216"/>
              <a:gd name="T10" fmla="*/ 4050188 w 748"/>
              <a:gd name="T11" fmla="*/ 0 h 216"/>
              <a:gd name="T12" fmla="*/ 4156477 w 748"/>
              <a:gd name="T13" fmla="*/ 61626 h 216"/>
              <a:gd name="T14" fmla="*/ 4162071 w 748"/>
              <a:gd name="T15" fmla="*/ 190479 h 216"/>
              <a:gd name="T16" fmla="*/ 3647407 w 748"/>
              <a:gd name="T17" fmla="*/ 1142876 h 216"/>
              <a:gd name="T18" fmla="*/ 3535523 w 748"/>
              <a:gd name="T19" fmla="*/ 1210104 h 216"/>
              <a:gd name="T20" fmla="*/ 134260 w 748"/>
              <a:gd name="T21" fmla="*/ 1210104 h 21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748" h="216">
                <a:moveTo>
                  <a:pt x="24" y="216"/>
                </a:moveTo>
                <a:cubicBezTo>
                  <a:pt x="16" y="216"/>
                  <a:pt x="8" y="212"/>
                  <a:pt x="4" y="205"/>
                </a:cubicBezTo>
                <a:cubicBezTo>
                  <a:pt x="0" y="198"/>
                  <a:pt x="0" y="190"/>
                  <a:pt x="4" y="183"/>
                </a:cubicBezTo>
                <a:cubicBezTo>
                  <a:pt x="96" y="12"/>
                  <a:pt x="96" y="12"/>
                  <a:pt x="96" y="12"/>
                </a:cubicBezTo>
                <a:cubicBezTo>
                  <a:pt x="100" y="5"/>
                  <a:pt x="107" y="0"/>
                  <a:pt x="116" y="0"/>
                </a:cubicBezTo>
                <a:cubicBezTo>
                  <a:pt x="724" y="0"/>
                  <a:pt x="724" y="0"/>
                  <a:pt x="724" y="0"/>
                </a:cubicBezTo>
                <a:cubicBezTo>
                  <a:pt x="732" y="0"/>
                  <a:pt x="739" y="5"/>
                  <a:pt x="743" y="11"/>
                </a:cubicBezTo>
                <a:cubicBezTo>
                  <a:pt x="747" y="18"/>
                  <a:pt x="748" y="27"/>
                  <a:pt x="744" y="34"/>
                </a:cubicBezTo>
                <a:cubicBezTo>
                  <a:pt x="652" y="204"/>
                  <a:pt x="652" y="204"/>
                  <a:pt x="652" y="204"/>
                </a:cubicBezTo>
                <a:cubicBezTo>
                  <a:pt x="648" y="212"/>
                  <a:pt x="640" y="216"/>
                  <a:pt x="632" y="216"/>
                </a:cubicBezTo>
                <a:lnTo>
                  <a:pt x="24" y="216"/>
                </a:lnTo>
                <a:close/>
              </a:path>
            </a:pathLst>
          </a:custGeom>
          <a:solidFill>
            <a:srgbClr val="E1448B"/>
          </a:solidFill>
          <a:ln>
            <a:noFill/>
          </a:ln>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en-US" sz="900" b="0" i="0" u="none" strike="noStrike" kern="1200" cap="none" spc="0" normalizeH="0" baseline="0" noProof="0">
              <a:ln>
                <a:noFill/>
              </a:ln>
              <a:solidFill>
                <a:srgbClr val="000000"/>
              </a:solidFill>
              <a:effectLst/>
              <a:uLnTx/>
              <a:uFillTx/>
              <a:latin typeface="Calibri" panose="020F0502020204030204"/>
              <a:ea typeface="微软雅黑" panose="020B0503020204020204" charset="-122"/>
              <a:cs typeface="+mn-ea"/>
            </a:endParaRPr>
          </a:p>
        </p:txBody>
      </p:sp>
      <p:grpSp>
        <p:nvGrpSpPr>
          <p:cNvPr id="17" name="组合 16"/>
          <p:cNvGrpSpPr/>
          <p:nvPr>
            <p:custDataLst>
              <p:tags r:id="rId11"/>
            </p:custDataLst>
          </p:nvPr>
        </p:nvGrpSpPr>
        <p:grpSpPr>
          <a:xfrm>
            <a:off x="11260521" y="955914"/>
            <a:ext cx="358986" cy="229892"/>
            <a:chOff x="11382102" y="604536"/>
            <a:chExt cx="420495" cy="269282"/>
          </a:xfrm>
        </p:grpSpPr>
        <p:sp>
          <p:nvSpPr>
            <p:cNvPr id="18" name="Line 16"/>
            <p:cNvSpPr>
              <a:spLocks noChangeShapeType="1"/>
            </p:cNvSpPr>
            <p:nvPr>
              <p:custDataLst>
                <p:tags r:id="rId12"/>
              </p:custDataLst>
            </p:nvPr>
          </p:nvSpPr>
          <p:spPr bwMode="auto">
            <a:xfrm flipH="1">
              <a:off x="11382102" y="604536"/>
              <a:ext cx="420495" cy="0"/>
            </a:xfrm>
            <a:prstGeom prst="line">
              <a:avLst/>
            </a:prstGeom>
            <a:noFill/>
            <a:ln w="38100" cap="flat">
              <a:solidFill>
                <a:sysClr val="window" lastClr="FFFFFF">
                  <a:lumMod val="85000"/>
                </a:sys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dirty="0">
                <a:ln>
                  <a:noFill/>
                </a:ln>
                <a:solidFill>
                  <a:srgbClr val="000000"/>
                </a:solidFill>
                <a:effectLst/>
                <a:uLnTx/>
                <a:uFillTx/>
                <a:latin typeface="Calibri" panose="020F0502020204030204"/>
                <a:ea typeface="微软雅黑" panose="020B0503020204020204" charset="-122"/>
                <a:cs typeface="+mn-ea"/>
              </a:endParaRPr>
            </a:p>
          </p:txBody>
        </p:sp>
        <p:sp>
          <p:nvSpPr>
            <p:cNvPr id="19" name="Line 17"/>
            <p:cNvSpPr>
              <a:spLocks noChangeShapeType="1"/>
            </p:cNvSpPr>
            <p:nvPr>
              <p:custDataLst>
                <p:tags r:id="rId13"/>
              </p:custDataLst>
            </p:nvPr>
          </p:nvSpPr>
          <p:spPr bwMode="auto">
            <a:xfrm flipH="1">
              <a:off x="11608525" y="739177"/>
              <a:ext cx="194072" cy="0"/>
            </a:xfrm>
            <a:prstGeom prst="line">
              <a:avLst/>
            </a:prstGeom>
            <a:noFill/>
            <a:ln w="38100" cap="flat">
              <a:solidFill>
                <a:sysClr val="window" lastClr="FFFFFF">
                  <a:lumMod val="85000"/>
                </a:sys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dirty="0">
                <a:ln>
                  <a:noFill/>
                </a:ln>
                <a:solidFill>
                  <a:srgbClr val="000000"/>
                </a:solidFill>
                <a:effectLst/>
                <a:uLnTx/>
                <a:uFillTx/>
                <a:latin typeface="Calibri" panose="020F0502020204030204"/>
                <a:ea typeface="微软雅黑" panose="020B0503020204020204" charset="-122"/>
                <a:cs typeface="+mn-ea"/>
              </a:endParaRPr>
            </a:p>
          </p:txBody>
        </p:sp>
        <p:sp>
          <p:nvSpPr>
            <p:cNvPr id="20" name="Line 18"/>
            <p:cNvSpPr>
              <a:spLocks noChangeShapeType="1"/>
            </p:cNvSpPr>
            <p:nvPr>
              <p:custDataLst>
                <p:tags r:id="rId14"/>
              </p:custDataLst>
            </p:nvPr>
          </p:nvSpPr>
          <p:spPr bwMode="auto">
            <a:xfrm flipH="1">
              <a:off x="11500972" y="873818"/>
              <a:ext cx="301625" cy="0"/>
            </a:xfrm>
            <a:prstGeom prst="line">
              <a:avLst/>
            </a:prstGeom>
            <a:noFill/>
            <a:ln w="38100" cap="flat">
              <a:solidFill>
                <a:sysClr val="window" lastClr="FFFFFF">
                  <a:lumMod val="85000"/>
                </a:sys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000000"/>
                </a:solidFill>
                <a:effectLst/>
                <a:uLnTx/>
                <a:uFillTx/>
                <a:latin typeface="Calibri" panose="020F0502020204030204"/>
                <a:ea typeface="微软雅黑" panose="020B0503020204020204" charset="-122"/>
                <a:cs typeface="+mn-ea"/>
              </a:endParaRPr>
            </a:p>
          </p:txBody>
        </p:sp>
      </p:grpSp>
      <p:sp>
        <p:nvSpPr>
          <p:cNvPr id="3" name="文本框 2"/>
          <p:cNvSpPr txBox="1"/>
          <p:nvPr>
            <p:custDataLst>
              <p:tags r:id="rId15"/>
            </p:custDataLst>
          </p:nvPr>
        </p:nvSpPr>
        <p:spPr>
          <a:xfrm>
            <a:off x="2084705" y="2710498"/>
            <a:ext cx="2592070" cy="583565"/>
          </a:xfrm>
          <a:prstGeom prst="rect">
            <a:avLst/>
          </a:prstGeom>
          <a:noFill/>
        </p:spPr>
        <p:txBody>
          <a:bodyPr wrap="square" rtlCol="0" anchor="ctr" anchorCtr="0">
            <a:spAutoFit/>
          </a:bodyPr>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600" b="1" i="1" u="none" strike="noStrike" kern="1200" cap="none" spc="150" normalizeH="0" noProof="0">
                <a:ln>
                  <a:noFill/>
                </a:ln>
                <a:solidFill>
                  <a:sysClr val="window" lastClr="FFFFFF"/>
                </a:solidFill>
                <a:effectLst/>
                <a:uLnTx/>
                <a:uFillTx/>
                <a:latin typeface="Arial" panose="020B0604020202020204" pitchFamily="34" charset="0"/>
                <a:ea typeface="微软雅黑" panose="020B0503020204020204" charset="-122"/>
                <a:cs typeface="+mn-ea"/>
              </a:rPr>
              <a:t>（1）制定并落实安全运营规章制度和操作规程；</a:t>
            </a:r>
            <a:endParaRPr kumimoji="0" lang="en-US" altLang="zh-CN" sz="1600" b="1" i="1" u="none" strike="noStrike" kern="1200" cap="none" spc="150" normalizeH="0" noProof="0">
              <a:ln>
                <a:noFill/>
              </a:ln>
              <a:solidFill>
                <a:sysClr val="window" lastClr="FFFFFF"/>
              </a:solidFill>
              <a:effectLst/>
              <a:uLnTx/>
              <a:uFillTx/>
              <a:latin typeface="Arial" panose="020B0604020202020204" pitchFamily="34" charset="0"/>
              <a:ea typeface="微软雅黑" panose="020B0503020204020204" charset="-122"/>
              <a:cs typeface="+mn-ea"/>
            </a:endParaRPr>
          </a:p>
        </p:txBody>
      </p:sp>
      <p:sp>
        <p:nvSpPr>
          <p:cNvPr id="22" name="文本框 21"/>
          <p:cNvSpPr txBox="1"/>
          <p:nvPr>
            <p:custDataLst>
              <p:tags r:id="rId16"/>
            </p:custDataLst>
          </p:nvPr>
        </p:nvSpPr>
        <p:spPr>
          <a:xfrm>
            <a:off x="5330825" y="2710498"/>
            <a:ext cx="2592070" cy="583565"/>
          </a:xfrm>
          <a:prstGeom prst="rect">
            <a:avLst/>
          </a:prstGeom>
          <a:noFill/>
        </p:spPr>
        <p:txBody>
          <a:bodyPr wrap="square" rtlCol="0" anchor="ctr" anchorCtr="0">
            <a:spAutoFit/>
          </a:bodyPr>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600" b="1" i="1" u="none" strike="noStrike" kern="1200" cap="none" spc="150" normalizeH="0" noProof="0">
                <a:ln>
                  <a:noFill/>
                </a:ln>
                <a:solidFill>
                  <a:sysClr val="window" lastClr="FFFFFF"/>
                </a:solidFill>
                <a:effectLst/>
                <a:uLnTx/>
                <a:uFillTx/>
                <a:latin typeface="Arial" panose="020B0604020202020204" pitchFamily="34" charset="0"/>
                <a:ea typeface="微软雅黑" panose="020B0503020204020204" charset="-122"/>
                <a:cs typeface="+mn-ea"/>
              </a:rPr>
              <a:t>（2）保证本单位安全运营资金投入的有效实施；</a:t>
            </a:r>
            <a:endParaRPr kumimoji="0" lang="zh-CN" altLang="en-US" sz="1600" b="1" i="1" u="none" strike="noStrike" kern="1200" cap="none" spc="150" normalizeH="0" noProof="0">
              <a:ln>
                <a:noFill/>
              </a:ln>
              <a:solidFill>
                <a:sysClr val="window" lastClr="FFFFFF"/>
              </a:solidFill>
              <a:effectLst/>
              <a:uLnTx/>
              <a:uFillTx/>
              <a:latin typeface="Arial" panose="020B0604020202020204" pitchFamily="34" charset="0"/>
              <a:ea typeface="微软雅黑" panose="020B0503020204020204" charset="-122"/>
              <a:cs typeface="+mn-ea"/>
            </a:endParaRPr>
          </a:p>
        </p:txBody>
      </p:sp>
      <p:sp>
        <p:nvSpPr>
          <p:cNvPr id="23" name="文本框 22"/>
          <p:cNvSpPr txBox="1"/>
          <p:nvPr>
            <p:custDataLst>
              <p:tags r:id="rId17"/>
            </p:custDataLst>
          </p:nvPr>
        </p:nvSpPr>
        <p:spPr>
          <a:xfrm>
            <a:off x="8543925" y="2599373"/>
            <a:ext cx="2592070" cy="829945"/>
          </a:xfrm>
          <a:prstGeom prst="rect">
            <a:avLst/>
          </a:prstGeom>
          <a:noFill/>
        </p:spPr>
        <p:txBody>
          <a:bodyPr wrap="square" rtlCol="0" anchor="ctr" anchorCtr="0">
            <a:spAutoFit/>
          </a:bodyPr>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600" b="1" i="1" u="none" strike="noStrike" kern="1200" cap="none" spc="150" normalizeH="0" noProof="0">
                <a:ln>
                  <a:noFill/>
                </a:ln>
                <a:solidFill>
                  <a:sysClr val="window" lastClr="FFFFFF"/>
                </a:solidFill>
                <a:effectLst/>
                <a:uLnTx/>
                <a:uFillTx/>
                <a:latin typeface="Arial" panose="020B0604020202020204" pitchFamily="34" charset="0"/>
                <a:ea typeface="微软雅黑" panose="020B0503020204020204" charset="-122"/>
                <a:cs typeface="+mn-ea"/>
              </a:rPr>
              <a:t>（3）建立并落实安全运营风险评估和隐患排查治理制度；</a:t>
            </a:r>
            <a:endParaRPr kumimoji="0" lang="en-US" altLang="zh-CN" sz="1600" b="1" i="1" u="none" strike="noStrike" kern="1200" cap="none" spc="150" normalizeH="0" noProof="0">
              <a:ln>
                <a:noFill/>
              </a:ln>
              <a:solidFill>
                <a:sysClr val="window" lastClr="FFFFFF"/>
              </a:solidFill>
              <a:effectLst/>
              <a:uLnTx/>
              <a:uFillTx/>
              <a:latin typeface="Arial" panose="020B0604020202020204" pitchFamily="34" charset="0"/>
              <a:ea typeface="微软雅黑" panose="020B0503020204020204" charset="-122"/>
              <a:cs typeface="+mn-ea"/>
            </a:endParaRPr>
          </a:p>
        </p:txBody>
      </p:sp>
      <p:sp>
        <p:nvSpPr>
          <p:cNvPr id="24" name="文本框 23"/>
          <p:cNvSpPr txBox="1"/>
          <p:nvPr>
            <p:custDataLst>
              <p:tags r:id="rId18"/>
            </p:custDataLst>
          </p:nvPr>
        </p:nvSpPr>
        <p:spPr>
          <a:xfrm>
            <a:off x="7985125" y="3869690"/>
            <a:ext cx="2592070" cy="583565"/>
          </a:xfrm>
          <a:prstGeom prst="rect">
            <a:avLst/>
          </a:prstGeom>
          <a:noFill/>
        </p:spPr>
        <p:txBody>
          <a:bodyPr wrap="square" rtlCol="0" anchor="ctr" anchorCtr="0">
            <a:spAutoFit/>
          </a:bodyPr>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600" b="1" i="1" u="none" strike="noStrike" kern="1200" cap="none" spc="150" normalizeH="0" noProof="0">
                <a:ln>
                  <a:noFill/>
                </a:ln>
                <a:solidFill>
                  <a:sysClr val="window" lastClr="FFFFFF"/>
                </a:solidFill>
                <a:effectLst/>
                <a:uLnTx/>
                <a:uFillTx/>
                <a:latin typeface="Arial" panose="020B0604020202020204" pitchFamily="34" charset="0"/>
                <a:ea typeface="微软雅黑" panose="020B0503020204020204" charset="-122"/>
                <a:cs typeface="+mn-ea"/>
              </a:rPr>
              <a:t>（6）开展乘客安全乘车教育宣传；</a:t>
            </a:r>
            <a:endParaRPr kumimoji="0" lang="en-US" altLang="zh-CN" sz="1600" b="1" i="1" u="none" strike="noStrike" kern="1200" cap="none" spc="150" normalizeH="0" noProof="0">
              <a:ln>
                <a:noFill/>
              </a:ln>
              <a:solidFill>
                <a:sysClr val="window" lastClr="FFFFFF"/>
              </a:solidFill>
              <a:effectLst/>
              <a:uLnTx/>
              <a:uFillTx/>
              <a:latin typeface="Arial" panose="020B0604020202020204" pitchFamily="34" charset="0"/>
              <a:ea typeface="微软雅黑" panose="020B0503020204020204" charset="-122"/>
              <a:cs typeface="+mn-ea"/>
            </a:endParaRPr>
          </a:p>
        </p:txBody>
      </p:sp>
      <p:sp>
        <p:nvSpPr>
          <p:cNvPr id="25" name="文本框 24"/>
          <p:cNvSpPr txBox="1"/>
          <p:nvPr>
            <p:custDataLst>
              <p:tags r:id="rId19"/>
            </p:custDataLst>
          </p:nvPr>
        </p:nvSpPr>
        <p:spPr>
          <a:xfrm>
            <a:off x="4767580" y="3746500"/>
            <a:ext cx="2592070" cy="829945"/>
          </a:xfrm>
          <a:prstGeom prst="rect">
            <a:avLst/>
          </a:prstGeom>
          <a:noFill/>
        </p:spPr>
        <p:txBody>
          <a:bodyPr wrap="square" rtlCol="0" anchor="ctr" anchorCtr="0">
            <a:spAutoFit/>
          </a:bodyPr>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600" b="1" i="1" u="none" strike="noStrike" kern="1200" cap="none" spc="150" normalizeH="0" noProof="0">
                <a:ln>
                  <a:noFill/>
                </a:ln>
                <a:solidFill>
                  <a:sysClr val="window" lastClr="FFFFFF"/>
                </a:solidFill>
                <a:effectLst/>
                <a:uLnTx/>
                <a:uFillTx/>
                <a:latin typeface="Arial" panose="020B0604020202020204" pitchFamily="34" charset="0"/>
                <a:ea typeface="微软雅黑" panose="020B0503020204020204" charset="-122"/>
                <a:cs typeface="+mn-ea"/>
              </a:rPr>
              <a:t>（5）督促检查本单位的安全运营工作，及时、如实报告运营安全事故；</a:t>
            </a:r>
            <a:endParaRPr kumimoji="0" lang="zh-CN" altLang="en-US" sz="1600" b="1" i="1" u="none" strike="noStrike" kern="1200" cap="none" spc="150" normalizeH="0" noProof="0">
              <a:ln>
                <a:noFill/>
              </a:ln>
              <a:solidFill>
                <a:sysClr val="window" lastClr="FFFFFF"/>
              </a:solidFill>
              <a:effectLst/>
              <a:uLnTx/>
              <a:uFillTx/>
              <a:latin typeface="Arial" panose="020B0604020202020204" pitchFamily="34" charset="0"/>
              <a:ea typeface="微软雅黑" panose="020B0503020204020204" charset="-122"/>
              <a:cs typeface="+mn-ea"/>
            </a:endParaRPr>
          </a:p>
        </p:txBody>
      </p:sp>
      <p:sp>
        <p:nvSpPr>
          <p:cNvPr id="26" name="文本框 25"/>
          <p:cNvSpPr txBox="1"/>
          <p:nvPr>
            <p:custDataLst>
              <p:tags r:id="rId20"/>
            </p:custDataLst>
          </p:nvPr>
        </p:nvSpPr>
        <p:spPr>
          <a:xfrm>
            <a:off x="1579880" y="3748723"/>
            <a:ext cx="2592070" cy="829945"/>
          </a:xfrm>
          <a:prstGeom prst="rect">
            <a:avLst/>
          </a:prstGeom>
          <a:noFill/>
        </p:spPr>
        <p:txBody>
          <a:bodyPr wrap="square" rtlCol="0" anchor="ctr" anchorCtr="0">
            <a:spAutoFit/>
          </a:bodyPr>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600" b="1" i="1" u="none" strike="noStrike" kern="1200" cap="none" spc="150" normalizeH="0" noProof="0">
                <a:ln>
                  <a:noFill/>
                </a:ln>
                <a:solidFill>
                  <a:sysClr val="window" lastClr="FFFFFF"/>
                </a:solidFill>
                <a:effectLst/>
                <a:uLnTx/>
                <a:uFillTx/>
                <a:latin typeface="Arial" panose="020B0604020202020204" pitchFamily="34" charset="0"/>
                <a:ea typeface="微软雅黑" panose="020B0503020204020204" charset="-122"/>
                <a:cs typeface="+mn-ea"/>
              </a:rPr>
              <a:t>（4）制定并实施突发事件应急预案和特殊情况下的运营组织方案；</a:t>
            </a:r>
            <a:endParaRPr kumimoji="0" lang="zh-CN" altLang="en-US" sz="1600" b="1" i="1" u="none" strike="noStrike" kern="1200" cap="none" spc="150" normalizeH="0" noProof="0">
              <a:ln>
                <a:noFill/>
              </a:ln>
              <a:solidFill>
                <a:sysClr val="window" lastClr="FFFFFF"/>
              </a:solidFill>
              <a:effectLst/>
              <a:uLnTx/>
              <a:uFillTx/>
              <a:latin typeface="Arial" panose="020B0604020202020204" pitchFamily="34" charset="0"/>
              <a:ea typeface="微软雅黑" panose="020B0503020204020204" charset="-122"/>
              <a:cs typeface="+mn-ea"/>
            </a:endParaRPr>
          </a:p>
        </p:txBody>
      </p:sp>
      <p:sp>
        <p:nvSpPr>
          <p:cNvPr id="29" name="Freeform 31"/>
          <p:cNvSpPr/>
          <p:nvPr>
            <p:custDataLst>
              <p:tags r:id="rId21"/>
            </p:custDataLst>
          </p:nvPr>
        </p:nvSpPr>
        <p:spPr bwMode="auto">
          <a:xfrm rot="10800000">
            <a:off x="652723" y="4818088"/>
            <a:ext cx="3390198" cy="981943"/>
          </a:xfrm>
          <a:custGeom>
            <a:avLst/>
            <a:gdLst>
              <a:gd name="T0" fmla="*/ 24 w 747"/>
              <a:gd name="T1" fmla="*/ 216 h 216"/>
              <a:gd name="T2" fmla="*/ 4 w 747"/>
              <a:gd name="T3" fmla="*/ 205 h 216"/>
              <a:gd name="T4" fmla="*/ 4 w 747"/>
              <a:gd name="T5" fmla="*/ 183 h 216"/>
              <a:gd name="T6" fmla="*/ 96 w 747"/>
              <a:gd name="T7" fmla="*/ 12 h 216"/>
              <a:gd name="T8" fmla="*/ 116 w 747"/>
              <a:gd name="T9" fmla="*/ 0 h 216"/>
              <a:gd name="T10" fmla="*/ 724 w 747"/>
              <a:gd name="T11" fmla="*/ 0 h 216"/>
              <a:gd name="T12" fmla="*/ 743 w 747"/>
              <a:gd name="T13" fmla="*/ 11 h 216"/>
              <a:gd name="T14" fmla="*/ 744 w 747"/>
              <a:gd name="T15" fmla="*/ 34 h 216"/>
              <a:gd name="T16" fmla="*/ 652 w 747"/>
              <a:gd name="T17" fmla="*/ 204 h 216"/>
              <a:gd name="T18" fmla="*/ 632 w 747"/>
              <a:gd name="T19" fmla="*/ 216 h 216"/>
              <a:gd name="T20" fmla="*/ 24 w 747"/>
              <a:gd name="T21" fmla="*/ 216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47" h="216">
                <a:moveTo>
                  <a:pt x="24" y="216"/>
                </a:moveTo>
                <a:cubicBezTo>
                  <a:pt x="16" y="216"/>
                  <a:pt x="8" y="212"/>
                  <a:pt x="4" y="205"/>
                </a:cubicBezTo>
                <a:cubicBezTo>
                  <a:pt x="0" y="198"/>
                  <a:pt x="0" y="190"/>
                  <a:pt x="4" y="183"/>
                </a:cubicBezTo>
                <a:cubicBezTo>
                  <a:pt x="96" y="12"/>
                  <a:pt x="96" y="12"/>
                  <a:pt x="96" y="12"/>
                </a:cubicBezTo>
                <a:cubicBezTo>
                  <a:pt x="100" y="5"/>
                  <a:pt x="107" y="0"/>
                  <a:pt x="116" y="0"/>
                </a:cubicBezTo>
                <a:cubicBezTo>
                  <a:pt x="724" y="0"/>
                  <a:pt x="724" y="0"/>
                  <a:pt x="724" y="0"/>
                </a:cubicBezTo>
                <a:cubicBezTo>
                  <a:pt x="732" y="0"/>
                  <a:pt x="739" y="5"/>
                  <a:pt x="743" y="11"/>
                </a:cubicBezTo>
                <a:cubicBezTo>
                  <a:pt x="747" y="18"/>
                  <a:pt x="747" y="27"/>
                  <a:pt x="744" y="34"/>
                </a:cubicBezTo>
                <a:cubicBezTo>
                  <a:pt x="652" y="204"/>
                  <a:pt x="652" y="204"/>
                  <a:pt x="652" y="204"/>
                </a:cubicBezTo>
                <a:cubicBezTo>
                  <a:pt x="648" y="212"/>
                  <a:pt x="640" y="216"/>
                  <a:pt x="632" y="216"/>
                </a:cubicBezTo>
                <a:lnTo>
                  <a:pt x="24" y="216"/>
                </a:lnTo>
                <a:close/>
              </a:path>
            </a:pathLst>
          </a:custGeom>
          <a:solidFill>
            <a:srgbClr val="A84FAE"/>
          </a:solidFill>
          <a:ln>
            <a:noFill/>
          </a:ln>
        </p:spPr>
        <p:txBody>
          <a:bodyPr/>
          <a:p>
            <a:pPr marL="0" marR="0" lvl="0" indent="0" algn="l" defTabSz="1218565" rtl="0" eaLnBrk="1" fontAlgn="auto" latinLnBrk="0" hangingPunct="1">
              <a:lnSpc>
                <a:spcPct val="100000"/>
              </a:lnSpc>
              <a:spcBef>
                <a:spcPts val="0"/>
              </a:spcBef>
              <a:spcAft>
                <a:spcPts val="0"/>
              </a:spcAft>
              <a:buClrTx/>
              <a:buSzTx/>
              <a:buFontTx/>
              <a:buNone/>
              <a:defRPr/>
            </a:pPr>
            <a:endParaRPr kumimoji="0" lang="en-US" sz="900" b="0" i="0" u="none" strike="noStrike" kern="1200" cap="none" spc="0" normalizeH="0" baseline="0" noProof="0">
              <a:ln>
                <a:noFill/>
              </a:ln>
              <a:solidFill>
                <a:srgbClr val="000000"/>
              </a:solidFill>
              <a:effectLst/>
              <a:uLnTx/>
              <a:uFillTx/>
              <a:latin typeface="Calibri" panose="020F0502020204030204"/>
              <a:ea typeface="微软雅黑" panose="020B0503020204020204" charset="-122"/>
              <a:cs typeface="+mn-ea"/>
            </a:endParaRPr>
          </a:p>
        </p:txBody>
      </p:sp>
      <p:sp>
        <p:nvSpPr>
          <p:cNvPr id="32" name="文本框 31"/>
          <p:cNvSpPr txBox="1"/>
          <p:nvPr>
            <p:custDataLst>
              <p:tags r:id="rId22"/>
            </p:custDataLst>
          </p:nvPr>
        </p:nvSpPr>
        <p:spPr>
          <a:xfrm>
            <a:off x="1016635" y="5018088"/>
            <a:ext cx="2592070" cy="583565"/>
          </a:xfrm>
          <a:prstGeom prst="rect">
            <a:avLst/>
          </a:prstGeom>
          <a:noFill/>
        </p:spPr>
        <p:txBody>
          <a:bodyPr wrap="square" rtlCol="0" anchor="ctr" anchorCtr="0">
            <a:spAutoFit/>
          </a:bodyPr>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600" b="1" i="1" u="none" strike="noStrike" kern="1200" cap="none" spc="150" normalizeH="0" noProof="0">
                <a:ln>
                  <a:noFill/>
                </a:ln>
                <a:solidFill>
                  <a:sysClr val="window" lastClr="FFFFFF"/>
                </a:solidFill>
                <a:effectLst/>
                <a:uLnTx/>
                <a:uFillTx/>
                <a:latin typeface="Arial" panose="020B0604020202020204" pitchFamily="34" charset="0"/>
                <a:ea typeface="微软雅黑" panose="020B0503020204020204" charset="-122"/>
                <a:cs typeface="+mn-ea"/>
              </a:rPr>
              <a:t>（7）法律、法规规定的其他职责。</a:t>
            </a:r>
            <a:endParaRPr kumimoji="0" lang="en-US" altLang="zh-CN" sz="1600" b="1" i="1" u="none" strike="noStrike" kern="1200" cap="none" spc="150" normalizeH="0" noProof="0">
              <a:ln>
                <a:noFill/>
              </a:ln>
              <a:solidFill>
                <a:sysClr val="window" lastClr="FFFFFF"/>
              </a:solidFill>
              <a:effectLst/>
              <a:uLnTx/>
              <a:uFillTx/>
              <a:latin typeface="Arial" panose="020B0604020202020204" pitchFamily="34" charset="0"/>
              <a:ea typeface="微软雅黑" panose="020B0503020204020204" charset="-122"/>
              <a:cs typeface="+mn-ea"/>
            </a:endParaRPr>
          </a:p>
        </p:txBody>
      </p:sp>
    </p:spTree>
    <p:custDataLst>
      <p:tags r:id="rId23"/>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4857" name="Group 14857"/>
          <p:cNvGrpSpPr/>
          <p:nvPr>
            <p:custDataLst>
              <p:tags r:id="rId1"/>
            </p:custDataLst>
          </p:nvPr>
        </p:nvGrpSpPr>
        <p:grpSpPr>
          <a:xfrm>
            <a:off x="691960" y="1327497"/>
            <a:ext cx="4696095" cy="4912965"/>
            <a:chOff x="0" y="0"/>
            <a:chExt cx="5009165" cy="5240493"/>
          </a:xfrm>
        </p:grpSpPr>
        <p:sp>
          <p:nvSpPr>
            <p:cNvPr id="14855" name="Shape 14855"/>
            <p:cNvSpPr/>
            <p:nvPr>
              <p:custDataLst>
                <p:tags r:id="rId2"/>
              </p:custDataLst>
            </p:nvPr>
          </p:nvSpPr>
          <p:spPr>
            <a:xfrm flipH="1">
              <a:off x="0" y="0"/>
              <a:ext cx="5009166" cy="5240494"/>
            </a:xfrm>
            <a:custGeom>
              <a:avLst/>
              <a:gdLst/>
              <a:ahLst/>
              <a:cxnLst>
                <a:cxn ang="0">
                  <a:pos x="wd2" y="hd2"/>
                </a:cxn>
                <a:cxn ang="5400000">
                  <a:pos x="wd2" y="hd2"/>
                </a:cxn>
                <a:cxn ang="10800000">
                  <a:pos x="wd2" y="hd2"/>
                </a:cxn>
                <a:cxn ang="16200000">
                  <a:pos x="wd2" y="hd2"/>
                </a:cxn>
              </a:cxnLst>
              <a:rect l="0" t="0" r="r" b="b"/>
              <a:pathLst>
                <a:path w="21600" h="21600" extrusionOk="0">
                  <a:moveTo>
                    <a:pt x="11035" y="0"/>
                  </a:moveTo>
                  <a:lnTo>
                    <a:pt x="0" y="21600"/>
                  </a:lnTo>
                  <a:lnTo>
                    <a:pt x="21600" y="17462"/>
                  </a:lnTo>
                </a:path>
              </a:pathLst>
            </a:custGeom>
            <a:noFill/>
            <a:ln w="25400" cap="flat">
              <a:solidFill>
                <a:srgbClr val="FFFFFF">
                  <a:lumMod val="75000"/>
                </a:srgbClr>
              </a:solidFill>
              <a:custDash>
                <a:ds d="200000" sp="200000"/>
              </a:custDash>
              <a:miter lim="400000"/>
            </a:ln>
            <a:effectLst/>
          </p:spPr>
          <p:txBody>
            <a:bodyPr wrap="square" lIns="47625" tIns="47625" rIns="47625" bIns="47625" numCol="1" anchor="ctr">
              <a:noAutofit/>
            </a:bodyPr>
            <a:p>
              <a:pPr defTabSz="457200"/>
              <a:endParaRPr sz="4690">
                <a:solidFill>
                  <a:srgbClr val="222222"/>
                </a:solidFill>
                <a:latin typeface="微软雅黑" panose="020B0503020204020204" charset="-122"/>
                <a:ea typeface="微软雅黑" panose="020B0503020204020204" charset="-122"/>
              </a:endParaRPr>
            </a:p>
          </p:txBody>
        </p:sp>
        <p:sp>
          <p:nvSpPr>
            <p:cNvPr id="14856" name="Shape 14856"/>
            <p:cNvSpPr/>
            <p:nvPr>
              <p:custDataLst>
                <p:tags r:id="rId3"/>
              </p:custDataLst>
            </p:nvPr>
          </p:nvSpPr>
          <p:spPr>
            <a:xfrm flipH="1" flipV="1">
              <a:off x="628802" y="1839579"/>
              <a:ext cx="4374315" cy="3389096"/>
            </a:xfrm>
            <a:prstGeom prst="line">
              <a:avLst/>
            </a:prstGeom>
            <a:noFill/>
            <a:ln w="25400" cap="flat">
              <a:solidFill>
                <a:srgbClr val="FFFFFF">
                  <a:lumMod val="75000"/>
                </a:srgbClr>
              </a:solidFill>
              <a:custDash>
                <a:ds d="200000" sp="200000"/>
              </a:custDash>
              <a:miter lim="400000"/>
              <a:headEnd type="oval" w="med" len="med"/>
            </a:ln>
            <a:effectLst/>
          </p:spPr>
          <p:txBody>
            <a:bodyPr wrap="square" lIns="47625" tIns="47625" rIns="47625" bIns="47625" numCol="1" anchor="ctr">
              <a:noAutofit/>
            </a:bodyPr>
            <a:p>
              <a:pPr defTabSz="457200"/>
              <a:endParaRPr sz="4690">
                <a:solidFill>
                  <a:srgbClr val="222222"/>
                </a:solidFill>
                <a:latin typeface="微软雅黑" panose="020B0503020204020204" charset="-122"/>
                <a:ea typeface="微软雅黑" panose="020B0503020204020204" charset="-122"/>
              </a:endParaRPr>
            </a:p>
          </p:txBody>
        </p:sp>
      </p:grpSp>
      <p:sp>
        <p:nvSpPr>
          <p:cNvPr id="14858" name="Shape 14858"/>
          <p:cNvSpPr/>
          <p:nvPr>
            <p:custDataLst>
              <p:tags r:id="rId4"/>
            </p:custDataLst>
          </p:nvPr>
        </p:nvSpPr>
        <p:spPr>
          <a:xfrm flipH="1">
            <a:off x="698740" y="1341056"/>
            <a:ext cx="2262357" cy="3927591"/>
          </a:xfrm>
          <a:custGeom>
            <a:avLst/>
            <a:gdLst/>
            <a:ahLst/>
            <a:cxnLst>
              <a:cxn ang="0">
                <a:pos x="wd2" y="hd2"/>
              </a:cxn>
              <a:cxn ang="5400000">
                <a:pos x="wd2" y="hd2"/>
              </a:cxn>
              <a:cxn ang="10800000">
                <a:pos x="wd2" y="hd2"/>
              </a:cxn>
              <a:cxn ang="16200000">
                <a:pos x="wd2" y="hd2"/>
              </a:cxn>
            </a:cxnLst>
            <a:rect l="0" t="0" r="r" b="b"/>
            <a:pathLst>
              <a:path w="21558" h="21600" extrusionOk="0">
                <a:moveTo>
                  <a:pt x="0" y="0"/>
                </a:moveTo>
                <a:lnTo>
                  <a:pt x="0" y="16506"/>
                </a:lnTo>
                <a:lnTo>
                  <a:pt x="21558" y="21600"/>
                </a:lnTo>
                <a:cubicBezTo>
                  <a:pt x="21600" y="15221"/>
                  <a:pt x="17409" y="8834"/>
                  <a:pt x="8975" y="3966"/>
                </a:cubicBezTo>
                <a:cubicBezTo>
                  <a:pt x="6234" y="2384"/>
                  <a:pt x="3207" y="1065"/>
                  <a:pt x="0" y="0"/>
                </a:cubicBezTo>
                <a:close/>
              </a:path>
            </a:pathLst>
          </a:custGeom>
          <a:solidFill>
            <a:srgbClr val="00BCD3"/>
          </a:solidFill>
          <a:ln w="12700" cap="flat">
            <a:noFill/>
            <a:miter lim="400000"/>
          </a:ln>
          <a:effectLst/>
        </p:spPr>
        <p:txBody>
          <a:bodyPr wrap="square" lIns="0" tIns="0" rIns="0" bIns="0" numCol="1" anchor="t">
            <a:noAutofit/>
          </a:bodyPr>
          <a:p>
            <a:pPr defTabSz="457200"/>
            <a:endParaRPr sz="4690">
              <a:solidFill>
                <a:srgbClr val="222222"/>
              </a:solidFill>
              <a:latin typeface="微软雅黑" panose="020B0503020204020204" charset="-122"/>
              <a:ea typeface="微软雅黑" panose="020B0503020204020204" charset="-122"/>
            </a:endParaRPr>
          </a:p>
        </p:txBody>
      </p:sp>
      <p:sp>
        <p:nvSpPr>
          <p:cNvPr id="14859" name="Shape 14859"/>
          <p:cNvSpPr/>
          <p:nvPr>
            <p:custDataLst>
              <p:tags r:id="rId5"/>
            </p:custDataLst>
          </p:nvPr>
        </p:nvSpPr>
        <p:spPr>
          <a:xfrm flipH="1">
            <a:off x="1407389" y="2087547"/>
            <a:ext cx="1913366" cy="3321722"/>
          </a:xfrm>
          <a:custGeom>
            <a:avLst/>
            <a:gdLst/>
            <a:ahLst/>
            <a:cxnLst>
              <a:cxn ang="0">
                <a:pos x="wd2" y="hd2"/>
              </a:cxn>
              <a:cxn ang="5400000">
                <a:pos x="wd2" y="hd2"/>
              </a:cxn>
              <a:cxn ang="10800000">
                <a:pos x="wd2" y="hd2"/>
              </a:cxn>
              <a:cxn ang="16200000">
                <a:pos x="wd2" y="hd2"/>
              </a:cxn>
            </a:cxnLst>
            <a:rect l="0" t="0" r="r" b="b"/>
            <a:pathLst>
              <a:path w="21558" h="21600" extrusionOk="0">
                <a:moveTo>
                  <a:pt x="0" y="0"/>
                </a:moveTo>
                <a:lnTo>
                  <a:pt x="0" y="16506"/>
                </a:lnTo>
                <a:lnTo>
                  <a:pt x="21558" y="21600"/>
                </a:lnTo>
                <a:cubicBezTo>
                  <a:pt x="21600" y="15221"/>
                  <a:pt x="17409" y="8834"/>
                  <a:pt x="8975" y="3966"/>
                </a:cubicBezTo>
                <a:cubicBezTo>
                  <a:pt x="6234" y="2384"/>
                  <a:pt x="3207" y="1065"/>
                  <a:pt x="0" y="0"/>
                </a:cubicBezTo>
                <a:close/>
              </a:path>
            </a:pathLst>
          </a:custGeom>
          <a:solidFill>
            <a:srgbClr val="CDDC39"/>
          </a:solidFill>
          <a:ln w="12700" cap="flat">
            <a:noFill/>
            <a:miter lim="400000"/>
          </a:ln>
          <a:effectLst/>
        </p:spPr>
        <p:txBody>
          <a:bodyPr wrap="square" lIns="0" tIns="0" rIns="0" bIns="0" numCol="1" anchor="t">
            <a:noAutofit/>
          </a:bodyPr>
          <a:p>
            <a:pPr defTabSz="457200"/>
            <a:endParaRPr sz="4690">
              <a:solidFill>
                <a:srgbClr val="222222"/>
              </a:solidFill>
              <a:latin typeface="微软雅黑" panose="020B0503020204020204" charset="-122"/>
              <a:ea typeface="微软雅黑" panose="020B0503020204020204" charset="-122"/>
            </a:endParaRPr>
          </a:p>
        </p:txBody>
      </p:sp>
      <p:sp>
        <p:nvSpPr>
          <p:cNvPr id="14860" name="Shape 14860"/>
          <p:cNvSpPr/>
          <p:nvPr>
            <p:custDataLst>
              <p:tags r:id="rId6"/>
            </p:custDataLst>
          </p:nvPr>
        </p:nvSpPr>
        <p:spPr>
          <a:xfrm flipH="1">
            <a:off x="2251120" y="2966470"/>
            <a:ext cx="1505975" cy="2614466"/>
          </a:xfrm>
          <a:custGeom>
            <a:avLst/>
            <a:gdLst/>
            <a:ahLst/>
            <a:cxnLst>
              <a:cxn ang="0">
                <a:pos x="wd2" y="hd2"/>
              </a:cxn>
              <a:cxn ang="5400000">
                <a:pos x="wd2" y="hd2"/>
              </a:cxn>
              <a:cxn ang="10800000">
                <a:pos x="wd2" y="hd2"/>
              </a:cxn>
              <a:cxn ang="16200000">
                <a:pos x="wd2" y="hd2"/>
              </a:cxn>
            </a:cxnLst>
            <a:rect l="0" t="0" r="r" b="b"/>
            <a:pathLst>
              <a:path w="21558" h="21600" extrusionOk="0">
                <a:moveTo>
                  <a:pt x="0" y="0"/>
                </a:moveTo>
                <a:lnTo>
                  <a:pt x="0" y="16506"/>
                </a:lnTo>
                <a:lnTo>
                  <a:pt x="21558" y="21600"/>
                </a:lnTo>
                <a:cubicBezTo>
                  <a:pt x="21600" y="15221"/>
                  <a:pt x="17409" y="8834"/>
                  <a:pt x="8975" y="3966"/>
                </a:cubicBezTo>
                <a:cubicBezTo>
                  <a:pt x="6234" y="2384"/>
                  <a:pt x="3207" y="1065"/>
                  <a:pt x="0" y="0"/>
                </a:cubicBezTo>
                <a:close/>
              </a:path>
            </a:pathLst>
          </a:custGeom>
          <a:solidFill>
            <a:srgbClr val="8BC34A"/>
          </a:solidFill>
          <a:ln w="12700" cap="flat">
            <a:noFill/>
            <a:miter lim="400000"/>
          </a:ln>
          <a:effectLst/>
        </p:spPr>
        <p:txBody>
          <a:bodyPr wrap="square" lIns="0" tIns="0" rIns="0" bIns="0" numCol="1" anchor="t">
            <a:noAutofit/>
          </a:bodyPr>
          <a:p>
            <a:pPr defTabSz="457200"/>
            <a:endParaRPr sz="4690">
              <a:solidFill>
                <a:srgbClr val="222222"/>
              </a:solidFill>
              <a:latin typeface="微软雅黑" panose="020B0503020204020204" charset="-122"/>
              <a:ea typeface="微软雅黑" panose="020B0503020204020204" charset="-122"/>
            </a:endParaRPr>
          </a:p>
        </p:txBody>
      </p:sp>
      <p:sp>
        <p:nvSpPr>
          <p:cNvPr id="14861" name="Shape 14861"/>
          <p:cNvSpPr/>
          <p:nvPr>
            <p:custDataLst>
              <p:tags r:id="rId7"/>
            </p:custDataLst>
          </p:nvPr>
        </p:nvSpPr>
        <p:spPr>
          <a:xfrm flipH="1">
            <a:off x="3038731" y="3789009"/>
            <a:ext cx="1126771" cy="1956144"/>
          </a:xfrm>
          <a:custGeom>
            <a:avLst/>
            <a:gdLst/>
            <a:ahLst/>
            <a:cxnLst>
              <a:cxn ang="0">
                <a:pos x="wd2" y="hd2"/>
              </a:cxn>
              <a:cxn ang="5400000">
                <a:pos x="wd2" y="hd2"/>
              </a:cxn>
              <a:cxn ang="10800000">
                <a:pos x="wd2" y="hd2"/>
              </a:cxn>
              <a:cxn ang="16200000">
                <a:pos x="wd2" y="hd2"/>
              </a:cxn>
            </a:cxnLst>
            <a:rect l="0" t="0" r="r" b="b"/>
            <a:pathLst>
              <a:path w="21558" h="21600" extrusionOk="0">
                <a:moveTo>
                  <a:pt x="0" y="0"/>
                </a:moveTo>
                <a:lnTo>
                  <a:pt x="0" y="16506"/>
                </a:lnTo>
                <a:lnTo>
                  <a:pt x="21558" y="21600"/>
                </a:lnTo>
                <a:cubicBezTo>
                  <a:pt x="21600" y="15221"/>
                  <a:pt x="17409" y="8834"/>
                  <a:pt x="8975" y="3966"/>
                </a:cubicBezTo>
                <a:cubicBezTo>
                  <a:pt x="6234" y="2384"/>
                  <a:pt x="3207" y="1065"/>
                  <a:pt x="0" y="0"/>
                </a:cubicBezTo>
                <a:close/>
              </a:path>
            </a:pathLst>
          </a:custGeom>
          <a:solidFill>
            <a:srgbClr val="009587"/>
          </a:solidFill>
          <a:ln w="12700" cap="flat">
            <a:noFill/>
            <a:miter lim="400000"/>
          </a:ln>
          <a:effectLst/>
        </p:spPr>
        <p:txBody>
          <a:bodyPr wrap="square" lIns="0" tIns="0" rIns="0" bIns="0" numCol="1" anchor="t">
            <a:noAutofit/>
          </a:bodyPr>
          <a:p>
            <a:pPr defTabSz="457200"/>
            <a:endParaRPr sz="4690">
              <a:solidFill>
                <a:srgbClr val="222222"/>
              </a:solidFill>
              <a:latin typeface="微软雅黑" panose="020B0503020204020204" charset="-122"/>
              <a:ea typeface="微软雅黑" panose="020B0503020204020204" charset="-122"/>
            </a:endParaRPr>
          </a:p>
        </p:txBody>
      </p:sp>
      <p:sp>
        <p:nvSpPr>
          <p:cNvPr id="12" name="文本框 11"/>
          <p:cNvSpPr txBox="1"/>
          <p:nvPr>
            <p:custDataLst>
              <p:tags r:id="rId8"/>
            </p:custDataLst>
          </p:nvPr>
        </p:nvSpPr>
        <p:spPr>
          <a:xfrm>
            <a:off x="1337787" y="2928777"/>
            <a:ext cx="599440" cy="521970"/>
          </a:xfrm>
          <a:prstGeom prst="rect">
            <a:avLst/>
          </a:prstGeom>
          <a:noFill/>
        </p:spPr>
        <p:txBody>
          <a:bodyPr wrap="none" rtlCol="0">
            <a:spAutoFit/>
          </a:bodyPr>
          <a:p>
            <a:pPr defTabSz="457200"/>
            <a:r>
              <a:rPr kumimoji="1" lang="en-US" altLang="zh-CN" sz="2800" dirty="0">
                <a:solidFill>
                  <a:srgbClr val="FFFFFF"/>
                </a:solidFill>
                <a:latin typeface="微软雅黑" panose="020B0503020204020204" charset="-122"/>
                <a:ea typeface="微软雅黑" panose="020B0503020204020204" charset="-122"/>
              </a:rPr>
              <a:t>05</a:t>
            </a:r>
            <a:endParaRPr kumimoji="1" lang="zh-CN" altLang="en-US" sz="2800" dirty="0">
              <a:solidFill>
                <a:srgbClr val="FFFFFF"/>
              </a:solidFill>
              <a:latin typeface="微软雅黑" panose="020B0503020204020204" charset="-122"/>
              <a:ea typeface="微软雅黑" panose="020B0503020204020204" charset="-122"/>
            </a:endParaRPr>
          </a:p>
        </p:txBody>
      </p:sp>
      <p:sp>
        <p:nvSpPr>
          <p:cNvPr id="13" name="文本框 12"/>
          <p:cNvSpPr txBox="1"/>
          <p:nvPr>
            <p:custDataLst>
              <p:tags r:id="rId9"/>
            </p:custDataLst>
          </p:nvPr>
        </p:nvSpPr>
        <p:spPr>
          <a:xfrm>
            <a:off x="1952583" y="3478785"/>
            <a:ext cx="684624" cy="521970"/>
          </a:xfrm>
          <a:prstGeom prst="rect">
            <a:avLst/>
          </a:prstGeom>
          <a:noFill/>
        </p:spPr>
        <p:txBody>
          <a:bodyPr wrap="square" rtlCol="0">
            <a:spAutoFit/>
          </a:bodyPr>
          <a:p>
            <a:pPr defTabSz="457200"/>
            <a:r>
              <a:rPr kumimoji="1" lang="en-US" altLang="zh-CN" sz="2800" dirty="0">
                <a:solidFill>
                  <a:srgbClr val="FFFFFF"/>
                </a:solidFill>
                <a:latin typeface="微软雅黑" panose="020B0503020204020204" charset="-122"/>
                <a:ea typeface="微软雅黑" panose="020B0503020204020204" charset="-122"/>
              </a:rPr>
              <a:t>04</a:t>
            </a:r>
            <a:endParaRPr kumimoji="1" lang="zh-CN" altLang="en-US" sz="2800" dirty="0">
              <a:solidFill>
                <a:srgbClr val="FFFFFF"/>
              </a:solidFill>
              <a:latin typeface="微软雅黑" panose="020B0503020204020204" charset="-122"/>
              <a:ea typeface="微软雅黑" panose="020B0503020204020204" charset="-122"/>
            </a:endParaRPr>
          </a:p>
        </p:txBody>
      </p:sp>
      <p:sp>
        <p:nvSpPr>
          <p:cNvPr id="14" name="文本框 13"/>
          <p:cNvSpPr txBox="1"/>
          <p:nvPr>
            <p:custDataLst>
              <p:tags r:id="rId10"/>
            </p:custDataLst>
          </p:nvPr>
        </p:nvSpPr>
        <p:spPr>
          <a:xfrm>
            <a:off x="3341960" y="4640742"/>
            <a:ext cx="684624" cy="521970"/>
          </a:xfrm>
          <a:prstGeom prst="rect">
            <a:avLst/>
          </a:prstGeom>
          <a:noFill/>
        </p:spPr>
        <p:txBody>
          <a:bodyPr wrap="square" rtlCol="0">
            <a:spAutoFit/>
          </a:bodyPr>
          <a:p>
            <a:pPr defTabSz="457200"/>
            <a:r>
              <a:rPr kumimoji="1" lang="en-US" altLang="zh-CN" sz="2800" dirty="0">
                <a:solidFill>
                  <a:srgbClr val="FFFFFF"/>
                </a:solidFill>
                <a:latin typeface="微软雅黑" panose="020B0503020204020204" charset="-122"/>
                <a:ea typeface="微软雅黑" panose="020B0503020204020204" charset="-122"/>
              </a:rPr>
              <a:t>02</a:t>
            </a:r>
            <a:endParaRPr kumimoji="1" lang="zh-CN" altLang="en-US" sz="2800" dirty="0">
              <a:solidFill>
                <a:srgbClr val="FFFFFF"/>
              </a:solidFill>
              <a:latin typeface="微软雅黑" panose="020B0503020204020204" charset="-122"/>
              <a:ea typeface="微软雅黑" panose="020B0503020204020204" charset="-122"/>
            </a:endParaRPr>
          </a:p>
        </p:txBody>
      </p:sp>
      <p:sp>
        <p:nvSpPr>
          <p:cNvPr id="15" name="文本框 14"/>
          <p:cNvSpPr txBox="1"/>
          <p:nvPr>
            <p:custDataLst>
              <p:tags r:id="rId11"/>
            </p:custDataLst>
          </p:nvPr>
        </p:nvSpPr>
        <p:spPr>
          <a:xfrm>
            <a:off x="2636131" y="4041438"/>
            <a:ext cx="684624" cy="521970"/>
          </a:xfrm>
          <a:prstGeom prst="rect">
            <a:avLst/>
          </a:prstGeom>
          <a:noFill/>
        </p:spPr>
        <p:txBody>
          <a:bodyPr wrap="square" rtlCol="0">
            <a:spAutoFit/>
          </a:bodyPr>
          <a:p>
            <a:pPr defTabSz="457200"/>
            <a:r>
              <a:rPr kumimoji="1" lang="en-US" altLang="zh-CN" sz="2800" dirty="0">
                <a:solidFill>
                  <a:srgbClr val="FFFFFF"/>
                </a:solidFill>
                <a:latin typeface="微软雅黑" panose="020B0503020204020204" charset="-122"/>
                <a:ea typeface="微软雅黑" panose="020B0503020204020204" charset="-122"/>
              </a:rPr>
              <a:t>03</a:t>
            </a:r>
            <a:endParaRPr kumimoji="1" lang="zh-CN" altLang="en-US" sz="2800" dirty="0">
              <a:solidFill>
                <a:srgbClr val="FFFFFF"/>
              </a:solidFill>
              <a:latin typeface="微软雅黑" panose="020B0503020204020204" charset="-122"/>
              <a:ea typeface="微软雅黑" panose="020B0503020204020204" charset="-122"/>
            </a:endParaRPr>
          </a:p>
        </p:txBody>
      </p:sp>
      <p:sp>
        <p:nvSpPr>
          <p:cNvPr id="16" name="Shape 14861"/>
          <p:cNvSpPr/>
          <p:nvPr>
            <p:custDataLst>
              <p:tags r:id="rId12"/>
            </p:custDataLst>
          </p:nvPr>
        </p:nvSpPr>
        <p:spPr>
          <a:xfrm flipH="1">
            <a:off x="3878271" y="4655208"/>
            <a:ext cx="740143" cy="1284934"/>
          </a:xfrm>
          <a:custGeom>
            <a:avLst/>
            <a:gdLst/>
            <a:ahLst/>
            <a:cxnLst>
              <a:cxn ang="0">
                <a:pos x="wd2" y="hd2"/>
              </a:cxn>
              <a:cxn ang="5400000">
                <a:pos x="wd2" y="hd2"/>
              </a:cxn>
              <a:cxn ang="10800000">
                <a:pos x="wd2" y="hd2"/>
              </a:cxn>
              <a:cxn ang="16200000">
                <a:pos x="wd2" y="hd2"/>
              </a:cxn>
            </a:cxnLst>
            <a:rect l="0" t="0" r="r" b="b"/>
            <a:pathLst>
              <a:path w="21558" h="21600" extrusionOk="0">
                <a:moveTo>
                  <a:pt x="0" y="0"/>
                </a:moveTo>
                <a:lnTo>
                  <a:pt x="0" y="16506"/>
                </a:lnTo>
                <a:lnTo>
                  <a:pt x="21558" y="21600"/>
                </a:lnTo>
                <a:cubicBezTo>
                  <a:pt x="21600" y="15221"/>
                  <a:pt x="17409" y="8834"/>
                  <a:pt x="8975" y="3966"/>
                </a:cubicBezTo>
                <a:cubicBezTo>
                  <a:pt x="6234" y="2384"/>
                  <a:pt x="3207" y="1065"/>
                  <a:pt x="0" y="0"/>
                </a:cubicBezTo>
                <a:close/>
              </a:path>
            </a:pathLst>
          </a:custGeom>
          <a:solidFill>
            <a:srgbClr val="2196F3"/>
          </a:solidFill>
          <a:ln w="12700" cap="flat">
            <a:noFill/>
            <a:miter lim="400000"/>
          </a:ln>
          <a:effectLst/>
        </p:spPr>
        <p:txBody>
          <a:bodyPr wrap="square" lIns="0" tIns="0" rIns="0" bIns="0" numCol="1" anchor="t">
            <a:noAutofit/>
          </a:bodyPr>
          <a:p>
            <a:pPr defTabSz="457200"/>
            <a:endParaRPr sz="4690">
              <a:solidFill>
                <a:srgbClr val="222222"/>
              </a:solidFill>
              <a:latin typeface="微软雅黑" panose="020B0503020204020204" charset="-122"/>
              <a:ea typeface="微软雅黑" panose="020B0503020204020204" charset="-122"/>
            </a:endParaRPr>
          </a:p>
        </p:txBody>
      </p:sp>
      <p:sp>
        <p:nvSpPr>
          <p:cNvPr id="17" name="文本框 16"/>
          <p:cNvSpPr txBox="1"/>
          <p:nvPr>
            <p:custDataLst>
              <p:tags r:id="rId13"/>
            </p:custDataLst>
          </p:nvPr>
        </p:nvSpPr>
        <p:spPr>
          <a:xfrm>
            <a:off x="4002831" y="5160853"/>
            <a:ext cx="684624" cy="521970"/>
          </a:xfrm>
          <a:prstGeom prst="rect">
            <a:avLst/>
          </a:prstGeom>
          <a:noFill/>
        </p:spPr>
        <p:txBody>
          <a:bodyPr wrap="square" rtlCol="0">
            <a:spAutoFit/>
          </a:bodyPr>
          <a:p>
            <a:pPr defTabSz="457200"/>
            <a:r>
              <a:rPr kumimoji="1" lang="en-US" altLang="zh-CN" sz="2800" dirty="0">
                <a:solidFill>
                  <a:srgbClr val="FFFFFF"/>
                </a:solidFill>
                <a:latin typeface="微软雅黑" panose="020B0503020204020204" charset="-122"/>
                <a:ea typeface="微软雅黑" panose="020B0503020204020204" charset="-122"/>
              </a:rPr>
              <a:t>01</a:t>
            </a:r>
            <a:endParaRPr kumimoji="1" lang="zh-CN" altLang="en-US" sz="2800" dirty="0">
              <a:solidFill>
                <a:srgbClr val="FFFFFF"/>
              </a:solidFill>
              <a:latin typeface="微软雅黑" panose="020B0503020204020204" charset="-122"/>
              <a:ea typeface="微软雅黑" panose="020B0503020204020204" charset="-122"/>
            </a:endParaRPr>
          </a:p>
        </p:txBody>
      </p:sp>
      <p:grpSp>
        <p:nvGrpSpPr>
          <p:cNvPr id="52" name="组合 51"/>
          <p:cNvGrpSpPr/>
          <p:nvPr>
            <p:custDataLst>
              <p:tags r:id="rId14"/>
            </p:custDataLst>
          </p:nvPr>
        </p:nvGrpSpPr>
        <p:grpSpPr>
          <a:xfrm>
            <a:off x="4596635" y="2146169"/>
            <a:ext cx="5877293" cy="715413"/>
            <a:chOff x="5395291" y="1708798"/>
            <a:chExt cx="5877293" cy="1058354"/>
          </a:xfrm>
        </p:grpSpPr>
        <p:sp>
          <p:nvSpPr>
            <p:cNvPr id="55" name="矩形 54"/>
            <p:cNvSpPr/>
            <p:nvPr>
              <p:custDataLst>
                <p:tags r:id="rId15"/>
              </p:custDataLst>
            </p:nvPr>
          </p:nvSpPr>
          <p:spPr>
            <a:xfrm>
              <a:off x="5395291" y="1708798"/>
              <a:ext cx="5877293" cy="1058354"/>
            </a:xfrm>
            <a:prstGeom prst="rect">
              <a:avLst/>
            </a:prstGeom>
            <a:solidFill>
              <a:srgbClr val="FFFFFF">
                <a:lumMod val="95000"/>
              </a:srgbClr>
            </a:solidFill>
            <a:ln>
              <a:noFill/>
            </a:ln>
          </p:spPr>
          <p:style>
            <a:lnRef idx="2">
              <a:srgbClr val="2196F3">
                <a:shade val="50000"/>
              </a:srgbClr>
            </a:lnRef>
            <a:fillRef idx="1">
              <a:srgbClr val="2196F3"/>
            </a:fillRef>
            <a:effectRef idx="0">
              <a:srgbClr val="2196F3"/>
            </a:effectRef>
            <a:fontRef idx="minor">
              <a:srgbClr val="FFFFFF"/>
            </a:fontRef>
          </p:style>
          <p:txBody>
            <a:bodyPr rtlCol="0" anchor="ctr"/>
            <a:p>
              <a:pPr algn="ctr" defTabSz="457200">
                <a:lnSpc>
                  <a:spcPct val="130000"/>
                </a:lnSpc>
              </a:pPr>
              <a:endParaRPr kumimoji="1" lang="zh-CN" altLang="en-US" dirty="0">
                <a:solidFill>
                  <a:srgbClr val="FFFFFF"/>
                </a:solidFill>
                <a:latin typeface="微软雅黑" panose="020B0503020204020204" charset="-122"/>
                <a:ea typeface="微软雅黑" panose="020B0503020204020204" charset="-122"/>
              </a:endParaRPr>
            </a:p>
          </p:txBody>
        </p:sp>
        <p:cxnSp>
          <p:nvCxnSpPr>
            <p:cNvPr id="56" name="直线连接符 55"/>
            <p:cNvCxnSpPr/>
            <p:nvPr>
              <p:custDataLst>
                <p:tags r:id="rId16"/>
              </p:custDataLst>
            </p:nvPr>
          </p:nvCxnSpPr>
          <p:spPr>
            <a:xfrm>
              <a:off x="5395292" y="1708798"/>
              <a:ext cx="0" cy="1058354"/>
            </a:xfrm>
            <a:prstGeom prst="line">
              <a:avLst/>
            </a:prstGeom>
            <a:ln w="25400">
              <a:solidFill>
                <a:srgbClr val="2196F3"/>
              </a:solidFill>
            </a:ln>
          </p:spPr>
          <p:style>
            <a:lnRef idx="1">
              <a:srgbClr val="2196F3"/>
            </a:lnRef>
            <a:fillRef idx="0">
              <a:srgbClr val="2196F3"/>
            </a:fillRef>
            <a:effectRef idx="0">
              <a:srgbClr val="2196F3"/>
            </a:effectRef>
            <a:fontRef idx="minor">
              <a:srgbClr val="222222"/>
            </a:fontRef>
          </p:style>
        </p:cxnSp>
      </p:grpSp>
      <p:sp>
        <p:nvSpPr>
          <p:cNvPr id="54" name="文本框 53"/>
          <p:cNvSpPr txBox="1"/>
          <p:nvPr>
            <p:custDataLst>
              <p:tags r:id="rId17"/>
            </p:custDataLst>
          </p:nvPr>
        </p:nvSpPr>
        <p:spPr>
          <a:xfrm>
            <a:off x="4660436" y="2210141"/>
            <a:ext cx="5784627" cy="625171"/>
          </a:xfrm>
          <a:prstGeom prst="rect">
            <a:avLst/>
          </a:prstGeom>
          <a:noFill/>
        </p:spPr>
        <p:txBody>
          <a:bodyPr wrap="square" rtlCol="0" anchor="ctr" anchorCtr="0">
            <a:normAutofit/>
          </a:bodyPr>
          <a:p>
            <a:r>
              <a:rPr lang="zh-CN" altLang="en-US" sz="1400" spc="150">
                <a:latin typeface="微软雅黑" panose="020B0503020204020204" charset="-122"/>
                <a:ea typeface="微软雅黑" panose="020B0503020204020204" charset="-122"/>
              </a:rPr>
              <a:t>在车站提供问讯服务。</a:t>
            </a:r>
            <a:endParaRPr lang="zh-CN" altLang="en-US" sz="1400" spc="150">
              <a:latin typeface="微软雅黑" panose="020B0503020204020204" charset="-122"/>
              <a:ea typeface="微软雅黑" panose="020B0503020204020204" charset="-122"/>
            </a:endParaRPr>
          </a:p>
        </p:txBody>
      </p:sp>
      <p:grpSp>
        <p:nvGrpSpPr>
          <p:cNvPr id="58" name="组合 57"/>
          <p:cNvGrpSpPr/>
          <p:nvPr>
            <p:custDataLst>
              <p:tags r:id="rId18"/>
            </p:custDataLst>
          </p:nvPr>
        </p:nvGrpSpPr>
        <p:grpSpPr>
          <a:xfrm>
            <a:off x="4907826" y="2994436"/>
            <a:ext cx="5877293" cy="715413"/>
            <a:chOff x="5395291" y="1708798"/>
            <a:chExt cx="5877293" cy="1058354"/>
          </a:xfrm>
        </p:grpSpPr>
        <p:sp>
          <p:nvSpPr>
            <p:cNvPr id="60" name="矩形 59"/>
            <p:cNvSpPr/>
            <p:nvPr>
              <p:custDataLst>
                <p:tags r:id="rId19"/>
              </p:custDataLst>
            </p:nvPr>
          </p:nvSpPr>
          <p:spPr>
            <a:xfrm>
              <a:off x="5395291" y="1708798"/>
              <a:ext cx="5877293" cy="1058354"/>
            </a:xfrm>
            <a:prstGeom prst="rect">
              <a:avLst/>
            </a:prstGeom>
            <a:solidFill>
              <a:srgbClr val="FFFFFF">
                <a:lumMod val="95000"/>
              </a:srgbClr>
            </a:solidFill>
            <a:ln>
              <a:noFill/>
            </a:ln>
          </p:spPr>
          <p:style>
            <a:lnRef idx="2">
              <a:srgbClr val="2196F3">
                <a:shade val="50000"/>
              </a:srgbClr>
            </a:lnRef>
            <a:fillRef idx="1">
              <a:srgbClr val="2196F3"/>
            </a:fillRef>
            <a:effectRef idx="0">
              <a:srgbClr val="2196F3"/>
            </a:effectRef>
            <a:fontRef idx="minor">
              <a:srgbClr val="FFFFFF"/>
            </a:fontRef>
          </p:style>
          <p:txBody>
            <a:bodyPr rtlCol="0" anchor="ctr"/>
            <a:p>
              <a:pPr algn="ctr" defTabSz="457200">
                <a:lnSpc>
                  <a:spcPct val="130000"/>
                </a:lnSpc>
              </a:pPr>
              <a:endParaRPr kumimoji="1" lang="zh-CN" altLang="en-US" dirty="0">
                <a:solidFill>
                  <a:srgbClr val="FFFFFF"/>
                </a:solidFill>
                <a:latin typeface="微软雅黑" panose="020B0503020204020204" charset="-122"/>
                <a:ea typeface="微软雅黑" panose="020B0503020204020204" charset="-122"/>
              </a:endParaRPr>
            </a:p>
          </p:txBody>
        </p:sp>
        <p:cxnSp>
          <p:nvCxnSpPr>
            <p:cNvPr id="61" name="直线连接符 60"/>
            <p:cNvCxnSpPr/>
            <p:nvPr>
              <p:custDataLst>
                <p:tags r:id="rId20"/>
              </p:custDataLst>
            </p:nvPr>
          </p:nvCxnSpPr>
          <p:spPr>
            <a:xfrm>
              <a:off x="5395292" y="1708798"/>
              <a:ext cx="0" cy="1058354"/>
            </a:xfrm>
            <a:prstGeom prst="line">
              <a:avLst/>
            </a:prstGeom>
            <a:ln w="25400">
              <a:solidFill>
                <a:srgbClr val="009587"/>
              </a:solidFill>
            </a:ln>
          </p:spPr>
          <p:style>
            <a:lnRef idx="1">
              <a:srgbClr val="2196F3"/>
            </a:lnRef>
            <a:fillRef idx="0">
              <a:srgbClr val="2196F3"/>
            </a:fillRef>
            <a:effectRef idx="0">
              <a:srgbClr val="2196F3"/>
            </a:effectRef>
            <a:fontRef idx="minor">
              <a:srgbClr val="222222"/>
            </a:fontRef>
          </p:style>
        </p:cxnSp>
      </p:grpSp>
      <p:sp>
        <p:nvSpPr>
          <p:cNvPr id="59" name="文本框 58"/>
          <p:cNvSpPr txBox="1"/>
          <p:nvPr>
            <p:custDataLst>
              <p:tags r:id="rId21"/>
            </p:custDataLst>
          </p:nvPr>
        </p:nvSpPr>
        <p:spPr>
          <a:xfrm>
            <a:off x="4971627" y="3058408"/>
            <a:ext cx="5784627" cy="625171"/>
          </a:xfrm>
          <a:prstGeom prst="rect">
            <a:avLst/>
          </a:prstGeom>
          <a:noFill/>
        </p:spPr>
        <p:txBody>
          <a:bodyPr wrap="square" rtlCol="0" anchor="ctr" anchorCtr="0">
            <a:normAutofit/>
          </a:bodyPr>
          <a:p>
            <a:r>
              <a:rPr lang="zh-CN" altLang="en-US" sz="1400" spc="150">
                <a:latin typeface="微软雅黑" panose="020B0503020204020204" charset="-122"/>
                <a:ea typeface="微软雅黑" panose="020B0503020204020204" charset="-122"/>
              </a:rPr>
              <a:t>通过静态标志标识系统，向乘客提供设施名称及其位置、设施导向、禁止行为和危险警告等信息；</a:t>
            </a:r>
            <a:endParaRPr lang="zh-CN" altLang="en-US" sz="1400" spc="150">
              <a:latin typeface="微软雅黑" panose="020B0503020204020204" charset="-122"/>
              <a:ea typeface="微软雅黑" panose="020B0503020204020204" charset="-122"/>
            </a:endParaRPr>
          </a:p>
        </p:txBody>
      </p:sp>
      <p:grpSp>
        <p:nvGrpSpPr>
          <p:cNvPr id="63" name="组合 62"/>
          <p:cNvGrpSpPr/>
          <p:nvPr>
            <p:custDataLst>
              <p:tags r:id="rId22"/>
            </p:custDataLst>
          </p:nvPr>
        </p:nvGrpSpPr>
        <p:grpSpPr>
          <a:xfrm>
            <a:off x="5219017" y="3842703"/>
            <a:ext cx="5877293" cy="715413"/>
            <a:chOff x="5395291" y="1708798"/>
            <a:chExt cx="5877293" cy="1058354"/>
          </a:xfrm>
        </p:grpSpPr>
        <p:sp>
          <p:nvSpPr>
            <p:cNvPr id="65" name="矩形 64"/>
            <p:cNvSpPr/>
            <p:nvPr>
              <p:custDataLst>
                <p:tags r:id="rId23"/>
              </p:custDataLst>
            </p:nvPr>
          </p:nvSpPr>
          <p:spPr>
            <a:xfrm>
              <a:off x="5395291" y="1708798"/>
              <a:ext cx="5877293" cy="1058354"/>
            </a:xfrm>
            <a:prstGeom prst="rect">
              <a:avLst/>
            </a:prstGeom>
            <a:solidFill>
              <a:srgbClr val="FFFFFF">
                <a:lumMod val="95000"/>
              </a:srgbClr>
            </a:solidFill>
            <a:ln>
              <a:noFill/>
            </a:ln>
          </p:spPr>
          <p:style>
            <a:lnRef idx="2">
              <a:srgbClr val="2196F3">
                <a:shade val="50000"/>
              </a:srgbClr>
            </a:lnRef>
            <a:fillRef idx="1">
              <a:srgbClr val="2196F3"/>
            </a:fillRef>
            <a:effectRef idx="0">
              <a:srgbClr val="2196F3"/>
            </a:effectRef>
            <a:fontRef idx="minor">
              <a:srgbClr val="FFFFFF"/>
            </a:fontRef>
          </p:style>
          <p:txBody>
            <a:bodyPr rtlCol="0" anchor="ctr"/>
            <a:p>
              <a:pPr algn="ctr" defTabSz="457200">
                <a:lnSpc>
                  <a:spcPct val="130000"/>
                </a:lnSpc>
              </a:pPr>
              <a:endParaRPr kumimoji="1" lang="zh-CN" altLang="en-US" dirty="0">
                <a:solidFill>
                  <a:srgbClr val="FFFFFF"/>
                </a:solidFill>
                <a:latin typeface="微软雅黑" panose="020B0503020204020204" charset="-122"/>
                <a:ea typeface="微软雅黑" panose="020B0503020204020204" charset="-122"/>
              </a:endParaRPr>
            </a:p>
          </p:txBody>
        </p:sp>
        <p:cxnSp>
          <p:nvCxnSpPr>
            <p:cNvPr id="66" name="直线连接符 65"/>
            <p:cNvCxnSpPr/>
            <p:nvPr>
              <p:custDataLst>
                <p:tags r:id="rId24"/>
              </p:custDataLst>
            </p:nvPr>
          </p:nvCxnSpPr>
          <p:spPr>
            <a:xfrm>
              <a:off x="5395292" y="1708798"/>
              <a:ext cx="0" cy="1058354"/>
            </a:xfrm>
            <a:prstGeom prst="line">
              <a:avLst/>
            </a:prstGeom>
            <a:ln w="25400">
              <a:solidFill>
                <a:srgbClr val="8BC34A"/>
              </a:solidFill>
            </a:ln>
          </p:spPr>
          <p:style>
            <a:lnRef idx="1">
              <a:srgbClr val="2196F3"/>
            </a:lnRef>
            <a:fillRef idx="0">
              <a:srgbClr val="2196F3"/>
            </a:fillRef>
            <a:effectRef idx="0">
              <a:srgbClr val="2196F3"/>
            </a:effectRef>
            <a:fontRef idx="minor">
              <a:srgbClr val="222222"/>
            </a:fontRef>
          </p:style>
        </p:cxnSp>
      </p:grpSp>
      <p:sp>
        <p:nvSpPr>
          <p:cNvPr id="64" name="文本框 63"/>
          <p:cNvSpPr txBox="1"/>
          <p:nvPr>
            <p:custDataLst>
              <p:tags r:id="rId25"/>
            </p:custDataLst>
          </p:nvPr>
        </p:nvSpPr>
        <p:spPr>
          <a:xfrm>
            <a:off x="5282818" y="3906675"/>
            <a:ext cx="5784627" cy="625171"/>
          </a:xfrm>
          <a:prstGeom prst="rect">
            <a:avLst/>
          </a:prstGeom>
          <a:noFill/>
        </p:spPr>
        <p:txBody>
          <a:bodyPr wrap="square" rtlCol="0" anchor="ctr" anchorCtr="0">
            <a:normAutofit/>
          </a:bodyPr>
          <a:p>
            <a:r>
              <a:rPr lang="zh-CN" altLang="en-US" sz="1400" spc="150">
                <a:latin typeface="微软雅黑" panose="020B0503020204020204" charset="-122"/>
                <a:ea typeface="微软雅黑" panose="020B0503020204020204" charset="-122"/>
              </a:rPr>
              <a:t>运用多种信息发布手段及时告知乘客运营计划调整等信息；</a:t>
            </a:r>
            <a:endParaRPr lang="zh-CN" altLang="en-US" sz="1400" spc="150">
              <a:latin typeface="微软雅黑" panose="020B0503020204020204" charset="-122"/>
              <a:ea typeface="微软雅黑" panose="020B0503020204020204" charset="-122"/>
            </a:endParaRPr>
          </a:p>
        </p:txBody>
      </p:sp>
      <p:grpSp>
        <p:nvGrpSpPr>
          <p:cNvPr id="68" name="组合 67"/>
          <p:cNvGrpSpPr/>
          <p:nvPr>
            <p:custDataLst>
              <p:tags r:id="rId26"/>
            </p:custDataLst>
          </p:nvPr>
        </p:nvGrpSpPr>
        <p:grpSpPr>
          <a:xfrm>
            <a:off x="5530208" y="4690970"/>
            <a:ext cx="5877293" cy="715413"/>
            <a:chOff x="5395291" y="1708798"/>
            <a:chExt cx="5877293" cy="1058354"/>
          </a:xfrm>
        </p:grpSpPr>
        <p:sp>
          <p:nvSpPr>
            <p:cNvPr id="70" name="矩形 69"/>
            <p:cNvSpPr/>
            <p:nvPr>
              <p:custDataLst>
                <p:tags r:id="rId27"/>
              </p:custDataLst>
            </p:nvPr>
          </p:nvSpPr>
          <p:spPr>
            <a:xfrm>
              <a:off x="5395291" y="1708798"/>
              <a:ext cx="5877293" cy="1058354"/>
            </a:xfrm>
            <a:prstGeom prst="rect">
              <a:avLst/>
            </a:prstGeom>
            <a:solidFill>
              <a:srgbClr val="FFFFFF">
                <a:lumMod val="95000"/>
              </a:srgbClr>
            </a:solidFill>
            <a:ln>
              <a:noFill/>
            </a:ln>
          </p:spPr>
          <p:style>
            <a:lnRef idx="2">
              <a:srgbClr val="2196F3">
                <a:shade val="50000"/>
              </a:srgbClr>
            </a:lnRef>
            <a:fillRef idx="1">
              <a:srgbClr val="2196F3"/>
            </a:fillRef>
            <a:effectRef idx="0">
              <a:srgbClr val="2196F3"/>
            </a:effectRef>
            <a:fontRef idx="minor">
              <a:srgbClr val="FFFFFF"/>
            </a:fontRef>
          </p:style>
          <p:txBody>
            <a:bodyPr rtlCol="0" anchor="ctr"/>
            <a:p>
              <a:pPr algn="ctr" defTabSz="457200">
                <a:lnSpc>
                  <a:spcPct val="130000"/>
                </a:lnSpc>
              </a:pPr>
              <a:endParaRPr kumimoji="1" lang="zh-CN" altLang="en-US" dirty="0">
                <a:solidFill>
                  <a:srgbClr val="FFFFFF"/>
                </a:solidFill>
                <a:latin typeface="微软雅黑" panose="020B0503020204020204" charset="-122"/>
                <a:ea typeface="微软雅黑" panose="020B0503020204020204" charset="-122"/>
              </a:endParaRPr>
            </a:p>
          </p:txBody>
        </p:sp>
        <p:cxnSp>
          <p:nvCxnSpPr>
            <p:cNvPr id="71" name="直线连接符 70"/>
            <p:cNvCxnSpPr/>
            <p:nvPr>
              <p:custDataLst>
                <p:tags r:id="rId28"/>
              </p:custDataLst>
            </p:nvPr>
          </p:nvCxnSpPr>
          <p:spPr>
            <a:xfrm>
              <a:off x="5395292" y="1708798"/>
              <a:ext cx="0" cy="1058354"/>
            </a:xfrm>
            <a:prstGeom prst="line">
              <a:avLst/>
            </a:prstGeom>
            <a:ln w="25400">
              <a:solidFill>
                <a:srgbClr val="CDDC39"/>
              </a:solidFill>
            </a:ln>
          </p:spPr>
          <p:style>
            <a:lnRef idx="1">
              <a:srgbClr val="2196F3"/>
            </a:lnRef>
            <a:fillRef idx="0">
              <a:srgbClr val="2196F3"/>
            </a:fillRef>
            <a:effectRef idx="0">
              <a:srgbClr val="2196F3"/>
            </a:effectRef>
            <a:fontRef idx="minor">
              <a:srgbClr val="222222"/>
            </a:fontRef>
          </p:style>
        </p:cxnSp>
      </p:grpSp>
      <p:sp>
        <p:nvSpPr>
          <p:cNvPr id="69" name="文本框 68"/>
          <p:cNvSpPr txBox="1"/>
          <p:nvPr>
            <p:custDataLst>
              <p:tags r:id="rId29"/>
            </p:custDataLst>
          </p:nvPr>
        </p:nvSpPr>
        <p:spPr>
          <a:xfrm>
            <a:off x="5594009" y="4754942"/>
            <a:ext cx="5784627" cy="625171"/>
          </a:xfrm>
          <a:prstGeom prst="rect">
            <a:avLst/>
          </a:prstGeom>
          <a:noFill/>
        </p:spPr>
        <p:txBody>
          <a:bodyPr wrap="square" rtlCol="0" anchor="ctr" anchorCtr="0">
            <a:normAutofit/>
          </a:bodyPr>
          <a:p>
            <a:r>
              <a:rPr lang="zh-CN" altLang="en-US" sz="1400" spc="150">
                <a:latin typeface="微软雅黑" panose="020B0503020204020204" charset="-122"/>
                <a:ea typeface="微软雅黑" panose="020B0503020204020204" charset="-122"/>
              </a:rPr>
              <a:t>通过广播、电子显示屏等提供列车到达、间隔时间，车辆运行状况提示和安全提示等信息；</a:t>
            </a:r>
            <a:endParaRPr lang="zh-CN" altLang="en-US" sz="1400" spc="150">
              <a:latin typeface="微软雅黑" panose="020B0503020204020204" charset="-122"/>
              <a:ea typeface="微软雅黑" panose="020B0503020204020204" charset="-122"/>
            </a:endParaRPr>
          </a:p>
        </p:txBody>
      </p:sp>
      <p:grpSp>
        <p:nvGrpSpPr>
          <p:cNvPr id="73" name="组合 72"/>
          <p:cNvGrpSpPr/>
          <p:nvPr>
            <p:custDataLst>
              <p:tags r:id="rId30"/>
            </p:custDataLst>
          </p:nvPr>
        </p:nvGrpSpPr>
        <p:grpSpPr>
          <a:xfrm>
            <a:off x="5841401" y="5539237"/>
            <a:ext cx="5877293" cy="715413"/>
            <a:chOff x="5395291" y="1708798"/>
            <a:chExt cx="5877293" cy="1058354"/>
          </a:xfrm>
        </p:grpSpPr>
        <p:sp>
          <p:nvSpPr>
            <p:cNvPr id="75" name="矩形 74"/>
            <p:cNvSpPr/>
            <p:nvPr>
              <p:custDataLst>
                <p:tags r:id="rId31"/>
              </p:custDataLst>
            </p:nvPr>
          </p:nvSpPr>
          <p:spPr>
            <a:xfrm>
              <a:off x="5395291" y="1708798"/>
              <a:ext cx="5877293" cy="1058354"/>
            </a:xfrm>
            <a:prstGeom prst="rect">
              <a:avLst/>
            </a:prstGeom>
            <a:solidFill>
              <a:srgbClr val="FFFFFF">
                <a:lumMod val="95000"/>
              </a:srgbClr>
            </a:solidFill>
            <a:ln>
              <a:noFill/>
            </a:ln>
          </p:spPr>
          <p:style>
            <a:lnRef idx="2">
              <a:srgbClr val="2196F3">
                <a:shade val="50000"/>
              </a:srgbClr>
            </a:lnRef>
            <a:fillRef idx="1">
              <a:srgbClr val="2196F3"/>
            </a:fillRef>
            <a:effectRef idx="0">
              <a:srgbClr val="2196F3"/>
            </a:effectRef>
            <a:fontRef idx="minor">
              <a:srgbClr val="FFFFFF"/>
            </a:fontRef>
          </p:style>
          <p:txBody>
            <a:bodyPr rtlCol="0" anchor="ctr"/>
            <a:p>
              <a:pPr algn="ctr" defTabSz="457200">
                <a:lnSpc>
                  <a:spcPct val="130000"/>
                </a:lnSpc>
              </a:pPr>
              <a:endParaRPr kumimoji="1" lang="zh-CN" altLang="en-US" dirty="0">
                <a:solidFill>
                  <a:srgbClr val="FFFFFF"/>
                </a:solidFill>
                <a:latin typeface="微软雅黑" panose="020B0503020204020204" charset="-122"/>
                <a:ea typeface="微软雅黑" panose="020B0503020204020204" charset="-122"/>
              </a:endParaRPr>
            </a:p>
          </p:txBody>
        </p:sp>
        <p:cxnSp>
          <p:nvCxnSpPr>
            <p:cNvPr id="76" name="直线连接符 75"/>
            <p:cNvCxnSpPr/>
            <p:nvPr>
              <p:custDataLst>
                <p:tags r:id="rId32"/>
              </p:custDataLst>
            </p:nvPr>
          </p:nvCxnSpPr>
          <p:spPr>
            <a:xfrm>
              <a:off x="5395292" y="1708798"/>
              <a:ext cx="0" cy="1058354"/>
            </a:xfrm>
            <a:prstGeom prst="line">
              <a:avLst/>
            </a:prstGeom>
            <a:ln w="25400">
              <a:solidFill>
                <a:srgbClr val="00BCD3"/>
              </a:solidFill>
            </a:ln>
          </p:spPr>
          <p:style>
            <a:lnRef idx="1">
              <a:srgbClr val="2196F3"/>
            </a:lnRef>
            <a:fillRef idx="0">
              <a:srgbClr val="2196F3"/>
            </a:fillRef>
            <a:effectRef idx="0">
              <a:srgbClr val="2196F3"/>
            </a:effectRef>
            <a:fontRef idx="minor">
              <a:srgbClr val="222222"/>
            </a:fontRef>
          </p:style>
        </p:cxnSp>
      </p:grpSp>
      <p:sp>
        <p:nvSpPr>
          <p:cNvPr id="74" name="文本框 73"/>
          <p:cNvSpPr txBox="1"/>
          <p:nvPr>
            <p:custDataLst>
              <p:tags r:id="rId33"/>
            </p:custDataLst>
          </p:nvPr>
        </p:nvSpPr>
        <p:spPr>
          <a:xfrm>
            <a:off x="5905202" y="5603209"/>
            <a:ext cx="5784627" cy="625171"/>
          </a:xfrm>
          <a:prstGeom prst="rect">
            <a:avLst/>
          </a:prstGeom>
          <a:noFill/>
        </p:spPr>
        <p:txBody>
          <a:bodyPr wrap="square" rtlCol="0" anchor="ctr" anchorCtr="0">
            <a:normAutofit/>
          </a:bodyPr>
          <a:p>
            <a:r>
              <a:rPr lang="zh-CN" altLang="en-US" sz="1400" spc="150">
                <a:latin typeface="微软雅黑" panose="020B0503020204020204" charset="-122"/>
                <a:ea typeface="微软雅黑" panose="020B0503020204020204" charset="-122"/>
              </a:rPr>
              <a:t>在车站醒目位置公布首末班车行车时刻表及换乘指示信息；</a:t>
            </a:r>
            <a:endParaRPr lang="zh-CN" altLang="en-US" sz="1400" spc="150">
              <a:latin typeface="微软雅黑" panose="020B0503020204020204" charset="-122"/>
              <a:ea typeface="微软雅黑" panose="020B0503020204020204" charset="-122"/>
            </a:endParaRPr>
          </a:p>
        </p:txBody>
      </p:sp>
      <p:sp>
        <p:nvSpPr>
          <p:cNvPr id="42" name="TextBox 5"/>
          <p:cNvSpPr txBox="1"/>
          <p:nvPr>
            <p:custDataLst>
              <p:tags r:id="rId34"/>
            </p:custDataLst>
          </p:nvPr>
        </p:nvSpPr>
        <p:spPr>
          <a:xfrm>
            <a:off x="457200" y="608608"/>
            <a:ext cx="11277600" cy="523220"/>
          </a:xfrm>
          <a:prstGeom prst="rect">
            <a:avLst/>
          </a:prstGeom>
          <a:noFill/>
        </p:spPr>
        <p:txBody>
          <a:bodyPr wrap="square" rtlCol="0">
            <a:normAutofit fontScale="90000"/>
          </a:bodyPr>
          <a:p>
            <a:pPr algn="r" defTabSz="457200"/>
            <a:r>
              <a:rPr lang="zh-CN" altLang="en-US" sz="2800" b="1" spc="300" dirty="0">
                <a:solidFill>
                  <a:srgbClr val="222222"/>
                </a:solidFill>
                <a:latin typeface="微软雅黑" panose="020B0503020204020204" charset="-122"/>
                <a:ea typeface="微软雅黑" panose="020B0503020204020204" charset="-122"/>
              </a:rPr>
              <a:t>运营单位应当提供以下信息服务：</a:t>
            </a:r>
            <a:endParaRPr lang="zh-CN" altLang="en-US" sz="2800" b="1" spc="300" dirty="0">
              <a:solidFill>
                <a:srgbClr val="222222"/>
              </a:solidFill>
              <a:latin typeface="微软雅黑" panose="020B0503020204020204" charset="-122"/>
              <a:ea typeface="微软雅黑" panose="020B0503020204020204" charset="-122"/>
            </a:endParaRPr>
          </a:p>
        </p:txBody>
      </p:sp>
      <p:sp>
        <p:nvSpPr>
          <p:cNvPr id="43" name="文本框 42"/>
          <p:cNvSpPr txBox="1"/>
          <p:nvPr>
            <p:custDataLst>
              <p:tags r:id="rId35"/>
            </p:custDataLst>
          </p:nvPr>
        </p:nvSpPr>
        <p:spPr>
          <a:xfrm>
            <a:off x="457200" y="1135690"/>
            <a:ext cx="11277600" cy="307777"/>
          </a:xfrm>
          <a:prstGeom prst="rect">
            <a:avLst/>
          </a:prstGeom>
          <a:noFill/>
        </p:spPr>
        <p:txBody>
          <a:bodyPr wrap="square" rtlCol="0">
            <a:normAutofit fontScale="90000"/>
          </a:bodyPr>
          <a:p>
            <a:pPr algn="r" defTabSz="457200"/>
            <a:r>
              <a:rPr kumimoji="1" lang="zh-CN" altLang="en-US" sz="1400" spc="300" dirty="0">
                <a:solidFill>
                  <a:srgbClr val="222222"/>
                </a:solidFill>
                <a:latin typeface="微软雅黑" panose="020B0503020204020204" charset="-122"/>
                <a:ea typeface="微软雅黑" panose="020B0503020204020204" charset="-122"/>
              </a:rPr>
              <a:t>单击此处添加副标题</a:t>
            </a:r>
            <a:endParaRPr kumimoji="1" lang="zh-CN" altLang="en-US" sz="1400" spc="300" dirty="0">
              <a:solidFill>
                <a:srgbClr val="222222"/>
              </a:solidFill>
              <a:latin typeface="微软雅黑" panose="020B0503020204020204" charset="-122"/>
              <a:ea typeface="微软雅黑" panose="020B0503020204020204" charset="-122"/>
            </a:endParaRPr>
          </a:p>
        </p:txBody>
      </p:sp>
    </p:spTree>
    <p:custDataLst>
      <p:tags r:id="rId36"/>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 name="Title 6"/>
          <p:cNvSpPr txBox="1"/>
          <p:nvPr>
            <p:custDataLst>
              <p:tags r:id="rId1"/>
            </p:custDataLst>
          </p:nvPr>
        </p:nvSpPr>
        <p:spPr>
          <a:xfrm>
            <a:off x="608330" y="880110"/>
            <a:ext cx="10975340" cy="5830570"/>
          </a:xfrm>
          <a:prstGeom prst="rect">
            <a:avLst/>
          </a:prstGeom>
          <a:noFill/>
          <a:ln w="3175">
            <a:noFill/>
            <a:prstDash val="sysDash"/>
          </a:ln>
        </p:spPr>
        <p:txBody>
          <a:bodyPr wrap="square" lIns="72000" tIns="36000" rIns="72000" bIns="36000"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ysClr val="windowText" lastClr="000000"/>
                </a:solidFill>
                <a:effectLst/>
                <a:latin typeface="Arial" panose="020B0604020202020204" pitchFamily="34" charset="0"/>
                <a:ea typeface="微软雅黑" panose="020B0503020204020204" charset="-122"/>
                <a:cs typeface="Segoe UI" panose="020B0502040204020203" pitchFamily="34" charset="0"/>
              </a:defRPr>
            </a:lvl1pPr>
          </a:lstStyle>
          <a:p>
            <a:pPr marL="285750" marR="0" lvl="0" indent="-285750" algn="just" defTabSz="914400" rtl="0" fontAlgn="auto">
              <a:lnSpc>
                <a:spcPct val="130000"/>
              </a:lnSpc>
              <a:spcBef>
                <a:spcPts val="0"/>
              </a:spcBef>
              <a:spcAft>
                <a:spcPts val="0"/>
              </a:spcAft>
              <a:buClrTx/>
              <a:buSzTx/>
              <a:buFont typeface="Arial" panose="020B0604020202020204" pitchFamily="34" charset="0"/>
              <a:buChar char="•"/>
              <a:defRPr/>
            </a:pPr>
            <a:r>
              <a:rPr kumimoji="0" lang="zh-CN" altLang="en-US" sz="1600" b="0" i="0" spc="50" baseline="0" noProof="0" dirty="0">
                <a:ln w="3175">
                  <a:noFill/>
                  <a:prstDash val="dash"/>
                </a:ln>
                <a:solidFill>
                  <a:sysClr val="windowText" lastClr="000000">
                    <a:lumMod val="65000"/>
                    <a:lumOff val="35000"/>
                  </a:sysClr>
                </a:solidFill>
                <a:effectLst/>
                <a:uLnTx/>
                <a:uFillTx/>
                <a:latin typeface="微软雅黑" panose="020B0503020204020204" charset="-122"/>
                <a:cs typeface="微软雅黑" panose="020B0503020204020204" charset="-122"/>
              </a:rPr>
              <a:t>禁止下列危害轨道交通运营安全的行为：</a:t>
            </a:r>
            <a:endParaRPr kumimoji="0" lang="zh-CN" altLang="en-US" sz="1600" b="0" i="0" spc="50" baseline="0" noProof="0" dirty="0">
              <a:ln w="3175">
                <a:noFill/>
                <a:prstDash val="dash"/>
              </a:ln>
              <a:solidFill>
                <a:sysClr val="windowText" lastClr="000000">
                  <a:lumMod val="65000"/>
                  <a:lumOff val="35000"/>
                </a:sysClr>
              </a:solidFill>
              <a:effectLst/>
              <a:uLnTx/>
              <a:uFillTx/>
              <a:latin typeface="微软雅黑" panose="020B0503020204020204" charset="-122"/>
              <a:cs typeface="微软雅黑" panose="020B0503020204020204" charset="-122"/>
            </a:endParaRPr>
          </a:p>
          <a:p>
            <a:pPr marL="285750" marR="0" lvl="0" indent="-285750" algn="just" defTabSz="914400" rtl="0" fontAlgn="auto">
              <a:lnSpc>
                <a:spcPct val="130000"/>
              </a:lnSpc>
              <a:spcBef>
                <a:spcPts val="0"/>
              </a:spcBef>
              <a:spcAft>
                <a:spcPts val="0"/>
              </a:spcAft>
              <a:buClrTx/>
              <a:buSzTx/>
              <a:buFont typeface="Arial" panose="020B0604020202020204" pitchFamily="34" charset="0"/>
              <a:buChar char="•"/>
              <a:defRPr/>
            </a:pPr>
            <a:r>
              <a:rPr kumimoji="0" lang="zh-CN" altLang="en-US" sz="1600" b="0" i="0" spc="50" baseline="0" noProof="0" dirty="0">
                <a:ln w="3175">
                  <a:noFill/>
                  <a:prstDash val="dash"/>
                </a:ln>
                <a:solidFill>
                  <a:sysClr val="windowText" lastClr="000000">
                    <a:lumMod val="65000"/>
                    <a:lumOff val="35000"/>
                  </a:sysClr>
                </a:solidFill>
                <a:effectLst/>
                <a:uLnTx/>
                <a:uFillTx/>
                <a:latin typeface="微软雅黑" panose="020B0503020204020204" charset="-122"/>
                <a:cs typeface="微软雅黑" panose="020B0503020204020204" charset="-122"/>
              </a:rPr>
              <a:t>（1）擅自进入轨道、隧道等高度危险活动区域；</a:t>
            </a:r>
            <a:endParaRPr kumimoji="0" lang="zh-CN" altLang="en-US" sz="1600" b="0" i="0" spc="50" baseline="0" noProof="0" dirty="0">
              <a:ln w="3175">
                <a:noFill/>
                <a:prstDash val="dash"/>
              </a:ln>
              <a:solidFill>
                <a:sysClr val="windowText" lastClr="000000">
                  <a:lumMod val="65000"/>
                  <a:lumOff val="35000"/>
                </a:sysClr>
              </a:solidFill>
              <a:effectLst/>
              <a:uLnTx/>
              <a:uFillTx/>
              <a:latin typeface="微软雅黑" panose="020B0503020204020204" charset="-122"/>
              <a:cs typeface="微软雅黑" panose="020B0503020204020204" charset="-122"/>
            </a:endParaRPr>
          </a:p>
          <a:p>
            <a:pPr marL="285750" marR="0" lvl="0" indent="-285750" algn="just" defTabSz="914400" rtl="0" fontAlgn="auto">
              <a:lnSpc>
                <a:spcPct val="130000"/>
              </a:lnSpc>
              <a:spcBef>
                <a:spcPts val="0"/>
              </a:spcBef>
              <a:spcAft>
                <a:spcPts val="0"/>
              </a:spcAft>
              <a:buClrTx/>
              <a:buSzTx/>
              <a:buFont typeface="Arial" panose="020B0604020202020204" pitchFamily="34" charset="0"/>
              <a:buChar char="•"/>
              <a:defRPr/>
            </a:pPr>
            <a:r>
              <a:rPr kumimoji="0" lang="zh-CN" altLang="en-US" sz="1600" b="0" i="0" spc="50" baseline="0" noProof="0" dirty="0">
                <a:ln w="3175">
                  <a:noFill/>
                  <a:prstDash val="dash"/>
                </a:ln>
                <a:solidFill>
                  <a:sysClr val="windowText" lastClr="000000">
                    <a:lumMod val="65000"/>
                    <a:lumOff val="35000"/>
                  </a:sysClr>
                </a:solidFill>
                <a:effectLst/>
                <a:uLnTx/>
                <a:uFillTx/>
                <a:latin typeface="微软雅黑" panose="020B0503020204020204" charset="-122"/>
                <a:cs typeface="微软雅黑" panose="020B0503020204020204" charset="-122"/>
              </a:rPr>
              <a:t>（2）擅自进入控制室、车辆驾驶室等非公共区域；</a:t>
            </a:r>
            <a:endParaRPr kumimoji="0" lang="zh-CN" altLang="en-US" sz="1600" b="0" i="0" spc="50" baseline="0" noProof="0" dirty="0">
              <a:ln w="3175">
                <a:noFill/>
                <a:prstDash val="dash"/>
              </a:ln>
              <a:solidFill>
                <a:sysClr val="windowText" lastClr="000000">
                  <a:lumMod val="65000"/>
                  <a:lumOff val="35000"/>
                </a:sysClr>
              </a:solidFill>
              <a:effectLst/>
              <a:uLnTx/>
              <a:uFillTx/>
              <a:latin typeface="微软雅黑" panose="020B0503020204020204" charset="-122"/>
              <a:cs typeface="微软雅黑" panose="020B0503020204020204" charset="-122"/>
            </a:endParaRPr>
          </a:p>
          <a:p>
            <a:pPr marL="285750" marR="0" lvl="0" indent="-285750" algn="just" defTabSz="914400" rtl="0" fontAlgn="auto">
              <a:lnSpc>
                <a:spcPct val="130000"/>
              </a:lnSpc>
              <a:spcBef>
                <a:spcPts val="0"/>
              </a:spcBef>
              <a:spcAft>
                <a:spcPts val="0"/>
              </a:spcAft>
              <a:buClrTx/>
              <a:buSzTx/>
              <a:buFont typeface="Arial" panose="020B0604020202020204" pitchFamily="34" charset="0"/>
              <a:buChar char="•"/>
              <a:defRPr/>
            </a:pPr>
            <a:r>
              <a:rPr kumimoji="0" lang="zh-CN" altLang="en-US" sz="1600" b="0" i="0" spc="50" baseline="0" noProof="0" dirty="0">
                <a:ln w="3175">
                  <a:noFill/>
                  <a:prstDash val="dash"/>
                </a:ln>
                <a:solidFill>
                  <a:sysClr val="windowText" lastClr="000000">
                    <a:lumMod val="65000"/>
                    <a:lumOff val="35000"/>
                  </a:sysClr>
                </a:solidFill>
                <a:effectLst/>
                <a:uLnTx/>
                <a:uFillTx/>
                <a:latin typeface="微软雅黑" panose="020B0503020204020204" charset="-122"/>
                <a:cs typeface="微软雅黑" panose="020B0503020204020204" charset="-122"/>
              </a:rPr>
              <a:t>（3）向车辆、维修工程车或者其他设备设施投掷物品；</a:t>
            </a:r>
            <a:endParaRPr kumimoji="0" lang="zh-CN" altLang="en-US" sz="1600" b="0" i="0" spc="50" baseline="0" noProof="0" dirty="0">
              <a:ln w="3175">
                <a:noFill/>
                <a:prstDash val="dash"/>
              </a:ln>
              <a:solidFill>
                <a:sysClr val="windowText" lastClr="000000">
                  <a:lumMod val="65000"/>
                  <a:lumOff val="35000"/>
                </a:sysClr>
              </a:solidFill>
              <a:effectLst/>
              <a:uLnTx/>
              <a:uFillTx/>
              <a:latin typeface="微软雅黑" panose="020B0503020204020204" charset="-122"/>
              <a:cs typeface="微软雅黑" panose="020B0503020204020204" charset="-122"/>
            </a:endParaRPr>
          </a:p>
          <a:p>
            <a:pPr marL="285750" marR="0" lvl="0" indent="-285750" algn="just" defTabSz="914400" rtl="0" fontAlgn="auto">
              <a:lnSpc>
                <a:spcPct val="130000"/>
              </a:lnSpc>
              <a:spcBef>
                <a:spcPts val="0"/>
              </a:spcBef>
              <a:spcAft>
                <a:spcPts val="0"/>
              </a:spcAft>
              <a:buClrTx/>
              <a:buSzTx/>
              <a:buFont typeface="Arial" panose="020B0604020202020204" pitchFamily="34" charset="0"/>
              <a:buChar char="•"/>
              <a:defRPr/>
            </a:pPr>
            <a:r>
              <a:rPr kumimoji="0" lang="zh-CN" altLang="en-US" sz="1600" b="0" i="0" spc="50" baseline="0" noProof="0" dirty="0">
                <a:ln w="3175">
                  <a:noFill/>
                  <a:prstDash val="dash"/>
                </a:ln>
                <a:solidFill>
                  <a:sysClr val="windowText" lastClr="000000">
                    <a:lumMod val="65000"/>
                    <a:lumOff val="35000"/>
                  </a:sysClr>
                </a:solidFill>
                <a:effectLst/>
                <a:uLnTx/>
                <a:uFillTx/>
                <a:latin typeface="微软雅黑" panose="020B0503020204020204" charset="-122"/>
                <a:cs typeface="微软雅黑" panose="020B0503020204020204" charset="-122"/>
              </a:rPr>
              <a:t>（4）在轨道线路上放置、丢弃障碍物；</a:t>
            </a:r>
            <a:endParaRPr kumimoji="0" lang="zh-CN" altLang="en-US" sz="1600" b="0" i="0" spc="50" baseline="0" noProof="0" dirty="0">
              <a:ln w="3175">
                <a:noFill/>
                <a:prstDash val="dash"/>
              </a:ln>
              <a:solidFill>
                <a:sysClr val="windowText" lastClr="000000">
                  <a:lumMod val="65000"/>
                  <a:lumOff val="35000"/>
                </a:sysClr>
              </a:solidFill>
              <a:effectLst/>
              <a:uLnTx/>
              <a:uFillTx/>
              <a:latin typeface="微软雅黑" panose="020B0503020204020204" charset="-122"/>
              <a:cs typeface="微软雅黑" panose="020B0503020204020204" charset="-122"/>
            </a:endParaRPr>
          </a:p>
          <a:p>
            <a:pPr marL="285750" marR="0" lvl="0" indent="-285750" algn="just" defTabSz="914400" rtl="0" fontAlgn="auto">
              <a:lnSpc>
                <a:spcPct val="130000"/>
              </a:lnSpc>
              <a:spcBef>
                <a:spcPts val="0"/>
              </a:spcBef>
              <a:spcAft>
                <a:spcPts val="0"/>
              </a:spcAft>
              <a:buClrTx/>
              <a:buSzTx/>
              <a:buFont typeface="Arial" panose="020B0604020202020204" pitchFamily="34" charset="0"/>
              <a:buChar char="•"/>
              <a:defRPr/>
            </a:pPr>
            <a:r>
              <a:rPr kumimoji="0" lang="zh-CN" altLang="en-US" sz="1600" b="0" i="0" spc="50" baseline="0" noProof="0" dirty="0">
                <a:ln w="3175">
                  <a:noFill/>
                  <a:prstDash val="dash"/>
                </a:ln>
                <a:solidFill>
                  <a:sysClr val="windowText" lastClr="000000">
                    <a:lumMod val="65000"/>
                    <a:lumOff val="35000"/>
                  </a:sysClr>
                </a:solidFill>
                <a:effectLst/>
                <a:uLnTx/>
                <a:uFillTx/>
                <a:latin typeface="微软雅黑" panose="020B0503020204020204" charset="-122"/>
                <a:cs typeface="微软雅黑" panose="020B0503020204020204" charset="-122"/>
              </a:rPr>
              <a:t>（5）在高架线路桥下空间、站前广场存放、使用有毒有害、易燃易爆危险物品；</a:t>
            </a:r>
            <a:endParaRPr kumimoji="0" lang="zh-CN" altLang="en-US" sz="1600" b="0" i="0" spc="50" baseline="0" noProof="0" dirty="0">
              <a:ln w="3175">
                <a:noFill/>
                <a:prstDash val="dash"/>
              </a:ln>
              <a:solidFill>
                <a:sysClr val="windowText" lastClr="000000">
                  <a:lumMod val="65000"/>
                  <a:lumOff val="35000"/>
                </a:sysClr>
              </a:solidFill>
              <a:effectLst/>
              <a:uLnTx/>
              <a:uFillTx/>
              <a:latin typeface="微软雅黑" panose="020B0503020204020204" charset="-122"/>
              <a:cs typeface="微软雅黑" panose="020B0503020204020204" charset="-122"/>
            </a:endParaRPr>
          </a:p>
          <a:p>
            <a:pPr marL="285750" marR="0" lvl="0" indent="-285750" algn="just" defTabSz="914400" rtl="0" fontAlgn="auto">
              <a:lnSpc>
                <a:spcPct val="130000"/>
              </a:lnSpc>
              <a:spcBef>
                <a:spcPts val="0"/>
              </a:spcBef>
              <a:spcAft>
                <a:spcPts val="0"/>
              </a:spcAft>
              <a:buClrTx/>
              <a:buSzTx/>
              <a:buFont typeface="Arial" panose="020B0604020202020204" pitchFamily="34" charset="0"/>
              <a:buChar char="•"/>
              <a:defRPr/>
            </a:pPr>
            <a:r>
              <a:rPr kumimoji="0" lang="zh-CN" altLang="en-US" sz="1600" b="0" i="0" spc="50" baseline="0" noProof="0" dirty="0">
                <a:ln w="3175">
                  <a:noFill/>
                  <a:prstDash val="dash"/>
                </a:ln>
                <a:solidFill>
                  <a:sysClr val="windowText" lastClr="000000">
                    <a:lumMod val="65000"/>
                    <a:lumOff val="35000"/>
                  </a:sysClr>
                </a:solidFill>
                <a:effectLst/>
                <a:uLnTx/>
                <a:uFillTx/>
                <a:latin typeface="微软雅黑" panose="020B0503020204020204" charset="-122"/>
                <a:cs typeface="微软雅黑" panose="020B0503020204020204" charset="-122"/>
              </a:rPr>
              <a:t>（6）在通风亭周边排放粉尘、烟尘、腐蚀性气体；</a:t>
            </a:r>
            <a:endParaRPr kumimoji="0" lang="zh-CN" altLang="en-US" sz="1600" b="0" i="0" spc="50" baseline="0" noProof="0" dirty="0">
              <a:ln w="3175">
                <a:noFill/>
                <a:prstDash val="dash"/>
              </a:ln>
              <a:solidFill>
                <a:sysClr val="windowText" lastClr="000000">
                  <a:lumMod val="65000"/>
                  <a:lumOff val="35000"/>
                </a:sysClr>
              </a:solidFill>
              <a:effectLst/>
              <a:uLnTx/>
              <a:uFillTx/>
              <a:latin typeface="微软雅黑" panose="020B0503020204020204" charset="-122"/>
              <a:cs typeface="微软雅黑" panose="020B0503020204020204" charset="-122"/>
            </a:endParaRPr>
          </a:p>
          <a:p>
            <a:pPr marL="285750" marR="0" lvl="0" indent="-285750" algn="just" defTabSz="914400" rtl="0" fontAlgn="auto">
              <a:lnSpc>
                <a:spcPct val="130000"/>
              </a:lnSpc>
              <a:spcBef>
                <a:spcPts val="0"/>
              </a:spcBef>
              <a:spcAft>
                <a:spcPts val="0"/>
              </a:spcAft>
              <a:buClrTx/>
              <a:buSzTx/>
              <a:buFont typeface="Arial" panose="020B0604020202020204" pitchFamily="34" charset="0"/>
              <a:buChar char="•"/>
              <a:defRPr/>
            </a:pPr>
            <a:r>
              <a:rPr kumimoji="0" lang="zh-CN" altLang="en-US" sz="1600" b="0" i="0" spc="50" baseline="0" noProof="0" dirty="0">
                <a:ln w="3175">
                  <a:noFill/>
                  <a:prstDash val="dash"/>
                </a:ln>
                <a:solidFill>
                  <a:sysClr val="windowText" lastClr="000000">
                    <a:lumMod val="65000"/>
                    <a:lumOff val="35000"/>
                  </a:sysClr>
                </a:solidFill>
                <a:effectLst/>
                <a:uLnTx/>
                <a:uFillTx/>
                <a:latin typeface="微软雅黑" panose="020B0503020204020204" charset="-122"/>
                <a:cs typeface="微软雅黑" panose="020B0503020204020204" charset="-122"/>
              </a:rPr>
              <a:t>（7）在保护区内烧荒、燃放烟花爆竹；</a:t>
            </a:r>
            <a:endParaRPr kumimoji="0" lang="zh-CN" altLang="en-US" sz="1600" b="0" i="0" spc="50" baseline="0" noProof="0" dirty="0">
              <a:ln w="3175">
                <a:noFill/>
                <a:prstDash val="dash"/>
              </a:ln>
              <a:solidFill>
                <a:sysClr val="windowText" lastClr="000000">
                  <a:lumMod val="65000"/>
                  <a:lumOff val="35000"/>
                </a:sysClr>
              </a:solidFill>
              <a:effectLst/>
              <a:uLnTx/>
              <a:uFillTx/>
              <a:latin typeface="微软雅黑" panose="020B0503020204020204" charset="-122"/>
              <a:cs typeface="微软雅黑" panose="020B0503020204020204" charset="-122"/>
            </a:endParaRPr>
          </a:p>
          <a:p>
            <a:pPr marL="285750" marR="0" lvl="0" indent="-285750" algn="just" defTabSz="914400" rtl="0" fontAlgn="auto">
              <a:lnSpc>
                <a:spcPct val="130000"/>
              </a:lnSpc>
              <a:spcBef>
                <a:spcPts val="0"/>
              </a:spcBef>
              <a:spcAft>
                <a:spcPts val="0"/>
              </a:spcAft>
              <a:buClrTx/>
              <a:buSzTx/>
              <a:buFont typeface="Arial" panose="020B0604020202020204" pitchFamily="34" charset="0"/>
              <a:buChar char="•"/>
              <a:defRPr/>
            </a:pPr>
            <a:r>
              <a:rPr kumimoji="0" lang="zh-CN" altLang="en-US" sz="1600" b="0" i="0" spc="50" baseline="0" noProof="0" dirty="0">
                <a:ln w="3175">
                  <a:noFill/>
                  <a:prstDash val="dash"/>
                </a:ln>
                <a:solidFill>
                  <a:sysClr val="windowText" lastClr="000000">
                    <a:lumMod val="65000"/>
                    <a:lumOff val="35000"/>
                  </a:sysClr>
                </a:solidFill>
                <a:effectLst/>
                <a:uLnTx/>
                <a:uFillTx/>
                <a:latin typeface="微软雅黑" panose="020B0503020204020204" charset="-122"/>
                <a:cs typeface="微软雅黑" panose="020B0503020204020204" charset="-122"/>
              </a:rPr>
              <a:t>（8）在车站出入口、疏散通道内、闸机口滞留；</a:t>
            </a:r>
            <a:endParaRPr kumimoji="0" lang="zh-CN" altLang="en-US" sz="1600" b="0" i="0" spc="50" baseline="0" noProof="0" dirty="0">
              <a:ln w="3175">
                <a:noFill/>
                <a:prstDash val="dash"/>
              </a:ln>
              <a:solidFill>
                <a:sysClr val="windowText" lastClr="000000">
                  <a:lumMod val="65000"/>
                  <a:lumOff val="35000"/>
                </a:sysClr>
              </a:solidFill>
              <a:effectLst/>
              <a:uLnTx/>
              <a:uFillTx/>
              <a:latin typeface="微软雅黑" panose="020B0503020204020204" charset="-122"/>
              <a:cs typeface="微软雅黑" panose="020B0503020204020204" charset="-122"/>
            </a:endParaRPr>
          </a:p>
          <a:p>
            <a:pPr marL="285750" marR="0" lvl="0" indent="-285750" algn="just" defTabSz="914400" rtl="0" fontAlgn="auto">
              <a:lnSpc>
                <a:spcPct val="130000"/>
              </a:lnSpc>
              <a:spcBef>
                <a:spcPts val="0"/>
              </a:spcBef>
              <a:spcAft>
                <a:spcPts val="0"/>
              </a:spcAft>
              <a:buClrTx/>
              <a:buSzTx/>
              <a:buFont typeface="Arial" panose="020B0604020202020204" pitchFamily="34" charset="0"/>
              <a:buChar char="•"/>
              <a:defRPr/>
            </a:pPr>
            <a:r>
              <a:rPr kumimoji="0" lang="zh-CN" altLang="en-US" sz="1600" b="0" i="0" spc="50" baseline="0" noProof="0" dirty="0">
                <a:ln w="3175">
                  <a:noFill/>
                  <a:prstDash val="dash"/>
                </a:ln>
                <a:solidFill>
                  <a:sysClr val="windowText" lastClr="000000">
                    <a:lumMod val="65000"/>
                    <a:lumOff val="35000"/>
                  </a:sysClr>
                </a:solidFill>
                <a:effectLst/>
                <a:uLnTx/>
                <a:uFillTx/>
                <a:latin typeface="微软雅黑" panose="020B0503020204020204" charset="-122"/>
                <a:cs typeface="微软雅黑" panose="020B0503020204020204" charset="-122"/>
              </a:rPr>
              <a:t>（9）强行上下车；</a:t>
            </a:r>
            <a:endParaRPr kumimoji="0" lang="zh-CN" altLang="en-US" sz="1600" b="0" i="0" spc="50" baseline="0" noProof="0" dirty="0">
              <a:ln w="3175">
                <a:noFill/>
                <a:prstDash val="dash"/>
              </a:ln>
              <a:solidFill>
                <a:sysClr val="windowText" lastClr="000000">
                  <a:lumMod val="65000"/>
                  <a:lumOff val="35000"/>
                </a:sysClr>
              </a:solidFill>
              <a:effectLst/>
              <a:uLnTx/>
              <a:uFillTx/>
              <a:latin typeface="微软雅黑" panose="020B0503020204020204" charset="-122"/>
              <a:cs typeface="微软雅黑" panose="020B0503020204020204" charset="-122"/>
            </a:endParaRPr>
          </a:p>
          <a:p>
            <a:pPr marL="285750" marR="0" lvl="0" indent="-285750" algn="just" defTabSz="914400" rtl="0" fontAlgn="auto">
              <a:lnSpc>
                <a:spcPct val="130000"/>
              </a:lnSpc>
              <a:spcBef>
                <a:spcPts val="0"/>
              </a:spcBef>
              <a:spcAft>
                <a:spcPts val="0"/>
              </a:spcAft>
              <a:buClrTx/>
              <a:buSzTx/>
              <a:buFont typeface="Arial" panose="020B0604020202020204" pitchFamily="34" charset="0"/>
              <a:buChar char="•"/>
              <a:defRPr/>
            </a:pPr>
            <a:r>
              <a:rPr kumimoji="0" lang="zh-CN" altLang="en-US" sz="1600" b="0" i="0" spc="50" baseline="0" noProof="0" dirty="0">
                <a:ln w="3175">
                  <a:noFill/>
                  <a:prstDash val="dash"/>
                </a:ln>
                <a:solidFill>
                  <a:sysClr val="windowText" lastClr="000000">
                    <a:lumMod val="65000"/>
                    <a:lumOff val="35000"/>
                  </a:sysClr>
                </a:solidFill>
                <a:effectLst/>
                <a:uLnTx/>
                <a:uFillTx/>
                <a:latin typeface="微软雅黑" panose="020B0503020204020204" charset="-122"/>
                <a:cs typeface="微软雅黑" panose="020B0503020204020204" charset="-122"/>
              </a:rPr>
              <a:t>（10）在非紧急状态下动用紧急或者安全装置；</a:t>
            </a:r>
            <a:endParaRPr kumimoji="0" lang="zh-CN" altLang="en-US" sz="1600" b="0" i="0" spc="50" baseline="0" noProof="0" dirty="0">
              <a:ln w="3175">
                <a:noFill/>
                <a:prstDash val="dash"/>
              </a:ln>
              <a:solidFill>
                <a:sysClr val="windowText" lastClr="000000">
                  <a:lumMod val="65000"/>
                  <a:lumOff val="35000"/>
                </a:sysClr>
              </a:solidFill>
              <a:effectLst/>
              <a:uLnTx/>
              <a:uFillTx/>
              <a:latin typeface="微软雅黑" panose="020B0503020204020204" charset="-122"/>
              <a:cs typeface="微软雅黑" panose="020B0503020204020204" charset="-122"/>
            </a:endParaRPr>
          </a:p>
          <a:p>
            <a:pPr marL="285750" marR="0" lvl="0" indent="-285750" algn="just" defTabSz="914400" rtl="0" fontAlgn="auto">
              <a:lnSpc>
                <a:spcPct val="130000"/>
              </a:lnSpc>
              <a:spcBef>
                <a:spcPts val="0"/>
              </a:spcBef>
              <a:spcAft>
                <a:spcPts val="0"/>
              </a:spcAft>
              <a:buClrTx/>
              <a:buSzTx/>
              <a:buFont typeface="Arial" panose="020B0604020202020204" pitchFamily="34" charset="0"/>
              <a:buChar char="•"/>
              <a:defRPr/>
            </a:pPr>
            <a:r>
              <a:rPr kumimoji="0" lang="zh-CN" altLang="en-US" sz="1600" b="0" i="0" spc="50" baseline="0" noProof="0" dirty="0">
                <a:ln w="3175">
                  <a:noFill/>
                  <a:prstDash val="dash"/>
                </a:ln>
                <a:solidFill>
                  <a:sysClr val="windowText" lastClr="000000">
                    <a:lumMod val="65000"/>
                    <a:lumOff val="35000"/>
                  </a:sysClr>
                </a:solidFill>
                <a:effectLst/>
                <a:uLnTx/>
                <a:uFillTx/>
                <a:latin typeface="微软雅黑" panose="020B0503020204020204" charset="-122"/>
                <a:cs typeface="微软雅黑" panose="020B0503020204020204" charset="-122"/>
              </a:rPr>
              <a:t>（11）在车站、车厢或者疏散通道内堆放物品、设置摊点等影响疏散的行为；</a:t>
            </a:r>
            <a:endParaRPr kumimoji="0" lang="zh-CN" altLang="en-US" sz="1600" b="0" i="0" spc="50" baseline="0" noProof="0" dirty="0">
              <a:ln w="3175">
                <a:noFill/>
                <a:prstDash val="dash"/>
              </a:ln>
              <a:solidFill>
                <a:sysClr val="windowText" lastClr="000000">
                  <a:lumMod val="65000"/>
                  <a:lumOff val="35000"/>
                </a:sysClr>
              </a:solidFill>
              <a:effectLst/>
              <a:uLnTx/>
              <a:uFillTx/>
              <a:latin typeface="微软雅黑" panose="020B0503020204020204" charset="-122"/>
              <a:cs typeface="微软雅黑" panose="020B0503020204020204" charset="-122"/>
            </a:endParaRPr>
          </a:p>
          <a:p>
            <a:pPr marL="285750" marR="0" lvl="0" indent="-285750" algn="just" defTabSz="914400" rtl="0" fontAlgn="auto">
              <a:lnSpc>
                <a:spcPct val="130000"/>
              </a:lnSpc>
              <a:spcBef>
                <a:spcPts val="0"/>
              </a:spcBef>
              <a:spcAft>
                <a:spcPts val="0"/>
              </a:spcAft>
              <a:buClrTx/>
              <a:buSzTx/>
              <a:buFont typeface="Arial" panose="020B0604020202020204" pitchFamily="34" charset="0"/>
              <a:buChar char="•"/>
              <a:defRPr/>
            </a:pPr>
            <a:r>
              <a:rPr kumimoji="0" lang="zh-CN" altLang="en-US" sz="1600" b="0" i="0" spc="50" baseline="0" noProof="0" dirty="0">
                <a:ln w="3175">
                  <a:noFill/>
                  <a:prstDash val="dash"/>
                </a:ln>
                <a:solidFill>
                  <a:sysClr val="windowText" lastClr="000000">
                    <a:lumMod val="65000"/>
                    <a:lumOff val="35000"/>
                  </a:sysClr>
                </a:solidFill>
                <a:effectLst/>
                <a:uLnTx/>
                <a:uFillTx/>
                <a:latin typeface="微软雅黑" panose="020B0503020204020204" charset="-122"/>
                <a:cs typeface="微软雅黑" panose="020B0503020204020204" charset="-122"/>
              </a:rPr>
              <a:t>（12）攀爬、跨越护栏护网，违规进出闸机；</a:t>
            </a:r>
            <a:endParaRPr kumimoji="0" lang="zh-CN" altLang="en-US" sz="1600" b="0" i="0" spc="50" baseline="0" noProof="0" dirty="0">
              <a:ln w="3175">
                <a:noFill/>
                <a:prstDash val="dash"/>
              </a:ln>
              <a:solidFill>
                <a:sysClr val="windowText" lastClr="000000">
                  <a:lumMod val="65000"/>
                  <a:lumOff val="35000"/>
                </a:sysClr>
              </a:solidFill>
              <a:effectLst/>
              <a:uLnTx/>
              <a:uFillTx/>
              <a:latin typeface="微软雅黑" panose="020B0503020204020204" charset="-122"/>
              <a:cs typeface="微软雅黑" panose="020B0503020204020204" charset="-122"/>
            </a:endParaRPr>
          </a:p>
          <a:p>
            <a:pPr marL="285750" marR="0" lvl="0" indent="-285750" algn="just" defTabSz="914400" rtl="0" fontAlgn="auto">
              <a:lnSpc>
                <a:spcPct val="130000"/>
              </a:lnSpc>
              <a:spcBef>
                <a:spcPts val="0"/>
              </a:spcBef>
              <a:spcAft>
                <a:spcPts val="0"/>
              </a:spcAft>
              <a:buClrTx/>
              <a:buSzTx/>
              <a:buFont typeface="Arial" panose="020B0604020202020204" pitchFamily="34" charset="0"/>
              <a:buChar char="•"/>
              <a:defRPr/>
            </a:pPr>
            <a:r>
              <a:rPr kumimoji="0" lang="zh-CN" altLang="en-US" sz="1600" b="0" i="0" spc="50" baseline="0" noProof="0" dirty="0">
                <a:ln w="3175">
                  <a:noFill/>
                  <a:prstDash val="dash"/>
                </a:ln>
                <a:solidFill>
                  <a:sysClr val="windowText" lastClr="000000">
                    <a:lumMod val="65000"/>
                    <a:lumOff val="35000"/>
                  </a:sysClr>
                </a:solidFill>
                <a:effectLst/>
                <a:uLnTx/>
                <a:uFillTx/>
                <a:latin typeface="微软雅黑" panose="020B0503020204020204" charset="-122"/>
                <a:cs typeface="微软雅黑" panose="020B0503020204020204" charset="-122"/>
              </a:rPr>
              <a:t>（13）在运行的自动扶梯上逆行；</a:t>
            </a:r>
            <a:endParaRPr kumimoji="0" lang="zh-CN" altLang="en-US" sz="1600" b="0" i="0" spc="50" baseline="0" noProof="0" dirty="0">
              <a:ln w="3175">
                <a:noFill/>
                <a:prstDash val="dash"/>
              </a:ln>
              <a:solidFill>
                <a:sysClr val="windowText" lastClr="000000">
                  <a:lumMod val="65000"/>
                  <a:lumOff val="35000"/>
                </a:sysClr>
              </a:solidFill>
              <a:effectLst/>
              <a:uLnTx/>
              <a:uFillTx/>
              <a:latin typeface="微软雅黑" panose="020B0503020204020204" charset="-122"/>
              <a:cs typeface="微软雅黑" panose="020B0503020204020204" charset="-122"/>
            </a:endParaRPr>
          </a:p>
          <a:p>
            <a:pPr marL="285750" marR="0" lvl="0" indent="-285750" algn="just" defTabSz="914400" rtl="0" fontAlgn="auto">
              <a:lnSpc>
                <a:spcPct val="130000"/>
              </a:lnSpc>
              <a:spcBef>
                <a:spcPts val="0"/>
              </a:spcBef>
              <a:spcAft>
                <a:spcPts val="0"/>
              </a:spcAft>
              <a:buClrTx/>
              <a:buSzTx/>
              <a:buFont typeface="Arial" panose="020B0604020202020204" pitchFamily="34" charset="0"/>
              <a:buChar char="•"/>
              <a:defRPr/>
            </a:pPr>
            <a:r>
              <a:rPr kumimoji="0" lang="zh-CN" altLang="en-US" sz="1600" b="0" i="0" spc="50" baseline="0" noProof="0" dirty="0">
                <a:ln w="3175">
                  <a:noFill/>
                  <a:prstDash val="dash"/>
                </a:ln>
                <a:solidFill>
                  <a:sysClr val="windowText" lastClr="000000">
                    <a:lumMod val="65000"/>
                    <a:lumOff val="35000"/>
                  </a:sysClr>
                </a:solidFill>
                <a:effectLst/>
                <a:uLnTx/>
                <a:uFillTx/>
                <a:latin typeface="微软雅黑" panose="020B0503020204020204" charset="-122"/>
                <a:cs typeface="微软雅黑" panose="020B0503020204020204" charset="-122"/>
              </a:rPr>
              <a:t>（14）在车站、车厢内追逐、打闹或者从事滑板、轮滑、自行车等运动；</a:t>
            </a:r>
            <a:endParaRPr kumimoji="0" lang="zh-CN" altLang="en-US" sz="1600" b="0" i="0" spc="50" baseline="0" noProof="0" dirty="0">
              <a:ln w="3175">
                <a:noFill/>
                <a:prstDash val="dash"/>
              </a:ln>
              <a:solidFill>
                <a:sysClr val="windowText" lastClr="000000">
                  <a:lumMod val="65000"/>
                  <a:lumOff val="35000"/>
                </a:sysClr>
              </a:solidFill>
              <a:effectLst/>
              <a:uLnTx/>
              <a:uFillTx/>
              <a:latin typeface="微软雅黑" panose="020B0503020204020204" charset="-122"/>
              <a:cs typeface="微软雅黑" panose="020B0503020204020204" charset="-122"/>
            </a:endParaRPr>
          </a:p>
          <a:p>
            <a:pPr marL="285750" marR="0" lvl="0" indent="-285750" algn="just" defTabSz="914400" rtl="0" fontAlgn="auto">
              <a:lnSpc>
                <a:spcPct val="130000"/>
              </a:lnSpc>
              <a:spcBef>
                <a:spcPts val="0"/>
              </a:spcBef>
              <a:spcAft>
                <a:spcPts val="0"/>
              </a:spcAft>
              <a:buClrTx/>
              <a:buSzTx/>
              <a:buFont typeface="Arial" panose="020B0604020202020204" pitchFamily="34" charset="0"/>
              <a:buChar char="•"/>
              <a:defRPr/>
            </a:pPr>
            <a:r>
              <a:rPr kumimoji="0" lang="zh-CN" altLang="en-US" sz="1600" b="0" i="0" spc="50" baseline="0" noProof="0" dirty="0">
                <a:ln w="3175">
                  <a:noFill/>
                  <a:prstDash val="dash"/>
                </a:ln>
                <a:solidFill>
                  <a:sysClr val="windowText" lastClr="000000">
                    <a:lumMod val="65000"/>
                    <a:lumOff val="35000"/>
                  </a:sysClr>
                </a:solidFill>
                <a:effectLst/>
                <a:uLnTx/>
                <a:uFillTx/>
                <a:latin typeface="微软雅黑" panose="020B0503020204020204" charset="-122"/>
                <a:cs typeface="微软雅黑" panose="020B0503020204020204" charset="-122"/>
              </a:rPr>
              <a:t>（15）在车站、车厢内乞讨、卖艺；</a:t>
            </a:r>
            <a:endParaRPr kumimoji="0" lang="zh-CN" altLang="en-US" sz="1600" b="0" i="0" spc="50" baseline="0" noProof="0" dirty="0">
              <a:ln w="3175">
                <a:noFill/>
                <a:prstDash val="dash"/>
              </a:ln>
              <a:solidFill>
                <a:sysClr val="windowText" lastClr="000000">
                  <a:lumMod val="65000"/>
                  <a:lumOff val="35000"/>
                </a:sysClr>
              </a:solidFill>
              <a:effectLst/>
              <a:uLnTx/>
              <a:uFillTx/>
              <a:latin typeface="微软雅黑" panose="020B0503020204020204" charset="-122"/>
              <a:cs typeface="微软雅黑" panose="020B0503020204020204" charset="-122"/>
            </a:endParaRPr>
          </a:p>
          <a:p>
            <a:pPr marL="285750" marR="0" lvl="0" indent="-285750" algn="just" defTabSz="914400" rtl="0" fontAlgn="auto">
              <a:lnSpc>
                <a:spcPct val="130000"/>
              </a:lnSpc>
              <a:spcBef>
                <a:spcPts val="0"/>
              </a:spcBef>
              <a:spcAft>
                <a:spcPts val="0"/>
              </a:spcAft>
              <a:buClrTx/>
              <a:buSzTx/>
              <a:buFont typeface="Arial" panose="020B0604020202020204" pitchFamily="34" charset="0"/>
              <a:buChar char="•"/>
              <a:defRPr/>
            </a:pPr>
            <a:r>
              <a:rPr kumimoji="0" lang="zh-CN" altLang="en-US" sz="1600" b="0" i="0" spc="50" baseline="0" noProof="0" dirty="0">
                <a:ln w="3175">
                  <a:noFill/>
                  <a:prstDash val="dash"/>
                </a:ln>
                <a:solidFill>
                  <a:sysClr val="windowText" lastClr="000000">
                    <a:lumMod val="65000"/>
                    <a:lumOff val="35000"/>
                  </a:sysClr>
                </a:solidFill>
                <a:effectLst/>
                <a:uLnTx/>
                <a:uFillTx/>
                <a:latin typeface="微软雅黑" panose="020B0503020204020204" charset="-122"/>
                <a:cs typeface="微软雅黑" panose="020B0503020204020204" charset="-122"/>
              </a:rPr>
              <a:t>（16）在车站、车厢内派发广告等物品；</a:t>
            </a:r>
            <a:endParaRPr kumimoji="0" lang="zh-CN" altLang="en-US" sz="1600" b="0" i="0" spc="50" baseline="0" noProof="0" dirty="0">
              <a:ln w="3175">
                <a:noFill/>
                <a:prstDash val="dash"/>
              </a:ln>
              <a:solidFill>
                <a:sysClr val="windowText" lastClr="000000">
                  <a:lumMod val="65000"/>
                  <a:lumOff val="35000"/>
                </a:sysClr>
              </a:solidFill>
              <a:effectLst/>
              <a:uLnTx/>
              <a:uFillTx/>
              <a:latin typeface="微软雅黑" panose="020B0503020204020204" charset="-122"/>
              <a:cs typeface="微软雅黑" panose="020B0503020204020204" charset="-122"/>
            </a:endParaRPr>
          </a:p>
          <a:p>
            <a:pPr marL="285750" marR="0" lvl="0" indent="-285750" algn="just" defTabSz="914400" rtl="0" fontAlgn="auto">
              <a:lnSpc>
                <a:spcPct val="130000"/>
              </a:lnSpc>
              <a:spcBef>
                <a:spcPts val="0"/>
              </a:spcBef>
              <a:spcAft>
                <a:spcPts val="0"/>
              </a:spcAft>
              <a:buClrTx/>
              <a:buSzTx/>
              <a:buFont typeface="Arial" panose="020B0604020202020204" pitchFamily="34" charset="0"/>
              <a:buChar char="•"/>
              <a:defRPr/>
            </a:pPr>
            <a:r>
              <a:rPr kumimoji="0" lang="zh-CN" altLang="en-US" sz="1600" b="0" i="0" spc="50" baseline="0" noProof="0" dirty="0">
                <a:ln w="3175">
                  <a:noFill/>
                  <a:prstDash val="dash"/>
                </a:ln>
                <a:solidFill>
                  <a:sysClr val="windowText" lastClr="000000">
                    <a:lumMod val="65000"/>
                    <a:lumOff val="35000"/>
                  </a:sysClr>
                </a:solidFill>
                <a:effectLst/>
                <a:uLnTx/>
                <a:uFillTx/>
                <a:latin typeface="微软雅黑" panose="020B0503020204020204" charset="-122"/>
                <a:cs typeface="微软雅黑" panose="020B0503020204020204" charset="-122"/>
              </a:rPr>
              <a:t>（17）其他危害轨道交通运营安全的行为。</a:t>
            </a:r>
            <a:endParaRPr kumimoji="0" lang="zh-CN" altLang="en-US" sz="1600" b="0" i="0" spc="50" baseline="0" noProof="0" dirty="0">
              <a:ln w="3175">
                <a:noFill/>
                <a:prstDash val="dash"/>
              </a:ln>
              <a:solidFill>
                <a:sysClr val="windowText" lastClr="000000">
                  <a:lumMod val="65000"/>
                  <a:lumOff val="35000"/>
                </a:sysClr>
              </a:solidFill>
              <a:effectLst/>
              <a:uLnTx/>
              <a:uFillTx/>
              <a:latin typeface="微软雅黑" panose="020B0503020204020204" charset="-122"/>
              <a:cs typeface="微软雅黑" panose="020B0503020204020204" charset="-122"/>
            </a:endParaRPr>
          </a:p>
        </p:txBody>
      </p:sp>
      <p:sp>
        <p:nvSpPr>
          <p:cNvPr id="4" name="Title 6"/>
          <p:cNvSpPr txBox="1"/>
          <p:nvPr>
            <p:custDataLst>
              <p:tags r:id="rId2"/>
            </p:custDataLst>
          </p:nvPr>
        </p:nvSpPr>
        <p:spPr>
          <a:xfrm>
            <a:off x="608330" y="196850"/>
            <a:ext cx="10975340" cy="697230"/>
          </a:xfrm>
          <a:prstGeom prst="rect">
            <a:avLst/>
          </a:prstGeom>
          <a:noFill/>
          <a:ln w="3175">
            <a:noFill/>
            <a:prstDash val="sysDash"/>
          </a:ln>
        </p:spPr>
        <p:txBody>
          <a:bodyPr wrap="square" lIns="72000" tIns="36000" rIns="72000" bIns="108000" anchor="ctr"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ysClr val="windowText" lastClr="000000"/>
                </a:solidFill>
                <a:effectLst/>
                <a:latin typeface="Arial" panose="020B0604020202020204" pitchFamily="34" charset="0"/>
                <a:ea typeface="微软雅黑" panose="020B0503020204020204" charset="-122"/>
                <a:cs typeface="Segoe UI" panose="020B0502040204020203" pitchFamily="34" charset="0"/>
              </a:defRPr>
            </a:lvl1pPr>
          </a:lstStyle>
          <a:p>
            <a:pPr marL="0" marR="0" lvl="0" indent="0" algn="l" defTabSz="913765" rtl="0" eaLnBrk="1" fontAlgn="auto" latinLnBrk="0" hangingPunct="1">
              <a:lnSpc>
                <a:spcPct val="100000"/>
              </a:lnSpc>
              <a:spcBef>
                <a:spcPct val="0"/>
              </a:spcBef>
              <a:spcAft>
                <a:spcPts val="800"/>
              </a:spcAft>
              <a:buClrTx/>
              <a:buSzTx/>
              <a:buFontTx/>
              <a:buNone/>
              <a:defRPr/>
            </a:pPr>
            <a:r>
              <a:rPr kumimoji="0" lang="zh-CN" altLang="en-US" sz="3600" b="1" i="0" spc="300" baseline="0" noProof="0" dirty="0">
                <a:ln w="3175">
                  <a:noFill/>
                  <a:prstDash val="dash"/>
                </a:ln>
                <a:solidFill>
                  <a:sysClr val="windowText" lastClr="000000">
                    <a:lumMod val="75000"/>
                    <a:lumOff val="25000"/>
                  </a:sysClr>
                </a:solidFill>
                <a:effectLst/>
                <a:uLnTx/>
                <a:uFillTx/>
                <a:latin typeface="Arial" panose="020B0604020202020204" pitchFamily="34" charset="0"/>
                <a:ea typeface="微软雅黑" panose="020B0503020204020204" charset="-122"/>
                <a:cs typeface="微软雅黑" panose="020B0503020204020204" charset="-122"/>
              </a:rPr>
              <a:t>危害轨道交通的行为</a:t>
            </a:r>
            <a:endParaRPr kumimoji="0" lang="zh-CN" altLang="en-US" sz="3600" b="1" i="0" spc="300" baseline="0" noProof="0" dirty="0">
              <a:ln w="3175">
                <a:noFill/>
                <a:prstDash val="dash"/>
              </a:ln>
              <a:solidFill>
                <a:sysClr val="windowText" lastClr="000000">
                  <a:lumMod val="75000"/>
                  <a:lumOff val="25000"/>
                </a:sysClr>
              </a:solidFill>
              <a:effectLst/>
              <a:uLnTx/>
              <a:uFillTx/>
              <a:latin typeface="Arial" panose="020B0604020202020204" pitchFamily="34" charset="0"/>
              <a:ea typeface="微软雅黑" panose="020B0503020204020204" charset="-122"/>
              <a:cs typeface="微软雅黑" panose="020B0503020204020204" charset="-122"/>
            </a:endParaRPr>
          </a:p>
        </p:txBody>
      </p:sp>
    </p:spTree>
    <p:custDataLst>
      <p:tags r:id="rId3"/>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 name="文本框 20"/>
          <p:cNvSpPr txBox="1"/>
          <p:nvPr>
            <p:custDataLst>
              <p:tags r:id="rId1"/>
            </p:custDataLst>
          </p:nvPr>
        </p:nvSpPr>
        <p:spPr>
          <a:xfrm>
            <a:off x="673100" y="1323340"/>
            <a:ext cx="3632200" cy="629920"/>
          </a:xfrm>
          <a:prstGeom prst="rect">
            <a:avLst/>
          </a:prstGeom>
          <a:noFill/>
        </p:spPr>
        <p:txBody>
          <a:bodyPr wrap="square" lIns="101600" tIns="38100" rIns="63500" bIns="38100" rtlCol="0">
            <a:noAutofit/>
          </a:bodyPr>
          <a:lstStyle/>
          <a:p>
            <a:r>
              <a:rPr lang="zh-CN" altLang="en-US" sz="3600" b="1" spc="300" dirty="0">
                <a:solidFill>
                  <a:srgbClr val="000000">
                    <a:lumMod val="75000"/>
                    <a:lumOff val="25000"/>
                  </a:srgbClr>
                </a:solidFill>
                <a:uFillTx/>
                <a:latin typeface="Arial" panose="020B0604020202020204" pitchFamily="34" charset="0"/>
                <a:ea typeface="微软雅黑" panose="020B0503020204020204" charset="-122"/>
              </a:rPr>
              <a:t>应急管理</a:t>
            </a:r>
            <a:endParaRPr lang="zh-CN" altLang="en-US" sz="3600" b="1" spc="300" dirty="0">
              <a:solidFill>
                <a:srgbClr val="000000">
                  <a:lumMod val="75000"/>
                  <a:lumOff val="25000"/>
                </a:srgbClr>
              </a:solidFill>
              <a:uFillTx/>
              <a:latin typeface="Arial" panose="020B0604020202020204" pitchFamily="34" charset="0"/>
              <a:ea typeface="微软雅黑" panose="020B0503020204020204" charset="-122"/>
            </a:endParaRPr>
          </a:p>
        </p:txBody>
      </p:sp>
      <p:sp>
        <p:nvSpPr>
          <p:cNvPr id="24" name="文本框 23"/>
          <p:cNvSpPr txBox="1"/>
          <p:nvPr>
            <p:custDataLst>
              <p:tags r:id="rId2"/>
            </p:custDataLst>
          </p:nvPr>
        </p:nvSpPr>
        <p:spPr>
          <a:xfrm>
            <a:off x="673100" y="2917172"/>
            <a:ext cx="4629187" cy="2157730"/>
          </a:xfrm>
          <a:prstGeom prst="rect">
            <a:avLst/>
          </a:prstGeom>
          <a:noFill/>
        </p:spPr>
        <p:txBody>
          <a:bodyPr wrap="square" lIns="101600" tIns="0" rIns="82550" bIns="0" rtlCol="0">
            <a:spAutoFit/>
          </a:bodyPr>
          <a:lstStyle>
            <a:defPPr>
              <a:defRPr lang="zh-CN"/>
            </a:defPPr>
            <a:lvl1pPr fontAlgn="auto">
              <a:lnSpc>
                <a:spcPct val="130000"/>
              </a:lnSpc>
              <a:spcAft>
                <a:spcPts val="1000"/>
              </a:spcAft>
              <a:defRPr sz="1600" spc="150"/>
            </a:lvl1pPr>
          </a:lstStyle>
          <a:p>
            <a:pPr lvl="0" algn="just"/>
            <a:r>
              <a:rPr lang="zh-CN" altLang="zh-CN" sz="1800" dirty="0">
                <a:latin typeface="微软雅黑" panose="020B0503020204020204" charset="-122"/>
                <a:ea typeface="微软雅黑" panose="020B0503020204020204" charset="-122"/>
                <a:sym typeface="+mn-ea"/>
              </a:rPr>
              <a:t>轨道交通网络管理机构、运营单位应当建立健全轨道交通运营安全监测体系，监测轨道交通设备设施状态和运营状况，归集和分析气象灾害、大型活动等信息，对影响轨道交通运营安全的情形进行报告和预警。</a:t>
            </a:r>
            <a:endParaRPr lang="zh-CN" altLang="zh-CN" sz="1800" dirty="0">
              <a:solidFill>
                <a:srgbClr val="000000">
                  <a:lumMod val="75000"/>
                  <a:lumOff val="25000"/>
                </a:srgbClr>
              </a:solidFill>
              <a:uFillTx/>
              <a:latin typeface="微软雅黑" panose="020B0503020204020204" charset="-122"/>
              <a:ea typeface="微软雅黑" panose="020B0503020204020204" charset="-122"/>
              <a:sym typeface="+mn-ea"/>
            </a:endParaRPr>
          </a:p>
        </p:txBody>
      </p:sp>
      <p:pic>
        <p:nvPicPr>
          <p:cNvPr id="74" name="图片 73" descr="E:\桌面临时文件\@课件制作-材料\1陈晓宇制作\978-7-200-14983-8《城市轨道交通法律法规》PPT模板修改\7.jpg7"/>
          <p:cNvPicPr>
            <a:picLocks noChangeAspect="1"/>
          </p:cNvPicPr>
          <p:nvPr/>
        </p:nvPicPr>
        <p:blipFill>
          <a:blip r:embed="rId3"/>
          <a:srcRect l="10384" t="-750" r="37416" b="750"/>
          <a:stretch>
            <a:fillRect/>
          </a:stretch>
        </p:blipFill>
        <p:spPr>
          <a:xfrm>
            <a:off x="6817360" y="-70485"/>
            <a:ext cx="5368290" cy="6926580"/>
          </a:xfrm>
          <a:prstGeom prst="rect">
            <a:avLst/>
          </a:prstGeom>
        </p:spPr>
      </p:pic>
    </p:spTree>
    <p:custDataLst>
      <p:tags r:id="rId4"/>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p:sp>
        <p:nvSpPr>
          <p:cNvPr id="3" name="矩形 2"/>
          <p:cNvSpPr/>
          <p:nvPr>
            <p:custDataLst>
              <p:tags r:id="rId1"/>
            </p:custDataLst>
          </p:nvPr>
        </p:nvSpPr>
        <p:spPr>
          <a:xfrm>
            <a:off x="3522980" y="-80645"/>
            <a:ext cx="3666490" cy="2407920"/>
          </a:xfrm>
          <a:prstGeom prst="rect">
            <a:avLst/>
          </a:prstGeom>
          <a:solidFill>
            <a:srgbClr val="CCCCCC">
              <a:lumMod val="75000"/>
            </a:srgbClr>
          </a:solidFill>
          <a:ln w="25400" cap="flat" cmpd="sng" algn="ctr">
            <a:noFill/>
            <a:prstDash val="solid"/>
            <a:round/>
            <a:headEnd type="none" w="med" len="med"/>
            <a:tailEnd type="none" w="med" len="med"/>
          </a:ln>
        </p:spPr>
        <p:txBody>
          <a:bodyPr vert="horz" wrap="square" lIns="45720" tIns="45720" rIns="45720" bIns="45720" numCol="1" anchor="t" anchorCtr="0" compatLnSpc="1">
            <a:noAutofit/>
          </a:bodyPr>
          <a:lstStyle/>
          <a:p>
            <a:pPr marL="0" marR="0" lvl="0" indent="0" algn="l" defTabSz="2436495" rtl="0" eaLnBrk="1" fontAlgn="base" latinLnBrk="0" hangingPunct="0">
              <a:lnSpc>
                <a:spcPct val="100000"/>
              </a:lnSpc>
              <a:spcBef>
                <a:spcPct val="0"/>
              </a:spcBef>
              <a:spcAft>
                <a:spcPct val="0"/>
              </a:spcAft>
              <a:buClrTx/>
              <a:buSzTx/>
              <a:buFontTx/>
              <a:buNone/>
              <a:defRPr/>
            </a:pPr>
            <a:endParaRPr kumimoji="0" lang="zh-CN" altLang="zh-CN" sz="4800" b="0" i="0" u="none" strike="noStrike" kern="1200" cap="none" spc="0" normalizeH="0" baseline="0" noProof="0">
              <a:ln>
                <a:noFill/>
              </a:ln>
              <a:solidFill>
                <a:srgbClr val="27282D"/>
              </a:solidFill>
              <a:effectLst/>
              <a:uLnTx/>
              <a:uFillTx/>
              <a:latin typeface="Calibri" panose="020F0502020204030204" pitchFamily="34" charset="0"/>
              <a:ea typeface="等线" panose="02010600030101010101" charset="-122"/>
              <a:cs typeface="Calibri" panose="020F0502020204030204" pitchFamily="34" charset="0"/>
              <a:sym typeface="Calibri" panose="020F0502020204030204" pitchFamily="34" charset="0"/>
            </a:endParaRPr>
          </a:p>
        </p:txBody>
      </p:sp>
      <p:cxnSp>
        <p:nvCxnSpPr>
          <p:cNvPr id="7" name="直接连接符 6"/>
          <p:cNvCxnSpPr/>
          <p:nvPr>
            <p:custDataLst>
              <p:tags r:id="rId2"/>
            </p:custDataLst>
          </p:nvPr>
        </p:nvCxnSpPr>
        <p:spPr>
          <a:xfrm>
            <a:off x="4585335" y="3295650"/>
            <a:ext cx="723265" cy="0"/>
          </a:xfrm>
          <a:prstGeom prst="line">
            <a:avLst/>
          </a:prstGeom>
          <a:solidFill>
            <a:srgbClr val="FFFFFF"/>
          </a:solidFill>
          <a:ln w="31750" cap="flat" cmpd="sng" algn="ctr">
            <a:solidFill>
              <a:srgbClr val="CCCCCC">
                <a:lumMod val="60000"/>
                <a:lumOff val="40000"/>
              </a:srgbClr>
            </a:solidFill>
            <a:prstDash val="solid"/>
            <a:round/>
            <a:headEnd type="none" w="med" len="med"/>
            <a:tailEnd type="none" w="med" len="med"/>
          </a:ln>
        </p:spPr>
      </p:cxnSp>
      <p:sp>
        <p:nvSpPr>
          <p:cNvPr id="4" name="文本框 3"/>
          <p:cNvSpPr txBox="1"/>
          <p:nvPr>
            <p:custDataLst>
              <p:tags r:id="rId3"/>
            </p:custDataLst>
          </p:nvPr>
        </p:nvSpPr>
        <p:spPr>
          <a:xfrm>
            <a:off x="1215276" y="1400175"/>
            <a:ext cx="4016375" cy="164852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22860" rIns="22860">
            <a:normAutofit/>
          </a:bodyPr>
          <a:lstStyle>
            <a:defPPr>
              <a:defRPr lang="zh-CN"/>
            </a:defPPr>
            <a:lvl1pPr marR="0" lvl="0" indent="0" algn="r" fontAlgn="auto">
              <a:lnSpc>
                <a:spcPct val="120000"/>
              </a:lnSpc>
              <a:spcBef>
                <a:spcPts val="0"/>
              </a:spcBef>
              <a:spcAft>
                <a:spcPts val="0"/>
              </a:spcAft>
              <a:buClrTx/>
              <a:buSzTx/>
              <a:buFontTx/>
              <a:buNone/>
              <a:defRPr kumimoji="0" sz="4400" b="1" i="0" u="none" strike="noStrike" cap="none" spc="0" normalizeH="0" baseline="0">
                <a:ln>
                  <a:noFill/>
                </a:ln>
                <a:solidFill>
                  <a:prstClr val="black">
                    <a:lumMod val="75000"/>
                    <a:lumOff val="25000"/>
                  </a:prstClr>
                </a:solidFill>
                <a:effectLst/>
                <a:uLnTx/>
                <a:uFillTx/>
                <a:latin typeface="微软雅黑" panose="020B0503020204020204" charset="-122"/>
                <a:ea typeface="微软雅黑" panose="020B0503020204020204" charset="-122"/>
                <a:cs typeface="Calibri" panose="020F0502020204030204" pitchFamily="34" charset="0"/>
              </a:defRPr>
            </a:lvl1pPr>
            <a:lvl2pPr marL="742950" indent="-285750">
              <a:defRPr sz="4800">
                <a:solidFill>
                  <a:srgbClr val="27282D"/>
                </a:solidFill>
                <a:latin typeface="Calibri" panose="020F0502020204030204" pitchFamily="34" charset="0"/>
                <a:cs typeface="Calibri" panose="020F0502020204030204" pitchFamily="34" charset="0"/>
              </a:defRPr>
            </a:lvl2pPr>
            <a:lvl3pPr marL="1143000" indent="-228600">
              <a:defRPr sz="4800">
                <a:solidFill>
                  <a:srgbClr val="27282D"/>
                </a:solidFill>
                <a:latin typeface="Calibri" panose="020F0502020204030204" pitchFamily="34" charset="0"/>
                <a:cs typeface="Calibri" panose="020F0502020204030204" pitchFamily="34" charset="0"/>
              </a:defRPr>
            </a:lvl3pPr>
            <a:lvl4pPr marL="1600200" indent="-228600">
              <a:defRPr sz="4800">
                <a:solidFill>
                  <a:srgbClr val="27282D"/>
                </a:solidFill>
                <a:latin typeface="Calibri" panose="020F0502020204030204" pitchFamily="34" charset="0"/>
                <a:cs typeface="Calibri" panose="020F0502020204030204" pitchFamily="34" charset="0"/>
              </a:defRPr>
            </a:lvl4pPr>
            <a:lvl5pPr marL="2057400" indent="-228600">
              <a:defRPr sz="4800">
                <a:solidFill>
                  <a:srgbClr val="27282D"/>
                </a:solidFill>
                <a:latin typeface="Calibri" panose="020F0502020204030204" pitchFamily="34" charset="0"/>
                <a:cs typeface="Calibri" panose="020F0502020204030204" pitchFamily="34" charset="0"/>
              </a:defRPr>
            </a:lvl5pPr>
            <a:lvl6pPr marL="2514600" indent="-228600" defTabSz="2436495" eaLnBrk="0" fontAlgn="base" hangingPunct="0">
              <a:spcBef>
                <a:spcPct val="0"/>
              </a:spcBef>
              <a:spcAft>
                <a:spcPct val="0"/>
              </a:spcAft>
              <a:defRPr sz="4800">
                <a:solidFill>
                  <a:srgbClr val="27282D"/>
                </a:solidFill>
                <a:latin typeface="Calibri" panose="020F0502020204030204" pitchFamily="34" charset="0"/>
                <a:cs typeface="Calibri" panose="020F0502020204030204" pitchFamily="34" charset="0"/>
              </a:defRPr>
            </a:lvl6pPr>
            <a:lvl7pPr marL="2971800" indent="-228600" defTabSz="2436495" eaLnBrk="0" fontAlgn="base" hangingPunct="0">
              <a:spcBef>
                <a:spcPct val="0"/>
              </a:spcBef>
              <a:spcAft>
                <a:spcPct val="0"/>
              </a:spcAft>
              <a:defRPr sz="4800">
                <a:solidFill>
                  <a:srgbClr val="27282D"/>
                </a:solidFill>
                <a:latin typeface="Calibri" panose="020F0502020204030204" pitchFamily="34" charset="0"/>
                <a:cs typeface="Calibri" panose="020F0502020204030204" pitchFamily="34" charset="0"/>
              </a:defRPr>
            </a:lvl7pPr>
            <a:lvl8pPr marL="3429000" indent="-228600" defTabSz="2436495" eaLnBrk="0" fontAlgn="base" hangingPunct="0">
              <a:spcBef>
                <a:spcPct val="0"/>
              </a:spcBef>
              <a:spcAft>
                <a:spcPct val="0"/>
              </a:spcAft>
              <a:defRPr sz="4800">
                <a:solidFill>
                  <a:srgbClr val="27282D"/>
                </a:solidFill>
                <a:latin typeface="Calibri" panose="020F0502020204030204" pitchFamily="34" charset="0"/>
                <a:cs typeface="Calibri" panose="020F0502020204030204" pitchFamily="34" charset="0"/>
              </a:defRPr>
            </a:lvl8pPr>
            <a:lvl9pPr marL="3886200" indent="-228600" defTabSz="2436495" eaLnBrk="0" fontAlgn="base" hangingPunct="0">
              <a:spcBef>
                <a:spcPct val="0"/>
              </a:spcBef>
              <a:spcAft>
                <a:spcPct val="0"/>
              </a:spcAft>
              <a:defRPr sz="4800">
                <a:solidFill>
                  <a:srgbClr val="27282D"/>
                </a:solidFill>
                <a:latin typeface="Calibri" panose="020F0502020204030204" pitchFamily="34" charset="0"/>
                <a:cs typeface="Calibri" panose="020F0502020204030204" pitchFamily="34" charset="0"/>
              </a:defRPr>
            </a:lvl9pPr>
          </a:lstStyle>
          <a:p>
            <a:r>
              <a:rPr lang="en-US" altLang="zh-CN" sz="6600">
                <a:solidFill>
                  <a:sysClr val="windowText" lastClr="000000">
                    <a:lumMod val="75000"/>
                    <a:lumOff val="25000"/>
                  </a:sysClr>
                </a:solidFill>
                <a:latin typeface="Arial" panose="020B0604020202020204" pitchFamily="34" charset="0"/>
                <a:ea typeface="微软雅黑" panose="020B0503020204020204" charset="-122"/>
              </a:rPr>
              <a:t>法律责任</a:t>
            </a:r>
            <a:endParaRPr lang="en-US" altLang="zh-CN" sz="6600">
              <a:solidFill>
                <a:sysClr val="windowText" lastClr="000000">
                  <a:lumMod val="75000"/>
                  <a:lumOff val="25000"/>
                </a:sysClr>
              </a:solidFill>
              <a:latin typeface="Arial" panose="020B0604020202020204" pitchFamily="34" charset="0"/>
              <a:ea typeface="微软雅黑" panose="020B0503020204020204" charset="-122"/>
            </a:endParaRPr>
          </a:p>
        </p:txBody>
      </p:sp>
      <p:sp>
        <p:nvSpPr>
          <p:cNvPr id="5" name="文本框 4"/>
          <p:cNvSpPr txBox="1"/>
          <p:nvPr>
            <p:custDataLst>
              <p:tags r:id="rId4"/>
            </p:custDataLst>
          </p:nvPr>
        </p:nvSpPr>
        <p:spPr>
          <a:xfrm>
            <a:off x="901586" y="3580765"/>
            <a:ext cx="4519295" cy="2717800"/>
          </a:xfrm>
          <a:prstGeom prst="rect">
            <a:avLst/>
          </a:prstGeom>
          <a:noFill/>
        </p:spPr>
        <p:txBody>
          <a:bodyPr wrap="square" lIns="101600" tIns="0" rIns="82550" bIns="0" rtlCol="0">
            <a:normAutofit/>
          </a:bodyPr>
          <a:lstStyle>
            <a:defPPr>
              <a:defRPr lang="zh-CN"/>
            </a:defPPr>
            <a:lvl1pPr marR="0" lvl="0" indent="0" algn="r" fontAlgn="auto">
              <a:lnSpc>
                <a:spcPct val="130000"/>
              </a:lnSpc>
              <a:spcBef>
                <a:spcPts val="0"/>
              </a:spcBef>
              <a:spcAft>
                <a:spcPts val="1000"/>
              </a:spcAft>
              <a:buClrTx/>
              <a:buSzTx/>
              <a:buFontTx/>
              <a:buNone/>
              <a:defRPr kumimoji="0" sz="1600" b="0" i="0" u="none" strike="noStrike" cap="none" spc="150" normalizeH="0" baseline="0">
                <a:ln>
                  <a:noFill/>
                </a:ln>
                <a:solidFill>
                  <a:prstClr val="black">
                    <a:lumMod val="65000"/>
                    <a:lumOff val="35000"/>
                  </a:prstClr>
                </a:solidFill>
                <a:effectLst/>
                <a:uLnTx/>
                <a:uFillTx/>
                <a:latin typeface="微软雅黑" panose="020B0503020204020204" charset="-122"/>
                <a:ea typeface="微软雅黑" panose="020B0503020204020204" charset="-122"/>
                <a:cs typeface="Calibri" panose="020F0502020204030204"/>
              </a:defRPr>
            </a:lvl1pPr>
          </a:lstStyle>
          <a:p>
            <a:r>
              <a:rPr lang="zh-CN" altLang="zh-CN" sz="1800" dirty="0">
                <a:solidFill>
                  <a:schemeClr val="tx1">
                    <a:lumMod val="50000"/>
                    <a:lumOff val="50000"/>
                  </a:schemeClr>
                </a:solidFill>
                <a:sym typeface="+mn-ea"/>
              </a:rPr>
              <a:t>市交通、安全生产、公安机关和其他对运营安全负有职责的行政主管部门，其直接负责的主管人员和其他直接责任人员有下列行为之一的，依法给予警告、记过或者记大过处</a:t>
            </a:r>
            <a:r>
              <a:rPr lang="zh-CN" altLang="en-US" sz="1800" dirty="0">
                <a:solidFill>
                  <a:schemeClr val="tx1">
                    <a:lumMod val="50000"/>
                    <a:lumOff val="50000"/>
                  </a:schemeClr>
                </a:solidFill>
                <a:sym typeface="+mn-ea"/>
              </a:rPr>
              <a:t>分。</a:t>
            </a:r>
            <a:endParaRPr lang="zh-CN" altLang="en-US" sz="1800" dirty="0">
              <a:solidFill>
                <a:schemeClr val="tx1">
                  <a:lumMod val="50000"/>
                  <a:lumOff val="50000"/>
                </a:schemeClr>
              </a:solidFill>
            </a:endParaRPr>
          </a:p>
          <a:p>
            <a:endParaRPr lang="zh-CN" altLang="en-US" sz="1800" dirty="0">
              <a:solidFill>
                <a:schemeClr val="tx1">
                  <a:lumMod val="50000"/>
                  <a:lumOff val="50000"/>
                </a:schemeClr>
              </a:solidFill>
            </a:endParaRPr>
          </a:p>
        </p:txBody>
      </p:sp>
      <p:pic>
        <p:nvPicPr>
          <p:cNvPr id="11" name="PA-组合 8" descr="E:\桌面临时文件\@课件制作-材料\1陈晓宇制作\978-7-200-14983-8《城市轨道交通法律法规》PPT模板修改\6.jpg6"/>
          <p:cNvPicPr/>
          <p:nvPr>
            <p:custDataLst>
              <p:tags r:id="rId5"/>
            </p:custDataLst>
          </p:nvPr>
        </p:nvPicPr>
        <p:blipFill>
          <a:blip r:embed="rId6"/>
          <a:srcRect l="16636" r="16636"/>
          <a:stretch>
            <a:fillRect/>
          </a:stretch>
        </p:blipFill>
        <p:spPr>
          <a:xfrm>
            <a:off x="5840095" y="466090"/>
            <a:ext cx="5832476" cy="5832476"/>
          </a:xfrm>
          <a:prstGeom prst="rect">
            <a:avLst/>
          </a:prstGeom>
        </p:spPr>
      </p:pic>
    </p:spTree>
    <p:custDataLst>
      <p:tags r:id="rId7"/>
    </p:custDataLst>
  </p:cSld>
  <p:clrMapOvr>
    <a:masterClrMapping/>
  </p:clrMapOvr>
  <mc:AlternateContent xmlns:mc="http://schemas.openxmlformats.org/markup-compatibility/2006">
    <mc:Choice xmlns:p14="http://schemas.microsoft.com/office/powerpoint/2010/main" Requires="p14">
      <p:transition spd="med" p14:dur="750"/>
    </mc:Choice>
    <mc:Fallback>
      <p:transition spd="med"/>
    </mc:Fallback>
  </mc:AlternateContent>
</p:sld>
</file>

<file path=ppt/tags/tag1.xml><?xml version="1.0" encoding="utf-8"?>
<p:tagLst xmlns:p="http://schemas.openxmlformats.org/presentationml/2006/main">
  <p:tag name="KSO_WM_SLIDE_MODEL_TYPE" val="cover"/>
</p:tagLst>
</file>

<file path=ppt/tags/tag10.xml><?xml version="1.0" encoding="utf-8"?>
<p:tagLst xmlns:p="http://schemas.openxmlformats.org/presentationml/2006/main">
  <p:tag name="KSO_WM_DIAGRAM_VIRTUALLY_FRAME" val="{&quot;height&quot;:260.35,&quot;left&quot;:55.75,&quot;top&quot;:212.7,&quot;width&quot;:839.4}"/>
</p:tagLst>
</file>

<file path=ppt/tags/tag100.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6"/>
  <p:tag name="KSO_WM_UNIT_ID" val="diagram20202572_1*i*6"/>
  <p:tag name="KSO_WM_TEMPLATE_CATEGORY" val="diagram"/>
  <p:tag name="KSO_WM_TEMPLATE_INDEX" val="20202572"/>
  <p:tag name="KSO_WM_UNIT_LAYERLEVEL" val="1"/>
  <p:tag name="KSO_WM_TAG_VERSION" val="1.0"/>
  <p:tag name="KSO_WM_BEAUTIFY_FLAG" val="#wm#"/>
</p:tagLst>
</file>

<file path=ppt/tags/tag10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0560_1*i*3"/>
  <p:tag name="KSO_WM_TEMPLATE_CATEGORY" val="diagram"/>
  <p:tag name="KSO_WM_TEMPLATE_INDEX" val="20200560"/>
  <p:tag name="KSO_WM_UNIT_LAYERLEVEL" val="1"/>
  <p:tag name="KSO_WM_TAG_VERSION" val="1.0"/>
  <p:tag name="KSO_WM_BEAUTIFY_FLAG" val="#wm#"/>
  <p:tag name="KSO_WM_DIAGRAM_GROUP_CODE" val="ζ1-1"/>
  <p:tag name="KSO_WM_UNIT_FILL_FORE_SCHEMECOLOR_INDEX" val="14"/>
  <p:tag name="KSO_WM_UNIT_FILL_TYPE" val="1"/>
  <p:tag name="KSO_WM_UNIT_TEXT_FILL_FORE_SCHEMECOLOR_INDEX" val="2"/>
  <p:tag name="KSO_WM_UNIT_TEXT_FILL_TYPE" val="1"/>
  <p:tag name="KSO_WM_UNIT_USESOURCEFORMAT_APPLY" val="1"/>
</p:tagLst>
</file>

<file path=ppt/tags/tag10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0560_1*i*4"/>
  <p:tag name="KSO_WM_TEMPLATE_CATEGORY" val="diagram"/>
  <p:tag name="KSO_WM_TEMPLATE_INDEX" val="20200560"/>
  <p:tag name="KSO_WM_UNIT_LAYERLEVEL" val="1"/>
  <p:tag name="KSO_WM_TAG_VERSION" val="1.0"/>
  <p:tag name="KSO_WM_BEAUTIFY_FLAG" val="#wm#"/>
  <p:tag name="KSO_WM_DIAGRAM_GROUP_CODE" val="ζ1-1"/>
  <p:tag name="KSO_WM_UNIT_FILL_FORE_SCHEMECOLOR_INDEX" val="14"/>
  <p:tag name="KSO_WM_UNIT_FILL_TYPE" val="1"/>
  <p:tag name="KSO_WM_UNIT_TEXT_FILL_FORE_SCHEMECOLOR_INDEX" val="2"/>
  <p:tag name="KSO_WM_UNIT_TEXT_FILL_TYPE" val="1"/>
  <p:tag name="KSO_WM_UNIT_USESOURCEFORMAT_APPLY" val="1"/>
</p:tagLst>
</file>

<file path=ppt/tags/tag10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0560_1*i*5"/>
  <p:tag name="KSO_WM_TEMPLATE_CATEGORY" val="diagram"/>
  <p:tag name="KSO_WM_TEMPLATE_INDEX" val="20200560"/>
  <p:tag name="KSO_WM_UNIT_LAYERLEVEL" val="1"/>
  <p:tag name="KSO_WM_TAG_VERSION" val="1.0"/>
  <p:tag name="KSO_WM_BEAUTIFY_FLAG" val="#wm#"/>
  <p:tag name="KSO_WM_DIAGRAM_GROUP_CODE" val="ζ1-1"/>
  <p:tag name="KSO_WM_UNIT_FILL_FORE_SCHEMECOLOR_INDEX" val="14"/>
  <p:tag name="KSO_WM_UNIT_FILL_TYPE" val="1"/>
  <p:tag name="KSO_WM_UNIT_TEXT_FILL_FORE_SCHEMECOLOR_INDEX" val="2"/>
  <p:tag name="KSO_WM_UNIT_TEXT_FILL_TYPE" val="1"/>
  <p:tag name="KSO_WM_UNIT_USESOURCEFORMAT_APPLY" val="1"/>
</p:tagLst>
</file>

<file path=ppt/tags/tag10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diagram20200560_1*i*6"/>
  <p:tag name="KSO_WM_TEMPLATE_CATEGORY" val="diagram"/>
  <p:tag name="KSO_WM_TEMPLATE_INDEX" val="20200560"/>
  <p:tag name="KSO_WM_UNIT_LAYERLEVEL" val="1"/>
  <p:tag name="KSO_WM_TAG_VERSION" val="1.0"/>
  <p:tag name="KSO_WM_BEAUTIFY_FLAG" val="#wm#"/>
  <p:tag name="KSO_WM_DIAGRAM_GROUP_CODE" val="ζ1-1"/>
  <p:tag name="KSO_WM_UNIT_FILL_FORE_SCHEMECOLOR_INDEX" val="14"/>
  <p:tag name="KSO_WM_UNIT_FILL_TYPE" val="1"/>
  <p:tag name="KSO_WM_UNIT_TEXT_FILL_FORE_SCHEMECOLOR_INDEX" val="2"/>
  <p:tag name="KSO_WM_UNIT_TEXT_FILL_TYPE" val="1"/>
  <p:tag name="KSO_WM_UNIT_USESOURCEFORMAT_APPLY" val="1"/>
</p:tagLst>
</file>

<file path=ppt/tags/tag10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diagram20200560_1*i*7"/>
  <p:tag name="KSO_WM_TEMPLATE_CATEGORY" val="diagram"/>
  <p:tag name="KSO_WM_TEMPLATE_INDEX" val="20200560"/>
  <p:tag name="KSO_WM_UNIT_LAYERLEVEL" val="1"/>
  <p:tag name="KSO_WM_TAG_VERSION" val="1.0"/>
  <p:tag name="KSO_WM_BEAUTIFY_FLAG" val="#wm#"/>
  <p:tag name="KSO_WM_DIAGRAM_GROUP_CODE" val="ζ1-1"/>
  <p:tag name="KSO_WM_UNIT_FILL_FORE_SCHEMECOLOR_INDEX" val="14"/>
  <p:tag name="KSO_WM_UNIT_FILL_TYPE" val="1"/>
  <p:tag name="KSO_WM_UNIT_TEXT_FILL_FORE_SCHEMECOLOR_INDEX" val="2"/>
  <p:tag name="KSO_WM_UNIT_TEXT_FILL_TYPE" val="1"/>
  <p:tag name="KSO_WM_UNIT_USESOURCEFORMAT_APPLY" val="1"/>
</p:tagLst>
</file>

<file path=ppt/tags/tag10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diagram20200560_1*i*8"/>
  <p:tag name="KSO_WM_TEMPLATE_CATEGORY" val="diagram"/>
  <p:tag name="KSO_WM_TEMPLATE_INDEX" val="20200560"/>
  <p:tag name="KSO_WM_UNIT_LAYERLEVEL" val="1"/>
  <p:tag name="KSO_WM_TAG_VERSION" val="1.0"/>
  <p:tag name="KSO_WM_BEAUTIFY_FLAG" val="#wm#"/>
  <p:tag name="KSO_WM_DIAGRAM_GROUP_CODE" val="ζ1-1"/>
  <p:tag name="KSO_WM_UNIT_FILL_FORE_SCHEMECOLOR_INDEX" val="14"/>
  <p:tag name="KSO_WM_UNIT_FILL_TYPE" val="1"/>
  <p:tag name="KSO_WM_UNIT_TEXT_FILL_FORE_SCHEMECOLOR_INDEX" val="2"/>
  <p:tag name="KSO_WM_UNIT_TEXT_FILL_TYPE" val="1"/>
  <p:tag name="KSO_WM_UNIT_USESOURCEFORMAT_APPLY" val="1"/>
</p:tagLst>
</file>

<file path=ppt/tags/tag10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diagram20200560_1*i*9"/>
  <p:tag name="KSO_WM_TEMPLATE_CATEGORY" val="diagram"/>
  <p:tag name="KSO_WM_TEMPLATE_INDEX" val="20200560"/>
  <p:tag name="KSO_WM_UNIT_LAYERLEVEL" val="1"/>
  <p:tag name="KSO_WM_TAG_VERSION" val="1.0"/>
  <p:tag name="KSO_WM_BEAUTIFY_FLAG" val="#wm#"/>
  <p:tag name="KSO_WM_DIAGRAM_GROUP_CODE" val="ζ1-1"/>
  <p:tag name="KSO_WM_UNIT_FILL_FORE_SCHEMECOLOR_INDEX" val="14"/>
  <p:tag name="KSO_WM_UNIT_FILL_TYPE" val="1"/>
  <p:tag name="KSO_WM_UNIT_TEXT_FILL_FORE_SCHEMECOLOR_INDEX" val="2"/>
  <p:tag name="KSO_WM_UNIT_TEXT_FILL_TYPE" val="1"/>
  <p:tag name="KSO_WM_UNIT_USESOURCEFORMAT_APPLY" val="1"/>
</p:tagLst>
</file>

<file path=ppt/tags/tag10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diagram20200560_1*i*10"/>
  <p:tag name="KSO_WM_TEMPLATE_CATEGORY" val="diagram"/>
  <p:tag name="KSO_WM_TEMPLATE_INDEX" val="20200560"/>
  <p:tag name="KSO_WM_UNIT_LAYERLEVEL" val="1"/>
  <p:tag name="KSO_WM_TAG_VERSION" val="1.0"/>
  <p:tag name="KSO_WM_BEAUTIFY_FLAG" val="#wm#"/>
  <p:tag name="KSO_WM_DIAGRAM_GROUP_CODE" val="ζ1-1"/>
  <p:tag name="KSO_WM_UNIT_FILL_FORE_SCHEMECOLOR_INDEX" val="14"/>
  <p:tag name="KSO_WM_UNIT_FILL_TYPE" val="1"/>
  <p:tag name="KSO_WM_UNIT_TEXT_FILL_FORE_SCHEMECOLOR_INDEX" val="2"/>
  <p:tag name="KSO_WM_UNIT_TEXT_FILL_TYPE" val="1"/>
  <p:tag name="KSO_WM_UNIT_USESOURCEFORMAT_APPLY" val="1"/>
</p:tagLst>
</file>

<file path=ppt/tags/tag10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1"/>
  <p:tag name="KSO_WM_UNIT_ID" val="diagram20200560_1*i*11"/>
  <p:tag name="KSO_WM_TEMPLATE_CATEGORY" val="diagram"/>
  <p:tag name="KSO_WM_TEMPLATE_INDEX" val="20200560"/>
  <p:tag name="KSO_WM_UNIT_LAYERLEVEL" val="1"/>
  <p:tag name="KSO_WM_TAG_VERSION" val="1.0"/>
  <p:tag name="KSO_WM_BEAUTIFY_FLAG" val="#wm#"/>
  <p:tag name="KSO_WM_DIAGRAM_GROUP_CODE" val="ζ1-1"/>
  <p:tag name="KSO_WM_UNIT_FILL_FORE_SCHEMECOLOR_INDEX" val="14"/>
  <p:tag name="KSO_WM_UNIT_FILL_TYPE" val="1"/>
  <p:tag name="KSO_WM_UNIT_TEXT_FILL_FORE_SCHEMECOLOR_INDEX" val="2"/>
  <p:tag name="KSO_WM_UNIT_TEXT_FILL_TYPE" val="1"/>
  <p:tag name="KSO_WM_UNIT_USESOURCEFORMAT_APPLY" val="1"/>
</p:tagLst>
</file>

<file path=ppt/tags/tag1009.xml><?xml version="1.0" encoding="utf-8"?>
<p:tagLst xmlns:p="http://schemas.openxmlformats.org/presentationml/2006/main">
  <p:tag name="KSO_WM_BEAUTIFY_FLAG" val="#wm#"/>
  <p:tag name="KSO_WM_TEMPLATE_CATEGORY" val="diagram"/>
  <p:tag name="KSO_WM_TEMPLATE_INDEX" val="20200560"/>
  <p:tag name="KSO_WM_SLIDE_ID" val="diagram20200560_1"/>
  <p:tag name="KSO_WM_TEMPLATE_SUBCATEGORY" val="5"/>
  <p:tag name="KSO_WM_SLIDE_TYPE" val="text"/>
  <p:tag name="KSO_WM_SLIDE_SUBTYPE" val="picTxt"/>
  <p:tag name="KSO_WM_SLIDE_ITEM_CNT" val="1"/>
  <p:tag name="KSO_WM_SLIDE_INDEX" val="1"/>
  <p:tag name="KSO_WM_SLIDE_SIZE" val="728.089*240.387"/>
  <p:tag name="KSO_WM_SLIDE_POSITION" val="273.591*140.448"/>
  <p:tag name="KSO_WM_TAG_VERSION" val="1.0"/>
  <p:tag name="KSO_WM_SLIDE_LAYOUT" val="a_f_ζ"/>
  <p:tag name="KSO_WM_SLIDE_LAYOUT_CNT" val="1_1_1"/>
  <p:tag name="KSO_WM_DIAGRAM_GROUP_CODE" val="ζ1-1"/>
  <p:tag name="KSO_WM_SLIDE_DIAGTYPE" val="ζ"/>
</p:tagLst>
</file>

<file path=ppt/tags/tag101.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7"/>
  <p:tag name="KSO_WM_UNIT_ID" val="diagram20202572_1*i*7"/>
  <p:tag name="KSO_WM_TEMPLATE_CATEGORY" val="diagram"/>
  <p:tag name="KSO_WM_TEMPLATE_INDEX" val="20202572"/>
  <p:tag name="KSO_WM_UNIT_LAYERLEVEL" val="1"/>
  <p:tag name="KSO_WM_TAG_VERSION" val="1.0"/>
  <p:tag name="KSO_WM_BEAUTIFY_FLAG" val="#wm#"/>
</p:tagLst>
</file>

<file path=ppt/tags/tag1010.xml><?xml version="1.0" encoding="utf-8"?>
<p:tagLst xmlns:p="http://schemas.openxmlformats.org/presentationml/2006/main">
  <p:tag name="KSO_WM_UNIT_ISCONTENTSTITLE" val="0"/>
  <p:tag name="KSO_WM_UNIT_PRESET_TEXT" val="单击此处&#13;添加大标题内容"/>
  <p:tag name="KSO_WM_UNIT_NOCLEAR" val="0"/>
  <p:tag name="KSO_WM_UNIT_VALUE" val="18"/>
  <p:tag name="KSO_WM_UNIT_HIGHLIGHT" val="0"/>
  <p:tag name="KSO_WM_UNIT_COMPATIBLE" val="0"/>
  <p:tag name="KSO_WM_UNIT_DIAGRAM_ISNUMVISUAL" val="0"/>
  <p:tag name="KSO_WM_UNIT_DIAGRAM_ISREFERUNIT" val="0"/>
  <p:tag name="KSO_WM_UNIT_TYPE" val="a"/>
  <p:tag name="KSO_WM_UNIT_INDEX" val="1"/>
  <p:tag name="KSO_WM_UNIT_ID" val="diagram20200560_1*a*1"/>
  <p:tag name="KSO_WM_TEMPLATE_CATEGORY" val="diagram"/>
  <p:tag name="KSO_WM_TEMPLATE_INDEX" val="20200560"/>
  <p:tag name="KSO_WM_UNIT_LAYERLEVEL" val="1"/>
  <p:tag name="KSO_WM_TAG_VERSION" val="1.0"/>
  <p:tag name="KSO_WM_BEAUTIFY_FLAG" val="#wm#"/>
  <p:tag name="KSO_WM_DIAGRAM_GROUP_CODE" val="ζ1-1"/>
  <p:tag name="KSO_WM_UNIT_TEXT_FILL_FORE_SCHEMECOLOR_INDEX" val="13"/>
  <p:tag name="KSO_WM_UNIT_TEXT_FILL_TYPE" val="1"/>
  <p:tag name="KSO_WM_UNIT_USESOURCEFORMAT_APPLY" val="1"/>
</p:tagLst>
</file>

<file path=ppt/tags/tag1011.xml><?xml version="1.0" encoding="utf-8"?>
<p:tagLst xmlns:p="http://schemas.openxmlformats.org/presentationml/2006/main">
  <p:tag name="KSO_WM_UNIT_PRESET_TEXT" val="点击此处添加正文，文字是您思想的提炼，为了最终演示发布的良好效果，请尽量言简意赅的阐述观点。"/>
  <p:tag name="KSO_WM_UNIT_NOCLEAR" val="0"/>
  <p:tag name="KSO_WM_UNIT_VALUE" val="54"/>
  <p:tag name="KSO_WM_UNIT_HIGHLIGHT" val="0"/>
  <p:tag name="KSO_WM_UNIT_COMPATIBLE" val="0"/>
  <p:tag name="KSO_WM_UNIT_DIAGRAM_ISNUMVISUAL" val="0"/>
  <p:tag name="KSO_WM_UNIT_DIAGRAM_ISREFERUNIT" val="0"/>
  <p:tag name="KSO_WM_UNIT_TYPE" val="f"/>
  <p:tag name="KSO_WM_UNIT_INDEX" val="1"/>
  <p:tag name="KSO_WM_UNIT_ID" val="diagram20200560_1*f*1"/>
  <p:tag name="KSO_WM_TEMPLATE_CATEGORY" val="diagram"/>
  <p:tag name="KSO_WM_TEMPLATE_INDEX" val="20200560"/>
  <p:tag name="KSO_WM_UNIT_LAYERLEVEL" val="1"/>
  <p:tag name="KSO_WM_TAG_VERSION" val="1.0"/>
  <p:tag name="KSO_WM_BEAUTIFY_FLAG" val="#wm#"/>
  <p:tag name="KSO_WM_DIAGRAM_GROUP_CODE" val="ζ1-1"/>
  <p:tag name="KSO_WM_UNIT_TEXT_FILL_FORE_SCHEMECOLOR_INDEX" val="13"/>
  <p:tag name="KSO_WM_UNIT_TEXT_FILL_TYPE" val="1"/>
  <p:tag name="KSO_WM_UNIT_USESOURCEFORMAT_APPLY" val="1"/>
</p:tagLst>
</file>

<file path=ppt/tags/tag10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0560_1*i*1"/>
  <p:tag name="KSO_WM_TEMPLATE_CATEGORY" val="diagram"/>
  <p:tag name="KSO_WM_TEMPLATE_INDEX" val="20200560"/>
  <p:tag name="KSO_WM_UNIT_LAYERLEVEL" val="1"/>
  <p:tag name="KSO_WM_TAG_VERSION" val="1.0"/>
  <p:tag name="KSO_WM_BEAUTIFY_FLAG" val="#wm#"/>
  <p:tag name="KSO_WM_DIAGRAM_GROUP_CODE" val="ζ1-1"/>
  <p:tag name="KSO_WM_UNIT_USESOURCEFORMAT_APPLY" val="1"/>
</p:tagLst>
</file>

<file path=ppt/tags/tag10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200560_1*i*12"/>
  <p:tag name="KSO_WM_TEMPLATE_CATEGORY" val="diagram"/>
  <p:tag name="KSO_WM_TEMPLATE_INDEX" val="20200560"/>
  <p:tag name="KSO_WM_UNIT_LAYERLEVEL" val="1"/>
  <p:tag name="KSO_WM_TAG_VERSION" val="1.0"/>
  <p:tag name="KSO_WM_BEAUTIFY_FLAG" val="#wm#"/>
  <p:tag name="KSO_WM_DIAGRAM_GROUP_CODE" val="ζ1-1"/>
  <p:tag name="KSO_WM_UNIT_FILL_FORE_SCHEMECOLOR_INDEX" val="14"/>
  <p:tag name="KSO_WM_UNIT_FILL_TYPE" val="1"/>
  <p:tag name="KSO_WM_UNIT_TEXT_FILL_FORE_SCHEMECOLOR_INDEX" val="2"/>
  <p:tag name="KSO_WM_UNIT_TEXT_FILL_TYPE" val="1"/>
  <p:tag name="KSO_WM_UNIT_USESOURCEFORMAT_APPLY" val="1"/>
</p:tagLst>
</file>

<file path=ppt/tags/tag10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3"/>
  <p:tag name="KSO_WM_UNIT_ID" val="diagram20200560_1*i*23"/>
  <p:tag name="KSO_WM_TEMPLATE_CATEGORY" val="diagram"/>
  <p:tag name="KSO_WM_TEMPLATE_INDEX" val="20200560"/>
  <p:tag name="KSO_WM_UNIT_LAYERLEVEL" val="1"/>
  <p:tag name="KSO_WM_TAG_VERSION" val="1.0"/>
  <p:tag name="KSO_WM_BEAUTIFY_FLAG" val="#wm#"/>
  <p:tag name="KSO_WM_DIAGRAM_GROUP_CODE" val="ζ1-1"/>
  <p:tag name="KSO_WM_UNIT_FILL_FORE_SCHEMECOLOR_INDEX" val="14"/>
  <p:tag name="KSO_WM_UNIT_FILL_TYPE" val="1"/>
  <p:tag name="KSO_WM_UNIT_TEXT_FILL_FORE_SCHEMECOLOR_INDEX" val="2"/>
  <p:tag name="KSO_WM_UNIT_TEXT_FILL_TYPE" val="1"/>
  <p:tag name="KSO_WM_UNIT_USESOURCEFORMAT_APPLY" val="1"/>
</p:tagLst>
</file>

<file path=ppt/tags/tag10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3"/>
  <p:tag name="KSO_WM_UNIT_ID" val="diagram20200560_1*i*33"/>
  <p:tag name="KSO_WM_TEMPLATE_CATEGORY" val="diagram"/>
  <p:tag name="KSO_WM_TEMPLATE_INDEX" val="20200560"/>
  <p:tag name="KSO_WM_UNIT_LAYERLEVEL" val="1"/>
  <p:tag name="KSO_WM_TAG_VERSION" val="1.0"/>
  <p:tag name="KSO_WM_BEAUTIFY_FLAG" val="#wm#"/>
  <p:tag name="KSO_WM_DIAGRAM_GROUP_CODE" val="ζ1-1"/>
  <p:tag name="KSO_WM_UNIT_FILL_FORE_SCHEMECOLOR_INDEX" val="14"/>
  <p:tag name="KSO_WM_UNIT_FILL_TYPE" val="1"/>
  <p:tag name="KSO_WM_UNIT_TEXT_FILL_FORE_SCHEMECOLOR_INDEX" val="2"/>
  <p:tag name="KSO_WM_UNIT_TEXT_FILL_TYPE" val="1"/>
  <p:tag name="KSO_WM_UNIT_USESOURCEFORMAT_APPLY" val="1"/>
</p:tagLst>
</file>

<file path=ppt/tags/tag10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4"/>
  <p:tag name="KSO_WM_UNIT_ID" val="diagram20200560_1*i*34"/>
  <p:tag name="KSO_WM_TEMPLATE_CATEGORY" val="diagram"/>
  <p:tag name="KSO_WM_TEMPLATE_INDEX" val="20200560"/>
  <p:tag name="KSO_WM_UNIT_LAYERLEVEL" val="1"/>
  <p:tag name="KSO_WM_TAG_VERSION" val="1.0"/>
  <p:tag name="KSO_WM_BEAUTIFY_FLAG" val="#wm#"/>
  <p:tag name="KSO_WM_DIAGRAM_GROUP_CODE" val="ζ1-1"/>
  <p:tag name="KSO_WM_UNIT_FILL_FORE_SCHEMECOLOR_INDEX" val="14"/>
  <p:tag name="KSO_WM_UNIT_FILL_TYPE" val="1"/>
  <p:tag name="KSO_WM_UNIT_TEXT_FILL_FORE_SCHEMECOLOR_INDEX" val="2"/>
  <p:tag name="KSO_WM_UNIT_TEXT_FILL_TYPE" val="1"/>
  <p:tag name="KSO_WM_UNIT_USESOURCEFORMAT_APPLY" val="1"/>
</p:tagLst>
</file>

<file path=ppt/tags/tag10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5"/>
  <p:tag name="KSO_WM_UNIT_ID" val="diagram20200560_1*i*35"/>
  <p:tag name="KSO_WM_TEMPLATE_CATEGORY" val="diagram"/>
  <p:tag name="KSO_WM_TEMPLATE_INDEX" val="20200560"/>
  <p:tag name="KSO_WM_UNIT_LAYERLEVEL" val="1"/>
  <p:tag name="KSO_WM_TAG_VERSION" val="1.0"/>
  <p:tag name="KSO_WM_BEAUTIFY_FLAG" val="#wm#"/>
  <p:tag name="KSO_WM_DIAGRAM_GROUP_CODE" val="ζ1-1"/>
  <p:tag name="KSO_WM_UNIT_FILL_FORE_SCHEMECOLOR_INDEX" val="14"/>
  <p:tag name="KSO_WM_UNIT_FILL_TYPE" val="1"/>
  <p:tag name="KSO_WM_UNIT_TEXT_FILL_FORE_SCHEMECOLOR_INDEX" val="2"/>
  <p:tag name="KSO_WM_UNIT_TEXT_FILL_TYPE" val="1"/>
  <p:tag name="KSO_WM_UNIT_USESOURCEFORMAT_APPLY" val="1"/>
</p:tagLst>
</file>

<file path=ppt/tags/tag10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6"/>
  <p:tag name="KSO_WM_UNIT_ID" val="diagram20200560_1*i*36"/>
  <p:tag name="KSO_WM_TEMPLATE_CATEGORY" val="diagram"/>
  <p:tag name="KSO_WM_TEMPLATE_INDEX" val="20200560"/>
  <p:tag name="KSO_WM_UNIT_LAYERLEVEL" val="1"/>
  <p:tag name="KSO_WM_TAG_VERSION" val="1.0"/>
  <p:tag name="KSO_WM_BEAUTIFY_FLAG" val="#wm#"/>
  <p:tag name="KSO_WM_DIAGRAM_GROUP_CODE" val="ζ1-1"/>
  <p:tag name="KSO_WM_UNIT_FILL_FORE_SCHEMECOLOR_INDEX" val="14"/>
  <p:tag name="KSO_WM_UNIT_FILL_TYPE" val="1"/>
  <p:tag name="KSO_WM_UNIT_TEXT_FILL_FORE_SCHEMECOLOR_INDEX" val="2"/>
  <p:tag name="KSO_WM_UNIT_TEXT_FILL_TYPE" val="1"/>
  <p:tag name="KSO_WM_UNIT_USESOURCEFORMAT_APPLY" val="1"/>
</p:tagLst>
</file>

<file path=ppt/tags/tag10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7"/>
  <p:tag name="KSO_WM_UNIT_ID" val="diagram20200560_1*i*37"/>
  <p:tag name="KSO_WM_TEMPLATE_CATEGORY" val="diagram"/>
  <p:tag name="KSO_WM_TEMPLATE_INDEX" val="20200560"/>
  <p:tag name="KSO_WM_UNIT_LAYERLEVEL" val="1"/>
  <p:tag name="KSO_WM_TAG_VERSION" val="1.0"/>
  <p:tag name="KSO_WM_BEAUTIFY_FLAG" val="#wm#"/>
  <p:tag name="KSO_WM_DIAGRAM_GROUP_CODE" val="ζ1-1"/>
  <p:tag name="KSO_WM_UNIT_FILL_FORE_SCHEMECOLOR_INDEX" val="14"/>
  <p:tag name="KSO_WM_UNIT_FILL_TYPE" val="1"/>
  <p:tag name="KSO_WM_UNIT_TEXT_FILL_FORE_SCHEMECOLOR_INDEX" val="2"/>
  <p:tag name="KSO_WM_UNIT_TEXT_FILL_TYPE" val="1"/>
  <p:tag name="KSO_WM_UNIT_USESOURCEFORMAT_APPLY" val="1"/>
</p:tagLst>
</file>

<file path=ppt/tags/tag102.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8"/>
  <p:tag name="KSO_WM_UNIT_ID" val="diagram20202572_1*i*8"/>
  <p:tag name="KSO_WM_TEMPLATE_CATEGORY" val="diagram"/>
  <p:tag name="KSO_WM_TEMPLATE_INDEX" val="20202572"/>
  <p:tag name="KSO_WM_UNIT_LAYERLEVEL" val="1"/>
  <p:tag name="KSO_WM_TAG_VERSION" val="1.0"/>
  <p:tag name="KSO_WM_BEAUTIFY_FLAG" val="#wm#"/>
</p:tagLst>
</file>

<file path=ppt/tags/tag10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8"/>
  <p:tag name="KSO_WM_UNIT_ID" val="diagram20200560_1*i*38"/>
  <p:tag name="KSO_WM_TEMPLATE_CATEGORY" val="diagram"/>
  <p:tag name="KSO_WM_TEMPLATE_INDEX" val="20200560"/>
  <p:tag name="KSO_WM_UNIT_LAYERLEVEL" val="1"/>
  <p:tag name="KSO_WM_TAG_VERSION" val="1.0"/>
  <p:tag name="KSO_WM_BEAUTIFY_FLAG" val="#wm#"/>
  <p:tag name="KSO_WM_DIAGRAM_GROUP_CODE" val="ζ1-1"/>
  <p:tag name="KSO_WM_UNIT_FILL_FORE_SCHEMECOLOR_INDEX" val="14"/>
  <p:tag name="KSO_WM_UNIT_FILL_TYPE" val="1"/>
  <p:tag name="KSO_WM_UNIT_TEXT_FILL_FORE_SCHEMECOLOR_INDEX" val="2"/>
  <p:tag name="KSO_WM_UNIT_TEXT_FILL_TYPE" val="1"/>
  <p:tag name="KSO_WM_UNIT_USESOURCEFORMAT_APPLY" val="1"/>
</p:tagLst>
</file>

<file path=ppt/tags/tag10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560_1*i*2"/>
  <p:tag name="KSO_WM_TEMPLATE_CATEGORY" val="diagram"/>
  <p:tag name="KSO_WM_TEMPLATE_INDEX" val="20200560"/>
  <p:tag name="KSO_WM_UNIT_LAYERLEVEL" val="1"/>
  <p:tag name="KSO_WM_TAG_VERSION" val="1.0"/>
  <p:tag name="KSO_WM_BEAUTIFY_FLAG" val="#wm#"/>
  <p:tag name="KSO_WM_DIAGRAM_GROUP_CODE" val="ζ1-1"/>
  <p:tag name="KSO_WM_UNIT_FILL_FORE_SCHEMECOLOR_INDEX" val="14"/>
  <p:tag name="KSO_WM_UNIT_FILL_TYPE" val="1"/>
  <p:tag name="KSO_WM_UNIT_TEXT_FILL_FORE_SCHEMECOLOR_INDEX" val="2"/>
  <p:tag name="KSO_WM_UNIT_TEXT_FILL_TYPE" val="1"/>
  <p:tag name="KSO_WM_UNIT_USESOURCEFORMAT_APPLY" val="1"/>
</p:tagLst>
</file>

<file path=ppt/tags/tag10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0560_1*i*3"/>
  <p:tag name="KSO_WM_TEMPLATE_CATEGORY" val="diagram"/>
  <p:tag name="KSO_WM_TEMPLATE_INDEX" val="20200560"/>
  <p:tag name="KSO_WM_UNIT_LAYERLEVEL" val="1"/>
  <p:tag name="KSO_WM_TAG_VERSION" val="1.0"/>
  <p:tag name="KSO_WM_BEAUTIFY_FLAG" val="#wm#"/>
  <p:tag name="KSO_WM_DIAGRAM_GROUP_CODE" val="ζ1-1"/>
  <p:tag name="KSO_WM_UNIT_FILL_FORE_SCHEMECOLOR_INDEX" val="14"/>
  <p:tag name="KSO_WM_UNIT_FILL_TYPE" val="1"/>
  <p:tag name="KSO_WM_UNIT_TEXT_FILL_FORE_SCHEMECOLOR_INDEX" val="2"/>
  <p:tag name="KSO_WM_UNIT_TEXT_FILL_TYPE" val="1"/>
  <p:tag name="KSO_WM_UNIT_USESOURCEFORMAT_APPLY" val="1"/>
</p:tagLst>
</file>

<file path=ppt/tags/tag10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0560_1*i*4"/>
  <p:tag name="KSO_WM_TEMPLATE_CATEGORY" val="diagram"/>
  <p:tag name="KSO_WM_TEMPLATE_INDEX" val="20200560"/>
  <p:tag name="KSO_WM_UNIT_LAYERLEVEL" val="1"/>
  <p:tag name="KSO_WM_TAG_VERSION" val="1.0"/>
  <p:tag name="KSO_WM_BEAUTIFY_FLAG" val="#wm#"/>
  <p:tag name="KSO_WM_DIAGRAM_GROUP_CODE" val="ζ1-1"/>
  <p:tag name="KSO_WM_UNIT_FILL_FORE_SCHEMECOLOR_INDEX" val="14"/>
  <p:tag name="KSO_WM_UNIT_FILL_TYPE" val="1"/>
  <p:tag name="KSO_WM_UNIT_TEXT_FILL_FORE_SCHEMECOLOR_INDEX" val="2"/>
  <p:tag name="KSO_WM_UNIT_TEXT_FILL_TYPE" val="1"/>
  <p:tag name="KSO_WM_UNIT_USESOURCEFORMAT_APPLY" val="1"/>
</p:tagLst>
</file>

<file path=ppt/tags/tag10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0560_1*i*5"/>
  <p:tag name="KSO_WM_TEMPLATE_CATEGORY" val="diagram"/>
  <p:tag name="KSO_WM_TEMPLATE_INDEX" val="20200560"/>
  <p:tag name="KSO_WM_UNIT_LAYERLEVEL" val="1"/>
  <p:tag name="KSO_WM_TAG_VERSION" val="1.0"/>
  <p:tag name="KSO_WM_BEAUTIFY_FLAG" val="#wm#"/>
  <p:tag name="KSO_WM_DIAGRAM_GROUP_CODE" val="ζ1-1"/>
  <p:tag name="KSO_WM_UNIT_FILL_FORE_SCHEMECOLOR_INDEX" val="14"/>
  <p:tag name="KSO_WM_UNIT_FILL_TYPE" val="1"/>
  <p:tag name="KSO_WM_UNIT_TEXT_FILL_FORE_SCHEMECOLOR_INDEX" val="2"/>
  <p:tag name="KSO_WM_UNIT_TEXT_FILL_TYPE" val="1"/>
  <p:tag name="KSO_WM_UNIT_USESOURCEFORMAT_APPLY" val="1"/>
</p:tagLst>
</file>

<file path=ppt/tags/tag10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diagram20200560_1*i*6"/>
  <p:tag name="KSO_WM_TEMPLATE_CATEGORY" val="diagram"/>
  <p:tag name="KSO_WM_TEMPLATE_INDEX" val="20200560"/>
  <p:tag name="KSO_WM_UNIT_LAYERLEVEL" val="1"/>
  <p:tag name="KSO_WM_TAG_VERSION" val="1.0"/>
  <p:tag name="KSO_WM_BEAUTIFY_FLAG" val="#wm#"/>
  <p:tag name="KSO_WM_DIAGRAM_GROUP_CODE" val="ζ1-1"/>
  <p:tag name="KSO_WM_UNIT_FILL_FORE_SCHEMECOLOR_INDEX" val="14"/>
  <p:tag name="KSO_WM_UNIT_FILL_TYPE" val="1"/>
  <p:tag name="KSO_WM_UNIT_TEXT_FILL_FORE_SCHEMECOLOR_INDEX" val="2"/>
  <p:tag name="KSO_WM_UNIT_TEXT_FILL_TYPE" val="1"/>
  <p:tag name="KSO_WM_UNIT_USESOURCEFORMAT_APPLY" val="1"/>
</p:tagLst>
</file>

<file path=ppt/tags/tag10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diagram20200560_1*i*7"/>
  <p:tag name="KSO_WM_TEMPLATE_CATEGORY" val="diagram"/>
  <p:tag name="KSO_WM_TEMPLATE_INDEX" val="20200560"/>
  <p:tag name="KSO_WM_UNIT_LAYERLEVEL" val="1"/>
  <p:tag name="KSO_WM_TAG_VERSION" val="1.0"/>
  <p:tag name="KSO_WM_BEAUTIFY_FLAG" val="#wm#"/>
  <p:tag name="KSO_WM_DIAGRAM_GROUP_CODE" val="ζ1-1"/>
  <p:tag name="KSO_WM_UNIT_FILL_FORE_SCHEMECOLOR_INDEX" val="14"/>
  <p:tag name="KSO_WM_UNIT_FILL_TYPE" val="1"/>
  <p:tag name="KSO_WM_UNIT_TEXT_FILL_FORE_SCHEMECOLOR_INDEX" val="2"/>
  <p:tag name="KSO_WM_UNIT_TEXT_FILL_TYPE" val="1"/>
  <p:tag name="KSO_WM_UNIT_USESOURCEFORMAT_APPLY" val="1"/>
</p:tagLst>
</file>

<file path=ppt/tags/tag10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diagram20200560_1*i*8"/>
  <p:tag name="KSO_WM_TEMPLATE_CATEGORY" val="diagram"/>
  <p:tag name="KSO_WM_TEMPLATE_INDEX" val="20200560"/>
  <p:tag name="KSO_WM_UNIT_LAYERLEVEL" val="1"/>
  <p:tag name="KSO_WM_TAG_VERSION" val="1.0"/>
  <p:tag name="KSO_WM_BEAUTIFY_FLAG" val="#wm#"/>
  <p:tag name="KSO_WM_DIAGRAM_GROUP_CODE" val="ζ1-1"/>
  <p:tag name="KSO_WM_UNIT_FILL_FORE_SCHEMECOLOR_INDEX" val="14"/>
  <p:tag name="KSO_WM_UNIT_FILL_TYPE" val="1"/>
  <p:tag name="KSO_WM_UNIT_TEXT_FILL_FORE_SCHEMECOLOR_INDEX" val="2"/>
  <p:tag name="KSO_WM_UNIT_TEXT_FILL_TYPE" val="1"/>
  <p:tag name="KSO_WM_UNIT_USESOURCEFORMAT_APPLY" val="1"/>
</p:tagLst>
</file>

<file path=ppt/tags/tag10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diagram20200560_1*i*9"/>
  <p:tag name="KSO_WM_TEMPLATE_CATEGORY" val="diagram"/>
  <p:tag name="KSO_WM_TEMPLATE_INDEX" val="20200560"/>
  <p:tag name="KSO_WM_UNIT_LAYERLEVEL" val="1"/>
  <p:tag name="KSO_WM_TAG_VERSION" val="1.0"/>
  <p:tag name="KSO_WM_BEAUTIFY_FLAG" val="#wm#"/>
  <p:tag name="KSO_WM_DIAGRAM_GROUP_CODE" val="ζ1-1"/>
  <p:tag name="KSO_WM_UNIT_FILL_FORE_SCHEMECOLOR_INDEX" val="14"/>
  <p:tag name="KSO_WM_UNIT_FILL_TYPE" val="1"/>
  <p:tag name="KSO_WM_UNIT_TEXT_FILL_FORE_SCHEMECOLOR_INDEX" val="2"/>
  <p:tag name="KSO_WM_UNIT_TEXT_FILL_TYPE" val="1"/>
  <p:tag name="KSO_WM_UNIT_USESOURCEFORMAT_APPLY" val="1"/>
</p:tagLst>
</file>

<file path=ppt/tags/tag10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diagram20200560_1*i*10"/>
  <p:tag name="KSO_WM_TEMPLATE_CATEGORY" val="diagram"/>
  <p:tag name="KSO_WM_TEMPLATE_INDEX" val="20200560"/>
  <p:tag name="KSO_WM_UNIT_LAYERLEVEL" val="1"/>
  <p:tag name="KSO_WM_TAG_VERSION" val="1.0"/>
  <p:tag name="KSO_WM_BEAUTIFY_FLAG" val="#wm#"/>
  <p:tag name="KSO_WM_DIAGRAM_GROUP_CODE" val="ζ1-1"/>
  <p:tag name="KSO_WM_UNIT_FILL_FORE_SCHEMECOLOR_INDEX" val="14"/>
  <p:tag name="KSO_WM_UNIT_FILL_TYPE" val="1"/>
  <p:tag name="KSO_WM_UNIT_TEXT_FILL_FORE_SCHEMECOLOR_INDEX" val="2"/>
  <p:tag name="KSO_WM_UNIT_TEXT_FILL_TYPE" val="1"/>
  <p:tag name="KSO_WM_UNIT_USESOURCEFORMAT_APPLY" val="1"/>
</p:tagLst>
</file>

<file path=ppt/tags/tag103.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9"/>
  <p:tag name="KSO_WM_UNIT_ID" val="diagram20202572_1*i*9"/>
  <p:tag name="KSO_WM_TEMPLATE_CATEGORY" val="diagram"/>
  <p:tag name="KSO_WM_TEMPLATE_INDEX" val="20202572"/>
  <p:tag name="KSO_WM_UNIT_LAYERLEVEL" val="1"/>
  <p:tag name="KSO_WM_TAG_VERSION" val="1.0"/>
  <p:tag name="KSO_WM_BEAUTIFY_FLAG" val="#wm#"/>
</p:tagLst>
</file>

<file path=ppt/tags/tag10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1"/>
  <p:tag name="KSO_WM_UNIT_ID" val="diagram20200560_1*i*11"/>
  <p:tag name="KSO_WM_TEMPLATE_CATEGORY" val="diagram"/>
  <p:tag name="KSO_WM_TEMPLATE_INDEX" val="20200560"/>
  <p:tag name="KSO_WM_UNIT_LAYERLEVEL" val="1"/>
  <p:tag name="KSO_WM_TAG_VERSION" val="1.0"/>
  <p:tag name="KSO_WM_BEAUTIFY_FLAG" val="#wm#"/>
  <p:tag name="KSO_WM_DIAGRAM_GROUP_CODE" val="ζ1-1"/>
  <p:tag name="KSO_WM_UNIT_FILL_FORE_SCHEMECOLOR_INDEX" val="14"/>
  <p:tag name="KSO_WM_UNIT_FILL_TYPE" val="1"/>
  <p:tag name="KSO_WM_UNIT_TEXT_FILL_FORE_SCHEMECOLOR_INDEX" val="2"/>
  <p:tag name="KSO_WM_UNIT_TEXT_FILL_TYPE" val="1"/>
  <p:tag name="KSO_WM_UNIT_USESOURCEFORMAT_APPLY" val="1"/>
</p:tagLst>
</file>

<file path=ppt/tags/tag10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0560_1*i*13"/>
  <p:tag name="KSO_WM_TEMPLATE_CATEGORY" val="diagram"/>
  <p:tag name="KSO_WM_TEMPLATE_INDEX" val="20200560"/>
  <p:tag name="KSO_WM_UNIT_LAYERLEVEL" val="1"/>
  <p:tag name="KSO_WM_TAG_VERSION" val="1.0"/>
  <p:tag name="KSO_WM_BEAUTIFY_FLAG" val="#wm#"/>
  <p:tag name="KSO_WM_DIAGRAM_GROUP_CODE" val="ζ1-1"/>
  <p:tag name="KSO_WM_UNIT_USESOURCEFORMAT_APPLY" val="1"/>
</p:tagLst>
</file>

<file path=ppt/tags/tag10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200560_1*i*14"/>
  <p:tag name="KSO_WM_TEMPLATE_CATEGORY" val="diagram"/>
  <p:tag name="KSO_WM_TEMPLATE_INDEX" val="20200560"/>
  <p:tag name="KSO_WM_UNIT_LAYERLEVEL" val="1"/>
  <p:tag name="KSO_WM_TAG_VERSION" val="1.0"/>
  <p:tag name="KSO_WM_BEAUTIFY_FLAG" val="#wm#"/>
  <p:tag name="KSO_WM_DIAGRAM_GROUP_CODE" val="ζ1-1"/>
  <p:tag name="KSO_WM_UNIT_FILL_FORE_SCHEMECOLOR_INDEX" val="14"/>
  <p:tag name="KSO_WM_UNIT_FILL_TYPE" val="1"/>
  <p:tag name="KSO_WM_UNIT_TEXT_FILL_FORE_SCHEMECOLOR_INDEX" val="2"/>
  <p:tag name="KSO_WM_UNIT_TEXT_FILL_TYPE" val="1"/>
  <p:tag name="KSO_WM_UNIT_USESOURCEFORMAT_APPLY" val="1"/>
</p:tagLst>
</file>

<file path=ppt/tags/tag10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5"/>
  <p:tag name="KSO_WM_UNIT_ID" val="diagram20200560_1*i*15"/>
  <p:tag name="KSO_WM_TEMPLATE_CATEGORY" val="diagram"/>
  <p:tag name="KSO_WM_TEMPLATE_INDEX" val="20200560"/>
  <p:tag name="KSO_WM_UNIT_LAYERLEVEL" val="1"/>
  <p:tag name="KSO_WM_TAG_VERSION" val="1.0"/>
  <p:tag name="KSO_WM_BEAUTIFY_FLAG" val="#wm#"/>
  <p:tag name="KSO_WM_DIAGRAM_GROUP_CODE" val="ζ1-1"/>
  <p:tag name="KSO_WM_UNIT_FILL_FORE_SCHEMECOLOR_INDEX" val="14"/>
  <p:tag name="KSO_WM_UNIT_FILL_TYPE" val="1"/>
  <p:tag name="KSO_WM_UNIT_TEXT_FILL_FORE_SCHEMECOLOR_INDEX" val="2"/>
  <p:tag name="KSO_WM_UNIT_TEXT_FILL_TYPE" val="1"/>
  <p:tag name="KSO_WM_UNIT_USESOURCEFORMAT_APPLY" val="1"/>
</p:tagLst>
</file>

<file path=ppt/tags/tag10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6"/>
  <p:tag name="KSO_WM_UNIT_ID" val="diagram20200560_1*i*16"/>
  <p:tag name="KSO_WM_TEMPLATE_CATEGORY" val="diagram"/>
  <p:tag name="KSO_WM_TEMPLATE_INDEX" val="20200560"/>
  <p:tag name="KSO_WM_UNIT_LAYERLEVEL" val="1"/>
  <p:tag name="KSO_WM_TAG_VERSION" val="1.0"/>
  <p:tag name="KSO_WM_BEAUTIFY_FLAG" val="#wm#"/>
  <p:tag name="KSO_WM_DIAGRAM_GROUP_CODE" val="ζ1-1"/>
  <p:tag name="KSO_WM_UNIT_FILL_FORE_SCHEMECOLOR_INDEX" val="14"/>
  <p:tag name="KSO_WM_UNIT_FILL_TYPE" val="1"/>
  <p:tag name="KSO_WM_UNIT_TEXT_FILL_FORE_SCHEMECOLOR_INDEX" val="2"/>
  <p:tag name="KSO_WM_UNIT_TEXT_FILL_TYPE" val="1"/>
  <p:tag name="KSO_WM_UNIT_USESOURCEFORMAT_APPLY" val="1"/>
</p:tagLst>
</file>

<file path=ppt/tags/tag10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7"/>
  <p:tag name="KSO_WM_UNIT_ID" val="diagram20200560_1*i*17"/>
  <p:tag name="KSO_WM_TEMPLATE_CATEGORY" val="diagram"/>
  <p:tag name="KSO_WM_TEMPLATE_INDEX" val="20200560"/>
  <p:tag name="KSO_WM_UNIT_LAYERLEVEL" val="1"/>
  <p:tag name="KSO_WM_TAG_VERSION" val="1.0"/>
  <p:tag name="KSO_WM_BEAUTIFY_FLAG" val="#wm#"/>
  <p:tag name="KSO_WM_DIAGRAM_GROUP_CODE" val="ζ1-1"/>
  <p:tag name="KSO_WM_UNIT_FILL_FORE_SCHEMECOLOR_INDEX" val="14"/>
  <p:tag name="KSO_WM_UNIT_FILL_TYPE" val="1"/>
  <p:tag name="KSO_WM_UNIT_TEXT_FILL_FORE_SCHEMECOLOR_INDEX" val="2"/>
  <p:tag name="KSO_WM_UNIT_TEXT_FILL_TYPE" val="1"/>
  <p:tag name="KSO_WM_UNIT_USESOURCEFORMAT_APPLY" val="1"/>
</p:tagLst>
</file>

<file path=ppt/tags/tag10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8"/>
  <p:tag name="KSO_WM_UNIT_ID" val="diagram20200560_1*i*18"/>
  <p:tag name="KSO_WM_TEMPLATE_CATEGORY" val="diagram"/>
  <p:tag name="KSO_WM_TEMPLATE_INDEX" val="20200560"/>
  <p:tag name="KSO_WM_UNIT_LAYERLEVEL" val="1"/>
  <p:tag name="KSO_WM_TAG_VERSION" val="1.0"/>
  <p:tag name="KSO_WM_BEAUTIFY_FLAG" val="#wm#"/>
  <p:tag name="KSO_WM_DIAGRAM_GROUP_CODE" val="ζ1-1"/>
  <p:tag name="KSO_WM_UNIT_FILL_FORE_SCHEMECOLOR_INDEX" val="14"/>
  <p:tag name="KSO_WM_UNIT_FILL_TYPE" val="1"/>
  <p:tag name="KSO_WM_UNIT_TEXT_FILL_FORE_SCHEMECOLOR_INDEX" val="2"/>
  <p:tag name="KSO_WM_UNIT_TEXT_FILL_TYPE" val="1"/>
  <p:tag name="KSO_WM_UNIT_USESOURCEFORMAT_APPLY" val="1"/>
</p:tagLst>
</file>

<file path=ppt/tags/tag10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9"/>
  <p:tag name="KSO_WM_UNIT_ID" val="diagram20200560_1*i*19"/>
  <p:tag name="KSO_WM_TEMPLATE_CATEGORY" val="diagram"/>
  <p:tag name="KSO_WM_TEMPLATE_INDEX" val="20200560"/>
  <p:tag name="KSO_WM_UNIT_LAYERLEVEL" val="1"/>
  <p:tag name="KSO_WM_TAG_VERSION" val="1.0"/>
  <p:tag name="KSO_WM_BEAUTIFY_FLAG" val="#wm#"/>
  <p:tag name="KSO_WM_DIAGRAM_GROUP_CODE" val="ζ1-1"/>
  <p:tag name="KSO_WM_UNIT_FILL_FORE_SCHEMECOLOR_INDEX" val="14"/>
  <p:tag name="KSO_WM_UNIT_FILL_TYPE" val="1"/>
  <p:tag name="KSO_WM_UNIT_TEXT_FILL_FORE_SCHEMECOLOR_INDEX" val="2"/>
  <p:tag name="KSO_WM_UNIT_TEXT_FILL_TYPE" val="1"/>
  <p:tag name="KSO_WM_UNIT_USESOURCEFORMAT_APPLY" val="1"/>
</p:tagLst>
</file>

<file path=ppt/tags/tag10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0"/>
  <p:tag name="KSO_WM_UNIT_ID" val="diagram20200560_1*i*20"/>
  <p:tag name="KSO_WM_TEMPLATE_CATEGORY" val="diagram"/>
  <p:tag name="KSO_WM_TEMPLATE_INDEX" val="20200560"/>
  <p:tag name="KSO_WM_UNIT_LAYERLEVEL" val="1"/>
  <p:tag name="KSO_WM_TAG_VERSION" val="1.0"/>
  <p:tag name="KSO_WM_BEAUTIFY_FLAG" val="#wm#"/>
  <p:tag name="KSO_WM_DIAGRAM_GROUP_CODE" val="ζ1-1"/>
  <p:tag name="KSO_WM_UNIT_FILL_FORE_SCHEMECOLOR_INDEX" val="14"/>
  <p:tag name="KSO_WM_UNIT_FILL_TYPE" val="1"/>
  <p:tag name="KSO_WM_UNIT_TEXT_FILL_FORE_SCHEMECOLOR_INDEX" val="2"/>
  <p:tag name="KSO_WM_UNIT_TEXT_FILL_TYPE" val="1"/>
  <p:tag name="KSO_WM_UNIT_USESOURCEFORMAT_APPLY" val="1"/>
</p:tagLst>
</file>

<file path=ppt/tags/tag10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1"/>
  <p:tag name="KSO_WM_UNIT_ID" val="diagram20200560_1*i*21"/>
  <p:tag name="KSO_WM_TEMPLATE_CATEGORY" val="diagram"/>
  <p:tag name="KSO_WM_TEMPLATE_INDEX" val="20200560"/>
  <p:tag name="KSO_WM_UNIT_LAYERLEVEL" val="1"/>
  <p:tag name="KSO_WM_TAG_VERSION" val="1.0"/>
  <p:tag name="KSO_WM_BEAUTIFY_FLAG" val="#wm#"/>
  <p:tag name="KSO_WM_DIAGRAM_GROUP_CODE" val="ζ1-1"/>
  <p:tag name="KSO_WM_UNIT_FILL_FORE_SCHEMECOLOR_INDEX" val="14"/>
  <p:tag name="KSO_WM_UNIT_FILL_TYPE" val="1"/>
  <p:tag name="KSO_WM_UNIT_TEXT_FILL_FORE_SCHEMECOLOR_INDEX" val="2"/>
  <p:tag name="KSO_WM_UNIT_TEXT_FILL_TYPE" val="1"/>
  <p:tag name="KSO_WM_UNIT_USESOURCEFORMAT_APPLY" val="1"/>
</p:tagLst>
</file>

<file path=ppt/tags/tag104.xml><?xml version="1.0" encoding="utf-8"?>
<p:tagLst xmlns:p="http://schemas.openxmlformats.org/presentationml/2006/main">
  <p:tag name="KSO_WM_UNIT_TEXT_PART_ID_V2" val="d-5-1"/>
  <p:tag name="KSO_WM_UNIT_PRESET_TEXT" val="点击此处添加正文，文字是您思想的提炼，请言简意赅的阐述您的观点&#13;根据需要您可以酌情增减文字，以便观者可以准确的理解您所传达的完整信息。&#13;为了最终演示发布的良好效果，请您尽量提炼思想的精髓。"/>
  <p:tag name="KSO_WM_UNIT_NOCLEAR" val="1"/>
  <p:tag name="KSO_WM_UNIT_SHOW_EDIT_AREA_INDICATION" val="0"/>
  <p:tag name="KSO_WM_UNIT_VALUE" val="147"/>
  <p:tag name="KSO_WM_UNIT_HIGHLIGHT" val="0"/>
  <p:tag name="KSO_WM_UNIT_COMPATIBLE" val="0"/>
  <p:tag name="KSO_WM_UNIT_DIAGRAM_ISNUMVISUAL" val="0"/>
  <p:tag name="KSO_WM_UNIT_DIAGRAM_IS_NEED_ADD_PATH_ANIM" val="0"/>
  <p:tag name="KSO_WM_UNIT_DIAGRAM_ISREFERUNIT" val="0"/>
  <p:tag name="KSO_WM_UNIT_TYPE" val="f"/>
  <p:tag name="KSO_WM_UNIT_INDEX" val="1"/>
  <p:tag name="KSO_WM_UNIT_ID" val="diagram20202572_1*f*1"/>
  <p:tag name="KSO_WM_TEMPLATE_CATEGORY" val="diagram"/>
  <p:tag name="KSO_WM_TEMPLATE_INDEX" val="20202572"/>
  <p:tag name="KSO_WM_UNIT_LAYERLEVEL" val="1"/>
  <p:tag name="KSO_WM_TAG_VERSION" val="1.0"/>
  <p:tag name="KSO_WM_BEAUTIFY_FLAG" val="#wm#"/>
</p:tagLst>
</file>

<file path=ppt/tags/tag10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2"/>
  <p:tag name="KSO_WM_UNIT_ID" val="diagram20200560_1*i*22"/>
  <p:tag name="KSO_WM_TEMPLATE_CATEGORY" val="diagram"/>
  <p:tag name="KSO_WM_TEMPLATE_INDEX" val="20200560"/>
  <p:tag name="KSO_WM_UNIT_LAYERLEVEL" val="1"/>
  <p:tag name="KSO_WM_TAG_VERSION" val="1.0"/>
  <p:tag name="KSO_WM_BEAUTIFY_FLAG" val="#wm#"/>
  <p:tag name="KSO_WM_DIAGRAM_GROUP_CODE" val="ζ1-1"/>
  <p:tag name="KSO_WM_UNIT_FILL_FORE_SCHEMECOLOR_INDEX" val="14"/>
  <p:tag name="KSO_WM_UNIT_FILL_TYPE" val="1"/>
  <p:tag name="KSO_WM_UNIT_TEXT_FILL_FORE_SCHEMECOLOR_INDEX" val="2"/>
  <p:tag name="KSO_WM_UNIT_TEXT_FILL_TYPE" val="1"/>
  <p:tag name="KSO_WM_UNIT_USESOURCEFORMAT_APPLY" val="1"/>
</p:tagLst>
</file>

<file path=ppt/tags/tag10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4"/>
  <p:tag name="KSO_WM_UNIT_ID" val="diagram20200560_1*i*24"/>
  <p:tag name="KSO_WM_TEMPLATE_CATEGORY" val="diagram"/>
  <p:tag name="KSO_WM_TEMPLATE_INDEX" val="20200560"/>
  <p:tag name="KSO_WM_UNIT_LAYERLEVEL" val="1"/>
  <p:tag name="KSO_WM_TAG_VERSION" val="1.0"/>
  <p:tag name="KSO_WM_BEAUTIFY_FLAG" val="#wm#"/>
  <p:tag name="KSO_WM_DIAGRAM_GROUP_CODE" val="ζ1-1"/>
  <p:tag name="KSO_WM_UNIT_FILL_FORE_SCHEMECOLOR_INDEX" val="14"/>
  <p:tag name="KSO_WM_UNIT_FILL_TYPE" val="1"/>
  <p:tag name="KSO_WM_UNIT_TEXT_FILL_FORE_SCHEMECOLOR_INDEX" val="2"/>
  <p:tag name="KSO_WM_UNIT_TEXT_FILL_TYPE" val="1"/>
  <p:tag name="KSO_WM_UNIT_USESOURCEFORMAT_APPLY" val="1"/>
</p:tagLst>
</file>

<file path=ppt/tags/tag10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5"/>
  <p:tag name="KSO_WM_UNIT_ID" val="diagram20200560_1*i*25"/>
  <p:tag name="KSO_WM_TEMPLATE_CATEGORY" val="diagram"/>
  <p:tag name="KSO_WM_TEMPLATE_INDEX" val="20200560"/>
  <p:tag name="KSO_WM_UNIT_LAYERLEVEL" val="1"/>
  <p:tag name="KSO_WM_TAG_VERSION" val="1.0"/>
  <p:tag name="KSO_WM_BEAUTIFY_FLAG" val="#wm#"/>
  <p:tag name="KSO_WM_DIAGRAM_GROUP_CODE" val="ζ1-1"/>
  <p:tag name="KSO_WM_UNIT_FILL_FORE_SCHEMECOLOR_INDEX" val="14"/>
  <p:tag name="KSO_WM_UNIT_FILL_TYPE" val="1"/>
  <p:tag name="KSO_WM_UNIT_TEXT_FILL_FORE_SCHEMECOLOR_INDEX" val="2"/>
  <p:tag name="KSO_WM_UNIT_TEXT_FILL_TYPE" val="1"/>
  <p:tag name="KSO_WM_UNIT_USESOURCEFORMAT_APPLY" val="1"/>
</p:tagLst>
</file>

<file path=ppt/tags/tag10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6"/>
  <p:tag name="KSO_WM_UNIT_ID" val="diagram20200560_1*i*26"/>
  <p:tag name="KSO_WM_TEMPLATE_CATEGORY" val="diagram"/>
  <p:tag name="KSO_WM_TEMPLATE_INDEX" val="20200560"/>
  <p:tag name="KSO_WM_UNIT_LAYERLEVEL" val="1"/>
  <p:tag name="KSO_WM_TAG_VERSION" val="1.0"/>
  <p:tag name="KSO_WM_BEAUTIFY_FLAG" val="#wm#"/>
  <p:tag name="KSO_WM_DIAGRAM_GROUP_CODE" val="ζ1-1"/>
  <p:tag name="KSO_WM_UNIT_FILL_FORE_SCHEMECOLOR_INDEX" val="14"/>
  <p:tag name="KSO_WM_UNIT_FILL_TYPE" val="1"/>
  <p:tag name="KSO_WM_UNIT_TEXT_FILL_FORE_SCHEMECOLOR_INDEX" val="2"/>
  <p:tag name="KSO_WM_UNIT_TEXT_FILL_TYPE" val="1"/>
  <p:tag name="KSO_WM_UNIT_USESOURCEFORMAT_APPLY" val="1"/>
</p:tagLst>
</file>

<file path=ppt/tags/tag10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7"/>
  <p:tag name="KSO_WM_UNIT_ID" val="diagram20200560_1*i*27"/>
  <p:tag name="KSO_WM_TEMPLATE_CATEGORY" val="diagram"/>
  <p:tag name="KSO_WM_TEMPLATE_INDEX" val="20200560"/>
  <p:tag name="KSO_WM_UNIT_LAYERLEVEL" val="1"/>
  <p:tag name="KSO_WM_TAG_VERSION" val="1.0"/>
  <p:tag name="KSO_WM_BEAUTIFY_FLAG" val="#wm#"/>
  <p:tag name="KSO_WM_DIAGRAM_GROUP_CODE" val="ζ1-1"/>
  <p:tag name="KSO_WM_UNIT_FILL_FORE_SCHEMECOLOR_INDEX" val="14"/>
  <p:tag name="KSO_WM_UNIT_FILL_TYPE" val="1"/>
  <p:tag name="KSO_WM_UNIT_TEXT_FILL_FORE_SCHEMECOLOR_INDEX" val="2"/>
  <p:tag name="KSO_WM_UNIT_TEXT_FILL_TYPE" val="1"/>
  <p:tag name="KSO_WM_UNIT_USESOURCEFORMAT_APPLY" val="1"/>
</p:tagLst>
</file>

<file path=ppt/tags/tag10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8"/>
  <p:tag name="KSO_WM_UNIT_ID" val="diagram20200560_1*i*28"/>
  <p:tag name="KSO_WM_TEMPLATE_CATEGORY" val="diagram"/>
  <p:tag name="KSO_WM_TEMPLATE_INDEX" val="20200560"/>
  <p:tag name="KSO_WM_UNIT_LAYERLEVEL" val="1"/>
  <p:tag name="KSO_WM_TAG_VERSION" val="1.0"/>
  <p:tag name="KSO_WM_BEAUTIFY_FLAG" val="#wm#"/>
  <p:tag name="KSO_WM_DIAGRAM_GROUP_CODE" val="ζ1-1"/>
  <p:tag name="KSO_WM_UNIT_FILL_FORE_SCHEMECOLOR_INDEX" val="14"/>
  <p:tag name="KSO_WM_UNIT_FILL_TYPE" val="1"/>
  <p:tag name="KSO_WM_UNIT_TEXT_FILL_FORE_SCHEMECOLOR_INDEX" val="2"/>
  <p:tag name="KSO_WM_UNIT_TEXT_FILL_TYPE" val="1"/>
  <p:tag name="KSO_WM_UNIT_USESOURCEFORMAT_APPLY" val="1"/>
</p:tagLst>
</file>

<file path=ppt/tags/tag10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9"/>
  <p:tag name="KSO_WM_UNIT_ID" val="diagram20200560_1*i*29"/>
  <p:tag name="KSO_WM_TEMPLATE_CATEGORY" val="diagram"/>
  <p:tag name="KSO_WM_TEMPLATE_INDEX" val="20200560"/>
  <p:tag name="KSO_WM_UNIT_LAYERLEVEL" val="1"/>
  <p:tag name="KSO_WM_TAG_VERSION" val="1.0"/>
  <p:tag name="KSO_WM_BEAUTIFY_FLAG" val="#wm#"/>
  <p:tag name="KSO_WM_DIAGRAM_GROUP_CODE" val="ζ1-1"/>
  <p:tag name="KSO_WM_UNIT_FILL_FORE_SCHEMECOLOR_INDEX" val="14"/>
  <p:tag name="KSO_WM_UNIT_FILL_TYPE" val="1"/>
  <p:tag name="KSO_WM_UNIT_TEXT_FILL_FORE_SCHEMECOLOR_INDEX" val="2"/>
  <p:tag name="KSO_WM_UNIT_TEXT_FILL_TYPE" val="1"/>
  <p:tag name="KSO_WM_UNIT_USESOURCEFORMAT_APPLY" val="1"/>
</p:tagLst>
</file>

<file path=ppt/tags/tag10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0"/>
  <p:tag name="KSO_WM_UNIT_ID" val="diagram20200560_1*i*30"/>
  <p:tag name="KSO_WM_TEMPLATE_CATEGORY" val="diagram"/>
  <p:tag name="KSO_WM_TEMPLATE_INDEX" val="20200560"/>
  <p:tag name="KSO_WM_UNIT_LAYERLEVEL" val="1"/>
  <p:tag name="KSO_WM_TAG_VERSION" val="1.0"/>
  <p:tag name="KSO_WM_BEAUTIFY_FLAG" val="#wm#"/>
  <p:tag name="KSO_WM_DIAGRAM_GROUP_CODE" val="ζ1-1"/>
  <p:tag name="KSO_WM_UNIT_FILL_FORE_SCHEMECOLOR_INDEX" val="14"/>
  <p:tag name="KSO_WM_UNIT_FILL_TYPE" val="1"/>
  <p:tag name="KSO_WM_UNIT_TEXT_FILL_FORE_SCHEMECOLOR_INDEX" val="2"/>
  <p:tag name="KSO_WM_UNIT_TEXT_FILL_TYPE" val="1"/>
  <p:tag name="KSO_WM_UNIT_USESOURCEFORMAT_APPLY" val="1"/>
</p:tagLst>
</file>

<file path=ppt/tags/tag10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1"/>
  <p:tag name="KSO_WM_UNIT_ID" val="diagram20200560_1*i*31"/>
  <p:tag name="KSO_WM_TEMPLATE_CATEGORY" val="diagram"/>
  <p:tag name="KSO_WM_TEMPLATE_INDEX" val="20200560"/>
  <p:tag name="KSO_WM_UNIT_LAYERLEVEL" val="1"/>
  <p:tag name="KSO_WM_TAG_VERSION" val="1.0"/>
  <p:tag name="KSO_WM_BEAUTIFY_FLAG" val="#wm#"/>
  <p:tag name="KSO_WM_DIAGRAM_GROUP_CODE" val="ζ1-1"/>
  <p:tag name="KSO_WM_UNIT_FILL_FORE_SCHEMECOLOR_INDEX" val="14"/>
  <p:tag name="KSO_WM_UNIT_FILL_TYPE" val="1"/>
  <p:tag name="KSO_WM_UNIT_TEXT_FILL_FORE_SCHEMECOLOR_INDEX" val="2"/>
  <p:tag name="KSO_WM_UNIT_TEXT_FILL_TYPE" val="1"/>
  <p:tag name="KSO_WM_UNIT_USESOURCEFORMAT_APPLY" val="1"/>
</p:tagLst>
</file>

<file path=ppt/tags/tag10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2"/>
  <p:tag name="KSO_WM_UNIT_ID" val="diagram20200560_1*i*32"/>
  <p:tag name="KSO_WM_TEMPLATE_CATEGORY" val="diagram"/>
  <p:tag name="KSO_WM_TEMPLATE_INDEX" val="20200560"/>
  <p:tag name="KSO_WM_UNIT_LAYERLEVEL" val="1"/>
  <p:tag name="KSO_WM_TAG_VERSION" val="1.0"/>
  <p:tag name="KSO_WM_BEAUTIFY_FLAG" val="#wm#"/>
  <p:tag name="KSO_WM_DIAGRAM_GROUP_CODE" val="ζ1-1"/>
  <p:tag name="KSO_WM_UNIT_FILL_FORE_SCHEMECOLOR_INDEX" val="14"/>
  <p:tag name="KSO_WM_UNIT_FILL_TYPE" val="1"/>
  <p:tag name="KSO_WM_UNIT_TEXT_FILL_FORE_SCHEMECOLOR_INDEX" val="2"/>
  <p:tag name="KSO_WM_UNIT_TEXT_FILL_TYPE" val="1"/>
  <p:tag name="KSO_WM_UNIT_USESOURCEFORMAT_APPLY" val="1"/>
</p:tagLst>
</file>

<file path=ppt/tags/tag105.xml><?xml version="1.0" encoding="utf-8"?>
<p:tagLst xmlns:p="http://schemas.openxmlformats.org/presentationml/2006/main">
  <p:tag name="KSO_WM_UNIT_TEXT_PART_ID_V2" val="a-4-1"/>
  <p:tag name="KSO_WM_UNIT_ISCONTENTSTITLE" val="0"/>
  <p:tag name="KSO_WM_UNIT_PRESET_TEXT" val="单击此处可添加您的大标题内容"/>
  <p:tag name="KSO_WM_UNIT_NOCLEAR" val="0"/>
  <p:tag name="KSO_WM_UNIT_SHOW_EDIT_AREA_INDICATION" val="0"/>
  <p:tag name="KSO_WM_UNIT_VALUE" val="25"/>
  <p:tag name="KSO_WM_UNIT_HIGHLIGHT" val="0"/>
  <p:tag name="KSO_WM_UNIT_COMPATIBLE" val="0"/>
  <p:tag name="KSO_WM_UNIT_DIAGRAM_ISNUMVISUAL" val="0"/>
  <p:tag name="KSO_WM_UNIT_DIAGRAM_IS_NEED_ADD_PATH_ANIM" val="0"/>
  <p:tag name="KSO_WM_UNIT_DIAGRAM_ISREFERUNIT" val="0"/>
  <p:tag name="KSO_WM_UNIT_TYPE" val="a"/>
  <p:tag name="KSO_WM_UNIT_INDEX" val="1"/>
  <p:tag name="KSO_WM_UNIT_ID" val="diagram20202572_1*a*1"/>
  <p:tag name="KSO_WM_TEMPLATE_CATEGORY" val="diagram"/>
  <p:tag name="KSO_WM_TEMPLATE_INDEX" val="20202572"/>
  <p:tag name="KSO_WM_UNIT_LAYERLEVEL" val="1"/>
  <p:tag name="KSO_WM_TAG_VERSION" val="1.0"/>
  <p:tag name="KSO_WM_BEAUTIFY_FLAG" val="#wm#"/>
</p:tagLst>
</file>

<file path=ppt/tags/tag105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TYPE" val="i"/>
  <p:tag name="KSO_WM_UNIT_INDEX" val="1"/>
  <p:tag name="KSO_WM_UNIT_ID" val="crop20201173_1*i*1"/>
  <p:tag name="KSO_WM_TEMPLATE_CATEGORY" val="crop"/>
  <p:tag name="KSO_WM_TEMPLATE_INDEX" val="20201173"/>
  <p:tag name="KSO_WM_UNIT_LAYERLEVEL" val="1"/>
  <p:tag name="KSO_WM_TAG_VERSION" val="1.0"/>
  <p:tag name="KSO_WM_BEAUTIFY_FLAG" val="#wm#"/>
</p:tagLst>
</file>

<file path=ppt/tags/tag1051.xml><?xml version="1.0" encoding="utf-8"?>
<p:tagLst xmlns:p="http://schemas.openxmlformats.org/presentationml/2006/main">
  <p:tag name="KSO_WM_UNIT_DIAGRAM_MODELTYPE" val="creativeCrop"/>
  <p:tag name="KSO_WM_UNIT_VALUE" val="1062*915"/>
  <p:tag name="KSO_WM_UNIT_HIGHLIGHT" val="0"/>
  <p:tag name="KSO_WM_UNIT_COMPATIBLE" val="0"/>
  <p:tag name="KSO_WM_UNIT_DIAGRAM_ISNUMVISUAL" val="0"/>
  <p:tag name="KSO_WM_UNIT_DIAGRAM_ISREFERUNIT" val="0"/>
  <p:tag name="KSO_WM_DIAGRAM_GROUP_CODE" val="11"/>
  <p:tag name="KSO_WM_UNIT_TYPE" val="ζ_h_d"/>
  <p:tag name="KSO_WM_UNIT_INDEX" val="1_1_1"/>
  <p:tag name="KSO_WM_UNIT_ID" val="crop20201173_1*ζ_h_d*1_1_1"/>
  <p:tag name="KSO_WM_TEMPLATE_CATEGORY" val="crop"/>
  <p:tag name="KSO_WM_TEMPLATE_INDEX" val="20201173"/>
  <p:tag name="KSO_WM_UNIT_LAYERLEVEL" val="1_1_1"/>
  <p:tag name="KSO_WM_TAG_VERSION" val="1.0"/>
  <p:tag name="KSO_WM_BEAUTIFY_FLAG" val="#wm#"/>
  <p:tag name="KSO_WM_CREATIVE_CROP_ORG_LEFT" val="273.54"/>
  <p:tag name="KSO_WM_CREATIVE_CROP_ORG_TOP" val="-12.4119"/>
  <p:tag name="KSO_WM_CREATIVE_CROP_ORG_WIDTH" val="728.179"/>
  <p:tag name="KSO_WM_CREATIVE_CROP_ORG_HEIGHT" val="546.173"/>
  <p:tag name="KSO_WM_CREATIVE_CROP_SHAPE_LEFT" val="494.301"/>
  <p:tag name="KSO_WM_CREATIVE_CROP_SHAPE_TOP" val="94.3765"/>
  <p:tag name="KSO_WM_CREATIVE_CROP_SHAPE_WIDTH" val="286.684"/>
  <p:tag name="KSO_WM_CREATIVE_CROP_SHAPE_HEIGHT" val="332.568"/>
</p:tagLst>
</file>

<file path=ppt/tags/tag1052.xml><?xml version="1.0" encoding="utf-8"?>
<p:tagLst xmlns:p="http://schemas.openxmlformats.org/presentationml/2006/main">
  <p:tag name="KSO_WM_UNIT_DIAGRAM_MODELTYPE" val="creativeCrop"/>
  <p:tag name="KSO_WM_UNIT_VALUE" val="1475*1209"/>
  <p:tag name="KSO_WM_UNIT_HIGHLIGHT" val="0"/>
  <p:tag name="KSO_WM_UNIT_COMPATIBLE" val="0"/>
  <p:tag name="KSO_WM_UNIT_DIAGRAM_ISNUMVISUAL" val="0"/>
  <p:tag name="KSO_WM_UNIT_DIAGRAM_ISREFERUNIT" val="0"/>
  <p:tag name="KSO_WM_DIAGRAM_GROUP_CODE" val="11"/>
  <p:tag name="KSO_WM_UNIT_TYPE" val="ζ_h_d"/>
  <p:tag name="KSO_WM_UNIT_INDEX" val="1_1_2"/>
  <p:tag name="KSO_WM_UNIT_ID" val="crop20201173_1*ζ_h_d*1_1_2"/>
  <p:tag name="KSO_WM_TEMPLATE_CATEGORY" val="crop"/>
  <p:tag name="KSO_WM_TEMPLATE_INDEX" val="20201173"/>
  <p:tag name="KSO_WM_UNIT_LAYERLEVEL" val="1_1_1"/>
  <p:tag name="KSO_WM_TAG_VERSION" val="1.0"/>
  <p:tag name="KSO_WM_BEAUTIFY_FLAG" val="#wm#"/>
  <p:tag name="KSO_WM_CREATIVE_CROP_ORG_LEFT" val="273.54"/>
  <p:tag name="KSO_WM_CREATIVE_CROP_ORG_TOP" val="-12.4119"/>
  <p:tag name="KSO_WM_CREATIVE_CROP_ORG_WIDTH" val="728.179"/>
  <p:tag name="KSO_WM_CREATIVE_CROP_ORG_HEIGHT" val="546.173"/>
  <p:tag name="KSO_WM_CREATIVE_CROP_SHAPE_LEFT" val="402.256"/>
  <p:tag name="KSO_WM_CREATIVE_CROP_SHAPE_TOP" val="-12.412"/>
  <p:tag name="KSO_WM_CREATIVE_CROP_SHAPE_WIDTH" val="378.718"/>
  <p:tag name="KSO_WM_CREATIVE_CROP_SHAPE_HEIGHT" val="462.216"/>
</p:tagLst>
</file>

<file path=ppt/tags/tag1053.xml><?xml version="1.0" encoding="utf-8"?>
<p:tagLst xmlns:p="http://schemas.openxmlformats.org/presentationml/2006/main">
  <p:tag name="KSO_WM_UNIT_DIAGRAM_MODELTYPE" val="creativeCrop"/>
  <p:tag name="KSO_WM_UNIT_VALUE" val="603*520"/>
  <p:tag name="KSO_WM_UNIT_HIGHLIGHT" val="0"/>
  <p:tag name="KSO_WM_UNIT_COMPATIBLE" val="0"/>
  <p:tag name="KSO_WM_UNIT_DIAGRAM_ISNUMVISUAL" val="0"/>
  <p:tag name="KSO_WM_UNIT_DIAGRAM_ISREFERUNIT" val="0"/>
  <p:tag name="KSO_WM_DIAGRAM_GROUP_CODE" val="11"/>
  <p:tag name="KSO_WM_UNIT_TYPE" val="ζ_h_d"/>
  <p:tag name="KSO_WM_UNIT_INDEX" val="1_1_3"/>
  <p:tag name="KSO_WM_UNIT_ID" val="crop20201173_1*ζ_h_d*1_1_3"/>
  <p:tag name="KSO_WM_TEMPLATE_CATEGORY" val="crop"/>
  <p:tag name="KSO_WM_TEMPLATE_INDEX" val="20201173"/>
  <p:tag name="KSO_WM_UNIT_LAYERLEVEL" val="1_1_1"/>
  <p:tag name="KSO_WM_TAG_VERSION" val="1.0"/>
  <p:tag name="KSO_WM_BEAUTIFY_FLAG" val="#wm#"/>
  <p:tag name="KSO_WM_CREATIVE_CROP_ORG_LEFT" val="273.54"/>
  <p:tag name="KSO_WM_CREATIVE_CROP_ORG_TOP" val="-12.4119"/>
  <p:tag name="KSO_WM_CREATIVE_CROP_ORG_WIDTH" val="728.179"/>
  <p:tag name="KSO_WM_CREATIVE_CROP_ORG_HEIGHT" val="546.173"/>
  <p:tag name="KSO_WM_CREATIVE_CROP_SHAPE_LEFT" val="556.226"/>
  <p:tag name="KSO_WM_CREATIVE_CROP_SHAPE_TOP" val="166.185"/>
  <p:tag name="KSO_WM_CREATIVE_CROP_SHAPE_WIDTH" val="162.833"/>
  <p:tag name="KSO_WM_CREATIVE_CROP_SHAPE_HEIGHT" val="188.895"/>
</p:tagLst>
</file>

<file path=ppt/tags/tag1054.xml><?xml version="1.0" encoding="utf-8"?>
<p:tagLst xmlns:p="http://schemas.openxmlformats.org/presentationml/2006/main">
  <p:tag name="KSO_WM_UNIT_DIAGRAM_MODELTYPE" val="creativeCrop"/>
  <p:tag name="KSO_WM_UNIT_VALUE" val="1475*1209"/>
  <p:tag name="KSO_WM_UNIT_HIGHLIGHT" val="0"/>
  <p:tag name="KSO_WM_UNIT_COMPATIBLE" val="0"/>
  <p:tag name="KSO_WM_UNIT_DIAGRAM_ISNUMVISUAL" val="0"/>
  <p:tag name="KSO_WM_UNIT_DIAGRAM_ISREFERUNIT" val="0"/>
  <p:tag name="KSO_WM_DIAGRAM_GROUP_CODE" val="11"/>
  <p:tag name="KSO_WM_UNIT_TYPE" val="ζ_h_d"/>
  <p:tag name="KSO_WM_UNIT_INDEX" val="1_1_4"/>
  <p:tag name="KSO_WM_UNIT_ID" val="crop20201173_1*ζ_h_d*1_1_4"/>
  <p:tag name="KSO_WM_TEMPLATE_CATEGORY" val="crop"/>
  <p:tag name="KSO_WM_TEMPLATE_INDEX" val="20201173"/>
  <p:tag name="KSO_WM_UNIT_LAYERLEVEL" val="1_1_1"/>
  <p:tag name="KSO_WM_TAG_VERSION" val="1.0"/>
  <p:tag name="KSO_WM_BEAUTIFY_FLAG" val="#wm#"/>
  <p:tag name="KSO_WM_CREATIVE_CROP_ORG_LEFT" val="273.54"/>
  <p:tag name="KSO_WM_CREATIVE_CROP_ORG_TOP" val="-12.4119"/>
  <p:tag name="KSO_WM_CREATIVE_CROP_ORG_WIDTH" val="728.179"/>
  <p:tag name="KSO_WM_CREATIVE_CROP_ORG_HEIGHT" val="546.173"/>
  <p:tag name="KSO_WM_CREATIVE_CROP_SHAPE_LEFT" val="494.274"/>
  <p:tag name="KSO_WM_CREATIVE_CROP_SHAPE_TOP" val="71.5448"/>
  <p:tag name="KSO_WM_CREATIVE_CROP_SHAPE_WIDTH" val="378.73"/>
  <p:tag name="KSO_WM_CREATIVE_CROP_SHAPE_HEIGHT" val="462.216"/>
</p:tagLst>
</file>

<file path=ppt/tags/tag1055.xml><?xml version="1.0" encoding="utf-8"?>
<p:tagLst xmlns:p="http://schemas.openxmlformats.org/presentationml/2006/main">
  <p:tag name="KSO_WM_BEAUTIFY_FLAG" val="#wm#"/>
  <p:tag name="KSO_WM_TEMPLATE_CATEGORY" val="diagram"/>
  <p:tag name="KSO_WM_TEMPLATE_INDEX" val="20200560"/>
  <p:tag name="KSO_WM_SLIDE_ID" val="diagram20200560_1"/>
  <p:tag name="KSO_WM_TEMPLATE_SUBCATEGORY" val="5"/>
  <p:tag name="KSO_WM_SLIDE_TYPE" val="text"/>
  <p:tag name="KSO_WM_SLIDE_SUBTYPE" val="picTxt"/>
  <p:tag name="KSO_WM_SLIDE_ITEM_CNT" val="1"/>
  <p:tag name="KSO_WM_SLIDE_INDEX" val="1"/>
  <p:tag name="KSO_WM_SLIDE_SIZE" val="728.089*240.387"/>
  <p:tag name="KSO_WM_SLIDE_POSITION" val="273.591*140.448"/>
  <p:tag name="KSO_WM_TAG_VERSION" val="1.0"/>
  <p:tag name="KSO_WM_SLIDE_LAYOUT" val="a_f_ζ"/>
  <p:tag name="KSO_WM_SLIDE_LAYOUT_CNT" val="1_1_1"/>
  <p:tag name="KSO_WM_DIAGRAM_GROUP_CODE" val="ζ1-1"/>
  <p:tag name="KSO_WM_SLIDE_DIAGTYPE" val="ζ"/>
</p:tagLst>
</file>

<file path=ppt/tags/tag1056.xml><?xml version="1.0" encoding="utf-8"?>
<p:tagLst xmlns:p="http://schemas.openxmlformats.org/presentationml/2006/main">
  <p:tag name="KSO_WM_UNIT_ISCONTENTSTITLE" val="0"/>
  <p:tag name="KSO_WM_UNIT_PRESET_TEXT" val="单击此处&#13;添加大标题内容"/>
  <p:tag name="KSO_WM_UNIT_NOCLEAR" val="0"/>
  <p:tag name="KSO_WM_UNIT_VALUE" val="18"/>
  <p:tag name="KSO_WM_UNIT_HIGHLIGHT" val="0"/>
  <p:tag name="KSO_WM_UNIT_COMPATIBLE" val="0"/>
  <p:tag name="KSO_WM_UNIT_DIAGRAM_ISNUMVISUAL" val="0"/>
  <p:tag name="KSO_WM_UNIT_DIAGRAM_ISREFERUNIT" val="0"/>
  <p:tag name="KSO_WM_UNIT_TYPE" val="a"/>
  <p:tag name="KSO_WM_UNIT_INDEX" val="1"/>
  <p:tag name="KSO_WM_UNIT_ID" val="diagram20200560_1*a*1"/>
  <p:tag name="KSO_WM_TEMPLATE_CATEGORY" val="diagram"/>
  <p:tag name="KSO_WM_TEMPLATE_INDEX" val="20200560"/>
  <p:tag name="KSO_WM_UNIT_LAYERLEVEL" val="1"/>
  <p:tag name="KSO_WM_TAG_VERSION" val="1.0"/>
  <p:tag name="KSO_WM_BEAUTIFY_FLAG" val="#wm#"/>
  <p:tag name="KSO_WM_DIAGRAM_GROUP_CODE" val="ζ1-1"/>
  <p:tag name="KSO_WM_UNIT_TEXT_FILL_FORE_SCHEMECOLOR_INDEX" val="13"/>
  <p:tag name="KSO_WM_UNIT_TEXT_FILL_TYPE" val="1"/>
  <p:tag name="KSO_WM_UNIT_USESOURCEFORMAT_APPLY" val="1"/>
</p:tagLst>
</file>

<file path=ppt/tags/tag1057.xml><?xml version="1.0" encoding="utf-8"?>
<p:tagLst xmlns:p="http://schemas.openxmlformats.org/presentationml/2006/main">
  <p:tag name="KSO_WM_UNIT_PRESET_TEXT" val="点击此处添加正文，文字是您思想的提炼，为了最终演示发布的良好效果，请尽量言简意赅的阐述观点。"/>
  <p:tag name="KSO_WM_UNIT_NOCLEAR" val="0"/>
  <p:tag name="KSO_WM_UNIT_VALUE" val="54"/>
  <p:tag name="KSO_WM_UNIT_HIGHLIGHT" val="0"/>
  <p:tag name="KSO_WM_UNIT_COMPATIBLE" val="0"/>
  <p:tag name="KSO_WM_UNIT_DIAGRAM_ISNUMVISUAL" val="0"/>
  <p:tag name="KSO_WM_UNIT_DIAGRAM_ISREFERUNIT" val="0"/>
  <p:tag name="KSO_WM_UNIT_TYPE" val="f"/>
  <p:tag name="KSO_WM_UNIT_INDEX" val="1"/>
  <p:tag name="KSO_WM_UNIT_ID" val="diagram20200560_1*f*1"/>
  <p:tag name="KSO_WM_TEMPLATE_CATEGORY" val="diagram"/>
  <p:tag name="KSO_WM_TEMPLATE_INDEX" val="20200560"/>
  <p:tag name="KSO_WM_UNIT_LAYERLEVEL" val="1"/>
  <p:tag name="KSO_WM_TAG_VERSION" val="1.0"/>
  <p:tag name="KSO_WM_BEAUTIFY_FLAG" val="#wm#"/>
  <p:tag name="KSO_WM_DIAGRAM_GROUP_CODE" val="ζ1-1"/>
  <p:tag name="KSO_WM_UNIT_TEXT_FILL_FORE_SCHEMECOLOR_INDEX" val="13"/>
  <p:tag name="KSO_WM_UNIT_TEXT_FILL_TYPE" val="1"/>
  <p:tag name="KSO_WM_UNIT_USESOURCEFORMAT_APPLY" val="1"/>
</p:tagLst>
</file>

<file path=ppt/tags/tag10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0560_1*i*1"/>
  <p:tag name="KSO_WM_TEMPLATE_CATEGORY" val="diagram"/>
  <p:tag name="KSO_WM_TEMPLATE_INDEX" val="20200560"/>
  <p:tag name="KSO_WM_UNIT_LAYERLEVEL" val="1"/>
  <p:tag name="KSO_WM_TAG_VERSION" val="1.0"/>
  <p:tag name="KSO_WM_BEAUTIFY_FLAG" val="#wm#"/>
  <p:tag name="KSO_WM_DIAGRAM_GROUP_CODE" val="ζ1-1"/>
  <p:tag name="KSO_WM_UNIT_USESOURCEFORMAT_APPLY" val="1"/>
</p:tagLst>
</file>

<file path=ppt/tags/tag10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200560_1*i*12"/>
  <p:tag name="KSO_WM_TEMPLATE_CATEGORY" val="diagram"/>
  <p:tag name="KSO_WM_TEMPLATE_INDEX" val="20200560"/>
  <p:tag name="KSO_WM_UNIT_LAYERLEVEL" val="1"/>
  <p:tag name="KSO_WM_TAG_VERSION" val="1.0"/>
  <p:tag name="KSO_WM_BEAUTIFY_FLAG" val="#wm#"/>
  <p:tag name="KSO_WM_DIAGRAM_GROUP_CODE" val="ζ1-1"/>
  <p:tag name="KSO_WM_UNIT_FILL_FORE_SCHEMECOLOR_INDEX" val="14"/>
  <p:tag name="KSO_WM_UNIT_FILL_TYPE" val="1"/>
  <p:tag name="KSO_WM_UNIT_TEXT_FILL_FORE_SCHEMECOLOR_INDEX" val="2"/>
  <p:tag name="KSO_WM_UNIT_TEXT_FILL_TYPE" val="1"/>
  <p:tag name="KSO_WM_UNIT_USESOURCEFORMAT_APPLY" val="1"/>
</p:tagLst>
</file>

<file path=ppt/tags/tag106.xml><?xml version="1.0" encoding="utf-8"?>
<p:tagLst xmlns:p="http://schemas.openxmlformats.org/presentationml/2006/main">
  <p:tag name="KSO_WM_BEAUTIFY_FLAG" val="#wm#"/>
  <p:tag name="KSO_WM_TEMPLATE_CATEGORY" val="diagram"/>
  <p:tag name="KSO_WM_TEMPLATE_INDEX" val="20202572"/>
  <p:tag name="KSO_WM_SLIDE_ID" val="diagram20202572_1"/>
  <p:tag name="KSO_WM_TEMPLATE_SUBCATEGORY" val="0"/>
  <p:tag name="KSO_WM_TEMPLATE_MASTER_TYPE" val="0"/>
  <p:tag name="KSO_WM_TEMPLATE_COLOR_TYPE" val="0"/>
  <p:tag name="KSO_WM_SLIDE_ITEM_CNT" val="0"/>
  <p:tag name="KSO_WM_SLIDE_INDEX" val="1"/>
  <p:tag name="KSO_WM_TEMPLATE_MASTER_THUMB_INDEX" val="0"/>
  <p:tag name="KSO_WM_UNIT_SHOW_EDIT_AREA_INDICATION" val="0"/>
  <p:tag name="KSO_WM_TAG_VERSION" val="1.0"/>
  <p:tag name="KSO_WM_SLIDE_LAYOUT" val="a_f"/>
  <p:tag name="KSO_WM_SLIDE_LAYOUT_CNT" val="1_2"/>
  <p:tag name="KSO_WM_SLIDE_TYPE" val="text"/>
  <p:tag name="KSO_WM_SLIDE_SUBTYPE" val="pureTxt"/>
  <p:tag name="KSO_WM_SLIDE_SIZE" val="945*540"/>
  <p:tag name="KSO_WM_SLIDE_POSITION" val="0*0"/>
</p:tagLst>
</file>

<file path=ppt/tags/tag10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3"/>
  <p:tag name="KSO_WM_UNIT_ID" val="diagram20200560_1*i*23"/>
  <p:tag name="KSO_WM_TEMPLATE_CATEGORY" val="diagram"/>
  <p:tag name="KSO_WM_TEMPLATE_INDEX" val="20200560"/>
  <p:tag name="KSO_WM_UNIT_LAYERLEVEL" val="1"/>
  <p:tag name="KSO_WM_TAG_VERSION" val="1.0"/>
  <p:tag name="KSO_WM_BEAUTIFY_FLAG" val="#wm#"/>
  <p:tag name="KSO_WM_DIAGRAM_GROUP_CODE" val="ζ1-1"/>
  <p:tag name="KSO_WM_UNIT_FILL_FORE_SCHEMECOLOR_INDEX" val="14"/>
  <p:tag name="KSO_WM_UNIT_FILL_TYPE" val="1"/>
  <p:tag name="KSO_WM_UNIT_TEXT_FILL_FORE_SCHEMECOLOR_INDEX" val="2"/>
  <p:tag name="KSO_WM_UNIT_TEXT_FILL_TYPE" val="1"/>
  <p:tag name="KSO_WM_UNIT_USESOURCEFORMAT_APPLY" val="1"/>
</p:tagLst>
</file>

<file path=ppt/tags/tag10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3"/>
  <p:tag name="KSO_WM_UNIT_ID" val="diagram20200560_1*i*33"/>
  <p:tag name="KSO_WM_TEMPLATE_CATEGORY" val="diagram"/>
  <p:tag name="KSO_WM_TEMPLATE_INDEX" val="20200560"/>
  <p:tag name="KSO_WM_UNIT_LAYERLEVEL" val="1"/>
  <p:tag name="KSO_WM_TAG_VERSION" val="1.0"/>
  <p:tag name="KSO_WM_BEAUTIFY_FLAG" val="#wm#"/>
  <p:tag name="KSO_WM_DIAGRAM_GROUP_CODE" val="ζ1-1"/>
  <p:tag name="KSO_WM_UNIT_FILL_FORE_SCHEMECOLOR_INDEX" val="14"/>
  <p:tag name="KSO_WM_UNIT_FILL_TYPE" val="1"/>
  <p:tag name="KSO_WM_UNIT_TEXT_FILL_FORE_SCHEMECOLOR_INDEX" val="2"/>
  <p:tag name="KSO_WM_UNIT_TEXT_FILL_TYPE" val="1"/>
  <p:tag name="KSO_WM_UNIT_USESOURCEFORMAT_APPLY" val="1"/>
</p:tagLst>
</file>

<file path=ppt/tags/tag10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4"/>
  <p:tag name="KSO_WM_UNIT_ID" val="diagram20200560_1*i*34"/>
  <p:tag name="KSO_WM_TEMPLATE_CATEGORY" val="diagram"/>
  <p:tag name="KSO_WM_TEMPLATE_INDEX" val="20200560"/>
  <p:tag name="KSO_WM_UNIT_LAYERLEVEL" val="1"/>
  <p:tag name="KSO_WM_TAG_VERSION" val="1.0"/>
  <p:tag name="KSO_WM_BEAUTIFY_FLAG" val="#wm#"/>
  <p:tag name="KSO_WM_DIAGRAM_GROUP_CODE" val="ζ1-1"/>
  <p:tag name="KSO_WM_UNIT_FILL_FORE_SCHEMECOLOR_INDEX" val="14"/>
  <p:tag name="KSO_WM_UNIT_FILL_TYPE" val="1"/>
  <p:tag name="KSO_WM_UNIT_TEXT_FILL_FORE_SCHEMECOLOR_INDEX" val="2"/>
  <p:tag name="KSO_WM_UNIT_TEXT_FILL_TYPE" val="1"/>
  <p:tag name="KSO_WM_UNIT_USESOURCEFORMAT_APPLY" val="1"/>
</p:tagLst>
</file>

<file path=ppt/tags/tag10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5"/>
  <p:tag name="KSO_WM_UNIT_ID" val="diagram20200560_1*i*35"/>
  <p:tag name="KSO_WM_TEMPLATE_CATEGORY" val="diagram"/>
  <p:tag name="KSO_WM_TEMPLATE_INDEX" val="20200560"/>
  <p:tag name="KSO_WM_UNIT_LAYERLEVEL" val="1"/>
  <p:tag name="KSO_WM_TAG_VERSION" val="1.0"/>
  <p:tag name="KSO_WM_BEAUTIFY_FLAG" val="#wm#"/>
  <p:tag name="KSO_WM_DIAGRAM_GROUP_CODE" val="ζ1-1"/>
  <p:tag name="KSO_WM_UNIT_FILL_FORE_SCHEMECOLOR_INDEX" val="14"/>
  <p:tag name="KSO_WM_UNIT_FILL_TYPE" val="1"/>
  <p:tag name="KSO_WM_UNIT_TEXT_FILL_FORE_SCHEMECOLOR_INDEX" val="2"/>
  <p:tag name="KSO_WM_UNIT_TEXT_FILL_TYPE" val="1"/>
  <p:tag name="KSO_WM_UNIT_USESOURCEFORMAT_APPLY" val="1"/>
</p:tagLst>
</file>

<file path=ppt/tags/tag10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6"/>
  <p:tag name="KSO_WM_UNIT_ID" val="diagram20200560_1*i*36"/>
  <p:tag name="KSO_WM_TEMPLATE_CATEGORY" val="diagram"/>
  <p:tag name="KSO_WM_TEMPLATE_INDEX" val="20200560"/>
  <p:tag name="KSO_WM_UNIT_LAYERLEVEL" val="1"/>
  <p:tag name="KSO_WM_TAG_VERSION" val="1.0"/>
  <p:tag name="KSO_WM_BEAUTIFY_FLAG" val="#wm#"/>
  <p:tag name="KSO_WM_DIAGRAM_GROUP_CODE" val="ζ1-1"/>
  <p:tag name="KSO_WM_UNIT_FILL_FORE_SCHEMECOLOR_INDEX" val="14"/>
  <p:tag name="KSO_WM_UNIT_FILL_TYPE" val="1"/>
  <p:tag name="KSO_WM_UNIT_TEXT_FILL_FORE_SCHEMECOLOR_INDEX" val="2"/>
  <p:tag name="KSO_WM_UNIT_TEXT_FILL_TYPE" val="1"/>
  <p:tag name="KSO_WM_UNIT_USESOURCEFORMAT_APPLY" val="1"/>
</p:tagLst>
</file>

<file path=ppt/tags/tag10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7"/>
  <p:tag name="KSO_WM_UNIT_ID" val="diagram20200560_1*i*37"/>
  <p:tag name="KSO_WM_TEMPLATE_CATEGORY" val="diagram"/>
  <p:tag name="KSO_WM_TEMPLATE_INDEX" val="20200560"/>
  <p:tag name="KSO_WM_UNIT_LAYERLEVEL" val="1"/>
  <p:tag name="KSO_WM_TAG_VERSION" val="1.0"/>
  <p:tag name="KSO_WM_BEAUTIFY_FLAG" val="#wm#"/>
  <p:tag name="KSO_WM_DIAGRAM_GROUP_CODE" val="ζ1-1"/>
  <p:tag name="KSO_WM_UNIT_FILL_FORE_SCHEMECOLOR_INDEX" val="14"/>
  <p:tag name="KSO_WM_UNIT_FILL_TYPE" val="1"/>
  <p:tag name="KSO_WM_UNIT_TEXT_FILL_FORE_SCHEMECOLOR_INDEX" val="2"/>
  <p:tag name="KSO_WM_UNIT_TEXT_FILL_TYPE" val="1"/>
  <p:tag name="KSO_WM_UNIT_USESOURCEFORMAT_APPLY" val="1"/>
</p:tagLst>
</file>

<file path=ppt/tags/tag10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8"/>
  <p:tag name="KSO_WM_UNIT_ID" val="diagram20200560_1*i*38"/>
  <p:tag name="KSO_WM_TEMPLATE_CATEGORY" val="diagram"/>
  <p:tag name="KSO_WM_TEMPLATE_INDEX" val="20200560"/>
  <p:tag name="KSO_WM_UNIT_LAYERLEVEL" val="1"/>
  <p:tag name="KSO_WM_TAG_VERSION" val="1.0"/>
  <p:tag name="KSO_WM_BEAUTIFY_FLAG" val="#wm#"/>
  <p:tag name="KSO_WM_DIAGRAM_GROUP_CODE" val="ζ1-1"/>
  <p:tag name="KSO_WM_UNIT_FILL_FORE_SCHEMECOLOR_INDEX" val="14"/>
  <p:tag name="KSO_WM_UNIT_FILL_TYPE" val="1"/>
  <p:tag name="KSO_WM_UNIT_TEXT_FILL_FORE_SCHEMECOLOR_INDEX" val="2"/>
  <p:tag name="KSO_WM_UNIT_TEXT_FILL_TYPE" val="1"/>
  <p:tag name="KSO_WM_UNIT_USESOURCEFORMAT_APPLY" val="1"/>
</p:tagLst>
</file>

<file path=ppt/tags/tag10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560_1*i*2"/>
  <p:tag name="KSO_WM_TEMPLATE_CATEGORY" val="diagram"/>
  <p:tag name="KSO_WM_TEMPLATE_INDEX" val="20200560"/>
  <p:tag name="KSO_WM_UNIT_LAYERLEVEL" val="1"/>
  <p:tag name="KSO_WM_TAG_VERSION" val="1.0"/>
  <p:tag name="KSO_WM_BEAUTIFY_FLAG" val="#wm#"/>
  <p:tag name="KSO_WM_DIAGRAM_GROUP_CODE" val="ζ1-1"/>
  <p:tag name="KSO_WM_UNIT_FILL_FORE_SCHEMECOLOR_INDEX" val="14"/>
  <p:tag name="KSO_WM_UNIT_FILL_TYPE" val="1"/>
  <p:tag name="KSO_WM_UNIT_TEXT_FILL_FORE_SCHEMECOLOR_INDEX" val="2"/>
  <p:tag name="KSO_WM_UNIT_TEXT_FILL_TYPE" val="1"/>
  <p:tag name="KSO_WM_UNIT_USESOURCEFORMAT_APPLY" val="1"/>
</p:tagLst>
</file>

<file path=ppt/tags/tag10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0560_1*i*3"/>
  <p:tag name="KSO_WM_TEMPLATE_CATEGORY" val="diagram"/>
  <p:tag name="KSO_WM_TEMPLATE_INDEX" val="20200560"/>
  <p:tag name="KSO_WM_UNIT_LAYERLEVEL" val="1"/>
  <p:tag name="KSO_WM_TAG_VERSION" val="1.0"/>
  <p:tag name="KSO_WM_BEAUTIFY_FLAG" val="#wm#"/>
  <p:tag name="KSO_WM_DIAGRAM_GROUP_CODE" val="ζ1-1"/>
  <p:tag name="KSO_WM_UNIT_FILL_FORE_SCHEMECOLOR_INDEX" val="14"/>
  <p:tag name="KSO_WM_UNIT_FILL_TYPE" val="1"/>
  <p:tag name="KSO_WM_UNIT_TEXT_FILL_FORE_SCHEMECOLOR_INDEX" val="2"/>
  <p:tag name="KSO_WM_UNIT_TEXT_FILL_TYPE" val="1"/>
  <p:tag name="KSO_WM_UNIT_USESOURCEFORMAT_APPLY" val="1"/>
</p:tagLst>
</file>

<file path=ppt/tags/tag10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0560_1*i*4"/>
  <p:tag name="KSO_WM_TEMPLATE_CATEGORY" val="diagram"/>
  <p:tag name="KSO_WM_TEMPLATE_INDEX" val="20200560"/>
  <p:tag name="KSO_WM_UNIT_LAYERLEVEL" val="1"/>
  <p:tag name="KSO_WM_TAG_VERSION" val="1.0"/>
  <p:tag name="KSO_WM_BEAUTIFY_FLAG" val="#wm#"/>
  <p:tag name="KSO_WM_DIAGRAM_GROUP_CODE" val="ζ1-1"/>
  <p:tag name="KSO_WM_UNIT_FILL_FORE_SCHEMECOLOR_INDEX" val="14"/>
  <p:tag name="KSO_WM_UNIT_FILL_TYPE" val="1"/>
  <p:tag name="KSO_WM_UNIT_TEXT_FILL_FORE_SCHEMECOLOR_INDEX" val="2"/>
  <p:tag name="KSO_WM_UNIT_TEXT_FILL_TYPE" val="1"/>
  <p:tag name="KSO_WM_UNIT_USESOURCEFORMAT_APPLY" val="1"/>
</p:tagLst>
</file>

<file path=ppt/tags/tag107.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
  <p:tag name="KSO_WM_UNIT_ID" val="diagram20202572_1*i*1"/>
  <p:tag name="KSO_WM_TEMPLATE_CATEGORY" val="diagram"/>
  <p:tag name="KSO_WM_TEMPLATE_INDEX" val="20202572"/>
  <p:tag name="KSO_WM_UNIT_LAYERLEVEL" val="1"/>
  <p:tag name="KSO_WM_TAG_VERSION" val="1.0"/>
  <p:tag name="KSO_WM_BEAUTIFY_FLAG" val="#wm#"/>
</p:tagLst>
</file>

<file path=ppt/tags/tag10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0560_1*i*5"/>
  <p:tag name="KSO_WM_TEMPLATE_CATEGORY" val="diagram"/>
  <p:tag name="KSO_WM_TEMPLATE_INDEX" val="20200560"/>
  <p:tag name="KSO_WM_UNIT_LAYERLEVEL" val="1"/>
  <p:tag name="KSO_WM_TAG_VERSION" val="1.0"/>
  <p:tag name="KSO_WM_BEAUTIFY_FLAG" val="#wm#"/>
  <p:tag name="KSO_WM_DIAGRAM_GROUP_CODE" val="ζ1-1"/>
  <p:tag name="KSO_WM_UNIT_FILL_FORE_SCHEMECOLOR_INDEX" val="14"/>
  <p:tag name="KSO_WM_UNIT_FILL_TYPE" val="1"/>
  <p:tag name="KSO_WM_UNIT_TEXT_FILL_FORE_SCHEMECOLOR_INDEX" val="2"/>
  <p:tag name="KSO_WM_UNIT_TEXT_FILL_TYPE" val="1"/>
  <p:tag name="KSO_WM_UNIT_USESOURCEFORMAT_APPLY" val="1"/>
</p:tagLst>
</file>

<file path=ppt/tags/tag10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diagram20200560_1*i*6"/>
  <p:tag name="KSO_WM_TEMPLATE_CATEGORY" val="diagram"/>
  <p:tag name="KSO_WM_TEMPLATE_INDEX" val="20200560"/>
  <p:tag name="KSO_WM_UNIT_LAYERLEVEL" val="1"/>
  <p:tag name="KSO_WM_TAG_VERSION" val="1.0"/>
  <p:tag name="KSO_WM_BEAUTIFY_FLAG" val="#wm#"/>
  <p:tag name="KSO_WM_DIAGRAM_GROUP_CODE" val="ζ1-1"/>
  <p:tag name="KSO_WM_UNIT_FILL_FORE_SCHEMECOLOR_INDEX" val="14"/>
  <p:tag name="KSO_WM_UNIT_FILL_TYPE" val="1"/>
  <p:tag name="KSO_WM_UNIT_TEXT_FILL_FORE_SCHEMECOLOR_INDEX" val="2"/>
  <p:tag name="KSO_WM_UNIT_TEXT_FILL_TYPE" val="1"/>
  <p:tag name="KSO_WM_UNIT_USESOURCEFORMAT_APPLY" val="1"/>
</p:tagLst>
</file>

<file path=ppt/tags/tag10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diagram20200560_1*i*7"/>
  <p:tag name="KSO_WM_TEMPLATE_CATEGORY" val="diagram"/>
  <p:tag name="KSO_WM_TEMPLATE_INDEX" val="20200560"/>
  <p:tag name="KSO_WM_UNIT_LAYERLEVEL" val="1"/>
  <p:tag name="KSO_WM_TAG_VERSION" val="1.0"/>
  <p:tag name="KSO_WM_BEAUTIFY_FLAG" val="#wm#"/>
  <p:tag name="KSO_WM_DIAGRAM_GROUP_CODE" val="ζ1-1"/>
  <p:tag name="KSO_WM_UNIT_FILL_FORE_SCHEMECOLOR_INDEX" val="14"/>
  <p:tag name="KSO_WM_UNIT_FILL_TYPE" val="1"/>
  <p:tag name="KSO_WM_UNIT_TEXT_FILL_FORE_SCHEMECOLOR_INDEX" val="2"/>
  <p:tag name="KSO_WM_UNIT_TEXT_FILL_TYPE" val="1"/>
  <p:tag name="KSO_WM_UNIT_USESOURCEFORMAT_APPLY" val="1"/>
</p:tagLst>
</file>

<file path=ppt/tags/tag10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diagram20200560_1*i*8"/>
  <p:tag name="KSO_WM_TEMPLATE_CATEGORY" val="diagram"/>
  <p:tag name="KSO_WM_TEMPLATE_INDEX" val="20200560"/>
  <p:tag name="KSO_WM_UNIT_LAYERLEVEL" val="1"/>
  <p:tag name="KSO_WM_TAG_VERSION" val="1.0"/>
  <p:tag name="KSO_WM_BEAUTIFY_FLAG" val="#wm#"/>
  <p:tag name="KSO_WM_DIAGRAM_GROUP_CODE" val="ζ1-1"/>
  <p:tag name="KSO_WM_UNIT_FILL_FORE_SCHEMECOLOR_INDEX" val="14"/>
  <p:tag name="KSO_WM_UNIT_FILL_TYPE" val="1"/>
  <p:tag name="KSO_WM_UNIT_TEXT_FILL_FORE_SCHEMECOLOR_INDEX" val="2"/>
  <p:tag name="KSO_WM_UNIT_TEXT_FILL_TYPE" val="1"/>
  <p:tag name="KSO_WM_UNIT_USESOURCEFORMAT_APPLY" val="1"/>
</p:tagLst>
</file>

<file path=ppt/tags/tag10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diagram20200560_1*i*9"/>
  <p:tag name="KSO_WM_TEMPLATE_CATEGORY" val="diagram"/>
  <p:tag name="KSO_WM_TEMPLATE_INDEX" val="20200560"/>
  <p:tag name="KSO_WM_UNIT_LAYERLEVEL" val="1"/>
  <p:tag name="KSO_WM_TAG_VERSION" val="1.0"/>
  <p:tag name="KSO_WM_BEAUTIFY_FLAG" val="#wm#"/>
  <p:tag name="KSO_WM_DIAGRAM_GROUP_CODE" val="ζ1-1"/>
  <p:tag name="KSO_WM_UNIT_FILL_FORE_SCHEMECOLOR_INDEX" val="14"/>
  <p:tag name="KSO_WM_UNIT_FILL_TYPE" val="1"/>
  <p:tag name="KSO_WM_UNIT_TEXT_FILL_FORE_SCHEMECOLOR_INDEX" val="2"/>
  <p:tag name="KSO_WM_UNIT_TEXT_FILL_TYPE" val="1"/>
  <p:tag name="KSO_WM_UNIT_USESOURCEFORMAT_APPLY" val="1"/>
</p:tagLst>
</file>

<file path=ppt/tags/tag10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diagram20200560_1*i*10"/>
  <p:tag name="KSO_WM_TEMPLATE_CATEGORY" val="diagram"/>
  <p:tag name="KSO_WM_TEMPLATE_INDEX" val="20200560"/>
  <p:tag name="KSO_WM_UNIT_LAYERLEVEL" val="1"/>
  <p:tag name="KSO_WM_TAG_VERSION" val="1.0"/>
  <p:tag name="KSO_WM_BEAUTIFY_FLAG" val="#wm#"/>
  <p:tag name="KSO_WM_DIAGRAM_GROUP_CODE" val="ζ1-1"/>
  <p:tag name="KSO_WM_UNIT_FILL_FORE_SCHEMECOLOR_INDEX" val="14"/>
  <p:tag name="KSO_WM_UNIT_FILL_TYPE" val="1"/>
  <p:tag name="KSO_WM_UNIT_TEXT_FILL_FORE_SCHEMECOLOR_INDEX" val="2"/>
  <p:tag name="KSO_WM_UNIT_TEXT_FILL_TYPE" val="1"/>
  <p:tag name="KSO_WM_UNIT_USESOURCEFORMAT_APPLY" val="1"/>
</p:tagLst>
</file>

<file path=ppt/tags/tag10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1"/>
  <p:tag name="KSO_WM_UNIT_ID" val="diagram20200560_1*i*11"/>
  <p:tag name="KSO_WM_TEMPLATE_CATEGORY" val="diagram"/>
  <p:tag name="KSO_WM_TEMPLATE_INDEX" val="20200560"/>
  <p:tag name="KSO_WM_UNIT_LAYERLEVEL" val="1"/>
  <p:tag name="KSO_WM_TAG_VERSION" val="1.0"/>
  <p:tag name="KSO_WM_BEAUTIFY_FLAG" val="#wm#"/>
  <p:tag name="KSO_WM_DIAGRAM_GROUP_CODE" val="ζ1-1"/>
  <p:tag name="KSO_WM_UNIT_FILL_FORE_SCHEMECOLOR_INDEX" val="14"/>
  <p:tag name="KSO_WM_UNIT_FILL_TYPE" val="1"/>
  <p:tag name="KSO_WM_UNIT_TEXT_FILL_FORE_SCHEMECOLOR_INDEX" val="2"/>
  <p:tag name="KSO_WM_UNIT_TEXT_FILL_TYPE" val="1"/>
  <p:tag name="KSO_WM_UNIT_USESOURCEFORMAT_APPLY" val="1"/>
</p:tagLst>
</file>

<file path=ppt/tags/tag10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0560_1*i*13"/>
  <p:tag name="KSO_WM_TEMPLATE_CATEGORY" val="diagram"/>
  <p:tag name="KSO_WM_TEMPLATE_INDEX" val="20200560"/>
  <p:tag name="KSO_WM_UNIT_LAYERLEVEL" val="1"/>
  <p:tag name="KSO_WM_TAG_VERSION" val="1.0"/>
  <p:tag name="KSO_WM_BEAUTIFY_FLAG" val="#wm#"/>
  <p:tag name="KSO_WM_DIAGRAM_GROUP_CODE" val="ζ1-1"/>
  <p:tag name="KSO_WM_UNIT_USESOURCEFORMAT_APPLY" val="1"/>
</p:tagLst>
</file>

<file path=ppt/tags/tag10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200560_1*i*14"/>
  <p:tag name="KSO_WM_TEMPLATE_CATEGORY" val="diagram"/>
  <p:tag name="KSO_WM_TEMPLATE_INDEX" val="20200560"/>
  <p:tag name="KSO_WM_UNIT_LAYERLEVEL" val="1"/>
  <p:tag name="KSO_WM_TAG_VERSION" val="1.0"/>
  <p:tag name="KSO_WM_BEAUTIFY_FLAG" val="#wm#"/>
  <p:tag name="KSO_WM_DIAGRAM_GROUP_CODE" val="ζ1-1"/>
  <p:tag name="KSO_WM_UNIT_FILL_FORE_SCHEMECOLOR_INDEX" val="14"/>
  <p:tag name="KSO_WM_UNIT_FILL_TYPE" val="1"/>
  <p:tag name="KSO_WM_UNIT_TEXT_FILL_FORE_SCHEMECOLOR_INDEX" val="2"/>
  <p:tag name="KSO_WM_UNIT_TEXT_FILL_TYPE" val="1"/>
  <p:tag name="KSO_WM_UNIT_USESOURCEFORMAT_APPLY" val="1"/>
</p:tagLst>
</file>

<file path=ppt/tags/tag10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5"/>
  <p:tag name="KSO_WM_UNIT_ID" val="diagram20200560_1*i*15"/>
  <p:tag name="KSO_WM_TEMPLATE_CATEGORY" val="diagram"/>
  <p:tag name="KSO_WM_TEMPLATE_INDEX" val="20200560"/>
  <p:tag name="KSO_WM_UNIT_LAYERLEVEL" val="1"/>
  <p:tag name="KSO_WM_TAG_VERSION" val="1.0"/>
  <p:tag name="KSO_WM_BEAUTIFY_FLAG" val="#wm#"/>
  <p:tag name="KSO_WM_DIAGRAM_GROUP_CODE" val="ζ1-1"/>
  <p:tag name="KSO_WM_UNIT_FILL_FORE_SCHEMECOLOR_INDEX" val="14"/>
  <p:tag name="KSO_WM_UNIT_FILL_TYPE" val="1"/>
  <p:tag name="KSO_WM_UNIT_TEXT_FILL_FORE_SCHEMECOLOR_INDEX" val="2"/>
  <p:tag name="KSO_WM_UNIT_TEXT_FILL_TYPE" val="1"/>
  <p:tag name="KSO_WM_UNIT_USESOURCEFORMAT_APPLY" val="1"/>
</p:tagLst>
</file>

<file path=ppt/tags/tag108.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2"/>
  <p:tag name="KSO_WM_UNIT_ID" val="diagram20202572_1*i*2"/>
  <p:tag name="KSO_WM_TEMPLATE_CATEGORY" val="diagram"/>
  <p:tag name="KSO_WM_TEMPLATE_INDEX" val="20202572"/>
  <p:tag name="KSO_WM_UNIT_LAYERLEVEL" val="1"/>
  <p:tag name="KSO_WM_TAG_VERSION" val="1.0"/>
  <p:tag name="KSO_WM_BEAUTIFY_FLAG" val="#wm#"/>
</p:tagLst>
</file>

<file path=ppt/tags/tag10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6"/>
  <p:tag name="KSO_WM_UNIT_ID" val="diagram20200560_1*i*16"/>
  <p:tag name="KSO_WM_TEMPLATE_CATEGORY" val="diagram"/>
  <p:tag name="KSO_WM_TEMPLATE_INDEX" val="20200560"/>
  <p:tag name="KSO_WM_UNIT_LAYERLEVEL" val="1"/>
  <p:tag name="KSO_WM_TAG_VERSION" val="1.0"/>
  <p:tag name="KSO_WM_BEAUTIFY_FLAG" val="#wm#"/>
  <p:tag name="KSO_WM_DIAGRAM_GROUP_CODE" val="ζ1-1"/>
  <p:tag name="KSO_WM_UNIT_FILL_FORE_SCHEMECOLOR_INDEX" val="14"/>
  <p:tag name="KSO_WM_UNIT_FILL_TYPE" val="1"/>
  <p:tag name="KSO_WM_UNIT_TEXT_FILL_FORE_SCHEMECOLOR_INDEX" val="2"/>
  <p:tag name="KSO_WM_UNIT_TEXT_FILL_TYPE" val="1"/>
  <p:tag name="KSO_WM_UNIT_USESOURCEFORMAT_APPLY" val="1"/>
</p:tagLst>
</file>

<file path=ppt/tags/tag10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7"/>
  <p:tag name="KSO_WM_UNIT_ID" val="diagram20200560_1*i*17"/>
  <p:tag name="KSO_WM_TEMPLATE_CATEGORY" val="diagram"/>
  <p:tag name="KSO_WM_TEMPLATE_INDEX" val="20200560"/>
  <p:tag name="KSO_WM_UNIT_LAYERLEVEL" val="1"/>
  <p:tag name="KSO_WM_TAG_VERSION" val="1.0"/>
  <p:tag name="KSO_WM_BEAUTIFY_FLAG" val="#wm#"/>
  <p:tag name="KSO_WM_DIAGRAM_GROUP_CODE" val="ζ1-1"/>
  <p:tag name="KSO_WM_UNIT_FILL_FORE_SCHEMECOLOR_INDEX" val="14"/>
  <p:tag name="KSO_WM_UNIT_FILL_TYPE" val="1"/>
  <p:tag name="KSO_WM_UNIT_TEXT_FILL_FORE_SCHEMECOLOR_INDEX" val="2"/>
  <p:tag name="KSO_WM_UNIT_TEXT_FILL_TYPE" val="1"/>
  <p:tag name="KSO_WM_UNIT_USESOURCEFORMAT_APPLY" val="1"/>
</p:tagLst>
</file>

<file path=ppt/tags/tag10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8"/>
  <p:tag name="KSO_WM_UNIT_ID" val="diagram20200560_1*i*18"/>
  <p:tag name="KSO_WM_TEMPLATE_CATEGORY" val="diagram"/>
  <p:tag name="KSO_WM_TEMPLATE_INDEX" val="20200560"/>
  <p:tag name="KSO_WM_UNIT_LAYERLEVEL" val="1"/>
  <p:tag name="KSO_WM_TAG_VERSION" val="1.0"/>
  <p:tag name="KSO_WM_BEAUTIFY_FLAG" val="#wm#"/>
  <p:tag name="KSO_WM_DIAGRAM_GROUP_CODE" val="ζ1-1"/>
  <p:tag name="KSO_WM_UNIT_FILL_FORE_SCHEMECOLOR_INDEX" val="14"/>
  <p:tag name="KSO_WM_UNIT_FILL_TYPE" val="1"/>
  <p:tag name="KSO_WM_UNIT_TEXT_FILL_FORE_SCHEMECOLOR_INDEX" val="2"/>
  <p:tag name="KSO_WM_UNIT_TEXT_FILL_TYPE" val="1"/>
  <p:tag name="KSO_WM_UNIT_USESOURCEFORMAT_APPLY" val="1"/>
</p:tagLst>
</file>

<file path=ppt/tags/tag10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9"/>
  <p:tag name="KSO_WM_UNIT_ID" val="diagram20200560_1*i*19"/>
  <p:tag name="KSO_WM_TEMPLATE_CATEGORY" val="diagram"/>
  <p:tag name="KSO_WM_TEMPLATE_INDEX" val="20200560"/>
  <p:tag name="KSO_WM_UNIT_LAYERLEVEL" val="1"/>
  <p:tag name="KSO_WM_TAG_VERSION" val="1.0"/>
  <p:tag name="KSO_WM_BEAUTIFY_FLAG" val="#wm#"/>
  <p:tag name="KSO_WM_DIAGRAM_GROUP_CODE" val="ζ1-1"/>
  <p:tag name="KSO_WM_UNIT_FILL_FORE_SCHEMECOLOR_INDEX" val="14"/>
  <p:tag name="KSO_WM_UNIT_FILL_TYPE" val="1"/>
  <p:tag name="KSO_WM_UNIT_TEXT_FILL_FORE_SCHEMECOLOR_INDEX" val="2"/>
  <p:tag name="KSO_WM_UNIT_TEXT_FILL_TYPE" val="1"/>
  <p:tag name="KSO_WM_UNIT_USESOURCEFORMAT_APPLY" val="1"/>
</p:tagLst>
</file>

<file path=ppt/tags/tag10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0"/>
  <p:tag name="KSO_WM_UNIT_ID" val="diagram20200560_1*i*20"/>
  <p:tag name="KSO_WM_TEMPLATE_CATEGORY" val="diagram"/>
  <p:tag name="KSO_WM_TEMPLATE_INDEX" val="20200560"/>
  <p:tag name="KSO_WM_UNIT_LAYERLEVEL" val="1"/>
  <p:tag name="KSO_WM_TAG_VERSION" val="1.0"/>
  <p:tag name="KSO_WM_BEAUTIFY_FLAG" val="#wm#"/>
  <p:tag name="KSO_WM_DIAGRAM_GROUP_CODE" val="ζ1-1"/>
  <p:tag name="KSO_WM_UNIT_FILL_FORE_SCHEMECOLOR_INDEX" val="14"/>
  <p:tag name="KSO_WM_UNIT_FILL_TYPE" val="1"/>
  <p:tag name="KSO_WM_UNIT_TEXT_FILL_FORE_SCHEMECOLOR_INDEX" val="2"/>
  <p:tag name="KSO_WM_UNIT_TEXT_FILL_TYPE" val="1"/>
  <p:tag name="KSO_WM_UNIT_USESOURCEFORMAT_APPLY" val="1"/>
</p:tagLst>
</file>

<file path=ppt/tags/tag10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1"/>
  <p:tag name="KSO_WM_UNIT_ID" val="diagram20200560_1*i*21"/>
  <p:tag name="KSO_WM_TEMPLATE_CATEGORY" val="diagram"/>
  <p:tag name="KSO_WM_TEMPLATE_INDEX" val="20200560"/>
  <p:tag name="KSO_WM_UNIT_LAYERLEVEL" val="1"/>
  <p:tag name="KSO_WM_TAG_VERSION" val="1.0"/>
  <p:tag name="KSO_WM_BEAUTIFY_FLAG" val="#wm#"/>
  <p:tag name="KSO_WM_DIAGRAM_GROUP_CODE" val="ζ1-1"/>
  <p:tag name="KSO_WM_UNIT_FILL_FORE_SCHEMECOLOR_INDEX" val="14"/>
  <p:tag name="KSO_WM_UNIT_FILL_TYPE" val="1"/>
  <p:tag name="KSO_WM_UNIT_TEXT_FILL_FORE_SCHEMECOLOR_INDEX" val="2"/>
  <p:tag name="KSO_WM_UNIT_TEXT_FILL_TYPE" val="1"/>
  <p:tag name="KSO_WM_UNIT_USESOURCEFORMAT_APPLY" val="1"/>
</p:tagLst>
</file>

<file path=ppt/tags/tag10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2"/>
  <p:tag name="KSO_WM_UNIT_ID" val="diagram20200560_1*i*22"/>
  <p:tag name="KSO_WM_TEMPLATE_CATEGORY" val="diagram"/>
  <p:tag name="KSO_WM_TEMPLATE_INDEX" val="20200560"/>
  <p:tag name="KSO_WM_UNIT_LAYERLEVEL" val="1"/>
  <p:tag name="KSO_WM_TAG_VERSION" val="1.0"/>
  <p:tag name="KSO_WM_BEAUTIFY_FLAG" val="#wm#"/>
  <p:tag name="KSO_WM_DIAGRAM_GROUP_CODE" val="ζ1-1"/>
  <p:tag name="KSO_WM_UNIT_FILL_FORE_SCHEMECOLOR_INDEX" val="14"/>
  <p:tag name="KSO_WM_UNIT_FILL_TYPE" val="1"/>
  <p:tag name="KSO_WM_UNIT_TEXT_FILL_FORE_SCHEMECOLOR_INDEX" val="2"/>
  <p:tag name="KSO_WM_UNIT_TEXT_FILL_TYPE" val="1"/>
  <p:tag name="KSO_WM_UNIT_USESOURCEFORMAT_APPLY" val="1"/>
</p:tagLst>
</file>

<file path=ppt/tags/tag10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4"/>
  <p:tag name="KSO_WM_UNIT_ID" val="diagram20200560_1*i*24"/>
  <p:tag name="KSO_WM_TEMPLATE_CATEGORY" val="diagram"/>
  <p:tag name="KSO_WM_TEMPLATE_INDEX" val="20200560"/>
  <p:tag name="KSO_WM_UNIT_LAYERLEVEL" val="1"/>
  <p:tag name="KSO_WM_TAG_VERSION" val="1.0"/>
  <p:tag name="KSO_WM_BEAUTIFY_FLAG" val="#wm#"/>
  <p:tag name="KSO_WM_DIAGRAM_GROUP_CODE" val="ζ1-1"/>
  <p:tag name="KSO_WM_UNIT_FILL_FORE_SCHEMECOLOR_INDEX" val="14"/>
  <p:tag name="KSO_WM_UNIT_FILL_TYPE" val="1"/>
  <p:tag name="KSO_WM_UNIT_TEXT_FILL_FORE_SCHEMECOLOR_INDEX" val="2"/>
  <p:tag name="KSO_WM_UNIT_TEXT_FILL_TYPE" val="1"/>
  <p:tag name="KSO_WM_UNIT_USESOURCEFORMAT_APPLY" val="1"/>
</p:tagLst>
</file>

<file path=ppt/tags/tag10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5"/>
  <p:tag name="KSO_WM_UNIT_ID" val="diagram20200560_1*i*25"/>
  <p:tag name="KSO_WM_TEMPLATE_CATEGORY" val="diagram"/>
  <p:tag name="KSO_WM_TEMPLATE_INDEX" val="20200560"/>
  <p:tag name="KSO_WM_UNIT_LAYERLEVEL" val="1"/>
  <p:tag name="KSO_WM_TAG_VERSION" val="1.0"/>
  <p:tag name="KSO_WM_BEAUTIFY_FLAG" val="#wm#"/>
  <p:tag name="KSO_WM_DIAGRAM_GROUP_CODE" val="ζ1-1"/>
  <p:tag name="KSO_WM_UNIT_FILL_FORE_SCHEMECOLOR_INDEX" val="14"/>
  <p:tag name="KSO_WM_UNIT_FILL_TYPE" val="1"/>
  <p:tag name="KSO_WM_UNIT_TEXT_FILL_FORE_SCHEMECOLOR_INDEX" val="2"/>
  <p:tag name="KSO_WM_UNIT_TEXT_FILL_TYPE" val="1"/>
  <p:tag name="KSO_WM_UNIT_USESOURCEFORMAT_APPLY" val="1"/>
</p:tagLst>
</file>

<file path=ppt/tags/tag10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6"/>
  <p:tag name="KSO_WM_UNIT_ID" val="diagram20200560_1*i*26"/>
  <p:tag name="KSO_WM_TEMPLATE_CATEGORY" val="diagram"/>
  <p:tag name="KSO_WM_TEMPLATE_INDEX" val="20200560"/>
  <p:tag name="KSO_WM_UNIT_LAYERLEVEL" val="1"/>
  <p:tag name="KSO_WM_TAG_VERSION" val="1.0"/>
  <p:tag name="KSO_WM_BEAUTIFY_FLAG" val="#wm#"/>
  <p:tag name="KSO_WM_DIAGRAM_GROUP_CODE" val="ζ1-1"/>
  <p:tag name="KSO_WM_UNIT_FILL_FORE_SCHEMECOLOR_INDEX" val="14"/>
  <p:tag name="KSO_WM_UNIT_FILL_TYPE" val="1"/>
  <p:tag name="KSO_WM_UNIT_TEXT_FILL_FORE_SCHEMECOLOR_INDEX" val="2"/>
  <p:tag name="KSO_WM_UNIT_TEXT_FILL_TYPE" val="1"/>
  <p:tag name="KSO_WM_UNIT_USESOURCEFORMAT_APPLY" val="1"/>
</p:tagLst>
</file>

<file path=ppt/tags/tag109.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3"/>
  <p:tag name="KSO_WM_UNIT_ID" val="diagram20202572_1*i*3"/>
  <p:tag name="KSO_WM_TEMPLATE_CATEGORY" val="diagram"/>
  <p:tag name="KSO_WM_TEMPLATE_INDEX" val="20202572"/>
  <p:tag name="KSO_WM_UNIT_LAYERLEVEL" val="1"/>
  <p:tag name="KSO_WM_TAG_VERSION" val="1.0"/>
  <p:tag name="KSO_WM_BEAUTIFY_FLAG" val="#wm#"/>
</p:tagLst>
</file>

<file path=ppt/tags/tag10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7"/>
  <p:tag name="KSO_WM_UNIT_ID" val="diagram20200560_1*i*27"/>
  <p:tag name="KSO_WM_TEMPLATE_CATEGORY" val="diagram"/>
  <p:tag name="KSO_WM_TEMPLATE_INDEX" val="20200560"/>
  <p:tag name="KSO_WM_UNIT_LAYERLEVEL" val="1"/>
  <p:tag name="KSO_WM_TAG_VERSION" val="1.0"/>
  <p:tag name="KSO_WM_BEAUTIFY_FLAG" val="#wm#"/>
  <p:tag name="KSO_WM_DIAGRAM_GROUP_CODE" val="ζ1-1"/>
  <p:tag name="KSO_WM_UNIT_FILL_FORE_SCHEMECOLOR_INDEX" val="14"/>
  <p:tag name="KSO_WM_UNIT_FILL_TYPE" val="1"/>
  <p:tag name="KSO_WM_UNIT_TEXT_FILL_FORE_SCHEMECOLOR_INDEX" val="2"/>
  <p:tag name="KSO_WM_UNIT_TEXT_FILL_TYPE" val="1"/>
  <p:tag name="KSO_WM_UNIT_USESOURCEFORMAT_APPLY" val="1"/>
</p:tagLst>
</file>

<file path=ppt/tags/tag10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8"/>
  <p:tag name="KSO_WM_UNIT_ID" val="diagram20200560_1*i*28"/>
  <p:tag name="KSO_WM_TEMPLATE_CATEGORY" val="diagram"/>
  <p:tag name="KSO_WM_TEMPLATE_INDEX" val="20200560"/>
  <p:tag name="KSO_WM_UNIT_LAYERLEVEL" val="1"/>
  <p:tag name="KSO_WM_TAG_VERSION" val="1.0"/>
  <p:tag name="KSO_WM_BEAUTIFY_FLAG" val="#wm#"/>
  <p:tag name="KSO_WM_DIAGRAM_GROUP_CODE" val="ζ1-1"/>
  <p:tag name="KSO_WM_UNIT_FILL_FORE_SCHEMECOLOR_INDEX" val="14"/>
  <p:tag name="KSO_WM_UNIT_FILL_TYPE" val="1"/>
  <p:tag name="KSO_WM_UNIT_TEXT_FILL_FORE_SCHEMECOLOR_INDEX" val="2"/>
  <p:tag name="KSO_WM_UNIT_TEXT_FILL_TYPE" val="1"/>
  <p:tag name="KSO_WM_UNIT_USESOURCEFORMAT_APPLY" val="1"/>
</p:tagLst>
</file>

<file path=ppt/tags/tag10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9"/>
  <p:tag name="KSO_WM_UNIT_ID" val="diagram20200560_1*i*29"/>
  <p:tag name="KSO_WM_TEMPLATE_CATEGORY" val="diagram"/>
  <p:tag name="KSO_WM_TEMPLATE_INDEX" val="20200560"/>
  <p:tag name="KSO_WM_UNIT_LAYERLEVEL" val="1"/>
  <p:tag name="KSO_WM_TAG_VERSION" val="1.0"/>
  <p:tag name="KSO_WM_BEAUTIFY_FLAG" val="#wm#"/>
  <p:tag name="KSO_WM_DIAGRAM_GROUP_CODE" val="ζ1-1"/>
  <p:tag name="KSO_WM_UNIT_FILL_FORE_SCHEMECOLOR_INDEX" val="14"/>
  <p:tag name="KSO_WM_UNIT_FILL_TYPE" val="1"/>
  <p:tag name="KSO_WM_UNIT_TEXT_FILL_FORE_SCHEMECOLOR_INDEX" val="2"/>
  <p:tag name="KSO_WM_UNIT_TEXT_FILL_TYPE" val="1"/>
  <p:tag name="KSO_WM_UNIT_USESOURCEFORMAT_APPLY" val="1"/>
</p:tagLst>
</file>

<file path=ppt/tags/tag10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0"/>
  <p:tag name="KSO_WM_UNIT_ID" val="diagram20200560_1*i*30"/>
  <p:tag name="KSO_WM_TEMPLATE_CATEGORY" val="diagram"/>
  <p:tag name="KSO_WM_TEMPLATE_INDEX" val="20200560"/>
  <p:tag name="KSO_WM_UNIT_LAYERLEVEL" val="1"/>
  <p:tag name="KSO_WM_TAG_VERSION" val="1.0"/>
  <p:tag name="KSO_WM_BEAUTIFY_FLAG" val="#wm#"/>
  <p:tag name="KSO_WM_DIAGRAM_GROUP_CODE" val="ζ1-1"/>
  <p:tag name="KSO_WM_UNIT_FILL_FORE_SCHEMECOLOR_INDEX" val="14"/>
  <p:tag name="KSO_WM_UNIT_FILL_TYPE" val="1"/>
  <p:tag name="KSO_WM_UNIT_TEXT_FILL_FORE_SCHEMECOLOR_INDEX" val="2"/>
  <p:tag name="KSO_WM_UNIT_TEXT_FILL_TYPE" val="1"/>
  <p:tag name="KSO_WM_UNIT_USESOURCEFORMAT_APPLY" val="1"/>
</p:tagLst>
</file>

<file path=ppt/tags/tag10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1"/>
  <p:tag name="KSO_WM_UNIT_ID" val="diagram20200560_1*i*31"/>
  <p:tag name="KSO_WM_TEMPLATE_CATEGORY" val="diagram"/>
  <p:tag name="KSO_WM_TEMPLATE_INDEX" val="20200560"/>
  <p:tag name="KSO_WM_UNIT_LAYERLEVEL" val="1"/>
  <p:tag name="KSO_WM_TAG_VERSION" val="1.0"/>
  <p:tag name="KSO_WM_BEAUTIFY_FLAG" val="#wm#"/>
  <p:tag name="KSO_WM_DIAGRAM_GROUP_CODE" val="ζ1-1"/>
  <p:tag name="KSO_WM_UNIT_FILL_FORE_SCHEMECOLOR_INDEX" val="14"/>
  <p:tag name="KSO_WM_UNIT_FILL_TYPE" val="1"/>
  <p:tag name="KSO_WM_UNIT_TEXT_FILL_FORE_SCHEMECOLOR_INDEX" val="2"/>
  <p:tag name="KSO_WM_UNIT_TEXT_FILL_TYPE" val="1"/>
  <p:tag name="KSO_WM_UNIT_USESOURCEFORMAT_APPLY" val="1"/>
</p:tagLst>
</file>

<file path=ppt/tags/tag10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2"/>
  <p:tag name="KSO_WM_UNIT_ID" val="diagram20200560_1*i*32"/>
  <p:tag name="KSO_WM_TEMPLATE_CATEGORY" val="diagram"/>
  <p:tag name="KSO_WM_TEMPLATE_INDEX" val="20200560"/>
  <p:tag name="KSO_WM_UNIT_LAYERLEVEL" val="1"/>
  <p:tag name="KSO_WM_TAG_VERSION" val="1.0"/>
  <p:tag name="KSO_WM_BEAUTIFY_FLAG" val="#wm#"/>
  <p:tag name="KSO_WM_DIAGRAM_GROUP_CODE" val="ζ1-1"/>
  <p:tag name="KSO_WM_UNIT_FILL_FORE_SCHEMECOLOR_INDEX" val="14"/>
  <p:tag name="KSO_WM_UNIT_FILL_TYPE" val="1"/>
  <p:tag name="KSO_WM_UNIT_TEXT_FILL_FORE_SCHEMECOLOR_INDEX" val="2"/>
  <p:tag name="KSO_WM_UNIT_TEXT_FILL_TYPE" val="1"/>
  <p:tag name="KSO_WM_UNIT_USESOURCEFORMAT_APPLY" val="1"/>
</p:tagLst>
</file>

<file path=ppt/tags/tag109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TYPE" val="i"/>
  <p:tag name="KSO_WM_UNIT_INDEX" val="1"/>
  <p:tag name="KSO_WM_UNIT_ID" val="crop20201173_1*i*1"/>
  <p:tag name="KSO_WM_TEMPLATE_CATEGORY" val="crop"/>
  <p:tag name="KSO_WM_TEMPLATE_INDEX" val="20201173"/>
  <p:tag name="KSO_WM_UNIT_LAYERLEVEL" val="1"/>
  <p:tag name="KSO_WM_TAG_VERSION" val="1.0"/>
  <p:tag name="KSO_WM_BEAUTIFY_FLAG" val="#wm#"/>
</p:tagLst>
</file>

<file path=ppt/tags/tag1097.xml><?xml version="1.0" encoding="utf-8"?>
<p:tagLst xmlns:p="http://schemas.openxmlformats.org/presentationml/2006/main">
  <p:tag name="KSO_WM_UNIT_DIAGRAM_MODELTYPE" val="creativeCrop"/>
  <p:tag name="KSO_WM_UNIT_VALUE" val="1062*915"/>
  <p:tag name="KSO_WM_UNIT_HIGHLIGHT" val="0"/>
  <p:tag name="KSO_WM_UNIT_COMPATIBLE" val="0"/>
  <p:tag name="KSO_WM_UNIT_DIAGRAM_ISNUMVISUAL" val="0"/>
  <p:tag name="KSO_WM_UNIT_DIAGRAM_ISREFERUNIT" val="0"/>
  <p:tag name="KSO_WM_DIAGRAM_GROUP_CODE" val="11"/>
  <p:tag name="KSO_WM_UNIT_TYPE" val="ζ_h_d"/>
  <p:tag name="KSO_WM_UNIT_INDEX" val="1_1_1"/>
  <p:tag name="KSO_WM_UNIT_ID" val="crop20201173_1*ζ_h_d*1_1_1"/>
  <p:tag name="KSO_WM_TEMPLATE_CATEGORY" val="crop"/>
  <p:tag name="KSO_WM_TEMPLATE_INDEX" val="20201173"/>
  <p:tag name="KSO_WM_UNIT_LAYERLEVEL" val="1_1_1"/>
  <p:tag name="KSO_WM_TAG_VERSION" val="1.0"/>
  <p:tag name="KSO_WM_BEAUTIFY_FLAG" val="#wm#"/>
  <p:tag name="KSO_WM_CREATIVE_CROP_ORG_LEFT" val="273.54"/>
  <p:tag name="KSO_WM_CREATIVE_CROP_ORG_TOP" val="-12.4119"/>
  <p:tag name="KSO_WM_CREATIVE_CROP_ORG_WIDTH" val="728.179"/>
  <p:tag name="KSO_WM_CREATIVE_CROP_ORG_HEIGHT" val="546.173"/>
  <p:tag name="KSO_WM_CREATIVE_CROP_SHAPE_LEFT" val="494.301"/>
  <p:tag name="KSO_WM_CREATIVE_CROP_SHAPE_TOP" val="94.3765"/>
  <p:tag name="KSO_WM_CREATIVE_CROP_SHAPE_WIDTH" val="286.684"/>
  <p:tag name="KSO_WM_CREATIVE_CROP_SHAPE_HEIGHT" val="332.568"/>
</p:tagLst>
</file>

<file path=ppt/tags/tag1098.xml><?xml version="1.0" encoding="utf-8"?>
<p:tagLst xmlns:p="http://schemas.openxmlformats.org/presentationml/2006/main">
  <p:tag name="KSO_WM_UNIT_DIAGRAM_MODELTYPE" val="creativeCrop"/>
  <p:tag name="KSO_WM_UNIT_VALUE" val="1475*1209"/>
  <p:tag name="KSO_WM_UNIT_HIGHLIGHT" val="0"/>
  <p:tag name="KSO_WM_UNIT_COMPATIBLE" val="0"/>
  <p:tag name="KSO_WM_UNIT_DIAGRAM_ISNUMVISUAL" val="0"/>
  <p:tag name="KSO_WM_UNIT_DIAGRAM_ISREFERUNIT" val="0"/>
  <p:tag name="KSO_WM_DIAGRAM_GROUP_CODE" val="11"/>
  <p:tag name="KSO_WM_UNIT_TYPE" val="ζ_h_d"/>
  <p:tag name="KSO_WM_UNIT_INDEX" val="1_1_2"/>
  <p:tag name="KSO_WM_UNIT_ID" val="crop20201173_1*ζ_h_d*1_1_2"/>
  <p:tag name="KSO_WM_TEMPLATE_CATEGORY" val="crop"/>
  <p:tag name="KSO_WM_TEMPLATE_INDEX" val="20201173"/>
  <p:tag name="KSO_WM_UNIT_LAYERLEVEL" val="1_1_1"/>
  <p:tag name="KSO_WM_TAG_VERSION" val="1.0"/>
  <p:tag name="KSO_WM_BEAUTIFY_FLAG" val="#wm#"/>
  <p:tag name="KSO_WM_CREATIVE_CROP_ORG_LEFT" val="273.54"/>
  <p:tag name="KSO_WM_CREATIVE_CROP_ORG_TOP" val="-12.4119"/>
  <p:tag name="KSO_WM_CREATIVE_CROP_ORG_WIDTH" val="728.179"/>
  <p:tag name="KSO_WM_CREATIVE_CROP_ORG_HEIGHT" val="546.173"/>
  <p:tag name="KSO_WM_CREATIVE_CROP_SHAPE_LEFT" val="402.256"/>
  <p:tag name="KSO_WM_CREATIVE_CROP_SHAPE_TOP" val="-12.412"/>
  <p:tag name="KSO_WM_CREATIVE_CROP_SHAPE_WIDTH" val="378.718"/>
  <p:tag name="KSO_WM_CREATIVE_CROP_SHAPE_HEIGHT" val="462.216"/>
</p:tagLst>
</file>

<file path=ppt/tags/tag1099.xml><?xml version="1.0" encoding="utf-8"?>
<p:tagLst xmlns:p="http://schemas.openxmlformats.org/presentationml/2006/main">
  <p:tag name="KSO_WM_UNIT_DIAGRAM_MODELTYPE" val="creativeCrop"/>
  <p:tag name="KSO_WM_UNIT_VALUE" val="603*520"/>
  <p:tag name="KSO_WM_UNIT_HIGHLIGHT" val="0"/>
  <p:tag name="KSO_WM_UNIT_COMPATIBLE" val="0"/>
  <p:tag name="KSO_WM_UNIT_DIAGRAM_ISNUMVISUAL" val="0"/>
  <p:tag name="KSO_WM_UNIT_DIAGRAM_ISREFERUNIT" val="0"/>
  <p:tag name="KSO_WM_DIAGRAM_GROUP_CODE" val="11"/>
  <p:tag name="KSO_WM_UNIT_TYPE" val="ζ_h_d"/>
  <p:tag name="KSO_WM_UNIT_INDEX" val="1_1_3"/>
  <p:tag name="KSO_WM_UNIT_ID" val="crop20201173_1*ζ_h_d*1_1_3"/>
  <p:tag name="KSO_WM_TEMPLATE_CATEGORY" val="crop"/>
  <p:tag name="KSO_WM_TEMPLATE_INDEX" val="20201173"/>
  <p:tag name="KSO_WM_UNIT_LAYERLEVEL" val="1_1_1"/>
  <p:tag name="KSO_WM_TAG_VERSION" val="1.0"/>
  <p:tag name="KSO_WM_BEAUTIFY_FLAG" val="#wm#"/>
  <p:tag name="KSO_WM_CREATIVE_CROP_ORG_LEFT" val="273.54"/>
  <p:tag name="KSO_WM_CREATIVE_CROP_ORG_TOP" val="-12.4119"/>
  <p:tag name="KSO_WM_CREATIVE_CROP_ORG_WIDTH" val="728.179"/>
  <p:tag name="KSO_WM_CREATIVE_CROP_ORG_HEIGHT" val="546.173"/>
  <p:tag name="KSO_WM_CREATIVE_CROP_SHAPE_LEFT" val="556.226"/>
  <p:tag name="KSO_WM_CREATIVE_CROP_SHAPE_TOP" val="166.185"/>
  <p:tag name="KSO_WM_CREATIVE_CROP_SHAPE_WIDTH" val="162.833"/>
  <p:tag name="KSO_WM_CREATIVE_CROP_SHAPE_HEIGHT" val="188.895"/>
</p:tagLst>
</file>

<file path=ppt/tags/tag11.xml><?xml version="1.0" encoding="utf-8"?>
<p:tagLst xmlns:p="http://schemas.openxmlformats.org/presentationml/2006/main">
  <p:tag name="KSO_WM_DIAGRAM_VIRTUALLY_FRAME" val="{&quot;height&quot;:260.35,&quot;left&quot;:55.75,&quot;top&quot;:212.7,&quot;width&quot;:839.4}"/>
</p:tagLst>
</file>

<file path=ppt/tags/tag110.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4"/>
  <p:tag name="KSO_WM_UNIT_ID" val="diagram20202572_1*i*4"/>
  <p:tag name="KSO_WM_TEMPLATE_CATEGORY" val="diagram"/>
  <p:tag name="KSO_WM_TEMPLATE_INDEX" val="20202572"/>
  <p:tag name="KSO_WM_UNIT_LAYERLEVEL" val="1"/>
  <p:tag name="KSO_WM_TAG_VERSION" val="1.0"/>
  <p:tag name="KSO_WM_BEAUTIFY_FLAG" val="#wm#"/>
</p:tagLst>
</file>

<file path=ppt/tags/tag1100.xml><?xml version="1.0" encoding="utf-8"?>
<p:tagLst xmlns:p="http://schemas.openxmlformats.org/presentationml/2006/main">
  <p:tag name="KSO_WM_UNIT_DIAGRAM_MODELTYPE" val="creativeCrop"/>
  <p:tag name="KSO_WM_UNIT_VALUE" val="1475*1209"/>
  <p:tag name="KSO_WM_UNIT_HIGHLIGHT" val="0"/>
  <p:tag name="KSO_WM_UNIT_COMPATIBLE" val="0"/>
  <p:tag name="KSO_WM_UNIT_DIAGRAM_ISNUMVISUAL" val="0"/>
  <p:tag name="KSO_WM_UNIT_DIAGRAM_ISREFERUNIT" val="0"/>
  <p:tag name="KSO_WM_DIAGRAM_GROUP_CODE" val="11"/>
  <p:tag name="KSO_WM_UNIT_TYPE" val="ζ_h_d"/>
  <p:tag name="KSO_WM_UNIT_INDEX" val="1_1_4"/>
  <p:tag name="KSO_WM_UNIT_ID" val="crop20201173_1*ζ_h_d*1_1_4"/>
  <p:tag name="KSO_WM_TEMPLATE_CATEGORY" val="crop"/>
  <p:tag name="KSO_WM_TEMPLATE_INDEX" val="20201173"/>
  <p:tag name="KSO_WM_UNIT_LAYERLEVEL" val="1_1_1"/>
  <p:tag name="KSO_WM_TAG_VERSION" val="1.0"/>
  <p:tag name="KSO_WM_BEAUTIFY_FLAG" val="#wm#"/>
  <p:tag name="KSO_WM_CREATIVE_CROP_ORG_LEFT" val="273.54"/>
  <p:tag name="KSO_WM_CREATIVE_CROP_ORG_TOP" val="-12.4119"/>
  <p:tag name="KSO_WM_CREATIVE_CROP_ORG_WIDTH" val="728.179"/>
  <p:tag name="KSO_WM_CREATIVE_CROP_ORG_HEIGHT" val="546.173"/>
  <p:tag name="KSO_WM_CREATIVE_CROP_SHAPE_LEFT" val="494.274"/>
  <p:tag name="KSO_WM_CREATIVE_CROP_SHAPE_TOP" val="71.5448"/>
  <p:tag name="KSO_WM_CREATIVE_CROP_SHAPE_WIDTH" val="378.73"/>
  <p:tag name="KSO_WM_CREATIVE_CROP_SHAPE_HEIGHT" val="462.216"/>
</p:tagLst>
</file>

<file path=ppt/tags/tag1101.xml><?xml version="1.0" encoding="utf-8"?>
<p:tagLst xmlns:p="http://schemas.openxmlformats.org/presentationml/2006/main">
  <p:tag name="KSO_WM_BEAUTIFY_FLAG" val="#wm#"/>
  <p:tag name="KSO_WM_TEMPLATE_CATEGORY" val="diagram"/>
  <p:tag name="KSO_WM_TEMPLATE_INDEX" val="20200560"/>
  <p:tag name="KSO_WM_SLIDE_ID" val="diagram20200560_1"/>
  <p:tag name="KSO_WM_TEMPLATE_SUBCATEGORY" val="5"/>
  <p:tag name="KSO_WM_SLIDE_TYPE" val="text"/>
  <p:tag name="KSO_WM_SLIDE_SUBTYPE" val="picTxt"/>
  <p:tag name="KSO_WM_SLIDE_ITEM_CNT" val="1"/>
  <p:tag name="KSO_WM_SLIDE_INDEX" val="1"/>
  <p:tag name="KSO_WM_SLIDE_SIZE" val="728.089*240.387"/>
  <p:tag name="KSO_WM_SLIDE_POSITION" val="273.591*140.448"/>
  <p:tag name="KSO_WM_TAG_VERSION" val="1.0"/>
  <p:tag name="KSO_WM_SLIDE_LAYOUT" val="a_f_ζ"/>
  <p:tag name="KSO_WM_SLIDE_LAYOUT_CNT" val="1_1_1"/>
  <p:tag name="KSO_WM_DIAGRAM_GROUP_CODE" val="ζ1-1"/>
  <p:tag name="KSO_WM_SLIDE_DIAGTYPE" val="ζ"/>
</p:tagLst>
</file>

<file path=ppt/tags/tag1102.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
  <p:tag name="KSO_WM_UNIT_ID" val="diagram20202568_1*i*1"/>
  <p:tag name="KSO_WM_TEMPLATE_CATEGORY" val="diagram"/>
  <p:tag name="KSO_WM_TEMPLATE_INDEX" val="20202568"/>
  <p:tag name="KSO_WM_UNIT_LAYERLEVEL" val="1"/>
  <p:tag name="KSO_WM_TAG_VERSION" val="1.0"/>
  <p:tag name="KSO_WM_BEAUTIFY_FLAG" val="#wm#"/>
</p:tagLst>
</file>

<file path=ppt/tags/tag1103.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2"/>
  <p:tag name="KSO_WM_UNIT_ID" val="diagram20202568_1*i*2"/>
  <p:tag name="KSO_WM_TEMPLATE_CATEGORY" val="diagram"/>
  <p:tag name="KSO_WM_TEMPLATE_INDEX" val="20202568"/>
  <p:tag name="KSO_WM_UNIT_LAYERLEVEL" val="1"/>
  <p:tag name="KSO_WM_TAG_VERSION" val="1.0"/>
  <p:tag name="KSO_WM_BEAUTIFY_FLAG" val="#wm#"/>
</p:tagLst>
</file>

<file path=ppt/tags/tag1104.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3"/>
  <p:tag name="KSO_WM_UNIT_ID" val="diagram20202568_1*i*3"/>
  <p:tag name="KSO_WM_TEMPLATE_CATEGORY" val="diagram"/>
  <p:tag name="KSO_WM_TEMPLATE_INDEX" val="20202568"/>
  <p:tag name="KSO_WM_UNIT_LAYERLEVEL" val="1"/>
  <p:tag name="KSO_WM_TAG_VERSION" val="1.0"/>
  <p:tag name="KSO_WM_BEAUTIFY_FLAG" val="#wm#"/>
</p:tagLst>
</file>

<file path=ppt/tags/tag1105.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4"/>
  <p:tag name="KSO_WM_UNIT_ID" val="diagram20202568_1*i*4"/>
  <p:tag name="KSO_WM_TEMPLATE_CATEGORY" val="diagram"/>
  <p:tag name="KSO_WM_TEMPLATE_INDEX" val="20202568"/>
  <p:tag name="KSO_WM_UNIT_LAYERLEVEL" val="1"/>
  <p:tag name="KSO_WM_TAG_VERSION" val="1.0"/>
  <p:tag name="KSO_WM_BEAUTIFY_FLAG" val="#wm#"/>
</p:tagLst>
</file>

<file path=ppt/tags/tag1106.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5"/>
  <p:tag name="KSO_WM_UNIT_ID" val="diagram20202568_1*i*5"/>
  <p:tag name="KSO_WM_TEMPLATE_CATEGORY" val="diagram"/>
  <p:tag name="KSO_WM_TEMPLATE_INDEX" val="20202568"/>
  <p:tag name="KSO_WM_UNIT_LAYERLEVEL" val="1"/>
  <p:tag name="KSO_WM_TAG_VERSION" val="1.0"/>
  <p:tag name="KSO_WM_BEAUTIFY_FLAG" val="#wm#"/>
</p:tagLst>
</file>

<file path=ppt/tags/tag1107.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6"/>
  <p:tag name="KSO_WM_UNIT_ID" val="diagram20202568_1*i*6"/>
  <p:tag name="KSO_WM_TEMPLATE_CATEGORY" val="diagram"/>
  <p:tag name="KSO_WM_TEMPLATE_INDEX" val="20202568"/>
  <p:tag name="KSO_WM_UNIT_LAYERLEVEL" val="1"/>
  <p:tag name="KSO_WM_TAG_VERSION" val="1.0"/>
  <p:tag name="KSO_WM_BEAUTIFY_FLAG" val="#wm#"/>
</p:tagLst>
</file>

<file path=ppt/tags/tag1108.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7"/>
  <p:tag name="KSO_WM_UNIT_ID" val="diagram20202568_1*i*7"/>
  <p:tag name="KSO_WM_TEMPLATE_CATEGORY" val="diagram"/>
  <p:tag name="KSO_WM_TEMPLATE_INDEX" val="20202568"/>
  <p:tag name="KSO_WM_UNIT_LAYERLEVEL" val="1"/>
  <p:tag name="KSO_WM_TAG_VERSION" val="1.0"/>
  <p:tag name="KSO_WM_BEAUTIFY_FLAG" val="#wm#"/>
</p:tagLst>
</file>

<file path=ppt/tags/tag1109.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8"/>
  <p:tag name="KSO_WM_UNIT_ID" val="diagram20202568_1*i*8"/>
  <p:tag name="KSO_WM_TEMPLATE_CATEGORY" val="diagram"/>
  <p:tag name="KSO_WM_TEMPLATE_INDEX" val="20202568"/>
  <p:tag name="KSO_WM_UNIT_LAYERLEVEL" val="1"/>
  <p:tag name="KSO_WM_TAG_VERSION" val="1.0"/>
  <p:tag name="KSO_WM_BEAUTIFY_FLAG" val="#wm#"/>
</p:tagLst>
</file>

<file path=ppt/tags/tag111.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5"/>
  <p:tag name="KSO_WM_UNIT_ID" val="diagram20202572_1*i*5"/>
  <p:tag name="KSO_WM_TEMPLATE_CATEGORY" val="diagram"/>
  <p:tag name="KSO_WM_TEMPLATE_INDEX" val="20202572"/>
  <p:tag name="KSO_WM_UNIT_LAYERLEVEL" val="1"/>
  <p:tag name="KSO_WM_TAG_VERSION" val="1.0"/>
  <p:tag name="KSO_WM_BEAUTIFY_FLAG" val="#wm#"/>
</p:tagLst>
</file>

<file path=ppt/tags/tag1110.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9"/>
  <p:tag name="KSO_WM_UNIT_ID" val="diagram20202568_1*i*9"/>
  <p:tag name="KSO_WM_TEMPLATE_CATEGORY" val="diagram"/>
  <p:tag name="KSO_WM_TEMPLATE_INDEX" val="20202568"/>
  <p:tag name="KSO_WM_UNIT_LAYERLEVEL" val="1"/>
  <p:tag name="KSO_WM_TAG_VERSION" val="1.0"/>
  <p:tag name="KSO_WM_BEAUTIFY_FLAG" val="#wm#"/>
</p:tagLst>
</file>

<file path=ppt/tags/tag1111.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0"/>
  <p:tag name="KSO_WM_UNIT_ID" val="diagram20202568_1*i*10"/>
  <p:tag name="KSO_WM_TEMPLATE_CATEGORY" val="diagram"/>
  <p:tag name="KSO_WM_TEMPLATE_INDEX" val="20202568"/>
  <p:tag name="KSO_WM_UNIT_LAYERLEVEL" val="1"/>
  <p:tag name="KSO_WM_TAG_VERSION" val="1.0"/>
  <p:tag name="KSO_WM_BEAUTIFY_FLAG" val="#wm#"/>
</p:tagLst>
</file>

<file path=ppt/tags/tag1112.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1"/>
  <p:tag name="KSO_WM_UNIT_ID" val="diagram20202568_1*i*11"/>
  <p:tag name="KSO_WM_TEMPLATE_CATEGORY" val="diagram"/>
  <p:tag name="KSO_WM_TEMPLATE_INDEX" val="20202568"/>
  <p:tag name="KSO_WM_UNIT_LAYERLEVEL" val="1"/>
  <p:tag name="KSO_WM_TAG_VERSION" val="1.0"/>
  <p:tag name="KSO_WM_BEAUTIFY_FLAG" val="#wm#"/>
</p:tagLst>
</file>

<file path=ppt/tags/tag1113.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2"/>
  <p:tag name="KSO_WM_UNIT_ID" val="diagram20202568_1*i*12"/>
  <p:tag name="KSO_WM_TEMPLATE_CATEGORY" val="diagram"/>
  <p:tag name="KSO_WM_TEMPLATE_INDEX" val="20202568"/>
  <p:tag name="KSO_WM_UNIT_LAYERLEVEL" val="1"/>
  <p:tag name="KSO_WM_TAG_VERSION" val="1.0"/>
  <p:tag name="KSO_WM_BEAUTIFY_FLAG" val="#wm#"/>
</p:tagLst>
</file>

<file path=ppt/tags/tag1114.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3"/>
  <p:tag name="KSO_WM_UNIT_ID" val="diagram20202568_1*i*13"/>
  <p:tag name="KSO_WM_TEMPLATE_CATEGORY" val="diagram"/>
  <p:tag name="KSO_WM_TEMPLATE_INDEX" val="20202568"/>
  <p:tag name="KSO_WM_UNIT_LAYERLEVEL" val="1"/>
  <p:tag name="KSO_WM_TAG_VERSION" val="1.0"/>
  <p:tag name="KSO_WM_BEAUTIFY_FLAG" val="#wm#"/>
</p:tagLst>
</file>

<file path=ppt/tags/tag1115.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4"/>
  <p:tag name="KSO_WM_UNIT_ID" val="diagram20202568_1*i*14"/>
  <p:tag name="KSO_WM_TEMPLATE_CATEGORY" val="diagram"/>
  <p:tag name="KSO_WM_TEMPLATE_INDEX" val="20202568"/>
  <p:tag name="KSO_WM_UNIT_LAYERLEVEL" val="1"/>
  <p:tag name="KSO_WM_TAG_VERSION" val="1.0"/>
  <p:tag name="KSO_WM_BEAUTIFY_FLAG" val="#wm#"/>
</p:tagLst>
</file>

<file path=ppt/tags/tag1116.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5"/>
  <p:tag name="KSO_WM_UNIT_ID" val="diagram20202568_1*i*15"/>
  <p:tag name="KSO_WM_TEMPLATE_CATEGORY" val="diagram"/>
  <p:tag name="KSO_WM_TEMPLATE_INDEX" val="20202568"/>
  <p:tag name="KSO_WM_UNIT_LAYERLEVEL" val="1"/>
  <p:tag name="KSO_WM_TAG_VERSION" val="1.0"/>
  <p:tag name="KSO_WM_BEAUTIFY_FLAG" val="#wm#"/>
</p:tagLst>
</file>

<file path=ppt/tags/tag1117.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6"/>
  <p:tag name="KSO_WM_UNIT_ID" val="diagram20202568_1*i*16"/>
  <p:tag name="KSO_WM_TEMPLATE_CATEGORY" val="diagram"/>
  <p:tag name="KSO_WM_TEMPLATE_INDEX" val="20202568"/>
  <p:tag name="KSO_WM_UNIT_LAYERLEVEL" val="1"/>
  <p:tag name="KSO_WM_TAG_VERSION" val="1.0"/>
  <p:tag name="KSO_WM_BEAUTIFY_FLAG" val="#wm#"/>
</p:tagLst>
</file>

<file path=ppt/tags/tag1118.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7"/>
  <p:tag name="KSO_WM_UNIT_ID" val="diagram20202568_1*i*17"/>
  <p:tag name="KSO_WM_TEMPLATE_CATEGORY" val="diagram"/>
  <p:tag name="KSO_WM_TEMPLATE_INDEX" val="20202568"/>
  <p:tag name="KSO_WM_UNIT_LAYERLEVEL" val="1"/>
  <p:tag name="KSO_WM_TAG_VERSION" val="1.0"/>
  <p:tag name="KSO_WM_BEAUTIFY_FLAG" val="#wm#"/>
</p:tagLst>
</file>

<file path=ppt/tags/tag1119.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8"/>
  <p:tag name="KSO_WM_UNIT_ID" val="diagram20202568_1*i*18"/>
  <p:tag name="KSO_WM_TEMPLATE_CATEGORY" val="diagram"/>
  <p:tag name="KSO_WM_TEMPLATE_INDEX" val="20202568"/>
  <p:tag name="KSO_WM_UNIT_LAYERLEVEL" val="1"/>
  <p:tag name="KSO_WM_TAG_VERSION" val="1.0"/>
  <p:tag name="KSO_WM_BEAUTIFY_FLAG" val="#wm#"/>
</p:tagLst>
</file>

<file path=ppt/tags/tag112.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6"/>
  <p:tag name="KSO_WM_UNIT_ID" val="diagram20202572_1*i*6"/>
  <p:tag name="KSO_WM_TEMPLATE_CATEGORY" val="diagram"/>
  <p:tag name="KSO_WM_TEMPLATE_INDEX" val="20202572"/>
  <p:tag name="KSO_WM_UNIT_LAYERLEVEL" val="1"/>
  <p:tag name="KSO_WM_TAG_VERSION" val="1.0"/>
  <p:tag name="KSO_WM_BEAUTIFY_FLAG" val="#wm#"/>
</p:tagLst>
</file>

<file path=ppt/tags/tag1120.xml><?xml version="1.0" encoding="utf-8"?>
<p:tagLst xmlns:p="http://schemas.openxmlformats.org/presentationml/2006/main">
  <p:tag name="KSO_WM_UNIT_TEXT_PART_ID_V2" val="d-1-1"/>
  <p:tag name="KSO_WM_UNIT_PRESET_TEXT" val="单击此处添加小标题&#13;点击此处添加正&#13;文字是您思想的&#13;请尽量言简意赅&#13;的阐述您的观点"/>
  <p:tag name="KSO_WM_UNIT_NOCLEAR" val="1"/>
  <p:tag name="KSO_WM_UNIT_SHOW_EDIT_AREA_INDICATION" val="0"/>
  <p:tag name="KSO_WM_UNIT_VALUE" val="78"/>
  <p:tag name="KSO_WM_UNIT_HIGHLIGHT" val="0"/>
  <p:tag name="KSO_WM_UNIT_COMPATIBLE" val="0"/>
  <p:tag name="KSO_WM_UNIT_DIAGRAM_ISNUMVISUAL" val="0"/>
  <p:tag name="KSO_WM_UNIT_DIAGRAM_IS_NEED_ADD_PATH_ANIM" val="0"/>
  <p:tag name="KSO_WM_UNIT_DIAGRAM_ISREFERUNIT" val="0"/>
  <p:tag name="KSO_WM_UNIT_TYPE" val="f"/>
  <p:tag name="KSO_WM_UNIT_INDEX" val="1"/>
  <p:tag name="KSO_WM_UNIT_ID" val="diagram20202568_1*f*1"/>
  <p:tag name="KSO_WM_TEMPLATE_CATEGORY" val="diagram"/>
  <p:tag name="KSO_WM_TEMPLATE_INDEX" val="20202568"/>
  <p:tag name="KSO_WM_UNIT_LAYERLEVEL" val="1"/>
  <p:tag name="KSO_WM_TAG_VERSION" val="1.0"/>
  <p:tag name="KSO_WM_BEAUTIFY_FLAG" val="#wm#"/>
</p:tagLst>
</file>

<file path=ppt/tags/tag1121.xml><?xml version="1.0" encoding="utf-8"?>
<p:tagLst xmlns:p="http://schemas.openxmlformats.org/presentationml/2006/main">
  <p:tag name="KSO_WM_UNIT_TEXT_PART_ID_V2" val="a-3-1"/>
  <p:tag name="KSO_WM_UNIT_ISCONTENTSTITLE" val="0"/>
  <p:tag name="KSO_WM_UNIT_PRESET_TEXT" val="单击此处可添加您的大标题内容"/>
  <p:tag name="KSO_WM_UNIT_NOCLEAR" val="0"/>
  <p:tag name="KSO_WM_UNIT_SHOW_EDIT_AREA_INDICATION" val="0"/>
  <p:tag name="KSO_WM_UNIT_VALUE" val="17"/>
  <p:tag name="KSO_WM_UNIT_HIGHLIGHT" val="0"/>
  <p:tag name="KSO_WM_UNIT_COMPATIBLE" val="0"/>
  <p:tag name="KSO_WM_UNIT_DIAGRAM_ISNUMVISUAL" val="0"/>
  <p:tag name="KSO_WM_UNIT_DIAGRAM_IS_NEED_ADD_PATH_ANIM" val="0"/>
  <p:tag name="KSO_WM_UNIT_DIAGRAM_ISREFERUNIT" val="0"/>
  <p:tag name="KSO_WM_UNIT_TYPE" val="a"/>
  <p:tag name="KSO_WM_UNIT_INDEX" val="1"/>
  <p:tag name="KSO_WM_UNIT_ID" val="diagram20202568_1*a*1"/>
  <p:tag name="KSO_WM_TEMPLATE_CATEGORY" val="diagram"/>
  <p:tag name="KSO_WM_TEMPLATE_INDEX" val="20202568"/>
  <p:tag name="KSO_WM_UNIT_LAYERLEVEL" val="1"/>
  <p:tag name="KSO_WM_TAG_VERSION" val="1.0"/>
  <p:tag name="KSO_WM_BEAUTIFY_FLAG" val="#wm#"/>
</p:tagLst>
</file>

<file path=ppt/tags/tag1122.xml><?xml version="1.0" encoding="utf-8"?>
<p:tagLst xmlns:p="http://schemas.openxmlformats.org/presentationml/2006/main">
  <p:tag name="KSO_WM_BEAUTIFY_FLAG" val="#wm#"/>
  <p:tag name="KSO_WM_TEMPLATE_CATEGORY" val="diagram"/>
  <p:tag name="KSO_WM_TEMPLATE_INDEX" val="20202568"/>
  <p:tag name="KSO_WM_SLIDE_ID" val="diagram20202568_1"/>
  <p:tag name="KSO_WM_TEMPLATE_SUBCATEGORY" val="0"/>
  <p:tag name="KSO_WM_TEMPLATE_MASTER_TYPE" val="0"/>
  <p:tag name="KSO_WM_TEMPLATE_COLOR_TYPE" val="0"/>
  <p:tag name="KSO_WM_SLIDE_ITEM_CNT" val="0"/>
  <p:tag name="KSO_WM_SLIDE_INDEX" val="1"/>
  <p:tag name="KSO_WM_TEMPLATE_MASTER_THUMB_INDEX" val="0"/>
  <p:tag name="KSO_WM_UNIT_SHOW_EDIT_AREA_INDICATION" val="0"/>
  <p:tag name="KSO_WM_TAG_VERSION" val="1.0"/>
  <p:tag name="KSO_WM_SLIDE_LAYOUT" val="a_f"/>
  <p:tag name="KSO_WM_SLIDE_LAYOUT_CNT" val="1_2"/>
  <p:tag name="KSO_WM_SLIDE_TYPE" val="text"/>
  <p:tag name="KSO_WM_SLIDE_SUBTYPE" val="pureTxt"/>
  <p:tag name="KSO_WM_SLIDE_SIZE" val="1024*543"/>
  <p:tag name="KSO_WM_SLIDE_POSITION" val="-25*0"/>
</p:tagLst>
</file>

<file path=ppt/tags/tag1123.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
  <p:tag name="KSO_WM_UNIT_ID" val="diagram20202568_1*i*1"/>
  <p:tag name="KSO_WM_TEMPLATE_CATEGORY" val="diagram"/>
  <p:tag name="KSO_WM_TEMPLATE_INDEX" val="20202568"/>
  <p:tag name="KSO_WM_UNIT_LAYERLEVEL" val="1"/>
  <p:tag name="KSO_WM_TAG_VERSION" val="1.0"/>
  <p:tag name="KSO_WM_BEAUTIFY_FLAG" val="#wm#"/>
</p:tagLst>
</file>

<file path=ppt/tags/tag1124.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2"/>
  <p:tag name="KSO_WM_UNIT_ID" val="diagram20202568_1*i*2"/>
  <p:tag name="KSO_WM_TEMPLATE_CATEGORY" val="diagram"/>
  <p:tag name="KSO_WM_TEMPLATE_INDEX" val="20202568"/>
  <p:tag name="KSO_WM_UNIT_LAYERLEVEL" val="1"/>
  <p:tag name="KSO_WM_TAG_VERSION" val="1.0"/>
  <p:tag name="KSO_WM_BEAUTIFY_FLAG" val="#wm#"/>
</p:tagLst>
</file>

<file path=ppt/tags/tag1125.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3"/>
  <p:tag name="KSO_WM_UNIT_ID" val="diagram20202568_1*i*3"/>
  <p:tag name="KSO_WM_TEMPLATE_CATEGORY" val="diagram"/>
  <p:tag name="KSO_WM_TEMPLATE_INDEX" val="20202568"/>
  <p:tag name="KSO_WM_UNIT_LAYERLEVEL" val="1"/>
  <p:tag name="KSO_WM_TAG_VERSION" val="1.0"/>
  <p:tag name="KSO_WM_BEAUTIFY_FLAG" val="#wm#"/>
</p:tagLst>
</file>

<file path=ppt/tags/tag1126.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4"/>
  <p:tag name="KSO_WM_UNIT_ID" val="diagram20202568_1*i*4"/>
  <p:tag name="KSO_WM_TEMPLATE_CATEGORY" val="diagram"/>
  <p:tag name="KSO_WM_TEMPLATE_INDEX" val="20202568"/>
  <p:tag name="KSO_WM_UNIT_LAYERLEVEL" val="1"/>
  <p:tag name="KSO_WM_TAG_VERSION" val="1.0"/>
  <p:tag name="KSO_WM_BEAUTIFY_FLAG" val="#wm#"/>
</p:tagLst>
</file>

<file path=ppt/tags/tag1127.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5"/>
  <p:tag name="KSO_WM_UNIT_ID" val="diagram20202568_1*i*5"/>
  <p:tag name="KSO_WM_TEMPLATE_CATEGORY" val="diagram"/>
  <p:tag name="KSO_WM_TEMPLATE_INDEX" val="20202568"/>
  <p:tag name="KSO_WM_UNIT_LAYERLEVEL" val="1"/>
  <p:tag name="KSO_WM_TAG_VERSION" val="1.0"/>
  <p:tag name="KSO_WM_BEAUTIFY_FLAG" val="#wm#"/>
</p:tagLst>
</file>

<file path=ppt/tags/tag1128.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6"/>
  <p:tag name="KSO_WM_UNIT_ID" val="diagram20202568_1*i*6"/>
  <p:tag name="KSO_WM_TEMPLATE_CATEGORY" val="diagram"/>
  <p:tag name="KSO_WM_TEMPLATE_INDEX" val="20202568"/>
  <p:tag name="KSO_WM_UNIT_LAYERLEVEL" val="1"/>
  <p:tag name="KSO_WM_TAG_VERSION" val="1.0"/>
  <p:tag name="KSO_WM_BEAUTIFY_FLAG" val="#wm#"/>
</p:tagLst>
</file>

<file path=ppt/tags/tag1129.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7"/>
  <p:tag name="KSO_WM_UNIT_ID" val="diagram20202568_1*i*7"/>
  <p:tag name="KSO_WM_TEMPLATE_CATEGORY" val="diagram"/>
  <p:tag name="KSO_WM_TEMPLATE_INDEX" val="20202568"/>
  <p:tag name="KSO_WM_UNIT_LAYERLEVEL" val="1"/>
  <p:tag name="KSO_WM_TAG_VERSION" val="1.0"/>
  <p:tag name="KSO_WM_BEAUTIFY_FLAG" val="#wm#"/>
</p:tagLst>
</file>

<file path=ppt/tags/tag113.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7"/>
  <p:tag name="KSO_WM_UNIT_ID" val="diagram20202572_1*i*7"/>
  <p:tag name="KSO_WM_TEMPLATE_CATEGORY" val="diagram"/>
  <p:tag name="KSO_WM_TEMPLATE_INDEX" val="20202572"/>
  <p:tag name="KSO_WM_UNIT_LAYERLEVEL" val="1"/>
  <p:tag name="KSO_WM_TAG_VERSION" val="1.0"/>
  <p:tag name="KSO_WM_BEAUTIFY_FLAG" val="#wm#"/>
</p:tagLst>
</file>

<file path=ppt/tags/tag1130.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8"/>
  <p:tag name="KSO_WM_UNIT_ID" val="diagram20202568_1*i*8"/>
  <p:tag name="KSO_WM_TEMPLATE_CATEGORY" val="diagram"/>
  <p:tag name="KSO_WM_TEMPLATE_INDEX" val="20202568"/>
  <p:tag name="KSO_WM_UNIT_LAYERLEVEL" val="1"/>
  <p:tag name="KSO_WM_TAG_VERSION" val="1.0"/>
  <p:tag name="KSO_WM_BEAUTIFY_FLAG" val="#wm#"/>
</p:tagLst>
</file>

<file path=ppt/tags/tag1131.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9"/>
  <p:tag name="KSO_WM_UNIT_ID" val="diagram20202568_1*i*9"/>
  <p:tag name="KSO_WM_TEMPLATE_CATEGORY" val="diagram"/>
  <p:tag name="KSO_WM_TEMPLATE_INDEX" val="20202568"/>
  <p:tag name="KSO_WM_UNIT_LAYERLEVEL" val="1"/>
  <p:tag name="KSO_WM_TAG_VERSION" val="1.0"/>
  <p:tag name="KSO_WM_BEAUTIFY_FLAG" val="#wm#"/>
</p:tagLst>
</file>

<file path=ppt/tags/tag1132.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0"/>
  <p:tag name="KSO_WM_UNIT_ID" val="diagram20202568_1*i*10"/>
  <p:tag name="KSO_WM_TEMPLATE_CATEGORY" val="diagram"/>
  <p:tag name="KSO_WM_TEMPLATE_INDEX" val="20202568"/>
  <p:tag name="KSO_WM_UNIT_LAYERLEVEL" val="1"/>
  <p:tag name="KSO_WM_TAG_VERSION" val="1.0"/>
  <p:tag name="KSO_WM_BEAUTIFY_FLAG" val="#wm#"/>
</p:tagLst>
</file>

<file path=ppt/tags/tag1133.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1"/>
  <p:tag name="KSO_WM_UNIT_ID" val="diagram20202568_1*i*11"/>
  <p:tag name="KSO_WM_TEMPLATE_CATEGORY" val="diagram"/>
  <p:tag name="KSO_WM_TEMPLATE_INDEX" val="20202568"/>
  <p:tag name="KSO_WM_UNIT_LAYERLEVEL" val="1"/>
  <p:tag name="KSO_WM_TAG_VERSION" val="1.0"/>
  <p:tag name="KSO_WM_BEAUTIFY_FLAG" val="#wm#"/>
</p:tagLst>
</file>

<file path=ppt/tags/tag1134.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2"/>
  <p:tag name="KSO_WM_UNIT_ID" val="diagram20202568_1*i*12"/>
  <p:tag name="KSO_WM_TEMPLATE_CATEGORY" val="diagram"/>
  <p:tag name="KSO_WM_TEMPLATE_INDEX" val="20202568"/>
  <p:tag name="KSO_WM_UNIT_LAYERLEVEL" val="1"/>
  <p:tag name="KSO_WM_TAG_VERSION" val="1.0"/>
  <p:tag name="KSO_WM_BEAUTIFY_FLAG" val="#wm#"/>
</p:tagLst>
</file>

<file path=ppt/tags/tag1135.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3"/>
  <p:tag name="KSO_WM_UNIT_ID" val="diagram20202568_1*i*13"/>
  <p:tag name="KSO_WM_TEMPLATE_CATEGORY" val="diagram"/>
  <p:tag name="KSO_WM_TEMPLATE_INDEX" val="20202568"/>
  <p:tag name="KSO_WM_UNIT_LAYERLEVEL" val="1"/>
  <p:tag name="KSO_WM_TAG_VERSION" val="1.0"/>
  <p:tag name="KSO_WM_BEAUTIFY_FLAG" val="#wm#"/>
</p:tagLst>
</file>

<file path=ppt/tags/tag1136.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4"/>
  <p:tag name="KSO_WM_UNIT_ID" val="diagram20202568_1*i*14"/>
  <p:tag name="KSO_WM_TEMPLATE_CATEGORY" val="diagram"/>
  <p:tag name="KSO_WM_TEMPLATE_INDEX" val="20202568"/>
  <p:tag name="KSO_WM_UNIT_LAYERLEVEL" val="1"/>
  <p:tag name="KSO_WM_TAG_VERSION" val="1.0"/>
  <p:tag name="KSO_WM_BEAUTIFY_FLAG" val="#wm#"/>
</p:tagLst>
</file>

<file path=ppt/tags/tag1137.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5"/>
  <p:tag name="KSO_WM_UNIT_ID" val="diagram20202568_1*i*15"/>
  <p:tag name="KSO_WM_TEMPLATE_CATEGORY" val="diagram"/>
  <p:tag name="KSO_WM_TEMPLATE_INDEX" val="20202568"/>
  <p:tag name="KSO_WM_UNIT_LAYERLEVEL" val="1"/>
  <p:tag name="KSO_WM_TAG_VERSION" val="1.0"/>
  <p:tag name="KSO_WM_BEAUTIFY_FLAG" val="#wm#"/>
</p:tagLst>
</file>

<file path=ppt/tags/tag1138.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6"/>
  <p:tag name="KSO_WM_UNIT_ID" val="diagram20202568_1*i*16"/>
  <p:tag name="KSO_WM_TEMPLATE_CATEGORY" val="diagram"/>
  <p:tag name="KSO_WM_TEMPLATE_INDEX" val="20202568"/>
  <p:tag name="KSO_WM_UNIT_LAYERLEVEL" val="1"/>
  <p:tag name="KSO_WM_TAG_VERSION" val="1.0"/>
  <p:tag name="KSO_WM_BEAUTIFY_FLAG" val="#wm#"/>
</p:tagLst>
</file>

<file path=ppt/tags/tag1139.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7"/>
  <p:tag name="KSO_WM_UNIT_ID" val="diagram20202568_1*i*17"/>
  <p:tag name="KSO_WM_TEMPLATE_CATEGORY" val="diagram"/>
  <p:tag name="KSO_WM_TEMPLATE_INDEX" val="20202568"/>
  <p:tag name="KSO_WM_UNIT_LAYERLEVEL" val="1"/>
  <p:tag name="KSO_WM_TAG_VERSION" val="1.0"/>
  <p:tag name="KSO_WM_BEAUTIFY_FLAG" val="#wm#"/>
</p:tagLst>
</file>

<file path=ppt/tags/tag114.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8"/>
  <p:tag name="KSO_WM_UNIT_ID" val="diagram20202572_1*i*8"/>
  <p:tag name="KSO_WM_TEMPLATE_CATEGORY" val="diagram"/>
  <p:tag name="KSO_WM_TEMPLATE_INDEX" val="20202572"/>
  <p:tag name="KSO_WM_UNIT_LAYERLEVEL" val="1"/>
  <p:tag name="KSO_WM_TAG_VERSION" val="1.0"/>
  <p:tag name="KSO_WM_BEAUTIFY_FLAG" val="#wm#"/>
</p:tagLst>
</file>

<file path=ppt/tags/tag1140.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8"/>
  <p:tag name="KSO_WM_UNIT_ID" val="diagram20202568_1*i*18"/>
  <p:tag name="KSO_WM_TEMPLATE_CATEGORY" val="diagram"/>
  <p:tag name="KSO_WM_TEMPLATE_INDEX" val="20202568"/>
  <p:tag name="KSO_WM_UNIT_LAYERLEVEL" val="1"/>
  <p:tag name="KSO_WM_TAG_VERSION" val="1.0"/>
  <p:tag name="KSO_WM_BEAUTIFY_FLAG" val="#wm#"/>
</p:tagLst>
</file>

<file path=ppt/tags/tag1141.xml><?xml version="1.0" encoding="utf-8"?>
<p:tagLst xmlns:p="http://schemas.openxmlformats.org/presentationml/2006/main">
  <p:tag name="KSO_WM_UNIT_TEXT_PART_ID_V2" val="d-1-1"/>
  <p:tag name="KSO_WM_UNIT_PRESET_TEXT" val="单击此处添加小标题&#13;点击此处添加正&#13;文字是您思想的&#13;请尽量言简意赅&#13;的阐述您的观点"/>
  <p:tag name="KSO_WM_UNIT_NOCLEAR" val="1"/>
  <p:tag name="KSO_WM_UNIT_SHOW_EDIT_AREA_INDICATION" val="0"/>
  <p:tag name="KSO_WM_UNIT_VALUE" val="78"/>
  <p:tag name="KSO_WM_UNIT_HIGHLIGHT" val="0"/>
  <p:tag name="KSO_WM_UNIT_COMPATIBLE" val="0"/>
  <p:tag name="KSO_WM_UNIT_DIAGRAM_ISNUMVISUAL" val="0"/>
  <p:tag name="KSO_WM_UNIT_DIAGRAM_IS_NEED_ADD_PATH_ANIM" val="0"/>
  <p:tag name="KSO_WM_UNIT_DIAGRAM_ISREFERUNIT" val="0"/>
  <p:tag name="KSO_WM_UNIT_TYPE" val="f"/>
  <p:tag name="KSO_WM_UNIT_INDEX" val="1"/>
  <p:tag name="KSO_WM_UNIT_ID" val="diagram20202568_1*f*1"/>
  <p:tag name="KSO_WM_TEMPLATE_CATEGORY" val="diagram"/>
  <p:tag name="KSO_WM_TEMPLATE_INDEX" val="20202568"/>
  <p:tag name="KSO_WM_UNIT_LAYERLEVEL" val="1"/>
  <p:tag name="KSO_WM_TAG_VERSION" val="1.0"/>
  <p:tag name="KSO_WM_BEAUTIFY_FLAG" val="#wm#"/>
</p:tagLst>
</file>

<file path=ppt/tags/tag1142.xml><?xml version="1.0" encoding="utf-8"?>
<p:tagLst xmlns:p="http://schemas.openxmlformats.org/presentationml/2006/main">
  <p:tag name="KSO_WM_UNIT_TEXT_PART_ID_V2" val="a-3-1"/>
  <p:tag name="KSO_WM_UNIT_ISCONTENTSTITLE" val="0"/>
  <p:tag name="KSO_WM_UNIT_PRESET_TEXT" val="单击此处可添加您的大标题内容"/>
  <p:tag name="KSO_WM_UNIT_NOCLEAR" val="0"/>
  <p:tag name="KSO_WM_UNIT_SHOW_EDIT_AREA_INDICATION" val="0"/>
  <p:tag name="KSO_WM_UNIT_VALUE" val="17"/>
  <p:tag name="KSO_WM_UNIT_HIGHLIGHT" val="0"/>
  <p:tag name="KSO_WM_UNIT_COMPATIBLE" val="0"/>
  <p:tag name="KSO_WM_UNIT_DIAGRAM_ISNUMVISUAL" val="0"/>
  <p:tag name="KSO_WM_UNIT_DIAGRAM_IS_NEED_ADD_PATH_ANIM" val="0"/>
  <p:tag name="KSO_WM_UNIT_DIAGRAM_ISREFERUNIT" val="0"/>
  <p:tag name="KSO_WM_UNIT_TYPE" val="a"/>
  <p:tag name="KSO_WM_UNIT_INDEX" val="1"/>
  <p:tag name="KSO_WM_UNIT_ID" val="diagram20202568_1*a*1"/>
  <p:tag name="KSO_WM_TEMPLATE_CATEGORY" val="diagram"/>
  <p:tag name="KSO_WM_TEMPLATE_INDEX" val="20202568"/>
  <p:tag name="KSO_WM_UNIT_LAYERLEVEL" val="1"/>
  <p:tag name="KSO_WM_TAG_VERSION" val="1.0"/>
  <p:tag name="KSO_WM_BEAUTIFY_FLAG" val="#wm#"/>
</p:tagLst>
</file>

<file path=ppt/tags/tag1143.xml><?xml version="1.0" encoding="utf-8"?>
<p:tagLst xmlns:p="http://schemas.openxmlformats.org/presentationml/2006/main">
  <p:tag name="KSO_WM_BEAUTIFY_FLAG" val="#wm#"/>
  <p:tag name="KSO_WM_TEMPLATE_CATEGORY" val="diagram"/>
  <p:tag name="KSO_WM_TEMPLATE_INDEX" val="20202568"/>
  <p:tag name="KSO_WM_SLIDE_ID" val="diagram20202568_1"/>
  <p:tag name="KSO_WM_TEMPLATE_SUBCATEGORY" val="0"/>
  <p:tag name="KSO_WM_TEMPLATE_MASTER_TYPE" val="0"/>
  <p:tag name="KSO_WM_TEMPLATE_COLOR_TYPE" val="0"/>
  <p:tag name="KSO_WM_SLIDE_ITEM_CNT" val="0"/>
  <p:tag name="KSO_WM_SLIDE_INDEX" val="1"/>
  <p:tag name="KSO_WM_TEMPLATE_MASTER_THUMB_INDEX" val="0"/>
  <p:tag name="KSO_WM_UNIT_SHOW_EDIT_AREA_INDICATION" val="0"/>
  <p:tag name="KSO_WM_TAG_VERSION" val="1.0"/>
  <p:tag name="KSO_WM_SLIDE_LAYOUT" val="a_f"/>
  <p:tag name="KSO_WM_SLIDE_LAYOUT_CNT" val="1_2"/>
  <p:tag name="KSO_WM_SLIDE_TYPE" val="text"/>
  <p:tag name="KSO_WM_SLIDE_SUBTYPE" val="pureTxt"/>
  <p:tag name="KSO_WM_SLIDE_SIZE" val="1024*543"/>
  <p:tag name="KSO_WM_SLIDE_POSITION" val="-25*0"/>
</p:tagLst>
</file>

<file path=ppt/tags/tag114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TYPE" val="i"/>
  <p:tag name="KSO_WM_UNIT_INDEX" val="2"/>
  <p:tag name="KSO_WM_UNIT_ID" val="diagram20201987_1*i*2"/>
  <p:tag name="KSO_WM_TEMPLATE_CATEGORY" val="diagram"/>
  <p:tag name="KSO_WM_TEMPLATE_INDEX" val="20201987"/>
  <p:tag name="KSO_WM_UNIT_LAYERLEVEL" val="1"/>
  <p:tag name="KSO_WM_TAG_VERSION" val="1.0"/>
  <p:tag name="KSO_WM_BEAUTIFY_FLAG" val="#wm#"/>
  <p:tag name="KSO_WM_UNIT_DIAGRAM_IS_NEED_ADD_PATH_ANIM" val="0"/>
  <p:tag name="KSO_WM_UNIT_FILL_FORE_SCHEMECOLOR_INDEX" val="13"/>
  <p:tag name="KSO_WM_UNIT_FILL_TYPE" val="1"/>
  <p:tag name="KSO_WM_UNIT_TEXT_FILL_FORE_SCHEMECOLOR_INDEX" val="13"/>
  <p:tag name="KSO_WM_UNIT_TEXT_FILL_TYPE" val="1"/>
  <p:tag name="KSO_WM_UNIT_USESOURCEFORMAT_APPLY" val="1"/>
</p:tagLst>
</file>

<file path=ppt/tags/tag114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TYPE" val="i"/>
  <p:tag name="KSO_WM_UNIT_INDEX" val="3"/>
  <p:tag name="KSO_WM_UNIT_ID" val="diagram20201987_1*i*3"/>
  <p:tag name="KSO_WM_TEMPLATE_CATEGORY" val="diagram"/>
  <p:tag name="KSO_WM_TEMPLATE_INDEX" val="20201987"/>
  <p:tag name="KSO_WM_UNIT_LAYERLEVEL" val="1"/>
  <p:tag name="KSO_WM_TAG_VERSION" val="1.0"/>
  <p:tag name="KSO_WM_BEAUTIFY_FLAG" val="#wm#"/>
  <p:tag name="KSO_WM_UNIT_DIAGRAM_IS_NEED_ADD_PATH_ANIM" val="0"/>
  <p:tag name="KSO_WM_UNIT_FILL_FORE_SCHEMECOLOR_INDEX" val="13"/>
  <p:tag name="KSO_WM_UNIT_FILL_TYPE" val="1"/>
  <p:tag name="KSO_WM_UNIT_TEXT_FILL_FORE_SCHEMECOLOR_INDEX" val="13"/>
  <p:tag name="KSO_WM_UNIT_TEXT_FILL_TYPE" val="1"/>
  <p:tag name="KSO_WM_UNIT_USESOURCEFORMAT_APPLY" val="1"/>
</p:tagLst>
</file>

<file path=ppt/tags/tag114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TYPE" val="i"/>
  <p:tag name="KSO_WM_UNIT_INDEX" val="4"/>
  <p:tag name="KSO_WM_UNIT_ID" val="diagram20201987_1*i*4"/>
  <p:tag name="KSO_WM_TEMPLATE_CATEGORY" val="diagram"/>
  <p:tag name="KSO_WM_TEMPLATE_INDEX" val="20201987"/>
  <p:tag name="KSO_WM_UNIT_LAYERLEVEL" val="1"/>
  <p:tag name="KSO_WM_TAG_VERSION" val="1.0"/>
  <p:tag name="KSO_WM_BEAUTIFY_FLAG" val="#wm#"/>
  <p:tag name="KSO_WM_UNIT_DIAGRAM_IS_NEED_ADD_PATH_ANIM" val="0"/>
  <p:tag name="KSO_WM_UNIT_FILL_FORE_SCHEMECOLOR_INDEX" val="13"/>
  <p:tag name="KSO_WM_UNIT_FILL_TYPE" val="1"/>
  <p:tag name="KSO_WM_UNIT_TEXT_FILL_FORE_SCHEMECOLOR_INDEX" val="13"/>
  <p:tag name="KSO_WM_UNIT_TEXT_FILL_TYPE" val="1"/>
  <p:tag name="KSO_WM_UNIT_USESOURCEFORMAT_APPLY" val="1"/>
</p:tagLst>
</file>

<file path=ppt/tags/tag114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TYPE" val="i"/>
  <p:tag name="KSO_WM_UNIT_INDEX" val="5"/>
  <p:tag name="KSO_WM_UNIT_ID" val="diagram20201987_1*i*5"/>
  <p:tag name="KSO_WM_TEMPLATE_CATEGORY" val="diagram"/>
  <p:tag name="KSO_WM_TEMPLATE_INDEX" val="20201987"/>
  <p:tag name="KSO_WM_UNIT_LAYERLEVEL" val="1"/>
  <p:tag name="KSO_WM_TAG_VERSION" val="1.0"/>
  <p:tag name="KSO_WM_BEAUTIFY_FLAG" val="#wm#"/>
  <p:tag name="KSO_WM_UNIT_DIAGRAM_IS_NEED_ADD_PATH_ANIM" val="0"/>
  <p:tag name="KSO_WM_UNIT_FILL_FORE_SCHEMECOLOR_INDEX" val="13"/>
  <p:tag name="KSO_WM_UNIT_FILL_TYPE" val="1"/>
  <p:tag name="KSO_WM_UNIT_TEXT_FILL_FORE_SCHEMECOLOR_INDEX" val="13"/>
  <p:tag name="KSO_WM_UNIT_TEXT_FILL_TYPE" val="1"/>
  <p:tag name="KSO_WM_UNIT_USESOURCEFORMAT_APPLY" val="1"/>
</p:tagLst>
</file>

<file path=ppt/tags/tag1148.xml><?xml version="1.0" encoding="utf-8"?>
<p:tagLst xmlns:p="http://schemas.openxmlformats.org/presentationml/2006/main">
  <p:tag name="KSO_WM_UNIT_ISCONTENTSTITLE" val="0"/>
  <p:tag name="KSO_WM_UNIT_NOCLEAR" val="0"/>
  <p:tag name="KSO_WM_UNIT_VALUE" val="14"/>
  <p:tag name="KSO_WM_UNIT_HIGHLIGHT" val="0"/>
  <p:tag name="KSO_WM_UNIT_COMPATIBLE" val="0"/>
  <p:tag name="KSO_WM_UNIT_DIAGRAM_ISNUMVISUAL" val="0"/>
  <p:tag name="KSO_WM_UNIT_DIAGRAM_ISREFERUNIT" val="0"/>
  <p:tag name="KSO_WM_DIAGRAM_GROUP_CODE" val="ζ1-1"/>
  <p:tag name="KSO_WM_UNIT_TYPE" val="a"/>
  <p:tag name="KSO_WM_UNIT_INDEX" val="1"/>
  <p:tag name="KSO_WM_UNIT_ID" val="diagram20201987_1*a*1"/>
  <p:tag name="KSO_WM_TEMPLATE_CATEGORY" val="diagram"/>
  <p:tag name="KSO_WM_TEMPLATE_INDEX" val="20201987"/>
  <p:tag name="KSO_WM_UNIT_LAYERLEVEL" val="1"/>
  <p:tag name="KSO_WM_TAG_VERSION" val="1.0"/>
  <p:tag name="KSO_WM_BEAUTIFY_FLAG" val="#wm#"/>
  <p:tag name="KSO_WM_UNIT_PRESET_TEXT" val="单击此处&#13;添加标题"/>
  <p:tag name="KSO_WM_UNIT_DIAGRAM_IS_NEED_ADD_PATH_ANIM" val="0"/>
  <p:tag name="KSO_WM_UNIT_TEXT_FILL_FORE_SCHEMECOLOR_INDEX" val="13"/>
  <p:tag name="KSO_WM_UNIT_TEXT_FILL_TYPE" val="1"/>
  <p:tag name="KSO_WM_UNIT_USESOURCEFORMAT_APPLY" val="1"/>
</p:tagLst>
</file>

<file path=ppt/tags/tag1149.xml><?xml version="1.0" encoding="utf-8"?>
<p:tagLst xmlns:p="http://schemas.openxmlformats.org/presentationml/2006/main">
  <p:tag name="KSO_WM_UNIT_NOCLEAR" val="0"/>
  <p:tag name="KSO_WM_UNIT_VALUE" val="76"/>
  <p:tag name="KSO_WM_UNIT_HIGHLIGHT" val="0"/>
  <p:tag name="KSO_WM_UNIT_COMPATIBLE" val="0"/>
  <p:tag name="KSO_WM_UNIT_DIAGRAM_ISNUMVISUAL" val="0"/>
  <p:tag name="KSO_WM_UNIT_DIAGRAM_ISREFERUNIT" val="0"/>
  <p:tag name="KSO_WM_DIAGRAM_GROUP_CODE" val="ζ1-1"/>
  <p:tag name="KSO_WM_UNIT_TYPE" val="f"/>
  <p:tag name="KSO_WM_UNIT_INDEX" val="1"/>
  <p:tag name="KSO_WM_UNIT_ID" val="diagram20201987_1*f*1"/>
  <p:tag name="KSO_WM_TEMPLATE_CATEGORY" val="diagram"/>
  <p:tag name="KSO_WM_TEMPLATE_INDEX" val="20201987"/>
  <p:tag name="KSO_WM_UNIT_LAYERLEVEL" val="1"/>
  <p:tag name="KSO_WM_TAG_VERSION" val="1.0"/>
  <p:tag name="KSO_WM_BEAUTIFY_FLAG" val="#wm#"/>
  <p:tag name="KSO_WM_UNIT_PRESET_TEXT" val="单击此处添加文本具体内容，简明扼要的阐述您的观点。"/>
  <p:tag name="KSO_WM_UNIT_DIAGRAM_IS_NEED_ADD_PATH_ANIM" val="0"/>
  <p:tag name="KSO_WM_UNIT_TEXT_FILL_FORE_SCHEMECOLOR_INDEX" val="13"/>
  <p:tag name="KSO_WM_UNIT_TEXT_FILL_TYPE" val="1"/>
  <p:tag name="KSO_WM_UNIT_USESOURCEFORMAT_APPLY" val="1"/>
</p:tagLst>
</file>

<file path=ppt/tags/tag115.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9"/>
  <p:tag name="KSO_WM_UNIT_ID" val="diagram20202572_1*i*9"/>
  <p:tag name="KSO_WM_TEMPLATE_CATEGORY" val="diagram"/>
  <p:tag name="KSO_WM_TEMPLATE_INDEX" val="20202572"/>
  <p:tag name="KSO_WM_UNIT_LAYERLEVEL" val="1"/>
  <p:tag name="KSO_WM_TAG_VERSION" val="1.0"/>
  <p:tag name="KSO_WM_BEAUTIFY_FLAG" val="#wm#"/>
</p:tagLst>
</file>

<file path=ppt/tags/tag115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TYPE" val="i"/>
  <p:tag name="KSO_WM_UNIT_INDEX" val="6"/>
  <p:tag name="KSO_WM_UNIT_ID" val="diagram20201987_1*i*6"/>
  <p:tag name="KSO_WM_TEMPLATE_CATEGORY" val="diagram"/>
  <p:tag name="KSO_WM_TEMPLATE_INDEX" val="20201987"/>
  <p:tag name="KSO_WM_UNIT_LAYERLEVEL" val="1"/>
  <p:tag name="KSO_WM_TAG_VERSION" val="1.0"/>
  <p:tag name="KSO_WM_BEAUTIFY_FLAG" val="#wm#"/>
  <p:tag name="KSO_WM_UNIT_DIAGRAM_IS_NEED_ADD_PATH_ANIM" val="0"/>
  <p:tag name="KSO_WM_UNIT_LINE_FORE_SCHEMECOLOR_INDEX" val="15"/>
  <p:tag name="KSO_WM_UNIT_LINE_FILL_TYPE" val="2"/>
  <p:tag name="KSO_WM_UNIT_USESOURCEFORMAT_APPLY" val="1"/>
</p:tagLst>
</file>

<file path=ppt/tags/tag115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TYPE" val="i"/>
  <p:tag name="KSO_WM_UNIT_INDEX" val="7"/>
  <p:tag name="KSO_WM_UNIT_ID" val="diagram20201987_1*i*7"/>
  <p:tag name="KSO_WM_TEMPLATE_CATEGORY" val="diagram"/>
  <p:tag name="KSO_WM_TEMPLATE_INDEX" val="20201987"/>
  <p:tag name="KSO_WM_UNIT_LAYERLEVEL" val="1"/>
  <p:tag name="KSO_WM_TAG_VERSION" val="1.0"/>
  <p:tag name="KSO_WM_BEAUTIFY_FLAG" val="#wm#"/>
  <p:tag name="KSO_WM_UNIT_DIAGRAM_IS_NEED_ADD_PATH_ANIM" val="0"/>
  <p:tag name="KSO_WM_UNIT_LINE_FORE_SCHEMECOLOR_INDEX" val="15"/>
  <p:tag name="KSO_WM_UNIT_LINE_FILL_TYPE" val="2"/>
  <p:tag name="KSO_WM_UNIT_USESOURCEFORMAT_APPLY" val="1"/>
</p:tagLst>
</file>

<file path=ppt/tags/tag1152.xml><?xml version="1.0" encoding="utf-8"?>
<p:tagLst xmlns:p="http://schemas.openxmlformats.org/presentationml/2006/main">
  <p:tag name="PA" val="v5.2.6"/>
  <p:tag name="PAMAINTYPE" val="4"/>
  <p:tag name="PATYPE" val="176"/>
  <p:tag name="PASUBTYPE" val="291"/>
  <p:tag name="RESOURCELIBID_SHAPE" val="39652"/>
  <p:tag name="RESOURCELIB_SHAPETYPE" val="4"/>
  <p:tag name="KSO_WM_UNIT_HIGHLIGHT" val="0"/>
  <p:tag name="KSO_WM_UNIT_COMPATIBLE" val="0"/>
  <p:tag name="KSO_WM_UNIT_DIAGRAM_ISNUMVISUAL" val="0"/>
  <p:tag name="KSO_WM_UNIT_DIAGRAM_ISREFERUNIT" val="0"/>
  <p:tag name="KSO_WM_DIAGRAM_GROUP_CODE" val="ζ1-1"/>
  <p:tag name="KSO_WM_UNIT_TYPE" val="i"/>
  <p:tag name="KSO_WM_UNIT_INDEX" val="8"/>
  <p:tag name="KSO_WM_UNIT_ID" val="diagram20201987_1*i*8"/>
  <p:tag name="KSO_WM_TEMPLATE_CATEGORY" val="diagram"/>
  <p:tag name="KSO_WM_TEMPLATE_INDEX" val="20201987"/>
  <p:tag name="KSO_WM_UNIT_LAYERLEVEL" val="1"/>
  <p:tag name="KSO_WM_TAG_VERSION" val="1.0"/>
  <p:tag name="KSO_WM_BEAUTIFY_FLAG" val="#wm#"/>
  <p:tag name="KSO_WM_UNIT_DIAGRAM_IS_NEED_ADD_PATH_ANIM" val="0"/>
  <p:tag name="KSO_WM_UNIT_FILL_FORE_SCHEMECOLOR_INDEX" val="13"/>
  <p:tag name="KSO_WM_UNIT_FILL_TYPE" val="1"/>
  <p:tag name="KSO_WM_UNIT_USESOURCEFORMAT_APPLY" val="1"/>
</p:tagLst>
</file>

<file path=ppt/tags/tag1153.xml><?xml version="1.0" encoding="utf-8"?>
<p:tagLst xmlns:p="http://schemas.openxmlformats.org/presentationml/2006/main">
  <p:tag name="PA" val="v5.2.6"/>
  <p:tag name="KSO_WM_UNIT_HIGHLIGHT" val="0"/>
  <p:tag name="KSO_WM_UNIT_COMPATIBLE" val="0"/>
  <p:tag name="KSO_WM_UNIT_DIAGRAM_ISNUMVISUAL" val="0"/>
  <p:tag name="KSO_WM_UNIT_DIAGRAM_ISREFERUNIT" val="0"/>
  <p:tag name="KSO_WM_DIAGRAM_GROUP_CODE" val="ζ1-1"/>
  <p:tag name="KSO_WM_UNIT_TYPE" val="i"/>
  <p:tag name="KSO_WM_UNIT_INDEX" val="9"/>
  <p:tag name="KSO_WM_UNIT_ID" val="diagram20201987_1*i*9"/>
  <p:tag name="KSO_WM_TEMPLATE_CATEGORY" val="diagram"/>
  <p:tag name="KSO_WM_TEMPLATE_INDEX" val="20201987"/>
  <p:tag name="KSO_WM_UNIT_LAYERLEVEL" val="1"/>
  <p:tag name="KSO_WM_TAG_VERSION" val="1.0"/>
  <p:tag name="KSO_WM_BEAUTIFY_FLAG" val="#wm#"/>
  <p:tag name="KSO_WM_UNIT_DIAGRAM_IS_NEED_ADD_PATH_ANIM" val="0"/>
  <p:tag name="KSO_WM_UNIT_FILL_FORE_SCHEMECOLOR_INDEX" val="13"/>
  <p:tag name="KSO_WM_UNIT_FILL_TYPE" val="1"/>
  <p:tag name="KSO_WM_UNIT_TEXT_FILL_FORE_SCHEMECOLOR_INDEX" val="13"/>
  <p:tag name="KSO_WM_UNIT_TEXT_FILL_TYPE" val="1"/>
  <p:tag name="KSO_WM_UNIT_USESOURCEFORMAT_APPLY" val="1"/>
</p:tagLst>
</file>

<file path=ppt/tags/tag1154.xml><?xml version="1.0" encoding="utf-8"?>
<p:tagLst xmlns:p="http://schemas.openxmlformats.org/presentationml/2006/main">
  <p:tag name="PA" val="v5.2.6"/>
  <p:tag name="KSO_WM_UNIT_HIGHLIGHT" val="0"/>
  <p:tag name="KSO_WM_UNIT_COMPATIBLE" val="0"/>
  <p:tag name="KSO_WM_UNIT_DIAGRAM_ISNUMVISUAL" val="0"/>
  <p:tag name="KSO_WM_UNIT_DIAGRAM_ISREFERUNIT" val="0"/>
  <p:tag name="KSO_WM_DIAGRAM_GROUP_CODE" val="ζ1-1"/>
  <p:tag name="KSO_WM_UNIT_TYPE" val="i"/>
  <p:tag name="KSO_WM_UNIT_INDEX" val="10"/>
  <p:tag name="KSO_WM_UNIT_ID" val="diagram20201987_1*i*10"/>
  <p:tag name="KSO_WM_TEMPLATE_CATEGORY" val="diagram"/>
  <p:tag name="KSO_WM_TEMPLATE_INDEX" val="20201987"/>
  <p:tag name="KSO_WM_UNIT_LAYERLEVEL" val="1"/>
  <p:tag name="KSO_WM_TAG_VERSION" val="1.0"/>
  <p:tag name="KSO_WM_BEAUTIFY_FLAG" val="#wm#"/>
  <p:tag name="KSO_WM_UNIT_DIAGRAM_IS_NEED_ADD_PATH_ANIM" val="0"/>
  <p:tag name="KSO_WM_UNIT_FILL_FORE_SCHEMECOLOR_INDEX" val="13"/>
  <p:tag name="KSO_WM_UNIT_FILL_TYPE" val="1"/>
  <p:tag name="KSO_WM_UNIT_TEXT_FILL_FORE_SCHEMECOLOR_INDEX" val="13"/>
  <p:tag name="KSO_WM_UNIT_TEXT_FILL_TYPE" val="1"/>
  <p:tag name="KSO_WM_UNIT_USESOURCEFORMAT_APPLY" val="1"/>
</p:tagLst>
</file>

<file path=ppt/tags/tag1155.xml><?xml version="1.0" encoding="utf-8"?>
<p:tagLst xmlns:p="http://schemas.openxmlformats.org/presentationml/2006/main">
  <p:tag name="PA" val="v5.2.6"/>
  <p:tag name="KSO_WM_UNIT_HIGHLIGHT" val="0"/>
  <p:tag name="KSO_WM_UNIT_COMPATIBLE" val="0"/>
  <p:tag name="KSO_WM_UNIT_DIAGRAM_ISNUMVISUAL" val="0"/>
  <p:tag name="KSO_WM_UNIT_DIAGRAM_ISREFERUNIT" val="0"/>
  <p:tag name="KSO_WM_DIAGRAM_GROUP_CODE" val="ζ1-1"/>
  <p:tag name="KSO_WM_UNIT_TYPE" val="i"/>
  <p:tag name="KSO_WM_UNIT_INDEX" val="11"/>
  <p:tag name="KSO_WM_UNIT_ID" val="diagram20201987_1*i*11"/>
  <p:tag name="KSO_WM_TEMPLATE_CATEGORY" val="diagram"/>
  <p:tag name="KSO_WM_TEMPLATE_INDEX" val="20201987"/>
  <p:tag name="KSO_WM_UNIT_LAYERLEVEL" val="1"/>
  <p:tag name="KSO_WM_TAG_VERSION" val="1.0"/>
  <p:tag name="KSO_WM_BEAUTIFY_FLAG" val="#wm#"/>
  <p:tag name="KSO_WM_UNIT_DIAGRAM_IS_NEED_ADD_PATH_ANIM" val="0"/>
  <p:tag name="KSO_WM_UNIT_FILL_FORE_SCHEMECOLOR_INDEX" val="13"/>
  <p:tag name="KSO_WM_UNIT_FILL_TYPE" val="1"/>
  <p:tag name="KSO_WM_UNIT_TEXT_FILL_FORE_SCHEMECOLOR_INDEX" val="13"/>
  <p:tag name="KSO_WM_UNIT_TEXT_FILL_TYPE" val="1"/>
  <p:tag name="KSO_WM_UNIT_USESOURCEFORMAT_APPLY" val="1"/>
</p:tagLst>
</file>

<file path=ppt/tags/tag1156.xml><?xml version="1.0" encoding="utf-8"?>
<p:tagLst xmlns:p="http://schemas.openxmlformats.org/presentationml/2006/main">
  <p:tag name="PA" val="v5.2.6"/>
  <p:tag name="KSO_WM_UNIT_HIGHLIGHT" val="0"/>
  <p:tag name="KSO_WM_UNIT_COMPATIBLE" val="0"/>
  <p:tag name="KSO_WM_UNIT_DIAGRAM_ISNUMVISUAL" val="0"/>
  <p:tag name="KSO_WM_UNIT_DIAGRAM_ISREFERUNIT" val="0"/>
  <p:tag name="KSO_WM_DIAGRAM_GROUP_CODE" val="ζ1-1"/>
  <p:tag name="KSO_WM_UNIT_TYPE" val="i"/>
  <p:tag name="KSO_WM_UNIT_INDEX" val="12"/>
  <p:tag name="KSO_WM_UNIT_ID" val="diagram20201987_1*i*12"/>
  <p:tag name="KSO_WM_TEMPLATE_CATEGORY" val="diagram"/>
  <p:tag name="KSO_WM_TEMPLATE_INDEX" val="20201987"/>
  <p:tag name="KSO_WM_UNIT_LAYERLEVEL" val="1"/>
  <p:tag name="KSO_WM_TAG_VERSION" val="1.0"/>
  <p:tag name="KSO_WM_BEAUTIFY_FLAG" val="#wm#"/>
  <p:tag name="KSO_WM_UNIT_DIAGRAM_IS_NEED_ADD_PATH_ANIM" val="0"/>
  <p:tag name="KSO_WM_UNIT_FILL_FORE_SCHEMECOLOR_INDEX" val="13"/>
  <p:tag name="KSO_WM_UNIT_FILL_TYPE" val="1"/>
  <p:tag name="KSO_WM_UNIT_TEXT_FILL_FORE_SCHEMECOLOR_INDEX" val="13"/>
  <p:tag name="KSO_WM_UNIT_TEXT_FILL_TYPE" val="1"/>
  <p:tag name="KSO_WM_UNIT_USESOURCEFORMAT_APPLY" val="1"/>
</p:tagLst>
</file>

<file path=ppt/tags/tag1157.xml><?xml version="1.0" encoding="utf-8"?>
<p:tagLst xmlns:p="http://schemas.openxmlformats.org/presentationml/2006/main">
  <p:tag name="PA" val="v5.2.6"/>
  <p:tag name="KSO_WM_UNIT_HIGHLIGHT" val="0"/>
  <p:tag name="KSO_WM_UNIT_COMPATIBLE" val="0"/>
  <p:tag name="KSO_WM_UNIT_DIAGRAM_ISNUMVISUAL" val="0"/>
  <p:tag name="KSO_WM_UNIT_DIAGRAM_ISREFERUNIT" val="0"/>
  <p:tag name="KSO_WM_DIAGRAM_GROUP_CODE" val="ζ1-1"/>
  <p:tag name="KSO_WM_UNIT_TYPE" val="i"/>
  <p:tag name="KSO_WM_UNIT_INDEX" val="13"/>
  <p:tag name="KSO_WM_UNIT_ID" val="diagram20201987_1*i*13"/>
  <p:tag name="KSO_WM_TEMPLATE_CATEGORY" val="diagram"/>
  <p:tag name="KSO_WM_TEMPLATE_INDEX" val="20201987"/>
  <p:tag name="KSO_WM_UNIT_LAYERLEVEL" val="1"/>
  <p:tag name="KSO_WM_TAG_VERSION" val="1.0"/>
  <p:tag name="KSO_WM_BEAUTIFY_FLAG" val="#wm#"/>
  <p:tag name="KSO_WM_UNIT_DIAGRAM_IS_NEED_ADD_PATH_ANIM" val="0"/>
  <p:tag name="KSO_WM_UNIT_FILL_FORE_SCHEMECOLOR_INDEX" val="13"/>
  <p:tag name="KSO_WM_UNIT_FILL_TYPE" val="1"/>
  <p:tag name="KSO_WM_UNIT_TEXT_FILL_FORE_SCHEMECOLOR_INDEX" val="13"/>
  <p:tag name="KSO_WM_UNIT_TEXT_FILL_TYPE" val="1"/>
  <p:tag name="KSO_WM_UNIT_USESOURCEFORMAT_APPLY" val="1"/>
</p:tagLst>
</file>

<file path=ppt/tags/tag1158.xml><?xml version="1.0" encoding="utf-8"?>
<p:tagLst xmlns:p="http://schemas.openxmlformats.org/presentationml/2006/main">
  <p:tag name="PA" val="v5.2.6"/>
  <p:tag name="KSO_WM_UNIT_HIGHLIGHT" val="0"/>
  <p:tag name="KSO_WM_UNIT_COMPATIBLE" val="0"/>
  <p:tag name="KSO_WM_UNIT_DIAGRAM_ISNUMVISUAL" val="0"/>
  <p:tag name="KSO_WM_UNIT_DIAGRAM_ISREFERUNIT" val="0"/>
  <p:tag name="KSO_WM_DIAGRAM_GROUP_CODE" val="ζ1-1"/>
  <p:tag name="KSO_WM_UNIT_TYPE" val="i"/>
  <p:tag name="KSO_WM_UNIT_INDEX" val="14"/>
  <p:tag name="KSO_WM_UNIT_ID" val="diagram20201987_1*i*14"/>
  <p:tag name="KSO_WM_TEMPLATE_CATEGORY" val="diagram"/>
  <p:tag name="KSO_WM_TEMPLATE_INDEX" val="20201987"/>
  <p:tag name="KSO_WM_UNIT_LAYERLEVEL" val="1"/>
  <p:tag name="KSO_WM_TAG_VERSION" val="1.0"/>
  <p:tag name="KSO_WM_BEAUTIFY_FLAG" val="#wm#"/>
  <p:tag name="KSO_WM_UNIT_DIAGRAM_IS_NEED_ADD_PATH_ANIM" val="0"/>
  <p:tag name="KSO_WM_UNIT_FILL_FORE_SCHEMECOLOR_INDEX" val="13"/>
  <p:tag name="KSO_WM_UNIT_FILL_TYPE" val="1"/>
  <p:tag name="KSO_WM_UNIT_TEXT_FILL_FORE_SCHEMECOLOR_INDEX" val="13"/>
  <p:tag name="KSO_WM_UNIT_TEXT_FILL_TYPE" val="1"/>
  <p:tag name="KSO_WM_UNIT_USESOURCEFORMAT_APPLY" val="1"/>
</p:tagLst>
</file>

<file path=ppt/tags/tag1159.xml><?xml version="1.0" encoding="utf-8"?>
<p:tagLst xmlns:p="http://schemas.openxmlformats.org/presentationml/2006/main">
  <p:tag name="PA" val="v5.2.6"/>
  <p:tag name="KSO_WM_UNIT_HIGHLIGHT" val="0"/>
  <p:tag name="KSO_WM_UNIT_COMPATIBLE" val="0"/>
  <p:tag name="KSO_WM_UNIT_DIAGRAM_ISNUMVISUAL" val="0"/>
  <p:tag name="KSO_WM_UNIT_DIAGRAM_ISREFERUNIT" val="0"/>
  <p:tag name="KSO_WM_DIAGRAM_GROUP_CODE" val="ζ1-1"/>
  <p:tag name="KSO_WM_UNIT_TYPE" val="i"/>
  <p:tag name="KSO_WM_UNIT_INDEX" val="15"/>
  <p:tag name="KSO_WM_UNIT_ID" val="diagram20201987_1*i*15"/>
  <p:tag name="KSO_WM_TEMPLATE_CATEGORY" val="diagram"/>
  <p:tag name="KSO_WM_TEMPLATE_INDEX" val="20201987"/>
  <p:tag name="KSO_WM_UNIT_LAYERLEVEL" val="1"/>
  <p:tag name="KSO_WM_TAG_VERSION" val="1.0"/>
  <p:tag name="KSO_WM_BEAUTIFY_FLAG" val="#wm#"/>
  <p:tag name="KSO_WM_UNIT_DIAGRAM_IS_NEED_ADD_PATH_ANIM" val="0"/>
  <p:tag name="KSO_WM_UNIT_FILL_FORE_SCHEMECOLOR_INDEX" val="13"/>
  <p:tag name="KSO_WM_UNIT_FILL_TYPE" val="1"/>
  <p:tag name="KSO_WM_UNIT_TEXT_FILL_FORE_SCHEMECOLOR_INDEX" val="13"/>
  <p:tag name="KSO_WM_UNIT_TEXT_FILL_TYPE" val="1"/>
  <p:tag name="KSO_WM_UNIT_USESOURCEFORMAT_APPLY" val="1"/>
</p:tagLst>
</file>

<file path=ppt/tags/tag116.xml><?xml version="1.0" encoding="utf-8"?>
<p:tagLst xmlns:p="http://schemas.openxmlformats.org/presentationml/2006/main">
  <p:tag name="KSO_WM_UNIT_TEXT_PART_ID_V2" val="a-4-1"/>
  <p:tag name="KSO_WM_UNIT_ISCONTENTSTITLE" val="0"/>
  <p:tag name="KSO_WM_UNIT_PRESET_TEXT" val="单击此处可添加您的大标题内容"/>
  <p:tag name="KSO_WM_UNIT_NOCLEAR" val="0"/>
  <p:tag name="KSO_WM_UNIT_SHOW_EDIT_AREA_INDICATION" val="0"/>
  <p:tag name="KSO_WM_UNIT_VALUE" val="25"/>
  <p:tag name="KSO_WM_UNIT_HIGHLIGHT" val="0"/>
  <p:tag name="KSO_WM_UNIT_COMPATIBLE" val="0"/>
  <p:tag name="KSO_WM_UNIT_DIAGRAM_ISNUMVISUAL" val="0"/>
  <p:tag name="KSO_WM_UNIT_DIAGRAM_IS_NEED_ADD_PATH_ANIM" val="0"/>
  <p:tag name="KSO_WM_UNIT_DIAGRAM_ISREFERUNIT" val="0"/>
  <p:tag name="KSO_WM_UNIT_TYPE" val="a"/>
  <p:tag name="KSO_WM_UNIT_INDEX" val="1"/>
  <p:tag name="KSO_WM_UNIT_ID" val="diagram20202572_1*a*1"/>
  <p:tag name="KSO_WM_TEMPLATE_CATEGORY" val="diagram"/>
  <p:tag name="KSO_WM_TEMPLATE_INDEX" val="20202572"/>
  <p:tag name="KSO_WM_UNIT_LAYERLEVEL" val="1"/>
  <p:tag name="KSO_WM_TAG_VERSION" val="1.0"/>
  <p:tag name="KSO_WM_BEAUTIFY_FLAG" val="#wm#"/>
</p:tagLst>
</file>

<file path=ppt/tags/tag1160.xml><?xml version="1.0" encoding="utf-8"?>
<p:tagLst xmlns:p="http://schemas.openxmlformats.org/presentationml/2006/main">
  <p:tag name="PA" val="v5.2.6"/>
  <p:tag name="KSO_WM_UNIT_HIGHLIGHT" val="0"/>
  <p:tag name="KSO_WM_UNIT_COMPATIBLE" val="0"/>
  <p:tag name="KSO_WM_UNIT_DIAGRAM_ISNUMVISUAL" val="0"/>
  <p:tag name="KSO_WM_UNIT_DIAGRAM_ISREFERUNIT" val="0"/>
  <p:tag name="KSO_WM_DIAGRAM_GROUP_CODE" val="ζ1-1"/>
  <p:tag name="KSO_WM_UNIT_TYPE" val="i"/>
  <p:tag name="KSO_WM_UNIT_INDEX" val="16"/>
  <p:tag name="KSO_WM_UNIT_ID" val="diagram20201987_1*i*16"/>
  <p:tag name="KSO_WM_TEMPLATE_CATEGORY" val="diagram"/>
  <p:tag name="KSO_WM_TEMPLATE_INDEX" val="20201987"/>
  <p:tag name="KSO_WM_UNIT_LAYERLEVEL" val="1"/>
  <p:tag name="KSO_WM_TAG_VERSION" val="1.0"/>
  <p:tag name="KSO_WM_BEAUTIFY_FLAG" val="#wm#"/>
  <p:tag name="KSO_WM_UNIT_DIAGRAM_IS_NEED_ADD_PATH_ANIM" val="0"/>
  <p:tag name="KSO_WM_UNIT_FILL_FORE_SCHEMECOLOR_INDEX" val="13"/>
  <p:tag name="KSO_WM_UNIT_FILL_TYPE" val="1"/>
  <p:tag name="KSO_WM_UNIT_TEXT_FILL_FORE_SCHEMECOLOR_INDEX" val="13"/>
  <p:tag name="KSO_WM_UNIT_TEXT_FILL_TYPE" val="1"/>
  <p:tag name="KSO_WM_UNIT_USESOURCEFORMAT_APPLY" val="1"/>
</p:tagLst>
</file>

<file path=ppt/tags/tag1161.xml><?xml version="1.0" encoding="utf-8"?>
<p:tagLst xmlns:p="http://schemas.openxmlformats.org/presentationml/2006/main">
  <p:tag name="PA" val="v5.2.6"/>
  <p:tag name="KSO_WM_UNIT_HIGHLIGHT" val="0"/>
  <p:tag name="KSO_WM_UNIT_COMPATIBLE" val="0"/>
  <p:tag name="KSO_WM_UNIT_DIAGRAM_ISNUMVISUAL" val="0"/>
  <p:tag name="KSO_WM_UNIT_DIAGRAM_ISREFERUNIT" val="0"/>
  <p:tag name="KSO_WM_DIAGRAM_GROUP_CODE" val="ζ1-1"/>
  <p:tag name="KSO_WM_UNIT_TYPE" val="i"/>
  <p:tag name="KSO_WM_UNIT_INDEX" val="17"/>
  <p:tag name="KSO_WM_UNIT_ID" val="diagram20201987_1*i*17"/>
  <p:tag name="KSO_WM_TEMPLATE_CATEGORY" val="diagram"/>
  <p:tag name="KSO_WM_TEMPLATE_INDEX" val="20201987"/>
  <p:tag name="KSO_WM_UNIT_LAYERLEVEL" val="1"/>
  <p:tag name="KSO_WM_TAG_VERSION" val="1.0"/>
  <p:tag name="KSO_WM_BEAUTIFY_FLAG" val="#wm#"/>
  <p:tag name="KSO_WM_UNIT_DIAGRAM_IS_NEED_ADD_PATH_ANIM" val="0"/>
  <p:tag name="KSO_WM_UNIT_FILL_FORE_SCHEMECOLOR_INDEX" val="13"/>
  <p:tag name="KSO_WM_UNIT_FILL_TYPE" val="1"/>
  <p:tag name="KSO_WM_UNIT_TEXT_FILL_FORE_SCHEMECOLOR_INDEX" val="13"/>
  <p:tag name="KSO_WM_UNIT_TEXT_FILL_TYPE" val="1"/>
  <p:tag name="KSO_WM_UNIT_USESOURCEFORMAT_APPLY" val="1"/>
</p:tagLst>
</file>

<file path=ppt/tags/tag1162.xml><?xml version="1.0" encoding="utf-8"?>
<p:tagLst xmlns:p="http://schemas.openxmlformats.org/presentationml/2006/main">
  <p:tag name="PA" val="v5.2.6"/>
  <p:tag name="KSO_WM_UNIT_HIGHLIGHT" val="0"/>
  <p:tag name="KSO_WM_UNIT_COMPATIBLE" val="0"/>
  <p:tag name="KSO_WM_UNIT_DIAGRAM_ISNUMVISUAL" val="0"/>
  <p:tag name="KSO_WM_UNIT_DIAGRAM_ISREFERUNIT" val="0"/>
  <p:tag name="KSO_WM_DIAGRAM_GROUP_CODE" val="ζ1-1"/>
  <p:tag name="KSO_WM_UNIT_TYPE" val="i"/>
  <p:tag name="KSO_WM_UNIT_INDEX" val="18"/>
  <p:tag name="KSO_WM_UNIT_ID" val="diagram20201987_1*i*18"/>
  <p:tag name="KSO_WM_TEMPLATE_CATEGORY" val="diagram"/>
  <p:tag name="KSO_WM_TEMPLATE_INDEX" val="20201987"/>
  <p:tag name="KSO_WM_UNIT_LAYERLEVEL" val="1"/>
  <p:tag name="KSO_WM_TAG_VERSION" val="1.0"/>
  <p:tag name="KSO_WM_BEAUTIFY_FLAG" val="#wm#"/>
  <p:tag name="KSO_WM_UNIT_DIAGRAM_IS_NEED_ADD_PATH_ANIM" val="0"/>
  <p:tag name="KSO_WM_UNIT_FILL_FORE_SCHEMECOLOR_INDEX" val="13"/>
  <p:tag name="KSO_WM_UNIT_FILL_TYPE" val="1"/>
  <p:tag name="KSO_WM_UNIT_TEXT_FILL_FORE_SCHEMECOLOR_INDEX" val="13"/>
  <p:tag name="KSO_WM_UNIT_TEXT_FILL_TYPE" val="1"/>
  <p:tag name="KSO_WM_UNIT_USESOURCEFORMAT_APPLY" val="1"/>
</p:tagLst>
</file>

<file path=ppt/tags/tag1163.xml><?xml version="1.0" encoding="utf-8"?>
<p:tagLst xmlns:p="http://schemas.openxmlformats.org/presentationml/2006/main">
  <p:tag name="PA" val="v5.2.6"/>
  <p:tag name="KSO_WM_UNIT_HIGHLIGHT" val="0"/>
  <p:tag name="KSO_WM_UNIT_COMPATIBLE" val="0"/>
  <p:tag name="KSO_WM_UNIT_DIAGRAM_ISNUMVISUAL" val="0"/>
  <p:tag name="KSO_WM_UNIT_DIAGRAM_ISREFERUNIT" val="0"/>
  <p:tag name="KSO_WM_DIAGRAM_GROUP_CODE" val="ζ1-1"/>
  <p:tag name="KSO_WM_UNIT_TYPE" val="i"/>
  <p:tag name="KSO_WM_UNIT_INDEX" val="19"/>
  <p:tag name="KSO_WM_UNIT_ID" val="diagram20201987_1*i*19"/>
  <p:tag name="KSO_WM_TEMPLATE_CATEGORY" val="diagram"/>
  <p:tag name="KSO_WM_TEMPLATE_INDEX" val="20201987"/>
  <p:tag name="KSO_WM_UNIT_LAYERLEVEL" val="1"/>
  <p:tag name="KSO_WM_TAG_VERSION" val="1.0"/>
  <p:tag name="KSO_WM_BEAUTIFY_FLAG" val="#wm#"/>
  <p:tag name="KSO_WM_UNIT_DIAGRAM_IS_NEED_ADD_PATH_ANIM" val="0"/>
  <p:tag name="KSO_WM_UNIT_FILL_FORE_SCHEMECOLOR_INDEX" val="13"/>
  <p:tag name="KSO_WM_UNIT_FILL_TYPE" val="1"/>
  <p:tag name="KSO_WM_UNIT_TEXT_FILL_FORE_SCHEMECOLOR_INDEX" val="13"/>
  <p:tag name="KSO_WM_UNIT_TEXT_FILL_TYPE" val="1"/>
  <p:tag name="KSO_WM_UNIT_USESOURCEFORMAT_APPLY" val="1"/>
</p:tagLst>
</file>

<file path=ppt/tags/tag1164.xml><?xml version="1.0" encoding="utf-8"?>
<p:tagLst xmlns:p="http://schemas.openxmlformats.org/presentationml/2006/main">
  <p:tag name="PA" val="v5.2.6"/>
  <p:tag name="KSO_WM_UNIT_HIGHLIGHT" val="0"/>
  <p:tag name="KSO_WM_UNIT_COMPATIBLE" val="0"/>
  <p:tag name="KSO_WM_UNIT_DIAGRAM_ISNUMVISUAL" val="0"/>
  <p:tag name="KSO_WM_UNIT_DIAGRAM_ISREFERUNIT" val="0"/>
  <p:tag name="KSO_WM_DIAGRAM_GROUP_CODE" val="ζ1-1"/>
  <p:tag name="KSO_WM_UNIT_TYPE" val="i"/>
  <p:tag name="KSO_WM_UNIT_INDEX" val="20"/>
  <p:tag name="KSO_WM_UNIT_ID" val="diagram20201987_1*i*20"/>
  <p:tag name="KSO_WM_TEMPLATE_CATEGORY" val="diagram"/>
  <p:tag name="KSO_WM_TEMPLATE_INDEX" val="20201987"/>
  <p:tag name="KSO_WM_UNIT_LAYERLEVEL" val="1"/>
  <p:tag name="KSO_WM_TAG_VERSION" val="1.0"/>
  <p:tag name="KSO_WM_BEAUTIFY_FLAG" val="#wm#"/>
  <p:tag name="KSO_WM_UNIT_DIAGRAM_IS_NEED_ADD_PATH_ANIM" val="0"/>
  <p:tag name="KSO_WM_UNIT_FILL_FORE_SCHEMECOLOR_INDEX" val="13"/>
  <p:tag name="KSO_WM_UNIT_FILL_TYPE" val="1"/>
  <p:tag name="KSO_WM_UNIT_TEXT_FILL_FORE_SCHEMECOLOR_INDEX" val="13"/>
  <p:tag name="KSO_WM_UNIT_TEXT_FILL_TYPE" val="1"/>
  <p:tag name="KSO_WM_UNIT_USESOURCEFORMAT_APPLY" val="1"/>
</p:tagLst>
</file>

<file path=ppt/tags/tag1165.xml><?xml version="1.0" encoding="utf-8"?>
<p:tagLst xmlns:p="http://schemas.openxmlformats.org/presentationml/2006/main">
  <p:tag name="PA" val="v5.2.6"/>
  <p:tag name="KSO_WM_UNIT_HIGHLIGHT" val="0"/>
  <p:tag name="KSO_WM_UNIT_COMPATIBLE" val="0"/>
  <p:tag name="KSO_WM_UNIT_DIAGRAM_ISNUMVISUAL" val="0"/>
  <p:tag name="KSO_WM_UNIT_DIAGRAM_ISREFERUNIT" val="0"/>
  <p:tag name="KSO_WM_DIAGRAM_GROUP_CODE" val="ζ1-1"/>
  <p:tag name="KSO_WM_UNIT_TYPE" val="i"/>
  <p:tag name="KSO_WM_UNIT_INDEX" val="21"/>
  <p:tag name="KSO_WM_UNIT_ID" val="diagram20201987_1*i*21"/>
  <p:tag name="KSO_WM_TEMPLATE_CATEGORY" val="diagram"/>
  <p:tag name="KSO_WM_TEMPLATE_INDEX" val="20201987"/>
  <p:tag name="KSO_WM_UNIT_LAYERLEVEL" val="1"/>
  <p:tag name="KSO_WM_TAG_VERSION" val="1.0"/>
  <p:tag name="KSO_WM_BEAUTIFY_FLAG" val="#wm#"/>
  <p:tag name="KSO_WM_UNIT_DIAGRAM_IS_NEED_ADD_PATH_ANIM" val="0"/>
  <p:tag name="KSO_WM_UNIT_FILL_FORE_SCHEMECOLOR_INDEX" val="13"/>
  <p:tag name="KSO_WM_UNIT_FILL_TYPE" val="1"/>
  <p:tag name="KSO_WM_UNIT_TEXT_FILL_FORE_SCHEMECOLOR_INDEX" val="13"/>
  <p:tag name="KSO_WM_UNIT_TEXT_FILL_TYPE" val="1"/>
  <p:tag name="KSO_WM_UNIT_USESOURCEFORMAT_APPLY" val="1"/>
</p:tagLst>
</file>

<file path=ppt/tags/tag1166.xml><?xml version="1.0" encoding="utf-8"?>
<p:tagLst xmlns:p="http://schemas.openxmlformats.org/presentationml/2006/main">
  <p:tag name="PA" val="v5.2.6"/>
  <p:tag name="KSO_WM_UNIT_HIGHLIGHT" val="0"/>
  <p:tag name="KSO_WM_UNIT_COMPATIBLE" val="0"/>
  <p:tag name="KSO_WM_UNIT_DIAGRAM_ISNUMVISUAL" val="0"/>
  <p:tag name="KSO_WM_UNIT_DIAGRAM_ISREFERUNIT" val="0"/>
  <p:tag name="KSO_WM_DIAGRAM_GROUP_CODE" val="ζ1-1"/>
  <p:tag name="KSO_WM_UNIT_TYPE" val="i"/>
  <p:tag name="KSO_WM_UNIT_INDEX" val="22"/>
  <p:tag name="KSO_WM_UNIT_ID" val="diagram20201987_1*i*22"/>
  <p:tag name="KSO_WM_TEMPLATE_CATEGORY" val="diagram"/>
  <p:tag name="KSO_WM_TEMPLATE_INDEX" val="20201987"/>
  <p:tag name="KSO_WM_UNIT_LAYERLEVEL" val="1"/>
  <p:tag name="KSO_WM_TAG_VERSION" val="1.0"/>
  <p:tag name="KSO_WM_BEAUTIFY_FLAG" val="#wm#"/>
  <p:tag name="KSO_WM_UNIT_DIAGRAM_IS_NEED_ADD_PATH_ANIM" val="0"/>
  <p:tag name="KSO_WM_UNIT_FILL_FORE_SCHEMECOLOR_INDEX" val="13"/>
  <p:tag name="KSO_WM_UNIT_FILL_TYPE" val="1"/>
  <p:tag name="KSO_WM_UNIT_TEXT_FILL_FORE_SCHEMECOLOR_INDEX" val="13"/>
  <p:tag name="KSO_WM_UNIT_TEXT_FILL_TYPE" val="1"/>
  <p:tag name="KSO_WM_UNIT_USESOURCEFORMAT_APPLY" val="1"/>
</p:tagLst>
</file>

<file path=ppt/tags/tag1167.xml><?xml version="1.0" encoding="utf-8"?>
<p:tagLst xmlns:p="http://schemas.openxmlformats.org/presentationml/2006/main">
  <p:tag name="PA" val="v5.2.6"/>
  <p:tag name="KSO_WM_UNIT_HIGHLIGHT" val="0"/>
  <p:tag name="KSO_WM_UNIT_COMPATIBLE" val="0"/>
  <p:tag name="KSO_WM_UNIT_DIAGRAM_ISNUMVISUAL" val="0"/>
  <p:tag name="KSO_WM_UNIT_DIAGRAM_ISREFERUNIT" val="0"/>
  <p:tag name="KSO_WM_DIAGRAM_GROUP_CODE" val="ζ1-1"/>
  <p:tag name="KSO_WM_UNIT_TYPE" val="i"/>
  <p:tag name="KSO_WM_UNIT_INDEX" val="23"/>
  <p:tag name="KSO_WM_UNIT_ID" val="diagram20201987_1*i*23"/>
  <p:tag name="KSO_WM_TEMPLATE_CATEGORY" val="diagram"/>
  <p:tag name="KSO_WM_TEMPLATE_INDEX" val="20201987"/>
  <p:tag name="KSO_WM_UNIT_LAYERLEVEL" val="1"/>
  <p:tag name="KSO_WM_TAG_VERSION" val="1.0"/>
  <p:tag name="KSO_WM_BEAUTIFY_FLAG" val="#wm#"/>
  <p:tag name="KSO_WM_UNIT_DIAGRAM_IS_NEED_ADD_PATH_ANIM" val="0"/>
  <p:tag name="KSO_WM_UNIT_FILL_FORE_SCHEMECOLOR_INDEX" val="13"/>
  <p:tag name="KSO_WM_UNIT_FILL_TYPE" val="1"/>
  <p:tag name="KSO_WM_UNIT_TEXT_FILL_FORE_SCHEMECOLOR_INDEX" val="13"/>
  <p:tag name="KSO_WM_UNIT_TEXT_FILL_TYPE" val="1"/>
  <p:tag name="KSO_WM_UNIT_USESOURCEFORMAT_APPLY" val="1"/>
</p:tagLst>
</file>

<file path=ppt/tags/tag1168.xml><?xml version="1.0" encoding="utf-8"?>
<p:tagLst xmlns:p="http://schemas.openxmlformats.org/presentationml/2006/main">
  <p:tag name="PA" val="v5.2.6"/>
  <p:tag name="KSO_WM_UNIT_HIGHLIGHT" val="0"/>
  <p:tag name="KSO_WM_UNIT_COMPATIBLE" val="0"/>
  <p:tag name="KSO_WM_UNIT_DIAGRAM_ISNUMVISUAL" val="0"/>
  <p:tag name="KSO_WM_UNIT_DIAGRAM_ISREFERUNIT" val="0"/>
  <p:tag name="KSO_WM_DIAGRAM_GROUP_CODE" val="ζ1-1"/>
  <p:tag name="KSO_WM_UNIT_TYPE" val="i"/>
  <p:tag name="KSO_WM_UNIT_INDEX" val="24"/>
  <p:tag name="KSO_WM_UNIT_ID" val="diagram20201987_1*i*24"/>
  <p:tag name="KSO_WM_TEMPLATE_CATEGORY" val="diagram"/>
  <p:tag name="KSO_WM_TEMPLATE_INDEX" val="20201987"/>
  <p:tag name="KSO_WM_UNIT_LAYERLEVEL" val="1"/>
  <p:tag name="KSO_WM_TAG_VERSION" val="1.0"/>
  <p:tag name="KSO_WM_BEAUTIFY_FLAG" val="#wm#"/>
  <p:tag name="KSO_WM_UNIT_DIAGRAM_IS_NEED_ADD_PATH_ANIM" val="0"/>
  <p:tag name="KSO_WM_UNIT_FILL_FORE_SCHEMECOLOR_INDEX" val="13"/>
  <p:tag name="KSO_WM_UNIT_FILL_TYPE" val="1"/>
  <p:tag name="KSO_WM_UNIT_TEXT_FILL_FORE_SCHEMECOLOR_INDEX" val="13"/>
  <p:tag name="KSO_WM_UNIT_TEXT_FILL_TYPE" val="1"/>
  <p:tag name="KSO_WM_UNIT_USESOURCEFORMAT_APPLY" val="1"/>
</p:tagLst>
</file>

<file path=ppt/tags/tag1169.xml><?xml version="1.0" encoding="utf-8"?>
<p:tagLst xmlns:p="http://schemas.openxmlformats.org/presentationml/2006/main">
  <p:tag name="PA" val="v5.2.6"/>
  <p:tag name="KSO_WM_UNIT_HIGHLIGHT" val="0"/>
  <p:tag name="KSO_WM_UNIT_COMPATIBLE" val="0"/>
  <p:tag name="KSO_WM_UNIT_DIAGRAM_ISNUMVISUAL" val="0"/>
  <p:tag name="KSO_WM_UNIT_DIAGRAM_ISREFERUNIT" val="0"/>
  <p:tag name="KSO_WM_DIAGRAM_GROUP_CODE" val="ζ1-1"/>
  <p:tag name="KSO_WM_UNIT_TYPE" val="i"/>
  <p:tag name="KSO_WM_UNIT_INDEX" val="25"/>
  <p:tag name="KSO_WM_UNIT_ID" val="diagram20201987_1*i*25"/>
  <p:tag name="KSO_WM_TEMPLATE_CATEGORY" val="diagram"/>
  <p:tag name="KSO_WM_TEMPLATE_INDEX" val="20201987"/>
  <p:tag name="KSO_WM_UNIT_LAYERLEVEL" val="1"/>
  <p:tag name="KSO_WM_TAG_VERSION" val="1.0"/>
  <p:tag name="KSO_WM_BEAUTIFY_FLAG" val="#wm#"/>
  <p:tag name="KSO_WM_UNIT_DIAGRAM_IS_NEED_ADD_PATH_ANIM" val="0"/>
  <p:tag name="KSO_WM_UNIT_FILL_FORE_SCHEMECOLOR_INDEX" val="13"/>
  <p:tag name="KSO_WM_UNIT_FILL_TYPE" val="1"/>
  <p:tag name="KSO_WM_UNIT_TEXT_FILL_FORE_SCHEMECOLOR_INDEX" val="13"/>
  <p:tag name="KSO_WM_UNIT_TEXT_FILL_TYPE" val="1"/>
  <p:tag name="KSO_WM_UNIT_USESOURCEFORMAT_APPLY" val="1"/>
</p:tagLst>
</file>

<file path=ppt/tags/tag117.xml><?xml version="1.0" encoding="utf-8"?>
<p:tagLst xmlns:p="http://schemas.openxmlformats.org/presentationml/2006/main">
  <p:tag name="KSO_WM_UNIT_TEXT_PART_ID_V2" val="d-5-1"/>
  <p:tag name="KSO_WM_UNIT_PRESET_TEXT" val="点击此处添加正文，文字是您思想的提炼，请言简意赅的阐述您的观点&#13;根据需要您可以酌情增减文字，以便观者可以准确的理解您所传达的完整信息。&#13;为了最终演示发布的良好效果，请您尽量提炼思想的精髓。"/>
  <p:tag name="KSO_WM_UNIT_NOCLEAR" val="1"/>
  <p:tag name="KSO_WM_UNIT_SHOW_EDIT_AREA_INDICATION" val="0"/>
  <p:tag name="KSO_WM_UNIT_VALUE" val="147"/>
  <p:tag name="KSO_WM_UNIT_HIGHLIGHT" val="0"/>
  <p:tag name="KSO_WM_UNIT_COMPATIBLE" val="0"/>
  <p:tag name="KSO_WM_UNIT_DIAGRAM_ISNUMVISUAL" val="0"/>
  <p:tag name="KSO_WM_UNIT_DIAGRAM_IS_NEED_ADD_PATH_ANIM" val="0"/>
  <p:tag name="KSO_WM_UNIT_DIAGRAM_ISREFERUNIT" val="0"/>
  <p:tag name="KSO_WM_UNIT_TYPE" val="f"/>
  <p:tag name="KSO_WM_UNIT_INDEX" val="1"/>
  <p:tag name="KSO_WM_UNIT_ID" val="diagram20202572_1*f*1"/>
  <p:tag name="KSO_WM_TEMPLATE_CATEGORY" val="diagram"/>
  <p:tag name="KSO_WM_TEMPLATE_INDEX" val="20202572"/>
  <p:tag name="KSO_WM_UNIT_LAYERLEVEL" val="1"/>
  <p:tag name="KSO_WM_TAG_VERSION" val="1.0"/>
  <p:tag name="KSO_WM_BEAUTIFY_FLAG" val="#wm#"/>
</p:tagLst>
</file>

<file path=ppt/tags/tag1170.xml><?xml version="1.0" encoding="utf-8"?>
<p:tagLst xmlns:p="http://schemas.openxmlformats.org/presentationml/2006/main">
  <p:tag name="PA" val="v5.2.6"/>
  <p:tag name="KSO_WM_UNIT_HIGHLIGHT" val="0"/>
  <p:tag name="KSO_WM_UNIT_COMPATIBLE" val="0"/>
  <p:tag name="KSO_WM_UNIT_DIAGRAM_ISNUMVISUAL" val="0"/>
  <p:tag name="KSO_WM_UNIT_DIAGRAM_ISREFERUNIT" val="0"/>
  <p:tag name="KSO_WM_DIAGRAM_GROUP_CODE" val="ζ1-1"/>
  <p:tag name="KSO_WM_UNIT_TYPE" val="i"/>
  <p:tag name="KSO_WM_UNIT_INDEX" val="26"/>
  <p:tag name="KSO_WM_UNIT_ID" val="diagram20201987_1*i*26"/>
  <p:tag name="KSO_WM_TEMPLATE_CATEGORY" val="diagram"/>
  <p:tag name="KSO_WM_TEMPLATE_INDEX" val="20201987"/>
  <p:tag name="KSO_WM_UNIT_LAYERLEVEL" val="1"/>
  <p:tag name="KSO_WM_TAG_VERSION" val="1.0"/>
  <p:tag name="KSO_WM_BEAUTIFY_FLAG" val="#wm#"/>
  <p:tag name="KSO_WM_UNIT_DIAGRAM_IS_NEED_ADD_PATH_ANIM" val="0"/>
  <p:tag name="KSO_WM_UNIT_FILL_FORE_SCHEMECOLOR_INDEX" val="13"/>
  <p:tag name="KSO_WM_UNIT_FILL_TYPE" val="1"/>
  <p:tag name="KSO_WM_UNIT_TEXT_FILL_FORE_SCHEMECOLOR_INDEX" val="13"/>
  <p:tag name="KSO_WM_UNIT_TEXT_FILL_TYPE" val="1"/>
  <p:tag name="KSO_WM_UNIT_USESOURCEFORMAT_APPLY" val="1"/>
</p:tagLst>
</file>

<file path=ppt/tags/tag1171.xml><?xml version="1.0" encoding="utf-8"?>
<p:tagLst xmlns:p="http://schemas.openxmlformats.org/presentationml/2006/main">
  <p:tag name="PA" val="v5.2.6"/>
  <p:tag name="KSO_WM_UNIT_HIGHLIGHT" val="0"/>
  <p:tag name="KSO_WM_UNIT_COMPATIBLE" val="0"/>
  <p:tag name="KSO_WM_UNIT_DIAGRAM_ISNUMVISUAL" val="0"/>
  <p:tag name="KSO_WM_UNIT_DIAGRAM_ISREFERUNIT" val="0"/>
  <p:tag name="KSO_WM_DIAGRAM_GROUP_CODE" val="ζ1-1"/>
  <p:tag name="KSO_WM_UNIT_TYPE" val="i"/>
  <p:tag name="KSO_WM_UNIT_INDEX" val="27"/>
  <p:tag name="KSO_WM_UNIT_ID" val="diagram20201987_1*i*27"/>
  <p:tag name="KSO_WM_TEMPLATE_CATEGORY" val="diagram"/>
  <p:tag name="KSO_WM_TEMPLATE_INDEX" val="20201987"/>
  <p:tag name="KSO_WM_UNIT_LAYERLEVEL" val="1"/>
  <p:tag name="KSO_WM_TAG_VERSION" val="1.0"/>
  <p:tag name="KSO_WM_BEAUTIFY_FLAG" val="#wm#"/>
  <p:tag name="KSO_WM_UNIT_DIAGRAM_IS_NEED_ADD_PATH_ANIM" val="0"/>
  <p:tag name="KSO_WM_UNIT_FILL_FORE_SCHEMECOLOR_INDEX" val="13"/>
  <p:tag name="KSO_WM_UNIT_FILL_TYPE" val="1"/>
  <p:tag name="KSO_WM_UNIT_TEXT_FILL_FORE_SCHEMECOLOR_INDEX" val="13"/>
  <p:tag name="KSO_WM_UNIT_TEXT_FILL_TYPE" val="1"/>
  <p:tag name="KSO_WM_UNIT_USESOURCEFORMAT_APPLY" val="1"/>
</p:tagLst>
</file>

<file path=ppt/tags/tag117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TYPE" val="i"/>
  <p:tag name="KSO_WM_UNIT_INDEX" val="1"/>
  <p:tag name="KSO_WM_UNIT_ID" val="crop20201211_1*i*1"/>
  <p:tag name="KSO_WM_TEMPLATE_CATEGORY" val="crop"/>
  <p:tag name="KSO_WM_TEMPLATE_INDEX" val="20201211"/>
  <p:tag name="KSO_WM_UNIT_LAYERLEVEL" val="1"/>
  <p:tag name="KSO_WM_TAG_VERSION" val="1.0"/>
  <p:tag name="KSO_WM_BEAUTIFY_FLAG" val="#wm#"/>
  <p:tag name="KSO_WM_UNIT_USESOURCEFORMAT_APPLY" val="1"/>
</p:tagLst>
</file>

<file path=ppt/tags/tag1173.xml><?xml version="1.0" encoding="utf-8"?>
<p:tagLst xmlns:p="http://schemas.openxmlformats.org/presentationml/2006/main">
  <p:tag name="PICTUREFILLRANGE" val="87b149d8-953c-427b-9adb-5e7be0c46ba4"/>
  <p:tag name="KSO_WM_UNIT_DIAGRAM_MODELTYPE" val="creativeCrop"/>
  <p:tag name="KSO_WM_UNIT_VALUE" val="547*547"/>
  <p:tag name="KSO_WM_UNIT_HIGHLIGHT" val="0"/>
  <p:tag name="KSO_WM_UNIT_COMPATIBLE" val="0"/>
  <p:tag name="KSO_WM_UNIT_DIAGRAM_ISNUMVISUAL" val="0"/>
  <p:tag name="KSO_WM_UNIT_DIAGRAM_ISREFERUNIT" val="0"/>
  <p:tag name="KSO_WM_DIAGRAM_GROUP_CODE" val="ζ1-1"/>
  <p:tag name="KSO_WM_UNIT_TYPE" val="ζ_h_d"/>
  <p:tag name="KSO_WM_UNIT_INDEX" val="1_1_1"/>
  <p:tag name="KSO_WM_UNIT_ID" val="crop20201211_1*ζ_h_d*1_1_1"/>
  <p:tag name="KSO_WM_TEMPLATE_CATEGORY" val="crop"/>
  <p:tag name="KSO_WM_TEMPLATE_INDEX" val="20201211"/>
  <p:tag name="KSO_WM_UNIT_LAYERLEVEL" val="1_1_1"/>
  <p:tag name="KSO_WM_TAG_VERSION" val="1.0"/>
  <p:tag name="KSO_WM_BEAUTIFY_FLAG" val="#wm#"/>
  <p:tag name="KSO_WM_CREATIVE_CROP_ORG_LEFT" val="118.829"/>
  <p:tag name="KSO_WM_CREATIVE_CROP_ORG_TOP" val="22.1103"/>
  <p:tag name="KSO_WM_CREATIVE_CROP_ORG_WIDTH" val="743.98"/>
  <p:tag name="KSO_WM_CREATIVE_CROP_ORG_HEIGHT" val="495.78"/>
  <p:tag name="KSO_WM_CREATIVE_CROP_SHAPE_LEFT" val="152.768"/>
  <p:tag name="KSO_WM_CREATIVE_CROP_SHAPE_TOP" val="22.1104"/>
  <p:tag name="KSO_WM_CREATIVE_CROP_SHAPE_WIDTH" val="155.281"/>
  <p:tag name="KSO_WM_CREATIVE_CROP_SHAPE_HEIGHT" val="155.281"/>
  <p:tag name="KSO_WM_UNIT_TEXT_FILL_FORE_SCHEMECOLOR_INDEX" val="2"/>
  <p:tag name="KSO_WM_UNIT_TEXT_FILL_TYPE" val="1"/>
  <p:tag name="KSO_WM_UNIT_USESOURCEFORMAT_APPLY" val="1"/>
  <p:tag name="KSO_WM_DIAGRAM_VIRTUALLY_FRAME" val="{&quot;height&quot;:495.8,&quot;left&quot;:81.55,&quot;top&quot;:22.1,&quot;width&quot;:792.7}"/>
</p:tagLst>
</file>

<file path=ppt/tags/tag1174.xml><?xml version="1.0" encoding="utf-8"?>
<p:tagLst xmlns:p="http://schemas.openxmlformats.org/presentationml/2006/main">
  <p:tag name="PICTUREFILLRANGE" val="87b149d8-953c-427b-9adb-5e7be0c46ba4"/>
  <p:tag name="KSO_WM_UNIT_DIAGRAM_MODELTYPE" val="creativeCrop"/>
  <p:tag name="KSO_WM_UNIT_VALUE" val="547*547"/>
  <p:tag name="KSO_WM_UNIT_HIGHLIGHT" val="0"/>
  <p:tag name="KSO_WM_UNIT_COMPATIBLE" val="0"/>
  <p:tag name="KSO_WM_UNIT_DIAGRAM_ISNUMVISUAL" val="0"/>
  <p:tag name="KSO_WM_UNIT_DIAGRAM_ISREFERUNIT" val="0"/>
  <p:tag name="KSO_WM_DIAGRAM_GROUP_CODE" val="ζ1-1"/>
  <p:tag name="KSO_WM_UNIT_TYPE" val="ζ_h_d"/>
  <p:tag name="KSO_WM_UNIT_INDEX" val="1_1_2"/>
  <p:tag name="KSO_WM_UNIT_ID" val="crop20201211_1*ζ_h_d*1_1_2"/>
  <p:tag name="KSO_WM_TEMPLATE_CATEGORY" val="crop"/>
  <p:tag name="KSO_WM_TEMPLATE_INDEX" val="20201211"/>
  <p:tag name="KSO_WM_UNIT_LAYERLEVEL" val="1_1_1"/>
  <p:tag name="KSO_WM_TAG_VERSION" val="1.0"/>
  <p:tag name="KSO_WM_BEAUTIFY_FLAG" val="#wm#"/>
  <p:tag name="KSO_WM_CREATIVE_CROP_ORG_LEFT" val="118.829"/>
  <p:tag name="KSO_WM_CREATIVE_CROP_ORG_TOP" val="22.1103"/>
  <p:tag name="KSO_WM_CREATIVE_CROP_ORG_WIDTH" val="743.98"/>
  <p:tag name="KSO_WM_CREATIVE_CROP_ORG_HEIGHT" val="495.78"/>
  <p:tag name="KSO_WM_CREATIVE_CROP_SHAPE_LEFT" val="326.375"/>
  <p:tag name="KSO_WM_CREATIVE_CROP_SHAPE_TOP" val="22.1103"/>
  <p:tag name="KSO_WM_CREATIVE_CROP_SHAPE_WIDTH" val="155.281"/>
  <p:tag name="KSO_WM_CREATIVE_CROP_SHAPE_HEIGHT" val="155.281"/>
  <p:tag name="KSO_WM_UNIT_TEXT_FILL_FORE_SCHEMECOLOR_INDEX" val="2"/>
  <p:tag name="KSO_WM_UNIT_TEXT_FILL_TYPE" val="1"/>
  <p:tag name="KSO_WM_UNIT_USESOURCEFORMAT_APPLY" val="1"/>
  <p:tag name="KSO_WM_DIAGRAM_VIRTUALLY_FRAME" val="{&quot;height&quot;:495.8,&quot;left&quot;:81.55,&quot;top&quot;:22.1,&quot;width&quot;:792.7}"/>
</p:tagLst>
</file>

<file path=ppt/tags/tag1175.xml><?xml version="1.0" encoding="utf-8"?>
<p:tagLst xmlns:p="http://schemas.openxmlformats.org/presentationml/2006/main">
  <p:tag name="PICTUREFILLRANGE" val="87b149d8-953c-427b-9adb-5e7be0c46ba4"/>
  <p:tag name="KSO_WM_UNIT_DIAGRAM_MODELTYPE" val="creativeCrop"/>
  <p:tag name="KSO_WM_UNIT_VALUE" val="547*547"/>
  <p:tag name="KSO_WM_UNIT_HIGHLIGHT" val="0"/>
  <p:tag name="KSO_WM_UNIT_COMPATIBLE" val="0"/>
  <p:tag name="KSO_WM_UNIT_DIAGRAM_ISNUMVISUAL" val="0"/>
  <p:tag name="KSO_WM_UNIT_DIAGRAM_ISREFERUNIT" val="0"/>
  <p:tag name="KSO_WM_DIAGRAM_GROUP_CODE" val="ζ1-1"/>
  <p:tag name="KSO_WM_UNIT_TYPE" val="ζ_h_d"/>
  <p:tag name="KSO_WM_UNIT_INDEX" val="1_1_3"/>
  <p:tag name="KSO_WM_UNIT_ID" val="crop20201211_1*ζ_h_d*1_1_3"/>
  <p:tag name="KSO_WM_TEMPLATE_CATEGORY" val="crop"/>
  <p:tag name="KSO_WM_TEMPLATE_INDEX" val="20201211"/>
  <p:tag name="KSO_WM_UNIT_LAYERLEVEL" val="1_1_1"/>
  <p:tag name="KSO_WM_TAG_VERSION" val="1.0"/>
  <p:tag name="KSO_WM_BEAUTIFY_FLAG" val="#wm#"/>
  <p:tag name="KSO_WM_CREATIVE_CROP_ORG_LEFT" val="118.829"/>
  <p:tag name="KSO_WM_CREATIVE_CROP_ORG_TOP" val="22.1103"/>
  <p:tag name="KSO_WM_CREATIVE_CROP_ORG_WIDTH" val="743.98"/>
  <p:tag name="KSO_WM_CREATIVE_CROP_ORG_HEIGHT" val="495.78"/>
  <p:tag name="KSO_WM_CREATIVE_CROP_SHAPE_LEFT" val="152.768"/>
  <p:tag name="KSO_WM_CREATIVE_CROP_SHAPE_TOP" val="192.36"/>
  <p:tag name="KSO_WM_CREATIVE_CROP_SHAPE_WIDTH" val="155.281"/>
  <p:tag name="KSO_WM_CREATIVE_CROP_SHAPE_HEIGHT" val="155.281"/>
  <p:tag name="KSO_WM_UNIT_TEXT_FILL_FORE_SCHEMECOLOR_INDEX" val="2"/>
  <p:tag name="KSO_WM_UNIT_TEXT_FILL_TYPE" val="1"/>
  <p:tag name="KSO_WM_UNIT_USESOURCEFORMAT_APPLY" val="1"/>
  <p:tag name="KSO_WM_DIAGRAM_VIRTUALLY_FRAME" val="{&quot;height&quot;:495.8,&quot;left&quot;:81.55,&quot;top&quot;:22.1,&quot;width&quot;:792.7}"/>
</p:tagLst>
</file>

<file path=ppt/tags/tag1176.xml><?xml version="1.0" encoding="utf-8"?>
<p:tagLst xmlns:p="http://schemas.openxmlformats.org/presentationml/2006/main">
  <p:tag name="PICTUREFILLRANGE" val="87b149d8-953c-427b-9adb-5e7be0c46ba4"/>
  <p:tag name="KSO_WM_UNIT_DIAGRAM_MODELTYPE" val="creativeCrop"/>
  <p:tag name="KSO_WM_UNIT_VALUE" val="547*547"/>
  <p:tag name="KSO_WM_UNIT_HIGHLIGHT" val="0"/>
  <p:tag name="KSO_WM_UNIT_COMPATIBLE" val="0"/>
  <p:tag name="KSO_WM_UNIT_DIAGRAM_ISNUMVISUAL" val="0"/>
  <p:tag name="KSO_WM_UNIT_DIAGRAM_ISREFERUNIT" val="0"/>
  <p:tag name="KSO_WM_DIAGRAM_GROUP_CODE" val="ζ1-1"/>
  <p:tag name="KSO_WM_UNIT_TYPE" val="ζ_h_d"/>
  <p:tag name="KSO_WM_UNIT_INDEX" val="1_1_4"/>
  <p:tag name="KSO_WM_UNIT_ID" val="crop20201211_1*ζ_h_d*1_1_4"/>
  <p:tag name="KSO_WM_TEMPLATE_CATEGORY" val="crop"/>
  <p:tag name="KSO_WM_TEMPLATE_INDEX" val="20201211"/>
  <p:tag name="KSO_WM_UNIT_LAYERLEVEL" val="1_1_1"/>
  <p:tag name="KSO_WM_TAG_VERSION" val="1.0"/>
  <p:tag name="KSO_WM_BEAUTIFY_FLAG" val="#wm#"/>
  <p:tag name="KSO_WM_CREATIVE_CROP_ORG_LEFT" val="118.829"/>
  <p:tag name="KSO_WM_CREATIVE_CROP_ORG_TOP" val="22.1103"/>
  <p:tag name="KSO_WM_CREATIVE_CROP_ORG_WIDTH" val="743.98"/>
  <p:tag name="KSO_WM_CREATIVE_CROP_ORG_HEIGHT" val="495.78"/>
  <p:tag name="KSO_WM_CREATIVE_CROP_SHAPE_LEFT" val="326.375"/>
  <p:tag name="KSO_WM_CREATIVE_CROP_SHAPE_TOP" val="192.36"/>
  <p:tag name="KSO_WM_CREATIVE_CROP_SHAPE_WIDTH" val="155.281"/>
  <p:tag name="KSO_WM_CREATIVE_CROP_SHAPE_HEIGHT" val="155.281"/>
  <p:tag name="KSO_WM_UNIT_TEXT_FILL_FORE_SCHEMECOLOR_INDEX" val="2"/>
  <p:tag name="KSO_WM_UNIT_TEXT_FILL_TYPE" val="1"/>
  <p:tag name="KSO_WM_UNIT_USESOURCEFORMAT_APPLY" val="1"/>
  <p:tag name="KSO_WM_DIAGRAM_VIRTUALLY_FRAME" val="{&quot;height&quot;:495.8,&quot;left&quot;:81.55,&quot;top&quot;:22.1,&quot;width&quot;:792.7}"/>
</p:tagLst>
</file>

<file path=ppt/tags/tag1177.xml><?xml version="1.0" encoding="utf-8"?>
<p:tagLst xmlns:p="http://schemas.openxmlformats.org/presentationml/2006/main">
  <p:tag name="PICTUREFILLRANGE" val="87b149d8-953c-427b-9adb-5e7be0c46ba4"/>
  <p:tag name="KSO_WM_UNIT_DIAGRAM_MODELTYPE" val="creativeCrop"/>
  <p:tag name="KSO_WM_UNIT_VALUE" val="547*547"/>
  <p:tag name="KSO_WM_UNIT_HIGHLIGHT" val="0"/>
  <p:tag name="KSO_WM_UNIT_COMPATIBLE" val="0"/>
  <p:tag name="KSO_WM_UNIT_DIAGRAM_ISNUMVISUAL" val="0"/>
  <p:tag name="KSO_WM_UNIT_DIAGRAM_ISREFERUNIT" val="0"/>
  <p:tag name="KSO_WM_DIAGRAM_GROUP_CODE" val="ζ1-1"/>
  <p:tag name="KSO_WM_UNIT_TYPE" val="ζ_h_d"/>
  <p:tag name="KSO_WM_UNIT_INDEX" val="1_1_5"/>
  <p:tag name="KSO_WM_UNIT_ID" val="crop20201211_1*ζ_h_d*1_1_5"/>
  <p:tag name="KSO_WM_TEMPLATE_CATEGORY" val="crop"/>
  <p:tag name="KSO_WM_TEMPLATE_INDEX" val="20201211"/>
  <p:tag name="KSO_WM_UNIT_LAYERLEVEL" val="1_1_1"/>
  <p:tag name="KSO_WM_TAG_VERSION" val="1.0"/>
  <p:tag name="KSO_WM_BEAUTIFY_FLAG" val="#wm#"/>
  <p:tag name="KSO_WM_CREATIVE_CROP_ORG_LEFT" val="118.829"/>
  <p:tag name="KSO_WM_CREATIVE_CROP_ORG_TOP" val="22.1103"/>
  <p:tag name="KSO_WM_CREATIVE_CROP_ORG_WIDTH" val="743.98"/>
  <p:tag name="KSO_WM_CREATIVE_CROP_ORG_HEIGHT" val="495.78"/>
  <p:tag name="KSO_WM_CREATIVE_CROP_SHAPE_LEFT" val="499.982"/>
  <p:tag name="KSO_WM_CREATIVE_CROP_SHAPE_TOP" val="192.36"/>
  <p:tag name="KSO_WM_CREATIVE_CROP_SHAPE_WIDTH" val="155.281"/>
  <p:tag name="KSO_WM_CREATIVE_CROP_SHAPE_HEIGHT" val="155.281"/>
  <p:tag name="KSO_WM_UNIT_TEXT_FILL_FORE_SCHEMECOLOR_INDEX" val="2"/>
  <p:tag name="KSO_WM_UNIT_TEXT_FILL_TYPE" val="1"/>
  <p:tag name="KSO_WM_UNIT_USESOURCEFORMAT_APPLY" val="1"/>
  <p:tag name="KSO_WM_DIAGRAM_VIRTUALLY_FRAME" val="{&quot;height&quot;:495.8,&quot;left&quot;:81.55,&quot;top&quot;:22.1,&quot;width&quot;:792.7}"/>
</p:tagLst>
</file>

<file path=ppt/tags/tag1178.xml><?xml version="1.0" encoding="utf-8"?>
<p:tagLst xmlns:p="http://schemas.openxmlformats.org/presentationml/2006/main">
  <p:tag name="PICTUREFILLRANGE" val="87b149d8-953c-427b-9adb-5e7be0c46ba4"/>
  <p:tag name="KSO_WM_UNIT_DIAGRAM_MODELTYPE" val="creativeCrop"/>
  <p:tag name="KSO_WM_UNIT_VALUE" val="547*547"/>
  <p:tag name="KSO_WM_UNIT_HIGHLIGHT" val="0"/>
  <p:tag name="KSO_WM_UNIT_COMPATIBLE" val="0"/>
  <p:tag name="KSO_WM_UNIT_DIAGRAM_ISNUMVISUAL" val="0"/>
  <p:tag name="KSO_WM_UNIT_DIAGRAM_ISREFERUNIT" val="0"/>
  <p:tag name="KSO_WM_DIAGRAM_GROUP_CODE" val="ζ1-1"/>
  <p:tag name="KSO_WM_UNIT_TYPE" val="ζ_h_d"/>
  <p:tag name="KSO_WM_UNIT_INDEX" val="1_1_6"/>
  <p:tag name="KSO_WM_UNIT_ID" val="crop20201211_1*ζ_h_d*1_1_6"/>
  <p:tag name="KSO_WM_TEMPLATE_CATEGORY" val="crop"/>
  <p:tag name="KSO_WM_TEMPLATE_INDEX" val="20201211"/>
  <p:tag name="KSO_WM_UNIT_LAYERLEVEL" val="1_1_1"/>
  <p:tag name="KSO_WM_TAG_VERSION" val="1.0"/>
  <p:tag name="KSO_WM_BEAUTIFY_FLAG" val="#wm#"/>
  <p:tag name="KSO_WM_CREATIVE_CROP_ORG_LEFT" val="118.829"/>
  <p:tag name="KSO_WM_CREATIVE_CROP_ORG_TOP" val="22.1103"/>
  <p:tag name="KSO_WM_CREATIVE_CROP_ORG_WIDTH" val="743.98"/>
  <p:tag name="KSO_WM_CREATIVE_CROP_ORG_HEIGHT" val="495.78"/>
  <p:tag name="KSO_WM_CREATIVE_CROP_SHAPE_LEFT" val="673.589"/>
  <p:tag name="KSO_WM_CREATIVE_CROP_SHAPE_TOP" val="192.36"/>
  <p:tag name="KSO_WM_CREATIVE_CROP_SHAPE_WIDTH" val="155.281"/>
  <p:tag name="KSO_WM_CREATIVE_CROP_SHAPE_HEIGHT" val="155.281"/>
  <p:tag name="KSO_WM_UNIT_TEXT_FILL_FORE_SCHEMECOLOR_INDEX" val="2"/>
  <p:tag name="KSO_WM_UNIT_TEXT_FILL_TYPE" val="1"/>
  <p:tag name="KSO_WM_UNIT_USESOURCEFORMAT_APPLY" val="1"/>
  <p:tag name="KSO_WM_DIAGRAM_VIRTUALLY_FRAME" val="{&quot;height&quot;:495.8,&quot;left&quot;:81.55,&quot;top&quot;:22.1,&quot;width&quot;:792.7}"/>
</p:tagLst>
</file>

<file path=ppt/tags/tag1179.xml><?xml version="1.0" encoding="utf-8"?>
<p:tagLst xmlns:p="http://schemas.openxmlformats.org/presentationml/2006/main">
  <p:tag name="PICTUREFILLRANGE" val="87b149d8-953c-427b-9adb-5e7be0c46ba4"/>
  <p:tag name="KSO_WM_UNIT_DIAGRAM_MODELTYPE" val="creativeCrop"/>
  <p:tag name="KSO_WM_UNIT_VALUE" val="547*547"/>
  <p:tag name="KSO_WM_UNIT_HIGHLIGHT" val="0"/>
  <p:tag name="KSO_WM_UNIT_COMPATIBLE" val="0"/>
  <p:tag name="KSO_WM_UNIT_DIAGRAM_ISNUMVISUAL" val="0"/>
  <p:tag name="KSO_WM_UNIT_DIAGRAM_ISREFERUNIT" val="0"/>
  <p:tag name="KSO_WM_DIAGRAM_GROUP_CODE" val="ζ1-1"/>
  <p:tag name="KSO_WM_UNIT_TYPE" val="ζ_h_d"/>
  <p:tag name="KSO_WM_UNIT_INDEX" val="1_1_7"/>
  <p:tag name="KSO_WM_UNIT_ID" val="crop20201211_1*ζ_h_d*1_1_7"/>
  <p:tag name="KSO_WM_TEMPLATE_CATEGORY" val="crop"/>
  <p:tag name="KSO_WM_TEMPLATE_INDEX" val="20201211"/>
  <p:tag name="KSO_WM_UNIT_LAYERLEVEL" val="1_1_1"/>
  <p:tag name="KSO_WM_TAG_VERSION" val="1.0"/>
  <p:tag name="KSO_WM_BEAUTIFY_FLAG" val="#wm#"/>
  <p:tag name="KSO_WM_CREATIVE_CROP_ORG_LEFT" val="118.829"/>
  <p:tag name="KSO_WM_CREATIVE_CROP_ORG_TOP" val="22.1103"/>
  <p:tag name="KSO_WM_CREATIVE_CROP_ORG_WIDTH" val="743.98"/>
  <p:tag name="KSO_WM_CREATIVE_CROP_ORG_HEIGHT" val="495.78"/>
  <p:tag name="KSO_WM_CREATIVE_CROP_SHAPE_LEFT" val="499.982"/>
  <p:tag name="KSO_WM_CREATIVE_CROP_SHAPE_TOP" val="362.609"/>
  <p:tag name="KSO_WM_CREATIVE_CROP_SHAPE_WIDTH" val="155.281"/>
  <p:tag name="KSO_WM_CREATIVE_CROP_SHAPE_HEIGHT" val="155.281"/>
  <p:tag name="KSO_WM_UNIT_TEXT_FILL_FORE_SCHEMECOLOR_INDEX" val="2"/>
  <p:tag name="KSO_WM_UNIT_TEXT_FILL_TYPE" val="1"/>
  <p:tag name="KSO_WM_UNIT_USESOURCEFORMAT_APPLY" val="1"/>
  <p:tag name="KSO_WM_DIAGRAM_VIRTUALLY_FRAME" val="{&quot;height&quot;:495.8,&quot;left&quot;:81.55,&quot;top&quot;:22.1,&quot;width&quot;:792.7}"/>
</p:tagLst>
</file>

<file path=ppt/tags/tag118.xml><?xml version="1.0" encoding="utf-8"?>
<p:tagLst xmlns:p="http://schemas.openxmlformats.org/presentationml/2006/main">
  <p:tag name="KSO_WM_UNIT_TEXT_PART_ID_V2" val="d-5-1"/>
  <p:tag name="KSO_WM_UNIT_PRESET_TEXT" val="点击此处添加正文，文字是您思想的提炼，请言简意赅的阐述您的观点&#13;根据需要您可以酌情增减文字，以便观者可以准确的理解您所传达的完整信息。&#13;为了最终演示发布的良好效果，请您尽量提炼思想的精髓。"/>
  <p:tag name="KSO_WM_UNIT_NOCLEAR" val="1"/>
  <p:tag name="KSO_WM_UNIT_SHOW_EDIT_AREA_INDICATION" val="0"/>
  <p:tag name="KSO_WM_UNIT_VALUE" val="147"/>
  <p:tag name="KSO_WM_UNIT_HIGHLIGHT" val="0"/>
  <p:tag name="KSO_WM_UNIT_COMPATIBLE" val="0"/>
  <p:tag name="KSO_WM_UNIT_DIAGRAM_ISNUMVISUAL" val="0"/>
  <p:tag name="KSO_WM_UNIT_DIAGRAM_IS_NEED_ADD_PATH_ANIM" val="0"/>
  <p:tag name="KSO_WM_UNIT_DIAGRAM_ISREFERUNIT" val="0"/>
  <p:tag name="KSO_WM_UNIT_TYPE" val="f"/>
  <p:tag name="KSO_WM_UNIT_INDEX" val="2"/>
  <p:tag name="KSO_WM_UNIT_ID" val="diagram20202572_1*f*2"/>
  <p:tag name="KSO_WM_TEMPLATE_CATEGORY" val="diagram"/>
  <p:tag name="KSO_WM_TEMPLATE_INDEX" val="20202572"/>
  <p:tag name="KSO_WM_UNIT_LAYERLEVEL" val="1"/>
  <p:tag name="KSO_WM_TAG_VERSION" val="1.0"/>
  <p:tag name="KSO_WM_BEAUTIFY_FLAG" val="#wm#"/>
</p:tagLst>
</file>

<file path=ppt/tags/tag1180.xml><?xml version="1.0" encoding="utf-8"?>
<p:tagLst xmlns:p="http://schemas.openxmlformats.org/presentationml/2006/main">
  <p:tag name="PICTUREFILLRANGE" val="87b149d8-953c-427b-9adb-5e7be0c46ba4"/>
  <p:tag name="KSO_WM_UNIT_DIAGRAM_MODELTYPE" val="creativeCrop"/>
  <p:tag name="KSO_WM_UNIT_VALUE" val="547*547"/>
  <p:tag name="KSO_WM_UNIT_HIGHLIGHT" val="0"/>
  <p:tag name="KSO_WM_UNIT_COMPATIBLE" val="0"/>
  <p:tag name="KSO_WM_UNIT_DIAGRAM_ISNUMVISUAL" val="0"/>
  <p:tag name="KSO_WM_UNIT_DIAGRAM_ISREFERUNIT" val="0"/>
  <p:tag name="KSO_WM_DIAGRAM_GROUP_CODE" val="ζ1-1"/>
  <p:tag name="KSO_WM_UNIT_TYPE" val="ζ_h_d"/>
  <p:tag name="KSO_WM_UNIT_INDEX" val="1_1_8"/>
  <p:tag name="KSO_WM_UNIT_ID" val="crop20201211_1*ζ_h_d*1_1_8"/>
  <p:tag name="KSO_WM_TEMPLATE_CATEGORY" val="crop"/>
  <p:tag name="KSO_WM_TEMPLATE_INDEX" val="20201211"/>
  <p:tag name="KSO_WM_UNIT_LAYERLEVEL" val="1_1_1"/>
  <p:tag name="KSO_WM_TAG_VERSION" val="1.0"/>
  <p:tag name="KSO_WM_BEAUTIFY_FLAG" val="#wm#"/>
  <p:tag name="KSO_WM_CREATIVE_CROP_ORG_LEFT" val="118.829"/>
  <p:tag name="KSO_WM_CREATIVE_CROP_ORG_TOP" val="22.1103"/>
  <p:tag name="KSO_WM_CREATIVE_CROP_ORG_WIDTH" val="743.98"/>
  <p:tag name="KSO_WM_CREATIVE_CROP_ORG_HEIGHT" val="495.78"/>
  <p:tag name="KSO_WM_CREATIVE_CROP_SHAPE_LEFT" val="673.589"/>
  <p:tag name="KSO_WM_CREATIVE_CROP_SHAPE_TOP" val="362.609"/>
  <p:tag name="KSO_WM_CREATIVE_CROP_SHAPE_WIDTH" val="155.281"/>
  <p:tag name="KSO_WM_CREATIVE_CROP_SHAPE_HEIGHT" val="155.281"/>
  <p:tag name="KSO_WM_UNIT_TEXT_FILL_FORE_SCHEMECOLOR_INDEX" val="2"/>
  <p:tag name="KSO_WM_UNIT_TEXT_FILL_TYPE" val="1"/>
  <p:tag name="KSO_WM_UNIT_USESOURCEFORMAT_APPLY" val="1"/>
  <p:tag name="KSO_WM_DIAGRAM_VIRTUALLY_FRAME" val="{&quot;height&quot;:495.8,&quot;left&quot;:81.55,&quot;top&quot;:22.1,&quot;width&quot;:792.7}"/>
</p:tagLst>
</file>

<file path=ppt/tags/tag1181.xml><?xml version="1.0" encoding="utf-8"?>
<p:tagLst xmlns:p="http://schemas.openxmlformats.org/presentationml/2006/main">
  <p:tag name="KSO_WM_BEAUTIFY_FLAG" val="#wm#"/>
  <p:tag name="KSO_WM_TEMPLATE_CATEGORY" val="diagram"/>
  <p:tag name="KSO_WM_TEMPLATE_INDEX" val="20201987"/>
  <p:tag name="KSO_WM_SLIDE_ID" val="diagram20201987_1"/>
  <p:tag name="KSO_WM_TEMPLATE_SUBCATEGORY" val="0"/>
  <p:tag name="KSO_WM_SLIDE_ITEM_CNT" val="1"/>
  <p:tag name="KSO_WM_SLIDE_INDEX" val="1"/>
  <p:tag name="KSO_WM_DIAGRAM_GROUP_CODE" val="ζ1-1"/>
  <p:tag name="KSO_WM_SLIDE_DIAGTYPE" val="ζ"/>
  <p:tag name="KSO_WM_TAG_VERSION" val="1.0"/>
  <p:tag name="KSO_WM_SLIDE_LAYOUT" val="a_f_ζ"/>
  <p:tag name="KSO_WM_SLIDE_LAYOUT_CNT" val="1_1_1"/>
  <p:tag name="KSO_WM_SLIDE_TYPE" val="text"/>
  <p:tag name="KSO_WM_SLIDE_SUBTYPE" val="diag"/>
  <p:tag name="KSO_WM_SLIDE_SIZE" val="676.101*495.78"/>
  <p:tag name="KSO_WM_SLIDE_POSITION" val="152.768*22.1103"/>
</p:tagLst>
</file>

<file path=ppt/tags/tag11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0558_1*i*1"/>
  <p:tag name="KSO_WM_TEMPLATE_CATEGORY" val="diagram"/>
  <p:tag name="KSO_WM_TEMPLATE_INDEX" val="20200558"/>
  <p:tag name="KSO_WM_UNIT_LAYERLEVEL" val="1"/>
  <p:tag name="KSO_WM_TAG_VERSION" val="1.0"/>
  <p:tag name="KSO_WM_BEAUTIFY_FLAG" val="#wm#"/>
  <p:tag name="KSO_WM_DIAGRAM_GROUP_CODE" val="ζ1-1"/>
  <p:tag name="KSO_WM_UNIT_TEXT_FILL_FORE_SCHEMECOLOR_INDEX" val="2"/>
  <p:tag name="KSO_WM_UNIT_TEXT_FILL_TYPE" val="1"/>
  <p:tag name="KSO_WM_UNIT_USESOURCEFORMAT_APPLY" val="1"/>
</p:tagLst>
</file>

<file path=ppt/tags/tag1183.xml><?xml version="1.0" encoding="utf-8"?>
<p:tagLst xmlns:p="http://schemas.openxmlformats.org/presentationml/2006/main">
  <p:tag name="KSO_WM_UNIT_ISCONTENTSTITLE" val="0"/>
  <p:tag name="KSO_WM_UNIT_PRESET_TEXT" val="单击此处&#13;添加标题内容"/>
  <p:tag name="KSO_WM_UNIT_NOCLEAR" val="0"/>
  <p:tag name="KSO_WM_UNIT_VALUE" val="14"/>
  <p:tag name="KSO_WM_UNIT_HIGHLIGHT" val="0"/>
  <p:tag name="KSO_WM_UNIT_COMPATIBLE" val="0"/>
  <p:tag name="KSO_WM_UNIT_DIAGRAM_ISNUMVISUAL" val="0"/>
  <p:tag name="KSO_WM_UNIT_DIAGRAM_ISREFERUNIT" val="0"/>
  <p:tag name="KSO_WM_UNIT_TYPE" val="a"/>
  <p:tag name="KSO_WM_UNIT_INDEX" val="1"/>
  <p:tag name="KSO_WM_UNIT_ID" val="diagram20200558_1*a*1"/>
  <p:tag name="KSO_WM_TEMPLATE_CATEGORY" val="diagram"/>
  <p:tag name="KSO_WM_TEMPLATE_INDEX" val="20200558"/>
  <p:tag name="KSO_WM_UNIT_LAYERLEVEL" val="1"/>
  <p:tag name="KSO_WM_TAG_VERSION" val="1.0"/>
  <p:tag name="KSO_WM_BEAUTIFY_FLAG" val="#wm#"/>
  <p:tag name="KSO_WM_DIAGRAM_GROUP_CODE" val="ζ1-1"/>
  <p:tag name="KSO_WM_UNIT_TEXT_FILL_FORE_SCHEMECOLOR_INDEX" val="13"/>
  <p:tag name="KSO_WM_UNIT_TEXT_FILL_TYPE" val="1"/>
  <p:tag name="KSO_WM_UNIT_USESOURCEFORMAT_APPLY" val="1"/>
</p:tagLst>
</file>

<file path=ppt/tags/tag1184.xml><?xml version="1.0" encoding="utf-8"?>
<p:tagLst xmlns:p="http://schemas.openxmlformats.org/presentationml/2006/main">
  <p:tag name="KSO_WM_UNIT_PRESET_TEXT" val="点击此处添加正文，文字是您思想的提炼，为了最终演示发布的良好效果。"/>
  <p:tag name="KSO_WM_UNIT_NOCLEAR" val="0"/>
  <p:tag name="KSO_WM_UNIT_VALUE" val="45"/>
  <p:tag name="KSO_WM_UNIT_HIGHLIGHT" val="0"/>
  <p:tag name="KSO_WM_UNIT_COMPATIBLE" val="0"/>
  <p:tag name="KSO_WM_UNIT_DIAGRAM_ISNUMVISUAL" val="0"/>
  <p:tag name="KSO_WM_UNIT_DIAGRAM_ISREFERUNIT" val="0"/>
  <p:tag name="KSO_WM_UNIT_TYPE" val="f"/>
  <p:tag name="KSO_WM_UNIT_INDEX" val="1"/>
  <p:tag name="KSO_WM_UNIT_ID" val="diagram20200558_1*f*1"/>
  <p:tag name="KSO_WM_TEMPLATE_CATEGORY" val="diagram"/>
  <p:tag name="KSO_WM_TEMPLATE_INDEX" val="20200558"/>
  <p:tag name="KSO_WM_UNIT_LAYERLEVEL" val="1"/>
  <p:tag name="KSO_WM_TAG_VERSION" val="1.0"/>
  <p:tag name="KSO_WM_BEAUTIFY_FLAG" val="#wm#"/>
  <p:tag name="KSO_WM_DIAGRAM_GROUP_CODE" val="ζ1-1"/>
  <p:tag name="KSO_WM_UNIT_TEXT_FILL_FORE_SCHEMECOLOR_INDEX" val="13"/>
  <p:tag name="KSO_WM_UNIT_TEXT_FILL_TYPE" val="1"/>
  <p:tag name="KSO_WM_UNIT_USESOURCEFORMAT_APPLY" val="1"/>
</p:tagLst>
</file>

<file path=ppt/tags/tag11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558_1*i*2"/>
  <p:tag name="KSO_WM_TEMPLATE_CATEGORY" val="diagram"/>
  <p:tag name="KSO_WM_TEMPLATE_INDEX" val="20200558"/>
  <p:tag name="KSO_WM_UNIT_LAYERLEVEL" val="1"/>
  <p:tag name="KSO_WM_TAG_VERSION" val="1.0"/>
  <p:tag name="KSO_WM_BEAUTIFY_FLAG" val="#wm#"/>
  <p:tag name="KSO_WM_DIAGRAM_GROUP_CODE" val="ζ1-1"/>
  <p:tag name="KSO_WM_UNIT_USESOURCEFORMAT_APPLY" val="1"/>
</p:tagLst>
</file>

<file path=ppt/tags/tag11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0558_1*i*3"/>
  <p:tag name="KSO_WM_TEMPLATE_CATEGORY" val="diagram"/>
  <p:tag name="KSO_WM_TEMPLATE_INDEX" val="20200558"/>
  <p:tag name="KSO_WM_UNIT_LAYERLEVEL" val="1"/>
  <p:tag name="KSO_WM_TAG_VERSION" val="1.0"/>
  <p:tag name="KSO_WM_BEAUTIFY_FLAG" val="#wm#"/>
  <p:tag name="KSO_WM_DIAGRAM_GROUP_CODE" val="ζ1-1"/>
  <p:tag name="KSO_WM_UNIT_TEXT_FILL_FORE_SCHEMECOLOR_INDEX" val="2"/>
  <p:tag name="KSO_WM_UNIT_TEXT_FILL_TYPE" val="1"/>
  <p:tag name="KSO_WM_UNIT_USESOURCEFORMAT_APPLY" val="1"/>
</p:tagLst>
</file>

<file path=ppt/tags/tag11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0558_1*i*4"/>
  <p:tag name="KSO_WM_TEMPLATE_CATEGORY" val="diagram"/>
  <p:tag name="KSO_WM_TEMPLATE_INDEX" val="20200558"/>
  <p:tag name="KSO_WM_UNIT_LAYERLEVEL" val="1"/>
  <p:tag name="KSO_WM_TAG_VERSION" val="1.0"/>
  <p:tag name="KSO_WM_BEAUTIFY_FLAG" val="#wm#"/>
  <p:tag name="KSO_WM_DIAGRAM_GROUP_CODE" val="ζ1-1"/>
  <p:tag name="KSO_WM_UNIT_TEXT_FILL_FORE_SCHEMECOLOR_INDEX" val="2"/>
  <p:tag name="KSO_WM_UNIT_TEXT_FILL_TYPE" val="1"/>
  <p:tag name="KSO_WM_UNIT_USESOURCEFORMAT_APPLY" val="1"/>
</p:tagLst>
</file>

<file path=ppt/tags/tag118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ID" val="crop20194954_1*i*1"/>
  <p:tag name="KSO_WM_TEMPLATE_CATEGORY" val="crop"/>
  <p:tag name="KSO_WM_TEMPLATE_INDEX" val="20194954"/>
  <p:tag name="KSO_WM_UNIT_LAYERLEVEL" val="1"/>
  <p:tag name="KSO_WM_TAG_VERSION" val="1.0"/>
  <p:tag name="KSO_WM_BEAUTIFY_FLAG" val="#wm#"/>
  <p:tag name="KSO_WM_UNIT_TYPE" val="i"/>
  <p:tag name="KSO_WM_UNIT_INDEX" val="1"/>
  <p:tag name="KSO_WM_UNIT_USESOURCEFORMAT_APPLY" val="1"/>
</p:tagLst>
</file>

<file path=ppt/tags/tag1189.xml><?xml version="1.0" encoding="utf-8"?>
<p:tagLst xmlns:p="http://schemas.openxmlformats.org/presentationml/2006/main">
  <p:tag name="PA" val="v5.2.2"/>
  <p:tag name="KSO_WM_UNIT_VALUE" val="852*189"/>
  <p:tag name="KSO_WM_UNIT_HIGHLIGHT" val="0"/>
  <p:tag name="KSO_WM_UNIT_COMPATIBLE" val="0"/>
  <p:tag name="KSO_WM_UNIT_DIAGRAM_ISNUMVISUAL" val="0"/>
  <p:tag name="KSO_WM_UNIT_DIAGRAM_ISREFERUNIT" val="0"/>
  <p:tag name="KSO_WM_DIAGRAM_GROUP_CODE" val="ζ1-1"/>
  <p:tag name="KSO_WM_UNIT_TYPE" val="ζ_h_d"/>
  <p:tag name="KSO_WM_UNIT_INDEX" val="1_1_1"/>
  <p:tag name="KSO_WM_UNIT_ID" val="crop20194954_1*ζ_h_d*1_1_1"/>
  <p:tag name="KSO_WM_TEMPLATE_CATEGORY" val="crop"/>
  <p:tag name="KSO_WM_TEMPLATE_INDEX" val="20194954"/>
  <p:tag name="KSO_WM_UNIT_LAYERLEVEL" val="1_1_1"/>
  <p:tag name="KSO_WM_TAG_VERSION" val="1.0"/>
  <p:tag name="KSO_WM_BEAUTIFY_FLAG" val="#wm#"/>
  <p:tag name="PICTUREFILLRANGE" val="b0003ab0-3613-48a1-a6be-c5a10607860a"/>
  <p:tag name="KSO_WM_UNIT_DIAGRAM_MODELTYPE" val="creativeCrop"/>
  <p:tag name="KSO_WM_CREATIVE_CROP_ORG_LEFT" val="1.45"/>
  <p:tag name="KSO_WM_CREATIVE_CROP_ORG_TOP" val="25.5"/>
  <p:tag name="KSO_WM_CREATIVE_CROP_ORG_WIDTH" val="671.25"/>
  <p:tag name="KSO_WM_CREATIVE_CROP_ORG_HEIGHT" val="489"/>
  <p:tag name="KSO_WM_CREATIVE_CROP_SHAPE_LEFT" val="1.6"/>
  <p:tag name="KSO_WM_CREATIVE_CROP_SHAPE_TOP" val="93.45"/>
  <p:tag name="KSO_WM_CREATIVE_CROP_SHAPE_WIDTH" val="69"/>
  <p:tag name="KSO_WM_CREATIVE_CROP_SHAPE_HEIGHT" val="311.15"/>
  <p:tag name="KSO_WM_UNIT_TEXT_FILL_FORE_SCHEMECOLOR_INDEX" val="2"/>
  <p:tag name="KSO_WM_UNIT_TEXT_FILL_TYPE" val="1"/>
  <p:tag name="KSO_WM_UNIT_USESOURCEFORMAT_APPLY" val="1"/>
</p:tagLst>
</file>

<file path=ppt/tags/tag119.xml><?xml version="1.0" encoding="utf-8"?>
<p:tagLst xmlns:p="http://schemas.openxmlformats.org/presentationml/2006/main">
  <p:tag name="KSO_WM_BEAUTIFY_FLAG" val="#wm#"/>
  <p:tag name="KSO_WM_TEMPLATE_CATEGORY" val="diagram"/>
  <p:tag name="KSO_WM_TEMPLATE_INDEX" val="20202572"/>
  <p:tag name="KSO_WM_SLIDE_ID" val="diagram20202572_1"/>
  <p:tag name="KSO_WM_TEMPLATE_SUBCATEGORY" val="0"/>
  <p:tag name="KSO_WM_TEMPLATE_MASTER_TYPE" val="0"/>
  <p:tag name="KSO_WM_TEMPLATE_COLOR_TYPE" val="0"/>
  <p:tag name="KSO_WM_SLIDE_ITEM_CNT" val="0"/>
  <p:tag name="KSO_WM_SLIDE_INDEX" val="1"/>
  <p:tag name="KSO_WM_TEMPLATE_MASTER_THUMB_INDEX" val="0"/>
  <p:tag name="KSO_WM_UNIT_SHOW_EDIT_AREA_INDICATION" val="0"/>
  <p:tag name="KSO_WM_TAG_VERSION" val="1.0"/>
  <p:tag name="KSO_WM_SLIDE_LAYOUT" val="a_f"/>
  <p:tag name="KSO_WM_SLIDE_LAYOUT_CNT" val="1_2"/>
  <p:tag name="KSO_WM_SLIDE_TYPE" val="text"/>
  <p:tag name="KSO_WM_SLIDE_SUBTYPE" val="pureTxt"/>
  <p:tag name="KSO_WM_SLIDE_SIZE" val="945*540"/>
  <p:tag name="KSO_WM_SLIDE_POSITION" val="0*0"/>
</p:tagLst>
</file>

<file path=ppt/tags/tag1190.xml><?xml version="1.0" encoding="utf-8"?>
<p:tagLst xmlns:p="http://schemas.openxmlformats.org/presentationml/2006/main">
  <p:tag name="PA" val="v5.2.2"/>
  <p:tag name="KSO_WM_UNIT_VALUE" val="1037*272"/>
  <p:tag name="KSO_WM_UNIT_HIGHLIGHT" val="0"/>
  <p:tag name="KSO_WM_UNIT_COMPATIBLE" val="0"/>
  <p:tag name="KSO_WM_UNIT_DIAGRAM_ISNUMVISUAL" val="0"/>
  <p:tag name="KSO_WM_UNIT_DIAGRAM_ISREFERUNIT" val="0"/>
  <p:tag name="KSO_WM_DIAGRAM_GROUP_CODE" val="ζ1-1"/>
  <p:tag name="KSO_WM_UNIT_TYPE" val="ζ_h_d"/>
  <p:tag name="KSO_WM_UNIT_INDEX" val="1_1_2"/>
  <p:tag name="KSO_WM_UNIT_ID" val="crop20194954_1*ζ_h_d*1_1_2"/>
  <p:tag name="KSO_WM_TEMPLATE_CATEGORY" val="crop"/>
  <p:tag name="KSO_WM_TEMPLATE_INDEX" val="20194954"/>
  <p:tag name="KSO_WM_UNIT_LAYERLEVEL" val="1_1_1"/>
  <p:tag name="KSO_WM_TAG_VERSION" val="1.0"/>
  <p:tag name="KSO_WM_BEAUTIFY_FLAG" val="#wm#"/>
  <p:tag name="PICTUREFILLRANGE" val="b0003ab0-3613-48a1-a6be-c5a10607860a"/>
  <p:tag name="KSO_WM_UNIT_DIAGRAM_MODELTYPE" val="creativeCrop"/>
  <p:tag name="KSO_WM_CREATIVE_CROP_ORG_LEFT" val="1.45"/>
  <p:tag name="KSO_WM_CREATIVE_CROP_ORG_TOP" val="25.5"/>
  <p:tag name="KSO_WM_CREATIVE_CROP_ORG_WIDTH" val="671.25"/>
  <p:tag name="KSO_WM_CREATIVE_CROP_ORG_HEIGHT" val="489"/>
  <p:tag name="KSO_WM_CREATIVE_CROP_SHAPE_LEFT" val="76.4"/>
  <p:tag name="KSO_WM_CREATIVE_CROP_SHAPE_TOP" val="135.45"/>
  <p:tag name="KSO_WM_CREATIVE_CROP_SHAPE_WIDTH" val="99.55"/>
  <p:tag name="KSO_WM_CREATIVE_CROP_SHAPE_HEIGHT" val="379.05"/>
  <p:tag name="KSO_WM_UNIT_TEXT_FILL_FORE_SCHEMECOLOR_INDEX" val="2"/>
  <p:tag name="KSO_WM_UNIT_TEXT_FILL_TYPE" val="1"/>
  <p:tag name="KSO_WM_UNIT_USESOURCEFORMAT_APPLY" val="1"/>
</p:tagLst>
</file>

<file path=ppt/tags/tag1191.xml><?xml version="1.0" encoding="utf-8"?>
<p:tagLst xmlns:p="http://schemas.openxmlformats.org/presentationml/2006/main">
  <p:tag name="PA" val="v5.2.2"/>
  <p:tag name="KSO_WM_UNIT_VALUE" val="234*228"/>
  <p:tag name="KSO_WM_UNIT_HIGHLIGHT" val="0"/>
  <p:tag name="KSO_WM_UNIT_COMPATIBLE" val="0"/>
  <p:tag name="KSO_WM_UNIT_DIAGRAM_ISNUMVISUAL" val="0"/>
  <p:tag name="KSO_WM_UNIT_DIAGRAM_ISREFERUNIT" val="0"/>
  <p:tag name="KSO_WM_DIAGRAM_GROUP_CODE" val="ζ1-1"/>
  <p:tag name="KSO_WM_UNIT_TYPE" val="ζ_h_d"/>
  <p:tag name="KSO_WM_UNIT_INDEX" val="1_1_3"/>
  <p:tag name="KSO_WM_UNIT_ID" val="crop20194954_1*ζ_h_d*1_1_3"/>
  <p:tag name="KSO_WM_TEMPLATE_CATEGORY" val="crop"/>
  <p:tag name="KSO_WM_TEMPLATE_INDEX" val="20194954"/>
  <p:tag name="KSO_WM_UNIT_LAYERLEVEL" val="1_1_1"/>
  <p:tag name="KSO_WM_TAG_VERSION" val="1.0"/>
  <p:tag name="KSO_WM_BEAUTIFY_FLAG" val="#wm#"/>
  <p:tag name="PICTUREFILLRANGE" val="b0003ab0-3613-48a1-a6be-c5a10607860a"/>
  <p:tag name="KSO_WM_UNIT_DIAGRAM_MODELTYPE" val="creativeCrop"/>
  <p:tag name="KSO_WM_CREATIVE_CROP_ORG_LEFT" val="1.45"/>
  <p:tag name="KSO_WM_CREATIVE_CROP_ORG_TOP" val="25.5"/>
  <p:tag name="KSO_WM_CREATIVE_CROP_ORG_WIDTH" val="671.25"/>
  <p:tag name="KSO_WM_CREATIVE_CROP_ORG_HEIGHT" val="489"/>
  <p:tag name="KSO_WM_CREATIVE_CROP_SHAPE_LEFT" val="181.7"/>
  <p:tag name="KSO_WM_CREATIVE_CROP_SHAPE_TOP" val="35.7"/>
  <p:tag name="KSO_WM_CREATIVE_CROP_SHAPE_WIDTH" val="83.25"/>
  <p:tag name="KSO_WM_CREATIVE_CROP_SHAPE_HEIGHT" val="85.4"/>
  <p:tag name="KSO_WM_UNIT_TEXT_FILL_FORE_SCHEMECOLOR_INDEX" val="2"/>
  <p:tag name="KSO_WM_UNIT_TEXT_FILL_TYPE" val="1"/>
  <p:tag name="KSO_WM_UNIT_USESOURCEFORMAT_APPLY" val="1"/>
</p:tagLst>
</file>

<file path=ppt/tags/tag1192.xml><?xml version="1.0" encoding="utf-8"?>
<p:tagLst xmlns:p="http://schemas.openxmlformats.org/presentationml/2006/main">
  <p:tag name="PA" val="v5.2.2"/>
  <p:tag name="KSO_WM_UNIT_VALUE" val="852*851"/>
  <p:tag name="KSO_WM_UNIT_HIGHLIGHT" val="0"/>
  <p:tag name="KSO_WM_UNIT_COMPATIBLE" val="0"/>
  <p:tag name="KSO_WM_UNIT_DIAGRAM_ISNUMVISUAL" val="0"/>
  <p:tag name="KSO_WM_UNIT_DIAGRAM_ISREFERUNIT" val="0"/>
  <p:tag name="KSO_WM_DIAGRAM_GROUP_CODE" val="ζ1-1"/>
  <p:tag name="KSO_WM_UNIT_TYPE" val="ζ_h_d"/>
  <p:tag name="KSO_WM_UNIT_INDEX" val="1_1_4"/>
  <p:tag name="KSO_WM_UNIT_ID" val="crop20194954_1*ζ_h_d*1_1_4"/>
  <p:tag name="KSO_WM_TEMPLATE_CATEGORY" val="crop"/>
  <p:tag name="KSO_WM_TEMPLATE_INDEX" val="20194954"/>
  <p:tag name="KSO_WM_UNIT_LAYERLEVEL" val="1_1_1"/>
  <p:tag name="KSO_WM_TAG_VERSION" val="1.0"/>
  <p:tag name="KSO_WM_BEAUTIFY_FLAG" val="#wm#"/>
  <p:tag name="PICTUREFILLRANGE" val="b0003ab0-3613-48a1-a6be-c5a10607860a"/>
  <p:tag name="KSO_WM_UNIT_DIAGRAM_MODELTYPE" val="creativeCrop"/>
  <p:tag name="KSO_WM_CREATIVE_CROP_ORG_LEFT" val="1.45"/>
  <p:tag name="KSO_WM_CREATIVE_CROP_ORG_TOP" val="25.5"/>
  <p:tag name="KSO_WM_CREATIVE_CROP_ORG_WIDTH" val="671.25"/>
  <p:tag name="KSO_WM_CREATIVE_CROP_ORG_HEIGHT" val="489"/>
  <p:tag name="KSO_WM_CREATIVE_CROP_SHAPE_LEFT" val="181.7"/>
  <p:tag name="KSO_WM_CREATIVE_CROP_SHAPE_TOP" val="126.25"/>
  <p:tag name="KSO_WM_CREATIVE_CROP_SHAPE_WIDTH" val="310.8"/>
  <p:tag name="KSO_WM_CREATIVE_CROP_SHAPE_HEIGHT" val="311.15"/>
  <p:tag name="KSO_WM_UNIT_TEXT_FILL_FORE_SCHEMECOLOR_INDEX" val="2"/>
  <p:tag name="KSO_WM_UNIT_TEXT_FILL_TYPE" val="1"/>
  <p:tag name="KSO_WM_UNIT_USESOURCEFORMAT_APPLY" val="1"/>
</p:tagLst>
</file>

<file path=ppt/tags/tag1193.xml><?xml version="1.0" encoding="utf-8"?>
<p:tagLst xmlns:p="http://schemas.openxmlformats.org/presentationml/2006/main">
  <p:tag name="PA" val="v5.2.2"/>
  <p:tag name="KSO_WM_UNIT_VALUE" val="98*851"/>
  <p:tag name="KSO_WM_UNIT_HIGHLIGHT" val="0"/>
  <p:tag name="KSO_WM_UNIT_COMPATIBLE" val="0"/>
  <p:tag name="KSO_WM_UNIT_DIAGRAM_ISNUMVISUAL" val="0"/>
  <p:tag name="KSO_WM_UNIT_DIAGRAM_ISREFERUNIT" val="0"/>
  <p:tag name="KSO_WM_DIAGRAM_GROUP_CODE" val="ζ1-1"/>
  <p:tag name="KSO_WM_UNIT_TYPE" val="ζ_h_d"/>
  <p:tag name="KSO_WM_UNIT_INDEX" val="1_1_5"/>
  <p:tag name="KSO_WM_UNIT_ID" val="crop20194954_1*ζ_h_d*1_1_5"/>
  <p:tag name="KSO_WM_TEMPLATE_CATEGORY" val="crop"/>
  <p:tag name="KSO_WM_TEMPLATE_INDEX" val="20194954"/>
  <p:tag name="KSO_WM_UNIT_LAYERLEVEL" val="1_1_1"/>
  <p:tag name="KSO_WM_TAG_VERSION" val="1.0"/>
  <p:tag name="KSO_WM_BEAUTIFY_FLAG" val="#wm#"/>
  <p:tag name="PICTUREFILLRANGE" val="b0003ab0-3613-48a1-a6be-c5a10607860a"/>
  <p:tag name="KSO_WM_UNIT_DIAGRAM_MODELTYPE" val="creativeCrop"/>
  <p:tag name="KSO_WM_CREATIVE_CROP_ORG_LEFT" val="1.45"/>
  <p:tag name="KSO_WM_CREATIVE_CROP_ORG_TOP" val="25.5"/>
  <p:tag name="KSO_WM_CREATIVE_CROP_ORG_WIDTH" val="671.25"/>
  <p:tag name="KSO_WM_CREATIVE_CROP_ORG_HEIGHT" val="489"/>
  <p:tag name="KSO_WM_CREATIVE_CROP_SHAPE_LEFT" val="181.7"/>
  <p:tag name="KSO_WM_CREATIVE_CROP_SHAPE_TOP" val="442.6"/>
  <p:tag name="KSO_WM_CREATIVE_CROP_SHAPE_WIDTH" val="310.8"/>
  <p:tag name="KSO_WM_CREATIVE_CROP_SHAPE_HEIGHT" val="35.7"/>
  <p:tag name="KSO_WM_UNIT_TEXT_FILL_FORE_SCHEMECOLOR_INDEX" val="2"/>
  <p:tag name="KSO_WM_UNIT_TEXT_FILL_TYPE" val="1"/>
  <p:tag name="KSO_WM_UNIT_USESOURCEFORMAT_APPLY" val="1"/>
</p:tagLst>
</file>

<file path=ppt/tags/tag1194.xml><?xml version="1.0" encoding="utf-8"?>
<p:tagLst xmlns:p="http://schemas.openxmlformats.org/presentationml/2006/main">
  <p:tag name="PA" val="v5.2.2"/>
  <p:tag name="KSO_WM_UNIT_VALUE" val="852*272"/>
  <p:tag name="KSO_WM_UNIT_HIGHLIGHT" val="0"/>
  <p:tag name="KSO_WM_UNIT_COMPATIBLE" val="0"/>
  <p:tag name="KSO_WM_UNIT_DIAGRAM_ISNUMVISUAL" val="0"/>
  <p:tag name="KSO_WM_UNIT_DIAGRAM_ISREFERUNIT" val="0"/>
  <p:tag name="KSO_WM_DIAGRAM_GROUP_CODE" val="ζ1-1"/>
  <p:tag name="KSO_WM_UNIT_TYPE" val="ζ_h_d"/>
  <p:tag name="KSO_WM_UNIT_INDEX" val="1_1_6"/>
  <p:tag name="KSO_WM_UNIT_ID" val="crop20194954_1*ζ_h_d*1_1_6"/>
  <p:tag name="KSO_WM_TEMPLATE_CATEGORY" val="crop"/>
  <p:tag name="KSO_WM_TEMPLATE_INDEX" val="20194954"/>
  <p:tag name="KSO_WM_UNIT_LAYERLEVEL" val="1_1_1"/>
  <p:tag name="KSO_WM_TAG_VERSION" val="1.0"/>
  <p:tag name="KSO_WM_BEAUTIFY_FLAG" val="#wm#"/>
  <p:tag name="PICTUREFILLRANGE" val="b0003ab0-3613-48a1-a6be-c5a10607860a"/>
  <p:tag name="KSO_WM_UNIT_DIAGRAM_MODELTYPE" val="creativeCrop"/>
  <p:tag name="KSO_WM_CREATIVE_CROP_ORG_LEFT" val="1.45"/>
  <p:tag name="KSO_WM_CREATIVE_CROP_ORG_TOP" val="25.5"/>
  <p:tag name="KSO_WM_CREATIVE_CROP_ORG_WIDTH" val="671.25"/>
  <p:tag name="KSO_WM_CREATIVE_CROP_ORG_HEIGHT" val="489"/>
  <p:tag name="KSO_WM_CREATIVE_CROP_SHAPE_LEFT" val="498.2"/>
  <p:tag name="KSO_WM_CREATIVE_CROP_SHAPE_TOP" val="25.5"/>
  <p:tag name="KSO_WM_CREATIVE_CROP_SHAPE_WIDTH" val="99.55"/>
  <p:tag name="KSO_WM_CREATIVE_CROP_SHAPE_HEIGHT" val="311.15"/>
  <p:tag name="KSO_WM_UNIT_TEXT_FILL_FORE_SCHEMECOLOR_INDEX" val="2"/>
  <p:tag name="KSO_WM_UNIT_TEXT_FILL_TYPE" val="1"/>
  <p:tag name="KSO_WM_UNIT_USESOURCEFORMAT_APPLY" val="1"/>
</p:tagLst>
</file>

<file path=ppt/tags/tag1195.xml><?xml version="1.0" encoding="utf-8"?>
<p:tagLst xmlns:p="http://schemas.openxmlformats.org/presentationml/2006/main">
  <p:tag name="PA" val="v5.2.2"/>
  <p:tag name="KSO_WM_UNIT_VALUE" val="288*272"/>
  <p:tag name="KSO_WM_UNIT_HIGHLIGHT" val="0"/>
  <p:tag name="KSO_WM_UNIT_COMPATIBLE" val="0"/>
  <p:tag name="KSO_WM_UNIT_DIAGRAM_ISNUMVISUAL" val="0"/>
  <p:tag name="KSO_WM_UNIT_DIAGRAM_ISREFERUNIT" val="0"/>
  <p:tag name="KSO_WM_DIAGRAM_GROUP_CODE" val="ζ1-1"/>
  <p:tag name="KSO_WM_UNIT_TYPE" val="ζ_h_d"/>
  <p:tag name="KSO_WM_UNIT_INDEX" val="1_1_7"/>
  <p:tag name="KSO_WM_UNIT_ID" val="crop20194954_1*ζ_h_d*1_1_7"/>
  <p:tag name="KSO_WM_TEMPLATE_CATEGORY" val="crop"/>
  <p:tag name="KSO_WM_TEMPLATE_INDEX" val="20194954"/>
  <p:tag name="KSO_WM_UNIT_LAYERLEVEL" val="1_1_1"/>
  <p:tag name="KSO_WM_TAG_VERSION" val="1.0"/>
  <p:tag name="KSO_WM_BEAUTIFY_FLAG" val="#wm#"/>
  <p:tag name="PICTUREFILLRANGE" val="b0003ab0-3613-48a1-a6be-c5a10607860a"/>
  <p:tag name="KSO_WM_UNIT_DIAGRAM_MODELTYPE" val="creativeCrop"/>
  <p:tag name="KSO_WM_CREATIVE_CROP_ORG_LEFT" val="1.45"/>
  <p:tag name="KSO_WM_CREATIVE_CROP_ORG_TOP" val="25.5"/>
  <p:tag name="KSO_WM_CREATIVE_CROP_ORG_WIDTH" val="671.25"/>
  <p:tag name="KSO_WM_CREATIVE_CROP_ORG_HEIGHT" val="489"/>
  <p:tag name="KSO_WM_CREATIVE_CROP_SHAPE_LEFT" val="498.2"/>
  <p:tag name="KSO_WM_CREATIVE_CROP_SHAPE_TOP" val="341.8"/>
  <p:tag name="KSO_WM_CREATIVE_CROP_SHAPE_WIDTH" val="99.55"/>
  <p:tag name="KSO_WM_CREATIVE_CROP_SHAPE_HEIGHT" val="105.35"/>
  <p:tag name="KSO_WM_UNIT_TEXT_FILL_FORE_SCHEMECOLOR_INDEX" val="2"/>
  <p:tag name="KSO_WM_UNIT_TEXT_FILL_TYPE" val="1"/>
  <p:tag name="KSO_WM_UNIT_USESOURCEFORMAT_APPLY" val="1"/>
</p:tagLst>
</file>

<file path=ppt/tags/tag1196.xml><?xml version="1.0" encoding="utf-8"?>
<p:tagLst xmlns:p="http://schemas.openxmlformats.org/presentationml/2006/main">
  <p:tag name="PA" val="v5.2.2"/>
  <p:tag name="KSO_WM_UNIT_VALUE" val="852*189"/>
  <p:tag name="KSO_WM_UNIT_HIGHLIGHT" val="0"/>
  <p:tag name="KSO_WM_UNIT_COMPATIBLE" val="0"/>
  <p:tag name="KSO_WM_UNIT_DIAGRAM_ISNUMVISUAL" val="0"/>
  <p:tag name="KSO_WM_UNIT_DIAGRAM_ISREFERUNIT" val="0"/>
  <p:tag name="KSO_WM_DIAGRAM_GROUP_CODE" val="ζ1-1"/>
  <p:tag name="KSO_WM_UNIT_TYPE" val="ζ_h_d"/>
  <p:tag name="KSO_WM_UNIT_INDEX" val="1_1_8"/>
  <p:tag name="KSO_WM_UNIT_ID" val="crop20194954_1*ζ_h_d*1_1_8"/>
  <p:tag name="KSO_WM_TEMPLATE_CATEGORY" val="crop"/>
  <p:tag name="KSO_WM_TEMPLATE_INDEX" val="20194954"/>
  <p:tag name="KSO_WM_UNIT_LAYERLEVEL" val="1_1_1"/>
  <p:tag name="KSO_WM_TAG_VERSION" val="1.0"/>
  <p:tag name="KSO_WM_BEAUTIFY_FLAG" val="#wm#"/>
  <p:tag name="PICTUREFILLRANGE" val="b0003ab0-3613-48a1-a6be-c5a10607860a"/>
  <p:tag name="KSO_WM_UNIT_DIAGRAM_MODELTYPE" val="creativeCrop"/>
  <p:tag name="KSO_WM_CREATIVE_CROP_ORG_LEFT" val="1.45"/>
  <p:tag name="KSO_WM_CREATIVE_CROP_ORG_TOP" val="25.5"/>
  <p:tag name="KSO_WM_CREATIVE_CROP_ORG_WIDTH" val="671.25"/>
  <p:tag name="KSO_WM_CREATIVE_CROP_ORG_HEIGHT" val="489"/>
  <p:tag name="KSO_WM_CREATIVE_CROP_SHAPE_LEFT" val="603.5"/>
  <p:tag name="KSO_WM_CREATIVE_CROP_SHAPE_TOP" val="203.35"/>
  <p:tag name="KSO_WM_CREATIVE_CROP_SHAPE_WIDTH" val="69"/>
  <p:tag name="KSO_WM_CREATIVE_CROP_SHAPE_HEIGHT" val="311.15"/>
  <p:tag name="KSO_WM_UNIT_TEXT_FILL_FORE_SCHEMECOLOR_INDEX" val="2"/>
  <p:tag name="KSO_WM_UNIT_TEXT_FILL_TYPE" val="1"/>
  <p:tag name="KSO_WM_UNIT_USESOURCEFORMAT_APPLY" val="1"/>
</p:tagLst>
</file>

<file path=ppt/tags/tag1197.xml><?xml version="1.0" encoding="utf-8"?>
<p:tagLst xmlns:p="http://schemas.openxmlformats.org/presentationml/2006/main">
  <p:tag name="KSO_WM_BEAUTIFY_FLAG" val="#wm#"/>
  <p:tag name="KSO_WM_TEMPLATE_CATEGORY" val="diagram"/>
  <p:tag name="KSO_WM_TEMPLATE_INDEX" val="20200558"/>
  <p:tag name="KSO_WM_SLIDE_ID" val="diagram20200558_1"/>
  <p:tag name="KSO_WM_TEMPLATE_SUBCATEGORY" val="5"/>
  <p:tag name="KSO_WM_SLIDE_TYPE" val="text"/>
  <p:tag name="KSO_WM_SLIDE_SUBTYPE" val="picTxt"/>
  <p:tag name="KSO_WM_SLIDE_ITEM_CNT" val="1"/>
  <p:tag name="KSO_WM_SLIDE_INDEX" val="1"/>
  <p:tag name="KSO_WM_SLIDE_SIZE" val="520.85*379.65"/>
  <p:tag name="KSO_WM_SLIDE_POSITION" val="58*80.175"/>
  <p:tag name="KSO_WM_TAG_VERSION" val="1.0"/>
  <p:tag name="KSO_WM_SLIDE_LAYOUT" val="a_f_ζ"/>
  <p:tag name="KSO_WM_SLIDE_LAYOUT_CNT" val="1_1_1"/>
  <p:tag name="KSO_WM_DIAGRAM_GROUP_CODE" val="ζ1-1"/>
  <p:tag name="KSO_WM_SLIDE_DIAGTYPE" val="ζ"/>
</p:tagLst>
</file>

<file path=ppt/tags/tag119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ID" val="diagram20202021_1*i*2"/>
  <p:tag name="KSO_WM_TEMPLATE_CATEGORY" val="diagram"/>
  <p:tag name="KSO_WM_TEMPLATE_INDEX" val="20202021"/>
  <p:tag name="KSO_WM_UNIT_LAYERLEVEL" val="1"/>
  <p:tag name="KSO_WM_TAG_VERSION" val="1.0"/>
  <p:tag name="KSO_WM_BEAUTIFY_FLAG" val="#wm#"/>
  <p:tag name="KSO_WM_UNIT_TYPE" val="i"/>
  <p:tag name="KSO_WM_UNIT_INDEX" val="2"/>
  <p:tag name="KSO_WM_UNIT_DIAGRAM_IS_NEED_ADD_PATH_ANIM" val="0"/>
  <p:tag name="KSO_WM_UNIT_FILL_FORE_SCHEMECOLOR_INDEX" val="7"/>
  <p:tag name="KSO_WM_UNIT_FILL_BACK_SCHEMECOLOR_INDEX" val="15"/>
  <p:tag name="KSO_WM_UNIT_FILL_TYPE" val="2"/>
  <p:tag name="KSO_WM_UNIT_TEXT_FILL_FORE_SCHEMECOLOR_INDEX" val="2"/>
  <p:tag name="KSO_WM_UNIT_TEXT_FILL_TYPE" val="1"/>
  <p:tag name="KSO_WM_UNIT_USESOURCEFORMAT_APPLY" val="1"/>
</p:tagLst>
</file>

<file path=ppt/tags/tag119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ID" val="diagram20202021_1*a*1"/>
  <p:tag name="KSO_WM_TEMPLATE_CATEGORY" val="diagram"/>
  <p:tag name="KSO_WM_TEMPLATE_INDEX" val="20202021"/>
  <p:tag name="KSO_WM_UNIT_LAYERLEVEL" val="1"/>
  <p:tag name="KSO_WM_TAG_VERSION" val="1.0"/>
  <p:tag name="KSO_WM_BEAUTIFY_FLAG" val="#wm#"/>
  <p:tag name="KSO_WM_UNIT_ISCONTENTSTITLE" val="0"/>
  <p:tag name="KSO_WM_UNIT_PRESET_TEXT" val="单击此处&#13;添加标题"/>
  <p:tag name="KSO_WM_UNIT_NOCLEAR" val="0"/>
  <p:tag name="KSO_WM_UNIT_VALUE" val="14"/>
  <p:tag name="KSO_WM_UNIT_TYPE" val="a"/>
  <p:tag name="KSO_WM_UNIT_INDEX" val="1"/>
  <p:tag name="KSO_WM_UNIT_DIAGRAM_IS_NEED_ADD_PATH_ANIM" val="0"/>
  <p:tag name="KSO_WM_UNIT_TEXT_FILL_FORE_SCHEMECOLOR_INDEX" val="14"/>
  <p:tag name="KSO_WM_UNIT_TEXT_FILL_TYPE" val="1"/>
  <p:tag name="KSO_WM_UNIT_USESOURCEFORMAT_APPLY" val="1"/>
</p:tagLst>
</file>

<file path=ppt/tags/tag12.xml><?xml version="1.0" encoding="utf-8"?>
<p:tagLst xmlns:p="http://schemas.openxmlformats.org/presentationml/2006/main">
  <p:tag name="KSO_WM_DIAGRAM_VIRTUALLY_FRAME" val="{&quot;height&quot;:260.35,&quot;left&quot;:55.75,&quot;top&quot;:212.7,&quot;width&quot;:839.4}"/>
</p:tagLst>
</file>

<file path=ppt/tags/tag120.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
  <p:tag name="KSO_WM_UNIT_ID" val="diagram20202572_1*i*1"/>
  <p:tag name="KSO_WM_TEMPLATE_CATEGORY" val="diagram"/>
  <p:tag name="KSO_WM_TEMPLATE_INDEX" val="20202572"/>
  <p:tag name="KSO_WM_UNIT_LAYERLEVEL" val="1"/>
  <p:tag name="KSO_WM_TAG_VERSION" val="1.0"/>
  <p:tag name="KSO_WM_BEAUTIFY_FLAG" val="#wm#"/>
</p:tagLst>
</file>

<file path=ppt/tags/tag1200.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ζ1-1"/>
  <p:tag name="KSO_WM_UNIT_ID" val="diagram20202021_1*f*1"/>
  <p:tag name="KSO_WM_TEMPLATE_CATEGORY" val="diagram"/>
  <p:tag name="KSO_WM_TEMPLATE_INDEX" val="20202021"/>
  <p:tag name="KSO_WM_UNIT_LAYERLEVEL" val="1"/>
  <p:tag name="KSO_WM_TAG_VERSION" val="1.0"/>
  <p:tag name="KSO_WM_BEAUTIFY_FLAG" val="#wm#"/>
  <p:tag name="KSO_WM_UNIT_PRESET_TEXT" val="单击此处添加文本具体内容，简明扼要的阐述您的观点。根据需要可酌情增减文字，以便观者准确的理解您传达的思想。"/>
  <p:tag name="KSO_WM_UNIT_VALUE" val="147"/>
  <p:tag name="KSO_WM_UNIT_TYPE" val="f"/>
  <p:tag name="KSO_WM_UNIT_INDEX" val="1"/>
  <p:tag name="KSO_WM_UNIT_DIAGRAM_IS_NEED_ADD_PATH_ANIM" val="0"/>
  <p:tag name="KSO_WM_UNIT_TEXT_FILL_FORE_SCHEMECOLOR_INDEX" val="15"/>
  <p:tag name="KSO_WM_UNIT_TEXT_FILL_TYPE" val="1"/>
  <p:tag name="KSO_WM_UNIT_USESOURCEFORMAT_APPLY" val="1"/>
</p:tagLst>
</file>

<file path=ppt/tags/tag120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ID" val="diagram20202021_1*i*3"/>
  <p:tag name="KSO_WM_TEMPLATE_CATEGORY" val="diagram"/>
  <p:tag name="KSO_WM_TEMPLATE_INDEX" val="20202021"/>
  <p:tag name="KSO_WM_UNIT_LAYERLEVEL" val="1"/>
  <p:tag name="KSO_WM_TAG_VERSION" val="1.0"/>
  <p:tag name="KSO_WM_BEAUTIFY_FLAG" val="#wm#"/>
  <p:tag name="KSO_WM_UNIT_TYPE" val="i"/>
  <p:tag name="KSO_WM_UNIT_INDEX" val="3"/>
  <p:tag name="KSO_WM_UNIT_DIAGRAM_IS_NEED_ADD_PATH_ANIM" val="0"/>
  <p:tag name="KSO_WM_UNIT_FILL_FORE_SCHEMECOLOR_INDEX" val="14"/>
  <p:tag name="KSO_WM_UNIT_FILL_TYPE" val="1"/>
  <p:tag name="KSO_WM_UNIT_TEXT_FILL_FORE_SCHEMECOLOR_INDEX" val="2"/>
  <p:tag name="KSO_WM_UNIT_TEXT_FILL_TYPE" val="1"/>
  <p:tag name="KSO_WM_UNIT_USESOURCEFORMAT_APPLY" val="1"/>
</p:tagLst>
</file>

<file path=ppt/tags/tag120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ID" val="diagram20202021_1*i*4"/>
  <p:tag name="KSO_WM_TEMPLATE_CATEGORY" val="diagram"/>
  <p:tag name="KSO_WM_TEMPLATE_INDEX" val="20202021"/>
  <p:tag name="KSO_WM_UNIT_LAYERLEVEL" val="1"/>
  <p:tag name="KSO_WM_TAG_VERSION" val="1.0"/>
  <p:tag name="KSO_WM_BEAUTIFY_FLAG" val="#wm#"/>
  <p:tag name="KSO_WM_UNIT_TYPE" val="i"/>
  <p:tag name="KSO_WM_UNIT_INDEX" val="4"/>
  <p:tag name="KSO_WM_UNIT_DIAGRAM_IS_NEED_ADD_PATH_ANIM" val="0"/>
  <p:tag name="KSO_WM_UNIT_FILL_FORE_SCHEMECOLOR_INDEX" val="5"/>
  <p:tag name="KSO_WM_UNIT_FILL_TYPE" val="1"/>
  <p:tag name="KSO_WM_UNIT_TEXT_FILL_FORE_SCHEMECOLOR_INDEX" val="2"/>
  <p:tag name="KSO_WM_UNIT_TEXT_FILL_TYPE" val="1"/>
  <p:tag name="KSO_WM_UNIT_USESOURCEFORMAT_APPLY" val="1"/>
</p:tagLst>
</file>

<file path=ppt/tags/tag120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ID" val="diagram20202021_1*i*5"/>
  <p:tag name="KSO_WM_TEMPLATE_CATEGORY" val="diagram"/>
  <p:tag name="KSO_WM_TEMPLATE_INDEX" val="20202021"/>
  <p:tag name="KSO_WM_UNIT_LAYERLEVEL" val="1"/>
  <p:tag name="KSO_WM_TAG_VERSION" val="1.0"/>
  <p:tag name="KSO_WM_BEAUTIFY_FLAG" val="#wm#"/>
  <p:tag name="KSO_WM_UNIT_TYPE" val="i"/>
  <p:tag name="KSO_WM_UNIT_INDEX" val="5"/>
  <p:tag name="KSO_WM_UNIT_DIAGRAM_IS_NEED_ADD_PATH_ANIM" val="0"/>
  <p:tag name="KSO_WM_UNIT_LINE_FORE_SCHEMECOLOR_INDEX" val="5"/>
  <p:tag name="KSO_WM_UNIT_LINE_FILL_TYPE" val="2"/>
  <p:tag name="KSO_WM_UNIT_TEXT_FILL_FORE_SCHEMECOLOR_INDEX" val="2"/>
  <p:tag name="KSO_WM_UNIT_TEXT_FILL_TYPE" val="1"/>
  <p:tag name="KSO_WM_UNIT_USESOURCEFORMAT_APPLY" val="1"/>
</p:tagLst>
</file>

<file path=ppt/tags/tag120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ID" val="diagram20202021_1*i*6"/>
  <p:tag name="KSO_WM_TEMPLATE_CATEGORY" val="diagram"/>
  <p:tag name="KSO_WM_TEMPLATE_INDEX" val="20202021"/>
  <p:tag name="KSO_WM_UNIT_LAYERLEVEL" val="1"/>
  <p:tag name="KSO_WM_TAG_VERSION" val="1.0"/>
  <p:tag name="KSO_WM_BEAUTIFY_FLAG" val="#wm#"/>
  <p:tag name="KSO_WM_UNIT_TYPE" val="i"/>
  <p:tag name="KSO_WM_UNIT_INDEX" val="6"/>
  <p:tag name="KSO_WM_UNIT_DIAGRAM_IS_NEED_ADD_PATH_ANIM" val="0"/>
  <p:tag name="KSO_WM_UNIT_FILL_FORE_SCHEMECOLOR_INDEX" val="5"/>
  <p:tag name="KSO_WM_UNIT_FILL_TYPE" val="1"/>
  <p:tag name="KSO_WM_UNIT_TEXT_FILL_FORE_SCHEMECOLOR_INDEX" val="2"/>
  <p:tag name="KSO_WM_UNIT_TEXT_FILL_TYPE" val="1"/>
  <p:tag name="KSO_WM_UNIT_USESOURCEFORMAT_APPLY" val="1"/>
</p:tagLst>
</file>

<file path=ppt/tags/tag120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ID" val="diagram20202021_1*i*7"/>
  <p:tag name="KSO_WM_TEMPLATE_CATEGORY" val="diagram"/>
  <p:tag name="KSO_WM_TEMPLATE_INDEX" val="20202021"/>
  <p:tag name="KSO_WM_UNIT_LAYERLEVEL" val="1"/>
  <p:tag name="KSO_WM_TAG_VERSION" val="1.0"/>
  <p:tag name="KSO_WM_BEAUTIFY_FLAG" val="#wm#"/>
  <p:tag name="KSO_WM_UNIT_TYPE" val="i"/>
  <p:tag name="KSO_WM_UNIT_INDEX" val="7"/>
  <p:tag name="KSO_WM_UNIT_DIAGRAM_IS_NEED_ADD_PATH_ANIM" val="0"/>
  <p:tag name="KSO_WM_UNIT_LINE_FORE_SCHEMECOLOR_INDEX" val="5"/>
  <p:tag name="KSO_WM_UNIT_LINE_FILL_TYPE" val="2"/>
  <p:tag name="KSO_WM_UNIT_TEXT_FILL_FORE_SCHEMECOLOR_INDEX" val="2"/>
  <p:tag name="KSO_WM_UNIT_TEXT_FILL_TYPE" val="1"/>
  <p:tag name="KSO_WM_UNIT_USESOURCEFORMAT_APPLY" val="1"/>
</p:tagLst>
</file>

<file path=ppt/tags/tag1206.xml><?xml version="1.0" encoding="utf-8"?>
<p:tagLst xmlns:p="http://schemas.openxmlformats.org/presentationml/2006/main">
  <p:tag name="KSO_WM_BEAUTIFY_FLAG" val="#wm#"/>
  <p:tag name="KSO_WM_TEMPLATE_CATEGORY" val="diagram"/>
  <p:tag name="KSO_WM_TEMPLATE_INDEX" val="20202021"/>
  <p:tag name="KSO_WM_SLIDE_ID" val="diagram20202021_1"/>
  <p:tag name="KSO_WM_TEMPLATE_SUBCATEGORY" val="5"/>
  <p:tag name="KSO_WM_SLIDE_TYPE" val="text"/>
  <p:tag name="KSO_WM_SLIDE_SUBTYPE" val="diag"/>
  <p:tag name="KSO_WM_SLIDE_ITEM_CNT" val="1"/>
  <p:tag name="KSO_WM_SLIDE_INDEX" val="1"/>
  <p:tag name="KSO_WM_SLIDE_SIZE" val="457.795*280.63"/>
  <p:tag name="KSO_WM_SLIDE_POSITION" val="502.016*109.417"/>
  <p:tag name="KSO_WM_DIAGRAM_GROUP_CODE" val="ζ1-1"/>
  <p:tag name="KSO_WM_SLIDE_DIAGTYPE" val="ζ"/>
  <p:tag name="KSO_WM_TAG_VERSION" val="1.0"/>
  <p:tag name="KSO_WM_SLIDE_LAYOUT" val="a_f_ζ"/>
  <p:tag name="KSO_WM_SLIDE_LAYOUT_CNT" val="1_1_1"/>
</p:tagLst>
</file>

<file path=ppt/tags/tag12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0750_1*i*1"/>
  <p:tag name="KSO_WM_TEMPLATE_CATEGORY" val="diagram"/>
  <p:tag name="KSO_WM_TEMPLATE_INDEX" val="20200750"/>
  <p:tag name="KSO_WM_UNIT_LAYERLEVEL" val="1"/>
  <p:tag name="KSO_WM_TAG_VERSION" val="1.0"/>
  <p:tag name="KSO_WM_BEAUTIFY_FLAG" val="#wm#"/>
</p:tagLst>
</file>

<file path=ppt/tags/tag12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750_1*i*2"/>
  <p:tag name="KSO_WM_TEMPLATE_CATEGORY" val="diagram"/>
  <p:tag name="KSO_WM_TEMPLATE_INDEX" val="20200750"/>
  <p:tag name="KSO_WM_UNIT_LAYERLEVEL" val="1"/>
  <p:tag name="KSO_WM_TAG_VERSION" val="1.0"/>
  <p:tag name="KSO_WM_BEAUTIFY_FLAG" val="#wm#"/>
</p:tagLst>
</file>

<file path=ppt/tags/tag1209.xml><?xml version="1.0" encoding="utf-8"?>
<p:tagLst xmlns:p="http://schemas.openxmlformats.org/presentationml/2006/main">
  <p:tag name="KSO_WM_UNIT_ISCONTENTS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00750_1*a*1"/>
  <p:tag name="KSO_WM_TEMPLATE_CATEGORY" val="diagram"/>
  <p:tag name="KSO_WM_TEMPLATE_INDEX" val="20200750"/>
  <p:tag name="KSO_WM_UNIT_LAYERLEVEL" val="1"/>
  <p:tag name="KSO_WM_TAG_VERSION" val="1.0"/>
  <p:tag name="KSO_WM_BEAUTIFY_FLAG" val="#wm#"/>
  <p:tag name="KSO_WM_UNIT_PRESET_TEXT" val="WPS&#13;极墨产品部"/>
</p:tagLst>
</file>

<file path=ppt/tags/tag121.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2"/>
  <p:tag name="KSO_WM_UNIT_ID" val="diagram20202572_1*i*2"/>
  <p:tag name="KSO_WM_TEMPLATE_CATEGORY" val="diagram"/>
  <p:tag name="KSO_WM_TEMPLATE_INDEX" val="20202572"/>
  <p:tag name="KSO_WM_UNIT_LAYERLEVEL" val="1"/>
  <p:tag name="KSO_WM_TAG_VERSION" val="1.0"/>
  <p:tag name="KSO_WM_BEAUTIFY_FLAG" val="#wm#"/>
</p:tagLst>
</file>

<file path=ppt/tags/tag1210.xml><?xml version="1.0" encoding="utf-8"?>
<p:tagLst xmlns:p="http://schemas.openxmlformats.org/presentationml/2006/main">
  <p:tag name="KSO_WM_UNIT_ISCONTENTSTITLE" val="0"/>
  <p:tag name="KSO_WM_UNIT_NOCLEAR" val="0"/>
  <p:tag name="KSO_WM_UNIT_VALUE" val="21"/>
  <p:tag name="KSO_WM_UNIT_HIGHLIGHT" val="0"/>
  <p:tag name="KSO_WM_UNIT_COMPATIBLE" val="0"/>
  <p:tag name="KSO_WM_UNIT_DIAGRAM_ISNUMVISUAL" val="0"/>
  <p:tag name="KSO_WM_UNIT_DIAGRAM_ISREFERUNIT" val="0"/>
  <p:tag name="KSO_WM_UNIT_TYPE" val="h_a"/>
  <p:tag name="KSO_WM_UNIT_INDEX" val="1_1"/>
  <p:tag name="KSO_WM_UNIT_ID" val="diagram20200750_1*h_a*1_1"/>
  <p:tag name="KSO_WM_TEMPLATE_CATEGORY" val="diagram"/>
  <p:tag name="KSO_WM_TEMPLATE_INDEX" val="20200750"/>
  <p:tag name="KSO_WM_UNIT_LAYERLEVEL" val="1_1"/>
  <p:tag name="KSO_WM_TAG_VERSION" val="1.0"/>
  <p:tag name="KSO_WM_BEAUTIFY_FLAG" val="#wm#"/>
  <p:tag name="KSO_WM_UNIT_PRESET_TEXT" val="简介"/>
</p:tagLst>
</file>

<file path=ppt/tags/tag1211.xml><?xml version="1.0" encoding="utf-8"?>
<p:tagLst xmlns:p="http://schemas.openxmlformats.org/presentationml/2006/main">
  <p:tag name="KSO_WM_UNIT_VALUE" val="753*1491"/>
  <p:tag name="KSO_WM_UNIT_HIGHLIGHT" val="0"/>
  <p:tag name="KSO_WM_UNIT_COMPATIBLE" val="0"/>
  <p:tag name="KSO_WM_UNIT_DIAGRAM_ISNUMVISUAL" val="0"/>
  <p:tag name="KSO_WM_UNIT_DIAGRAM_ISREFERUNIT" val="0"/>
  <p:tag name="KSO_WM_UNIT_TYPE" val="d"/>
  <p:tag name="KSO_WM_UNIT_INDEX" val="1"/>
  <p:tag name="KSO_WM_UNIT_ID" val="diagram20200750_1*d*1"/>
  <p:tag name="KSO_WM_TEMPLATE_CATEGORY" val="diagram"/>
  <p:tag name="KSO_WM_TEMPLATE_INDEX" val="20200750"/>
  <p:tag name="KSO_WM_UNIT_SUPPORT_UNIT_TYPE" val="[&quot;all&quot;]"/>
  <p:tag name="KSO_WM_UNIT_LAYERLEVEL" val="1"/>
  <p:tag name="KSO_WM_TAG_VERSION" val="1.0"/>
  <p:tag name="KSO_WM_BEAUTIFY_FLAG" val="#wm#"/>
</p:tagLst>
</file>

<file path=ppt/tags/tag1212.xml><?xml version="1.0" encoding="utf-8"?>
<p:tagLst xmlns:p="http://schemas.openxmlformats.org/presentationml/2006/main">
  <p:tag name="KSO_WM_UNIT_VALUE" val="751*1490"/>
  <p:tag name="KSO_WM_UNIT_HIGHLIGHT" val="0"/>
  <p:tag name="KSO_WM_UNIT_COMPATIBLE" val="0"/>
  <p:tag name="KSO_WM_UNIT_DIAGRAM_ISNUMVISUAL" val="0"/>
  <p:tag name="KSO_WM_UNIT_DIAGRAM_ISREFERUNIT" val="0"/>
  <p:tag name="KSO_WM_UNIT_TYPE" val="d"/>
  <p:tag name="KSO_WM_UNIT_INDEX" val="2"/>
  <p:tag name="KSO_WM_UNIT_ID" val="diagram20200750_1*d*2"/>
  <p:tag name="KSO_WM_TEMPLATE_CATEGORY" val="diagram"/>
  <p:tag name="KSO_WM_TEMPLATE_INDEX" val="20200750"/>
  <p:tag name="KSO_WM_UNIT_SUPPORT_UNIT_TYPE" val="[&quot;all&quot;]"/>
  <p:tag name="KSO_WM_UNIT_LAYERLEVEL" val="1"/>
  <p:tag name="KSO_WM_TAG_VERSION" val="1.0"/>
  <p:tag name="KSO_WM_BEAUTIFY_FLAG" val="#wm#"/>
</p:tagLst>
</file>

<file path=ppt/tags/tag1213.xml><?xml version="1.0" encoding="utf-8"?>
<p:tagLst xmlns:p="http://schemas.openxmlformats.org/presentationml/2006/main">
  <p:tag name="KSO_WM_BEAUTIFY_FLAG" val="#wm#"/>
  <p:tag name="KSO_WM_TEMPLATE_CATEGORY" val="diagram"/>
  <p:tag name="KSO_WM_TEMPLATE_INDEX" val="20200750"/>
  <p:tag name="KSO_WM_SLIDE_ID" val="diagram20200750_1"/>
  <p:tag name="KSO_WM_TEMPLATE_SUBCATEGORY" val="0"/>
  <p:tag name="KSO_WM_TEMPLATE_MASTER_TYPE" val="0"/>
  <p:tag name="KSO_WM_TEMPLATE_COLOR_TYPE" val="0"/>
  <p:tag name="KSO_WM_SLIDE_TYPE" val="text"/>
  <p:tag name="KSO_WM_SLIDE_SUBTYPE" val="picTxt"/>
  <p:tag name="KSO_WM_SLIDE_ITEM_CNT" val="0"/>
  <p:tag name="KSO_WM_SLIDE_INDEX" val="1"/>
  <p:tag name="KSO_WM_SLIDE_SIZE" val="408.884*125.198"/>
  <p:tag name="KSO_WM_SLIDE_POSITION" val="50.2855*358.802"/>
  <p:tag name="KSO_WM_TAG_VERSION" val="1.0"/>
  <p:tag name="KSO_WM_SLIDE_LAYOUT" val="a_d_h"/>
  <p:tag name="KSO_WM_SLIDE_LAYOUT_CNT" val="1_2_1"/>
</p:tagLst>
</file>

<file path=ppt/tags/tag121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ID" val="diagram20202021_1*i*2"/>
  <p:tag name="KSO_WM_TEMPLATE_CATEGORY" val="diagram"/>
  <p:tag name="KSO_WM_TEMPLATE_INDEX" val="20202021"/>
  <p:tag name="KSO_WM_UNIT_LAYERLEVEL" val="1"/>
  <p:tag name="KSO_WM_TAG_VERSION" val="1.0"/>
  <p:tag name="KSO_WM_BEAUTIFY_FLAG" val="#wm#"/>
  <p:tag name="KSO_WM_UNIT_TYPE" val="i"/>
  <p:tag name="KSO_WM_UNIT_INDEX" val="2"/>
  <p:tag name="KSO_WM_UNIT_DIAGRAM_IS_NEED_ADD_PATH_ANIM" val="0"/>
  <p:tag name="KSO_WM_UNIT_FILL_FORE_SCHEMECOLOR_INDEX" val="7"/>
  <p:tag name="KSO_WM_UNIT_FILL_BACK_SCHEMECOLOR_INDEX" val="15"/>
  <p:tag name="KSO_WM_UNIT_FILL_TYPE" val="2"/>
  <p:tag name="KSO_WM_UNIT_TEXT_FILL_FORE_SCHEMECOLOR_INDEX" val="2"/>
  <p:tag name="KSO_WM_UNIT_TEXT_FILL_TYPE" val="1"/>
  <p:tag name="KSO_WM_UNIT_USESOURCEFORMAT_APPLY" val="1"/>
</p:tagLst>
</file>

<file path=ppt/tags/tag121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ID" val="diagram20202021_1*a*1"/>
  <p:tag name="KSO_WM_TEMPLATE_CATEGORY" val="diagram"/>
  <p:tag name="KSO_WM_TEMPLATE_INDEX" val="20202021"/>
  <p:tag name="KSO_WM_UNIT_LAYERLEVEL" val="1"/>
  <p:tag name="KSO_WM_TAG_VERSION" val="1.0"/>
  <p:tag name="KSO_WM_BEAUTIFY_FLAG" val="#wm#"/>
  <p:tag name="KSO_WM_UNIT_ISCONTENTSTITLE" val="0"/>
  <p:tag name="KSO_WM_UNIT_PRESET_TEXT" val="单击此处&#13;添加标题"/>
  <p:tag name="KSO_WM_UNIT_NOCLEAR" val="0"/>
  <p:tag name="KSO_WM_UNIT_VALUE" val="14"/>
  <p:tag name="KSO_WM_UNIT_TYPE" val="a"/>
  <p:tag name="KSO_WM_UNIT_INDEX" val="1"/>
  <p:tag name="KSO_WM_UNIT_DIAGRAM_IS_NEED_ADD_PATH_ANIM" val="0"/>
  <p:tag name="KSO_WM_UNIT_TEXT_FILL_FORE_SCHEMECOLOR_INDEX" val="14"/>
  <p:tag name="KSO_WM_UNIT_TEXT_FILL_TYPE" val="1"/>
  <p:tag name="KSO_WM_UNIT_USESOURCEFORMAT_APPLY" val="1"/>
</p:tagLst>
</file>

<file path=ppt/tags/tag1216.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ζ1-1"/>
  <p:tag name="KSO_WM_UNIT_ID" val="diagram20202021_1*f*1"/>
  <p:tag name="KSO_WM_TEMPLATE_CATEGORY" val="diagram"/>
  <p:tag name="KSO_WM_TEMPLATE_INDEX" val="20202021"/>
  <p:tag name="KSO_WM_UNIT_LAYERLEVEL" val="1"/>
  <p:tag name="KSO_WM_TAG_VERSION" val="1.0"/>
  <p:tag name="KSO_WM_BEAUTIFY_FLAG" val="#wm#"/>
  <p:tag name="KSO_WM_UNIT_PRESET_TEXT" val="单击此处添加文本具体内容，简明扼要的阐述您的观点。根据需要可酌情增减文字，以便观者准确的理解您传达的思想。"/>
  <p:tag name="KSO_WM_UNIT_VALUE" val="147"/>
  <p:tag name="KSO_WM_UNIT_TYPE" val="f"/>
  <p:tag name="KSO_WM_UNIT_INDEX" val="1"/>
  <p:tag name="KSO_WM_UNIT_DIAGRAM_IS_NEED_ADD_PATH_ANIM" val="0"/>
  <p:tag name="KSO_WM_UNIT_TEXT_FILL_FORE_SCHEMECOLOR_INDEX" val="15"/>
  <p:tag name="KSO_WM_UNIT_TEXT_FILL_TYPE" val="1"/>
  <p:tag name="KSO_WM_UNIT_USESOURCEFORMAT_APPLY" val="1"/>
</p:tagLst>
</file>

<file path=ppt/tags/tag121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ID" val="diagram20202021_1*i*3"/>
  <p:tag name="KSO_WM_TEMPLATE_CATEGORY" val="diagram"/>
  <p:tag name="KSO_WM_TEMPLATE_INDEX" val="20202021"/>
  <p:tag name="KSO_WM_UNIT_LAYERLEVEL" val="1"/>
  <p:tag name="KSO_WM_TAG_VERSION" val="1.0"/>
  <p:tag name="KSO_WM_BEAUTIFY_FLAG" val="#wm#"/>
  <p:tag name="KSO_WM_UNIT_TYPE" val="i"/>
  <p:tag name="KSO_WM_UNIT_INDEX" val="3"/>
  <p:tag name="KSO_WM_UNIT_DIAGRAM_IS_NEED_ADD_PATH_ANIM" val="0"/>
  <p:tag name="KSO_WM_UNIT_FILL_FORE_SCHEMECOLOR_INDEX" val="14"/>
  <p:tag name="KSO_WM_UNIT_FILL_TYPE" val="1"/>
  <p:tag name="KSO_WM_UNIT_TEXT_FILL_FORE_SCHEMECOLOR_INDEX" val="2"/>
  <p:tag name="KSO_WM_UNIT_TEXT_FILL_TYPE" val="1"/>
  <p:tag name="KSO_WM_UNIT_USESOURCEFORMAT_APPLY" val="1"/>
</p:tagLst>
</file>

<file path=ppt/tags/tag121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ID" val="diagram20202021_1*i*4"/>
  <p:tag name="KSO_WM_TEMPLATE_CATEGORY" val="diagram"/>
  <p:tag name="KSO_WM_TEMPLATE_INDEX" val="20202021"/>
  <p:tag name="KSO_WM_UNIT_LAYERLEVEL" val="1"/>
  <p:tag name="KSO_WM_TAG_VERSION" val="1.0"/>
  <p:tag name="KSO_WM_BEAUTIFY_FLAG" val="#wm#"/>
  <p:tag name="KSO_WM_UNIT_TYPE" val="i"/>
  <p:tag name="KSO_WM_UNIT_INDEX" val="4"/>
  <p:tag name="KSO_WM_UNIT_DIAGRAM_IS_NEED_ADD_PATH_ANIM" val="0"/>
  <p:tag name="KSO_WM_UNIT_FILL_FORE_SCHEMECOLOR_INDEX" val="5"/>
  <p:tag name="KSO_WM_UNIT_FILL_TYPE" val="1"/>
  <p:tag name="KSO_WM_UNIT_TEXT_FILL_FORE_SCHEMECOLOR_INDEX" val="2"/>
  <p:tag name="KSO_WM_UNIT_TEXT_FILL_TYPE" val="1"/>
  <p:tag name="KSO_WM_UNIT_USESOURCEFORMAT_APPLY" val="1"/>
</p:tagLst>
</file>

<file path=ppt/tags/tag121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ID" val="diagram20202021_1*i*5"/>
  <p:tag name="KSO_WM_TEMPLATE_CATEGORY" val="diagram"/>
  <p:tag name="KSO_WM_TEMPLATE_INDEX" val="20202021"/>
  <p:tag name="KSO_WM_UNIT_LAYERLEVEL" val="1"/>
  <p:tag name="KSO_WM_TAG_VERSION" val="1.0"/>
  <p:tag name="KSO_WM_BEAUTIFY_FLAG" val="#wm#"/>
  <p:tag name="KSO_WM_UNIT_TYPE" val="i"/>
  <p:tag name="KSO_WM_UNIT_INDEX" val="5"/>
  <p:tag name="KSO_WM_UNIT_DIAGRAM_IS_NEED_ADD_PATH_ANIM" val="0"/>
  <p:tag name="KSO_WM_UNIT_LINE_FORE_SCHEMECOLOR_INDEX" val="5"/>
  <p:tag name="KSO_WM_UNIT_LINE_FILL_TYPE" val="2"/>
  <p:tag name="KSO_WM_UNIT_TEXT_FILL_FORE_SCHEMECOLOR_INDEX" val="2"/>
  <p:tag name="KSO_WM_UNIT_TEXT_FILL_TYPE" val="1"/>
  <p:tag name="KSO_WM_UNIT_USESOURCEFORMAT_APPLY" val="1"/>
</p:tagLst>
</file>

<file path=ppt/tags/tag122.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3"/>
  <p:tag name="KSO_WM_UNIT_ID" val="diagram20202572_1*i*3"/>
  <p:tag name="KSO_WM_TEMPLATE_CATEGORY" val="diagram"/>
  <p:tag name="KSO_WM_TEMPLATE_INDEX" val="20202572"/>
  <p:tag name="KSO_WM_UNIT_LAYERLEVEL" val="1"/>
  <p:tag name="KSO_WM_TAG_VERSION" val="1.0"/>
  <p:tag name="KSO_WM_BEAUTIFY_FLAG" val="#wm#"/>
</p:tagLst>
</file>

<file path=ppt/tags/tag122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ID" val="diagram20202021_1*i*6"/>
  <p:tag name="KSO_WM_TEMPLATE_CATEGORY" val="diagram"/>
  <p:tag name="KSO_WM_TEMPLATE_INDEX" val="20202021"/>
  <p:tag name="KSO_WM_UNIT_LAYERLEVEL" val="1"/>
  <p:tag name="KSO_WM_TAG_VERSION" val="1.0"/>
  <p:tag name="KSO_WM_BEAUTIFY_FLAG" val="#wm#"/>
  <p:tag name="KSO_WM_UNIT_TYPE" val="i"/>
  <p:tag name="KSO_WM_UNIT_INDEX" val="6"/>
  <p:tag name="KSO_WM_UNIT_DIAGRAM_IS_NEED_ADD_PATH_ANIM" val="0"/>
  <p:tag name="KSO_WM_UNIT_FILL_FORE_SCHEMECOLOR_INDEX" val="5"/>
  <p:tag name="KSO_WM_UNIT_FILL_TYPE" val="1"/>
  <p:tag name="KSO_WM_UNIT_TEXT_FILL_FORE_SCHEMECOLOR_INDEX" val="2"/>
  <p:tag name="KSO_WM_UNIT_TEXT_FILL_TYPE" val="1"/>
  <p:tag name="KSO_WM_UNIT_USESOURCEFORMAT_APPLY" val="1"/>
</p:tagLst>
</file>

<file path=ppt/tags/tag122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ID" val="diagram20202021_1*i*7"/>
  <p:tag name="KSO_WM_TEMPLATE_CATEGORY" val="diagram"/>
  <p:tag name="KSO_WM_TEMPLATE_INDEX" val="20202021"/>
  <p:tag name="KSO_WM_UNIT_LAYERLEVEL" val="1"/>
  <p:tag name="KSO_WM_TAG_VERSION" val="1.0"/>
  <p:tag name="KSO_WM_BEAUTIFY_FLAG" val="#wm#"/>
  <p:tag name="KSO_WM_UNIT_TYPE" val="i"/>
  <p:tag name="KSO_WM_UNIT_INDEX" val="7"/>
  <p:tag name="KSO_WM_UNIT_DIAGRAM_IS_NEED_ADD_PATH_ANIM" val="0"/>
  <p:tag name="KSO_WM_UNIT_LINE_FORE_SCHEMECOLOR_INDEX" val="5"/>
  <p:tag name="KSO_WM_UNIT_LINE_FILL_TYPE" val="2"/>
  <p:tag name="KSO_WM_UNIT_TEXT_FILL_FORE_SCHEMECOLOR_INDEX" val="2"/>
  <p:tag name="KSO_WM_UNIT_TEXT_FILL_TYPE" val="1"/>
  <p:tag name="KSO_WM_UNIT_USESOURCEFORMAT_APPLY" val="1"/>
</p:tagLst>
</file>

<file path=ppt/tags/tag1222.xml><?xml version="1.0" encoding="utf-8"?>
<p:tagLst xmlns:p="http://schemas.openxmlformats.org/presentationml/2006/main">
  <p:tag name="KSO_WM_BEAUTIFY_FLAG" val="#wm#"/>
  <p:tag name="KSO_WM_TEMPLATE_CATEGORY" val="diagram"/>
  <p:tag name="KSO_WM_TEMPLATE_INDEX" val="20202021"/>
  <p:tag name="KSO_WM_SLIDE_ID" val="diagram20202021_1"/>
  <p:tag name="KSO_WM_TEMPLATE_SUBCATEGORY" val="5"/>
  <p:tag name="KSO_WM_SLIDE_TYPE" val="text"/>
  <p:tag name="KSO_WM_SLIDE_SUBTYPE" val="diag"/>
  <p:tag name="KSO_WM_SLIDE_ITEM_CNT" val="1"/>
  <p:tag name="KSO_WM_SLIDE_INDEX" val="1"/>
  <p:tag name="KSO_WM_SLIDE_SIZE" val="457.795*280.63"/>
  <p:tag name="KSO_WM_SLIDE_POSITION" val="502.016*109.417"/>
  <p:tag name="KSO_WM_DIAGRAM_GROUP_CODE" val="ζ1-1"/>
  <p:tag name="KSO_WM_SLIDE_DIAGTYPE" val="ζ"/>
  <p:tag name="KSO_WM_TAG_VERSION" val="1.0"/>
  <p:tag name="KSO_WM_SLIDE_LAYOUT" val="a_f_ζ"/>
  <p:tag name="KSO_WM_SLIDE_LAYOUT_CNT" val="1_1_1"/>
</p:tagLst>
</file>

<file path=ppt/tags/tag1223.xml><?xml version="1.0" encoding="utf-8"?>
<p:tagLst xmlns:p="http://schemas.openxmlformats.org/presentationml/2006/main">
  <p:tag name="KSO_WM_UNIT_ISCONTENTS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198924_2*a*1"/>
  <p:tag name="KSO_WM_TEMPLATE_CATEGORY" val="diagram"/>
  <p:tag name="KSO_WM_TEMPLATE_INDEX" val="20198924"/>
  <p:tag name="KSO_WM_UNIT_LAYERLEVEL" val="1"/>
  <p:tag name="KSO_WM_TAG_VERSION" val="1.0"/>
  <p:tag name="KSO_WM_BEAUTIFY_FLAG" val="#wm#"/>
  <p:tag name="KSO_WM_UNIT_PRESET_TEXT" val="项目亮点"/>
  <p:tag name="KSO_WM_UNIT_TEXT_FILL_FORE_SCHEMECOLOR_INDEX" val="13"/>
  <p:tag name="KSO_WM_UNIT_TEXT_FILL_TYPE" val="1"/>
  <p:tag name="KSO_WM_UNIT_USESOURCEFORMAT_APPLY" val="1"/>
</p:tagLst>
</file>

<file path=ppt/tags/tag122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diagram20198924_2*i*1"/>
  <p:tag name="KSO_WM_TEMPLATE_CATEGORY" val="diagram"/>
  <p:tag name="KSO_WM_TEMPLATE_INDEX" val="20198924"/>
  <p:tag name="KSO_WM_UNIT_LAYERLEVEL" val="1"/>
  <p:tag name="KSO_WM_TAG_VERSION" val="1.0"/>
  <p:tag name="KSO_WM_BEAUTIFY_FLAG" val="#wm#"/>
  <p:tag name="KSO_WM_UNIT_FILL_FORE_SCHEMECOLOR_INDEX" val="14"/>
  <p:tag name="KSO_WM_UNIT_FILL_TYPE" val="1"/>
  <p:tag name="KSO_WM_UNIT_USESOURCEFORMAT_APPLY" val="1"/>
</p:tagLst>
</file>

<file path=ppt/tags/tag122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2"/>
  <p:tag name="KSO_WM_UNIT_ID" val="diagram20198924_2*i*2"/>
  <p:tag name="KSO_WM_TEMPLATE_CATEGORY" val="diagram"/>
  <p:tag name="KSO_WM_TEMPLATE_INDEX" val="20198924"/>
  <p:tag name="KSO_WM_UNIT_LAYERLEVEL" val="1"/>
  <p:tag name="KSO_WM_TAG_VERSION" val="1.0"/>
  <p:tag name="KSO_WM_BEAUTIFY_FLAG" val="#wm#"/>
  <p:tag name="KSO_WM_UNIT_LINE_FORE_SCHEMECOLOR_INDEX" val="14"/>
  <p:tag name="KSO_WM_UNIT_LINE_FILL_TYPE" val="2"/>
  <p:tag name="KSO_WM_UNIT_USESOURCEFORMAT_APPLY" val="1"/>
</p:tagLst>
</file>

<file path=ppt/tags/tag122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3"/>
  <p:tag name="KSO_WM_UNIT_ID" val="diagram20198924_2*i*3"/>
  <p:tag name="KSO_WM_TEMPLATE_CATEGORY" val="diagram"/>
  <p:tag name="KSO_WM_TEMPLATE_INDEX" val="20198924"/>
  <p:tag name="KSO_WM_UNIT_LAYERLEVEL" val="1"/>
  <p:tag name="KSO_WM_TAG_VERSION" val="1.0"/>
  <p:tag name="KSO_WM_BEAUTIFY_FLAG" val="#wm#"/>
  <p:tag name="KSO_WM_UNIT_LINE_FORE_SCHEMECOLOR_INDEX" val="14"/>
  <p:tag name="KSO_WM_UNIT_LINE_FILL_TYPE" val="2"/>
  <p:tag name="KSO_WM_UNIT_USESOURCEFORMAT_APPLY" val="1"/>
</p:tagLst>
</file>

<file path=ppt/tags/tag122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4"/>
  <p:tag name="KSO_WM_UNIT_ID" val="diagram20198924_2*i*4"/>
  <p:tag name="KSO_WM_TEMPLATE_CATEGORY" val="diagram"/>
  <p:tag name="KSO_WM_TEMPLATE_INDEX" val="20198924"/>
  <p:tag name="KSO_WM_UNIT_LAYERLEVEL" val="1"/>
  <p:tag name="KSO_WM_TAG_VERSION" val="1.0"/>
  <p:tag name="KSO_WM_BEAUTIFY_FLAG" val="#wm#"/>
  <p:tag name="KSO_WM_UNIT_LINE_FORE_SCHEMECOLOR_INDEX" val="14"/>
  <p:tag name="KSO_WM_UNIT_LINE_FILL_TYPE" val="2"/>
  <p:tag name="KSO_WM_UNIT_USESOURCEFORMAT_APPLY" val="1"/>
</p:tagLst>
</file>

<file path=ppt/tags/tag1228.xml><?xml version="1.0" encoding="utf-8"?>
<p:tagLst xmlns:p="http://schemas.openxmlformats.org/presentationml/2006/main">
  <p:tag name="KSO_WM_UNIT_DIAGRAM_MODELTYPE" val="stripeEnum"/>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198924_2*l_h_a*1_1_1"/>
  <p:tag name="KSO_WM_TEMPLATE_CATEGORY" val="diagram"/>
  <p:tag name="KSO_WM_TEMPLATE_INDEX" val="20198924"/>
  <p:tag name="KSO_WM_UNIT_LAYERLEVEL" val="1_1_1"/>
  <p:tag name="KSO_WM_TAG_VERSION" val="1.0"/>
  <p:tag name="KSO_WM_BEAUTIFY_FLAG" val="#wm#"/>
  <p:tag name="KSO_WM_UNIT_PRESET_TEXT" val="添加标题"/>
  <p:tag name="KSO_WM_UNIT_TEXT_FILL_FORE_SCHEMECOLOR_INDEX" val="13"/>
  <p:tag name="KSO_WM_UNIT_TEXT_FILL_TYPE" val="1"/>
  <p:tag name="KSO_WM_UNIT_USESOURCEFORMAT_APPLY" val="1"/>
  <p:tag name="KSO_WM_UNIT_DIAGRAM_SCHEMECOLOR_ID" val="4"/>
</p:tagLst>
</file>

<file path=ppt/tags/tag1229.xml><?xml version="1.0" encoding="utf-8"?>
<p:tagLst xmlns:p="http://schemas.openxmlformats.org/presentationml/2006/main">
  <p:tag name="KSO_WM_UNIT_DIAGRAM_MODELTYPE" val="stripeEnum"/>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198924_2*l_h_f*1_1_1"/>
  <p:tag name="KSO_WM_TEMPLATE_CATEGORY" val="diagram"/>
  <p:tag name="KSO_WM_TEMPLATE_INDEX" val="20198924"/>
  <p:tag name="KSO_WM_UNIT_LAYERLEVEL" val="1_1_1"/>
  <p:tag name="KSO_WM_TAG_VERSION" val="1.0"/>
  <p:tag name="KSO_WM_BEAUTIFY_FLAG" val="#wm#"/>
  <p:tag name="KSO_WM_UNIT_PRESET_TEXT" val="单击此处添加文本具体内容，简明扼要的阐述您的观点。"/>
  <p:tag name="KSO_WM_UNIT_TEXT_FILL_FORE_SCHEMECOLOR_INDEX" val="14"/>
  <p:tag name="KSO_WM_UNIT_TEXT_FILL_TYPE" val="1"/>
  <p:tag name="KSO_WM_UNIT_USESOURCEFORMAT_APPLY" val="1"/>
  <p:tag name="KSO_WM_UNIT_DIAGRAM_SCHEMECOLOR_ID" val="4"/>
</p:tagLst>
</file>

<file path=ppt/tags/tag123.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4"/>
  <p:tag name="KSO_WM_UNIT_ID" val="diagram20202572_1*i*4"/>
  <p:tag name="KSO_WM_TEMPLATE_CATEGORY" val="diagram"/>
  <p:tag name="KSO_WM_TEMPLATE_INDEX" val="20202572"/>
  <p:tag name="KSO_WM_UNIT_LAYERLEVEL" val="1"/>
  <p:tag name="KSO_WM_TAG_VERSION" val="1.0"/>
  <p:tag name="KSO_WM_BEAUTIFY_FLAG" val="#wm#"/>
</p:tagLst>
</file>

<file path=ppt/tags/tag1230.xml><?xml version="1.0" encoding="utf-8"?>
<p:tagLst xmlns:p="http://schemas.openxmlformats.org/presentationml/2006/main">
  <p:tag name="KSO_WM_UNIT_DIAGRAM_MODELTYPE" val="stripeEnum"/>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198924_2*l_h_a*1_2_1"/>
  <p:tag name="KSO_WM_TEMPLATE_CATEGORY" val="diagram"/>
  <p:tag name="KSO_WM_TEMPLATE_INDEX" val="20198924"/>
  <p:tag name="KSO_WM_UNIT_LAYERLEVEL" val="1_1_1"/>
  <p:tag name="KSO_WM_TAG_VERSION" val="1.0"/>
  <p:tag name="KSO_WM_BEAUTIFY_FLAG" val="#wm#"/>
  <p:tag name="KSO_WM_UNIT_PRESET_TEXT" val="添加标题"/>
  <p:tag name="KSO_WM_UNIT_TEXT_FILL_FORE_SCHEMECOLOR_INDEX" val="13"/>
  <p:tag name="KSO_WM_UNIT_TEXT_FILL_TYPE" val="1"/>
  <p:tag name="KSO_WM_UNIT_USESOURCEFORMAT_APPLY" val="1"/>
  <p:tag name="KSO_WM_UNIT_DIAGRAM_SCHEMECOLOR_ID" val="4"/>
</p:tagLst>
</file>

<file path=ppt/tags/tag1231.xml><?xml version="1.0" encoding="utf-8"?>
<p:tagLst xmlns:p="http://schemas.openxmlformats.org/presentationml/2006/main">
  <p:tag name="KSO_WM_UNIT_DIAGRAM_MODELTYPE" val="stripeEnum"/>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198924_2*l_h_f*1_2_1"/>
  <p:tag name="KSO_WM_TEMPLATE_CATEGORY" val="diagram"/>
  <p:tag name="KSO_WM_TEMPLATE_INDEX" val="20198924"/>
  <p:tag name="KSO_WM_UNIT_LAYERLEVEL" val="1_1_1"/>
  <p:tag name="KSO_WM_TAG_VERSION" val="1.0"/>
  <p:tag name="KSO_WM_BEAUTIFY_FLAG" val="#wm#"/>
  <p:tag name="KSO_WM_UNIT_PRESET_TEXT" val="单击此处添加文本具体内容，简明扼要的阐述您的观点。"/>
  <p:tag name="KSO_WM_UNIT_TEXT_FILL_FORE_SCHEMECOLOR_INDEX" val="14"/>
  <p:tag name="KSO_WM_UNIT_TEXT_FILL_TYPE" val="1"/>
  <p:tag name="KSO_WM_UNIT_USESOURCEFORMAT_APPLY" val="1"/>
  <p:tag name="KSO_WM_UNIT_DIAGRAM_SCHEMECOLOR_ID" val="4"/>
</p:tagLst>
</file>

<file path=ppt/tags/tag1232.xml><?xml version="1.0" encoding="utf-8"?>
<p:tagLst xmlns:p="http://schemas.openxmlformats.org/presentationml/2006/main">
  <p:tag name="KSO_WM_UNIT_DIAGRAM_MODELTYPE" val="stripeEnum"/>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198924_2*l_h_a*1_3_1"/>
  <p:tag name="KSO_WM_TEMPLATE_CATEGORY" val="diagram"/>
  <p:tag name="KSO_WM_TEMPLATE_INDEX" val="20198924"/>
  <p:tag name="KSO_WM_UNIT_LAYERLEVEL" val="1_1_1"/>
  <p:tag name="KSO_WM_TAG_VERSION" val="1.0"/>
  <p:tag name="KSO_WM_BEAUTIFY_FLAG" val="#wm#"/>
  <p:tag name="KSO_WM_UNIT_PRESET_TEXT" val="添加标题"/>
  <p:tag name="KSO_WM_UNIT_TEXT_FILL_FORE_SCHEMECOLOR_INDEX" val="13"/>
  <p:tag name="KSO_WM_UNIT_TEXT_FILL_TYPE" val="1"/>
  <p:tag name="KSO_WM_UNIT_USESOURCEFORMAT_APPLY" val="1"/>
  <p:tag name="KSO_WM_UNIT_DIAGRAM_SCHEMECOLOR_ID" val="4"/>
</p:tagLst>
</file>

<file path=ppt/tags/tag1233.xml><?xml version="1.0" encoding="utf-8"?>
<p:tagLst xmlns:p="http://schemas.openxmlformats.org/presentationml/2006/main">
  <p:tag name="KSO_WM_UNIT_DIAGRAM_MODELTYPE" val="stripeEnum"/>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198924_2*l_h_f*1_3_1"/>
  <p:tag name="KSO_WM_TEMPLATE_CATEGORY" val="diagram"/>
  <p:tag name="KSO_WM_TEMPLATE_INDEX" val="20198924"/>
  <p:tag name="KSO_WM_UNIT_LAYERLEVEL" val="1_1_1"/>
  <p:tag name="KSO_WM_TAG_VERSION" val="1.0"/>
  <p:tag name="KSO_WM_BEAUTIFY_FLAG" val="#wm#"/>
  <p:tag name="KSO_WM_UNIT_PRESET_TEXT" val="单击此处添加文本具体内容，简明扼要的阐述您的观点。"/>
  <p:tag name="KSO_WM_UNIT_TEXT_FILL_FORE_SCHEMECOLOR_INDEX" val="14"/>
  <p:tag name="KSO_WM_UNIT_TEXT_FILL_TYPE" val="1"/>
  <p:tag name="KSO_WM_UNIT_USESOURCEFORMAT_APPLY" val="1"/>
  <p:tag name="KSO_WM_UNIT_DIAGRAM_SCHEMECOLOR_ID" val="4"/>
</p:tagLst>
</file>

<file path=ppt/tags/tag1234.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198924_2*l_h_i*1_1_1"/>
  <p:tag name="KSO_WM_TEMPLATE_CATEGORY" val="diagram"/>
  <p:tag name="KSO_WM_TEMPLATE_INDEX" val="20198924"/>
  <p:tag name="KSO_WM_UNIT_LAYERLEVEL" val="1_1_1"/>
  <p:tag name="KSO_WM_TAG_VERSION" val="1.0"/>
  <p:tag name="KSO_WM_BEAUTIFY_FLAG" val="#wm#"/>
  <p:tag name="KSO_WM_UNIT_USESOURCEFORMAT_APPLY" val="1"/>
  <p:tag name="KSO_WM_UNIT_DIAGRAM_SCHEMECOLOR_ID" val="4"/>
</p:tagLst>
</file>

<file path=ppt/tags/tag1235.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198924_2*l_h_i*1_2_1"/>
  <p:tag name="KSO_WM_TEMPLATE_CATEGORY" val="diagram"/>
  <p:tag name="KSO_WM_TEMPLATE_INDEX" val="20198924"/>
  <p:tag name="KSO_WM_UNIT_LAYERLEVEL" val="1_1_1"/>
  <p:tag name="KSO_WM_TAG_VERSION" val="1.0"/>
  <p:tag name="KSO_WM_BEAUTIFY_FLAG" val="#wm#"/>
  <p:tag name="KSO_WM_UNIT_USESOURCEFORMAT_APPLY" val="1"/>
  <p:tag name="KSO_WM_UNIT_DIAGRAM_SCHEMECOLOR_ID" val="4"/>
</p:tagLst>
</file>

<file path=ppt/tags/tag1236.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198924_2*l_h_i*1_3_1"/>
  <p:tag name="KSO_WM_TEMPLATE_CATEGORY" val="diagram"/>
  <p:tag name="KSO_WM_TEMPLATE_INDEX" val="20198924"/>
  <p:tag name="KSO_WM_UNIT_LAYERLEVEL" val="1_1_1"/>
  <p:tag name="KSO_WM_TAG_VERSION" val="1.0"/>
  <p:tag name="KSO_WM_BEAUTIFY_FLAG" val="#wm#"/>
  <p:tag name="KSO_WM_UNIT_USESOURCEFORMAT_APPLY" val="1"/>
  <p:tag name="KSO_WM_UNIT_DIAGRAM_SCHEMECOLOR_ID" val="4"/>
</p:tagLst>
</file>

<file path=ppt/tags/tag1237.xml><?xml version="1.0" encoding="utf-8"?>
<p:tagLst xmlns:p="http://schemas.openxmlformats.org/presentationml/2006/main">
  <p:tag name="KSO_WM_BEAUTIFY_FLAG" val="#wm#"/>
  <p:tag name="KSO_WM_TEMPLATE_CATEGORY" val="diagram"/>
  <p:tag name="KSO_WM_TEMPLATE_INDEX" val="20198924"/>
  <p:tag name="KSO_WM_SLIDE_ID" val="diagram20198924_2"/>
  <p:tag name="KSO_WM_TEMPLATE_SUBCATEGORY" val="0"/>
  <p:tag name="KSO_WM_TEMPLATE_MASTER_TYPE" val="0"/>
  <p:tag name="KSO_WM_TEMPLATE_COLOR_TYPE" val="1"/>
  <p:tag name="KSO_WM_SLIDE_TYPE" val="text"/>
  <p:tag name="KSO_WM_SLIDE_SUBTYPE" val="pureTxt"/>
  <p:tag name="KSO_WM_SLIDE_ITEM_CNT" val="3"/>
  <p:tag name="KSO_WM_SLIDE_INDEX" val="2"/>
  <p:tag name="KSO_WM_SLIDE_SIZE" val="751.669*225.818"/>
  <p:tag name="KSO_WM_SLIDE_POSITION" val="104.334*193.406"/>
  <p:tag name="KSO_WM_DIAGRAM_GROUP_CODE" val="l1-1"/>
  <p:tag name="KSO_WM_SLIDE_DIAGTYPE" val="l"/>
  <p:tag name="KSO_WM_TAG_VERSION" val="1.0"/>
  <p:tag name="KSO_WM_SLIDE_LAYOUT" val="a_l"/>
  <p:tag name="KSO_WM_SLIDE_LAYOUT_CNT" val="1_1"/>
</p:tagLst>
</file>

<file path=ppt/tags/tag12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78_4*i*1"/>
  <p:tag name="KSO_WM_TEMPLATE_CATEGORY" val="diagram"/>
  <p:tag name="KSO_WM_TEMPLATE_INDEX" val="20200178"/>
  <p:tag name="KSO_WM_UNIT_LAYERLEVEL" val="1"/>
  <p:tag name="KSO_WM_TAG_VERSION" val="1.0"/>
  <p:tag name="KSO_WM_BEAUTIFY_FLAG" val="#wm#"/>
  <p:tag name="KSO_WM_DIAGRAM_GROUP_CODE" val="q1-1"/>
  <p:tag name="KSO_WM_UNIT_TYPE" val="i"/>
  <p:tag name="KSO_WM_UNIT_INDEX" val="1"/>
  <p:tag name="KSO_WM_UNIT_LINE_FORE_SCHEMECOLOR_INDEX" val="14"/>
  <p:tag name="KSO_WM_UNIT_LINE_FILL_TYPE" val="2"/>
  <p:tag name="KSO_WM_UNIT_USESOURCEFORMAT_APPLY" val="1"/>
</p:tagLst>
</file>

<file path=ppt/tags/tag12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78_4*i*2"/>
  <p:tag name="KSO_WM_TEMPLATE_CATEGORY" val="diagram"/>
  <p:tag name="KSO_WM_TEMPLATE_INDEX" val="20200178"/>
  <p:tag name="KSO_WM_UNIT_LAYERLEVEL" val="1"/>
  <p:tag name="KSO_WM_TAG_VERSION" val="1.0"/>
  <p:tag name="KSO_WM_BEAUTIFY_FLAG" val="#wm#"/>
  <p:tag name="KSO_WM_DIAGRAM_GROUP_CODE" val="q1-1"/>
  <p:tag name="KSO_WM_UNIT_TYPE" val="i"/>
  <p:tag name="KSO_WM_UNIT_INDEX" val="2"/>
  <p:tag name="KSO_WM_UNIT_LINE_FORE_SCHEMECOLOR_INDEX" val="14"/>
  <p:tag name="KSO_WM_UNIT_LINE_FILL_TYPE" val="2"/>
  <p:tag name="KSO_WM_UNIT_USESOURCEFORMAT_APPLY" val="1"/>
</p:tagLst>
</file>

<file path=ppt/tags/tag124.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5"/>
  <p:tag name="KSO_WM_UNIT_ID" val="diagram20202572_1*i*5"/>
  <p:tag name="KSO_WM_TEMPLATE_CATEGORY" val="diagram"/>
  <p:tag name="KSO_WM_TEMPLATE_INDEX" val="20202572"/>
  <p:tag name="KSO_WM_UNIT_LAYERLEVEL" val="1"/>
  <p:tag name="KSO_WM_TAG_VERSION" val="1.0"/>
  <p:tag name="KSO_WM_BEAUTIFY_FLAG" val="#wm#"/>
</p:tagLst>
</file>

<file path=ppt/tags/tag12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78_4*i*3"/>
  <p:tag name="KSO_WM_TEMPLATE_CATEGORY" val="diagram"/>
  <p:tag name="KSO_WM_TEMPLATE_INDEX" val="20200178"/>
  <p:tag name="KSO_WM_UNIT_LAYERLEVEL" val="1"/>
  <p:tag name="KSO_WM_TAG_VERSION" val="1.0"/>
  <p:tag name="KSO_WM_BEAUTIFY_FLAG" val="#wm#"/>
  <p:tag name="KSO_WM_DIAGRAM_GROUP_CODE" val="q1-1"/>
  <p:tag name="KSO_WM_UNIT_TYPE" val="i"/>
  <p:tag name="KSO_WM_UNIT_INDEX" val="3"/>
  <p:tag name="KSO_WM_UNIT_LINE_FORE_SCHEMECOLOR_INDEX" val="14"/>
  <p:tag name="KSO_WM_UNIT_LINE_FILL_TYPE" val="2"/>
  <p:tag name="KSO_WM_UNIT_USESOURCEFORMAT_APPLY" val="1"/>
</p:tagLst>
</file>

<file path=ppt/tags/tag1241.xml><?xml version="1.0" encoding="utf-8"?>
<p:tagLst xmlns:p="http://schemas.openxmlformats.org/presentationml/2006/main">
  <p:tag name="KSO_WM_UNIT_ISCONTENTSTITLE" val="0"/>
  <p:tag name="KSO_WM_UNIT_PRESET_TEXT" val="单击此处添加标题"/>
  <p:tag name="KSO_WM_UNIT_NOCLEAR" val="0"/>
  <p:tag name="KSO_WM_UNIT_VALUE" val="13"/>
  <p:tag name="KSO_WM_UNIT_HIGHLIGHT" val="0"/>
  <p:tag name="KSO_WM_UNIT_COMPATIBLE" val="0"/>
  <p:tag name="KSO_WM_UNIT_DIAGRAM_ISNUMVISUAL" val="0"/>
  <p:tag name="KSO_WM_UNIT_DIAGRAM_ISREFERUNIT" val="0"/>
  <p:tag name="KSO_WM_DIAGRAM_GROUP_CODE" val="q1-1"/>
  <p:tag name="KSO_WM_UNIT_TYPE" val="a"/>
  <p:tag name="KSO_WM_UNIT_INDEX" val="1"/>
  <p:tag name="KSO_WM_UNIT_ID" val="diagram20200178_4*a*1"/>
  <p:tag name="KSO_WM_TEMPLATE_CATEGORY" val="diagram"/>
  <p:tag name="KSO_WM_TEMPLATE_INDEX" val="20200178"/>
  <p:tag name="KSO_WM_UNIT_LAYERLEVEL" val="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UNIT_USESOURCEFORMAT_APPLY" val="1"/>
</p:tagLst>
</file>

<file path=ppt/tags/tag124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6_2"/>
  <p:tag name="KSO_WM_UNIT_ID" val="diagram20200178_4*q_h_i*1_6_2"/>
  <p:tag name="KSO_WM_TEMPLATE_CATEGORY" val="diagram"/>
  <p:tag name="KSO_WM_TEMPLATE_INDEX" val="20200178"/>
  <p:tag name="KSO_WM_UNIT_LAYERLEVEL" val="1_1_1"/>
  <p:tag name="KSO_WM_TAG_VERSION" val="1.0"/>
  <p:tag name="KSO_WM_BEAUTIFY_FLAG" val="#wm#"/>
  <p:tag name="KSO_WM_UNIT_FILL_FORE_SCHEMECOLOR_INDEX" val="10"/>
  <p:tag name="KSO_WM_UNIT_FILL_TYPE" val="1"/>
  <p:tag name="KSO_WM_UNIT_USESOURCEFORMAT_APPLY" val="1"/>
</p:tagLst>
</file>

<file path=ppt/tags/tag124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1_2"/>
  <p:tag name="KSO_WM_UNIT_ID" val="diagram20200178_4*q_h_i*1_1_2"/>
  <p:tag name="KSO_WM_TEMPLATE_CATEGORY" val="diagram"/>
  <p:tag name="KSO_WM_TEMPLATE_INDEX" val="20200178"/>
  <p:tag name="KSO_WM_UNIT_LAYERLEVEL" val="1_1_1"/>
  <p:tag name="KSO_WM_TAG_VERSION" val="1.0"/>
  <p:tag name="KSO_WM_BEAUTIFY_FLAG" val="#wm#"/>
  <p:tag name="KSO_WM_UNIT_FILL_FORE_SCHEMECOLOR_INDEX" val="5"/>
  <p:tag name="KSO_WM_UNIT_FILL_TYPE" val="1"/>
  <p:tag name="KSO_WM_UNIT_USESOURCEFORMAT_APPLY" val="1"/>
</p:tagLst>
</file>

<file path=ppt/tags/tag124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2_2"/>
  <p:tag name="KSO_WM_UNIT_ID" val="diagram20200178_4*q_h_i*1_2_2"/>
  <p:tag name="KSO_WM_TEMPLATE_CATEGORY" val="diagram"/>
  <p:tag name="KSO_WM_TEMPLATE_INDEX" val="20200178"/>
  <p:tag name="KSO_WM_UNIT_LAYERLEVEL" val="1_1_1"/>
  <p:tag name="KSO_WM_TAG_VERSION" val="1.0"/>
  <p:tag name="KSO_WM_BEAUTIFY_FLAG" val="#wm#"/>
  <p:tag name="KSO_WM_UNIT_FILL_FORE_SCHEMECOLOR_INDEX" val="6"/>
  <p:tag name="KSO_WM_UNIT_FILL_TYPE" val="1"/>
  <p:tag name="KSO_WM_UNIT_USESOURCEFORMAT_APPLY" val="1"/>
</p:tagLst>
</file>

<file path=ppt/tags/tag124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3_2"/>
  <p:tag name="KSO_WM_UNIT_ID" val="diagram20200178_4*q_h_i*1_3_2"/>
  <p:tag name="KSO_WM_TEMPLATE_CATEGORY" val="diagram"/>
  <p:tag name="KSO_WM_TEMPLATE_INDEX" val="20200178"/>
  <p:tag name="KSO_WM_UNIT_LAYERLEVEL" val="1_1_1"/>
  <p:tag name="KSO_WM_TAG_VERSION" val="1.0"/>
  <p:tag name="KSO_WM_BEAUTIFY_FLAG" val="#wm#"/>
  <p:tag name="KSO_WM_UNIT_FILL_FORE_SCHEMECOLOR_INDEX" val="7"/>
  <p:tag name="KSO_WM_UNIT_FILL_TYPE" val="1"/>
  <p:tag name="KSO_WM_UNIT_USESOURCEFORMAT_APPLY" val="1"/>
</p:tagLst>
</file>

<file path=ppt/tags/tag124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4_2"/>
  <p:tag name="KSO_WM_UNIT_ID" val="diagram20200178_4*q_h_i*1_4_2"/>
  <p:tag name="KSO_WM_TEMPLATE_CATEGORY" val="diagram"/>
  <p:tag name="KSO_WM_TEMPLATE_INDEX" val="20200178"/>
  <p:tag name="KSO_WM_UNIT_LAYERLEVEL" val="1_1_1"/>
  <p:tag name="KSO_WM_TAG_VERSION" val="1.0"/>
  <p:tag name="KSO_WM_BEAUTIFY_FLAG" val="#wm#"/>
  <p:tag name="KSO_WM_UNIT_FILL_FORE_SCHEMECOLOR_INDEX" val="8"/>
  <p:tag name="KSO_WM_UNIT_FILL_TYPE" val="1"/>
  <p:tag name="KSO_WM_UNIT_USESOURCEFORMAT_APPLY" val="1"/>
</p:tagLst>
</file>

<file path=ppt/tags/tag124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5_2"/>
  <p:tag name="KSO_WM_UNIT_ID" val="diagram20200178_4*q_h_i*1_5_2"/>
  <p:tag name="KSO_WM_TEMPLATE_CATEGORY" val="diagram"/>
  <p:tag name="KSO_WM_TEMPLATE_INDEX" val="20200178"/>
  <p:tag name="KSO_WM_UNIT_LAYERLEVEL" val="1_1_1"/>
  <p:tag name="KSO_WM_TAG_VERSION" val="1.0"/>
  <p:tag name="KSO_WM_BEAUTIFY_FLAG" val="#wm#"/>
  <p:tag name="KSO_WM_UNIT_FILL_FORE_SCHEMECOLOR_INDEX" val="9"/>
  <p:tag name="KSO_WM_UNIT_FILL_TYPE" val="1"/>
  <p:tag name="KSO_WM_UNIT_USESOURCEFORMAT_APPLY" val="1"/>
</p:tagLst>
</file>

<file path=ppt/tags/tag124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1"/>
  <p:tag name="KSO_WM_UNIT_ID" val="diagram20200178_4*q_i*1_1"/>
  <p:tag name="KSO_WM_TEMPLATE_CATEGORY" val="diagram"/>
  <p:tag name="KSO_WM_TEMPLATE_INDEX" val="20200178"/>
  <p:tag name="KSO_WM_UNIT_LAYERLEVEL" val="1_1"/>
  <p:tag name="KSO_WM_TAG_VERSION" val="1.0"/>
  <p:tag name="KSO_WM_BEAUTIFY_FLAG" val="#wm#"/>
  <p:tag name="KSO_WM_UNIT_USESOURCEFORMAT_APPLY" val="1"/>
</p:tagLst>
</file>

<file path=ppt/tags/tag124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2"/>
  <p:tag name="KSO_WM_UNIT_ID" val="diagram20200178_4*q_i*1_2"/>
  <p:tag name="KSO_WM_TEMPLATE_CATEGORY" val="diagram"/>
  <p:tag name="KSO_WM_TEMPLATE_INDEX" val="20200178"/>
  <p:tag name="KSO_WM_UNIT_LAYERLEVEL" val="1_1"/>
  <p:tag name="KSO_WM_TAG_VERSION" val="1.0"/>
  <p:tag name="KSO_WM_BEAUTIFY_FLAG" val="#wm#"/>
  <p:tag name="KSO_WM_UNIT_USESOURCEFORMAT_APPLY" val="1"/>
</p:tagLst>
</file>

<file path=ppt/tags/tag125.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6"/>
  <p:tag name="KSO_WM_UNIT_ID" val="diagram20202572_1*i*6"/>
  <p:tag name="KSO_WM_TEMPLATE_CATEGORY" val="diagram"/>
  <p:tag name="KSO_WM_TEMPLATE_INDEX" val="20202572"/>
  <p:tag name="KSO_WM_UNIT_LAYERLEVEL" val="1"/>
  <p:tag name="KSO_WM_TAG_VERSION" val="1.0"/>
  <p:tag name="KSO_WM_BEAUTIFY_FLAG" val="#wm#"/>
</p:tagLst>
</file>

<file path=ppt/tags/tag125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3"/>
  <p:tag name="KSO_WM_UNIT_ID" val="diagram20200178_4*q_i*1_3"/>
  <p:tag name="KSO_WM_TEMPLATE_CATEGORY" val="diagram"/>
  <p:tag name="KSO_WM_TEMPLATE_INDEX" val="20200178"/>
  <p:tag name="KSO_WM_UNIT_LAYERLEVEL" val="1_1"/>
  <p:tag name="KSO_WM_TAG_VERSION" val="1.0"/>
  <p:tag name="KSO_WM_BEAUTIFY_FLAG" val="#wm#"/>
  <p:tag name="KSO_WM_UNIT_USESOURCEFORMAT_APPLY" val="1"/>
</p:tagLst>
</file>

<file path=ppt/tags/tag125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4"/>
  <p:tag name="KSO_WM_UNIT_ID" val="diagram20200178_4*q_i*1_4"/>
  <p:tag name="KSO_WM_TEMPLATE_CATEGORY" val="diagram"/>
  <p:tag name="KSO_WM_TEMPLATE_INDEX" val="20200178"/>
  <p:tag name="KSO_WM_UNIT_LAYERLEVEL" val="1_1"/>
  <p:tag name="KSO_WM_TAG_VERSION" val="1.0"/>
  <p:tag name="KSO_WM_BEAUTIFY_FLAG" val="#wm#"/>
  <p:tag name="KSO_WM_UNIT_USESOURCEFORMAT_APPLY" val="1"/>
</p:tagLst>
</file>

<file path=ppt/tags/tag125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5"/>
  <p:tag name="KSO_WM_UNIT_ID" val="diagram20200178_4*q_i*1_5"/>
  <p:tag name="KSO_WM_TEMPLATE_CATEGORY" val="diagram"/>
  <p:tag name="KSO_WM_TEMPLATE_INDEX" val="20200178"/>
  <p:tag name="KSO_WM_UNIT_LAYERLEVEL" val="1_1"/>
  <p:tag name="KSO_WM_TAG_VERSION" val="1.0"/>
  <p:tag name="KSO_WM_BEAUTIFY_FLAG" val="#wm#"/>
  <p:tag name="KSO_WM_UNIT_USESOURCEFORMAT_APPLY" val="1"/>
</p:tagLst>
</file>

<file path=ppt/tags/tag125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6"/>
  <p:tag name="KSO_WM_UNIT_ID" val="diagram20200178_4*q_i*1_6"/>
  <p:tag name="KSO_WM_TEMPLATE_CATEGORY" val="diagram"/>
  <p:tag name="KSO_WM_TEMPLATE_INDEX" val="20200178"/>
  <p:tag name="KSO_WM_UNIT_LAYERLEVEL" val="1_1"/>
  <p:tag name="KSO_WM_TAG_VERSION" val="1.0"/>
  <p:tag name="KSO_WM_BEAUTIFY_FLAG" val="#wm#"/>
  <p:tag name="KSO_WM_UNIT_USESOURCEFORMAT_APPLY" val="1"/>
</p:tagLst>
</file>

<file path=ppt/tags/tag125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2_1"/>
  <p:tag name="KSO_WM_UNIT_ID" val="diagram20200178_4*q_h_i*1_2_1"/>
  <p:tag name="KSO_WM_TEMPLATE_CATEGORY" val="diagram"/>
  <p:tag name="KSO_WM_TEMPLATE_INDEX" val="20200178"/>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125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4_1"/>
  <p:tag name="KSO_WM_UNIT_ID" val="diagram20200178_4*q_h_i*1_4_1"/>
  <p:tag name="KSO_WM_TEMPLATE_CATEGORY" val="diagram"/>
  <p:tag name="KSO_WM_TEMPLATE_INDEX" val="20200178"/>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125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3_1"/>
  <p:tag name="KSO_WM_UNIT_ID" val="diagram20200178_4*q_h_i*1_3_1"/>
  <p:tag name="KSO_WM_TEMPLATE_CATEGORY" val="diagram"/>
  <p:tag name="KSO_WM_TEMPLATE_INDEX" val="20200178"/>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125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5_1"/>
  <p:tag name="KSO_WM_UNIT_ID" val="diagram20200178_4*q_h_i*1_5_1"/>
  <p:tag name="KSO_WM_TEMPLATE_CATEGORY" val="diagram"/>
  <p:tag name="KSO_WM_TEMPLATE_INDEX" val="20200178"/>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125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1_1"/>
  <p:tag name="KSO_WM_UNIT_ID" val="diagram20200178_4*q_h_i*1_1_1"/>
  <p:tag name="KSO_WM_TEMPLATE_CATEGORY" val="diagram"/>
  <p:tag name="KSO_WM_TEMPLATE_INDEX" val="20200178"/>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125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6_1"/>
  <p:tag name="KSO_WM_UNIT_ID" val="diagram20200178_4*q_h_i*1_6_1"/>
  <p:tag name="KSO_WM_TEMPLATE_CATEGORY" val="diagram"/>
  <p:tag name="KSO_WM_TEMPLATE_INDEX" val="20200178"/>
  <p:tag name="KSO_WM_UNIT_LAYERLEVEL" val="1_1_1"/>
  <p:tag name="KSO_WM_TAG_VERSION" val="1.0"/>
  <p:tag name="KSO_WM_BEAUTIFY_FLAG" val="#wm#"/>
  <p:tag name="KSO_WM_UNIT_FILL_FORE_SCHEMECOLOR_INDEX" val="14"/>
  <p:tag name="KSO_WM_UNIT_FILL_TYPE" val="1"/>
  <p:tag name="KSO_WM_UNIT_USESOURCEFORMAT_APPLY" val="1"/>
</p:tagLst>
</file>

<file path=ppt/tags/tag126.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7"/>
  <p:tag name="KSO_WM_UNIT_ID" val="diagram20202572_1*i*7"/>
  <p:tag name="KSO_WM_TEMPLATE_CATEGORY" val="diagram"/>
  <p:tag name="KSO_WM_TEMPLATE_INDEX" val="20202572"/>
  <p:tag name="KSO_WM_UNIT_LAYERLEVEL" val="1"/>
  <p:tag name="KSO_WM_TAG_VERSION" val="1.0"/>
  <p:tag name="KSO_WM_BEAUTIFY_FLAG" val="#wm#"/>
</p:tagLst>
</file>

<file path=ppt/tags/tag1260.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1_1"/>
  <p:tag name="KSO_WM_UNIT_ID" val="diagram20200178_4*q_h_a*1_1_1"/>
  <p:tag name="KSO_WM_TEMPLATE_CATEGORY" val="diagram"/>
  <p:tag name="KSO_WM_TEMPLATE_INDEX" val="20200178"/>
  <p:tag name="KSO_WM_UNIT_LAYERLEVEL" val="1_1_1"/>
  <p:tag name="KSO_WM_TAG_VERSION" val="1.0"/>
  <p:tag name="KSO_WM_BEAUTIFY_FLAG" val="#wm#"/>
  <p:tag name="KSO_WM_UNIT_PRESET_TEXT" val="添加标题"/>
  <p:tag name="KSO_WM_UNIT_TEXT_FILL_FORE_SCHEMECOLOR_INDEX" val="13"/>
  <p:tag name="KSO_WM_UNIT_TEXT_FILL_TYPE" val="1"/>
  <p:tag name="KSO_WM_UNIT_USESOURCEFORMAT_APPLY" val="1"/>
</p:tagLst>
</file>

<file path=ppt/tags/tag1261.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1_1"/>
  <p:tag name="KSO_WM_UNIT_ID" val="diagram20200178_4*q_h_f*1_1_1"/>
  <p:tag name="KSO_WM_TEMPLATE_CATEGORY" val="diagram"/>
  <p:tag name="KSO_WM_TEMPLATE_INDEX" val="20200178"/>
  <p:tag name="KSO_WM_UNIT_LAYERLEVEL" val="1_1_1"/>
  <p:tag name="KSO_WM_TAG_VERSION" val="1.0"/>
  <p:tag name="KSO_WM_BEAUTIFY_FLAG" val="#wm#"/>
  <p:tag name="KSO_WM_UNIT_PRESET_TEXT" val="单击此处添加文本具体内容"/>
  <p:tag name="KSO_WM_UNIT_TEXT_FILL_FORE_SCHEMECOLOR_INDEX" val="13"/>
  <p:tag name="KSO_WM_UNIT_TEXT_FILL_TYPE" val="1"/>
  <p:tag name="KSO_WM_UNIT_USESOURCEFORMAT_APPLY" val="1"/>
</p:tagLst>
</file>

<file path=ppt/tags/tag1262.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6_1"/>
  <p:tag name="KSO_WM_UNIT_ID" val="diagram20200178_4*q_h_a*1_6_1"/>
  <p:tag name="KSO_WM_TEMPLATE_CATEGORY" val="diagram"/>
  <p:tag name="KSO_WM_TEMPLATE_INDEX" val="20200178"/>
  <p:tag name="KSO_WM_UNIT_LAYERLEVEL" val="1_1_1"/>
  <p:tag name="KSO_WM_TAG_VERSION" val="1.0"/>
  <p:tag name="KSO_WM_BEAUTIFY_FLAG" val="#wm#"/>
  <p:tag name="KSO_WM_UNIT_PRESET_TEXT" val="添加标题"/>
  <p:tag name="KSO_WM_UNIT_TEXT_FILL_FORE_SCHEMECOLOR_INDEX" val="13"/>
  <p:tag name="KSO_WM_UNIT_TEXT_FILL_TYPE" val="1"/>
  <p:tag name="KSO_WM_UNIT_USESOURCEFORMAT_APPLY" val="1"/>
</p:tagLst>
</file>

<file path=ppt/tags/tag1263.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5_1"/>
  <p:tag name="KSO_WM_UNIT_ID" val="diagram20200178_4*q_h_a*1_5_1"/>
  <p:tag name="KSO_WM_TEMPLATE_CATEGORY" val="diagram"/>
  <p:tag name="KSO_WM_TEMPLATE_INDEX" val="20200178"/>
  <p:tag name="KSO_WM_UNIT_LAYERLEVEL" val="1_1_1"/>
  <p:tag name="KSO_WM_TAG_VERSION" val="1.0"/>
  <p:tag name="KSO_WM_BEAUTIFY_FLAG" val="#wm#"/>
  <p:tag name="KSO_WM_UNIT_PRESET_TEXT" val="添加标题"/>
  <p:tag name="KSO_WM_UNIT_TEXT_FILL_FORE_SCHEMECOLOR_INDEX" val="13"/>
  <p:tag name="KSO_WM_UNIT_TEXT_FILL_TYPE" val="1"/>
  <p:tag name="KSO_WM_UNIT_USESOURCEFORMAT_APPLY" val="1"/>
</p:tagLst>
</file>

<file path=ppt/tags/tag1264.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5_1"/>
  <p:tag name="KSO_WM_UNIT_ID" val="diagram20200178_4*q_h_f*1_5_1"/>
  <p:tag name="KSO_WM_TEMPLATE_CATEGORY" val="diagram"/>
  <p:tag name="KSO_WM_TEMPLATE_INDEX" val="20200178"/>
  <p:tag name="KSO_WM_UNIT_LAYERLEVEL" val="1_1_1"/>
  <p:tag name="KSO_WM_TAG_VERSION" val="1.0"/>
  <p:tag name="KSO_WM_BEAUTIFY_FLAG" val="#wm#"/>
  <p:tag name="KSO_WM_UNIT_PRESET_TEXT" val="单击此处添加文本具体内容"/>
  <p:tag name="KSO_WM_UNIT_TEXT_FILL_FORE_SCHEMECOLOR_INDEX" val="13"/>
  <p:tag name="KSO_WM_UNIT_TEXT_FILL_TYPE" val="1"/>
  <p:tag name="KSO_WM_UNIT_USESOURCEFORMAT_APPLY" val="1"/>
</p:tagLst>
</file>

<file path=ppt/tags/tag1265.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2_1"/>
  <p:tag name="KSO_WM_UNIT_ID" val="diagram20200178_4*q_h_a*1_2_1"/>
  <p:tag name="KSO_WM_TEMPLATE_CATEGORY" val="diagram"/>
  <p:tag name="KSO_WM_TEMPLATE_INDEX" val="20200178"/>
  <p:tag name="KSO_WM_UNIT_LAYERLEVEL" val="1_1_1"/>
  <p:tag name="KSO_WM_TAG_VERSION" val="1.0"/>
  <p:tag name="KSO_WM_BEAUTIFY_FLAG" val="#wm#"/>
  <p:tag name="KSO_WM_UNIT_PRESET_TEXT" val="添加标题"/>
  <p:tag name="KSO_WM_UNIT_TEXT_FILL_FORE_SCHEMECOLOR_INDEX" val="13"/>
  <p:tag name="KSO_WM_UNIT_TEXT_FILL_TYPE" val="1"/>
  <p:tag name="KSO_WM_UNIT_USESOURCEFORMAT_APPLY" val="1"/>
</p:tagLst>
</file>

<file path=ppt/tags/tag1266.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3_1"/>
  <p:tag name="KSO_WM_UNIT_ID" val="diagram20200178_4*q_h_a*1_3_1"/>
  <p:tag name="KSO_WM_TEMPLATE_CATEGORY" val="diagram"/>
  <p:tag name="KSO_WM_TEMPLATE_INDEX" val="20200178"/>
  <p:tag name="KSO_WM_UNIT_LAYERLEVEL" val="1_1_1"/>
  <p:tag name="KSO_WM_TAG_VERSION" val="1.0"/>
  <p:tag name="KSO_WM_BEAUTIFY_FLAG" val="#wm#"/>
  <p:tag name="KSO_WM_UNIT_PRESET_TEXT" val="添加标题"/>
  <p:tag name="KSO_WM_UNIT_TEXT_FILL_FORE_SCHEMECOLOR_INDEX" val="13"/>
  <p:tag name="KSO_WM_UNIT_TEXT_FILL_TYPE" val="1"/>
  <p:tag name="KSO_WM_UNIT_USESOURCEFORMAT_APPLY" val="1"/>
</p:tagLst>
</file>

<file path=ppt/tags/tag1267.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4_1"/>
  <p:tag name="KSO_WM_UNIT_ID" val="diagram20200178_4*q_h_a*1_4_1"/>
  <p:tag name="KSO_WM_TEMPLATE_CATEGORY" val="diagram"/>
  <p:tag name="KSO_WM_TEMPLATE_INDEX" val="20200178"/>
  <p:tag name="KSO_WM_UNIT_LAYERLEVEL" val="1_1_1"/>
  <p:tag name="KSO_WM_TAG_VERSION" val="1.0"/>
  <p:tag name="KSO_WM_BEAUTIFY_FLAG" val="#wm#"/>
  <p:tag name="KSO_WM_UNIT_PRESET_TEXT" val="添加标题"/>
  <p:tag name="KSO_WM_UNIT_TEXT_FILL_FORE_SCHEMECOLOR_INDEX" val="13"/>
  <p:tag name="KSO_WM_UNIT_TEXT_FILL_TYPE" val="1"/>
  <p:tag name="KSO_WM_UNIT_USESOURCEFORMAT_APPLY" val="1"/>
</p:tagLst>
</file>

<file path=ppt/tags/tag1268.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4_1"/>
  <p:tag name="KSO_WM_UNIT_ID" val="diagram20200178_4*q_h_f*1_4_1"/>
  <p:tag name="KSO_WM_TEMPLATE_CATEGORY" val="diagram"/>
  <p:tag name="KSO_WM_TEMPLATE_INDEX" val="20200178"/>
  <p:tag name="KSO_WM_UNIT_LAYERLEVEL" val="1_1_1"/>
  <p:tag name="KSO_WM_TAG_VERSION" val="1.0"/>
  <p:tag name="KSO_WM_BEAUTIFY_FLAG" val="#wm#"/>
  <p:tag name="KSO_WM_UNIT_PRESET_TEXT" val="单击此处添加文本具体内容"/>
  <p:tag name="KSO_WM_UNIT_TEXT_FILL_FORE_SCHEMECOLOR_INDEX" val="13"/>
  <p:tag name="KSO_WM_UNIT_TEXT_FILL_TYPE" val="1"/>
  <p:tag name="KSO_WM_UNIT_USESOURCEFORMAT_APPLY" val="1"/>
</p:tagLst>
</file>

<file path=ppt/tags/tag1269.xml><?xml version="1.0" encoding="utf-8"?>
<p:tagLst xmlns:p="http://schemas.openxmlformats.org/presentationml/2006/main">
  <p:tag name="KSO_WM_BEAUTIFY_FLAG" val="#wm#"/>
  <p:tag name="KSO_WM_TEMPLATE_CATEGORY" val="diagram"/>
  <p:tag name="KSO_WM_TEMPLATE_INDEX" val="20200178"/>
  <p:tag name="KSO_WM_SLIDE_ID" val="diagram20200178_4"/>
  <p:tag name="KSO_WM_TEMPLATE_SUBCATEGORY" val="0"/>
  <p:tag name="KSO_WM_SLIDE_ITEM_CNT" val="6"/>
  <p:tag name="KSO_WM_SLIDE_INDEX" val="4"/>
  <p:tag name="KSO_WM_DIAGRAM_GROUP_CODE" val="q1-1"/>
  <p:tag name="KSO_WM_SLIDE_DIAGTYPE" val="q"/>
  <p:tag name="KSO_WM_TAG_VERSION" val="1.0"/>
  <p:tag name="KSO_WM_SLIDE_LAYOUT" val="a_f_q"/>
  <p:tag name="KSO_WM_SLIDE_LAYOUT_CNT" val="1_1_1"/>
  <p:tag name="KSO_WM_SLIDE_TYPE" val="text"/>
  <p:tag name="KSO_WM_SLIDE_SUBTYPE" val="diag"/>
  <p:tag name="KSO_WM_SLIDE_SIZE" val="891.998*312.76"/>
  <p:tag name="KSO_WM_SLIDE_POSITION" val="33.9531*159.863"/>
</p:tagLst>
</file>

<file path=ppt/tags/tag127.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8"/>
  <p:tag name="KSO_WM_UNIT_ID" val="diagram20202572_1*i*8"/>
  <p:tag name="KSO_WM_TEMPLATE_CATEGORY" val="diagram"/>
  <p:tag name="KSO_WM_TEMPLATE_INDEX" val="20202572"/>
  <p:tag name="KSO_WM_UNIT_LAYERLEVEL" val="1"/>
  <p:tag name="KSO_WM_TAG_VERSION" val="1.0"/>
  <p:tag name="KSO_WM_BEAUTIFY_FLAG" val="#wm#"/>
</p:tagLst>
</file>

<file path=ppt/tags/tag1270.xml><?xml version="1.0" encoding="utf-8"?>
<p:tagLst xmlns:p="http://schemas.openxmlformats.org/presentationml/2006/main">
  <p:tag name="KSO_WM_TEMPLATE_CATEGORY" val="diagram"/>
  <p:tag name="KSO_WM_TEMPLATE_INDEX" val="20187900"/>
  <p:tag name="KSO_WM_UNIT_ID" val="diagram20187900_4*q_i*1_10"/>
  <p:tag name="KSO_WM_UNIT_LAYERLEVEL" val="1_1"/>
  <p:tag name="KSO_WM_BEAUTIFY_FLAG" val="#wm#"/>
  <p:tag name="KSO_WM_TAG_VERSION" val="1.0"/>
  <p:tag name="KSO_WM_UNIT_HIGHLIGHT" val="0"/>
  <p:tag name="KSO_WM_UNIT_COMPATIBLE" val="0"/>
  <p:tag name="KSO_WM_DIAGRAM_GROUP_CODE" val="q1-1"/>
  <p:tag name="KSO_WM_UNIT_TYPE" val="q_i"/>
  <p:tag name="KSO_WM_UNIT_INDEX" val="1_10"/>
  <p:tag name="KSO_WM_UNIT_DIAGRAM_ISNUMVISUAL" val="0"/>
  <p:tag name="KSO_WM_UNIT_DIAGRAM_ISREFERUNIT" val="0"/>
  <p:tag name="KSO_WM_UNIT_FILL_FORE_SCHEMECOLOR_INDEX" val="15"/>
  <p:tag name="KSO_WM_UNIT_FILL_TYPE" val="1"/>
  <p:tag name="KSO_WM_UNIT_TEXT_FILL_FORE_SCHEMECOLOR_INDEX" val="2"/>
  <p:tag name="KSO_WM_UNIT_TEXT_FILL_TYPE" val="1"/>
  <p:tag name="KSO_WM_UNIT_USESOURCEFORMAT_APPLY" val="1"/>
</p:tagLst>
</file>

<file path=ppt/tags/tag1271.xml><?xml version="1.0" encoding="utf-8"?>
<p:tagLst xmlns:p="http://schemas.openxmlformats.org/presentationml/2006/main">
  <p:tag name="KSO_WM_TEMPLATE_CATEGORY" val="diagram"/>
  <p:tag name="KSO_WM_TEMPLATE_INDEX" val="20187900"/>
  <p:tag name="KSO_WM_UNIT_ID" val="diagram20187900_4*q_i*1_4"/>
  <p:tag name="KSO_WM_UNIT_LAYERLEVEL" val="1_1"/>
  <p:tag name="KSO_WM_BEAUTIFY_FLAG" val="#wm#"/>
  <p:tag name="KSO_WM_TAG_VERSION" val="1.0"/>
  <p:tag name="KSO_WM_UNIT_HIGHLIGHT" val="0"/>
  <p:tag name="KSO_WM_UNIT_COMPATIBLE" val="0"/>
  <p:tag name="KSO_WM_DIAGRAM_GROUP_CODE" val="q1-1"/>
  <p:tag name="KSO_WM_UNIT_TYPE" val="q_i"/>
  <p:tag name="KSO_WM_UNIT_INDEX" val="1_4"/>
  <p:tag name="KSO_WM_UNIT_DIAGRAM_ISNUMVISUAL" val="0"/>
  <p:tag name="KSO_WM_UNIT_DIAGRAM_ISREFERUNIT" val="0"/>
  <p:tag name="KSO_WM_UNIT_FILL_FORE_SCHEMECOLOR_INDEX" val="15"/>
  <p:tag name="KSO_WM_UNIT_FILL_TYPE" val="1"/>
  <p:tag name="KSO_WM_UNIT_TEXT_FILL_FORE_SCHEMECOLOR_INDEX" val="2"/>
  <p:tag name="KSO_WM_UNIT_TEXT_FILL_TYPE" val="1"/>
  <p:tag name="KSO_WM_UNIT_USESOURCEFORMAT_APPLY" val="1"/>
</p:tagLst>
</file>

<file path=ppt/tags/tag1272.xml><?xml version="1.0" encoding="utf-8"?>
<p:tagLst xmlns:p="http://schemas.openxmlformats.org/presentationml/2006/main">
  <p:tag name="KSO_WM_TEMPLATE_CATEGORY" val="diagram"/>
  <p:tag name="KSO_WM_TEMPLATE_INDEX" val="20187900"/>
  <p:tag name="KSO_WM_UNIT_ID" val="diagram20187900_4*q_i*1_3"/>
  <p:tag name="KSO_WM_UNIT_LAYERLEVEL" val="1_1"/>
  <p:tag name="KSO_WM_BEAUTIFY_FLAG" val="#wm#"/>
  <p:tag name="KSO_WM_TAG_VERSION" val="1.0"/>
  <p:tag name="KSO_WM_UNIT_HIGHLIGHT" val="0"/>
  <p:tag name="KSO_WM_UNIT_COMPATIBLE" val="0"/>
  <p:tag name="KSO_WM_DIAGRAM_GROUP_CODE" val="q1-1"/>
  <p:tag name="KSO_WM_UNIT_TYPE" val="q_i"/>
  <p:tag name="KSO_WM_UNIT_INDEX" val="1_3"/>
  <p:tag name="KSO_WM_UNIT_DIAGRAM_ISNUMVISUAL" val="0"/>
  <p:tag name="KSO_WM_UNIT_DIAGRAM_ISREFERUNIT" val="0"/>
  <p:tag name="KSO_WM_UNIT_FILL_FORE_SCHEMECOLOR_INDEX" val="14"/>
  <p:tag name="KSO_WM_UNIT_FILL_TYPE" val="1"/>
  <p:tag name="KSO_WM_UNIT_LINE_FORE_SCHEMECOLOR_INDEX" val="15"/>
  <p:tag name="KSO_WM_UNIT_LINE_FILL_TYPE" val="2"/>
  <p:tag name="KSO_WM_UNIT_TEXT_FILL_FORE_SCHEMECOLOR_INDEX" val="2"/>
  <p:tag name="KSO_WM_UNIT_TEXT_FILL_TYPE" val="1"/>
  <p:tag name="KSO_WM_UNIT_USESOURCEFORMAT_APPLY" val="1"/>
</p:tagLst>
</file>

<file path=ppt/tags/tag1273.xml><?xml version="1.0" encoding="utf-8"?>
<p:tagLst xmlns:p="http://schemas.openxmlformats.org/presentationml/2006/main">
  <p:tag name="KSO_WM_TEMPLATE_CATEGORY" val="diagram"/>
  <p:tag name="KSO_WM_TEMPLATE_INDEX" val="20187900"/>
  <p:tag name="KSO_WM_UNIT_ID" val="diagram20187900_4*q_i*1_2"/>
  <p:tag name="KSO_WM_UNIT_LAYERLEVEL" val="1_1"/>
  <p:tag name="KSO_WM_BEAUTIFY_FLAG" val="#wm#"/>
  <p:tag name="KSO_WM_TAG_VERSION" val="1.0"/>
  <p:tag name="KSO_WM_UNIT_HIGHLIGHT" val="0"/>
  <p:tag name="KSO_WM_UNIT_COMPATIBLE" val="0"/>
  <p:tag name="KSO_WM_DIAGRAM_GROUP_CODE" val="q1-1"/>
  <p:tag name="KSO_WM_UNIT_TYPE" val="q_i"/>
  <p:tag name="KSO_WM_UNIT_INDEX" val="1_2"/>
  <p:tag name="KSO_WM_UNIT_DIAGRAM_ISNUMVISUAL" val="0"/>
  <p:tag name="KSO_WM_UNIT_DIAGRAM_ISREFERUNIT" val="0"/>
  <p:tag name="KSO_WM_UNIT_FILL_FORE_SCHEMECOLOR_INDEX" val="14"/>
  <p:tag name="KSO_WM_UNIT_FILL_TYPE" val="1"/>
  <p:tag name="KSO_WM_UNIT_TEXT_FILL_FORE_SCHEMECOLOR_INDEX" val="2"/>
  <p:tag name="KSO_WM_UNIT_TEXT_FILL_TYPE" val="1"/>
  <p:tag name="KSO_WM_UNIT_USESOURCEFORMAT_APPLY" val="1"/>
</p:tagLst>
</file>

<file path=ppt/tags/tag1274.xml><?xml version="1.0" encoding="utf-8"?>
<p:tagLst xmlns:p="http://schemas.openxmlformats.org/presentationml/2006/main">
  <p:tag name="KSO_WM_TEMPLATE_CATEGORY" val="diagram"/>
  <p:tag name="KSO_WM_TEMPLATE_INDEX" val="20187900"/>
  <p:tag name="KSO_WM_UNIT_ID" val="diagram20187900_4*q_h_i*1_1_2"/>
  <p:tag name="KSO_WM_UNIT_LAYERLEVEL" val="1_1_1"/>
  <p:tag name="KSO_WM_BEAUTIFY_FLAG" val="#wm#"/>
  <p:tag name="KSO_WM_TAG_VERSION" val="1.0"/>
  <p:tag name="KSO_WM_UNIT_HIGHLIGHT" val="0"/>
  <p:tag name="KSO_WM_UNIT_COMPATIBLE" val="0"/>
  <p:tag name="KSO_WM_DIAGRAM_GROUP_CODE" val="q1-1"/>
  <p:tag name="KSO_WM_UNIT_TYPE" val="q_h_i"/>
  <p:tag name="KSO_WM_UNIT_INDEX" val="1_1_2"/>
  <p:tag name="KSO_WM_UNIT_DIAGRAM_ISNUMVISUAL" val="0"/>
  <p:tag name="KSO_WM_UNIT_DIAGRAM_ISREFERUNIT" val="0"/>
  <p:tag name="KSO_WM_UNIT_FILL_FORE_SCHEMECOLOR_INDEX" val="5"/>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1275.xml><?xml version="1.0" encoding="utf-8"?>
<p:tagLst xmlns:p="http://schemas.openxmlformats.org/presentationml/2006/main">
  <p:tag name="KSO_WM_TEMPLATE_CATEGORY" val="diagram"/>
  <p:tag name="KSO_WM_TEMPLATE_INDEX" val="20187900"/>
  <p:tag name="KSO_WM_UNIT_ID" val="diagram20187900_4*q_h_i*1_1_1"/>
  <p:tag name="KSO_WM_UNIT_LAYERLEVEL" val="1_1_1"/>
  <p:tag name="KSO_WM_BEAUTIFY_FLAG" val="#wm#"/>
  <p:tag name="KSO_WM_TAG_VERSION" val="1.0"/>
  <p:tag name="KSO_WM_UNIT_HIGHLIGHT" val="0"/>
  <p:tag name="KSO_WM_UNIT_COMPATIBLE" val="0"/>
  <p:tag name="KSO_WM_DIAGRAM_GROUP_CODE" val="q1-1"/>
  <p:tag name="KSO_WM_UNIT_TYPE" val="q_h_i"/>
  <p:tag name="KSO_WM_UNIT_INDEX" val="1_1_1"/>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1276.xml><?xml version="1.0" encoding="utf-8"?>
<p:tagLst xmlns:p="http://schemas.openxmlformats.org/presentationml/2006/main">
  <p:tag name="KSO_WM_TEMPLATE_CATEGORY" val="diagram"/>
  <p:tag name="KSO_WM_TEMPLATE_INDEX" val="20187900"/>
  <p:tag name="KSO_WM_UNIT_ID" val="diagram20187900_4*q_i*1_1"/>
  <p:tag name="KSO_WM_UNIT_LAYERLEVEL" val="1_1"/>
  <p:tag name="KSO_WM_BEAUTIFY_FLAG" val="#wm#"/>
  <p:tag name="KSO_WM_TAG_VERSION" val="1.0"/>
  <p:tag name="KSO_WM_UNIT_HIGHLIGHT" val="0"/>
  <p:tag name="KSO_WM_UNIT_COMPATIBLE" val="0"/>
  <p:tag name="KSO_WM_DIAGRAM_GROUP_CODE" val="q1-1"/>
  <p:tag name="KSO_WM_UNIT_TYPE" val="q_i"/>
  <p:tag name="KSO_WM_UNIT_INDEX" val="1_1"/>
  <p:tag name="KSO_WM_UNIT_DIAGRAM_ISNUMVISUAL" val="0"/>
  <p:tag name="KSO_WM_UNIT_DIAGRAM_ISREFERUNIT" val="0"/>
  <p:tag name="KSO_WM_UNIT_TEXT_FILL_FORE_SCHEMECOLOR_INDEX" val="13"/>
  <p:tag name="KSO_WM_UNIT_TEXT_FILL_TYPE" val="1"/>
  <p:tag name="KSO_WM_UNIT_USESOURCEFORMAT_APPLY" val="1"/>
</p:tagLst>
</file>

<file path=ppt/tags/tag1277.xml><?xml version="1.0" encoding="utf-8"?>
<p:tagLst xmlns:p="http://schemas.openxmlformats.org/presentationml/2006/main">
  <p:tag name="KSO_WM_TEMPLATE_CATEGORY" val="diagram"/>
  <p:tag name="KSO_WM_TEMPLATE_INDEX" val="20187900"/>
  <p:tag name="KSO_WM_UNIT_ID" val="diagram20187900_4*q_i*1_9"/>
  <p:tag name="KSO_WM_UNIT_LAYERLEVEL" val="1_1"/>
  <p:tag name="KSO_WM_BEAUTIFY_FLAG" val="#wm#"/>
  <p:tag name="KSO_WM_TAG_VERSION" val="1.0"/>
  <p:tag name="KSO_WM_UNIT_HIGHLIGHT" val="0"/>
  <p:tag name="KSO_WM_UNIT_COMPATIBLE" val="0"/>
  <p:tag name="KSO_WM_DIAGRAM_GROUP_CODE" val="q1-1"/>
  <p:tag name="KSO_WM_UNIT_TYPE" val="q_i"/>
  <p:tag name="KSO_WM_UNIT_INDEX" val="1_9"/>
  <p:tag name="KSO_WM_UNIT_DIAGRAM_ISNUMVISUAL" val="0"/>
  <p:tag name="KSO_WM_UNIT_DIAGRAM_ISREFERUNIT" val="0"/>
  <p:tag name="KSO_WM_UNIT_TEXT_FILL_FORE_SCHEMECOLOR_INDEX" val="13"/>
  <p:tag name="KSO_WM_UNIT_TEXT_FILL_TYPE" val="1"/>
  <p:tag name="KSO_WM_UNIT_USESOURCEFORMAT_APPLY" val="1"/>
</p:tagLst>
</file>

<file path=ppt/tags/tag1278.xml><?xml version="1.0" encoding="utf-8"?>
<p:tagLst xmlns:p="http://schemas.openxmlformats.org/presentationml/2006/main">
  <p:tag name="KSO_WM_TEMPLATE_CATEGORY" val="diagram"/>
  <p:tag name="KSO_WM_TEMPLATE_INDEX" val="20187900"/>
  <p:tag name="KSO_WM_UNIT_ID" val="diagram20187900_4*q_i*1_8"/>
  <p:tag name="KSO_WM_UNIT_LAYERLEVEL" val="1_1"/>
  <p:tag name="KSO_WM_BEAUTIFY_FLAG" val="#wm#"/>
  <p:tag name="KSO_WM_TAG_VERSION" val="1.0"/>
  <p:tag name="KSO_WM_UNIT_HIGHLIGHT" val="0"/>
  <p:tag name="KSO_WM_UNIT_COMPATIBLE" val="0"/>
  <p:tag name="KSO_WM_DIAGRAM_GROUP_CODE" val="q1-1"/>
  <p:tag name="KSO_WM_UNIT_TYPE" val="q_i"/>
  <p:tag name="KSO_WM_UNIT_INDEX" val="1_8"/>
  <p:tag name="KSO_WM_UNIT_DIAGRAM_ISNUMVISUAL" val="0"/>
  <p:tag name="KSO_WM_UNIT_DIAGRAM_ISREFERUNIT" val="0"/>
  <p:tag name="KSO_WM_UNIT_TEXT_FILL_FORE_SCHEMECOLOR_INDEX" val="13"/>
  <p:tag name="KSO_WM_UNIT_TEXT_FILL_TYPE" val="1"/>
  <p:tag name="KSO_WM_UNIT_USESOURCEFORMAT_APPLY" val="1"/>
</p:tagLst>
</file>

<file path=ppt/tags/tag1279.xml><?xml version="1.0" encoding="utf-8"?>
<p:tagLst xmlns:p="http://schemas.openxmlformats.org/presentationml/2006/main">
  <p:tag name="KSO_WM_TEMPLATE_CATEGORY" val="diagram"/>
  <p:tag name="KSO_WM_TEMPLATE_INDEX" val="20187900"/>
  <p:tag name="KSO_WM_UNIT_ID" val="diagram20187900_4*q_i*1_7"/>
  <p:tag name="KSO_WM_UNIT_LAYERLEVEL" val="1_1"/>
  <p:tag name="KSO_WM_BEAUTIFY_FLAG" val="#wm#"/>
  <p:tag name="KSO_WM_TAG_VERSION" val="1.0"/>
  <p:tag name="KSO_WM_UNIT_HIGHLIGHT" val="0"/>
  <p:tag name="KSO_WM_UNIT_COMPATIBLE" val="0"/>
  <p:tag name="KSO_WM_DIAGRAM_GROUP_CODE" val="q1-1"/>
  <p:tag name="KSO_WM_UNIT_TYPE" val="q_i"/>
  <p:tag name="KSO_WM_UNIT_INDEX" val="1_7"/>
  <p:tag name="KSO_WM_UNIT_DIAGRAM_ISNUMVISUAL" val="0"/>
  <p:tag name="KSO_WM_UNIT_DIAGRAM_ISREFERUNIT" val="0"/>
  <p:tag name="KSO_WM_UNIT_TEXT_FILL_FORE_SCHEMECOLOR_INDEX" val="13"/>
  <p:tag name="KSO_WM_UNIT_TEXT_FILL_TYPE" val="1"/>
  <p:tag name="KSO_WM_UNIT_USESOURCEFORMAT_APPLY" val="1"/>
</p:tagLst>
</file>

<file path=ppt/tags/tag128.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9"/>
  <p:tag name="KSO_WM_UNIT_ID" val="diagram20202572_1*i*9"/>
  <p:tag name="KSO_WM_TEMPLATE_CATEGORY" val="diagram"/>
  <p:tag name="KSO_WM_TEMPLATE_INDEX" val="20202572"/>
  <p:tag name="KSO_WM_UNIT_LAYERLEVEL" val="1"/>
  <p:tag name="KSO_WM_TAG_VERSION" val="1.0"/>
  <p:tag name="KSO_WM_BEAUTIFY_FLAG" val="#wm#"/>
</p:tagLst>
</file>

<file path=ppt/tags/tag1280.xml><?xml version="1.0" encoding="utf-8"?>
<p:tagLst xmlns:p="http://schemas.openxmlformats.org/presentationml/2006/main">
  <p:tag name="KSO_WM_TEMPLATE_CATEGORY" val="diagram"/>
  <p:tag name="KSO_WM_TEMPLATE_INDEX" val="20187900"/>
  <p:tag name="KSO_WM_UNIT_ID" val="diagram20187900_4*q_i*1_6"/>
  <p:tag name="KSO_WM_UNIT_LAYERLEVEL" val="1_1"/>
  <p:tag name="KSO_WM_BEAUTIFY_FLAG" val="#wm#"/>
  <p:tag name="KSO_WM_TAG_VERSION" val="1.0"/>
  <p:tag name="KSO_WM_UNIT_HIGHLIGHT" val="0"/>
  <p:tag name="KSO_WM_UNIT_COMPATIBLE" val="0"/>
  <p:tag name="KSO_WM_DIAGRAM_GROUP_CODE" val="q1-1"/>
  <p:tag name="KSO_WM_UNIT_TYPE" val="q_i"/>
  <p:tag name="KSO_WM_UNIT_INDEX" val="1_6"/>
  <p:tag name="KSO_WM_UNIT_DIAGRAM_ISNUMVISUAL" val="0"/>
  <p:tag name="KSO_WM_UNIT_DIAGRAM_ISREFERUNIT" val="0"/>
  <p:tag name="KSO_WM_UNIT_TEXT_FILL_FORE_SCHEMECOLOR_INDEX" val="13"/>
  <p:tag name="KSO_WM_UNIT_TEXT_FILL_TYPE" val="1"/>
  <p:tag name="KSO_WM_UNIT_USESOURCEFORMAT_APPLY" val="1"/>
</p:tagLst>
</file>

<file path=ppt/tags/tag1281.xml><?xml version="1.0" encoding="utf-8"?>
<p:tagLst xmlns:p="http://schemas.openxmlformats.org/presentationml/2006/main">
  <p:tag name="KSO_WM_TEMPLATE_CATEGORY" val="diagram"/>
  <p:tag name="KSO_WM_TEMPLATE_INDEX" val="20187900"/>
  <p:tag name="KSO_WM_UNIT_ID" val="diagram20187900_4*q_i*1_5"/>
  <p:tag name="KSO_WM_UNIT_LAYERLEVEL" val="1_1"/>
  <p:tag name="KSO_WM_BEAUTIFY_FLAG" val="#wm#"/>
  <p:tag name="KSO_WM_TAG_VERSION" val="1.0"/>
  <p:tag name="KSO_WM_UNIT_HIGHLIGHT" val="0"/>
  <p:tag name="KSO_WM_UNIT_COMPATIBLE" val="0"/>
  <p:tag name="KSO_WM_DIAGRAM_GROUP_CODE" val="q1-1"/>
  <p:tag name="KSO_WM_UNIT_TYPE" val="q_i"/>
  <p:tag name="KSO_WM_UNIT_INDEX" val="1_5"/>
  <p:tag name="KSO_WM_UNIT_DIAGRAM_ISNUMVISUAL" val="0"/>
  <p:tag name="KSO_WM_UNIT_DIAGRAM_ISREFERUNIT" val="0"/>
  <p:tag name="KSO_WM_UNIT_TEXT_FILL_FORE_SCHEMECOLOR_INDEX" val="13"/>
  <p:tag name="KSO_WM_UNIT_TEXT_FILL_TYPE" val="1"/>
  <p:tag name="KSO_WM_UNIT_USESOURCEFORMAT_APPLY" val="1"/>
</p:tagLst>
</file>

<file path=ppt/tags/tag1282.xml><?xml version="1.0" encoding="utf-8"?>
<p:tagLst xmlns:p="http://schemas.openxmlformats.org/presentationml/2006/main">
  <p:tag name="KSO_WM_TEMPLATE_CATEGORY" val="diagram"/>
  <p:tag name="KSO_WM_TEMPLATE_INDEX" val="20187900"/>
  <p:tag name="KSO_WM_UNIT_ID" val="diagram20187900_4*q_h_f*1_1_1"/>
  <p:tag name="KSO_WM_UNIT_LAYERLEVEL" val="1_1_1"/>
  <p:tag name="KSO_WM_UNIT_VALUE" val="130"/>
  <p:tag name="KSO_WM_UNIT_HIGHLIGHT" val="0"/>
  <p:tag name="KSO_WM_UNIT_COMPATIBLE" val="0"/>
  <p:tag name="KSO_WM_BEAUTIFY_FLAG" val="#wm#"/>
  <p:tag name="KSO_WM_TAG_VERSION" val="1.0"/>
  <p:tag name="KSO_WM_DIAGRAM_GROUP_CODE" val="q1-1"/>
  <p:tag name="KSO_WM_UNIT_TYPE" val="q_h_f"/>
  <p:tag name="KSO_WM_UNIT_INDEX" val="1_1_1"/>
  <p:tag name="KSO_WM_UNIT_PRESET_TEXT" val="单击此处添加文本具体内容，简明扼要的阐述您的观点。"/>
  <p:tag name="KSO_WM_UNIT_NOCLEAR" val="0"/>
  <p:tag name="KSO_WM_UNIT_DIAGRAM_ISNUMVISUAL" val="0"/>
  <p:tag name="KSO_WM_UNIT_DIAGRAM_ISREFERUNIT" val="0"/>
  <p:tag name="KSO_WM_UNIT_TEXT_FILL_FORE_SCHEMECOLOR_INDEX" val="13"/>
  <p:tag name="KSO_WM_UNIT_TEXT_FILL_TYPE" val="1"/>
  <p:tag name="KSO_WM_UNIT_USESOURCEFORMAT_APPLY" val="1"/>
</p:tagLst>
</file>

<file path=ppt/tags/tag1283.xml><?xml version="1.0" encoding="utf-8"?>
<p:tagLst xmlns:p="http://schemas.openxmlformats.org/presentationml/2006/main">
  <p:tag name="KSO_WM_TEMPLATE_CATEGORY" val="diagram"/>
  <p:tag name="KSO_WM_TEMPLATE_INDEX" val="20187900"/>
  <p:tag name="KSO_WM_UNIT_ID" val="diagram20187900_4*q_h_i*1_4_2"/>
  <p:tag name="KSO_WM_UNIT_LAYERLEVEL" val="1_1_1"/>
  <p:tag name="KSO_WM_BEAUTIFY_FLAG" val="#wm#"/>
  <p:tag name="KSO_WM_TAG_VERSION" val="1.0"/>
  <p:tag name="KSO_WM_UNIT_HIGHLIGHT" val="0"/>
  <p:tag name="KSO_WM_UNIT_COMPATIBLE" val="0"/>
  <p:tag name="KSO_WM_DIAGRAM_GROUP_CODE" val="q1-1"/>
  <p:tag name="KSO_WM_UNIT_TYPE" val="q_h_i"/>
  <p:tag name="KSO_WM_UNIT_INDEX" val="1_4_2"/>
  <p:tag name="KSO_WM_UNIT_DIAGRAM_ISNUMVISUAL" val="0"/>
  <p:tag name="KSO_WM_UNIT_DIAGRAM_ISREFERUNIT" val="0"/>
  <p:tag name="KSO_WM_UNIT_FILL_FORE_SCHEMECOLOR_INDEX" val="7"/>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1284.xml><?xml version="1.0" encoding="utf-8"?>
<p:tagLst xmlns:p="http://schemas.openxmlformats.org/presentationml/2006/main">
  <p:tag name="KSO_WM_TEMPLATE_CATEGORY" val="diagram"/>
  <p:tag name="KSO_WM_TEMPLATE_INDEX" val="20187900"/>
  <p:tag name="KSO_WM_UNIT_ID" val="diagram20187900_4*q_h_i*1_4_1"/>
  <p:tag name="KSO_WM_UNIT_LAYERLEVEL" val="1_1_1"/>
  <p:tag name="KSO_WM_BEAUTIFY_FLAG" val="#wm#"/>
  <p:tag name="KSO_WM_TAG_VERSION" val="1.0"/>
  <p:tag name="KSO_WM_UNIT_HIGHLIGHT" val="0"/>
  <p:tag name="KSO_WM_UNIT_COMPATIBLE" val="0"/>
  <p:tag name="KSO_WM_DIAGRAM_GROUP_CODE" val="q1-1"/>
  <p:tag name="KSO_WM_UNIT_TYPE" val="q_h_i"/>
  <p:tag name="KSO_WM_UNIT_INDEX" val="1_4_1"/>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1285.xml><?xml version="1.0" encoding="utf-8"?>
<p:tagLst xmlns:p="http://schemas.openxmlformats.org/presentationml/2006/main">
  <p:tag name="KSO_WM_TEMPLATE_CATEGORY" val="diagram"/>
  <p:tag name="KSO_WM_TEMPLATE_INDEX" val="20187900"/>
  <p:tag name="KSO_WM_UNIT_ID" val="diagram20187900_4*q_h_f*1_4_1"/>
  <p:tag name="KSO_WM_UNIT_LAYERLEVEL" val="1_1_1"/>
  <p:tag name="KSO_WM_UNIT_VALUE" val="115"/>
  <p:tag name="KSO_WM_UNIT_HIGHLIGHT" val="0"/>
  <p:tag name="KSO_WM_UNIT_COMPATIBLE" val="0"/>
  <p:tag name="KSO_WM_BEAUTIFY_FLAG" val="#wm#"/>
  <p:tag name="KSO_WM_TAG_VERSION" val="1.0"/>
  <p:tag name="KSO_WM_DIAGRAM_GROUP_CODE" val="q1-1"/>
  <p:tag name="KSO_WM_UNIT_TYPE" val="q_h_f"/>
  <p:tag name="KSO_WM_UNIT_INDEX" val="1_4_1"/>
  <p:tag name="KSO_WM_UNIT_PRESET_TEXT" val="单击此处添加文本具体内容，简明扼要的阐述您的观点。"/>
  <p:tag name="KSO_WM_UNIT_NOCLEAR" val="0"/>
  <p:tag name="KSO_WM_UNIT_DIAGRAM_ISNUMVISUAL" val="0"/>
  <p:tag name="KSO_WM_UNIT_DIAGRAM_ISREFERUNIT" val="0"/>
  <p:tag name="KSO_WM_UNIT_TEXT_FILL_FORE_SCHEMECOLOR_INDEX" val="13"/>
  <p:tag name="KSO_WM_UNIT_TEXT_FILL_TYPE" val="1"/>
  <p:tag name="KSO_WM_UNIT_USESOURCEFORMAT_APPLY" val="1"/>
</p:tagLst>
</file>

<file path=ppt/tags/tag1286.xml><?xml version="1.0" encoding="utf-8"?>
<p:tagLst xmlns:p="http://schemas.openxmlformats.org/presentationml/2006/main">
  <p:tag name="KSO_WM_TEMPLATE_CATEGORY" val="diagram"/>
  <p:tag name="KSO_WM_TEMPLATE_INDEX" val="20187900"/>
  <p:tag name="KSO_WM_UNIT_ID" val="diagram20187900_4*q_h_i*1_3_2"/>
  <p:tag name="KSO_WM_UNIT_LAYERLEVEL" val="1_1_1"/>
  <p:tag name="KSO_WM_BEAUTIFY_FLAG" val="#wm#"/>
  <p:tag name="KSO_WM_TAG_VERSION" val="1.0"/>
  <p:tag name="KSO_WM_UNIT_HIGHLIGHT" val="0"/>
  <p:tag name="KSO_WM_UNIT_COMPATIBLE" val="0"/>
  <p:tag name="KSO_WM_DIAGRAM_GROUP_CODE" val="q1-1"/>
  <p:tag name="KSO_WM_UNIT_TYPE" val="q_h_i"/>
  <p:tag name="KSO_WM_UNIT_INDEX" val="1_3_2"/>
  <p:tag name="KSO_WM_UNIT_DIAGRAM_ISNUMVISUAL" val="0"/>
  <p:tag name="KSO_WM_UNIT_DIAGRAM_ISREFERUNIT" val="0"/>
  <p:tag name="KSO_WM_UNIT_FILL_FORE_SCHEMECOLOR_INDEX" val="6"/>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1287.xml><?xml version="1.0" encoding="utf-8"?>
<p:tagLst xmlns:p="http://schemas.openxmlformats.org/presentationml/2006/main">
  <p:tag name="KSO_WM_TEMPLATE_CATEGORY" val="diagram"/>
  <p:tag name="KSO_WM_TEMPLATE_INDEX" val="20187900"/>
  <p:tag name="KSO_WM_UNIT_ID" val="diagram20187900_4*q_h_i*1_3_1"/>
  <p:tag name="KSO_WM_UNIT_LAYERLEVEL" val="1_1_1"/>
  <p:tag name="KSO_WM_BEAUTIFY_FLAG" val="#wm#"/>
  <p:tag name="KSO_WM_TAG_VERSION" val="1.0"/>
  <p:tag name="KSO_WM_UNIT_HIGHLIGHT" val="0"/>
  <p:tag name="KSO_WM_UNIT_COMPATIBLE" val="0"/>
  <p:tag name="KSO_WM_DIAGRAM_GROUP_CODE" val="q1-1"/>
  <p:tag name="KSO_WM_UNIT_TYPE" val="q_h_i"/>
  <p:tag name="KSO_WM_UNIT_INDEX" val="1_3_1"/>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1288.xml><?xml version="1.0" encoding="utf-8"?>
<p:tagLst xmlns:p="http://schemas.openxmlformats.org/presentationml/2006/main">
  <p:tag name="KSO_WM_TEMPLATE_CATEGORY" val="diagram"/>
  <p:tag name="KSO_WM_TEMPLATE_INDEX" val="20187900"/>
  <p:tag name="KSO_WM_UNIT_ID" val="diagram20187900_4*q_h_f*1_3_1"/>
  <p:tag name="KSO_WM_UNIT_LAYERLEVEL" val="1_1_1"/>
  <p:tag name="KSO_WM_UNIT_VALUE" val="115"/>
  <p:tag name="KSO_WM_UNIT_HIGHLIGHT" val="0"/>
  <p:tag name="KSO_WM_UNIT_COMPATIBLE" val="0"/>
  <p:tag name="KSO_WM_BEAUTIFY_FLAG" val="#wm#"/>
  <p:tag name="KSO_WM_TAG_VERSION" val="1.0"/>
  <p:tag name="KSO_WM_DIAGRAM_GROUP_CODE" val="q1-1"/>
  <p:tag name="KSO_WM_UNIT_TYPE" val="q_h_f"/>
  <p:tag name="KSO_WM_UNIT_INDEX" val="1_3_1"/>
  <p:tag name="KSO_WM_UNIT_PRESET_TEXT" val="单击此处添加文本具体内容，简明扼要的阐述您的观点。"/>
  <p:tag name="KSO_WM_UNIT_NOCLEAR" val="0"/>
  <p:tag name="KSO_WM_UNIT_DIAGRAM_ISNUMVISUAL" val="0"/>
  <p:tag name="KSO_WM_UNIT_DIAGRAM_ISREFERUNIT" val="0"/>
  <p:tag name="KSO_WM_UNIT_TEXT_FILL_FORE_SCHEMECOLOR_INDEX" val="13"/>
  <p:tag name="KSO_WM_UNIT_TEXT_FILL_TYPE" val="1"/>
  <p:tag name="KSO_WM_UNIT_USESOURCEFORMAT_APPLY" val="1"/>
</p:tagLst>
</file>

<file path=ppt/tags/tag1289.xml><?xml version="1.0" encoding="utf-8"?>
<p:tagLst xmlns:p="http://schemas.openxmlformats.org/presentationml/2006/main">
  <p:tag name="KSO_WM_TEMPLATE_CATEGORY" val="diagram"/>
  <p:tag name="KSO_WM_TEMPLATE_INDEX" val="20187900"/>
  <p:tag name="KSO_WM_UNIT_ID" val="diagram20187900_4*q_h_i*1_2_2"/>
  <p:tag name="KSO_WM_UNIT_LAYERLEVEL" val="1_1_1"/>
  <p:tag name="KSO_WM_BEAUTIFY_FLAG" val="#wm#"/>
  <p:tag name="KSO_WM_TAG_VERSION" val="1.0"/>
  <p:tag name="KSO_WM_UNIT_HIGHLIGHT" val="0"/>
  <p:tag name="KSO_WM_UNIT_COMPATIBLE" val="0"/>
  <p:tag name="KSO_WM_DIAGRAM_GROUP_CODE" val="q1-1"/>
  <p:tag name="KSO_WM_UNIT_TYPE" val="q_h_i"/>
  <p:tag name="KSO_WM_UNIT_INDEX" val="1_2_2"/>
  <p:tag name="KSO_WM_UNIT_DIAGRAM_ISNUMVISUAL" val="0"/>
  <p:tag name="KSO_WM_UNIT_DIAGRAM_ISREFERUNIT" val="0"/>
  <p:tag name="KSO_WM_UNIT_FILL_FORE_SCHEMECOLOR_INDEX" val="8"/>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129.xml><?xml version="1.0" encoding="utf-8"?>
<p:tagLst xmlns:p="http://schemas.openxmlformats.org/presentationml/2006/main">
  <p:tag name="KSO_WM_UNIT_TEXT_PART_ID_V2" val="d-5-1"/>
  <p:tag name="KSO_WM_UNIT_PRESET_TEXT" val="点击此处添加正文，文字是您思想的提炼，请言简意赅的阐述您的观点&#13;根据需要您可以酌情增减文字，以便观者可以准确的理解您所传达的完整信息。&#13;为了最终演示发布的良好效果，请您尽量提炼思想的精髓。"/>
  <p:tag name="KSO_WM_UNIT_NOCLEAR" val="1"/>
  <p:tag name="KSO_WM_UNIT_SHOW_EDIT_AREA_INDICATION" val="0"/>
  <p:tag name="KSO_WM_UNIT_VALUE" val="147"/>
  <p:tag name="KSO_WM_UNIT_HIGHLIGHT" val="0"/>
  <p:tag name="KSO_WM_UNIT_COMPATIBLE" val="0"/>
  <p:tag name="KSO_WM_UNIT_DIAGRAM_ISNUMVISUAL" val="0"/>
  <p:tag name="KSO_WM_UNIT_DIAGRAM_IS_NEED_ADD_PATH_ANIM" val="0"/>
  <p:tag name="KSO_WM_UNIT_DIAGRAM_ISREFERUNIT" val="0"/>
  <p:tag name="KSO_WM_UNIT_TYPE" val="f"/>
  <p:tag name="KSO_WM_UNIT_INDEX" val="1"/>
  <p:tag name="KSO_WM_UNIT_ID" val="diagram20202572_1*f*1"/>
  <p:tag name="KSO_WM_TEMPLATE_CATEGORY" val="diagram"/>
  <p:tag name="KSO_WM_TEMPLATE_INDEX" val="20202572"/>
  <p:tag name="KSO_WM_UNIT_LAYERLEVEL" val="1"/>
  <p:tag name="KSO_WM_TAG_VERSION" val="1.0"/>
  <p:tag name="KSO_WM_BEAUTIFY_FLAG" val="#wm#"/>
</p:tagLst>
</file>

<file path=ppt/tags/tag1290.xml><?xml version="1.0" encoding="utf-8"?>
<p:tagLst xmlns:p="http://schemas.openxmlformats.org/presentationml/2006/main">
  <p:tag name="KSO_WM_TEMPLATE_CATEGORY" val="diagram"/>
  <p:tag name="KSO_WM_TEMPLATE_INDEX" val="20187900"/>
  <p:tag name="KSO_WM_UNIT_ID" val="diagram20187900_4*q_h_i*1_2_1"/>
  <p:tag name="KSO_WM_UNIT_LAYERLEVEL" val="1_1_1"/>
  <p:tag name="KSO_WM_BEAUTIFY_FLAG" val="#wm#"/>
  <p:tag name="KSO_WM_TAG_VERSION" val="1.0"/>
  <p:tag name="KSO_WM_UNIT_HIGHLIGHT" val="0"/>
  <p:tag name="KSO_WM_UNIT_COMPATIBLE" val="0"/>
  <p:tag name="KSO_WM_DIAGRAM_GROUP_CODE" val="q1-1"/>
  <p:tag name="KSO_WM_UNIT_TYPE" val="q_h_i"/>
  <p:tag name="KSO_WM_UNIT_INDEX" val="1_2_1"/>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1291.xml><?xml version="1.0" encoding="utf-8"?>
<p:tagLst xmlns:p="http://schemas.openxmlformats.org/presentationml/2006/main">
  <p:tag name="KSO_WM_TEMPLATE_CATEGORY" val="diagram"/>
  <p:tag name="KSO_WM_TEMPLATE_INDEX" val="20187900"/>
  <p:tag name="KSO_WM_UNIT_ID" val="diagram20187900_4*q_h_f*1_2_1"/>
  <p:tag name="KSO_WM_UNIT_LAYERLEVEL" val="1_1_1"/>
  <p:tag name="KSO_WM_UNIT_VALUE" val="115"/>
  <p:tag name="KSO_WM_UNIT_HIGHLIGHT" val="0"/>
  <p:tag name="KSO_WM_UNIT_COMPATIBLE" val="0"/>
  <p:tag name="KSO_WM_BEAUTIFY_FLAG" val="#wm#"/>
  <p:tag name="KSO_WM_TAG_VERSION" val="1.0"/>
  <p:tag name="KSO_WM_DIAGRAM_GROUP_CODE" val="q1-1"/>
  <p:tag name="KSO_WM_UNIT_TYPE" val="q_h_f"/>
  <p:tag name="KSO_WM_UNIT_INDEX" val="1_2_1"/>
  <p:tag name="KSO_WM_UNIT_PRESET_TEXT" val="单击此处添加文本具体内容，简明扼要的阐述您的观点。"/>
  <p:tag name="KSO_WM_UNIT_NOCLEAR" val="0"/>
  <p:tag name="KSO_WM_UNIT_DIAGRAM_ISNUMVISUAL" val="0"/>
  <p:tag name="KSO_WM_UNIT_DIAGRAM_ISREFERUNIT" val="0"/>
  <p:tag name="KSO_WM_UNIT_TEXT_FILL_FORE_SCHEMECOLOR_INDEX" val="13"/>
  <p:tag name="KSO_WM_UNIT_TEXT_FILL_TYPE" val="1"/>
  <p:tag name="KSO_WM_UNIT_USESOURCEFORMAT_APPLY" val="1"/>
</p:tagLst>
</file>

<file path=ppt/tags/tag1292.xml><?xml version="1.0" encoding="utf-8"?>
<p:tagLst xmlns:p="http://schemas.openxmlformats.org/presentationml/2006/main">
  <p:tag name="KSO_WM_TEMPLATE_CATEGORY" val="diagram"/>
  <p:tag name="KSO_WM_TEMPLATE_INDEX" val="20187900"/>
  <p:tag name="KSO_WM_UNIT_TYPE" val="f"/>
  <p:tag name="KSO_WM_UNIT_INDEX" val="1"/>
  <p:tag name="KSO_WM_UNIT_ID" val="diagram20187900_4*f*1"/>
  <p:tag name="KSO_WM_UNIT_LAYERLEVEL" val="1"/>
  <p:tag name="KSO_WM_UNIT_VALUE" val="104"/>
  <p:tag name="KSO_WM_UNIT_HIGHLIGHT" val="0"/>
  <p:tag name="KSO_WM_UNIT_COMPATIBLE" val="0"/>
  <p:tag name="KSO_WM_BEAUTIFY_FLAG" val="#wm#"/>
  <p:tag name="KSO_WM_TAG_VERSION" val="1.0"/>
  <p:tag name="KSO_WM_UNIT_PRESET_TEXT" val="单击此处添加文本具体内容，简明扼要的阐述您的观点。根据需要可酌情增减文字，以便观者准确的理解您传达的思想。"/>
  <p:tag name="KSO_WM_DIAGRAM_GROUP_CODE" val="q1-1"/>
  <p:tag name="KSO_WM_UNIT_NOCLEAR" val="0"/>
  <p:tag name="KSO_WM_UNIT_DIAGRAM_ISNUMVISUAL" val="0"/>
  <p:tag name="KSO_WM_UNIT_DIAGRAM_ISREFERUNIT" val="0"/>
  <p:tag name="KSO_WM_UNIT_TEXT_FILL_FORE_SCHEMECOLOR_INDEX" val="13"/>
  <p:tag name="KSO_WM_UNIT_TEXT_FILL_TYPE" val="1"/>
  <p:tag name="KSO_WM_UNIT_USESOURCEFORMAT_APPLY" val="1"/>
</p:tagLst>
</file>

<file path=ppt/tags/tag1293.xml><?xml version="1.0" encoding="utf-8"?>
<p:tagLst xmlns:p="http://schemas.openxmlformats.org/presentationml/2006/main">
  <p:tag name="KSO_WM_TEMPLATE_CATEGORY" val="diagram"/>
  <p:tag name="KSO_WM_TEMPLATE_INDEX" val="20187900"/>
  <p:tag name="KSO_WM_UNIT_TYPE" val="a"/>
  <p:tag name="KSO_WM_UNIT_INDEX" val="1"/>
  <p:tag name="KSO_WM_UNIT_ID" val="diagram20187900_4*a*1"/>
  <p:tag name="KSO_WM_UNIT_LAYERLEVEL" val="1"/>
  <p:tag name="KSO_WM_UNIT_VALUE" val="13"/>
  <p:tag name="KSO_WM_UNIT_HIGHLIGHT" val="0"/>
  <p:tag name="KSO_WM_UNIT_COMPATIBLE" val="0"/>
  <p:tag name="KSO_WM_BEAUTIFY_FLAG" val="#wm#"/>
  <p:tag name="KSO_WM_TAG_VERSION" val="1.0"/>
  <p:tag name="KSO_WM_DIAGRAM_GROUP_CODE" val="q1-1"/>
  <p:tag name="KSO_WM_UNIT_PRESET_TEXT" val="添加标题"/>
  <p:tag name="KSO_WM_UNIT_ISCONTENTSTITLE" val="0"/>
  <p:tag name="KSO_WM_UNIT_NOCLEAR" val="0"/>
  <p:tag name="KSO_WM_UNIT_DIAGRAM_ISNUMVISUAL" val="0"/>
  <p:tag name="KSO_WM_UNIT_DIAGRAM_ISREFERUNIT" val="0"/>
  <p:tag name="KSO_WM_UNIT_TEXT_FILL_FORE_SCHEMECOLOR_INDEX" val="5"/>
  <p:tag name="KSO_WM_UNIT_TEXT_FILL_TYPE" val="1"/>
  <p:tag name="KSO_WM_UNIT_USESOURCEFORMAT_APPLY" val="1"/>
</p:tagLst>
</file>

<file path=ppt/tags/tag1294.xml><?xml version="1.0" encoding="utf-8"?>
<p:tagLst xmlns:p="http://schemas.openxmlformats.org/presentationml/2006/main">
  <p:tag name="KSO_WM_TEMPLATE_CATEGORY" val="diagram"/>
  <p:tag name="KSO_WM_TEMPLATE_INDEX" val="20187900"/>
  <p:tag name="KSO_WM_UNIT_TYPE" val="f"/>
  <p:tag name="KSO_WM_UNIT_INDEX" val="2"/>
  <p:tag name="KSO_WM_UNIT_ID" val="diagram20187900_4*f*2"/>
  <p:tag name="KSO_WM_UNIT_LAYERLEVEL" val="1"/>
  <p:tag name="KSO_WM_UNIT_VALUE" val="120"/>
  <p:tag name="KSO_WM_UNIT_HIGHLIGHT" val="0"/>
  <p:tag name="KSO_WM_UNIT_COMPATIBLE" val="0"/>
  <p:tag name="KSO_WM_BEAUTIFY_FLAG" val="#wm#"/>
  <p:tag name="KSO_WM_TAG_VERSION" val="1.0"/>
  <p:tag name="KSO_WM_DIAGRAM_GROUP_CODE" val="q1-1"/>
  <p:tag name="KSO_WM_UNIT_PRESET_TEXT" val="单击此处添加文本具体内容，简明扼要的阐述您的观点。根据需要可酌情增减文字，以便观者准确的理解您传达的思想。"/>
  <p:tag name="KSO_WM_UNIT_NOCLEAR" val="0"/>
  <p:tag name="KSO_WM_UNIT_DIAGRAM_ISNUMVISUAL" val="0"/>
  <p:tag name="KSO_WM_UNIT_DIAGRAM_ISREFERUNIT" val="0"/>
  <p:tag name="KSO_WM_UNIT_TEXT_FILL_FORE_SCHEMECOLOR_INDEX" val="13"/>
  <p:tag name="KSO_WM_UNIT_TEXT_FILL_TYPE" val="1"/>
  <p:tag name="KSO_WM_UNIT_USESOURCEFORMAT_APPLY" val="1"/>
</p:tagLst>
</file>

<file path=ppt/tags/tag1295.xml><?xml version="1.0" encoding="utf-8"?>
<p:tagLst xmlns:p="http://schemas.openxmlformats.org/presentationml/2006/main">
  <p:tag name="KSO_WM_TEMPLATE_CATEGORY" val="diagram"/>
  <p:tag name="KSO_WM_TEMPLATE_INDEX" val="20187900"/>
  <p:tag name="KSO_WM_UNIT_TYPE" val="i"/>
  <p:tag name="KSO_WM_UNIT_INDEX" val="1"/>
  <p:tag name="KSO_WM_UNIT_ID" val="diagram20187900_4*i*1"/>
  <p:tag name="KSO_WM_UNIT_LAYERLEVEL" val="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5"/>
  <p:tag name="KSO_WM_UNIT_FILL_TYPE" val="1"/>
  <p:tag name="KSO_WM_UNIT_TEXT_FILL_FORE_SCHEMECOLOR_INDEX" val="13"/>
  <p:tag name="KSO_WM_UNIT_TEXT_FILL_TYPE" val="1"/>
  <p:tag name="KSO_WM_UNIT_USESOURCEFORMAT_APPLY" val="1"/>
</p:tagLst>
</file>

<file path=ppt/tags/tag1296.xml><?xml version="1.0" encoding="utf-8"?>
<p:tagLst xmlns:p="http://schemas.openxmlformats.org/presentationml/2006/main">
  <p:tag name="KSO_WM_TEMPLATE_INDEX" val="20187900"/>
  <p:tag name="KSO_WM_TAG_VERSION" val="1.0"/>
  <p:tag name="KSO_WM_SLIDE_INDEX" val="4"/>
  <p:tag name="KSO_WM_SLIDE_ITEM_CNT" val="4"/>
  <p:tag name="KSO_WM_SLIDE_LAYOUT" val="a_f_q"/>
  <p:tag name="KSO_WM_SLIDE_LAYOUT_CNT" val="1_2_1"/>
  <p:tag name="KSO_WM_SLIDE_TYPE" val="text"/>
  <p:tag name="KSO_WM_SLIDE_SUBTYPE" val="diag"/>
  <p:tag name="KSO_WM_BEAUTIFY_FLAG" val="#wm#"/>
  <p:tag name="KSO_WM_SLIDE_POSITION" val="320.094*107.688"/>
  <p:tag name="KSO_WM_SLIDE_SIZE" val="587.063*382.491"/>
  <p:tag name="KSO_WM_TEMPLATE_CATEGORY" val="diagram"/>
  <p:tag name="KSO_WM_SLIDE_ID" val="diagram20187900_4"/>
  <p:tag name="KSO_WM_DIAGRAM_GROUP_CODE" val="q1-1"/>
  <p:tag name="KSO_WM_SLIDE_DIAGTYPE" val="q"/>
  <p:tag name="KSO_WM_TEMPLATE_SUBCATEGORY" val="0"/>
</p:tagLst>
</file>

<file path=ppt/tags/tag129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i"/>
  <p:tag name="KSO_WM_UNIT_INDEX" val="1_1"/>
  <p:tag name="KSO_WM_UNIT_ID" val="diagram20201495_3*m_i*1_1"/>
  <p:tag name="KSO_WM_TEMPLATE_CATEGORY" val="diagram"/>
  <p:tag name="KSO_WM_TEMPLATE_INDEX" val="20201495"/>
  <p:tag name="KSO_WM_UNIT_LAYERLEVEL" val="1_1"/>
  <p:tag name="KSO_WM_TAG_VERSION" val="1.0"/>
  <p:tag name="KSO_WM_BEAUTIFY_FLAG" val="#wm#"/>
  <p:tag name="KSO_WM_UNIT_FILL_FORE_SCHEMECOLOR_INDEX" val="5"/>
  <p:tag name="KSO_WM_UNIT_FILL_TYPE" val="1"/>
  <p:tag name="KSO_WM_UNIT_USESOURCEFORMAT_APPLY" val="1"/>
</p:tagLst>
</file>

<file path=ppt/tags/tag129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6_1"/>
  <p:tag name="KSO_WM_UNIT_ID" val="diagram20201495_3*m_h_i*1_6_1"/>
  <p:tag name="KSO_WM_TEMPLATE_CATEGORY" val="diagram"/>
  <p:tag name="KSO_WM_TEMPLATE_INDEX" val="20201495"/>
  <p:tag name="KSO_WM_UNIT_LAYERLEVEL" val="1_1_1"/>
  <p:tag name="KSO_WM_TAG_VERSION" val="1.0"/>
  <p:tag name="KSO_WM_BEAUTIFY_FLAG" val="#wm#"/>
  <p:tag name="KSO_WM_UNIT_FILL_FORE_SCHEMECOLOR_INDEX" val="6"/>
  <p:tag name="KSO_WM_UNIT_FILL_TYPE" val="1"/>
  <p:tag name="KSO_WM_UNIT_USESOURCEFORMAT_APPLY" val="1"/>
</p:tagLst>
</file>

<file path=ppt/tags/tag1299.xml><?xml version="1.0" encoding="utf-8"?>
<p:tagLst xmlns:p="http://schemas.openxmlformats.org/presentationml/2006/main">
  <p:tag name="KSO_WM_UNIT_ISCONTENTSTITLE" val="0"/>
  <p:tag name="KSO_WM_UNIT_PRESET_TEXT" val="2020.01"/>
  <p:tag name="KSO_WM_UNIT_NOCLEAR" val="0"/>
  <p:tag name="KSO_WM_UNIT_VALUE" val="5"/>
  <p:tag name="KSO_WM_UNIT_HIGHLIGHT" val="0"/>
  <p:tag name="KSO_WM_UNIT_COMPATIBLE" val="0"/>
  <p:tag name="KSO_WM_UNIT_DIAGRAM_ISNUMVISUAL" val="0"/>
  <p:tag name="KSO_WM_UNIT_DIAGRAM_ISREFERUNIT" val="0"/>
  <p:tag name="KSO_WM_DIAGRAM_GROUP_CODE" val="m1-1"/>
  <p:tag name="KSO_WM_UNIT_TYPE" val="m_h_a"/>
  <p:tag name="KSO_WM_UNIT_INDEX" val="1_6_1"/>
  <p:tag name="KSO_WM_UNIT_ID" val="diagram20201495_3*m_h_a*1_6_1"/>
  <p:tag name="KSO_WM_TEMPLATE_CATEGORY" val="diagram"/>
  <p:tag name="KSO_WM_TEMPLATE_INDEX" val="20201495"/>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13.xml><?xml version="1.0" encoding="utf-8"?>
<p:tagLst xmlns:p="http://schemas.openxmlformats.org/presentationml/2006/main">
  <p:tag name="KSO_WM_DIAGRAM_VIRTUALLY_FRAME" val="{&quot;height&quot;:260.35,&quot;left&quot;:55.75,&quot;top&quot;:212.7,&quot;width&quot;:839.4}"/>
</p:tagLst>
</file>

<file path=ppt/tags/tag130.xml><?xml version="1.0" encoding="utf-8"?>
<p:tagLst xmlns:p="http://schemas.openxmlformats.org/presentationml/2006/main">
  <p:tag name="KSO_WM_UNIT_TEXT_PART_ID_V2" val="a-4-1"/>
  <p:tag name="KSO_WM_UNIT_ISCONTENTSTITLE" val="0"/>
  <p:tag name="KSO_WM_UNIT_PRESET_TEXT" val="单击此处可添加您的大标题内容"/>
  <p:tag name="KSO_WM_UNIT_NOCLEAR" val="0"/>
  <p:tag name="KSO_WM_UNIT_SHOW_EDIT_AREA_INDICATION" val="0"/>
  <p:tag name="KSO_WM_UNIT_VALUE" val="25"/>
  <p:tag name="KSO_WM_UNIT_HIGHLIGHT" val="0"/>
  <p:tag name="KSO_WM_UNIT_COMPATIBLE" val="0"/>
  <p:tag name="KSO_WM_UNIT_DIAGRAM_ISNUMVISUAL" val="0"/>
  <p:tag name="KSO_WM_UNIT_DIAGRAM_IS_NEED_ADD_PATH_ANIM" val="0"/>
  <p:tag name="KSO_WM_UNIT_DIAGRAM_ISREFERUNIT" val="0"/>
  <p:tag name="KSO_WM_UNIT_TYPE" val="a"/>
  <p:tag name="KSO_WM_UNIT_INDEX" val="1"/>
  <p:tag name="KSO_WM_UNIT_ID" val="diagram20202572_1*a*1"/>
  <p:tag name="KSO_WM_TEMPLATE_CATEGORY" val="diagram"/>
  <p:tag name="KSO_WM_TEMPLATE_INDEX" val="20202572"/>
  <p:tag name="KSO_WM_UNIT_LAYERLEVEL" val="1"/>
  <p:tag name="KSO_WM_TAG_VERSION" val="1.0"/>
  <p:tag name="KSO_WM_BEAUTIFY_FLAG" val="#wm#"/>
</p:tagLst>
</file>

<file path=ppt/tags/tag130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1"/>
  <p:tag name="KSO_WM_UNIT_ID" val="diagram20201495_3*m_h_i*1_1_1"/>
  <p:tag name="KSO_WM_TEMPLATE_CATEGORY" val="diagram"/>
  <p:tag name="KSO_WM_TEMPLATE_INDEX" val="20201495"/>
  <p:tag name="KSO_WM_UNIT_LAYERLEVEL" val="1_1_1"/>
  <p:tag name="KSO_WM_TAG_VERSION" val="1.0"/>
  <p:tag name="KSO_WM_BEAUTIFY_FLAG" val="#wm#"/>
  <p:tag name="KSO_WM_UNIT_FILL_FORE_SCHEMECOLOR_INDEX" val="5"/>
  <p:tag name="KSO_WM_UNIT_FILL_TYPE" val="1"/>
  <p:tag name="KSO_WM_UNIT_USESOURCEFORMAT_APPLY" val="1"/>
</p:tagLst>
</file>

<file path=ppt/tags/tag1301.xml><?xml version="1.0" encoding="utf-8"?>
<p:tagLst xmlns:p="http://schemas.openxmlformats.org/presentationml/2006/main">
  <p:tag name="KSO_WM_UNIT_ISCONTENTSTITLE" val="0"/>
  <p:tag name="KSO_WM_UNIT_PRESET_TEXT" val="2019.07"/>
  <p:tag name="KSO_WM_UNIT_NOCLEAR" val="0"/>
  <p:tag name="KSO_WM_UNIT_VALUE" val="5"/>
  <p:tag name="KSO_WM_UNIT_HIGHLIGHT" val="0"/>
  <p:tag name="KSO_WM_UNIT_COMPATIBLE" val="0"/>
  <p:tag name="KSO_WM_UNIT_DIAGRAM_ISNUMVISUAL" val="0"/>
  <p:tag name="KSO_WM_UNIT_DIAGRAM_ISREFERUNIT" val="0"/>
  <p:tag name="KSO_WM_DIAGRAM_GROUP_CODE" val="m1-1"/>
  <p:tag name="KSO_WM_UNIT_TYPE" val="m_h_a"/>
  <p:tag name="KSO_WM_UNIT_INDEX" val="1_1_1"/>
  <p:tag name="KSO_WM_UNIT_ID" val="diagram20201495_3*m_h_a*1_1_1"/>
  <p:tag name="KSO_WM_TEMPLATE_CATEGORY" val="diagram"/>
  <p:tag name="KSO_WM_TEMPLATE_INDEX" val="20201495"/>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130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1"/>
  <p:tag name="KSO_WM_UNIT_ID" val="diagram20201495_3*m_h_i*1_3_1"/>
  <p:tag name="KSO_WM_TEMPLATE_CATEGORY" val="diagram"/>
  <p:tag name="KSO_WM_TEMPLATE_INDEX" val="20201495"/>
  <p:tag name="KSO_WM_UNIT_LAYERLEVEL" val="1_1_1"/>
  <p:tag name="KSO_WM_TAG_VERSION" val="1.0"/>
  <p:tag name="KSO_WM_BEAUTIFY_FLAG" val="#wm#"/>
  <p:tag name="KSO_WM_UNIT_FILL_FORE_SCHEMECOLOR_INDEX" val="5"/>
  <p:tag name="KSO_WM_UNIT_FILL_TYPE" val="1"/>
  <p:tag name="KSO_WM_UNIT_USESOURCEFORMAT_APPLY" val="1"/>
</p:tagLst>
</file>

<file path=ppt/tags/tag1303.xml><?xml version="1.0" encoding="utf-8"?>
<p:tagLst xmlns:p="http://schemas.openxmlformats.org/presentationml/2006/main">
  <p:tag name="KSO_WM_UNIT_ISCONTENTSTITLE" val="0"/>
  <p:tag name="KSO_WM_UNIT_PRESET_TEXT" val="2019.09"/>
  <p:tag name="KSO_WM_UNIT_NOCLEAR" val="0"/>
  <p:tag name="KSO_WM_UNIT_VALUE" val="4"/>
  <p:tag name="KSO_WM_UNIT_HIGHLIGHT" val="0"/>
  <p:tag name="KSO_WM_UNIT_COMPATIBLE" val="0"/>
  <p:tag name="KSO_WM_UNIT_DIAGRAM_ISNUMVISUAL" val="0"/>
  <p:tag name="KSO_WM_UNIT_DIAGRAM_ISREFERUNIT" val="0"/>
  <p:tag name="KSO_WM_DIAGRAM_GROUP_CODE" val="m1-1"/>
  <p:tag name="KSO_WM_UNIT_TYPE" val="m_h_a"/>
  <p:tag name="KSO_WM_UNIT_INDEX" val="1_3_1"/>
  <p:tag name="KSO_WM_UNIT_ID" val="diagram20201495_3*m_h_a*1_3_1"/>
  <p:tag name="KSO_WM_TEMPLATE_CATEGORY" val="diagram"/>
  <p:tag name="KSO_WM_TEMPLATE_INDEX" val="20201495"/>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130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5_1"/>
  <p:tag name="KSO_WM_UNIT_ID" val="diagram20201495_3*m_h_i*1_5_1"/>
  <p:tag name="KSO_WM_TEMPLATE_CATEGORY" val="diagram"/>
  <p:tag name="KSO_WM_TEMPLATE_INDEX" val="20201495"/>
  <p:tag name="KSO_WM_UNIT_LAYERLEVEL" val="1_1_1"/>
  <p:tag name="KSO_WM_TAG_VERSION" val="1.0"/>
  <p:tag name="KSO_WM_BEAUTIFY_FLAG" val="#wm#"/>
  <p:tag name="KSO_WM_UNIT_FILL_FORE_SCHEMECOLOR_INDEX" val="5"/>
  <p:tag name="KSO_WM_UNIT_FILL_TYPE" val="1"/>
  <p:tag name="KSO_WM_UNIT_USESOURCEFORMAT_APPLY" val="1"/>
</p:tagLst>
</file>

<file path=ppt/tags/tag1305.xml><?xml version="1.0" encoding="utf-8"?>
<p:tagLst xmlns:p="http://schemas.openxmlformats.org/presentationml/2006/main">
  <p:tag name="KSO_WM_UNIT_ISCONTENTSTITLE" val="0"/>
  <p:tag name="KSO_WM_UNIT_PRESET_TEXT" val="2019.12"/>
  <p:tag name="KSO_WM_UNIT_NOCLEAR" val="0"/>
  <p:tag name="KSO_WM_UNIT_VALUE" val="5"/>
  <p:tag name="KSO_WM_UNIT_HIGHLIGHT" val="0"/>
  <p:tag name="KSO_WM_UNIT_COMPATIBLE" val="0"/>
  <p:tag name="KSO_WM_UNIT_DIAGRAM_ISNUMVISUAL" val="0"/>
  <p:tag name="KSO_WM_UNIT_DIAGRAM_ISREFERUNIT" val="0"/>
  <p:tag name="KSO_WM_DIAGRAM_GROUP_CODE" val="m1-1"/>
  <p:tag name="KSO_WM_UNIT_TYPE" val="m_h_a"/>
  <p:tag name="KSO_WM_UNIT_INDEX" val="1_5_1"/>
  <p:tag name="KSO_WM_UNIT_ID" val="diagram20201495_3*m_h_a*1_5_1"/>
  <p:tag name="KSO_WM_TEMPLATE_CATEGORY" val="diagram"/>
  <p:tag name="KSO_WM_TEMPLATE_INDEX" val="20201495"/>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130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1"/>
  <p:tag name="KSO_WM_UNIT_ID" val="diagram20201495_3*m_h_i*1_2_1"/>
  <p:tag name="KSO_WM_TEMPLATE_CATEGORY" val="diagram"/>
  <p:tag name="KSO_WM_TEMPLATE_INDEX" val="20201495"/>
  <p:tag name="KSO_WM_UNIT_LAYERLEVEL" val="1_1_1"/>
  <p:tag name="KSO_WM_TAG_VERSION" val="1.0"/>
  <p:tag name="KSO_WM_BEAUTIFY_FLAG" val="#wm#"/>
  <p:tag name="KSO_WM_UNIT_FILL_FORE_SCHEMECOLOR_INDEX" val="6"/>
  <p:tag name="KSO_WM_UNIT_FILL_TYPE" val="1"/>
  <p:tag name="KSO_WM_UNIT_USESOURCEFORMAT_APPLY" val="1"/>
</p:tagLst>
</file>

<file path=ppt/tags/tag1307.xml><?xml version="1.0" encoding="utf-8"?>
<p:tagLst xmlns:p="http://schemas.openxmlformats.org/presentationml/2006/main">
  <p:tag name="KSO_WM_UNIT_ISCONTENTSTITLE" val="0"/>
  <p:tag name="KSO_WM_UNIT_PRESET_TEXT" val="2019.08"/>
  <p:tag name="KSO_WM_UNIT_NOCLEAR" val="0"/>
  <p:tag name="KSO_WM_UNIT_VALUE" val="5"/>
  <p:tag name="KSO_WM_UNIT_HIGHLIGHT" val="0"/>
  <p:tag name="KSO_WM_UNIT_COMPATIBLE" val="0"/>
  <p:tag name="KSO_WM_UNIT_DIAGRAM_ISNUMVISUAL" val="0"/>
  <p:tag name="KSO_WM_UNIT_DIAGRAM_ISREFERUNIT" val="0"/>
  <p:tag name="KSO_WM_DIAGRAM_GROUP_CODE" val="m1-1"/>
  <p:tag name="KSO_WM_UNIT_TYPE" val="m_h_a"/>
  <p:tag name="KSO_WM_UNIT_INDEX" val="1_2_1"/>
  <p:tag name="KSO_WM_UNIT_ID" val="diagram20201495_3*m_h_a*1_2_1"/>
  <p:tag name="KSO_WM_TEMPLATE_CATEGORY" val="diagram"/>
  <p:tag name="KSO_WM_TEMPLATE_INDEX" val="20201495"/>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130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1"/>
  <p:tag name="KSO_WM_UNIT_ID" val="diagram20201495_3*m_h_i*1_4_1"/>
  <p:tag name="KSO_WM_TEMPLATE_CATEGORY" val="diagram"/>
  <p:tag name="KSO_WM_TEMPLATE_INDEX" val="20201495"/>
  <p:tag name="KSO_WM_UNIT_LAYERLEVEL" val="1_1_1"/>
  <p:tag name="KSO_WM_TAG_VERSION" val="1.0"/>
  <p:tag name="KSO_WM_BEAUTIFY_FLAG" val="#wm#"/>
  <p:tag name="KSO_WM_UNIT_FILL_FORE_SCHEMECOLOR_INDEX" val="6"/>
  <p:tag name="KSO_WM_UNIT_FILL_TYPE" val="1"/>
  <p:tag name="KSO_WM_UNIT_USESOURCEFORMAT_APPLY" val="1"/>
</p:tagLst>
</file>

<file path=ppt/tags/tag1309.xml><?xml version="1.0" encoding="utf-8"?>
<p:tagLst xmlns:p="http://schemas.openxmlformats.org/presentationml/2006/main">
  <p:tag name="KSO_WM_UNIT_ISCONTENTSTITLE" val="0"/>
  <p:tag name="KSO_WM_UNIT_PRESET_TEXT" val="2019.11"/>
  <p:tag name="KSO_WM_UNIT_NOCLEAR" val="0"/>
  <p:tag name="KSO_WM_UNIT_VALUE" val="4"/>
  <p:tag name="KSO_WM_UNIT_HIGHLIGHT" val="0"/>
  <p:tag name="KSO_WM_UNIT_COMPATIBLE" val="0"/>
  <p:tag name="KSO_WM_UNIT_DIAGRAM_ISNUMVISUAL" val="0"/>
  <p:tag name="KSO_WM_UNIT_DIAGRAM_ISREFERUNIT" val="0"/>
  <p:tag name="KSO_WM_DIAGRAM_GROUP_CODE" val="m1-1"/>
  <p:tag name="KSO_WM_UNIT_TYPE" val="m_h_a"/>
  <p:tag name="KSO_WM_UNIT_INDEX" val="1_4_1"/>
  <p:tag name="KSO_WM_UNIT_ID" val="diagram20201495_3*m_h_a*1_4_1"/>
  <p:tag name="KSO_WM_TEMPLATE_CATEGORY" val="diagram"/>
  <p:tag name="KSO_WM_TEMPLATE_INDEX" val="20201495"/>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131.xml><?xml version="1.0" encoding="utf-8"?>
<p:tagLst xmlns:p="http://schemas.openxmlformats.org/presentationml/2006/main">
  <p:tag name="KSO_WM_BEAUTIFY_FLAG" val="#wm#"/>
  <p:tag name="KSO_WM_TEMPLATE_CATEGORY" val="diagram"/>
  <p:tag name="KSO_WM_TEMPLATE_INDEX" val="20202572"/>
  <p:tag name="KSO_WM_SLIDE_ID" val="diagram20202572_1"/>
  <p:tag name="KSO_WM_TEMPLATE_SUBCATEGORY" val="0"/>
  <p:tag name="KSO_WM_TEMPLATE_MASTER_TYPE" val="0"/>
  <p:tag name="KSO_WM_TEMPLATE_COLOR_TYPE" val="0"/>
  <p:tag name="KSO_WM_SLIDE_ITEM_CNT" val="0"/>
  <p:tag name="KSO_WM_SLIDE_INDEX" val="1"/>
  <p:tag name="KSO_WM_TEMPLATE_MASTER_THUMB_INDEX" val="0"/>
  <p:tag name="KSO_WM_UNIT_SHOW_EDIT_AREA_INDICATION" val="0"/>
  <p:tag name="KSO_WM_TAG_VERSION" val="1.0"/>
  <p:tag name="KSO_WM_SLIDE_LAYOUT" val="a_f"/>
  <p:tag name="KSO_WM_SLIDE_LAYOUT_CNT" val="1_2"/>
  <p:tag name="KSO_WM_SLIDE_TYPE" val="text"/>
  <p:tag name="KSO_WM_SLIDE_SUBTYPE" val="pureTxt"/>
  <p:tag name="KSO_WM_SLIDE_SIZE" val="945*540"/>
  <p:tag name="KSO_WM_SLIDE_POSITION" val="0*0"/>
</p:tagLst>
</file>

<file path=ppt/tags/tag1310.xml><?xml version="1.0" encoding="utf-8"?>
<p:tagLst xmlns:p="http://schemas.openxmlformats.org/presentationml/2006/main">
  <p:tag name="KSO_WM_UNIT_RELATE_UNITID" val="layout_m1"/>
  <p:tag name="KSO_WM_UNIT_PRESET_TEXT" val="添加标题"/>
  <p:tag name="KSO_WM_UNIT_NOCLEAR" val="0"/>
  <p:tag name="KSO_WM_UNIT_VALUE" val="4"/>
  <p:tag name="KSO_WM_UNIT_HIGHLIGHT" val="0"/>
  <p:tag name="KSO_WM_UNIT_COMPATIBLE" val="0"/>
  <p:tag name="KSO_WM_UNIT_DIAGRAM_ISNUMVISUAL" val="0"/>
  <p:tag name="KSO_WM_UNIT_DIAGRAM_ISREFERUNIT" val="0"/>
  <p:tag name="KSO_WM_DIAGRAM_GROUP_CODE" val="m1-1"/>
  <p:tag name="KSO_WM_UNIT_TYPE" val="m_g"/>
  <p:tag name="KSO_WM_UNIT_INDEX" val="1_1"/>
  <p:tag name="KSO_WM_UNIT_ID" val="diagram20201495_3*m_g*1_1"/>
  <p:tag name="KSO_WM_TEMPLATE_CATEGORY" val="diagram"/>
  <p:tag name="KSO_WM_TEMPLATE_INDEX" val="20201495"/>
  <p:tag name="KSO_WM_UNIT_LAYERLEVEL" val="1_1"/>
  <p:tag name="KSO_WM_TAG_VERSION" val="1.0"/>
  <p:tag name="KSO_WM_BEAUTIFY_FLAG" val="#wm#"/>
  <p:tag name="KSO_WM_UNIT_TEXT_FILL_FORE_SCHEMECOLOR_INDEX" val="14"/>
  <p:tag name="KSO_WM_UNIT_TEXT_FILL_TYPE" val="1"/>
  <p:tag name="KSO_WM_UNIT_USESOURCEFORMAT_APPLY" val="1"/>
</p:tagLst>
</file>

<file path=ppt/tags/tag131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i"/>
  <p:tag name="KSO_WM_UNIT_INDEX" val="1_2"/>
  <p:tag name="KSO_WM_UNIT_ID" val="diagram20201495_3*m_i*1_2"/>
  <p:tag name="KSO_WM_TEMPLATE_CATEGORY" val="diagram"/>
  <p:tag name="KSO_WM_TEMPLATE_INDEX" val="20201495"/>
  <p:tag name="KSO_WM_UNIT_LAYERLEVEL" val="1_1"/>
  <p:tag name="KSO_WM_TAG_VERSION" val="1.0"/>
  <p:tag name="KSO_WM_BEAUTIFY_FLAG" val="#wm#"/>
  <p:tag name="KSO_WM_UNIT_LINE_FORE_SCHEMECOLOR_INDEX" val="14"/>
  <p:tag name="KSO_WM_UNIT_LINE_FILL_TYPE" val="2"/>
  <p:tag name="KSO_WM_UNIT_USESOURCEFORMAT_APPLY" val="1"/>
</p:tagLst>
</file>

<file path=ppt/tags/tag1312.xml><?xml version="1.0" encoding="utf-8"?>
<p:tagLst xmlns:p="http://schemas.openxmlformats.org/presentationml/2006/main">
  <p:tag name="KSO_WM_UNIT_PRESET_TEXT" val="单击此处添加文本具体内容"/>
  <p:tag name="KSO_WM_UNIT_NOCLEAR" val="0"/>
  <p:tag name="KSO_WM_UNIT_VALUE" val="18"/>
  <p:tag name="KSO_WM_UNIT_HIGHLIGHT" val="0"/>
  <p:tag name="KSO_WM_UNIT_COMPATIBLE" val="0"/>
  <p:tag name="KSO_WM_UNIT_DIAGRAM_ISNUMVISUAL" val="0"/>
  <p:tag name="KSO_WM_UNIT_DIAGRAM_ISREFERUNIT" val="0"/>
  <p:tag name="KSO_WM_DIAGRAM_GROUP_CODE" val="m1-1"/>
  <p:tag name="KSO_WM_UNIT_TYPE" val="m_h_f"/>
  <p:tag name="KSO_WM_UNIT_INDEX" val="1_1_1"/>
  <p:tag name="KSO_WM_UNIT_ID" val="diagram20201495_3*m_h_f*1_1_1"/>
  <p:tag name="KSO_WM_TEMPLATE_CATEGORY" val="diagram"/>
  <p:tag name="KSO_WM_TEMPLATE_INDEX" val="20201495"/>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1313.xml><?xml version="1.0" encoding="utf-8"?>
<p:tagLst xmlns:p="http://schemas.openxmlformats.org/presentationml/2006/main">
  <p:tag name="KSO_WM_UNIT_PRESET_TEXT" val="单击此处添加文本具体内容"/>
  <p:tag name="KSO_WM_UNIT_NOCLEAR" val="0"/>
  <p:tag name="KSO_WM_UNIT_VALUE" val="18"/>
  <p:tag name="KSO_WM_UNIT_HIGHLIGHT" val="0"/>
  <p:tag name="KSO_WM_UNIT_COMPATIBLE" val="0"/>
  <p:tag name="KSO_WM_UNIT_DIAGRAM_ISNUMVISUAL" val="0"/>
  <p:tag name="KSO_WM_UNIT_DIAGRAM_ISREFERUNIT" val="0"/>
  <p:tag name="KSO_WM_DIAGRAM_GROUP_CODE" val="m1-1"/>
  <p:tag name="KSO_WM_UNIT_TYPE" val="m_h_f"/>
  <p:tag name="KSO_WM_UNIT_INDEX" val="1_2_1"/>
  <p:tag name="KSO_WM_UNIT_ID" val="diagram20201495_3*m_h_f*1_2_1"/>
  <p:tag name="KSO_WM_TEMPLATE_CATEGORY" val="diagram"/>
  <p:tag name="KSO_WM_TEMPLATE_INDEX" val="20201495"/>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1314.xml><?xml version="1.0" encoding="utf-8"?>
<p:tagLst xmlns:p="http://schemas.openxmlformats.org/presentationml/2006/main">
  <p:tag name="KSO_WM_UNIT_PRESET_TEXT" val="单击此处添加文本具体内容"/>
  <p:tag name="KSO_WM_UNIT_NOCLEAR" val="0"/>
  <p:tag name="KSO_WM_UNIT_VALUE" val="18"/>
  <p:tag name="KSO_WM_UNIT_HIGHLIGHT" val="0"/>
  <p:tag name="KSO_WM_UNIT_COMPATIBLE" val="0"/>
  <p:tag name="KSO_WM_UNIT_DIAGRAM_ISNUMVISUAL" val="0"/>
  <p:tag name="KSO_WM_UNIT_DIAGRAM_ISREFERUNIT" val="0"/>
  <p:tag name="KSO_WM_DIAGRAM_GROUP_CODE" val="m1-1"/>
  <p:tag name="KSO_WM_UNIT_TYPE" val="m_h_f"/>
  <p:tag name="KSO_WM_UNIT_INDEX" val="1_4_1"/>
  <p:tag name="KSO_WM_UNIT_ID" val="diagram20201495_3*m_h_f*1_4_1"/>
  <p:tag name="KSO_WM_TEMPLATE_CATEGORY" val="diagram"/>
  <p:tag name="KSO_WM_TEMPLATE_INDEX" val="20201495"/>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1315.xml><?xml version="1.0" encoding="utf-8"?>
<p:tagLst xmlns:p="http://schemas.openxmlformats.org/presentationml/2006/main">
  <p:tag name="KSO_WM_UNIT_PRESET_TEXT" val="单击此处添加文本具体内容"/>
  <p:tag name="KSO_WM_UNIT_NOCLEAR" val="0"/>
  <p:tag name="KSO_WM_UNIT_VALUE" val="18"/>
  <p:tag name="KSO_WM_UNIT_HIGHLIGHT" val="0"/>
  <p:tag name="KSO_WM_UNIT_COMPATIBLE" val="0"/>
  <p:tag name="KSO_WM_UNIT_DIAGRAM_ISNUMVISUAL" val="0"/>
  <p:tag name="KSO_WM_UNIT_DIAGRAM_ISREFERUNIT" val="0"/>
  <p:tag name="KSO_WM_DIAGRAM_GROUP_CODE" val="m1-1"/>
  <p:tag name="KSO_WM_UNIT_TYPE" val="m_h_f"/>
  <p:tag name="KSO_WM_UNIT_INDEX" val="1_6_1"/>
  <p:tag name="KSO_WM_UNIT_ID" val="diagram20201495_3*m_h_f*1_6_1"/>
  <p:tag name="KSO_WM_TEMPLATE_CATEGORY" val="diagram"/>
  <p:tag name="KSO_WM_TEMPLATE_INDEX" val="20201495"/>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1316.xml><?xml version="1.0" encoding="utf-8"?>
<p:tagLst xmlns:p="http://schemas.openxmlformats.org/presentationml/2006/main">
  <p:tag name="KSO_WM_UNIT_PRESET_TEXT" val="单击此处添加文本具体内容"/>
  <p:tag name="KSO_WM_UNIT_NOCLEAR" val="0"/>
  <p:tag name="KSO_WM_UNIT_VALUE" val="18"/>
  <p:tag name="KSO_WM_UNIT_HIGHLIGHT" val="0"/>
  <p:tag name="KSO_WM_UNIT_COMPATIBLE" val="0"/>
  <p:tag name="KSO_WM_UNIT_DIAGRAM_ISNUMVISUAL" val="0"/>
  <p:tag name="KSO_WM_UNIT_DIAGRAM_ISREFERUNIT" val="0"/>
  <p:tag name="KSO_WM_DIAGRAM_GROUP_CODE" val="m1-1"/>
  <p:tag name="KSO_WM_UNIT_TYPE" val="m_h_f"/>
  <p:tag name="KSO_WM_UNIT_INDEX" val="1_3_1"/>
  <p:tag name="KSO_WM_UNIT_ID" val="diagram20201495_3*m_h_f*1_3_1"/>
  <p:tag name="KSO_WM_TEMPLATE_CATEGORY" val="diagram"/>
  <p:tag name="KSO_WM_TEMPLATE_INDEX" val="20201495"/>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1317.xml><?xml version="1.0" encoding="utf-8"?>
<p:tagLst xmlns:p="http://schemas.openxmlformats.org/presentationml/2006/main">
  <p:tag name="KSO_WM_UNIT_PRESET_TEXT" val="单击此处添加文本具体内容"/>
  <p:tag name="KSO_WM_UNIT_NOCLEAR" val="0"/>
  <p:tag name="KSO_WM_UNIT_VALUE" val="18"/>
  <p:tag name="KSO_WM_UNIT_HIGHLIGHT" val="0"/>
  <p:tag name="KSO_WM_UNIT_COMPATIBLE" val="0"/>
  <p:tag name="KSO_WM_UNIT_DIAGRAM_ISNUMVISUAL" val="0"/>
  <p:tag name="KSO_WM_UNIT_DIAGRAM_ISREFERUNIT" val="0"/>
  <p:tag name="KSO_WM_DIAGRAM_GROUP_CODE" val="m1-1"/>
  <p:tag name="KSO_WM_UNIT_TYPE" val="m_h_f"/>
  <p:tag name="KSO_WM_UNIT_INDEX" val="1_5_1"/>
  <p:tag name="KSO_WM_UNIT_ID" val="diagram20201495_3*m_h_f*1_5_1"/>
  <p:tag name="KSO_WM_TEMPLATE_CATEGORY" val="diagram"/>
  <p:tag name="KSO_WM_TEMPLATE_INDEX" val="20201495"/>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1318.xml><?xml version="1.0" encoding="utf-8"?>
<p:tagLst xmlns:p="http://schemas.openxmlformats.org/presentationml/2006/main">
  <p:tag name="KSO_WM_UNIT_ISCONTENTSTITLE" val="0"/>
  <p:tag name="KSO_WM_UNIT_PRESET_TEXT" val="单击此处添加标题"/>
  <p:tag name="KSO_WM_UNIT_NOCLEAR" val="0"/>
  <p:tag name="KSO_WM_UNIT_VALUE" val="17"/>
  <p:tag name="KSO_WM_UNIT_HIGHLIGHT" val="0"/>
  <p:tag name="KSO_WM_UNIT_COMPATIBLE" val="0"/>
  <p:tag name="KSO_WM_UNIT_DIAGRAM_ISNUMVISUAL" val="0"/>
  <p:tag name="KSO_WM_UNIT_DIAGRAM_ISREFERUNIT" val="0"/>
  <p:tag name="KSO_WM_DIAGRAM_GROUP_CODE" val="m1-1"/>
  <p:tag name="KSO_WM_UNIT_TYPE" val="a"/>
  <p:tag name="KSO_WM_UNIT_INDEX" val="1"/>
  <p:tag name="KSO_WM_UNIT_ID" val="diagram20201495_3*a*1"/>
  <p:tag name="KSO_WM_TEMPLATE_CATEGORY" val="diagram"/>
  <p:tag name="KSO_WM_TEMPLATE_INDEX" val="20201495"/>
  <p:tag name="KSO_WM_UNIT_LAYERLEVEL" val="1"/>
  <p:tag name="KSO_WM_TAG_VERSION" val="1.0"/>
  <p:tag name="KSO_WM_BEAUTIFY_FLAG" val="#wm#"/>
  <p:tag name="KSO_WM_UNIT_TEXT_FILL_FORE_SCHEMECOLOR_INDEX" val="13"/>
  <p:tag name="KSO_WM_UNIT_TEXT_FILL_TYPE" val="1"/>
  <p:tag name="KSO_WM_UNIT_USESOURCEFORMAT_APPLY" val="1"/>
</p:tagLst>
</file>

<file path=ppt/tags/tag1319.xml><?xml version="1.0" encoding="utf-8"?>
<p:tagLst xmlns:p="http://schemas.openxmlformats.org/presentationml/2006/main">
  <p:tag name="KSO_WM_BEAUTIFY_FLAG" val="#wm#"/>
  <p:tag name="KSO_WM_TEMPLATE_CATEGORY" val="diagram"/>
  <p:tag name="KSO_WM_TEMPLATE_INDEX" val="20201495"/>
  <p:tag name="KSO_WM_SLIDE_ID" val="diagram20201495_3"/>
  <p:tag name="KSO_WM_TEMPLATE_SUBCATEGORY" val="0"/>
  <p:tag name="KSO_WM_SLIDE_TYPE" val="text"/>
  <p:tag name="KSO_WM_SLIDE_SUBTYPE" val="diag"/>
  <p:tag name="KSO_WM_SLIDE_ITEM_CNT" val="6"/>
  <p:tag name="KSO_WM_SLIDE_INDEX" val="3"/>
  <p:tag name="KSO_WM_SLIDE_SIZE" val="853.538*223.084"/>
  <p:tag name="KSO_WM_SLIDE_POSITION" val="53.2313*191.582"/>
  <p:tag name="KSO_WM_DIAGRAM_GROUP_CODE" val="m1-1"/>
  <p:tag name="KSO_WM_SLIDE_DIAGTYPE" val="m"/>
  <p:tag name="KSO_WM_TAG_VERSION" val="1.0"/>
  <p:tag name="KSO_WM_SLIDE_LAYOUT" val="a_b_m"/>
  <p:tag name="KSO_WM_SLIDE_LAYOUT_CNT" val="1_1_1"/>
</p:tagLst>
</file>

<file path=ppt/tags/tag132.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
  <p:tag name="KSO_WM_UNIT_ID" val="diagram20202572_1*i*1"/>
  <p:tag name="KSO_WM_TEMPLATE_CATEGORY" val="diagram"/>
  <p:tag name="KSO_WM_TEMPLATE_INDEX" val="20202572"/>
  <p:tag name="KSO_WM_UNIT_LAYERLEVEL" val="1"/>
  <p:tag name="KSO_WM_TAG_VERSION" val="1.0"/>
  <p:tag name="KSO_WM_BEAUTIFY_FLAG" val="#wm#"/>
</p:tagLst>
</file>

<file path=ppt/tags/tag1320.xml><?xml version="1.0" encoding="utf-8"?>
<p:tagLst xmlns:p="http://schemas.openxmlformats.org/presentationml/2006/main">
  <p:tag name="KSO_WM_TEMPLATE_CATEGORY" val="diagram"/>
  <p:tag name="KSO_WM_TEMPLATE_INDEX" val="20187651"/>
  <p:tag name="KSO_WM_UNIT_TYPE" val="l_h_a"/>
  <p:tag name="KSO_WM_UNIT_INDEX" val="1_2_1"/>
  <p:tag name="KSO_WM_UNIT_ID" val="diagram20187651_6*l_h_a*1_2_1"/>
  <p:tag name="KSO_WM_UNIT_LAYERLEVEL" val="1_1_1"/>
  <p:tag name="KSO_WM_UNIT_VALUE" val="15"/>
  <p:tag name="KSO_WM_UNIT_HIGHLIGHT" val="0"/>
  <p:tag name="KSO_WM_UNIT_COMPATIBLE" val="0"/>
  <p:tag name="KSO_WM_BEAUTIFY_FLAG" val="#wm#"/>
  <p:tag name="KSO_WM_TAG_VERSION" val="1.0"/>
  <p:tag name="KSO_WM_DIAGRAM_GROUP_CODE" val="l1-1"/>
  <p:tag name="KSO_WM_UNIT_ISCONTENTSTITLE" val="0"/>
  <p:tag name="KSO_WM_UNIT_PRESET_TEXT" val="单击此处添加标题"/>
  <p:tag name="KSO_WM_UNIT_TEXT_FILL_FORE_SCHEMECOLOR_INDEX" val="6"/>
  <p:tag name="KSO_WM_UNIT_TEXT_FILL_TYPE" val="1"/>
  <p:tag name="KSO_WM_UNIT_USESOURCEFORMAT_APPLY" val="1"/>
  <p:tag name="KSO_WM_UNIT_DIAGRAM_SCHEMECOLOR_ID" val="1"/>
</p:tagLst>
</file>

<file path=ppt/tags/tag1321.xml><?xml version="1.0" encoding="utf-8"?>
<p:tagLst xmlns:p="http://schemas.openxmlformats.org/presentationml/2006/main">
  <p:tag name="KSO_WM_TEMPLATE_CATEGORY" val="diagram"/>
  <p:tag name="KSO_WM_TEMPLATE_INDEX" val="20187651"/>
  <p:tag name="KSO_WM_UNIT_TYPE" val="l_h_f"/>
  <p:tag name="KSO_WM_UNIT_INDEX" val="1_2_1"/>
  <p:tag name="KSO_WM_UNIT_ID" val="diagram20187651_6*l_h_f*1_2_1"/>
  <p:tag name="KSO_WM_UNIT_LAYERLEVEL" val="1_1_1"/>
  <p:tag name="KSO_WM_UNIT_VALUE" val="32"/>
  <p:tag name="KSO_WM_UNIT_HIGHLIGHT" val="0"/>
  <p:tag name="KSO_WM_UNIT_COMPATIBLE" val="0"/>
  <p:tag name="KSO_WM_BEAUTIFY_FLAG" val="#wm#"/>
  <p:tag name="KSO_WM_TAG_VERSION" val="1.0"/>
  <p:tag name="KSO_WM_DIAGRAM_GROUP_CODE" val="l1-1"/>
  <p:tag name="KSO_WM_UNIT_PRESET_TEXT" val="单击此处添加文本具体内容"/>
  <p:tag name="KSO_WM_UNIT_USESOURCEFORMAT_APPLY" val="1"/>
  <p:tag name="KSO_WM_UNIT_DIAGRAM_SCHEMECOLOR_ID" val="1"/>
</p:tagLst>
</file>

<file path=ppt/tags/tag1322.xml><?xml version="1.0" encoding="utf-8"?>
<p:tagLst xmlns:p="http://schemas.openxmlformats.org/presentationml/2006/main">
  <p:tag name="KSO_WM_TEMPLATE_CATEGORY" val="diagram"/>
  <p:tag name="KSO_WM_TEMPLATE_INDEX" val="20187651"/>
  <p:tag name="KSO_WM_UNIT_TYPE" val="l_h_a"/>
  <p:tag name="KSO_WM_UNIT_INDEX" val="1_4_1"/>
  <p:tag name="KSO_WM_UNIT_ID" val="diagram20187651_6*l_h_a*1_4_1"/>
  <p:tag name="KSO_WM_UNIT_LAYERLEVEL" val="1_1_1"/>
  <p:tag name="KSO_WM_UNIT_VALUE" val="15"/>
  <p:tag name="KSO_WM_UNIT_HIGHLIGHT" val="0"/>
  <p:tag name="KSO_WM_UNIT_COMPATIBLE" val="0"/>
  <p:tag name="KSO_WM_BEAUTIFY_FLAG" val="#wm#"/>
  <p:tag name="KSO_WM_TAG_VERSION" val="1.0"/>
  <p:tag name="KSO_WM_DIAGRAM_GROUP_CODE" val="l1-1"/>
  <p:tag name="KSO_WM_UNIT_ISCONTENTSTITLE" val="0"/>
  <p:tag name="KSO_WM_UNIT_PRESET_TEXT" val="单击此处添加标题"/>
  <p:tag name="KSO_WM_UNIT_TEXT_FILL_FORE_SCHEMECOLOR_INDEX" val="8"/>
  <p:tag name="KSO_WM_UNIT_TEXT_FILL_TYPE" val="1"/>
  <p:tag name="KSO_WM_UNIT_USESOURCEFORMAT_APPLY" val="1"/>
  <p:tag name="KSO_WM_UNIT_DIAGRAM_SCHEMECOLOR_ID" val="1"/>
</p:tagLst>
</file>

<file path=ppt/tags/tag1323.xml><?xml version="1.0" encoding="utf-8"?>
<p:tagLst xmlns:p="http://schemas.openxmlformats.org/presentationml/2006/main">
  <p:tag name="KSO_WM_TEMPLATE_CATEGORY" val="diagram"/>
  <p:tag name="KSO_WM_TEMPLATE_INDEX" val="20187651"/>
  <p:tag name="KSO_WM_UNIT_TYPE" val="l_h_f"/>
  <p:tag name="KSO_WM_UNIT_INDEX" val="1_4_1"/>
  <p:tag name="KSO_WM_UNIT_ID" val="diagram20187651_6*l_h_f*1_4_1"/>
  <p:tag name="KSO_WM_UNIT_LAYERLEVEL" val="1_1_1"/>
  <p:tag name="KSO_WM_UNIT_VALUE" val="32"/>
  <p:tag name="KSO_WM_UNIT_HIGHLIGHT" val="0"/>
  <p:tag name="KSO_WM_UNIT_COMPATIBLE" val="0"/>
  <p:tag name="KSO_WM_BEAUTIFY_FLAG" val="#wm#"/>
  <p:tag name="KSO_WM_TAG_VERSION" val="1.0"/>
  <p:tag name="KSO_WM_DIAGRAM_GROUP_CODE" val="l1-1"/>
  <p:tag name="KSO_WM_UNIT_PRESET_TEXT" val="单击此处添加文本具体内容"/>
  <p:tag name="KSO_WM_UNIT_USESOURCEFORMAT_APPLY" val="1"/>
  <p:tag name="KSO_WM_UNIT_DIAGRAM_SCHEMECOLOR_ID" val="1"/>
</p:tagLst>
</file>

<file path=ppt/tags/tag1324.xml><?xml version="1.0" encoding="utf-8"?>
<p:tagLst xmlns:p="http://schemas.openxmlformats.org/presentationml/2006/main">
  <p:tag name="KSO_WM_TEMPLATE_CATEGORY" val="diagram"/>
  <p:tag name="KSO_WM_TEMPLATE_INDEX" val="20187651"/>
  <p:tag name="KSO_WM_UNIT_TYPE" val="l_h_a"/>
  <p:tag name="KSO_WM_UNIT_INDEX" val="1_1_1"/>
  <p:tag name="KSO_WM_UNIT_ID" val="diagram20187651_6*l_h_a*1_1_1"/>
  <p:tag name="KSO_WM_UNIT_LAYERLEVEL" val="1_1_1"/>
  <p:tag name="KSO_WM_UNIT_VALUE" val="15"/>
  <p:tag name="KSO_WM_UNIT_HIGHLIGHT" val="0"/>
  <p:tag name="KSO_WM_UNIT_COMPATIBLE" val="0"/>
  <p:tag name="KSO_WM_BEAUTIFY_FLAG" val="#wm#"/>
  <p:tag name="KSO_WM_TAG_VERSION" val="1.0"/>
  <p:tag name="KSO_WM_DIAGRAM_GROUP_CODE" val="l1-1"/>
  <p:tag name="KSO_WM_UNIT_ISCONTENTSTITLE" val="0"/>
  <p:tag name="KSO_WM_UNIT_PRESET_TEXT" val="单击此处添加标题"/>
  <p:tag name="KSO_WM_UNIT_TEXT_FILL_FORE_SCHEMECOLOR_INDEX" val="5"/>
  <p:tag name="KSO_WM_UNIT_TEXT_FILL_TYPE" val="1"/>
  <p:tag name="KSO_WM_UNIT_USESOURCEFORMAT_APPLY" val="1"/>
  <p:tag name="KSO_WM_UNIT_DIAGRAM_SCHEMECOLOR_ID" val="1"/>
</p:tagLst>
</file>

<file path=ppt/tags/tag1325.xml><?xml version="1.0" encoding="utf-8"?>
<p:tagLst xmlns:p="http://schemas.openxmlformats.org/presentationml/2006/main">
  <p:tag name="KSO_WM_TEMPLATE_CATEGORY" val="diagram"/>
  <p:tag name="KSO_WM_TEMPLATE_INDEX" val="20187651"/>
  <p:tag name="KSO_WM_UNIT_TYPE" val="l_h_f"/>
  <p:tag name="KSO_WM_UNIT_INDEX" val="1_1_1"/>
  <p:tag name="KSO_WM_UNIT_ID" val="diagram20187651_6*l_h_f*1_1_1"/>
  <p:tag name="KSO_WM_UNIT_LAYERLEVEL" val="1_1_1"/>
  <p:tag name="KSO_WM_UNIT_VALUE" val="32"/>
  <p:tag name="KSO_WM_UNIT_HIGHLIGHT" val="0"/>
  <p:tag name="KSO_WM_UNIT_COMPATIBLE" val="0"/>
  <p:tag name="KSO_WM_BEAUTIFY_FLAG" val="#wm#"/>
  <p:tag name="KSO_WM_TAG_VERSION" val="1.0"/>
  <p:tag name="KSO_WM_DIAGRAM_GROUP_CODE" val="l1-1"/>
  <p:tag name="KSO_WM_UNIT_PRESET_TEXT" val="单击此处添加文本具体内容"/>
  <p:tag name="KSO_WM_UNIT_USESOURCEFORMAT_APPLY" val="1"/>
  <p:tag name="KSO_WM_UNIT_DIAGRAM_SCHEMECOLOR_ID" val="1"/>
</p:tagLst>
</file>

<file path=ppt/tags/tag1326.xml><?xml version="1.0" encoding="utf-8"?>
<p:tagLst xmlns:p="http://schemas.openxmlformats.org/presentationml/2006/main">
  <p:tag name="KSO_WM_TEMPLATE_CATEGORY" val="diagram"/>
  <p:tag name="KSO_WM_TEMPLATE_INDEX" val="20187651"/>
  <p:tag name="KSO_WM_UNIT_TYPE" val="l_h_a"/>
  <p:tag name="KSO_WM_UNIT_INDEX" val="1_3_1"/>
  <p:tag name="KSO_WM_UNIT_ID" val="diagram20187651_6*l_h_a*1_3_1"/>
  <p:tag name="KSO_WM_UNIT_LAYERLEVEL" val="1_1_1"/>
  <p:tag name="KSO_WM_UNIT_VALUE" val="14"/>
  <p:tag name="KSO_WM_UNIT_HIGHLIGHT" val="0"/>
  <p:tag name="KSO_WM_UNIT_COMPATIBLE" val="0"/>
  <p:tag name="KSO_WM_BEAUTIFY_FLAG" val="#wm#"/>
  <p:tag name="KSO_WM_TAG_VERSION" val="1.0"/>
  <p:tag name="KSO_WM_DIAGRAM_GROUP_CODE" val="l1-1"/>
  <p:tag name="KSO_WM_UNIT_ISCONTENTSTITLE" val="0"/>
  <p:tag name="KSO_WM_UNIT_PRESET_TEXT" val="单击此处添加标题"/>
  <p:tag name="KSO_WM_UNIT_TEXT_FILL_FORE_SCHEMECOLOR_INDEX" val="7"/>
  <p:tag name="KSO_WM_UNIT_TEXT_FILL_TYPE" val="1"/>
  <p:tag name="KSO_WM_UNIT_USESOURCEFORMAT_APPLY" val="1"/>
  <p:tag name="KSO_WM_UNIT_DIAGRAM_SCHEMECOLOR_ID" val="1"/>
</p:tagLst>
</file>

<file path=ppt/tags/tag1327.xml><?xml version="1.0" encoding="utf-8"?>
<p:tagLst xmlns:p="http://schemas.openxmlformats.org/presentationml/2006/main">
  <p:tag name="KSO_WM_TEMPLATE_CATEGORY" val="diagram"/>
  <p:tag name="KSO_WM_TEMPLATE_INDEX" val="20187651"/>
  <p:tag name="KSO_WM_UNIT_TYPE" val="l_h_f"/>
  <p:tag name="KSO_WM_UNIT_INDEX" val="1_3_1"/>
  <p:tag name="KSO_WM_UNIT_ID" val="diagram20187651_6*l_h_f*1_3_1"/>
  <p:tag name="KSO_WM_UNIT_LAYERLEVEL" val="1_1_1"/>
  <p:tag name="KSO_WM_UNIT_VALUE" val="32"/>
  <p:tag name="KSO_WM_UNIT_HIGHLIGHT" val="0"/>
  <p:tag name="KSO_WM_UNIT_COMPATIBLE" val="0"/>
  <p:tag name="KSO_WM_BEAUTIFY_FLAG" val="#wm#"/>
  <p:tag name="KSO_WM_TAG_VERSION" val="1.0"/>
  <p:tag name="KSO_WM_DIAGRAM_GROUP_CODE" val="l1-1"/>
  <p:tag name="KSO_WM_UNIT_PRESET_TEXT" val="单击此处添加文本具体内容"/>
  <p:tag name="KSO_WM_UNIT_USESOURCEFORMAT_APPLY" val="1"/>
  <p:tag name="KSO_WM_UNIT_DIAGRAM_SCHEMECOLOR_ID" val="1"/>
</p:tagLst>
</file>

<file path=ppt/tags/tag1328.xml><?xml version="1.0" encoding="utf-8"?>
<p:tagLst xmlns:p="http://schemas.openxmlformats.org/presentationml/2006/main">
  <p:tag name="KSO_WM_TEMPLATE_CATEGORY" val="diagram"/>
  <p:tag name="KSO_WM_TEMPLATE_INDEX" val="20187651"/>
  <p:tag name="KSO_WM_UNIT_ID" val="diagram20187651_6*l_h_i*1_4_14"/>
  <p:tag name="KSO_WM_UNIT_LAYERLEVEL" val="1_1_1"/>
  <p:tag name="KSO_WM_BEAUTIFY_FLAG" val="#wm#"/>
  <p:tag name="KSO_WM_TAG_VERSION" val="1.0"/>
  <p:tag name="KSO_WM_DIAGRAM_GROUP_CODE" val="l1-1"/>
  <p:tag name="KSO_WM_UNIT_HIGHLIGHT" val="0"/>
  <p:tag name="KSO_WM_UNIT_COMPATIBLE" val="0"/>
  <p:tag name="KSO_WM_UNIT_TYPE" val="l_h_i"/>
  <p:tag name="KSO_WM_UNIT_INDEX" val="1_4_14"/>
  <p:tag name="KSO_WM_UNIT_TEXT_FILL_FORE_SCHEMECOLOR_INDEX" val="13"/>
  <p:tag name="KSO_WM_UNIT_TEXT_FILL_TYPE" val="1"/>
  <p:tag name="KSO_WM_UNIT_USESOURCEFORMAT_APPLY" val="1"/>
  <p:tag name="KSO_WM_UNIT_DIAGRAM_SCHEMECOLOR_ID" val="1"/>
</p:tagLst>
</file>

<file path=ppt/tags/tag1329.xml><?xml version="1.0" encoding="utf-8"?>
<p:tagLst xmlns:p="http://schemas.openxmlformats.org/presentationml/2006/main">
  <p:tag name="KSO_WM_TEMPLATE_CATEGORY" val="diagram"/>
  <p:tag name="KSO_WM_TEMPLATE_INDEX" val="20187651"/>
  <p:tag name="KSO_WM_UNIT_ID" val="diagram20187651_6*l_h_i*1_4_12"/>
  <p:tag name="KSO_WM_UNIT_LAYERLEVEL" val="1_1_1"/>
  <p:tag name="KSO_WM_BEAUTIFY_FLAG" val="#wm#"/>
  <p:tag name="KSO_WM_TAG_VERSION" val="1.0"/>
  <p:tag name="KSO_WM_DIAGRAM_GROUP_CODE" val="l1-1"/>
  <p:tag name="KSO_WM_UNIT_HIGHLIGHT" val="0"/>
  <p:tag name="KSO_WM_UNIT_COMPATIBLE" val="0"/>
  <p:tag name="KSO_WM_UNIT_TYPE" val="l_h_i"/>
  <p:tag name="KSO_WM_UNIT_INDEX" val="1_4_12"/>
  <p:tag name="KSO_WM_UNIT_TEXT_FILL_FORE_SCHEMECOLOR_INDEX" val="13"/>
  <p:tag name="KSO_WM_UNIT_TEXT_FILL_TYPE" val="1"/>
  <p:tag name="KSO_WM_UNIT_USESOURCEFORMAT_APPLY" val="1"/>
  <p:tag name="KSO_WM_UNIT_DIAGRAM_SCHEMECOLOR_ID" val="1"/>
</p:tagLst>
</file>

<file path=ppt/tags/tag133.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2"/>
  <p:tag name="KSO_WM_UNIT_ID" val="diagram20202572_1*i*2"/>
  <p:tag name="KSO_WM_TEMPLATE_CATEGORY" val="diagram"/>
  <p:tag name="KSO_WM_TEMPLATE_INDEX" val="20202572"/>
  <p:tag name="KSO_WM_UNIT_LAYERLEVEL" val="1"/>
  <p:tag name="KSO_WM_TAG_VERSION" val="1.0"/>
  <p:tag name="KSO_WM_BEAUTIFY_FLAG" val="#wm#"/>
</p:tagLst>
</file>

<file path=ppt/tags/tag1330.xml><?xml version="1.0" encoding="utf-8"?>
<p:tagLst xmlns:p="http://schemas.openxmlformats.org/presentationml/2006/main">
  <p:tag name="KSO_WM_TEMPLATE_CATEGORY" val="diagram"/>
  <p:tag name="KSO_WM_TEMPLATE_INDEX" val="20187651"/>
  <p:tag name="KSO_WM_UNIT_ID" val="diagram20187651_6*l_h_i*1_4_8"/>
  <p:tag name="KSO_WM_UNIT_LAYERLEVEL" val="1_1_1"/>
  <p:tag name="KSO_WM_BEAUTIFY_FLAG" val="#wm#"/>
  <p:tag name="KSO_WM_TAG_VERSION" val="1.0"/>
  <p:tag name="KSO_WM_DIAGRAM_GROUP_CODE" val="l1-1"/>
  <p:tag name="KSO_WM_UNIT_HIGHLIGHT" val="0"/>
  <p:tag name="KSO_WM_UNIT_COMPATIBLE" val="0"/>
  <p:tag name="KSO_WM_UNIT_TYPE" val="l_h_i"/>
  <p:tag name="KSO_WM_UNIT_INDEX" val="1_4_8"/>
  <p:tag name="KSO_WM_UNIT_TEXT_FILL_FORE_SCHEMECOLOR_INDEX" val="13"/>
  <p:tag name="KSO_WM_UNIT_TEXT_FILL_TYPE" val="1"/>
  <p:tag name="KSO_WM_UNIT_USESOURCEFORMAT_APPLY" val="1"/>
  <p:tag name="KSO_WM_UNIT_DIAGRAM_SCHEMECOLOR_ID" val="1"/>
</p:tagLst>
</file>

<file path=ppt/tags/tag1331.xml><?xml version="1.0" encoding="utf-8"?>
<p:tagLst xmlns:p="http://schemas.openxmlformats.org/presentationml/2006/main">
  <p:tag name="KSO_WM_TEMPLATE_CATEGORY" val="diagram"/>
  <p:tag name="KSO_WM_TEMPLATE_INDEX" val="20187651"/>
  <p:tag name="KSO_WM_UNIT_ID" val="diagram20187651_6*l_h_i*1_4_7"/>
  <p:tag name="KSO_WM_UNIT_LAYERLEVEL" val="1_1_1"/>
  <p:tag name="KSO_WM_BEAUTIFY_FLAG" val="#wm#"/>
  <p:tag name="KSO_WM_TAG_VERSION" val="1.0"/>
  <p:tag name="KSO_WM_DIAGRAM_GROUP_CODE" val="l1-1"/>
  <p:tag name="KSO_WM_UNIT_HIGHLIGHT" val="0"/>
  <p:tag name="KSO_WM_UNIT_COMPATIBLE" val="0"/>
  <p:tag name="KSO_WM_UNIT_TYPE" val="l_h_i"/>
  <p:tag name="KSO_WM_UNIT_INDEX" val="1_4_7"/>
  <p:tag name="KSO_WM_UNIT_TEXT_FILL_FORE_SCHEMECOLOR_INDEX" val="13"/>
  <p:tag name="KSO_WM_UNIT_TEXT_FILL_TYPE" val="1"/>
  <p:tag name="KSO_WM_UNIT_USESOURCEFORMAT_APPLY" val="1"/>
  <p:tag name="KSO_WM_UNIT_DIAGRAM_SCHEMECOLOR_ID" val="1"/>
</p:tagLst>
</file>

<file path=ppt/tags/tag1332.xml><?xml version="1.0" encoding="utf-8"?>
<p:tagLst xmlns:p="http://schemas.openxmlformats.org/presentationml/2006/main">
  <p:tag name="KSO_WM_TEMPLATE_CATEGORY" val="diagram"/>
  <p:tag name="KSO_WM_TEMPLATE_INDEX" val="20187651"/>
  <p:tag name="KSO_WM_UNIT_ID" val="diagram20187651_6*l_h_i*1_4_6"/>
  <p:tag name="KSO_WM_UNIT_LAYERLEVEL" val="1_1_1"/>
  <p:tag name="KSO_WM_BEAUTIFY_FLAG" val="#wm#"/>
  <p:tag name="KSO_WM_TAG_VERSION" val="1.0"/>
  <p:tag name="KSO_WM_DIAGRAM_GROUP_CODE" val="l1-1"/>
  <p:tag name="KSO_WM_UNIT_HIGHLIGHT" val="0"/>
  <p:tag name="KSO_WM_UNIT_COMPATIBLE" val="0"/>
  <p:tag name="KSO_WM_UNIT_TYPE" val="l_h_i"/>
  <p:tag name="KSO_WM_UNIT_INDEX" val="1_4_6"/>
  <p:tag name="KSO_WM_UNIT_TEXT_FILL_FORE_SCHEMECOLOR_INDEX" val="13"/>
  <p:tag name="KSO_WM_UNIT_TEXT_FILL_TYPE" val="1"/>
  <p:tag name="KSO_WM_UNIT_USESOURCEFORMAT_APPLY" val="1"/>
  <p:tag name="KSO_WM_UNIT_DIAGRAM_SCHEMECOLOR_ID" val="1"/>
</p:tagLst>
</file>

<file path=ppt/tags/tag1333.xml><?xml version="1.0" encoding="utf-8"?>
<p:tagLst xmlns:p="http://schemas.openxmlformats.org/presentationml/2006/main">
  <p:tag name="KSO_WM_TEMPLATE_CATEGORY" val="diagram"/>
  <p:tag name="KSO_WM_TEMPLATE_INDEX" val="20187651"/>
  <p:tag name="KSO_WM_UNIT_ID" val="diagram20187651_6*l_h_i*1_4_5"/>
  <p:tag name="KSO_WM_UNIT_LAYERLEVEL" val="1_1_1"/>
  <p:tag name="KSO_WM_BEAUTIFY_FLAG" val="#wm#"/>
  <p:tag name="KSO_WM_TAG_VERSION" val="1.0"/>
  <p:tag name="KSO_WM_DIAGRAM_GROUP_CODE" val="l1-1"/>
  <p:tag name="KSO_WM_UNIT_HIGHLIGHT" val="0"/>
  <p:tag name="KSO_WM_UNIT_COMPATIBLE" val="0"/>
  <p:tag name="KSO_WM_UNIT_TYPE" val="l_h_i"/>
  <p:tag name="KSO_WM_UNIT_INDEX" val="1_4_5"/>
  <p:tag name="KSO_WM_UNIT_TEXT_FILL_FORE_SCHEMECOLOR_INDEX" val="13"/>
  <p:tag name="KSO_WM_UNIT_TEXT_FILL_TYPE" val="1"/>
  <p:tag name="KSO_WM_UNIT_USESOURCEFORMAT_APPLY" val="1"/>
  <p:tag name="KSO_WM_UNIT_DIAGRAM_SCHEMECOLOR_ID" val="1"/>
</p:tagLst>
</file>

<file path=ppt/tags/tag1334.xml><?xml version="1.0" encoding="utf-8"?>
<p:tagLst xmlns:p="http://schemas.openxmlformats.org/presentationml/2006/main">
  <p:tag name="KSO_WM_TEMPLATE_CATEGORY" val="diagram"/>
  <p:tag name="KSO_WM_TEMPLATE_INDEX" val="20187651"/>
  <p:tag name="KSO_WM_UNIT_ID" val="diagram20187651_6*l_h_i*1_4_4"/>
  <p:tag name="KSO_WM_UNIT_LAYERLEVEL" val="1_1_1"/>
  <p:tag name="KSO_WM_BEAUTIFY_FLAG" val="#wm#"/>
  <p:tag name="KSO_WM_TAG_VERSION" val="1.0"/>
  <p:tag name="KSO_WM_DIAGRAM_GROUP_CODE" val="l1-1"/>
  <p:tag name="KSO_WM_UNIT_HIGHLIGHT" val="0"/>
  <p:tag name="KSO_WM_UNIT_COMPATIBLE" val="0"/>
  <p:tag name="KSO_WM_UNIT_TYPE" val="l_h_i"/>
  <p:tag name="KSO_WM_UNIT_INDEX" val="1_4_4"/>
  <p:tag name="KSO_WM_UNIT_TEXT_FILL_FORE_SCHEMECOLOR_INDEX" val="13"/>
  <p:tag name="KSO_WM_UNIT_TEXT_FILL_TYPE" val="1"/>
  <p:tag name="KSO_WM_UNIT_USESOURCEFORMAT_APPLY" val="1"/>
  <p:tag name="KSO_WM_UNIT_DIAGRAM_SCHEMECOLOR_ID" val="1"/>
</p:tagLst>
</file>

<file path=ppt/tags/tag1335.xml><?xml version="1.0" encoding="utf-8"?>
<p:tagLst xmlns:p="http://schemas.openxmlformats.org/presentationml/2006/main">
  <p:tag name="KSO_WM_TEMPLATE_CATEGORY" val="diagram"/>
  <p:tag name="KSO_WM_TEMPLATE_INDEX" val="20187651"/>
  <p:tag name="KSO_WM_UNIT_ID" val="diagram20187651_6*l_h_i*1_4_3"/>
  <p:tag name="KSO_WM_UNIT_LAYERLEVEL" val="1_1_1"/>
  <p:tag name="KSO_WM_BEAUTIFY_FLAG" val="#wm#"/>
  <p:tag name="KSO_WM_TAG_VERSION" val="1.0"/>
  <p:tag name="KSO_WM_DIAGRAM_GROUP_CODE" val="l1-1"/>
  <p:tag name="KSO_WM_UNIT_HIGHLIGHT" val="0"/>
  <p:tag name="KSO_WM_UNIT_COMPATIBLE" val="0"/>
  <p:tag name="KSO_WM_UNIT_TYPE" val="l_h_i"/>
  <p:tag name="KSO_WM_UNIT_INDEX" val="1_4_3"/>
  <p:tag name="KSO_WM_UNIT_TEXT_FILL_FORE_SCHEMECOLOR_INDEX" val="13"/>
  <p:tag name="KSO_WM_UNIT_TEXT_FILL_TYPE" val="1"/>
  <p:tag name="KSO_WM_UNIT_USESOURCEFORMAT_APPLY" val="1"/>
  <p:tag name="KSO_WM_UNIT_DIAGRAM_SCHEMECOLOR_ID" val="1"/>
</p:tagLst>
</file>

<file path=ppt/tags/tag1336.xml><?xml version="1.0" encoding="utf-8"?>
<p:tagLst xmlns:p="http://schemas.openxmlformats.org/presentationml/2006/main">
  <p:tag name="KSO_WM_TEMPLATE_CATEGORY" val="diagram"/>
  <p:tag name="KSO_WM_TEMPLATE_INDEX" val="20187651"/>
  <p:tag name="KSO_WM_UNIT_ID" val="diagram20187651_6*l_h_i*1_4_2"/>
  <p:tag name="KSO_WM_UNIT_LAYERLEVEL" val="1_1_1"/>
  <p:tag name="KSO_WM_BEAUTIFY_FLAG" val="#wm#"/>
  <p:tag name="KSO_WM_TAG_VERSION" val="1.0"/>
  <p:tag name="KSO_WM_DIAGRAM_GROUP_CODE" val="l1-1"/>
  <p:tag name="KSO_WM_UNIT_HIGHLIGHT" val="0"/>
  <p:tag name="KSO_WM_UNIT_COMPATIBLE" val="0"/>
  <p:tag name="KSO_WM_UNIT_TYPE" val="l_h_i"/>
  <p:tag name="KSO_WM_UNIT_INDEX" val="1_4_2"/>
  <p:tag name="KSO_WM_UNIT_FILL_FORE_SCHEMECOLOR_INDEX" val="8"/>
  <p:tag name="KSO_WM_UNIT_FILL_TYPE" val="1"/>
  <p:tag name="KSO_WM_UNIT_TEXT_FILL_FORE_SCHEMECOLOR_INDEX" val="13"/>
  <p:tag name="KSO_WM_UNIT_TEXT_FILL_TYPE" val="1"/>
  <p:tag name="KSO_WM_UNIT_USESOURCEFORMAT_APPLY" val="1"/>
  <p:tag name="KSO_WM_UNIT_DIAGRAM_SCHEMECOLOR_ID" val="1"/>
</p:tagLst>
</file>

<file path=ppt/tags/tag1337.xml><?xml version="1.0" encoding="utf-8"?>
<p:tagLst xmlns:p="http://schemas.openxmlformats.org/presentationml/2006/main">
  <p:tag name="KSO_WM_TEMPLATE_CATEGORY" val="diagram"/>
  <p:tag name="KSO_WM_TEMPLATE_INDEX" val="20187651"/>
  <p:tag name="KSO_WM_UNIT_ID" val="diagram20187651_6*l_h_i*1_4_1"/>
  <p:tag name="KSO_WM_UNIT_LAYERLEVEL" val="1_1_1"/>
  <p:tag name="KSO_WM_BEAUTIFY_FLAG" val="#wm#"/>
  <p:tag name="KSO_WM_TAG_VERSION" val="1.0"/>
  <p:tag name="KSO_WM_DIAGRAM_GROUP_CODE" val="l1-1"/>
  <p:tag name="KSO_WM_UNIT_HIGHLIGHT" val="0"/>
  <p:tag name="KSO_WM_UNIT_COMPATIBLE" val="0"/>
  <p:tag name="KSO_WM_UNIT_TYPE" val="l_h_i"/>
  <p:tag name="KSO_WM_UNIT_INDEX" val="1_4_1"/>
  <p:tag name="KSO_WM_UNIT_FILL_FORE_SCHEMECOLOR_INDEX" val="8"/>
  <p:tag name="KSO_WM_UNIT_FILL_TYPE" val="1"/>
  <p:tag name="KSO_WM_UNIT_TEXT_FILL_FORE_SCHEMECOLOR_INDEX" val="13"/>
  <p:tag name="KSO_WM_UNIT_TEXT_FILL_TYPE" val="1"/>
  <p:tag name="KSO_WM_UNIT_USESOURCEFORMAT_APPLY" val="1"/>
  <p:tag name="KSO_WM_UNIT_DIAGRAM_SCHEMECOLOR_ID" val="1"/>
</p:tagLst>
</file>

<file path=ppt/tags/tag1338.xml><?xml version="1.0" encoding="utf-8"?>
<p:tagLst xmlns:p="http://schemas.openxmlformats.org/presentationml/2006/main">
  <p:tag name="KSO_WM_TEMPLATE_CATEGORY" val="diagram"/>
  <p:tag name="KSO_WM_TEMPLATE_INDEX" val="20187651"/>
  <p:tag name="KSO_WM_UNIT_ID" val="diagram20187651_6*l_h_i*1_4_13"/>
  <p:tag name="KSO_WM_UNIT_LAYERLEVEL" val="1_1_1"/>
  <p:tag name="KSO_WM_BEAUTIFY_FLAG" val="#wm#"/>
  <p:tag name="KSO_WM_TAG_VERSION" val="1.0"/>
  <p:tag name="KSO_WM_DIAGRAM_GROUP_CODE" val="l1-1"/>
  <p:tag name="KSO_WM_UNIT_HIGHLIGHT" val="0"/>
  <p:tag name="KSO_WM_UNIT_COMPATIBLE" val="0"/>
  <p:tag name="KSO_WM_UNIT_TYPE" val="l_h_i"/>
  <p:tag name="KSO_WM_UNIT_INDEX" val="1_4_13"/>
  <p:tag name="KSO_WM_UNIT_FILL_FORE_SCHEMECOLOR_INDEX" val="8"/>
  <p:tag name="KSO_WM_UNIT_FILL_TYPE" val="1"/>
  <p:tag name="KSO_WM_UNIT_TEXT_FILL_FORE_SCHEMECOLOR_INDEX" val="13"/>
  <p:tag name="KSO_WM_UNIT_TEXT_FILL_TYPE" val="1"/>
  <p:tag name="KSO_WM_UNIT_USESOURCEFORMAT_APPLY" val="1"/>
  <p:tag name="KSO_WM_UNIT_DIAGRAM_SCHEMECOLOR_ID" val="1"/>
</p:tagLst>
</file>

<file path=ppt/tags/tag1339.xml><?xml version="1.0" encoding="utf-8"?>
<p:tagLst xmlns:p="http://schemas.openxmlformats.org/presentationml/2006/main">
  <p:tag name="KSO_WM_TEMPLATE_CATEGORY" val="diagram"/>
  <p:tag name="KSO_WM_TEMPLATE_INDEX" val="20187651"/>
  <p:tag name="KSO_WM_UNIT_ID" val="diagram20187651_6*l_h_i*1_4_11"/>
  <p:tag name="KSO_WM_UNIT_LAYERLEVEL" val="1_1_1"/>
  <p:tag name="KSO_WM_BEAUTIFY_FLAG" val="#wm#"/>
  <p:tag name="KSO_WM_TAG_VERSION" val="1.0"/>
  <p:tag name="KSO_WM_DIAGRAM_GROUP_CODE" val="l1-1"/>
  <p:tag name="KSO_WM_UNIT_HIGHLIGHT" val="0"/>
  <p:tag name="KSO_WM_UNIT_COMPATIBLE" val="0"/>
  <p:tag name="KSO_WM_UNIT_TYPE" val="l_h_i"/>
  <p:tag name="KSO_WM_UNIT_INDEX" val="1_4_11"/>
  <p:tag name="KSO_WM_UNIT_FILL_FORE_SCHEMECOLOR_INDEX" val="8"/>
  <p:tag name="KSO_WM_UNIT_FILL_TYPE" val="1"/>
  <p:tag name="KSO_WM_UNIT_TEXT_FILL_FORE_SCHEMECOLOR_INDEX" val="13"/>
  <p:tag name="KSO_WM_UNIT_TEXT_FILL_TYPE" val="1"/>
  <p:tag name="KSO_WM_UNIT_USESOURCEFORMAT_APPLY" val="1"/>
  <p:tag name="KSO_WM_UNIT_DIAGRAM_SCHEMECOLOR_ID" val="1"/>
</p:tagLst>
</file>

<file path=ppt/tags/tag134.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3"/>
  <p:tag name="KSO_WM_UNIT_ID" val="diagram20202572_1*i*3"/>
  <p:tag name="KSO_WM_TEMPLATE_CATEGORY" val="diagram"/>
  <p:tag name="KSO_WM_TEMPLATE_INDEX" val="20202572"/>
  <p:tag name="KSO_WM_UNIT_LAYERLEVEL" val="1"/>
  <p:tag name="KSO_WM_TAG_VERSION" val="1.0"/>
  <p:tag name="KSO_WM_BEAUTIFY_FLAG" val="#wm#"/>
</p:tagLst>
</file>

<file path=ppt/tags/tag1340.xml><?xml version="1.0" encoding="utf-8"?>
<p:tagLst xmlns:p="http://schemas.openxmlformats.org/presentationml/2006/main">
  <p:tag name="KSO_WM_TEMPLATE_CATEGORY" val="diagram"/>
  <p:tag name="KSO_WM_TEMPLATE_INDEX" val="20187651"/>
  <p:tag name="KSO_WM_UNIT_ID" val="diagram20187651_6*l_h_i*1_4_10"/>
  <p:tag name="KSO_WM_UNIT_LAYERLEVEL" val="1_1_1"/>
  <p:tag name="KSO_WM_BEAUTIFY_FLAG" val="#wm#"/>
  <p:tag name="KSO_WM_TAG_VERSION" val="1.0"/>
  <p:tag name="KSO_WM_DIAGRAM_GROUP_CODE" val="l1-1"/>
  <p:tag name="KSO_WM_UNIT_HIGHLIGHT" val="0"/>
  <p:tag name="KSO_WM_UNIT_COMPATIBLE" val="0"/>
  <p:tag name="KSO_WM_UNIT_TYPE" val="l_h_i"/>
  <p:tag name="KSO_WM_UNIT_INDEX" val="1_4_10"/>
  <p:tag name="KSO_WM_UNIT_FILL_FORE_SCHEMECOLOR_INDEX" val="8"/>
  <p:tag name="KSO_WM_UNIT_FILL_TYPE" val="1"/>
  <p:tag name="KSO_WM_UNIT_TEXT_FILL_FORE_SCHEMECOLOR_INDEX" val="13"/>
  <p:tag name="KSO_WM_UNIT_TEXT_FILL_TYPE" val="1"/>
  <p:tag name="KSO_WM_UNIT_USESOURCEFORMAT_APPLY" val="1"/>
  <p:tag name="KSO_WM_UNIT_DIAGRAM_SCHEMECOLOR_ID" val="1"/>
</p:tagLst>
</file>

<file path=ppt/tags/tag1341.xml><?xml version="1.0" encoding="utf-8"?>
<p:tagLst xmlns:p="http://schemas.openxmlformats.org/presentationml/2006/main">
  <p:tag name="KSO_WM_TEMPLATE_CATEGORY" val="diagram"/>
  <p:tag name="KSO_WM_TEMPLATE_INDEX" val="20187651"/>
  <p:tag name="KSO_WM_UNIT_ID" val="diagram20187651_6*l_h_i*1_4_9"/>
  <p:tag name="KSO_WM_UNIT_LAYERLEVEL" val="1_1_1"/>
  <p:tag name="KSO_WM_BEAUTIFY_FLAG" val="#wm#"/>
  <p:tag name="KSO_WM_TAG_VERSION" val="1.0"/>
  <p:tag name="KSO_WM_DIAGRAM_GROUP_CODE" val="l1-1"/>
  <p:tag name="KSO_WM_UNIT_HIGHLIGHT" val="0"/>
  <p:tag name="KSO_WM_UNIT_COMPATIBLE" val="0"/>
  <p:tag name="KSO_WM_UNIT_TYPE" val="l_h_i"/>
  <p:tag name="KSO_WM_UNIT_INDEX" val="1_4_9"/>
  <p:tag name="KSO_WM_UNIT_FILL_FORE_SCHEMECOLOR_INDEX" val="14"/>
  <p:tag name="KSO_WM_UNIT_FILL_TYPE" val="1"/>
  <p:tag name="KSO_WM_UNIT_TEXT_FILL_FORE_SCHEMECOLOR_INDEX" val="13"/>
  <p:tag name="KSO_WM_UNIT_TEXT_FILL_TYPE" val="1"/>
  <p:tag name="KSO_WM_UNIT_USESOURCEFORMAT_APPLY" val="1"/>
  <p:tag name="KSO_WM_UNIT_DIAGRAM_SCHEMECOLOR_ID" val="1"/>
</p:tagLst>
</file>

<file path=ppt/tags/tag1342.xml><?xml version="1.0" encoding="utf-8"?>
<p:tagLst xmlns:p="http://schemas.openxmlformats.org/presentationml/2006/main">
  <p:tag name="KSO_WM_TEMPLATE_CATEGORY" val="diagram"/>
  <p:tag name="KSO_WM_TEMPLATE_INDEX" val="20187651"/>
  <p:tag name="KSO_WM_UNIT_ID" val="diagram20187651_6*l_h_i*1_3_14"/>
  <p:tag name="KSO_WM_UNIT_LAYERLEVEL" val="1_1_1"/>
  <p:tag name="KSO_WM_BEAUTIFY_FLAG" val="#wm#"/>
  <p:tag name="KSO_WM_TAG_VERSION" val="1.0"/>
  <p:tag name="KSO_WM_DIAGRAM_GROUP_CODE" val="l1-1"/>
  <p:tag name="KSO_WM_UNIT_HIGHLIGHT" val="0"/>
  <p:tag name="KSO_WM_UNIT_COMPATIBLE" val="0"/>
  <p:tag name="KSO_WM_UNIT_TYPE" val="l_h_i"/>
  <p:tag name="KSO_WM_UNIT_INDEX" val="1_3_14"/>
  <p:tag name="KSO_WM_UNIT_TEXT_FILL_FORE_SCHEMECOLOR_INDEX" val="13"/>
  <p:tag name="KSO_WM_UNIT_TEXT_FILL_TYPE" val="1"/>
  <p:tag name="KSO_WM_UNIT_USESOURCEFORMAT_APPLY" val="1"/>
  <p:tag name="KSO_WM_UNIT_DIAGRAM_SCHEMECOLOR_ID" val="1"/>
</p:tagLst>
</file>

<file path=ppt/tags/tag1343.xml><?xml version="1.0" encoding="utf-8"?>
<p:tagLst xmlns:p="http://schemas.openxmlformats.org/presentationml/2006/main">
  <p:tag name="KSO_WM_TEMPLATE_CATEGORY" val="diagram"/>
  <p:tag name="KSO_WM_TEMPLATE_INDEX" val="20187651"/>
  <p:tag name="KSO_WM_UNIT_ID" val="diagram20187651_6*l_h_i*1_3_8"/>
  <p:tag name="KSO_WM_UNIT_LAYERLEVEL" val="1_1_1"/>
  <p:tag name="KSO_WM_BEAUTIFY_FLAG" val="#wm#"/>
  <p:tag name="KSO_WM_TAG_VERSION" val="1.0"/>
  <p:tag name="KSO_WM_DIAGRAM_GROUP_CODE" val="l1-1"/>
  <p:tag name="KSO_WM_UNIT_HIGHLIGHT" val="0"/>
  <p:tag name="KSO_WM_UNIT_COMPATIBLE" val="0"/>
  <p:tag name="KSO_WM_UNIT_TYPE" val="l_h_i"/>
  <p:tag name="KSO_WM_UNIT_INDEX" val="1_3_8"/>
  <p:tag name="KSO_WM_UNIT_TEXT_FILL_FORE_SCHEMECOLOR_INDEX" val="13"/>
  <p:tag name="KSO_WM_UNIT_TEXT_FILL_TYPE" val="1"/>
  <p:tag name="KSO_WM_UNIT_USESOURCEFORMAT_APPLY" val="1"/>
  <p:tag name="KSO_WM_UNIT_DIAGRAM_SCHEMECOLOR_ID" val="1"/>
</p:tagLst>
</file>

<file path=ppt/tags/tag1344.xml><?xml version="1.0" encoding="utf-8"?>
<p:tagLst xmlns:p="http://schemas.openxmlformats.org/presentationml/2006/main">
  <p:tag name="KSO_WM_TEMPLATE_CATEGORY" val="diagram"/>
  <p:tag name="KSO_WM_TEMPLATE_INDEX" val="20187651"/>
  <p:tag name="KSO_WM_UNIT_ID" val="diagram20187651_6*l_h_i*1_3_7"/>
  <p:tag name="KSO_WM_UNIT_LAYERLEVEL" val="1_1_1"/>
  <p:tag name="KSO_WM_BEAUTIFY_FLAG" val="#wm#"/>
  <p:tag name="KSO_WM_TAG_VERSION" val="1.0"/>
  <p:tag name="KSO_WM_DIAGRAM_GROUP_CODE" val="l1-1"/>
  <p:tag name="KSO_WM_UNIT_HIGHLIGHT" val="0"/>
  <p:tag name="KSO_WM_UNIT_COMPATIBLE" val="0"/>
  <p:tag name="KSO_WM_UNIT_TYPE" val="l_h_i"/>
  <p:tag name="KSO_WM_UNIT_INDEX" val="1_3_7"/>
  <p:tag name="KSO_WM_UNIT_TEXT_FILL_FORE_SCHEMECOLOR_INDEX" val="13"/>
  <p:tag name="KSO_WM_UNIT_TEXT_FILL_TYPE" val="1"/>
  <p:tag name="KSO_WM_UNIT_USESOURCEFORMAT_APPLY" val="1"/>
  <p:tag name="KSO_WM_UNIT_DIAGRAM_SCHEMECOLOR_ID" val="1"/>
</p:tagLst>
</file>

<file path=ppt/tags/tag1345.xml><?xml version="1.0" encoding="utf-8"?>
<p:tagLst xmlns:p="http://schemas.openxmlformats.org/presentationml/2006/main">
  <p:tag name="KSO_WM_TEMPLATE_CATEGORY" val="diagram"/>
  <p:tag name="KSO_WM_TEMPLATE_INDEX" val="20187651"/>
  <p:tag name="KSO_WM_UNIT_ID" val="diagram20187651_6*l_h_i*1_3_6"/>
  <p:tag name="KSO_WM_UNIT_LAYERLEVEL" val="1_1_1"/>
  <p:tag name="KSO_WM_BEAUTIFY_FLAG" val="#wm#"/>
  <p:tag name="KSO_WM_TAG_VERSION" val="1.0"/>
  <p:tag name="KSO_WM_DIAGRAM_GROUP_CODE" val="l1-1"/>
  <p:tag name="KSO_WM_UNIT_HIGHLIGHT" val="0"/>
  <p:tag name="KSO_WM_UNIT_COMPATIBLE" val="0"/>
  <p:tag name="KSO_WM_UNIT_TYPE" val="l_h_i"/>
  <p:tag name="KSO_WM_UNIT_INDEX" val="1_3_6"/>
  <p:tag name="KSO_WM_UNIT_TEXT_FILL_FORE_SCHEMECOLOR_INDEX" val="13"/>
  <p:tag name="KSO_WM_UNIT_TEXT_FILL_TYPE" val="1"/>
  <p:tag name="KSO_WM_UNIT_USESOURCEFORMAT_APPLY" val="1"/>
  <p:tag name="KSO_WM_UNIT_DIAGRAM_SCHEMECOLOR_ID" val="1"/>
</p:tagLst>
</file>

<file path=ppt/tags/tag1346.xml><?xml version="1.0" encoding="utf-8"?>
<p:tagLst xmlns:p="http://schemas.openxmlformats.org/presentationml/2006/main">
  <p:tag name="KSO_WM_TEMPLATE_CATEGORY" val="diagram"/>
  <p:tag name="KSO_WM_TEMPLATE_INDEX" val="20187651"/>
  <p:tag name="KSO_WM_UNIT_ID" val="diagram20187651_6*l_h_i*1_3_5"/>
  <p:tag name="KSO_WM_UNIT_LAYERLEVEL" val="1_1_1"/>
  <p:tag name="KSO_WM_BEAUTIFY_FLAG" val="#wm#"/>
  <p:tag name="KSO_WM_TAG_VERSION" val="1.0"/>
  <p:tag name="KSO_WM_DIAGRAM_GROUP_CODE" val="l1-1"/>
  <p:tag name="KSO_WM_UNIT_HIGHLIGHT" val="0"/>
  <p:tag name="KSO_WM_UNIT_COMPATIBLE" val="0"/>
  <p:tag name="KSO_WM_UNIT_TYPE" val="l_h_i"/>
  <p:tag name="KSO_WM_UNIT_INDEX" val="1_3_5"/>
  <p:tag name="KSO_WM_UNIT_TEXT_FILL_FORE_SCHEMECOLOR_INDEX" val="13"/>
  <p:tag name="KSO_WM_UNIT_TEXT_FILL_TYPE" val="1"/>
  <p:tag name="KSO_WM_UNIT_USESOURCEFORMAT_APPLY" val="1"/>
  <p:tag name="KSO_WM_UNIT_DIAGRAM_SCHEMECOLOR_ID" val="1"/>
</p:tagLst>
</file>

<file path=ppt/tags/tag1347.xml><?xml version="1.0" encoding="utf-8"?>
<p:tagLst xmlns:p="http://schemas.openxmlformats.org/presentationml/2006/main">
  <p:tag name="KSO_WM_TEMPLATE_CATEGORY" val="diagram"/>
  <p:tag name="KSO_WM_TEMPLATE_INDEX" val="20187651"/>
  <p:tag name="KSO_WM_UNIT_ID" val="diagram20187651_6*l_h_i*1_3_4"/>
  <p:tag name="KSO_WM_UNIT_LAYERLEVEL" val="1_1_1"/>
  <p:tag name="KSO_WM_BEAUTIFY_FLAG" val="#wm#"/>
  <p:tag name="KSO_WM_TAG_VERSION" val="1.0"/>
  <p:tag name="KSO_WM_DIAGRAM_GROUP_CODE" val="l1-1"/>
  <p:tag name="KSO_WM_UNIT_HIGHLIGHT" val="0"/>
  <p:tag name="KSO_WM_UNIT_COMPATIBLE" val="0"/>
  <p:tag name="KSO_WM_UNIT_TYPE" val="l_h_i"/>
  <p:tag name="KSO_WM_UNIT_INDEX" val="1_3_4"/>
  <p:tag name="KSO_WM_UNIT_TEXT_FILL_FORE_SCHEMECOLOR_INDEX" val="13"/>
  <p:tag name="KSO_WM_UNIT_TEXT_FILL_TYPE" val="1"/>
  <p:tag name="KSO_WM_UNIT_USESOURCEFORMAT_APPLY" val="1"/>
  <p:tag name="KSO_WM_UNIT_DIAGRAM_SCHEMECOLOR_ID" val="1"/>
</p:tagLst>
</file>

<file path=ppt/tags/tag1348.xml><?xml version="1.0" encoding="utf-8"?>
<p:tagLst xmlns:p="http://schemas.openxmlformats.org/presentationml/2006/main">
  <p:tag name="KSO_WM_TEMPLATE_CATEGORY" val="diagram"/>
  <p:tag name="KSO_WM_TEMPLATE_INDEX" val="20187651"/>
  <p:tag name="KSO_WM_UNIT_ID" val="diagram20187651_6*l_h_i*1_3_3"/>
  <p:tag name="KSO_WM_UNIT_LAYERLEVEL" val="1_1_1"/>
  <p:tag name="KSO_WM_BEAUTIFY_FLAG" val="#wm#"/>
  <p:tag name="KSO_WM_TAG_VERSION" val="1.0"/>
  <p:tag name="KSO_WM_DIAGRAM_GROUP_CODE" val="l1-1"/>
  <p:tag name="KSO_WM_UNIT_HIGHLIGHT" val="0"/>
  <p:tag name="KSO_WM_UNIT_COMPATIBLE" val="0"/>
  <p:tag name="KSO_WM_UNIT_TYPE" val="l_h_i"/>
  <p:tag name="KSO_WM_UNIT_INDEX" val="1_3_3"/>
  <p:tag name="KSO_WM_UNIT_TEXT_FILL_FORE_SCHEMECOLOR_INDEX" val="13"/>
  <p:tag name="KSO_WM_UNIT_TEXT_FILL_TYPE" val="1"/>
  <p:tag name="KSO_WM_UNIT_USESOURCEFORMAT_APPLY" val="1"/>
  <p:tag name="KSO_WM_UNIT_DIAGRAM_SCHEMECOLOR_ID" val="1"/>
</p:tagLst>
</file>

<file path=ppt/tags/tag1349.xml><?xml version="1.0" encoding="utf-8"?>
<p:tagLst xmlns:p="http://schemas.openxmlformats.org/presentationml/2006/main">
  <p:tag name="KSO_WM_TEMPLATE_CATEGORY" val="diagram"/>
  <p:tag name="KSO_WM_TEMPLATE_INDEX" val="20187651"/>
  <p:tag name="KSO_WM_UNIT_ID" val="diagram20187651_6*l_h_i*1_3_2"/>
  <p:tag name="KSO_WM_UNIT_LAYERLEVEL" val="1_1_1"/>
  <p:tag name="KSO_WM_BEAUTIFY_FLAG" val="#wm#"/>
  <p:tag name="KSO_WM_TAG_VERSION" val="1.0"/>
  <p:tag name="KSO_WM_DIAGRAM_GROUP_CODE" val="l1-1"/>
  <p:tag name="KSO_WM_UNIT_HIGHLIGHT" val="0"/>
  <p:tag name="KSO_WM_UNIT_COMPATIBLE" val="0"/>
  <p:tag name="KSO_WM_UNIT_TYPE" val="l_h_i"/>
  <p:tag name="KSO_WM_UNIT_INDEX" val="1_3_2"/>
  <p:tag name="KSO_WM_UNIT_TEXT_FILL_FORE_SCHEMECOLOR_INDEX" val="13"/>
  <p:tag name="KSO_WM_UNIT_TEXT_FILL_TYPE" val="1"/>
  <p:tag name="KSO_WM_UNIT_USESOURCEFORMAT_APPLY" val="1"/>
  <p:tag name="KSO_WM_UNIT_DIAGRAM_SCHEMECOLOR_ID" val="1"/>
</p:tagLst>
</file>

<file path=ppt/tags/tag135.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4"/>
  <p:tag name="KSO_WM_UNIT_ID" val="diagram20202572_1*i*4"/>
  <p:tag name="KSO_WM_TEMPLATE_CATEGORY" val="diagram"/>
  <p:tag name="KSO_WM_TEMPLATE_INDEX" val="20202572"/>
  <p:tag name="KSO_WM_UNIT_LAYERLEVEL" val="1"/>
  <p:tag name="KSO_WM_TAG_VERSION" val="1.0"/>
  <p:tag name="KSO_WM_BEAUTIFY_FLAG" val="#wm#"/>
</p:tagLst>
</file>

<file path=ppt/tags/tag1350.xml><?xml version="1.0" encoding="utf-8"?>
<p:tagLst xmlns:p="http://schemas.openxmlformats.org/presentationml/2006/main">
  <p:tag name="KSO_WM_TEMPLATE_CATEGORY" val="diagram"/>
  <p:tag name="KSO_WM_TEMPLATE_INDEX" val="20187651"/>
  <p:tag name="KSO_WM_UNIT_ID" val="diagram20187651_6*l_h_i*1_3_16"/>
  <p:tag name="KSO_WM_UNIT_LAYERLEVEL" val="1_1_1"/>
  <p:tag name="KSO_WM_BEAUTIFY_FLAG" val="#wm#"/>
  <p:tag name="KSO_WM_TAG_VERSION" val="1.0"/>
  <p:tag name="KSO_WM_DIAGRAM_GROUP_CODE" val="l1-1"/>
  <p:tag name="KSO_WM_UNIT_HIGHLIGHT" val="0"/>
  <p:tag name="KSO_WM_UNIT_COMPATIBLE" val="0"/>
  <p:tag name="KSO_WM_UNIT_TYPE" val="l_h_i"/>
  <p:tag name="KSO_WM_UNIT_INDEX" val="1_3_16"/>
  <p:tag name="KSO_WM_UNIT_TEXT_FILL_FORE_SCHEMECOLOR_INDEX" val="13"/>
  <p:tag name="KSO_WM_UNIT_TEXT_FILL_TYPE" val="1"/>
  <p:tag name="KSO_WM_UNIT_USESOURCEFORMAT_APPLY" val="1"/>
  <p:tag name="KSO_WM_UNIT_DIAGRAM_SCHEMECOLOR_ID" val="1"/>
</p:tagLst>
</file>

<file path=ppt/tags/tag1351.xml><?xml version="1.0" encoding="utf-8"?>
<p:tagLst xmlns:p="http://schemas.openxmlformats.org/presentationml/2006/main">
  <p:tag name="KSO_WM_TEMPLATE_CATEGORY" val="diagram"/>
  <p:tag name="KSO_WM_TEMPLATE_INDEX" val="20187651"/>
  <p:tag name="KSO_WM_UNIT_ID" val="diagram20187651_6*l_h_i*1_3_15"/>
  <p:tag name="KSO_WM_UNIT_LAYERLEVEL" val="1_1_1"/>
  <p:tag name="KSO_WM_BEAUTIFY_FLAG" val="#wm#"/>
  <p:tag name="KSO_WM_TAG_VERSION" val="1.0"/>
  <p:tag name="KSO_WM_DIAGRAM_GROUP_CODE" val="l1-1"/>
  <p:tag name="KSO_WM_UNIT_HIGHLIGHT" val="0"/>
  <p:tag name="KSO_WM_UNIT_COMPATIBLE" val="0"/>
  <p:tag name="KSO_WM_UNIT_TYPE" val="l_h_i"/>
  <p:tag name="KSO_WM_UNIT_INDEX" val="1_3_15"/>
  <p:tag name="KSO_WM_UNIT_TEXT_FILL_FORE_SCHEMECOLOR_INDEX" val="13"/>
  <p:tag name="KSO_WM_UNIT_TEXT_FILL_TYPE" val="1"/>
  <p:tag name="KSO_WM_UNIT_USESOURCEFORMAT_APPLY" val="1"/>
  <p:tag name="KSO_WM_UNIT_DIAGRAM_SCHEMECOLOR_ID" val="1"/>
</p:tagLst>
</file>

<file path=ppt/tags/tag1352.xml><?xml version="1.0" encoding="utf-8"?>
<p:tagLst xmlns:p="http://schemas.openxmlformats.org/presentationml/2006/main">
  <p:tag name="KSO_WM_TEMPLATE_CATEGORY" val="diagram"/>
  <p:tag name="KSO_WM_TEMPLATE_INDEX" val="20187651"/>
  <p:tag name="KSO_WM_UNIT_ID" val="diagram20187651_6*l_h_i*1_3_1"/>
  <p:tag name="KSO_WM_UNIT_LAYERLEVEL" val="1_1_1"/>
  <p:tag name="KSO_WM_BEAUTIFY_FLAG" val="#wm#"/>
  <p:tag name="KSO_WM_TAG_VERSION" val="1.0"/>
  <p:tag name="KSO_WM_DIAGRAM_GROUP_CODE" val="l1-1"/>
  <p:tag name="KSO_WM_UNIT_HIGHLIGHT" val="0"/>
  <p:tag name="KSO_WM_UNIT_COMPATIBLE" val="0"/>
  <p:tag name="KSO_WM_UNIT_TYPE" val="l_h_i"/>
  <p:tag name="KSO_WM_UNIT_INDEX" val="1_3_1"/>
  <p:tag name="KSO_WM_UNIT_FILL_FORE_SCHEMECOLOR_INDEX" val="7"/>
  <p:tag name="KSO_WM_UNIT_FILL_TYPE" val="1"/>
  <p:tag name="KSO_WM_UNIT_TEXT_FILL_FORE_SCHEMECOLOR_INDEX" val="13"/>
  <p:tag name="KSO_WM_UNIT_TEXT_FILL_TYPE" val="1"/>
  <p:tag name="KSO_WM_UNIT_USESOURCEFORMAT_APPLY" val="1"/>
  <p:tag name="KSO_WM_UNIT_DIAGRAM_SCHEMECOLOR_ID" val="1"/>
</p:tagLst>
</file>

<file path=ppt/tags/tag1353.xml><?xml version="1.0" encoding="utf-8"?>
<p:tagLst xmlns:p="http://schemas.openxmlformats.org/presentationml/2006/main">
  <p:tag name="KSO_WM_TEMPLATE_CATEGORY" val="diagram"/>
  <p:tag name="KSO_WM_TEMPLATE_INDEX" val="20187651"/>
  <p:tag name="KSO_WM_UNIT_ID" val="diagram20187651_6*l_h_i*1_3_13"/>
  <p:tag name="KSO_WM_UNIT_LAYERLEVEL" val="1_1_1"/>
  <p:tag name="KSO_WM_BEAUTIFY_FLAG" val="#wm#"/>
  <p:tag name="KSO_WM_TAG_VERSION" val="1.0"/>
  <p:tag name="KSO_WM_DIAGRAM_GROUP_CODE" val="l1-1"/>
  <p:tag name="KSO_WM_UNIT_HIGHLIGHT" val="0"/>
  <p:tag name="KSO_WM_UNIT_COMPATIBLE" val="0"/>
  <p:tag name="KSO_WM_UNIT_TYPE" val="l_h_i"/>
  <p:tag name="KSO_WM_UNIT_INDEX" val="1_3_13"/>
  <p:tag name="KSO_WM_UNIT_FILL_FORE_SCHEMECOLOR_INDEX" val="7"/>
  <p:tag name="KSO_WM_UNIT_FILL_TYPE" val="1"/>
  <p:tag name="KSO_WM_UNIT_TEXT_FILL_FORE_SCHEMECOLOR_INDEX" val="13"/>
  <p:tag name="KSO_WM_UNIT_TEXT_FILL_TYPE" val="1"/>
  <p:tag name="KSO_WM_UNIT_USESOURCEFORMAT_APPLY" val="1"/>
  <p:tag name="KSO_WM_UNIT_DIAGRAM_SCHEMECOLOR_ID" val="1"/>
</p:tagLst>
</file>

<file path=ppt/tags/tag1354.xml><?xml version="1.0" encoding="utf-8"?>
<p:tagLst xmlns:p="http://schemas.openxmlformats.org/presentationml/2006/main">
  <p:tag name="KSO_WM_TEMPLATE_CATEGORY" val="diagram"/>
  <p:tag name="KSO_WM_TEMPLATE_INDEX" val="20187651"/>
  <p:tag name="KSO_WM_UNIT_ID" val="diagram20187651_6*l_h_i*1_3_12"/>
  <p:tag name="KSO_WM_UNIT_LAYERLEVEL" val="1_1_1"/>
  <p:tag name="KSO_WM_BEAUTIFY_FLAG" val="#wm#"/>
  <p:tag name="KSO_WM_TAG_VERSION" val="1.0"/>
  <p:tag name="KSO_WM_DIAGRAM_GROUP_CODE" val="l1-1"/>
  <p:tag name="KSO_WM_UNIT_HIGHLIGHT" val="0"/>
  <p:tag name="KSO_WM_UNIT_COMPATIBLE" val="0"/>
  <p:tag name="KSO_WM_UNIT_TYPE" val="l_h_i"/>
  <p:tag name="KSO_WM_UNIT_INDEX" val="1_3_12"/>
  <p:tag name="KSO_WM_UNIT_FILL_FORE_SCHEMECOLOR_INDEX" val="7"/>
  <p:tag name="KSO_WM_UNIT_FILL_TYPE" val="1"/>
  <p:tag name="KSO_WM_UNIT_TEXT_FILL_FORE_SCHEMECOLOR_INDEX" val="13"/>
  <p:tag name="KSO_WM_UNIT_TEXT_FILL_TYPE" val="1"/>
  <p:tag name="KSO_WM_UNIT_USESOURCEFORMAT_APPLY" val="1"/>
  <p:tag name="KSO_WM_UNIT_DIAGRAM_SCHEMECOLOR_ID" val="1"/>
</p:tagLst>
</file>

<file path=ppt/tags/tag1355.xml><?xml version="1.0" encoding="utf-8"?>
<p:tagLst xmlns:p="http://schemas.openxmlformats.org/presentationml/2006/main">
  <p:tag name="KSO_WM_TEMPLATE_CATEGORY" val="diagram"/>
  <p:tag name="KSO_WM_TEMPLATE_INDEX" val="20187651"/>
  <p:tag name="KSO_WM_UNIT_ID" val="diagram20187651_6*l_h_i*1_3_11"/>
  <p:tag name="KSO_WM_UNIT_LAYERLEVEL" val="1_1_1"/>
  <p:tag name="KSO_WM_BEAUTIFY_FLAG" val="#wm#"/>
  <p:tag name="KSO_WM_TAG_VERSION" val="1.0"/>
  <p:tag name="KSO_WM_DIAGRAM_GROUP_CODE" val="l1-1"/>
  <p:tag name="KSO_WM_UNIT_HIGHLIGHT" val="0"/>
  <p:tag name="KSO_WM_UNIT_COMPATIBLE" val="0"/>
  <p:tag name="KSO_WM_UNIT_TYPE" val="l_h_i"/>
  <p:tag name="KSO_WM_UNIT_INDEX" val="1_3_11"/>
  <p:tag name="KSO_WM_UNIT_FILL_FORE_SCHEMECOLOR_INDEX" val="7"/>
  <p:tag name="KSO_WM_UNIT_FILL_TYPE" val="1"/>
  <p:tag name="KSO_WM_UNIT_TEXT_FILL_FORE_SCHEMECOLOR_INDEX" val="13"/>
  <p:tag name="KSO_WM_UNIT_TEXT_FILL_TYPE" val="1"/>
  <p:tag name="KSO_WM_UNIT_USESOURCEFORMAT_APPLY" val="1"/>
  <p:tag name="KSO_WM_UNIT_DIAGRAM_SCHEMECOLOR_ID" val="1"/>
</p:tagLst>
</file>

<file path=ppt/tags/tag1356.xml><?xml version="1.0" encoding="utf-8"?>
<p:tagLst xmlns:p="http://schemas.openxmlformats.org/presentationml/2006/main">
  <p:tag name="KSO_WM_TEMPLATE_CATEGORY" val="diagram"/>
  <p:tag name="KSO_WM_TEMPLATE_INDEX" val="20187651"/>
  <p:tag name="KSO_WM_UNIT_ID" val="diagram20187651_6*l_h_i*1_3_10"/>
  <p:tag name="KSO_WM_UNIT_LAYERLEVEL" val="1_1_1"/>
  <p:tag name="KSO_WM_BEAUTIFY_FLAG" val="#wm#"/>
  <p:tag name="KSO_WM_TAG_VERSION" val="1.0"/>
  <p:tag name="KSO_WM_DIAGRAM_GROUP_CODE" val="l1-1"/>
  <p:tag name="KSO_WM_UNIT_HIGHLIGHT" val="0"/>
  <p:tag name="KSO_WM_UNIT_COMPATIBLE" val="0"/>
  <p:tag name="KSO_WM_UNIT_TYPE" val="l_h_i"/>
  <p:tag name="KSO_WM_UNIT_INDEX" val="1_3_10"/>
  <p:tag name="KSO_WM_UNIT_FILL_FORE_SCHEMECOLOR_INDEX" val="7"/>
  <p:tag name="KSO_WM_UNIT_FILL_TYPE" val="1"/>
  <p:tag name="KSO_WM_UNIT_TEXT_FILL_FORE_SCHEMECOLOR_INDEX" val="13"/>
  <p:tag name="KSO_WM_UNIT_TEXT_FILL_TYPE" val="1"/>
  <p:tag name="KSO_WM_UNIT_USESOURCEFORMAT_APPLY" val="1"/>
  <p:tag name="KSO_WM_UNIT_DIAGRAM_SCHEMECOLOR_ID" val="1"/>
</p:tagLst>
</file>

<file path=ppt/tags/tag1357.xml><?xml version="1.0" encoding="utf-8"?>
<p:tagLst xmlns:p="http://schemas.openxmlformats.org/presentationml/2006/main">
  <p:tag name="KSO_WM_TEMPLATE_CATEGORY" val="diagram"/>
  <p:tag name="KSO_WM_TEMPLATE_INDEX" val="20187651"/>
  <p:tag name="KSO_WM_UNIT_ID" val="diagram20187651_6*l_h_i*1_3_9"/>
  <p:tag name="KSO_WM_UNIT_LAYERLEVEL" val="1_1_1"/>
  <p:tag name="KSO_WM_BEAUTIFY_FLAG" val="#wm#"/>
  <p:tag name="KSO_WM_TAG_VERSION" val="1.0"/>
  <p:tag name="KSO_WM_DIAGRAM_GROUP_CODE" val="l1-1"/>
  <p:tag name="KSO_WM_UNIT_HIGHLIGHT" val="0"/>
  <p:tag name="KSO_WM_UNIT_COMPATIBLE" val="0"/>
  <p:tag name="KSO_WM_UNIT_TYPE" val="l_h_i"/>
  <p:tag name="KSO_WM_UNIT_INDEX" val="1_3_9"/>
  <p:tag name="KSO_WM_UNIT_FILL_FORE_SCHEMECOLOR_INDEX" val="14"/>
  <p:tag name="KSO_WM_UNIT_FILL_TYPE" val="1"/>
  <p:tag name="KSO_WM_UNIT_TEXT_FILL_FORE_SCHEMECOLOR_INDEX" val="13"/>
  <p:tag name="KSO_WM_UNIT_TEXT_FILL_TYPE" val="1"/>
  <p:tag name="KSO_WM_UNIT_USESOURCEFORMAT_APPLY" val="1"/>
  <p:tag name="KSO_WM_UNIT_DIAGRAM_SCHEMECOLOR_ID" val="1"/>
</p:tagLst>
</file>

<file path=ppt/tags/tag1358.xml><?xml version="1.0" encoding="utf-8"?>
<p:tagLst xmlns:p="http://schemas.openxmlformats.org/presentationml/2006/main">
  <p:tag name="KSO_WM_TEMPLATE_CATEGORY" val="diagram"/>
  <p:tag name="KSO_WM_TEMPLATE_INDEX" val="20187651"/>
  <p:tag name="KSO_WM_UNIT_ID" val="diagram20187651_6*l_h_i*1_2_12"/>
  <p:tag name="KSO_WM_UNIT_LAYERLEVEL" val="1_1_1"/>
  <p:tag name="KSO_WM_BEAUTIFY_FLAG" val="#wm#"/>
  <p:tag name="KSO_WM_TAG_VERSION" val="1.0"/>
  <p:tag name="KSO_WM_DIAGRAM_GROUP_CODE" val="l1-1"/>
  <p:tag name="KSO_WM_UNIT_HIGHLIGHT" val="0"/>
  <p:tag name="KSO_WM_UNIT_COMPATIBLE" val="0"/>
  <p:tag name="KSO_WM_UNIT_TYPE" val="l_h_i"/>
  <p:tag name="KSO_WM_UNIT_INDEX" val="1_2_12"/>
  <p:tag name="KSO_WM_UNIT_TEXT_FILL_FORE_SCHEMECOLOR_INDEX" val="13"/>
  <p:tag name="KSO_WM_UNIT_TEXT_FILL_TYPE" val="1"/>
  <p:tag name="KSO_WM_UNIT_USESOURCEFORMAT_APPLY" val="1"/>
  <p:tag name="KSO_WM_UNIT_DIAGRAM_SCHEMECOLOR_ID" val="1"/>
</p:tagLst>
</file>

<file path=ppt/tags/tag1359.xml><?xml version="1.0" encoding="utf-8"?>
<p:tagLst xmlns:p="http://schemas.openxmlformats.org/presentationml/2006/main">
  <p:tag name="KSO_WM_TEMPLATE_CATEGORY" val="diagram"/>
  <p:tag name="KSO_WM_TEMPLATE_INDEX" val="20187651"/>
  <p:tag name="KSO_WM_UNIT_ID" val="diagram20187651_6*l_h_i*1_2_13"/>
  <p:tag name="KSO_WM_UNIT_LAYERLEVEL" val="1_1_1"/>
  <p:tag name="KSO_WM_BEAUTIFY_FLAG" val="#wm#"/>
  <p:tag name="KSO_WM_TAG_VERSION" val="1.0"/>
  <p:tag name="KSO_WM_DIAGRAM_GROUP_CODE" val="l1-1"/>
  <p:tag name="KSO_WM_UNIT_HIGHLIGHT" val="0"/>
  <p:tag name="KSO_WM_UNIT_COMPATIBLE" val="0"/>
  <p:tag name="KSO_WM_UNIT_TYPE" val="l_h_i"/>
  <p:tag name="KSO_WM_UNIT_INDEX" val="1_2_13"/>
  <p:tag name="KSO_WM_UNIT_TEXT_FILL_FORE_SCHEMECOLOR_INDEX" val="13"/>
  <p:tag name="KSO_WM_UNIT_TEXT_FILL_TYPE" val="1"/>
  <p:tag name="KSO_WM_UNIT_USESOURCEFORMAT_APPLY" val="1"/>
  <p:tag name="KSO_WM_UNIT_DIAGRAM_SCHEMECOLOR_ID" val="1"/>
</p:tagLst>
</file>

<file path=ppt/tags/tag136.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5"/>
  <p:tag name="KSO_WM_UNIT_ID" val="diagram20202572_1*i*5"/>
  <p:tag name="KSO_WM_TEMPLATE_CATEGORY" val="diagram"/>
  <p:tag name="KSO_WM_TEMPLATE_INDEX" val="20202572"/>
  <p:tag name="KSO_WM_UNIT_LAYERLEVEL" val="1"/>
  <p:tag name="KSO_WM_TAG_VERSION" val="1.0"/>
  <p:tag name="KSO_WM_BEAUTIFY_FLAG" val="#wm#"/>
</p:tagLst>
</file>

<file path=ppt/tags/tag1360.xml><?xml version="1.0" encoding="utf-8"?>
<p:tagLst xmlns:p="http://schemas.openxmlformats.org/presentationml/2006/main">
  <p:tag name="KSO_WM_TEMPLATE_CATEGORY" val="diagram"/>
  <p:tag name="KSO_WM_TEMPLATE_INDEX" val="20187651"/>
  <p:tag name="KSO_WM_UNIT_ID" val="diagram20187651_6*l_h_i*1_2_6"/>
  <p:tag name="KSO_WM_UNIT_LAYERLEVEL" val="1_1_1"/>
  <p:tag name="KSO_WM_BEAUTIFY_FLAG" val="#wm#"/>
  <p:tag name="KSO_WM_TAG_VERSION" val="1.0"/>
  <p:tag name="KSO_WM_DIAGRAM_GROUP_CODE" val="l1-1"/>
  <p:tag name="KSO_WM_UNIT_HIGHLIGHT" val="0"/>
  <p:tag name="KSO_WM_UNIT_COMPATIBLE" val="0"/>
  <p:tag name="KSO_WM_UNIT_TYPE" val="l_h_i"/>
  <p:tag name="KSO_WM_UNIT_INDEX" val="1_2_6"/>
  <p:tag name="KSO_WM_UNIT_TEXT_FILL_FORE_SCHEMECOLOR_INDEX" val="13"/>
  <p:tag name="KSO_WM_UNIT_TEXT_FILL_TYPE" val="1"/>
  <p:tag name="KSO_WM_UNIT_USESOURCEFORMAT_APPLY" val="1"/>
  <p:tag name="KSO_WM_UNIT_DIAGRAM_SCHEMECOLOR_ID" val="1"/>
</p:tagLst>
</file>

<file path=ppt/tags/tag1361.xml><?xml version="1.0" encoding="utf-8"?>
<p:tagLst xmlns:p="http://schemas.openxmlformats.org/presentationml/2006/main">
  <p:tag name="KSO_WM_TEMPLATE_CATEGORY" val="diagram"/>
  <p:tag name="KSO_WM_TEMPLATE_INDEX" val="20187651"/>
  <p:tag name="KSO_WM_UNIT_ID" val="diagram20187651_6*l_h_i*1_2_5"/>
  <p:tag name="KSO_WM_UNIT_LAYERLEVEL" val="1_1_1"/>
  <p:tag name="KSO_WM_BEAUTIFY_FLAG" val="#wm#"/>
  <p:tag name="KSO_WM_TAG_VERSION" val="1.0"/>
  <p:tag name="KSO_WM_DIAGRAM_GROUP_CODE" val="l1-1"/>
  <p:tag name="KSO_WM_UNIT_HIGHLIGHT" val="0"/>
  <p:tag name="KSO_WM_UNIT_COMPATIBLE" val="0"/>
  <p:tag name="KSO_WM_UNIT_TYPE" val="l_h_i"/>
  <p:tag name="KSO_WM_UNIT_INDEX" val="1_2_5"/>
  <p:tag name="KSO_WM_UNIT_TEXT_FILL_FORE_SCHEMECOLOR_INDEX" val="13"/>
  <p:tag name="KSO_WM_UNIT_TEXT_FILL_TYPE" val="1"/>
  <p:tag name="KSO_WM_UNIT_USESOURCEFORMAT_APPLY" val="1"/>
  <p:tag name="KSO_WM_UNIT_DIAGRAM_SCHEMECOLOR_ID" val="1"/>
</p:tagLst>
</file>

<file path=ppt/tags/tag1362.xml><?xml version="1.0" encoding="utf-8"?>
<p:tagLst xmlns:p="http://schemas.openxmlformats.org/presentationml/2006/main">
  <p:tag name="KSO_WM_TEMPLATE_CATEGORY" val="diagram"/>
  <p:tag name="KSO_WM_TEMPLATE_INDEX" val="20187651"/>
  <p:tag name="KSO_WM_UNIT_ID" val="diagram20187651_6*l_h_i*1_2_4"/>
  <p:tag name="KSO_WM_UNIT_LAYERLEVEL" val="1_1_1"/>
  <p:tag name="KSO_WM_BEAUTIFY_FLAG" val="#wm#"/>
  <p:tag name="KSO_WM_TAG_VERSION" val="1.0"/>
  <p:tag name="KSO_WM_DIAGRAM_GROUP_CODE" val="l1-1"/>
  <p:tag name="KSO_WM_UNIT_HIGHLIGHT" val="0"/>
  <p:tag name="KSO_WM_UNIT_COMPATIBLE" val="0"/>
  <p:tag name="KSO_WM_UNIT_TYPE" val="l_h_i"/>
  <p:tag name="KSO_WM_UNIT_INDEX" val="1_2_4"/>
  <p:tag name="KSO_WM_UNIT_TEXT_FILL_FORE_SCHEMECOLOR_INDEX" val="13"/>
  <p:tag name="KSO_WM_UNIT_TEXT_FILL_TYPE" val="1"/>
  <p:tag name="KSO_WM_UNIT_USESOURCEFORMAT_APPLY" val="1"/>
  <p:tag name="KSO_WM_UNIT_DIAGRAM_SCHEMECOLOR_ID" val="1"/>
</p:tagLst>
</file>

<file path=ppt/tags/tag1363.xml><?xml version="1.0" encoding="utf-8"?>
<p:tagLst xmlns:p="http://schemas.openxmlformats.org/presentationml/2006/main">
  <p:tag name="KSO_WM_TEMPLATE_CATEGORY" val="diagram"/>
  <p:tag name="KSO_WM_TEMPLATE_INDEX" val="20187651"/>
  <p:tag name="KSO_WM_UNIT_ID" val="diagram20187651_6*l_h_i*1_2_3"/>
  <p:tag name="KSO_WM_UNIT_LAYERLEVEL" val="1_1_1"/>
  <p:tag name="KSO_WM_BEAUTIFY_FLAG" val="#wm#"/>
  <p:tag name="KSO_WM_TAG_VERSION" val="1.0"/>
  <p:tag name="KSO_WM_DIAGRAM_GROUP_CODE" val="l1-1"/>
  <p:tag name="KSO_WM_UNIT_HIGHLIGHT" val="0"/>
  <p:tag name="KSO_WM_UNIT_COMPATIBLE" val="0"/>
  <p:tag name="KSO_WM_UNIT_TYPE" val="l_h_i"/>
  <p:tag name="KSO_WM_UNIT_INDEX" val="1_2_3"/>
  <p:tag name="KSO_WM_UNIT_TEXT_FILL_FORE_SCHEMECOLOR_INDEX" val="13"/>
  <p:tag name="KSO_WM_UNIT_TEXT_FILL_TYPE" val="1"/>
  <p:tag name="KSO_WM_UNIT_USESOURCEFORMAT_APPLY" val="1"/>
  <p:tag name="KSO_WM_UNIT_DIAGRAM_SCHEMECOLOR_ID" val="1"/>
</p:tagLst>
</file>

<file path=ppt/tags/tag1364.xml><?xml version="1.0" encoding="utf-8"?>
<p:tagLst xmlns:p="http://schemas.openxmlformats.org/presentationml/2006/main">
  <p:tag name="KSO_WM_TEMPLATE_CATEGORY" val="diagram"/>
  <p:tag name="KSO_WM_TEMPLATE_INDEX" val="20187651"/>
  <p:tag name="KSO_WM_UNIT_ID" val="diagram20187651_6*l_h_i*1_2_2"/>
  <p:tag name="KSO_WM_UNIT_LAYERLEVEL" val="1_1_1"/>
  <p:tag name="KSO_WM_BEAUTIFY_FLAG" val="#wm#"/>
  <p:tag name="KSO_WM_TAG_VERSION" val="1.0"/>
  <p:tag name="KSO_WM_DIAGRAM_GROUP_CODE" val="l1-1"/>
  <p:tag name="KSO_WM_UNIT_HIGHLIGHT" val="0"/>
  <p:tag name="KSO_WM_UNIT_COMPATIBLE" val="0"/>
  <p:tag name="KSO_WM_UNIT_TYPE" val="l_h_i"/>
  <p:tag name="KSO_WM_UNIT_INDEX" val="1_2_2"/>
  <p:tag name="KSO_WM_UNIT_TEXT_FILL_FORE_SCHEMECOLOR_INDEX" val="13"/>
  <p:tag name="KSO_WM_UNIT_TEXT_FILL_TYPE" val="1"/>
  <p:tag name="KSO_WM_UNIT_USESOURCEFORMAT_APPLY" val="1"/>
  <p:tag name="KSO_WM_UNIT_DIAGRAM_SCHEMECOLOR_ID" val="1"/>
</p:tagLst>
</file>

<file path=ppt/tags/tag1365.xml><?xml version="1.0" encoding="utf-8"?>
<p:tagLst xmlns:p="http://schemas.openxmlformats.org/presentationml/2006/main">
  <p:tag name="KSO_WM_TEMPLATE_CATEGORY" val="diagram"/>
  <p:tag name="KSO_WM_TEMPLATE_INDEX" val="20187651"/>
  <p:tag name="KSO_WM_UNIT_ID" val="diagram20187651_6*l_h_i*1_2_11"/>
  <p:tag name="KSO_WM_UNIT_LAYERLEVEL" val="1_1_1"/>
  <p:tag name="KSO_WM_BEAUTIFY_FLAG" val="#wm#"/>
  <p:tag name="KSO_WM_TAG_VERSION" val="1.0"/>
  <p:tag name="KSO_WM_DIAGRAM_GROUP_CODE" val="l1-1"/>
  <p:tag name="KSO_WM_UNIT_HIGHLIGHT" val="0"/>
  <p:tag name="KSO_WM_UNIT_COMPATIBLE" val="0"/>
  <p:tag name="KSO_WM_UNIT_TYPE" val="l_h_i"/>
  <p:tag name="KSO_WM_UNIT_INDEX" val="1_2_11"/>
  <p:tag name="KSO_WM_UNIT_TEXT_FILL_FORE_SCHEMECOLOR_INDEX" val="13"/>
  <p:tag name="KSO_WM_UNIT_TEXT_FILL_TYPE" val="1"/>
  <p:tag name="KSO_WM_UNIT_USESOURCEFORMAT_APPLY" val="1"/>
  <p:tag name="KSO_WM_UNIT_DIAGRAM_SCHEMECOLOR_ID" val="1"/>
</p:tagLst>
</file>

<file path=ppt/tags/tag1366.xml><?xml version="1.0" encoding="utf-8"?>
<p:tagLst xmlns:p="http://schemas.openxmlformats.org/presentationml/2006/main">
  <p:tag name="KSO_WM_TEMPLATE_CATEGORY" val="diagram"/>
  <p:tag name="KSO_WM_TEMPLATE_INDEX" val="20187651"/>
  <p:tag name="KSO_WM_UNIT_ID" val="diagram20187651_6*l_h_i*1_2_10"/>
  <p:tag name="KSO_WM_UNIT_LAYERLEVEL" val="1_1_1"/>
  <p:tag name="KSO_WM_BEAUTIFY_FLAG" val="#wm#"/>
  <p:tag name="KSO_WM_TAG_VERSION" val="1.0"/>
  <p:tag name="KSO_WM_DIAGRAM_GROUP_CODE" val="l1-1"/>
  <p:tag name="KSO_WM_UNIT_HIGHLIGHT" val="0"/>
  <p:tag name="KSO_WM_UNIT_COMPATIBLE" val="0"/>
  <p:tag name="KSO_WM_UNIT_TYPE" val="l_h_i"/>
  <p:tag name="KSO_WM_UNIT_INDEX" val="1_2_10"/>
  <p:tag name="KSO_WM_UNIT_FILL_FORE_SCHEMECOLOR_INDEX" val="6"/>
  <p:tag name="KSO_WM_UNIT_FILL_TYPE" val="1"/>
  <p:tag name="KSO_WM_UNIT_TEXT_FILL_FORE_SCHEMECOLOR_INDEX" val="13"/>
  <p:tag name="KSO_WM_UNIT_TEXT_FILL_TYPE" val="1"/>
  <p:tag name="KSO_WM_UNIT_USESOURCEFORMAT_APPLY" val="1"/>
  <p:tag name="KSO_WM_UNIT_DIAGRAM_SCHEMECOLOR_ID" val="1"/>
</p:tagLst>
</file>

<file path=ppt/tags/tag1367.xml><?xml version="1.0" encoding="utf-8"?>
<p:tagLst xmlns:p="http://schemas.openxmlformats.org/presentationml/2006/main">
  <p:tag name="KSO_WM_TEMPLATE_CATEGORY" val="diagram"/>
  <p:tag name="KSO_WM_TEMPLATE_INDEX" val="20187651"/>
  <p:tag name="KSO_WM_UNIT_ID" val="diagram20187651_6*l_h_i*1_2_1"/>
  <p:tag name="KSO_WM_UNIT_LAYERLEVEL" val="1_1_1"/>
  <p:tag name="KSO_WM_BEAUTIFY_FLAG" val="#wm#"/>
  <p:tag name="KSO_WM_TAG_VERSION" val="1.0"/>
  <p:tag name="KSO_WM_DIAGRAM_GROUP_CODE" val="l1-1"/>
  <p:tag name="KSO_WM_UNIT_HIGHLIGHT" val="0"/>
  <p:tag name="KSO_WM_UNIT_COMPATIBLE" val="0"/>
  <p:tag name="KSO_WM_UNIT_TYPE" val="l_h_i"/>
  <p:tag name="KSO_WM_UNIT_INDEX" val="1_2_1"/>
  <p:tag name="KSO_WM_UNIT_FILL_FORE_SCHEMECOLOR_INDEX" val="6"/>
  <p:tag name="KSO_WM_UNIT_FILL_TYPE" val="1"/>
  <p:tag name="KSO_WM_UNIT_TEXT_FILL_FORE_SCHEMECOLOR_INDEX" val="13"/>
  <p:tag name="KSO_WM_UNIT_TEXT_FILL_TYPE" val="1"/>
  <p:tag name="KSO_WM_UNIT_USESOURCEFORMAT_APPLY" val="1"/>
  <p:tag name="KSO_WM_UNIT_DIAGRAM_SCHEMECOLOR_ID" val="1"/>
</p:tagLst>
</file>

<file path=ppt/tags/tag1368.xml><?xml version="1.0" encoding="utf-8"?>
<p:tagLst xmlns:p="http://schemas.openxmlformats.org/presentationml/2006/main">
  <p:tag name="KSO_WM_TEMPLATE_CATEGORY" val="diagram"/>
  <p:tag name="KSO_WM_TEMPLATE_INDEX" val="20187651"/>
  <p:tag name="KSO_WM_UNIT_ID" val="diagram20187651_6*l_h_i*1_2_14"/>
  <p:tag name="KSO_WM_UNIT_LAYERLEVEL" val="1_1_1"/>
  <p:tag name="KSO_WM_BEAUTIFY_FLAG" val="#wm#"/>
  <p:tag name="KSO_WM_TAG_VERSION" val="1.0"/>
  <p:tag name="KSO_WM_DIAGRAM_GROUP_CODE" val="l1-1"/>
  <p:tag name="KSO_WM_UNIT_HIGHLIGHT" val="0"/>
  <p:tag name="KSO_WM_UNIT_COMPATIBLE" val="0"/>
  <p:tag name="KSO_WM_UNIT_TYPE" val="l_h_i"/>
  <p:tag name="KSO_WM_UNIT_INDEX" val="1_2_14"/>
  <p:tag name="KSO_WM_UNIT_FILL_FORE_SCHEMECOLOR_INDEX" val="6"/>
  <p:tag name="KSO_WM_UNIT_FILL_TYPE" val="1"/>
  <p:tag name="KSO_WM_UNIT_TEXT_FILL_FORE_SCHEMECOLOR_INDEX" val="13"/>
  <p:tag name="KSO_WM_UNIT_TEXT_FILL_TYPE" val="1"/>
  <p:tag name="KSO_WM_UNIT_USESOURCEFORMAT_APPLY" val="1"/>
  <p:tag name="KSO_WM_UNIT_DIAGRAM_SCHEMECOLOR_ID" val="1"/>
</p:tagLst>
</file>

<file path=ppt/tags/tag1369.xml><?xml version="1.0" encoding="utf-8"?>
<p:tagLst xmlns:p="http://schemas.openxmlformats.org/presentationml/2006/main">
  <p:tag name="KSO_WM_TEMPLATE_CATEGORY" val="diagram"/>
  <p:tag name="KSO_WM_TEMPLATE_INDEX" val="20187651"/>
  <p:tag name="KSO_WM_UNIT_ID" val="diagram20187651_6*l_h_i*1_2_9"/>
  <p:tag name="KSO_WM_UNIT_LAYERLEVEL" val="1_1_1"/>
  <p:tag name="KSO_WM_BEAUTIFY_FLAG" val="#wm#"/>
  <p:tag name="KSO_WM_TAG_VERSION" val="1.0"/>
  <p:tag name="KSO_WM_DIAGRAM_GROUP_CODE" val="l1-1"/>
  <p:tag name="KSO_WM_UNIT_HIGHLIGHT" val="0"/>
  <p:tag name="KSO_WM_UNIT_COMPATIBLE" val="0"/>
  <p:tag name="KSO_WM_UNIT_TYPE" val="l_h_i"/>
  <p:tag name="KSO_WM_UNIT_INDEX" val="1_2_9"/>
  <p:tag name="KSO_WM_UNIT_FILL_FORE_SCHEMECOLOR_INDEX" val="6"/>
  <p:tag name="KSO_WM_UNIT_FILL_TYPE" val="1"/>
  <p:tag name="KSO_WM_UNIT_TEXT_FILL_FORE_SCHEMECOLOR_INDEX" val="13"/>
  <p:tag name="KSO_WM_UNIT_TEXT_FILL_TYPE" val="1"/>
  <p:tag name="KSO_WM_UNIT_USESOURCEFORMAT_APPLY" val="1"/>
  <p:tag name="KSO_WM_UNIT_DIAGRAM_SCHEMECOLOR_ID" val="1"/>
</p:tagLst>
</file>

<file path=ppt/tags/tag137.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6"/>
  <p:tag name="KSO_WM_UNIT_ID" val="diagram20202572_1*i*6"/>
  <p:tag name="KSO_WM_TEMPLATE_CATEGORY" val="diagram"/>
  <p:tag name="KSO_WM_TEMPLATE_INDEX" val="20202572"/>
  <p:tag name="KSO_WM_UNIT_LAYERLEVEL" val="1"/>
  <p:tag name="KSO_WM_TAG_VERSION" val="1.0"/>
  <p:tag name="KSO_WM_BEAUTIFY_FLAG" val="#wm#"/>
</p:tagLst>
</file>

<file path=ppt/tags/tag1370.xml><?xml version="1.0" encoding="utf-8"?>
<p:tagLst xmlns:p="http://schemas.openxmlformats.org/presentationml/2006/main">
  <p:tag name="KSO_WM_TEMPLATE_CATEGORY" val="diagram"/>
  <p:tag name="KSO_WM_TEMPLATE_INDEX" val="20187651"/>
  <p:tag name="KSO_WM_UNIT_ID" val="diagram20187651_6*l_h_i*1_2_8"/>
  <p:tag name="KSO_WM_UNIT_LAYERLEVEL" val="1_1_1"/>
  <p:tag name="KSO_WM_BEAUTIFY_FLAG" val="#wm#"/>
  <p:tag name="KSO_WM_TAG_VERSION" val="1.0"/>
  <p:tag name="KSO_WM_DIAGRAM_GROUP_CODE" val="l1-1"/>
  <p:tag name="KSO_WM_UNIT_HIGHLIGHT" val="0"/>
  <p:tag name="KSO_WM_UNIT_COMPATIBLE" val="0"/>
  <p:tag name="KSO_WM_UNIT_TYPE" val="l_h_i"/>
  <p:tag name="KSO_WM_UNIT_INDEX" val="1_2_8"/>
  <p:tag name="KSO_WM_UNIT_FILL_FORE_SCHEMECOLOR_INDEX" val="6"/>
  <p:tag name="KSO_WM_UNIT_FILL_TYPE" val="1"/>
  <p:tag name="KSO_WM_UNIT_TEXT_FILL_FORE_SCHEMECOLOR_INDEX" val="13"/>
  <p:tag name="KSO_WM_UNIT_TEXT_FILL_TYPE" val="1"/>
  <p:tag name="KSO_WM_UNIT_USESOURCEFORMAT_APPLY" val="1"/>
  <p:tag name="KSO_WM_UNIT_DIAGRAM_SCHEMECOLOR_ID" val="1"/>
</p:tagLst>
</file>

<file path=ppt/tags/tag1371.xml><?xml version="1.0" encoding="utf-8"?>
<p:tagLst xmlns:p="http://schemas.openxmlformats.org/presentationml/2006/main">
  <p:tag name="KSO_WM_TEMPLATE_CATEGORY" val="diagram"/>
  <p:tag name="KSO_WM_TEMPLATE_INDEX" val="20187651"/>
  <p:tag name="KSO_WM_UNIT_ID" val="diagram20187651_6*l_h_i*1_2_7"/>
  <p:tag name="KSO_WM_UNIT_LAYERLEVEL" val="1_1_1"/>
  <p:tag name="KSO_WM_BEAUTIFY_FLAG" val="#wm#"/>
  <p:tag name="KSO_WM_TAG_VERSION" val="1.0"/>
  <p:tag name="KSO_WM_DIAGRAM_GROUP_CODE" val="l1-1"/>
  <p:tag name="KSO_WM_UNIT_HIGHLIGHT" val="0"/>
  <p:tag name="KSO_WM_UNIT_COMPATIBLE" val="0"/>
  <p:tag name="KSO_WM_UNIT_TYPE" val="l_h_i"/>
  <p:tag name="KSO_WM_UNIT_INDEX" val="1_2_7"/>
  <p:tag name="KSO_WM_UNIT_FILL_FORE_SCHEMECOLOR_INDEX" val="14"/>
  <p:tag name="KSO_WM_UNIT_FILL_TYPE" val="1"/>
  <p:tag name="KSO_WM_UNIT_TEXT_FILL_FORE_SCHEMECOLOR_INDEX" val="13"/>
  <p:tag name="KSO_WM_UNIT_TEXT_FILL_TYPE" val="1"/>
  <p:tag name="KSO_WM_UNIT_USESOURCEFORMAT_APPLY" val="1"/>
  <p:tag name="KSO_WM_UNIT_DIAGRAM_SCHEMECOLOR_ID" val="1"/>
</p:tagLst>
</file>

<file path=ppt/tags/tag1372.xml><?xml version="1.0" encoding="utf-8"?>
<p:tagLst xmlns:p="http://schemas.openxmlformats.org/presentationml/2006/main">
  <p:tag name="KSO_WM_TEMPLATE_CATEGORY" val="diagram"/>
  <p:tag name="KSO_WM_TEMPLATE_INDEX" val="20187651"/>
  <p:tag name="KSO_WM_UNIT_ID" val="diagram20187651_6*l_h_i*1_1_14"/>
  <p:tag name="KSO_WM_UNIT_LAYERLEVEL" val="1_1_1"/>
  <p:tag name="KSO_WM_BEAUTIFY_FLAG" val="#wm#"/>
  <p:tag name="KSO_WM_TAG_VERSION" val="1.0"/>
  <p:tag name="KSO_WM_DIAGRAM_GROUP_CODE" val="l1-1"/>
  <p:tag name="KSO_WM_UNIT_HIGHLIGHT" val="0"/>
  <p:tag name="KSO_WM_UNIT_COMPATIBLE" val="0"/>
  <p:tag name="KSO_WM_UNIT_TYPE" val="l_h_i"/>
  <p:tag name="KSO_WM_UNIT_INDEX" val="1_1_14"/>
  <p:tag name="KSO_WM_UNIT_TEXT_FILL_FORE_SCHEMECOLOR_INDEX" val="13"/>
  <p:tag name="KSO_WM_UNIT_TEXT_FILL_TYPE" val="1"/>
  <p:tag name="KSO_WM_UNIT_USESOURCEFORMAT_APPLY" val="1"/>
  <p:tag name="KSO_WM_UNIT_DIAGRAM_SCHEMECOLOR_ID" val="1"/>
</p:tagLst>
</file>

<file path=ppt/tags/tag1373.xml><?xml version="1.0" encoding="utf-8"?>
<p:tagLst xmlns:p="http://schemas.openxmlformats.org/presentationml/2006/main">
  <p:tag name="KSO_WM_TEMPLATE_CATEGORY" val="diagram"/>
  <p:tag name="KSO_WM_TEMPLATE_INDEX" val="20187651"/>
  <p:tag name="KSO_WM_UNIT_ID" val="diagram20187651_6*l_h_i*1_1_13"/>
  <p:tag name="KSO_WM_UNIT_LAYERLEVEL" val="1_1_1"/>
  <p:tag name="KSO_WM_BEAUTIFY_FLAG" val="#wm#"/>
  <p:tag name="KSO_WM_TAG_VERSION" val="1.0"/>
  <p:tag name="KSO_WM_DIAGRAM_GROUP_CODE" val="l1-1"/>
  <p:tag name="KSO_WM_UNIT_HIGHLIGHT" val="0"/>
  <p:tag name="KSO_WM_UNIT_COMPATIBLE" val="0"/>
  <p:tag name="KSO_WM_UNIT_TYPE" val="l_h_i"/>
  <p:tag name="KSO_WM_UNIT_INDEX" val="1_1_13"/>
  <p:tag name="KSO_WM_UNIT_TEXT_FILL_FORE_SCHEMECOLOR_INDEX" val="13"/>
  <p:tag name="KSO_WM_UNIT_TEXT_FILL_TYPE" val="1"/>
  <p:tag name="KSO_WM_UNIT_USESOURCEFORMAT_APPLY" val="1"/>
  <p:tag name="KSO_WM_UNIT_DIAGRAM_SCHEMECOLOR_ID" val="1"/>
</p:tagLst>
</file>

<file path=ppt/tags/tag1374.xml><?xml version="1.0" encoding="utf-8"?>
<p:tagLst xmlns:p="http://schemas.openxmlformats.org/presentationml/2006/main">
  <p:tag name="KSO_WM_TEMPLATE_CATEGORY" val="diagram"/>
  <p:tag name="KSO_WM_TEMPLATE_INDEX" val="20187651"/>
  <p:tag name="KSO_WM_UNIT_ID" val="diagram20187651_6*l_h_i*1_1_7"/>
  <p:tag name="KSO_WM_UNIT_LAYERLEVEL" val="1_1_1"/>
  <p:tag name="KSO_WM_BEAUTIFY_FLAG" val="#wm#"/>
  <p:tag name="KSO_WM_TAG_VERSION" val="1.0"/>
  <p:tag name="KSO_WM_DIAGRAM_GROUP_CODE" val="l1-1"/>
  <p:tag name="KSO_WM_UNIT_HIGHLIGHT" val="0"/>
  <p:tag name="KSO_WM_UNIT_COMPATIBLE" val="0"/>
  <p:tag name="KSO_WM_UNIT_TYPE" val="l_h_i"/>
  <p:tag name="KSO_WM_UNIT_INDEX" val="1_1_7"/>
  <p:tag name="KSO_WM_UNIT_TEXT_FILL_FORE_SCHEMECOLOR_INDEX" val="13"/>
  <p:tag name="KSO_WM_UNIT_TEXT_FILL_TYPE" val="1"/>
  <p:tag name="KSO_WM_UNIT_USESOURCEFORMAT_APPLY" val="1"/>
  <p:tag name="KSO_WM_UNIT_DIAGRAM_SCHEMECOLOR_ID" val="1"/>
</p:tagLst>
</file>

<file path=ppt/tags/tag1375.xml><?xml version="1.0" encoding="utf-8"?>
<p:tagLst xmlns:p="http://schemas.openxmlformats.org/presentationml/2006/main">
  <p:tag name="KSO_WM_TEMPLATE_CATEGORY" val="diagram"/>
  <p:tag name="KSO_WM_TEMPLATE_INDEX" val="20187651"/>
  <p:tag name="KSO_WM_UNIT_ID" val="diagram20187651_6*l_h_i*1_1_6"/>
  <p:tag name="KSO_WM_UNIT_LAYERLEVEL" val="1_1_1"/>
  <p:tag name="KSO_WM_BEAUTIFY_FLAG" val="#wm#"/>
  <p:tag name="KSO_WM_TAG_VERSION" val="1.0"/>
  <p:tag name="KSO_WM_DIAGRAM_GROUP_CODE" val="l1-1"/>
  <p:tag name="KSO_WM_UNIT_HIGHLIGHT" val="0"/>
  <p:tag name="KSO_WM_UNIT_COMPATIBLE" val="0"/>
  <p:tag name="KSO_WM_UNIT_TYPE" val="l_h_i"/>
  <p:tag name="KSO_WM_UNIT_INDEX" val="1_1_6"/>
  <p:tag name="KSO_WM_UNIT_TEXT_FILL_FORE_SCHEMECOLOR_INDEX" val="13"/>
  <p:tag name="KSO_WM_UNIT_TEXT_FILL_TYPE" val="1"/>
  <p:tag name="KSO_WM_UNIT_USESOURCEFORMAT_APPLY" val="1"/>
  <p:tag name="KSO_WM_UNIT_DIAGRAM_SCHEMECOLOR_ID" val="1"/>
</p:tagLst>
</file>

<file path=ppt/tags/tag1376.xml><?xml version="1.0" encoding="utf-8"?>
<p:tagLst xmlns:p="http://schemas.openxmlformats.org/presentationml/2006/main">
  <p:tag name="KSO_WM_TEMPLATE_CATEGORY" val="diagram"/>
  <p:tag name="KSO_WM_TEMPLATE_INDEX" val="20187651"/>
  <p:tag name="KSO_WM_UNIT_ID" val="diagram20187651_6*l_h_i*1_1_5"/>
  <p:tag name="KSO_WM_UNIT_LAYERLEVEL" val="1_1_1"/>
  <p:tag name="KSO_WM_BEAUTIFY_FLAG" val="#wm#"/>
  <p:tag name="KSO_WM_TAG_VERSION" val="1.0"/>
  <p:tag name="KSO_WM_DIAGRAM_GROUP_CODE" val="l1-1"/>
  <p:tag name="KSO_WM_UNIT_HIGHLIGHT" val="0"/>
  <p:tag name="KSO_WM_UNIT_COMPATIBLE" val="0"/>
  <p:tag name="KSO_WM_UNIT_TYPE" val="l_h_i"/>
  <p:tag name="KSO_WM_UNIT_INDEX" val="1_1_5"/>
  <p:tag name="KSO_WM_UNIT_TEXT_FILL_FORE_SCHEMECOLOR_INDEX" val="13"/>
  <p:tag name="KSO_WM_UNIT_TEXT_FILL_TYPE" val="1"/>
  <p:tag name="KSO_WM_UNIT_USESOURCEFORMAT_APPLY" val="1"/>
  <p:tag name="KSO_WM_UNIT_DIAGRAM_SCHEMECOLOR_ID" val="1"/>
</p:tagLst>
</file>

<file path=ppt/tags/tag1377.xml><?xml version="1.0" encoding="utf-8"?>
<p:tagLst xmlns:p="http://schemas.openxmlformats.org/presentationml/2006/main">
  <p:tag name="KSO_WM_TEMPLATE_CATEGORY" val="diagram"/>
  <p:tag name="KSO_WM_TEMPLATE_INDEX" val="20187651"/>
  <p:tag name="KSO_WM_UNIT_ID" val="diagram20187651_6*l_h_i*1_1_4"/>
  <p:tag name="KSO_WM_UNIT_LAYERLEVEL" val="1_1_1"/>
  <p:tag name="KSO_WM_BEAUTIFY_FLAG" val="#wm#"/>
  <p:tag name="KSO_WM_TAG_VERSION" val="1.0"/>
  <p:tag name="KSO_WM_DIAGRAM_GROUP_CODE" val="l1-1"/>
  <p:tag name="KSO_WM_UNIT_HIGHLIGHT" val="0"/>
  <p:tag name="KSO_WM_UNIT_COMPATIBLE" val="0"/>
  <p:tag name="KSO_WM_UNIT_TYPE" val="l_h_i"/>
  <p:tag name="KSO_WM_UNIT_INDEX" val="1_1_4"/>
  <p:tag name="KSO_WM_UNIT_TEXT_FILL_FORE_SCHEMECOLOR_INDEX" val="13"/>
  <p:tag name="KSO_WM_UNIT_TEXT_FILL_TYPE" val="1"/>
  <p:tag name="KSO_WM_UNIT_USESOURCEFORMAT_APPLY" val="1"/>
  <p:tag name="KSO_WM_UNIT_DIAGRAM_SCHEMECOLOR_ID" val="1"/>
</p:tagLst>
</file>

<file path=ppt/tags/tag1378.xml><?xml version="1.0" encoding="utf-8"?>
<p:tagLst xmlns:p="http://schemas.openxmlformats.org/presentationml/2006/main">
  <p:tag name="KSO_WM_TEMPLATE_CATEGORY" val="diagram"/>
  <p:tag name="KSO_WM_TEMPLATE_INDEX" val="20187651"/>
  <p:tag name="KSO_WM_UNIT_ID" val="diagram20187651_6*l_h_i*1_1_3"/>
  <p:tag name="KSO_WM_UNIT_LAYERLEVEL" val="1_1_1"/>
  <p:tag name="KSO_WM_BEAUTIFY_FLAG" val="#wm#"/>
  <p:tag name="KSO_WM_TAG_VERSION" val="1.0"/>
  <p:tag name="KSO_WM_DIAGRAM_GROUP_CODE" val="l1-1"/>
  <p:tag name="KSO_WM_UNIT_HIGHLIGHT" val="0"/>
  <p:tag name="KSO_WM_UNIT_COMPATIBLE" val="0"/>
  <p:tag name="KSO_WM_UNIT_TYPE" val="l_h_i"/>
  <p:tag name="KSO_WM_UNIT_INDEX" val="1_1_3"/>
  <p:tag name="KSO_WM_UNIT_TEXT_FILL_FORE_SCHEMECOLOR_INDEX" val="13"/>
  <p:tag name="KSO_WM_UNIT_TEXT_FILL_TYPE" val="1"/>
  <p:tag name="KSO_WM_UNIT_USESOURCEFORMAT_APPLY" val="1"/>
  <p:tag name="KSO_WM_UNIT_DIAGRAM_SCHEMECOLOR_ID" val="1"/>
</p:tagLst>
</file>

<file path=ppt/tags/tag1379.xml><?xml version="1.0" encoding="utf-8"?>
<p:tagLst xmlns:p="http://schemas.openxmlformats.org/presentationml/2006/main">
  <p:tag name="KSO_WM_TEMPLATE_CATEGORY" val="diagram"/>
  <p:tag name="KSO_WM_TEMPLATE_INDEX" val="20187651"/>
  <p:tag name="KSO_WM_UNIT_ID" val="diagram20187651_6*l_h_i*1_1_2"/>
  <p:tag name="KSO_WM_UNIT_LAYERLEVEL" val="1_1_1"/>
  <p:tag name="KSO_WM_BEAUTIFY_FLAG" val="#wm#"/>
  <p:tag name="KSO_WM_TAG_VERSION" val="1.0"/>
  <p:tag name="KSO_WM_DIAGRAM_GROUP_CODE" val="l1-1"/>
  <p:tag name="KSO_WM_UNIT_HIGHLIGHT" val="0"/>
  <p:tag name="KSO_WM_UNIT_COMPATIBLE" val="0"/>
  <p:tag name="KSO_WM_UNIT_TYPE" val="l_h_i"/>
  <p:tag name="KSO_WM_UNIT_INDEX" val="1_1_2"/>
  <p:tag name="KSO_WM_UNIT_TEXT_FILL_FORE_SCHEMECOLOR_INDEX" val="13"/>
  <p:tag name="KSO_WM_UNIT_TEXT_FILL_TYPE" val="1"/>
  <p:tag name="KSO_WM_UNIT_USESOURCEFORMAT_APPLY" val="1"/>
  <p:tag name="KSO_WM_UNIT_DIAGRAM_SCHEMECOLOR_ID" val="1"/>
</p:tagLst>
</file>

<file path=ppt/tags/tag138.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7"/>
  <p:tag name="KSO_WM_UNIT_ID" val="diagram20202572_1*i*7"/>
  <p:tag name="KSO_WM_TEMPLATE_CATEGORY" val="diagram"/>
  <p:tag name="KSO_WM_TEMPLATE_INDEX" val="20202572"/>
  <p:tag name="KSO_WM_UNIT_LAYERLEVEL" val="1"/>
  <p:tag name="KSO_WM_TAG_VERSION" val="1.0"/>
  <p:tag name="KSO_WM_BEAUTIFY_FLAG" val="#wm#"/>
</p:tagLst>
</file>

<file path=ppt/tags/tag1380.xml><?xml version="1.0" encoding="utf-8"?>
<p:tagLst xmlns:p="http://schemas.openxmlformats.org/presentationml/2006/main">
  <p:tag name="KSO_WM_TEMPLATE_CATEGORY" val="diagram"/>
  <p:tag name="KSO_WM_TEMPLATE_INDEX" val="20187651"/>
  <p:tag name="KSO_WM_UNIT_ID" val="diagram20187651_6*l_h_i*1_1_1"/>
  <p:tag name="KSO_WM_UNIT_LAYERLEVEL" val="1_1_1"/>
  <p:tag name="KSO_WM_BEAUTIFY_FLAG" val="#wm#"/>
  <p:tag name="KSO_WM_TAG_VERSION" val="1.0"/>
  <p:tag name="KSO_WM_DIAGRAM_GROUP_CODE" val="l1-1"/>
  <p:tag name="KSO_WM_UNIT_HIGHLIGHT" val="0"/>
  <p:tag name="KSO_WM_UNIT_COMPATIBLE" val="0"/>
  <p:tag name="KSO_WM_UNIT_TYPE" val="l_h_i"/>
  <p:tag name="KSO_WM_UNIT_INDEX" val="1_1_1"/>
  <p:tag name="KSO_WM_UNIT_FILL_FORE_SCHEMECOLOR_INDEX" val="5"/>
  <p:tag name="KSO_WM_UNIT_FILL_TYPE" val="1"/>
  <p:tag name="KSO_WM_UNIT_TEXT_FILL_FORE_SCHEMECOLOR_INDEX" val="13"/>
  <p:tag name="KSO_WM_UNIT_TEXT_FILL_TYPE" val="1"/>
  <p:tag name="KSO_WM_UNIT_USESOURCEFORMAT_APPLY" val="1"/>
  <p:tag name="KSO_WM_UNIT_DIAGRAM_SCHEMECOLOR_ID" val="1"/>
</p:tagLst>
</file>

<file path=ppt/tags/tag1381.xml><?xml version="1.0" encoding="utf-8"?>
<p:tagLst xmlns:p="http://schemas.openxmlformats.org/presentationml/2006/main">
  <p:tag name="KSO_WM_TEMPLATE_CATEGORY" val="diagram"/>
  <p:tag name="KSO_WM_TEMPLATE_INDEX" val="20187651"/>
  <p:tag name="KSO_WM_UNIT_ID" val="diagram20187651_6*l_h_i*1_1_11"/>
  <p:tag name="KSO_WM_UNIT_LAYERLEVEL" val="1_1_1"/>
  <p:tag name="KSO_WM_BEAUTIFY_FLAG" val="#wm#"/>
  <p:tag name="KSO_WM_TAG_VERSION" val="1.0"/>
  <p:tag name="KSO_WM_DIAGRAM_GROUP_CODE" val="l1-1"/>
  <p:tag name="KSO_WM_UNIT_HIGHLIGHT" val="0"/>
  <p:tag name="KSO_WM_UNIT_COMPATIBLE" val="0"/>
  <p:tag name="KSO_WM_UNIT_TYPE" val="l_h_i"/>
  <p:tag name="KSO_WM_UNIT_INDEX" val="1_1_11"/>
  <p:tag name="KSO_WM_UNIT_FILL_FORE_SCHEMECOLOR_INDEX" val="5"/>
  <p:tag name="KSO_WM_UNIT_FILL_TYPE" val="1"/>
  <p:tag name="KSO_WM_UNIT_TEXT_FILL_FORE_SCHEMECOLOR_INDEX" val="13"/>
  <p:tag name="KSO_WM_UNIT_TEXT_FILL_TYPE" val="1"/>
  <p:tag name="KSO_WM_UNIT_USESOURCEFORMAT_APPLY" val="1"/>
  <p:tag name="KSO_WM_UNIT_DIAGRAM_SCHEMECOLOR_ID" val="1"/>
</p:tagLst>
</file>

<file path=ppt/tags/tag1382.xml><?xml version="1.0" encoding="utf-8"?>
<p:tagLst xmlns:p="http://schemas.openxmlformats.org/presentationml/2006/main">
  <p:tag name="KSO_WM_TEMPLATE_CATEGORY" val="diagram"/>
  <p:tag name="KSO_WM_TEMPLATE_INDEX" val="20187651"/>
  <p:tag name="KSO_WM_UNIT_ID" val="diagram20187651_6*l_h_i*1_1_12"/>
  <p:tag name="KSO_WM_UNIT_LAYERLEVEL" val="1_1_1"/>
  <p:tag name="KSO_WM_BEAUTIFY_FLAG" val="#wm#"/>
  <p:tag name="KSO_WM_TAG_VERSION" val="1.0"/>
  <p:tag name="KSO_WM_DIAGRAM_GROUP_CODE" val="l1-1"/>
  <p:tag name="KSO_WM_UNIT_HIGHLIGHT" val="0"/>
  <p:tag name="KSO_WM_UNIT_COMPATIBLE" val="0"/>
  <p:tag name="KSO_WM_UNIT_TYPE" val="l_h_i"/>
  <p:tag name="KSO_WM_UNIT_INDEX" val="1_1_12"/>
  <p:tag name="KSO_WM_UNIT_FILL_FORE_SCHEMECOLOR_INDEX" val="5"/>
  <p:tag name="KSO_WM_UNIT_FILL_TYPE" val="1"/>
  <p:tag name="KSO_WM_UNIT_TEXT_FILL_FORE_SCHEMECOLOR_INDEX" val="13"/>
  <p:tag name="KSO_WM_UNIT_TEXT_FILL_TYPE" val="1"/>
  <p:tag name="KSO_WM_UNIT_USESOURCEFORMAT_APPLY" val="1"/>
  <p:tag name="KSO_WM_UNIT_DIAGRAM_SCHEMECOLOR_ID" val="1"/>
</p:tagLst>
</file>

<file path=ppt/tags/tag1383.xml><?xml version="1.0" encoding="utf-8"?>
<p:tagLst xmlns:p="http://schemas.openxmlformats.org/presentationml/2006/main">
  <p:tag name="KSO_WM_TEMPLATE_CATEGORY" val="diagram"/>
  <p:tag name="KSO_WM_TEMPLATE_INDEX" val="20187651"/>
  <p:tag name="KSO_WM_UNIT_ID" val="diagram20187651_6*l_h_i*1_1_10"/>
  <p:tag name="KSO_WM_UNIT_LAYERLEVEL" val="1_1_1"/>
  <p:tag name="KSO_WM_BEAUTIFY_FLAG" val="#wm#"/>
  <p:tag name="KSO_WM_TAG_VERSION" val="1.0"/>
  <p:tag name="KSO_WM_DIAGRAM_GROUP_CODE" val="l1-1"/>
  <p:tag name="KSO_WM_UNIT_HIGHLIGHT" val="0"/>
  <p:tag name="KSO_WM_UNIT_COMPATIBLE" val="0"/>
  <p:tag name="KSO_WM_UNIT_TYPE" val="l_h_i"/>
  <p:tag name="KSO_WM_UNIT_INDEX" val="1_1_10"/>
  <p:tag name="KSO_WM_UNIT_FILL_FORE_SCHEMECOLOR_INDEX" val="5"/>
  <p:tag name="KSO_WM_UNIT_FILL_TYPE" val="1"/>
  <p:tag name="KSO_WM_UNIT_TEXT_FILL_FORE_SCHEMECOLOR_INDEX" val="13"/>
  <p:tag name="KSO_WM_UNIT_TEXT_FILL_TYPE" val="1"/>
  <p:tag name="KSO_WM_UNIT_USESOURCEFORMAT_APPLY" val="1"/>
  <p:tag name="KSO_WM_UNIT_DIAGRAM_SCHEMECOLOR_ID" val="1"/>
</p:tagLst>
</file>

<file path=ppt/tags/tag1384.xml><?xml version="1.0" encoding="utf-8"?>
<p:tagLst xmlns:p="http://schemas.openxmlformats.org/presentationml/2006/main">
  <p:tag name="KSO_WM_TEMPLATE_CATEGORY" val="diagram"/>
  <p:tag name="KSO_WM_TEMPLATE_INDEX" val="20187651"/>
  <p:tag name="KSO_WM_UNIT_ID" val="diagram20187651_6*l_h_i*1_1_9"/>
  <p:tag name="KSO_WM_UNIT_LAYERLEVEL" val="1_1_1"/>
  <p:tag name="KSO_WM_BEAUTIFY_FLAG" val="#wm#"/>
  <p:tag name="KSO_WM_TAG_VERSION" val="1.0"/>
  <p:tag name="KSO_WM_DIAGRAM_GROUP_CODE" val="l1-1"/>
  <p:tag name="KSO_WM_UNIT_HIGHLIGHT" val="0"/>
  <p:tag name="KSO_WM_UNIT_COMPATIBLE" val="0"/>
  <p:tag name="KSO_WM_UNIT_TYPE" val="l_h_i"/>
  <p:tag name="KSO_WM_UNIT_INDEX" val="1_1_9"/>
  <p:tag name="KSO_WM_UNIT_FILL_FORE_SCHEMECOLOR_INDEX" val="5"/>
  <p:tag name="KSO_WM_UNIT_FILL_TYPE" val="1"/>
  <p:tag name="KSO_WM_UNIT_TEXT_FILL_FORE_SCHEMECOLOR_INDEX" val="13"/>
  <p:tag name="KSO_WM_UNIT_TEXT_FILL_TYPE" val="1"/>
  <p:tag name="KSO_WM_UNIT_USESOURCEFORMAT_APPLY" val="1"/>
  <p:tag name="KSO_WM_UNIT_DIAGRAM_SCHEMECOLOR_ID" val="1"/>
</p:tagLst>
</file>

<file path=ppt/tags/tag1385.xml><?xml version="1.0" encoding="utf-8"?>
<p:tagLst xmlns:p="http://schemas.openxmlformats.org/presentationml/2006/main">
  <p:tag name="KSO_WM_TEMPLATE_CATEGORY" val="diagram"/>
  <p:tag name="KSO_WM_TEMPLATE_INDEX" val="20187651"/>
  <p:tag name="KSO_WM_UNIT_ID" val="diagram20187651_6*l_h_i*1_1_8"/>
  <p:tag name="KSO_WM_UNIT_LAYERLEVEL" val="1_1_1"/>
  <p:tag name="KSO_WM_BEAUTIFY_FLAG" val="#wm#"/>
  <p:tag name="KSO_WM_TAG_VERSION" val="1.0"/>
  <p:tag name="KSO_WM_DIAGRAM_GROUP_CODE" val="l1-1"/>
  <p:tag name="KSO_WM_UNIT_HIGHLIGHT" val="0"/>
  <p:tag name="KSO_WM_UNIT_COMPATIBLE" val="0"/>
  <p:tag name="KSO_WM_UNIT_TYPE" val="l_h_i"/>
  <p:tag name="KSO_WM_UNIT_INDEX" val="1_1_8"/>
  <p:tag name="KSO_WM_UNIT_FILL_FORE_SCHEMECOLOR_INDEX" val="14"/>
  <p:tag name="KSO_WM_UNIT_FILL_TYPE" val="1"/>
  <p:tag name="KSO_WM_UNIT_TEXT_FILL_FORE_SCHEMECOLOR_INDEX" val="13"/>
  <p:tag name="KSO_WM_UNIT_TEXT_FILL_TYPE" val="1"/>
  <p:tag name="KSO_WM_UNIT_USESOURCEFORMAT_APPLY" val="1"/>
  <p:tag name="KSO_WM_UNIT_DIAGRAM_SCHEMECOLOR_ID" val="1"/>
</p:tagLst>
</file>

<file path=ppt/tags/tag1386.xml><?xml version="1.0" encoding="utf-8"?>
<p:tagLst xmlns:p="http://schemas.openxmlformats.org/presentationml/2006/main">
  <p:tag name="KSO_WM_TEMPLATE_CATEGORY" val="diagram"/>
  <p:tag name="KSO_WM_TEMPLATE_INDEX" val="20187651"/>
  <p:tag name="KSO_WM_UNIT_ID" val="diagram20187651_6*l_h_i*1_6_2"/>
  <p:tag name="KSO_WM_UNIT_LAYERLEVEL" val="1_1_1"/>
  <p:tag name="KSO_WM_BEAUTIFY_FLAG" val="#wm#"/>
  <p:tag name="KSO_WM_TAG_VERSION" val="1.0"/>
  <p:tag name="KSO_WM_DIAGRAM_GROUP_CODE" val="l1-1"/>
  <p:tag name="KSO_WM_UNIT_HIGHLIGHT" val="0"/>
  <p:tag name="KSO_WM_UNIT_COMPATIBLE" val="0"/>
  <p:tag name="KSO_WM_UNIT_TYPE" val="l_h_i"/>
  <p:tag name="KSO_WM_UNIT_INDEX" val="1_6_2"/>
  <p:tag name="KSO_WM_UNIT_FILL_FORE_SCHEMECOLOR_INDEX" val="10"/>
  <p:tag name="KSO_WM_UNIT_FILL_TYPE" val="1"/>
  <p:tag name="KSO_WM_UNIT_TEXT_FILL_FORE_SCHEMECOLOR_INDEX" val="7"/>
  <p:tag name="KSO_WM_UNIT_TEXT_FILL_TYPE" val="1"/>
  <p:tag name="KSO_WM_UNIT_USESOURCEFORMAT_APPLY" val="1"/>
  <p:tag name="KSO_WM_UNIT_DIAGRAM_SCHEMECOLOR_ID" val="1"/>
</p:tagLst>
</file>

<file path=ppt/tags/tag1387.xml><?xml version="1.0" encoding="utf-8"?>
<p:tagLst xmlns:p="http://schemas.openxmlformats.org/presentationml/2006/main">
  <p:tag name="KSO_WM_TEMPLATE_CATEGORY" val="diagram"/>
  <p:tag name="KSO_WM_TEMPLATE_INDEX" val="20187651"/>
  <p:tag name="KSO_WM_UNIT_ID" val="diagram20187651_6*l_h_i*1_6_1"/>
  <p:tag name="KSO_WM_UNIT_LAYERLEVEL" val="1_1_1"/>
  <p:tag name="KSO_WM_BEAUTIFY_FLAG" val="#wm#"/>
  <p:tag name="KSO_WM_TAG_VERSION" val="1.0"/>
  <p:tag name="KSO_WM_DIAGRAM_GROUP_CODE" val="l1-1"/>
  <p:tag name="KSO_WM_UNIT_HIGHLIGHT" val="0"/>
  <p:tag name="KSO_WM_UNIT_COMPATIBLE" val="0"/>
  <p:tag name="KSO_WM_UNIT_TYPE" val="l_h_i"/>
  <p:tag name="KSO_WM_UNIT_INDEX" val="1_6_1"/>
  <p:tag name="KSO_WM_UNIT_FILL_FORE_SCHEMECOLOR_INDEX" val="10"/>
  <p:tag name="KSO_WM_UNIT_FILL_TYPE" val="1"/>
  <p:tag name="KSO_WM_UNIT_TEXT_FILL_FORE_SCHEMECOLOR_INDEX" val="7"/>
  <p:tag name="KSO_WM_UNIT_TEXT_FILL_TYPE" val="1"/>
  <p:tag name="KSO_WM_UNIT_USESOURCEFORMAT_APPLY" val="1"/>
  <p:tag name="KSO_WM_UNIT_DIAGRAM_SCHEMECOLOR_ID" val="1"/>
</p:tagLst>
</file>

<file path=ppt/tags/tag1388.xml><?xml version="1.0" encoding="utf-8"?>
<p:tagLst xmlns:p="http://schemas.openxmlformats.org/presentationml/2006/main">
  <p:tag name="KSO_WM_TEMPLATE_CATEGORY" val="diagram"/>
  <p:tag name="KSO_WM_TEMPLATE_INDEX" val="20187651"/>
  <p:tag name="KSO_WM_UNIT_ID" val="diagram20187651_6*l_h_i*1_6_6"/>
  <p:tag name="KSO_WM_UNIT_LAYERLEVEL" val="1_1_1"/>
  <p:tag name="KSO_WM_BEAUTIFY_FLAG" val="#wm#"/>
  <p:tag name="KSO_WM_TAG_VERSION" val="1.0"/>
  <p:tag name="KSO_WM_DIAGRAM_GROUP_CODE" val="l1-1"/>
  <p:tag name="KSO_WM_UNIT_HIGHLIGHT" val="0"/>
  <p:tag name="KSO_WM_UNIT_COMPATIBLE" val="0"/>
  <p:tag name="KSO_WM_UNIT_TYPE" val="l_h_i"/>
  <p:tag name="KSO_WM_UNIT_INDEX" val="1_6_6"/>
  <p:tag name="KSO_WM_UNIT_FILL_FORE_SCHEMECOLOR_INDEX" val="10"/>
  <p:tag name="KSO_WM_UNIT_FILL_TYPE" val="1"/>
  <p:tag name="KSO_WM_UNIT_TEXT_FILL_FORE_SCHEMECOLOR_INDEX" val="13"/>
  <p:tag name="KSO_WM_UNIT_TEXT_FILL_TYPE" val="1"/>
  <p:tag name="KSO_WM_UNIT_USESOURCEFORMAT_APPLY" val="1"/>
  <p:tag name="KSO_WM_UNIT_DIAGRAM_SCHEMECOLOR_ID" val="1"/>
</p:tagLst>
</file>

<file path=ppt/tags/tag1389.xml><?xml version="1.0" encoding="utf-8"?>
<p:tagLst xmlns:p="http://schemas.openxmlformats.org/presentationml/2006/main">
  <p:tag name="KSO_WM_TEMPLATE_CATEGORY" val="diagram"/>
  <p:tag name="KSO_WM_TEMPLATE_INDEX" val="20187651"/>
  <p:tag name="KSO_WM_UNIT_ID" val="diagram20187651_6*l_h_i*1_6_4"/>
  <p:tag name="KSO_WM_UNIT_LAYERLEVEL" val="1_1_1"/>
  <p:tag name="KSO_WM_BEAUTIFY_FLAG" val="#wm#"/>
  <p:tag name="KSO_WM_TAG_VERSION" val="1.0"/>
  <p:tag name="KSO_WM_DIAGRAM_GROUP_CODE" val="l1-1"/>
  <p:tag name="KSO_WM_UNIT_HIGHLIGHT" val="0"/>
  <p:tag name="KSO_WM_UNIT_COMPATIBLE" val="0"/>
  <p:tag name="KSO_WM_UNIT_TYPE" val="l_h_i"/>
  <p:tag name="KSO_WM_UNIT_INDEX" val="1_6_4"/>
  <p:tag name="KSO_WM_UNIT_FILL_FORE_SCHEMECOLOR_INDEX" val="10"/>
  <p:tag name="KSO_WM_UNIT_FILL_TYPE" val="1"/>
  <p:tag name="KSO_WM_UNIT_TEXT_FILL_FORE_SCHEMECOLOR_INDEX" val="13"/>
  <p:tag name="KSO_WM_UNIT_TEXT_FILL_TYPE" val="1"/>
  <p:tag name="KSO_WM_UNIT_USESOURCEFORMAT_APPLY" val="1"/>
  <p:tag name="KSO_WM_UNIT_DIAGRAM_SCHEMECOLOR_ID" val="1"/>
</p:tagLst>
</file>

<file path=ppt/tags/tag139.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8"/>
  <p:tag name="KSO_WM_UNIT_ID" val="diagram20202572_1*i*8"/>
  <p:tag name="KSO_WM_TEMPLATE_CATEGORY" val="diagram"/>
  <p:tag name="KSO_WM_TEMPLATE_INDEX" val="20202572"/>
  <p:tag name="KSO_WM_UNIT_LAYERLEVEL" val="1"/>
  <p:tag name="KSO_WM_TAG_VERSION" val="1.0"/>
  <p:tag name="KSO_WM_BEAUTIFY_FLAG" val="#wm#"/>
</p:tagLst>
</file>

<file path=ppt/tags/tag1390.xml><?xml version="1.0" encoding="utf-8"?>
<p:tagLst xmlns:p="http://schemas.openxmlformats.org/presentationml/2006/main">
  <p:tag name="KSO_WM_TEMPLATE_CATEGORY" val="diagram"/>
  <p:tag name="KSO_WM_TEMPLATE_INDEX" val="20187651"/>
  <p:tag name="KSO_WM_UNIT_ID" val="diagram20187651_6*l_h_i*1_6_3"/>
  <p:tag name="KSO_WM_UNIT_LAYERLEVEL" val="1_1_1"/>
  <p:tag name="KSO_WM_BEAUTIFY_FLAG" val="#wm#"/>
  <p:tag name="KSO_WM_TAG_VERSION" val="1.0"/>
  <p:tag name="KSO_WM_DIAGRAM_GROUP_CODE" val="l1-1"/>
  <p:tag name="KSO_WM_UNIT_HIGHLIGHT" val="0"/>
  <p:tag name="KSO_WM_UNIT_COMPATIBLE" val="0"/>
  <p:tag name="KSO_WM_UNIT_TYPE" val="l_h_i"/>
  <p:tag name="KSO_WM_UNIT_INDEX" val="1_6_3"/>
  <p:tag name="KSO_WM_UNIT_FILL_FORE_SCHEMECOLOR_INDEX" val="10"/>
  <p:tag name="KSO_WM_UNIT_FILL_TYPE" val="1"/>
  <p:tag name="KSO_WM_UNIT_TEXT_FILL_FORE_SCHEMECOLOR_INDEX" val="13"/>
  <p:tag name="KSO_WM_UNIT_TEXT_FILL_TYPE" val="1"/>
  <p:tag name="KSO_WM_UNIT_USESOURCEFORMAT_APPLY" val="1"/>
  <p:tag name="KSO_WM_UNIT_DIAGRAM_SCHEMECOLOR_ID" val="1"/>
</p:tagLst>
</file>

<file path=ppt/tags/tag1391.xml><?xml version="1.0" encoding="utf-8"?>
<p:tagLst xmlns:p="http://schemas.openxmlformats.org/presentationml/2006/main">
  <p:tag name="KSO_WM_UNIT_HIGHLIGHT" val="0"/>
  <p:tag name="KSO_WM_UNIT_COMPATIBLE" val="0"/>
  <p:tag name="KSO_WM_DIAGRAM_GROUP_CODE" val="l1-1"/>
  <p:tag name="KSO_WM_UNIT_ID" val="diagram20187651_6*l_h_i*1_6_5"/>
  <p:tag name="KSO_WM_TEMPLATE_CATEGORY" val="diagram"/>
  <p:tag name="KSO_WM_TEMPLATE_INDEX" val="20187651"/>
  <p:tag name="KSO_WM_UNIT_LAYERLEVEL" val="1_1_1"/>
  <p:tag name="KSO_WM_TAG_VERSION" val="1.0"/>
  <p:tag name="KSO_WM_BEAUTIFY_FLAG" val="#wm#"/>
  <p:tag name="KSO_WM_UNIT_TYPE" val="l_h_i"/>
  <p:tag name="KSO_WM_UNIT_INDEX" val="1_6_5"/>
  <p:tag name="KSO_WM_UNIT_USESOURCEFORMAT_APPLY" val="1"/>
  <p:tag name="KSO_WM_UNIT_DIAGRAM_SCHEMECOLOR_ID" val="1"/>
</p:tagLst>
</file>

<file path=ppt/tags/tag1392.xml><?xml version="1.0" encoding="utf-8"?>
<p:tagLst xmlns:p="http://schemas.openxmlformats.org/presentationml/2006/main">
  <p:tag name="KSO_WM_TEMPLATE_CATEGORY" val="diagram"/>
  <p:tag name="KSO_WM_TEMPLATE_INDEX" val="20187651"/>
  <p:tag name="KSO_WM_UNIT_ID" val="diagram20187651_6*l_h_i*1_5_3"/>
  <p:tag name="KSO_WM_UNIT_LAYERLEVEL" val="1_1_1"/>
  <p:tag name="KSO_WM_BEAUTIFY_FLAG" val="#wm#"/>
  <p:tag name="KSO_WM_TAG_VERSION" val="1.0"/>
  <p:tag name="KSO_WM_DIAGRAM_GROUP_CODE" val="l1-1"/>
  <p:tag name="KSO_WM_UNIT_HIGHLIGHT" val="0"/>
  <p:tag name="KSO_WM_UNIT_COMPATIBLE" val="0"/>
  <p:tag name="KSO_WM_UNIT_TYPE" val="l_h_i"/>
  <p:tag name="KSO_WM_UNIT_INDEX" val="1_5_3"/>
  <p:tag name="KSO_WM_UNIT_FILL_FORE_SCHEMECOLOR_INDEX" val="9"/>
  <p:tag name="KSO_WM_UNIT_FILL_TYPE" val="1"/>
  <p:tag name="KSO_WM_UNIT_TEXT_FILL_FORE_SCHEMECOLOR_INDEX" val="13"/>
  <p:tag name="KSO_WM_UNIT_TEXT_FILL_TYPE" val="1"/>
  <p:tag name="KSO_WM_UNIT_USESOURCEFORMAT_APPLY" val="1"/>
  <p:tag name="KSO_WM_UNIT_DIAGRAM_SCHEMECOLOR_ID" val="1"/>
</p:tagLst>
</file>

<file path=ppt/tags/tag1393.xml><?xml version="1.0" encoding="utf-8"?>
<p:tagLst xmlns:p="http://schemas.openxmlformats.org/presentationml/2006/main">
  <p:tag name="KSO_WM_TEMPLATE_CATEGORY" val="diagram"/>
  <p:tag name="KSO_WM_TEMPLATE_INDEX" val="20187651"/>
  <p:tag name="KSO_WM_UNIT_ID" val="diagram20187651_6*l_h_i*1_5_5"/>
  <p:tag name="KSO_WM_UNIT_LAYERLEVEL" val="1_1_1"/>
  <p:tag name="KSO_WM_BEAUTIFY_FLAG" val="#wm#"/>
  <p:tag name="KSO_WM_TAG_VERSION" val="1.0"/>
  <p:tag name="KSO_WM_DIAGRAM_GROUP_CODE" val="l1-1"/>
  <p:tag name="KSO_WM_UNIT_HIGHLIGHT" val="0"/>
  <p:tag name="KSO_WM_UNIT_COMPATIBLE" val="0"/>
  <p:tag name="KSO_WM_UNIT_TYPE" val="l_h_i"/>
  <p:tag name="KSO_WM_UNIT_INDEX" val="1_5_5"/>
  <p:tag name="KSO_WM_UNIT_FILL_FORE_SCHEMECOLOR_INDEX" val="9"/>
  <p:tag name="KSO_WM_UNIT_FILL_TYPE" val="1"/>
  <p:tag name="KSO_WM_UNIT_TEXT_FILL_FORE_SCHEMECOLOR_INDEX" val="13"/>
  <p:tag name="KSO_WM_UNIT_TEXT_FILL_TYPE" val="1"/>
  <p:tag name="KSO_WM_UNIT_USESOURCEFORMAT_APPLY" val="1"/>
  <p:tag name="KSO_WM_UNIT_DIAGRAM_SCHEMECOLOR_ID" val="1"/>
</p:tagLst>
</file>

<file path=ppt/tags/tag1394.xml><?xml version="1.0" encoding="utf-8"?>
<p:tagLst xmlns:p="http://schemas.openxmlformats.org/presentationml/2006/main">
  <p:tag name="KSO_WM_TEMPLATE_CATEGORY" val="diagram"/>
  <p:tag name="KSO_WM_TEMPLATE_INDEX" val="20187651"/>
  <p:tag name="KSO_WM_UNIT_ID" val="diagram20187651_6*l_h_i*1_5_4"/>
  <p:tag name="KSO_WM_UNIT_LAYERLEVEL" val="1_1_1"/>
  <p:tag name="KSO_WM_BEAUTIFY_FLAG" val="#wm#"/>
  <p:tag name="KSO_WM_TAG_VERSION" val="1.0"/>
  <p:tag name="KSO_WM_DIAGRAM_GROUP_CODE" val="l1-1"/>
  <p:tag name="KSO_WM_UNIT_HIGHLIGHT" val="0"/>
  <p:tag name="KSO_WM_UNIT_COMPATIBLE" val="0"/>
  <p:tag name="KSO_WM_UNIT_TYPE" val="l_h_i"/>
  <p:tag name="KSO_WM_UNIT_INDEX" val="1_5_4"/>
  <p:tag name="KSO_WM_UNIT_FILL_FORE_SCHEMECOLOR_INDEX" val="9"/>
  <p:tag name="KSO_WM_UNIT_FILL_TYPE" val="1"/>
  <p:tag name="KSO_WM_UNIT_TEXT_FILL_FORE_SCHEMECOLOR_INDEX" val="13"/>
  <p:tag name="KSO_WM_UNIT_TEXT_FILL_TYPE" val="1"/>
  <p:tag name="KSO_WM_UNIT_USESOURCEFORMAT_APPLY" val="1"/>
  <p:tag name="KSO_WM_UNIT_DIAGRAM_SCHEMECOLOR_ID" val="1"/>
</p:tagLst>
</file>

<file path=ppt/tags/tag1395.xml><?xml version="1.0" encoding="utf-8"?>
<p:tagLst xmlns:p="http://schemas.openxmlformats.org/presentationml/2006/main">
  <p:tag name="KSO_WM_UNIT_HIGHLIGHT" val="0"/>
  <p:tag name="KSO_WM_UNIT_COMPATIBLE" val="0"/>
  <p:tag name="KSO_WM_DIAGRAM_GROUP_CODE" val="l1-1"/>
  <p:tag name="KSO_WM_UNIT_ID" val="diagram20187651_6*l_h_i*1_5_6"/>
  <p:tag name="KSO_WM_TEMPLATE_CATEGORY" val="diagram"/>
  <p:tag name="KSO_WM_TEMPLATE_INDEX" val="20187651"/>
  <p:tag name="KSO_WM_UNIT_LAYERLEVEL" val="1_1_1"/>
  <p:tag name="KSO_WM_TAG_VERSION" val="1.0"/>
  <p:tag name="KSO_WM_BEAUTIFY_FLAG" val="#wm#"/>
  <p:tag name="KSO_WM_UNIT_TYPE" val="l_h_i"/>
  <p:tag name="KSO_WM_UNIT_INDEX" val="1_5_6"/>
  <p:tag name="KSO_WM_UNIT_USESOURCEFORMAT_APPLY" val="1"/>
  <p:tag name="KSO_WM_UNIT_DIAGRAM_SCHEMECOLOR_ID" val="1"/>
</p:tagLst>
</file>

<file path=ppt/tags/tag1396.xml><?xml version="1.0" encoding="utf-8"?>
<p:tagLst xmlns:p="http://schemas.openxmlformats.org/presentationml/2006/main">
  <p:tag name="KSO_WM_TEMPLATE_CATEGORY" val="diagram"/>
  <p:tag name="KSO_WM_TEMPLATE_INDEX" val="20187651"/>
  <p:tag name="KSO_WM_UNIT_ID" val="diagram20187651_6*l_h_i*1_5_2"/>
  <p:tag name="KSO_WM_UNIT_LAYERLEVEL" val="1_1_1"/>
  <p:tag name="KSO_WM_BEAUTIFY_FLAG" val="#wm#"/>
  <p:tag name="KSO_WM_TAG_VERSION" val="1.0"/>
  <p:tag name="KSO_WM_DIAGRAM_GROUP_CODE" val="l1-1"/>
  <p:tag name="KSO_WM_UNIT_HIGHLIGHT" val="0"/>
  <p:tag name="KSO_WM_UNIT_COMPATIBLE" val="0"/>
  <p:tag name="KSO_WM_UNIT_TYPE" val="l_h_i"/>
  <p:tag name="KSO_WM_UNIT_INDEX" val="1_5_2"/>
  <p:tag name="KSO_WM_UNIT_FILL_FORE_SCHEMECOLOR_INDEX" val="9"/>
  <p:tag name="KSO_WM_UNIT_FILL_TYPE" val="1"/>
  <p:tag name="KSO_WM_UNIT_TEXT_FILL_FORE_SCHEMECOLOR_INDEX" val="13"/>
  <p:tag name="KSO_WM_UNIT_TEXT_FILL_TYPE" val="1"/>
  <p:tag name="KSO_WM_UNIT_USESOURCEFORMAT_APPLY" val="1"/>
  <p:tag name="KSO_WM_UNIT_DIAGRAM_SCHEMECOLOR_ID" val="1"/>
</p:tagLst>
</file>

<file path=ppt/tags/tag1397.xml><?xml version="1.0" encoding="utf-8"?>
<p:tagLst xmlns:p="http://schemas.openxmlformats.org/presentationml/2006/main">
  <p:tag name="KSO_WM_TEMPLATE_CATEGORY" val="diagram"/>
  <p:tag name="KSO_WM_TEMPLATE_INDEX" val="20187651"/>
  <p:tag name="KSO_WM_UNIT_ID" val="diagram20187651_6*l_h_i*1_5_1"/>
  <p:tag name="KSO_WM_UNIT_LAYERLEVEL" val="1_1_1"/>
  <p:tag name="KSO_WM_BEAUTIFY_FLAG" val="#wm#"/>
  <p:tag name="KSO_WM_TAG_VERSION" val="1.0"/>
  <p:tag name="KSO_WM_DIAGRAM_GROUP_CODE" val="l1-1"/>
  <p:tag name="KSO_WM_UNIT_HIGHLIGHT" val="0"/>
  <p:tag name="KSO_WM_UNIT_COMPATIBLE" val="0"/>
  <p:tag name="KSO_WM_UNIT_TYPE" val="l_h_i"/>
  <p:tag name="KSO_WM_UNIT_INDEX" val="1_5_1"/>
  <p:tag name="KSO_WM_UNIT_FILL_FORE_SCHEMECOLOR_INDEX" val="9"/>
  <p:tag name="KSO_WM_UNIT_FILL_TYPE" val="1"/>
  <p:tag name="KSO_WM_UNIT_TEXT_FILL_FORE_SCHEMECOLOR_INDEX" val="13"/>
  <p:tag name="KSO_WM_UNIT_TEXT_FILL_TYPE" val="1"/>
  <p:tag name="KSO_WM_UNIT_USESOURCEFORMAT_APPLY" val="1"/>
  <p:tag name="KSO_WM_UNIT_DIAGRAM_SCHEMECOLOR_ID" val="1"/>
</p:tagLst>
</file>

<file path=ppt/tags/tag1398.xml><?xml version="1.0" encoding="utf-8"?>
<p:tagLst xmlns:p="http://schemas.openxmlformats.org/presentationml/2006/main">
  <p:tag name="KSO_WM_TEMPLATE_CATEGORY" val="diagram"/>
  <p:tag name="KSO_WM_TEMPLATE_INDEX" val="20187651"/>
  <p:tag name="KSO_WM_UNIT_TYPE" val="l_h_a"/>
  <p:tag name="KSO_WM_UNIT_INDEX" val="1_5_1"/>
  <p:tag name="KSO_WM_UNIT_ID" val="diagram20187651_6*l_h_a*1_5_1"/>
  <p:tag name="KSO_WM_UNIT_LAYERLEVEL" val="1_1_1"/>
  <p:tag name="KSO_WM_UNIT_VALUE" val="14"/>
  <p:tag name="KSO_WM_UNIT_HIGHLIGHT" val="0"/>
  <p:tag name="KSO_WM_UNIT_COMPATIBLE" val="0"/>
  <p:tag name="KSO_WM_BEAUTIFY_FLAG" val="#wm#"/>
  <p:tag name="KSO_WM_TAG_VERSION" val="1.0"/>
  <p:tag name="KSO_WM_DIAGRAM_GROUP_CODE" val="l1-1"/>
  <p:tag name="KSO_WM_UNIT_ISCONTENTSTITLE" val="0"/>
  <p:tag name="KSO_WM_UNIT_PRESET_TEXT" val="单击此处添加标题"/>
  <p:tag name="KSO_WM_UNIT_TEXT_FILL_FORE_SCHEMECOLOR_INDEX" val="9"/>
  <p:tag name="KSO_WM_UNIT_TEXT_FILL_TYPE" val="1"/>
  <p:tag name="KSO_WM_UNIT_USESOURCEFORMAT_APPLY" val="1"/>
  <p:tag name="KSO_WM_UNIT_DIAGRAM_SCHEMECOLOR_ID" val="1"/>
</p:tagLst>
</file>

<file path=ppt/tags/tag1399.xml><?xml version="1.0" encoding="utf-8"?>
<p:tagLst xmlns:p="http://schemas.openxmlformats.org/presentationml/2006/main">
  <p:tag name="KSO_WM_TEMPLATE_CATEGORY" val="diagram"/>
  <p:tag name="KSO_WM_TEMPLATE_INDEX" val="20187651"/>
  <p:tag name="KSO_WM_UNIT_TYPE" val="l_h_f"/>
  <p:tag name="KSO_WM_UNIT_INDEX" val="1_5_1"/>
  <p:tag name="KSO_WM_UNIT_ID" val="diagram20187651_6*l_h_f*1_5_1"/>
  <p:tag name="KSO_WM_UNIT_LAYERLEVEL" val="1_1_1"/>
  <p:tag name="KSO_WM_UNIT_VALUE" val="32"/>
  <p:tag name="KSO_WM_UNIT_HIGHLIGHT" val="0"/>
  <p:tag name="KSO_WM_UNIT_COMPATIBLE" val="0"/>
  <p:tag name="KSO_WM_BEAUTIFY_FLAG" val="#wm#"/>
  <p:tag name="KSO_WM_TAG_VERSION" val="1.0"/>
  <p:tag name="KSO_WM_DIAGRAM_GROUP_CODE" val="l1-1"/>
  <p:tag name="KSO_WM_UNIT_PRESET_TEXT" val="单击此处添加文本具体内容"/>
  <p:tag name="KSO_WM_UNIT_USESOURCEFORMAT_APPLY" val="1"/>
  <p:tag name="KSO_WM_UNIT_DIAGRAM_SCHEMECOLOR_ID" val="1"/>
</p:tagLst>
</file>

<file path=ppt/tags/tag14.xml><?xml version="1.0" encoding="utf-8"?>
<p:tagLst xmlns:p="http://schemas.openxmlformats.org/presentationml/2006/main">
  <p:tag name="KSO_WM_DIAGRAM_VIRTUALLY_FRAME" val="{&quot;height&quot;:260.35,&quot;left&quot;:55.75,&quot;top&quot;:212.7,&quot;width&quot;:839.4}"/>
</p:tagLst>
</file>

<file path=ppt/tags/tag140.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9"/>
  <p:tag name="KSO_WM_UNIT_ID" val="diagram20202572_1*i*9"/>
  <p:tag name="KSO_WM_TEMPLATE_CATEGORY" val="diagram"/>
  <p:tag name="KSO_WM_TEMPLATE_INDEX" val="20202572"/>
  <p:tag name="KSO_WM_UNIT_LAYERLEVEL" val="1"/>
  <p:tag name="KSO_WM_TAG_VERSION" val="1.0"/>
  <p:tag name="KSO_WM_BEAUTIFY_FLAG" val="#wm#"/>
</p:tagLst>
</file>

<file path=ppt/tags/tag1400.xml><?xml version="1.0" encoding="utf-8"?>
<p:tagLst xmlns:p="http://schemas.openxmlformats.org/presentationml/2006/main">
  <p:tag name="KSO_WM_TEMPLATE_CATEGORY" val="diagram"/>
  <p:tag name="KSO_WM_TEMPLATE_INDEX" val="20187651"/>
  <p:tag name="KSO_WM_UNIT_TYPE" val="l_h_a"/>
  <p:tag name="KSO_WM_UNIT_INDEX" val="1_6_1"/>
  <p:tag name="KSO_WM_UNIT_ID" val="diagram20187651_6*l_h_a*1_6_1"/>
  <p:tag name="KSO_WM_UNIT_LAYERLEVEL" val="1_1_1"/>
  <p:tag name="KSO_WM_UNIT_VALUE" val="15"/>
  <p:tag name="KSO_WM_UNIT_HIGHLIGHT" val="0"/>
  <p:tag name="KSO_WM_UNIT_COMPATIBLE" val="0"/>
  <p:tag name="KSO_WM_BEAUTIFY_FLAG" val="#wm#"/>
  <p:tag name="KSO_WM_TAG_VERSION" val="1.0"/>
  <p:tag name="KSO_WM_DIAGRAM_GROUP_CODE" val="l1-1"/>
  <p:tag name="KSO_WM_UNIT_ISCONTENTSTITLE" val="0"/>
  <p:tag name="KSO_WM_UNIT_PRESET_TEXT" val="单击此处添加标题"/>
  <p:tag name="KSO_WM_UNIT_TEXT_FILL_FORE_SCHEMECOLOR_INDEX" val="10"/>
  <p:tag name="KSO_WM_UNIT_TEXT_FILL_TYPE" val="1"/>
  <p:tag name="KSO_WM_UNIT_USESOURCEFORMAT_APPLY" val="1"/>
  <p:tag name="KSO_WM_UNIT_DIAGRAM_SCHEMECOLOR_ID" val="1"/>
</p:tagLst>
</file>

<file path=ppt/tags/tag1401.xml><?xml version="1.0" encoding="utf-8"?>
<p:tagLst xmlns:p="http://schemas.openxmlformats.org/presentationml/2006/main">
  <p:tag name="KSO_WM_UNIT_ISCONTENTSTITLE" val="0"/>
  <p:tag name="KSO_WM_UNIT_PRESET_TEXT" val="单击此处添加标题"/>
  <p:tag name="KSO_WM_UNIT_NOCLEAR" val="0"/>
  <p:tag name="KSO_WM_UNIT_VALUE" val="17"/>
  <p:tag name="KSO_WM_UNIT_HIGHLIGHT" val="0"/>
  <p:tag name="KSO_WM_UNIT_COMPATIBLE" val="0"/>
  <p:tag name="KSO_WM_UNIT_DIAGRAM_ISNUMVISUAL" val="0"/>
  <p:tag name="KSO_WM_UNIT_DIAGRAM_ISREFERUNIT" val="0"/>
  <p:tag name="KSO_WM_DIAGRAM_GROUP_CODE" val="m1-1"/>
  <p:tag name="KSO_WM_UNIT_TYPE" val="a"/>
  <p:tag name="KSO_WM_UNIT_INDEX" val="1"/>
  <p:tag name="KSO_WM_UNIT_ID" val="diagram20201495_3*a*1"/>
  <p:tag name="KSO_WM_TEMPLATE_CATEGORY" val="diagram"/>
  <p:tag name="KSO_WM_TEMPLATE_INDEX" val="20201495"/>
  <p:tag name="KSO_WM_UNIT_LAYERLEVEL" val="1"/>
  <p:tag name="KSO_WM_TAG_VERSION" val="1.0"/>
  <p:tag name="KSO_WM_BEAUTIFY_FLAG" val="#wm#"/>
  <p:tag name="KSO_WM_UNIT_TEXT_FILL_FORE_SCHEMECOLOR_INDEX" val="13"/>
  <p:tag name="KSO_WM_UNIT_TEXT_FILL_TYPE" val="1"/>
  <p:tag name="KSO_WM_UNIT_USESOURCEFORMAT_APPLY" val="1"/>
</p:tagLst>
</file>

<file path=ppt/tags/tag1402.xml><?xml version="1.0" encoding="utf-8"?>
<p:tagLst xmlns:p="http://schemas.openxmlformats.org/presentationml/2006/main">
  <p:tag name="KSO_WM_BEAUTIFY_FLAG" val="#wm#"/>
  <p:tag name="KSO_WM_TEMPLATE_CATEGORY" val="diagram"/>
  <p:tag name="KSO_WM_TEMPLATE_INDEX" val="20187651"/>
  <p:tag name="KSO_WM_SLIDE_ID" val="diagram20187651_4"/>
  <p:tag name="KSO_WM_SLIDE_TYPE" val="text"/>
  <p:tag name="KSO_WM_SLIDE_SUBTYPE" val="diag"/>
  <p:tag name="KSO_WM_SLIDE_ITEM_CNT" val="6"/>
  <p:tag name="KSO_WM_SLIDE_INDEX" val="4"/>
  <p:tag name="KSO_WM_SLIDE_SIZE" val="783.028*380.2"/>
  <p:tag name="KSO_WM_SLIDE_POSITION" val="88.4858*80.075"/>
  <p:tag name="KSO_WM_DIAGRAM_GROUP_CODE" val="l1-1"/>
  <p:tag name="KSO_WM_SLIDE_DIAGTYPE" val="l"/>
  <p:tag name="KSO_WM_TAG_VERSION" val="1.0"/>
  <p:tag name="KSO_WM_SLIDE_LAYOUT" val="l"/>
  <p:tag name="KSO_WM_SLIDE_LAYOUT_CNT" val="1"/>
</p:tagLst>
</file>

<file path=ppt/tags/tag1403.xml><?xml version="1.0" encoding="utf-8"?>
<p:tagLst xmlns:p="http://schemas.openxmlformats.org/presentationml/2006/main">
  <p:tag name="KSO_WM_UNIT_ISCONTENTS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198929_6*a*1"/>
  <p:tag name="KSO_WM_TEMPLATE_CATEGORY" val="diagram"/>
  <p:tag name="KSO_WM_TEMPLATE_INDEX" val="20198929"/>
  <p:tag name="KSO_WM_UNIT_LAYERLEVEL" val="1"/>
  <p:tag name="KSO_WM_TAG_VERSION" val="1.0"/>
  <p:tag name="KSO_WM_BEAUTIFY_FLAG" val="#wm#"/>
  <p:tag name="KSO_WM_UNIT_PRESET_TEXT" val="红米手机参数配置"/>
  <p:tag name="KSO_WM_UNIT_TEXT_FILL_FORE_SCHEMECOLOR_INDEX" val="13"/>
  <p:tag name="KSO_WM_UNIT_TEXT_FILL_TYPE" val="1"/>
  <p:tag name="KSO_WM_UNIT_USESOURCEFORMAT_APPLY" val="1"/>
</p:tagLst>
</file>

<file path=ppt/tags/tag140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diagram20198929_6*i*1"/>
  <p:tag name="KSO_WM_TEMPLATE_CATEGORY" val="diagram"/>
  <p:tag name="KSO_WM_TEMPLATE_INDEX" val="20198929"/>
  <p:tag name="KSO_WM_UNIT_LAYERLEVEL" val="1"/>
  <p:tag name="KSO_WM_TAG_VERSION" val="1.0"/>
  <p:tag name="KSO_WM_BEAUTIFY_FLAG" val="#wm#"/>
  <p:tag name="KSO_WM_UNIT_FILL_FORE_SCHEMECOLOR_INDEX" val="14"/>
  <p:tag name="KSO_WM_UNIT_FILL_TYPE" val="1"/>
  <p:tag name="KSO_WM_UNIT_USESOURCEFORMAT_APPLY" val="1"/>
</p:tagLst>
</file>

<file path=ppt/tags/tag1405.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b"/>
  <p:tag name="KSO_WM_UNIT_TYPE" val="l_h_i"/>
  <p:tag name="KSO_WM_UNIT_INDEX" val="1_2_1"/>
  <p:tag name="KSO_WM_UNIT_ID" val="diagram20198929_6*l_h_i*1_2_1"/>
  <p:tag name="KSO_WM_TEMPLATE_CATEGORY" val="diagram"/>
  <p:tag name="KSO_WM_TEMPLATE_INDEX" val="20198929"/>
  <p:tag name="KSO_WM_UNIT_LAYERLEVEL" val="1_1_1"/>
  <p:tag name="KSO_WM_TAG_VERSION" val="1.0"/>
  <p:tag name="KSO_WM_BEAUTIFY_FLAG" val="#wm#"/>
  <p:tag name="KSO_WM_UNIT_FILL_FORE_SCHEMECOLOR_INDEX" val="9"/>
  <p:tag name="KSO_WM_UNIT_FILL_TYPE" val="1"/>
  <p:tag name="KSO_WM_UNIT_USESOURCEFORMAT_APPLY" val="1"/>
  <p:tag name="KSO_WM_UNIT_DIAGRAM_SCHEMECOLOR_ID" val="1"/>
</p:tagLst>
</file>

<file path=ppt/tags/tag1406.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b"/>
  <p:tag name="KSO_WM_UNIT_TYPE" val="l_h_i"/>
  <p:tag name="KSO_WM_UNIT_INDEX" val="1_3_1"/>
  <p:tag name="KSO_WM_UNIT_ID" val="diagram20198929_6*l_h_i*1_3_1"/>
  <p:tag name="KSO_WM_TEMPLATE_CATEGORY" val="diagram"/>
  <p:tag name="KSO_WM_TEMPLATE_INDEX" val="20198929"/>
  <p:tag name="KSO_WM_UNIT_LAYERLEVEL" val="1_1_1"/>
  <p:tag name="KSO_WM_TAG_VERSION" val="1.0"/>
  <p:tag name="KSO_WM_BEAUTIFY_FLAG" val="#wm#"/>
  <p:tag name="KSO_WM_UNIT_FILL_FORE_SCHEMECOLOR_INDEX" val="9"/>
  <p:tag name="KSO_WM_UNIT_FILL_TYPE" val="1"/>
  <p:tag name="KSO_WM_UNIT_USESOURCEFORMAT_APPLY" val="1"/>
  <p:tag name="KSO_WM_UNIT_DIAGRAM_SCHEMECOLOR_ID" val="1"/>
</p:tagLst>
</file>

<file path=ppt/tags/tag1407.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b"/>
  <p:tag name="KSO_WM_UNIT_TYPE" val="l_h_i"/>
  <p:tag name="KSO_WM_UNIT_INDEX" val="1_1_1"/>
  <p:tag name="KSO_WM_UNIT_ID" val="diagram20198929_6*l_h_i*1_1_1"/>
  <p:tag name="KSO_WM_TEMPLATE_CATEGORY" val="diagram"/>
  <p:tag name="KSO_WM_TEMPLATE_INDEX" val="20198929"/>
  <p:tag name="KSO_WM_UNIT_LAYERLEVEL" val="1_1_1"/>
  <p:tag name="KSO_WM_TAG_VERSION" val="1.0"/>
  <p:tag name="KSO_WM_BEAUTIFY_FLAG" val="#wm#"/>
  <p:tag name="KSO_WM_UNIT_FILL_FORE_SCHEMECOLOR_INDEX" val="9"/>
  <p:tag name="KSO_WM_UNIT_FILL_TYPE" val="1"/>
  <p:tag name="KSO_WM_UNIT_USESOURCEFORMAT_APPLY" val="1"/>
  <p:tag name="KSO_WM_UNIT_DIAGRAM_SCHEMECOLOR_ID" val="1"/>
</p:tagLst>
</file>

<file path=ppt/tags/tag1408.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20198929_6*l_i*1_1"/>
  <p:tag name="KSO_WM_TEMPLATE_CATEGORY" val="diagram"/>
  <p:tag name="KSO_WM_TEMPLATE_INDEX" val="20198929"/>
  <p:tag name="KSO_WM_UNIT_LAYERLEVEL" val="1_1"/>
  <p:tag name="KSO_WM_TAG_VERSION" val="1.0"/>
  <p:tag name="KSO_WM_BEAUTIFY_FLAG" val="#wm#"/>
  <p:tag name="KSO_WM_UNIT_FILL_FORE_SCHEMECOLOR_INDEX" val="14"/>
  <p:tag name="KSO_WM_UNIT_FILL_TYPE" val="1"/>
  <p:tag name="KSO_WM_UNIT_USESOURCEFORMAT_APPLY" val="1"/>
  <p:tag name="KSO_WM_UNIT_DIAGRAM_SCHEMECOLOR_ID" val="1"/>
</p:tagLst>
</file>

<file path=ppt/tags/tag1409.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i"/>
  <p:tag name="KSO_WM_UNIT_INDEX" val="1_2"/>
  <p:tag name="KSO_WM_UNIT_ID" val="diagram20198929_6*l_i*1_2"/>
  <p:tag name="KSO_WM_TEMPLATE_CATEGORY" val="diagram"/>
  <p:tag name="KSO_WM_TEMPLATE_INDEX" val="20198929"/>
  <p:tag name="KSO_WM_UNIT_LAYERLEVEL" val="1_1"/>
  <p:tag name="KSO_WM_TAG_VERSION" val="1.0"/>
  <p:tag name="KSO_WM_BEAUTIFY_FLAG" val="#wm#"/>
  <p:tag name="KSO_WM_UNIT_FILL_FORE_SCHEMECOLOR_INDEX" val="14"/>
  <p:tag name="KSO_WM_UNIT_FILL_TYPE" val="1"/>
  <p:tag name="KSO_WM_UNIT_USESOURCEFORMAT_APPLY" val="1"/>
  <p:tag name="KSO_WM_UNIT_DIAGRAM_SCHEMECOLOR_ID" val="1"/>
</p:tagLst>
</file>

<file path=ppt/tags/tag141.xml><?xml version="1.0" encoding="utf-8"?>
<p:tagLst xmlns:p="http://schemas.openxmlformats.org/presentationml/2006/main">
  <p:tag name="KSO_WM_UNIT_TEXT_PART_ID_V2" val="d-5-1"/>
  <p:tag name="KSO_WM_UNIT_PRESET_TEXT" val="点击此处添加正文，文字是您思想的提炼，请言简意赅的阐述您的观点&#13;根据需要您可以酌情增减文字，以便观者可以准确的理解您所传达的完整信息。&#13;为了最终演示发布的良好效果，请您尽量提炼思想的精髓。"/>
  <p:tag name="KSO_WM_UNIT_NOCLEAR" val="1"/>
  <p:tag name="KSO_WM_UNIT_SHOW_EDIT_AREA_INDICATION" val="0"/>
  <p:tag name="KSO_WM_UNIT_VALUE" val="147"/>
  <p:tag name="KSO_WM_UNIT_HIGHLIGHT" val="0"/>
  <p:tag name="KSO_WM_UNIT_COMPATIBLE" val="0"/>
  <p:tag name="KSO_WM_UNIT_DIAGRAM_ISNUMVISUAL" val="0"/>
  <p:tag name="KSO_WM_UNIT_DIAGRAM_IS_NEED_ADD_PATH_ANIM" val="0"/>
  <p:tag name="KSO_WM_UNIT_DIAGRAM_ISREFERUNIT" val="0"/>
  <p:tag name="KSO_WM_UNIT_TYPE" val="f"/>
  <p:tag name="KSO_WM_UNIT_INDEX" val="1"/>
  <p:tag name="KSO_WM_UNIT_ID" val="diagram20202572_1*f*1"/>
  <p:tag name="KSO_WM_TEMPLATE_CATEGORY" val="diagram"/>
  <p:tag name="KSO_WM_TEMPLATE_INDEX" val="20202572"/>
  <p:tag name="KSO_WM_UNIT_LAYERLEVEL" val="1"/>
  <p:tag name="KSO_WM_TAG_VERSION" val="1.0"/>
  <p:tag name="KSO_WM_BEAUTIFY_FLAG" val="#wm#"/>
</p:tagLst>
</file>

<file path=ppt/tags/tag1410.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b"/>
  <p:tag name="KSO_WM_UNIT_TYPE" val="l_h_i"/>
  <p:tag name="KSO_WM_UNIT_INDEX" val="1_5_1"/>
  <p:tag name="KSO_WM_UNIT_ID" val="diagram20198929_6*l_h_i*1_5_1"/>
  <p:tag name="KSO_WM_TEMPLATE_CATEGORY" val="diagram"/>
  <p:tag name="KSO_WM_TEMPLATE_INDEX" val="20198929"/>
  <p:tag name="KSO_WM_UNIT_LAYERLEVEL" val="1_1_1"/>
  <p:tag name="KSO_WM_TAG_VERSION" val="1.0"/>
  <p:tag name="KSO_WM_BEAUTIFY_FLAG" val="#wm#"/>
  <p:tag name="KSO_WM_UNIT_FILL_FORE_SCHEMECOLOR_INDEX" val="6"/>
  <p:tag name="KSO_WM_UNIT_FILL_TYPE" val="1"/>
  <p:tag name="KSO_WM_UNIT_USESOURCEFORMAT_APPLY" val="1"/>
  <p:tag name="KSO_WM_UNIT_DIAGRAM_SCHEMECOLOR_ID" val="1"/>
</p:tagLst>
</file>

<file path=ppt/tags/tag1411.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b"/>
  <p:tag name="KSO_WM_UNIT_TYPE" val="l_h_i"/>
  <p:tag name="KSO_WM_UNIT_INDEX" val="1_6_1"/>
  <p:tag name="KSO_WM_UNIT_ID" val="diagram20198929_6*l_h_i*1_6_1"/>
  <p:tag name="KSO_WM_TEMPLATE_CATEGORY" val="diagram"/>
  <p:tag name="KSO_WM_TEMPLATE_INDEX" val="20198929"/>
  <p:tag name="KSO_WM_UNIT_LAYERLEVEL" val="1_1_1"/>
  <p:tag name="KSO_WM_TAG_VERSION" val="1.0"/>
  <p:tag name="KSO_WM_BEAUTIFY_FLAG" val="#wm#"/>
  <p:tag name="KSO_WM_UNIT_FILL_FORE_SCHEMECOLOR_INDEX" val="6"/>
  <p:tag name="KSO_WM_UNIT_FILL_TYPE" val="1"/>
  <p:tag name="KSO_WM_UNIT_USESOURCEFORMAT_APPLY" val="1"/>
  <p:tag name="KSO_WM_UNIT_DIAGRAM_SCHEMECOLOR_ID" val="1"/>
</p:tagLst>
</file>

<file path=ppt/tags/tag1412.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b"/>
  <p:tag name="KSO_WM_UNIT_TYPE" val="l_h_i"/>
  <p:tag name="KSO_WM_UNIT_INDEX" val="1_4_1"/>
  <p:tag name="KSO_WM_UNIT_ID" val="diagram20198929_6*l_h_i*1_4_1"/>
  <p:tag name="KSO_WM_TEMPLATE_CATEGORY" val="diagram"/>
  <p:tag name="KSO_WM_TEMPLATE_INDEX" val="20198929"/>
  <p:tag name="KSO_WM_UNIT_LAYERLEVEL" val="1_1_1"/>
  <p:tag name="KSO_WM_TAG_VERSION" val="1.0"/>
  <p:tag name="KSO_WM_BEAUTIFY_FLAG" val="#wm#"/>
  <p:tag name="KSO_WM_UNIT_FILL_FORE_SCHEMECOLOR_INDEX" val="6"/>
  <p:tag name="KSO_WM_UNIT_FILL_TYPE" val="1"/>
  <p:tag name="KSO_WM_UNIT_USESOURCEFORMAT_APPLY" val="1"/>
  <p:tag name="KSO_WM_UNIT_DIAGRAM_SCHEMECOLOR_ID" val="1"/>
</p:tagLst>
</file>

<file path=ppt/tags/tag141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2"/>
  <p:tag name="KSO_WM_UNIT_ID" val="diagram20198929_6*i*2"/>
  <p:tag name="KSO_WM_TEMPLATE_CATEGORY" val="diagram"/>
  <p:tag name="KSO_WM_TEMPLATE_INDEX" val="20198929"/>
  <p:tag name="KSO_WM_UNIT_LAYERLEVEL" val="1"/>
  <p:tag name="KSO_WM_TAG_VERSION" val="1.0"/>
  <p:tag name="KSO_WM_BEAUTIFY_FLAG" val="#wm#"/>
  <p:tag name="KSO_WM_UNIT_LINE_FORE_SCHEMECOLOR_INDEX" val="14"/>
  <p:tag name="KSO_WM_UNIT_LINE_FILL_TYPE" val="2"/>
  <p:tag name="KSO_WM_UNIT_USESOURCEFORMAT_APPLY" val="1"/>
</p:tagLst>
</file>

<file path=ppt/tags/tag141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3"/>
  <p:tag name="KSO_WM_UNIT_ID" val="diagram20198929_6*i*3"/>
  <p:tag name="KSO_WM_TEMPLATE_CATEGORY" val="diagram"/>
  <p:tag name="KSO_WM_TEMPLATE_INDEX" val="20198929"/>
  <p:tag name="KSO_WM_UNIT_LAYERLEVEL" val="1"/>
  <p:tag name="KSO_WM_TAG_VERSION" val="1.0"/>
  <p:tag name="KSO_WM_BEAUTIFY_FLAG" val="#wm#"/>
  <p:tag name="KSO_WM_UNIT_LINE_FORE_SCHEMECOLOR_INDEX" val="14"/>
  <p:tag name="KSO_WM_UNIT_LINE_FILL_TYPE" val="2"/>
  <p:tag name="KSO_WM_UNIT_USESOURCEFORMAT_APPLY" val="1"/>
</p:tagLst>
</file>

<file path=ppt/tags/tag141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4"/>
  <p:tag name="KSO_WM_UNIT_ID" val="diagram20198929_6*i*4"/>
  <p:tag name="KSO_WM_TEMPLATE_CATEGORY" val="diagram"/>
  <p:tag name="KSO_WM_TEMPLATE_INDEX" val="20198929"/>
  <p:tag name="KSO_WM_UNIT_LAYERLEVEL" val="1"/>
  <p:tag name="KSO_WM_TAG_VERSION" val="1.0"/>
  <p:tag name="KSO_WM_BEAUTIFY_FLAG" val="#wm#"/>
  <p:tag name="KSO_WM_UNIT_LINE_FORE_SCHEMECOLOR_INDEX" val="14"/>
  <p:tag name="KSO_WM_UNIT_LINE_FILL_TYPE" val="2"/>
  <p:tag name="KSO_WM_UNIT_USESOURCEFORMAT_APPLY" val="1"/>
</p:tagLst>
</file>

<file path=ppt/tags/tag141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5"/>
  <p:tag name="KSO_WM_UNIT_ID" val="diagram20198929_6*i*5"/>
  <p:tag name="KSO_WM_TEMPLATE_CATEGORY" val="diagram"/>
  <p:tag name="KSO_WM_TEMPLATE_INDEX" val="20198929"/>
  <p:tag name="KSO_WM_UNIT_LAYERLEVEL" val="1"/>
  <p:tag name="KSO_WM_TAG_VERSION" val="1.0"/>
  <p:tag name="KSO_WM_BEAUTIFY_FLAG" val="#wm#"/>
  <p:tag name="KSO_WM_UNIT_LINE_FORE_SCHEMECOLOR_INDEX" val="14"/>
  <p:tag name="KSO_WM_UNIT_LINE_FILL_TYPE" val="2"/>
  <p:tag name="KSO_WM_UNIT_USESOURCEFORMAT_APPLY" val="1"/>
</p:tagLst>
</file>

<file path=ppt/tags/tag1417.xml><?xml version="1.0" encoding="utf-8"?>
<p:tagLst xmlns:p="http://schemas.openxmlformats.org/presentationml/2006/main">
  <p:tag name="KSO_WM_UNIT_DIAGRAM_MODELTYPE" val="stripeEnum"/>
  <p:tag name="KSO_WM_UNIT_NOCLEAR" val="0"/>
  <p:tag name="KSO_WM_UNIT_VALUE" val="18"/>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198929_6*l_h_f*1_1_1"/>
  <p:tag name="KSO_WM_TEMPLATE_CATEGORY" val="diagram"/>
  <p:tag name="KSO_WM_TEMPLATE_INDEX" val="20198929"/>
  <p:tag name="KSO_WM_UNIT_LAYERLEVEL" val="1_1_1"/>
  <p:tag name="KSO_WM_TAG_VERSION" val="1.0"/>
  <p:tag name="KSO_WM_BEAUTIFY_FLAG" val="#wm#"/>
  <p:tag name="KSO_WM_UNIT_PRESET_TEXT" val="单击此处添加文本具体内容"/>
  <p:tag name="KSO_WM_UNIT_TEXT_FILL_FORE_SCHEMECOLOR_INDEX" val="14"/>
  <p:tag name="KSO_WM_UNIT_TEXT_FILL_TYPE" val="1"/>
  <p:tag name="KSO_WM_UNIT_USESOURCEFORMAT_APPLY" val="1"/>
  <p:tag name="KSO_WM_UNIT_DIAGRAM_SCHEMECOLOR_ID" val="1"/>
</p:tagLst>
</file>

<file path=ppt/tags/tag1418.xml><?xml version="1.0" encoding="utf-8"?>
<p:tagLst xmlns:p="http://schemas.openxmlformats.org/presentationml/2006/main">
  <p:tag name="KSO_WM_UNIT_DIAGRAM_MODELTYPE" val="stripeEnum"/>
  <p:tag name="KSO_WM_UNIT_NOCLEAR" val="0"/>
  <p:tag name="KSO_WM_UNIT_VALUE" val="18"/>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198929_6*l_h_f*1_2_1"/>
  <p:tag name="KSO_WM_TEMPLATE_CATEGORY" val="diagram"/>
  <p:tag name="KSO_WM_TEMPLATE_INDEX" val="20198929"/>
  <p:tag name="KSO_WM_UNIT_LAYERLEVEL" val="1_1_1"/>
  <p:tag name="KSO_WM_TAG_VERSION" val="1.0"/>
  <p:tag name="KSO_WM_BEAUTIFY_FLAG" val="#wm#"/>
  <p:tag name="KSO_WM_UNIT_PRESET_TEXT" val="单击此处添加文本具体内容"/>
  <p:tag name="KSO_WM_UNIT_TEXT_FILL_FORE_SCHEMECOLOR_INDEX" val="14"/>
  <p:tag name="KSO_WM_UNIT_TEXT_FILL_TYPE" val="1"/>
  <p:tag name="KSO_WM_UNIT_USESOURCEFORMAT_APPLY" val="1"/>
  <p:tag name="KSO_WM_UNIT_DIAGRAM_SCHEMECOLOR_ID" val="1"/>
</p:tagLst>
</file>

<file path=ppt/tags/tag1419.xml><?xml version="1.0" encoding="utf-8"?>
<p:tagLst xmlns:p="http://schemas.openxmlformats.org/presentationml/2006/main">
  <p:tag name="KSO_WM_UNIT_DIAGRAM_MODELTYPE" val="stripeEnum"/>
  <p:tag name="KSO_WM_UNIT_NOCLEAR" val="0"/>
  <p:tag name="KSO_WM_UNIT_VALUE" val="18"/>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198929_6*l_h_f*1_3_1"/>
  <p:tag name="KSO_WM_TEMPLATE_CATEGORY" val="diagram"/>
  <p:tag name="KSO_WM_TEMPLATE_INDEX" val="20198929"/>
  <p:tag name="KSO_WM_UNIT_LAYERLEVEL" val="1_1_1"/>
  <p:tag name="KSO_WM_TAG_VERSION" val="1.0"/>
  <p:tag name="KSO_WM_BEAUTIFY_FLAG" val="#wm#"/>
  <p:tag name="KSO_WM_UNIT_PRESET_TEXT" val="单击此处添加文本具体内容"/>
  <p:tag name="KSO_WM_UNIT_TEXT_FILL_FORE_SCHEMECOLOR_INDEX" val="14"/>
  <p:tag name="KSO_WM_UNIT_TEXT_FILL_TYPE" val="1"/>
  <p:tag name="KSO_WM_UNIT_USESOURCEFORMAT_APPLY" val="1"/>
  <p:tag name="KSO_WM_UNIT_DIAGRAM_SCHEMECOLOR_ID" val="1"/>
</p:tagLst>
</file>

<file path=ppt/tags/tag142.xml><?xml version="1.0" encoding="utf-8"?>
<p:tagLst xmlns:p="http://schemas.openxmlformats.org/presentationml/2006/main">
  <p:tag name="KSO_WM_UNIT_TEXT_PART_ID_V2" val="a-4-1"/>
  <p:tag name="KSO_WM_UNIT_ISCONTENTSTITLE" val="0"/>
  <p:tag name="KSO_WM_UNIT_PRESET_TEXT" val="单击此处可添加您的大标题内容"/>
  <p:tag name="KSO_WM_UNIT_NOCLEAR" val="0"/>
  <p:tag name="KSO_WM_UNIT_SHOW_EDIT_AREA_INDICATION" val="0"/>
  <p:tag name="KSO_WM_UNIT_VALUE" val="25"/>
  <p:tag name="KSO_WM_UNIT_HIGHLIGHT" val="0"/>
  <p:tag name="KSO_WM_UNIT_COMPATIBLE" val="0"/>
  <p:tag name="KSO_WM_UNIT_DIAGRAM_ISNUMVISUAL" val="0"/>
  <p:tag name="KSO_WM_UNIT_DIAGRAM_IS_NEED_ADD_PATH_ANIM" val="0"/>
  <p:tag name="KSO_WM_UNIT_DIAGRAM_ISREFERUNIT" val="0"/>
  <p:tag name="KSO_WM_UNIT_TYPE" val="a"/>
  <p:tag name="KSO_WM_UNIT_INDEX" val="1"/>
  <p:tag name="KSO_WM_UNIT_ID" val="diagram20202572_1*a*1"/>
  <p:tag name="KSO_WM_TEMPLATE_CATEGORY" val="diagram"/>
  <p:tag name="KSO_WM_TEMPLATE_INDEX" val="20202572"/>
  <p:tag name="KSO_WM_UNIT_LAYERLEVEL" val="1"/>
  <p:tag name="KSO_WM_TAG_VERSION" val="1.0"/>
  <p:tag name="KSO_WM_BEAUTIFY_FLAG" val="#wm#"/>
</p:tagLst>
</file>

<file path=ppt/tags/tag1420.xml><?xml version="1.0" encoding="utf-8"?>
<p:tagLst xmlns:p="http://schemas.openxmlformats.org/presentationml/2006/main">
  <p:tag name="KSO_WM_UNIT_DIAGRAM_MODELTYPE" val="stripeEnum"/>
  <p:tag name="KSO_WM_UNIT_NOCLEAR" val="0"/>
  <p:tag name="KSO_WM_UNIT_VALUE" val="18"/>
  <p:tag name="KSO_WM_UNIT_HIGHLIGHT" val="0"/>
  <p:tag name="KSO_WM_UNIT_COMPATIBLE" val="0"/>
  <p:tag name="KSO_WM_UNIT_DIAGRAM_ISNUMVISUAL" val="0"/>
  <p:tag name="KSO_WM_UNIT_DIAGRAM_ISREFERUNIT" val="0"/>
  <p:tag name="KSO_WM_DIAGRAM_GROUP_CODE" val="l1-1"/>
  <p:tag name="KSO_WM_UNIT_TYPE" val="l_h_f"/>
  <p:tag name="KSO_WM_UNIT_INDEX" val="1_6_1"/>
  <p:tag name="KSO_WM_UNIT_ID" val="diagram20198929_6*l_h_f*1_6_1"/>
  <p:tag name="KSO_WM_TEMPLATE_CATEGORY" val="diagram"/>
  <p:tag name="KSO_WM_TEMPLATE_INDEX" val="20198929"/>
  <p:tag name="KSO_WM_UNIT_LAYERLEVEL" val="1_1_1"/>
  <p:tag name="KSO_WM_TAG_VERSION" val="1.0"/>
  <p:tag name="KSO_WM_BEAUTIFY_FLAG" val="#wm#"/>
  <p:tag name="KSO_WM_UNIT_PRESET_TEXT" val="单击此处添加文本具体内容"/>
  <p:tag name="KSO_WM_UNIT_TEXT_FILL_FORE_SCHEMECOLOR_INDEX" val="14"/>
  <p:tag name="KSO_WM_UNIT_TEXT_FILL_TYPE" val="1"/>
  <p:tag name="KSO_WM_UNIT_USESOURCEFORMAT_APPLY" val="1"/>
  <p:tag name="KSO_WM_UNIT_DIAGRAM_SCHEMECOLOR_ID" val="1"/>
</p:tagLst>
</file>

<file path=ppt/tags/tag1421.xml><?xml version="1.0" encoding="utf-8"?>
<p:tagLst xmlns:p="http://schemas.openxmlformats.org/presentationml/2006/main">
  <p:tag name="KSO_WM_UNIT_DIAGRAM_MODELTYPE" val="stripeEnum"/>
  <p:tag name="KSO_WM_UNIT_NOCLEAR" val="0"/>
  <p:tag name="KSO_WM_UNIT_VALUE" val="18"/>
  <p:tag name="KSO_WM_UNIT_HIGHLIGHT" val="0"/>
  <p:tag name="KSO_WM_UNIT_COMPATIBLE" val="0"/>
  <p:tag name="KSO_WM_UNIT_DIAGRAM_ISNUMVISUAL" val="0"/>
  <p:tag name="KSO_WM_UNIT_DIAGRAM_ISREFERUNIT" val="0"/>
  <p:tag name="KSO_WM_DIAGRAM_GROUP_CODE" val="l1-1"/>
  <p:tag name="KSO_WM_UNIT_TYPE" val="l_h_f"/>
  <p:tag name="KSO_WM_UNIT_INDEX" val="1_5_1"/>
  <p:tag name="KSO_WM_UNIT_ID" val="diagram20198929_6*l_h_f*1_5_1"/>
  <p:tag name="KSO_WM_TEMPLATE_CATEGORY" val="diagram"/>
  <p:tag name="KSO_WM_TEMPLATE_INDEX" val="20198929"/>
  <p:tag name="KSO_WM_UNIT_LAYERLEVEL" val="1_1_1"/>
  <p:tag name="KSO_WM_TAG_VERSION" val="1.0"/>
  <p:tag name="KSO_WM_BEAUTIFY_FLAG" val="#wm#"/>
  <p:tag name="KSO_WM_UNIT_PRESET_TEXT" val="单击此处添加文本具体内容"/>
  <p:tag name="KSO_WM_UNIT_TEXT_FILL_FORE_SCHEMECOLOR_INDEX" val="14"/>
  <p:tag name="KSO_WM_UNIT_TEXT_FILL_TYPE" val="1"/>
  <p:tag name="KSO_WM_UNIT_USESOURCEFORMAT_APPLY" val="1"/>
  <p:tag name="KSO_WM_UNIT_DIAGRAM_SCHEMECOLOR_ID" val="1"/>
</p:tagLst>
</file>

<file path=ppt/tags/tag1422.xml><?xml version="1.0" encoding="utf-8"?>
<p:tagLst xmlns:p="http://schemas.openxmlformats.org/presentationml/2006/main">
  <p:tag name="KSO_WM_UNIT_DIAGRAM_MODELTYPE" val="stripeEnum"/>
  <p:tag name="KSO_WM_UNIT_NOCLEAR" val="0"/>
  <p:tag name="KSO_WM_UNIT_VALUE" val="18"/>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198929_6*l_h_f*1_4_1"/>
  <p:tag name="KSO_WM_TEMPLATE_CATEGORY" val="diagram"/>
  <p:tag name="KSO_WM_TEMPLATE_INDEX" val="20198929"/>
  <p:tag name="KSO_WM_UNIT_LAYERLEVEL" val="1_1_1"/>
  <p:tag name="KSO_WM_TAG_VERSION" val="1.0"/>
  <p:tag name="KSO_WM_BEAUTIFY_FLAG" val="#wm#"/>
  <p:tag name="KSO_WM_UNIT_PRESET_TEXT" val="单击此处添加文本具体内容"/>
  <p:tag name="KSO_WM_UNIT_TEXT_FILL_FORE_SCHEMECOLOR_INDEX" val="14"/>
  <p:tag name="KSO_WM_UNIT_TEXT_FILL_TYPE" val="1"/>
  <p:tag name="KSO_WM_UNIT_USESOURCEFORMAT_APPLY" val="1"/>
  <p:tag name="KSO_WM_UNIT_DIAGRAM_SCHEMECOLOR_ID" val="1"/>
</p:tagLst>
</file>

<file path=ppt/tags/tag1423.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b"/>
  <p:tag name="KSO_WM_UNIT_TYPE" val="l_h_i"/>
  <p:tag name="KSO_WM_UNIT_INDEX" val="1_7_1"/>
  <p:tag name="KSO_WM_UNIT_ID" val="diagram20198929_6*l_h_i*1_7_1"/>
  <p:tag name="KSO_WM_TEMPLATE_CATEGORY" val="diagram"/>
  <p:tag name="KSO_WM_TEMPLATE_INDEX" val="20198929"/>
  <p:tag name="KSO_WM_UNIT_LAYERLEVEL" val="1_1_1"/>
  <p:tag name="KSO_WM_TAG_VERSION" val="1.0"/>
  <p:tag name="KSO_WM_BEAUTIFY_FLAG" val="#wm#"/>
  <p:tag name="KSO_WM_UNIT_FILL_FORE_SCHEMECOLOR_INDEX" val="7"/>
  <p:tag name="KSO_WM_UNIT_FILL_TYPE" val="1"/>
  <p:tag name="KSO_WM_UNIT_USESOURCEFORMAT_APPLY" val="1"/>
  <p:tag name="KSO_WM_UNIT_DIAGRAM_SCHEMECOLOR_ID" val="1"/>
</p:tagLst>
</file>

<file path=ppt/tags/tag1424.xml><?xml version="1.0" encoding="utf-8"?>
<p:tagLst xmlns:p="http://schemas.openxmlformats.org/presentationml/2006/main">
  <p:tag name="KSO_WM_UNIT_DIAGRAM_MODELTYPE" val="stripeEnum"/>
  <p:tag name="KSO_WM_UNIT_NOCLEAR" val="0"/>
  <p:tag name="KSO_WM_UNIT_VALUE" val="18"/>
  <p:tag name="KSO_WM_UNIT_HIGHLIGHT" val="0"/>
  <p:tag name="KSO_WM_UNIT_COMPATIBLE" val="0"/>
  <p:tag name="KSO_WM_UNIT_DIAGRAM_ISNUMVISUAL" val="0"/>
  <p:tag name="KSO_WM_UNIT_DIAGRAM_ISREFERUNIT" val="0"/>
  <p:tag name="KSO_WM_DIAGRAM_GROUP_CODE" val="l1-1"/>
  <p:tag name="KSO_WM_UNIT_TYPE" val="l_h_f"/>
  <p:tag name="KSO_WM_UNIT_INDEX" val="1_7_1"/>
  <p:tag name="KSO_WM_UNIT_ID" val="diagram20198929_6*l_h_f*1_7_1"/>
  <p:tag name="KSO_WM_TEMPLATE_CATEGORY" val="diagram"/>
  <p:tag name="KSO_WM_TEMPLATE_INDEX" val="20198929"/>
  <p:tag name="KSO_WM_UNIT_LAYERLEVEL" val="1_1_1"/>
  <p:tag name="KSO_WM_TAG_VERSION" val="1.0"/>
  <p:tag name="KSO_WM_BEAUTIFY_FLAG" val="#wm#"/>
  <p:tag name="KSO_WM_UNIT_PRESET_TEXT" val="单击此处添加文本具体内容"/>
  <p:tag name="KSO_WM_UNIT_TEXT_FILL_FORE_SCHEMECOLOR_INDEX" val="14"/>
  <p:tag name="KSO_WM_UNIT_TEXT_FILL_TYPE" val="1"/>
  <p:tag name="KSO_WM_UNIT_USESOURCEFORMAT_APPLY" val="1"/>
  <p:tag name="KSO_WM_UNIT_DIAGRAM_SCHEMECOLOR_ID" val="1"/>
</p:tagLst>
</file>

<file path=ppt/tags/tag1425.xml><?xml version="1.0" encoding="utf-8"?>
<p:tagLst xmlns:p="http://schemas.openxmlformats.org/presentationml/2006/main">
  <p:tag name="KSO_WM_BEAUTIFY_FLAG" val="#wm#"/>
  <p:tag name="KSO_WM_TEMPLATE_CATEGORY" val="diagram"/>
  <p:tag name="KSO_WM_TEMPLATE_INDEX" val="20198929"/>
  <p:tag name="KSO_WM_SLIDE_ID" val="diagram20198929_6"/>
  <p:tag name="KSO_WM_TEMPLATE_SUBCATEGORY" val="0"/>
  <p:tag name="KSO_WM_SLIDE_TYPE" val="text"/>
  <p:tag name="KSO_WM_SLIDE_SUBTYPE" val="pureTxt"/>
  <p:tag name="KSO_WM_SLIDE_ITEM_CNT" val="7"/>
  <p:tag name="KSO_WM_SLIDE_INDEX" val="6"/>
  <p:tag name="KSO_WM_SLIDE_SIZE" val="960*258.981"/>
  <p:tag name="KSO_WM_SLIDE_POSITION" val="0*197.715"/>
  <p:tag name="KSO_WM_DIAGRAM_GROUP_CODE" val="l1-1"/>
  <p:tag name="KSO_WM_SLIDE_DIAGTYPE" val="l"/>
  <p:tag name="KSO_WM_TAG_VERSION" val="1.0"/>
  <p:tag name="KSO_WM_SLIDE_LAYOUT" val="a_l"/>
  <p:tag name="KSO_WM_SLIDE_LAYOUT_CNT" val="1_1"/>
</p:tagLst>
</file>

<file path=ppt/tags/tag14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3*m_i*1_1"/>
  <p:tag name="KSO_WM_TEMPLATE_CATEGORY" val="diagram"/>
  <p:tag name="KSO_WM_TEMPLATE_INDEX" val="20201448"/>
  <p:tag name="KSO_WM_UNIT_LAYERLEVEL" val="1_1"/>
  <p:tag name="KSO_WM_TAG_VERSION" val="1.0"/>
  <p:tag name="KSO_WM_BEAUTIFY_FLAG" val="#wm#"/>
  <p:tag name="KSO_WM_DIAGRAM_GROUP_CODE" val="m1-1"/>
  <p:tag name="KSO_WM_UNIT_TYPE" val="m_i"/>
  <p:tag name="KSO_WM_UNIT_INDEX" val="1_1"/>
  <p:tag name="KSO_WM_UNIT_LINE_FORE_SCHEMECOLOR_INDEX" val="14"/>
  <p:tag name="KSO_WM_UNIT_LINE_FILL_TYPE" val="2"/>
  <p:tag name="KSO_WM_UNIT_USESOURCEFORMAT_APPLY" val="1"/>
</p:tagLst>
</file>

<file path=ppt/tags/tag14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3*m_i*1_2"/>
  <p:tag name="KSO_WM_TEMPLATE_CATEGORY" val="diagram"/>
  <p:tag name="KSO_WM_TEMPLATE_INDEX" val="20201448"/>
  <p:tag name="KSO_WM_UNIT_LAYERLEVEL" val="1_1"/>
  <p:tag name="KSO_WM_TAG_VERSION" val="1.0"/>
  <p:tag name="KSO_WM_BEAUTIFY_FLAG" val="#wm#"/>
  <p:tag name="KSO_WM_DIAGRAM_GROUP_CODE" val="m1-1"/>
  <p:tag name="KSO_WM_UNIT_TYPE" val="m_i"/>
  <p:tag name="KSO_WM_UNIT_INDEX" val="1_2"/>
  <p:tag name="KSO_WM_UNIT_LINE_FORE_SCHEMECOLOR_INDEX" val="14"/>
  <p:tag name="KSO_WM_UNIT_LINE_FILL_TYPE" val="2"/>
  <p:tag name="KSO_WM_UNIT_USESOURCEFORMAT_APPLY" val="1"/>
</p:tagLst>
</file>

<file path=ppt/tags/tag14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3*m_i*1_3"/>
  <p:tag name="KSO_WM_TEMPLATE_CATEGORY" val="diagram"/>
  <p:tag name="KSO_WM_TEMPLATE_INDEX" val="20201448"/>
  <p:tag name="KSO_WM_UNIT_LAYERLEVEL" val="1_1"/>
  <p:tag name="KSO_WM_TAG_VERSION" val="1.0"/>
  <p:tag name="KSO_WM_BEAUTIFY_FLAG" val="#wm#"/>
  <p:tag name="KSO_WM_DIAGRAM_GROUP_CODE" val="m1-1"/>
  <p:tag name="KSO_WM_UNIT_TYPE" val="m_i"/>
  <p:tag name="KSO_WM_UNIT_INDEX" val="1_3"/>
  <p:tag name="KSO_WM_UNIT_LINE_FORE_SCHEMECOLOR_INDEX" val="14"/>
  <p:tag name="KSO_WM_UNIT_LINE_FILL_TYPE" val="2"/>
  <p:tag name="KSO_WM_UNIT_USESOURCEFORMAT_APPLY" val="1"/>
</p:tagLst>
</file>

<file path=ppt/tags/tag14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3*m_h_i*1_5_1"/>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5_1"/>
  <p:tag name="KSO_WM_UNIT_FILL_FORE_SCHEMECOLOR_INDEX" val="9"/>
  <p:tag name="KSO_WM_UNIT_FILL_TYPE" val="1"/>
  <p:tag name="KSO_WM_UNIT_USESOURCEFORMAT_APPLY" val="1"/>
</p:tagLst>
</file>

<file path=ppt/tags/tag143.xml><?xml version="1.0" encoding="utf-8"?>
<p:tagLst xmlns:p="http://schemas.openxmlformats.org/presentationml/2006/main">
  <p:tag name="KSO_WM_BEAUTIFY_FLAG" val="#wm#"/>
  <p:tag name="KSO_WM_TEMPLATE_CATEGORY" val="diagram"/>
  <p:tag name="KSO_WM_TEMPLATE_INDEX" val="20202572"/>
  <p:tag name="KSO_WM_SLIDE_ID" val="diagram20202572_1"/>
  <p:tag name="KSO_WM_TEMPLATE_SUBCATEGORY" val="0"/>
  <p:tag name="KSO_WM_TEMPLATE_MASTER_TYPE" val="0"/>
  <p:tag name="KSO_WM_TEMPLATE_COLOR_TYPE" val="0"/>
  <p:tag name="KSO_WM_SLIDE_ITEM_CNT" val="0"/>
  <p:tag name="KSO_WM_SLIDE_INDEX" val="1"/>
  <p:tag name="KSO_WM_TEMPLATE_MASTER_THUMB_INDEX" val="0"/>
  <p:tag name="KSO_WM_UNIT_SHOW_EDIT_AREA_INDICATION" val="0"/>
  <p:tag name="KSO_WM_TAG_VERSION" val="1.0"/>
  <p:tag name="KSO_WM_SLIDE_LAYOUT" val="a_f"/>
  <p:tag name="KSO_WM_SLIDE_LAYOUT_CNT" val="1_2"/>
  <p:tag name="KSO_WM_SLIDE_TYPE" val="text"/>
  <p:tag name="KSO_WM_SLIDE_SUBTYPE" val="pureTxt"/>
  <p:tag name="KSO_WM_SLIDE_SIZE" val="945*540"/>
  <p:tag name="KSO_WM_SLIDE_POSITION" val="0*0"/>
</p:tagLst>
</file>

<file path=ppt/tags/tag14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3*m_h_i*1_4_1"/>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4_1"/>
  <p:tag name="KSO_WM_UNIT_FILL_FORE_SCHEMECOLOR_INDEX" val="8"/>
  <p:tag name="KSO_WM_UNIT_FILL_TYPE" val="1"/>
  <p:tag name="KSO_WM_UNIT_USESOURCEFORMAT_APPLY" val="1"/>
</p:tagLst>
</file>

<file path=ppt/tags/tag14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3*m_h_i*1_3_1"/>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3_1"/>
  <p:tag name="KSO_WM_UNIT_FILL_FORE_SCHEMECOLOR_INDEX" val="7"/>
  <p:tag name="KSO_WM_UNIT_FILL_TYPE" val="1"/>
  <p:tag name="KSO_WM_UNIT_USESOURCEFORMAT_APPLY" val="1"/>
</p:tagLst>
</file>

<file path=ppt/tags/tag14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3*m_h_i*1_2_1"/>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2_1"/>
  <p:tag name="KSO_WM_UNIT_FILL_FORE_SCHEMECOLOR_INDEX" val="6"/>
  <p:tag name="KSO_WM_UNIT_FILL_TYPE" val="1"/>
  <p:tag name="KSO_WM_UNIT_USESOURCEFORMAT_APPLY" val="1"/>
</p:tagLst>
</file>

<file path=ppt/tags/tag14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3*m_h_i*1_5_2"/>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5_2"/>
  <p:tag name="KSO_WM_UNIT_USESOURCEFORMAT_APPLY" val="1"/>
</p:tagLst>
</file>

<file path=ppt/tags/tag14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3*m_h_i*1_4_2"/>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4_2"/>
  <p:tag name="KSO_WM_UNIT_USESOURCEFORMAT_APPLY" val="1"/>
</p:tagLst>
</file>

<file path=ppt/tags/tag14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3*m_h_i*1_2_2"/>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2_2"/>
  <p:tag name="KSO_WM_UNIT_USESOURCEFORMAT_APPLY" val="1"/>
</p:tagLst>
</file>

<file path=ppt/tags/tag14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3*m_h_i*1_3_2"/>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3_2"/>
  <p:tag name="KSO_WM_UNIT_USESOURCEFORMAT_APPLY" val="1"/>
</p:tagLst>
</file>

<file path=ppt/tags/tag14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3*m_h_i*1_1_1"/>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1_1"/>
  <p:tag name="KSO_WM_UNIT_FILL_FORE_SCHEMECOLOR_INDEX" val="5"/>
  <p:tag name="KSO_WM_UNIT_FILL_TYPE" val="1"/>
  <p:tag name="KSO_WM_UNIT_USESOURCEFORMAT_APPLY" val="1"/>
</p:tagLst>
</file>

<file path=ppt/tags/tag14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3*m_h_i*1_1_2"/>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1_2"/>
  <p:tag name="KSO_WM_UNIT_USESOURCEFORMAT_APPLY" val="1"/>
</p:tagLst>
</file>

<file path=ppt/tags/tag14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3*m_h_i*1_1_3"/>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1_3"/>
  <p:tag name="KSO_WM_UNIT_USESOURCEFORMAT_APPLY" val="1"/>
</p:tagLst>
</file>

<file path=ppt/tags/tag144.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
  <p:tag name="KSO_WM_UNIT_ID" val="diagram20202572_1*i*1"/>
  <p:tag name="KSO_WM_TEMPLATE_CATEGORY" val="diagram"/>
  <p:tag name="KSO_WM_TEMPLATE_INDEX" val="20202572"/>
  <p:tag name="KSO_WM_UNIT_LAYERLEVEL" val="1"/>
  <p:tag name="KSO_WM_TAG_VERSION" val="1.0"/>
  <p:tag name="KSO_WM_BEAUTIFY_FLAG" val="#wm#"/>
</p:tagLst>
</file>

<file path=ppt/tags/tag14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3*m_h_i*1_1_4"/>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1_4"/>
  <p:tag name="KSO_WM_UNIT_FILL_FORE_SCHEMECOLOR_INDEX" val="14"/>
  <p:tag name="KSO_WM_UNIT_FILL_TYPE" val="1"/>
  <p:tag name="KSO_WM_UNIT_USESOURCEFORMAT_APPLY" val="1"/>
</p:tagLst>
</file>

<file path=ppt/tags/tag14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3*m_h_i*1_1_5"/>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1_5"/>
  <p:tag name="KSO_WM_UNIT_USESOURCEFORMAT_APPLY" val="1"/>
</p:tagLst>
</file>

<file path=ppt/tags/tag14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3*m_h_f*1_1_1"/>
  <p:tag name="KSO_WM_TEMPLATE_CATEGORY" val="diagram"/>
  <p:tag name="KSO_WM_TEMPLATE_INDEX" val="20201448"/>
  <p:tag name="KSO_WM_UNIT_LAYERLEVEL" val="1_1_1"/>
  <p:tag name="KSO_WM_TAG_VERSION" val="1.0"/>
  <p:tag name="KSO_WM_BEAUTIFY_FLAG" val="#wm#"/>
  <p:tag name="KSO_WM_UNIT_PRESET_TEXT" val="单击此处添加文本具体内容，简明扼要的阐述您的观点。根据需要可酌情增减文字，以便观者准确的理解您传达的思想。"/>
  <p:tag name="KSO_WM_UNIT_NOCLEAR" val="0"/>
  <p:tag name="KSO_WM_UNIT_VALUE" val="62"/>
  <p:tag name="KSO_WM_DIAGRAM_GROUP_CODE" val="m1-1"/>
  <p:tag name="KSO_WM_UNIT_TYPE" val="m_h_f"/>
  <p:tag name="KSO_WM_UNIT_INDEX" val="1_1_1"/>
  <p:tag name="KSO_WM_UNIT_TEXT_FILL_FORE_SCHEMECOLOR_INDEX" val="13"/>
  <p:tag name="KSO_WM_UNIT_TEXT_FILL_TYPE" val="1"/>
  <p:tag name="KSO_WM_UNIT_USESOURCEFORMAT_APPLY" val="1"/>
</p:tagLst>
</file>

<file path=ppt/tags/tag14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3*m_h_i*1_2_3"/>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2_3"/>
  <p:tag name="KSO_WM_UNIT_USESOURCEFORMAT_APPLY" val="1"/>
</p:tagLst>
</file>

<file path=ppt/tags/tag14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3*m_h_i*1_2_4"/>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2_4"/>
  <p:tag name="KSO_WM_UNIT_FILL_FORE_SCHEMECOLOR_INDEX" val="14"/>
  <p:tag name="KSO_WM_UNIT_FILL_TYPE" val="1"/>
  <p:tag name="KSO_WM_UNIT_USESOURCEFORMAT_APPLY" val="1"/>
</p:tagLst>
</file>

<file path=ppt/tags/tag14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3*m_h_i*1_2_5"/>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2_5"/>
  <p:tag name="KSO_WM_UNIT_USESOURCEFORMAT_APPLY" val="1"/>
</p:tagLst>
</file>

<file path=ppt/tags/tag14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3*m_h_f*1_2_1"/>
  <p:tag name="KSO_WM_TEMPLATE_CATEGORY" val="diagram"/>
  <p:tag name="KSO_WM_TEMPLATE_INDEX" val="20201448"/>
  <p:tag name="KSO_WM_UNIT_LAYERLEVEL" val="1_1_1"/>
  <p:tag name="KSO_WM_TAG_VERSION" val="1.0"/>
  <p:tag name="KSO_WM_BEAUTIFY_FLAG" val="#wm#"/>
  <p:tag name="KSO_WM_UNIT_PRESET_TEXT" val="单击此处添加文本具体内容，简明扼要的阐述您的观点。根据需要可酌情增减文字，以便观者准确的理解您传达的思想。"/>
  <p:tag name="KSO_WM_UNIT_NOCLEAR" val="0"/>
  <p:tag name="KSO_WM_UNIT_VALUE" val="62"/>
  <p:tag name="KSO_WM_DIAGRAM_GROUP_CODE" val="m1-1"/>
  <p:tag name="KSO_WM_UNIT_TYPE" val="m_h_f"/>
  <p:tag name="KSO_WM_UNIT_INDEX" val="1_2_1"/>
  <p:tag name="KSO_WM_UNIT_TEXT_FILL_FORE_SCHEMECOLOR_INDEX" val="13"/>
  <p:tag name="KSO_WM_UNIT_TEXT_FILL_TYPE" val="1"/>
  <p:tag name="KSO_WM_UNIT_USESOURCEFORMAT_APPLY" val="1"/>
</p:tagLst>
</file>

<file path=ppt/tags/tag14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3*m_h_i*1_3_3"/>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3_3"/>
  <p:tag name="KSO_WM_UNIT_USESOURCEFORMAT_APPLY" val="1"/>
</p:tagLst>
</file>

<file path=ppt/tags/tag14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3*m_h_i*1_3_4"/>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3_4"/>
  <p:tag name="KSO_WM_UNIT_FILL_FORE_SCHEMECOLOR_INDEX" val="14"/>
  <p:tag name="KSO_WM_UNIT_FILL_TYPE" val="1"/>
  <p:tag name="KSO_WM_UNIT_USESOURCEFORMAT_APPLY" val="1"/>
</p:tagLst>
</file>

<file path=ppt/tags/tag14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3*m_h_i*1_3_5"/>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3_5"/>
  <p:tag name="KSO_WM_UNIT_LINE_FORE_SCHEMECOLOR_INDEX" val="7"/>
  <p:tag name="KSO_WM_UNIT_LINE_FILL_TYPE" val="2"/>
  <p:tag name="KSO_WM_UNIT_USESOURCEFORMAT_APPLY" val="1"/>
</p:tagLst>
</file>

<file path=ppt/tags/tag145.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2"/>
  <p:tag name="KSO_WM_UNIT_ID" val="diagram20202572_1*i*2"/>
  <p:tag name="KSO_WM_TEMPLATE_CATEGORY" val="diagram"/>
  <p:tag name="KSO_WM_TEMPLATE_INDEX" val="20202572"/>
  <p:tag name="KSO_WM_UNIT_LAYERLEVEL" val="1"/>
  <p:tag name="KSO_WM_TAG_VERSION" val="1.0"/>
  <p:tag name="KSO_WM_BEAUTIFY_FLAG" val="#wm#"/>
</p:tagLst>
</file>

<file path=ppt/tags/tag14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3*m_h_f*1_3_1"/>
  <p:tag name="KSO_WM_TEMPLATE_CATEGORY" val="diagram"/>
  <p:tag name="KSO_WM_TEMPLATE_INDEX" val="20201448"/>
  <p:tag name="KSO_WM_UNIT_LAYERLEVEL" val="1_1_1"/>
  <p:tag name="KSO_WM_TAG_VERSION" val="1.0"/>
  <p:tag name="KSO_WM_BEAUTIFY_FLAG" val="#wm#"/>
  <p:tag name="KSO_WM_UNIT_PRESET_TEXT" val="单击此处添加文本具体内容，简明扼要的阐述您的观点。根据需要可酌情增减文字，以便观者准确的理解您传达的思想。"/>
  <p:tag name="KSO_WM_UNIT_NOCLEAR" val="0"/>
  <p:tag name="KSO_WM_UNIT_VALUE" val="62"/>
  <p:tag name="KSO_WM_DIAGRAM_GROUP_CODE" val="m1-1"/>
  <p:tag name="KSO_WM_UNIT_TYPE" val="m_h_f"/>
  <p:tag name="KSO_WM_UNIT_INDEX" val="1_3_1"/>
  <p:tag name="KSO_WM_UNIT_TEXT_FILL_FORE_SCHEMECOLOR_INDEX" val="13"/>
  <p:tag name="KSO_WM_UNIT_TEXT_FILL_TYPE" val="1"/>
  <p:tag name="KSO_WM_UNIT_USESOURCEFORMAT_APPLY" val="1"/>
</p:tagLst>
</file>

<file path=ppt/tags/tag14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3*m_h_i*1_4_3"/>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4_3"/>
  <p:tag name="KSO_WM_UNIT_USESOURCEFORMAT_APPLY" val="1"/>
</p:tagLst>
</file>

<file path=ppt/tags/tag14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3*m_h_i*1_4_4"/>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4_4"/>
  <p:tag name="KSO_WM_UNIT_FILL_FORE_SCHEMECOLOR_INDEX" val="14"/>
  <p:tag name="KSO_WM_UNIT_FILL_TYPE" val="1"/>
  <p:tag name="KSO_WM_UNIT_USESOURCEFORMAT_APPLY" val="1"/>
</p:tagLst>
</file>

<file path=ppt/tags/tag14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3*m_h_i*1_4_5"/>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4_5"/>
  <p:tag name="KSO_WM_UNIT_USESOURCEFORMAT_APPLY" val="1"/>
</p:tagLst>
</file>

<file path=ppt/tags/tag14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3*m_h_f*1_4_1"/>
  <p:tag name="KSO_WM_TEMPLATE_CATEGORY" val="diagram"/>
  <p:tag name="KSO_WM_TEMPLATE_INDEX" val="20201448"/>
  <p:tag name="KSO_WM_UNIT_LAYERLEVEL" val="1_1_1"/>
  <p:tag name="KSO_WM_TAG_VERSION" val="1.0"/>
  <p:tag name="KSO_WM_BEAUTIFY_FLAG" val="#wm#"/>
  <p:tag name="KSO_WM_UNIT_PRESET_TEXT" val="单击此处添加文本具体内容，简明扼要的阐述您的观点。根据需要可酌情增减文字，以便观者准确的理解您传达的思想。"/>
  <p:tag name="KSO_WM_UNIT_NOCLEAR" val="0"/>
  <p:tag name="KSO_WM_UNIT_VALUE" val="62"/>
  <p:tag name="KSO_WM_DIAGRAM_GROUP_CODE" val="m1-1"/>
  <p:tag name="KSO_WM_UNIT_TYPE" val="m_h_f"/>
  <p:tag name="KSO_WM_UNIT_INDEX" val="1_4_1"/>
  <p:tag name="KSO_WM_UNIT_TEXT_FILL_FORE_SCHEMECOLOR_INDEX" val="13"/>
  <p:tag name="KSO_WM_UNIT_TEXT_FILL_TYPE" val="1"/>
  <p:tag name="KSO_WM_UNIT_USESOURCEFORMAT_APPLY" val="1"/>
</p:tagLst>
</file>

<file path=ppt/tags/tag14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3*m_h_i*1_5_3"/>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5_3"/>
  <p:tag name="KSO_WM_UNIT_USESOURCEFORMAT_APPLY" val="1"/>
</p:tagLst>
</file>

<file path=ppt/tags/tag14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3*m_h_i*1_5_4"/>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5_4"/>
  <p:tag name="KSO_WM_UNIT_FILL_FORE_SCHEMECOLOR_INDEX" val="14"/>
  <p:tag name="KSO_WM_UNIT_FILL_TYPE" val="1"/>
  <p:tag name="KSO_WM_UNIT_USESOURCEFORMAT_APPLY" val="1"/>
</p:tagLst>
</file>

<file path=ppt/tags/tag14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3*m_h_i*1_5_5"/>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5_5"/>
  <p:tag name="KSO_WM_UNIT_USESOURCEFORMAT_APPLY" val="1"/>
</p:tagLst>
</file>

<file path=ppt/tags/tag14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3*m_h_f*1_5_1"/>
  <p:tag name="KSO_WM_TEMPLATE_CATEGORY" val="diagram"/>
  <p:tag name="KSO_WM_TEMPLATE_INDEX" val="20201448"/>
  <p:tag name="KSO_WM_UNIT_LAYERLEVEL" val="1_1_1"/>
  <p:tag name="KSO_WM_TAG_VERSION" val="1.0"/>
  <p:tag name="KSO_WM_BEAUTIFY_FLAG" val="#wm#"/>
  <p:tag name="KSO_WM_UNIT_PRESET_TEXT" val="单击此处添加文本具体内容，简明扼要的阐述您的观点。根据需要可酌情增减文字，以便观者准确的理解您传达的思想。"/>
  <p:tag name="KSO_WM_UNIT_NOCLEAR" val="0"/>
  <p:tag name="KSO_WM_UNIT_VALUE" val="62"/>
  <p:tag name="KSO_WM_DIAGRAM_GROUP_CODE" val="m1-1"/>
  <p:tag name="KSO_WM_UNIT_TYPE" val="m_h_f"/>
  <p:tag name="KSO_WM_UNIT_INDEX" val="1_5_1"/>
  <p:tag name="KSO_WM_UNIT_TEXT_FILL_FORE_SCHEMECOLOR_INDEX" val="13"/>
  <p:tag name="KSO_WM_UNIT_TEXT_FILL_TYPE" val="1"/>
  <p:tag name="KSO_WM_UNIT_USESOURCEFORMAT_APPLY" val="1"/>
</p:tagLst>
</file>

<file path=ppt/tags/tag14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3*a*1"/>
  <p:tag name="KSO_WM_TEMPLATE_CATEGORY" val="diagram"/>
  <p:tag name="KSO_WM_TEMPLATE_INDEX" val="20201448"/>
  <p:tag name="KSO_WM_UNIT_LAYERLEVEL" val="1"/>
  <p:tag name="KSO_WM_TAG_VERSION" val="1.0"/>
  <p:tag name="KSO_WM_BEAUTIFY_FLAG" val="#wm#"/>
  <p:tag name="KSO_WM_UNIT_ISCONTENTSTITLE" val="0"/>
  <p:tag name="KSO_WM_UNIT_PRESET_TEXT" val="单击此处添加标题"/>
  <p:tag name="KSO_WM_UNIT_NOCLEAR" val="0"/>
  <p:tag name="KSO_WM_UNIT_VALUE" val="36"/>
  <p:tag name="KSO_WM_UNIT_TYPE" val="a"/>
  <p:tag name="KSO_WM_UNIT_INDEX" val="1"/>
  <p:tag name="KSO_WM_DIAGRAM_GROUP_CODE" val="m1-1"/>
  <p:tag name="KSO_WM_UNIT_USESOURCEFORMAT_APPLY" val="1"/>
</p:tagLst>
</file>

<file path=ppt/tags/tag146.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3"/>
  <p:tag name="KSO_WM_UNIT_ID" val="diagram20202572_1*i*3"/>
  <p:tag name="KSO_WM_TEMPLATE_CATEGORY" val="diagram"/>
  <p:tag name="KSO_WM_TEMPLATE_INDEX" val="20202572"/>
  <p:tag name="KSO_WM_UNIT_LAYERLEVEL" val="1"/>
  <p:tag name="KSO_WM_TAG_VERSION" val="1.0"/>
  <p:tag name="KSO_WM_BEAUTIFY_FLAG" val="#wm#"/>
</p:tagLst>
</file>

<file path=ppt/tags/tag14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3*f*1"/>
  <p:tag name="KSO_WM_TEMPLATE_CATEGORY" val="diagram"/>
  <p:tag name="KSO_WM_TEMPLATE_INDEX" val="20201448"/>
  <p:tag name="KSO_WM_UNIT_LAYERLEVEL" val="1"/>
  <p:tag name="KSO_WM_TAG_VERSION" val="1.0"/>
  <p:tag name="KSO_WM_BEAUTIFY_FLAG" val="#wm#"/>
  <p:tag name="KSO_WM_UNIT_PRESET_TEXT" val="单击此处添加副标题"/>
  <p:tag name="KSO_WM_UNIT_NOCLEAR" val="0"/>
  <p:tag name="KSO_WM_UNIT_VALUE" val="62"/>
  <p:tag name="KSO_WM_UNIT_TYPE" val="f"/>
  <p:tag name="KSO_WM_UNIT_INDEX" val="1"/>
  <p:tag name="KSO_WM_DIAGRAM_GROUP_CODE" val="m1-1"/>
  <p:tag name="KSO_WM_UNIT_USESOURCEFORMAT_APPLY" val="1"/>
</p:tagLst>
</file>

<file path=ppt/tags/tag1461.xml><?xml version="1.0" encoding="utf-8"?>
<p:tagLst xmlns:p="http://schemas.openxmlformats.org/presentationml/2006/main">
  <p:tag name="KSO_WM_BEAUTIFY_FLAG" val="#wm#"/>
  <p:tag name="KSO_WM_TEMPLATE_CATEGORY" val="diagram"/>
  <p:tag name="KSO_WM_TEMPLATE_INDEX" val="20201448"/>
  <p:tag name="KSO_WM_SLIDE_ID" val="diagram20201448_3"/>
  <p:tag name="KSO_WM_TEMPLATE_SUBCATEGORY" val="0"/>
  <p:tag name="KSO_WM_SLIDE_ITEM_CNT" val="5"/>
  <p:tag name="KSO_WM_SLIDE_INDEX" val="3"/>
  <p:tag name="KSO_WM_TAG_VERSION" val="1.0"/>
  <p:tag name="KSO_WM_SLIDE_TYPE" val="text"/>
  <p:tag name="KSO_WM_SLIDE_SUBTYPE" val="diag"/>
  <p:tag name="KSO_WM_SLIDE_SIZE" val="868.247*387.965"/>
  <p:tag name="KSO_WM_SLIDE_POSITION" val="54.485*104.527"/>
  <p:tag name="KSO_WM_SLIDE_LAYOUT" val="a_f_m"/>
  <p:tag name="KSO_WM_SLIDE_LAYOUT_CNT" val="1_1_1"/>
  <p:tag name="KSO_WM_DIAGRAM_GROUP_CODE" val="m1-1"/>
  <p:tag name="KSO_WM_SLIDE_DIAGTYPE" val="m"/>
</p:tagLst>
</file>

<file path=ppt/tags/tag1462.xml><?xml version="1.0" encoding="utf-8"?>
<p:tagLst xmlns:p="http://schemas.openxmlformats.org/presentationml/2006/main">
  <p:tag name="KSO_WM_UNIT_PRESET_TEXT" val="点击输入正文"/>
  <p:tag name="KSO_WM_UNIT_NOCLEAR" val="0"/>
  <p:tag name="KSO_WM_UNIT_SHOW_EDIT_AREA_INDICATION" val="1"/>
  <p:tag name="KSO_WM_UNIT_VALUE" val="564"/>
  <p:tag name="KSO_WM_UNIT_HIGHLIGHT" val="0"/>
  <p:tag name="KSO_WM_UNIT_COMPATIBLE" val="0"/>
  <p:tag name="KSO_WM_UNIT_DIAGRAM_ISNUMVISUAL" val="0"/>
  <p:tag name="KSO_WM_UNIT_DIAGRAM_ISREFERUNIT" val="0"/>
  <p:tag name="KSO_WM_UNIT_TYPE" val="f"/>
  <p:tag name="KSO_WM_UNIT_INDEX" val="1"/>
  <p:tag name="KSO_WM_UNIT_ID" val="diagram20200864_1*f*1"/>
  <p:tag name="KSO_WM_TEMPLATE_CATEGORY" val="diagram"/>
  <p:tag name="KSO_WM_TEMPLATE_INDEX" val="20200864"/>
  <p:tag name="KSO_WM_UNIT_LAYERLEVEL" val="1"/>
  <p:tag name="KSO_WM_TAG_VERSION" val="1.0"/>
  <p:tag name="KSO_WM_BEAUTIFY_FLAG" val="#wm#"/>
  <p:tag name="KSO_WM_UNIT_DEFAULT_FONT" val="14;18;2"/>
  <p:tag name="KSO_WM_UNIT_BLOCK" val="0"/>
</p:tagLst>
</file>

<file path=ppt/tags/tag1463.xml><?xml version="1.0" encoding="utf-8"?>
<p:tagLst xmlns:p="http://schemas.openxmlformats.org/presentationml/2006/main">
  <p:tag name="KSO_WM_UNIT_ISCONTENTSTITLE" val="0"/>
  <p:tag name="KSO_WM_UNIT_PRESET_TEXT" val="点击输入大标题"/>
  <p:tag name="KSO_WM_UNIT_NOCLEAR" val="0"/>
  <p:tag name="KSO_WM_UNIT_SHOW_EDIT_AREA_INDICATION" val="1"/>
  <p:tag name="KSO_WM_UNIT_VALUE" val="52"/>
  <p:tag name="KSO_WM_UNIT_HIGHLIGHT" val="0"/>
  <p:tag name="KSO_WM_UNIT_COMPATIBLE" val="0"/>
  <p:tag name="KSO_WM_UNIT_DIAGRAM_ISNUMVISUAL" val="0"/>
  <p:tag name="KSO_WM_UNIT_DIAGRAM_ISREFERUNIT" val="0"/>
  <p:tag name="KSO_WM_UNIT_TYPE" val="a"/>
  <p:tag name="KSO_WM_UNIT_INDEX" val="1"/>
  <p:tag name="KSO_WM_UNIT_ID" val="diagram20200864_1*a*1"/>
  <p:tag name="KSO_WM_TEMPLATE_CATEGORY" val="diagram"/>
  <p:tag name="KSO_WM_TEMPLATE_INDEX" val="20200864"/>
  <p:tag name="KSO_WM_UNIT_LAYERLEVEL" val="1"/>
  <p:tag name="KSO_WM_TAG_VERSION" val="1.0"/>
  <p:tag name="KSO_WM_BEAUTIFY_FLAG" val="#wm#"/>
  <p:tag name="KSO_WM_UNIT_DEFAULT_FONT" val="32;36;4"/>
  <p:tag name="KSO_WM_UNIT_BLOCK" val="0"/>
</p:tagLst>
</file>

<file path=ppt/tags/tag1464.xml><?xml version="1.0" encoding="utf-8"?>
<p:tagLst xmlns:p="http://schemas.openxmlformats.org/presentationml/2006/main">
  <p:tag name="KSO_WM_BEAUTIFY_FLAG" val="#wm#"/>
  <p:tag name="KSO_WM_TEMPLATE_CATEGORY" val="diagram"/>
  <p:tag name="KSO_WM_TEMPLATE_INDEX" val="20200864"/>
  <p:tag name="KSO_WM_SLIDE_ID" val="diagram20200864_1"/>
  <p:tag name="KSO_WM_TEMPLATE_SUBCATEGORY" val="12"/>
  <p:tag name="KSO_WM_SLIDE_TYPE" val="text"/>
  <p:tag name="KSO_WM_SLIDE_SUBTYPE" val="pureTxt"/>
  <p:tag name="KSO_WM_SLIDE_ITEM_CNT" val="0"/>
  <p:tag name="KSO_WM_SLIDE_INDEX" val="1"/>
  <p:tag name="KSO_WM_UNIT_SHOW_EDIT_AREA_INDICATION" val="1"/>
  <p:tag name="KSO_WM_SLIDE_SIZE" val="864*454"/>
  <p:tag name="KSO_WM_SLIDE_POSITION" val="47*37"/>
  <p:tag name="KSO_WM_TAG_VERSION" val="1.0"/>
  <p:tag name="KSO_WM_SLIDE_LAYOUT" val="a_f"/>
  <p:tag name="KSO_WM_SLIDE_LAYOUT_CNT" val="1_1"/>
  <p:tag name="KSO_WM_SLIDE_LAYOUT_INFO" val="{&quot;direction&quot;:0,&quot;horizontalAlign&quot;:-1,&quot;verticalAlign&quot;:-1,&quot;type&quot;:0,&quot;diagramDirection&quot;:0,&quot;canSetOverLayout&quot;:0,&quot;isOverLayout&quot;:0,&quot;normalSize&quot;:{&quot;size1&quot;:26.0},&quot;minSize&quot;:{&quot;size1&quot;:26.0},&quot;maxSize&quot;:{&quot;size1&quot;:26.0},&quot;edge&quot;:{&quot;left&quot;:true,&quot;top&quot;:true,&quot;right&quot;:true,&quot;bottom&quot;:true},&quot;backgroundInfo&quot;:[{&quot;type&quot;:&quot;general&quot;,&quot;left&quot;:0.0,&quot;top&quot;:0.0,&quot;right&quot;:0.0,&quot;bottom&quot;:0.0},{&quot;type&quot;:&quot;frame&quot;,&quot;left&quot;:0.0,&quot;top&quot;:0.0,&quot;right&quot;:0.0,&quot;bottom&quot;:0.0}],&quot;subLayout&quot;:[{&quot;direction&quot;:0,&quot;horizontalAlign&quot;:0,&quot;verticalAlign&quot;:1,&quot;type&quot;:0,&quot;diagramDirection&quot;:0,&quot;canSetOverLayout&quot;:0,&quot;isOverLayout&quot;:0,&quot;margin&quot;:{&quot;left&quot;:1.69,&quot;top&quot;:1.319,&quot;right&quot;:1.69,&quot;bottom&quot;:0.163},&quot;edge&quot;:{&quot;left&quot;:true,&quot;top&quot;:true,&quot;right&quot;:true,&quot;bottom&quot;:false}},{&quot;direction&quot;:0,&quot;horizontalAlign&quot;:0,&quot;verticalAlign&quot;:1,&quot;type&quot;:0,&quot;diagramDirection&quot;:0,&quot;canSetOverLayout&quot;:0,&quot;isOverLayout&quot;:0,&quot;margin&quot;:{&quot;left&quot;:1.69,&quot;top&quot;:0.026,&quot;right&quot;:1.69,&quot;bottom&quot;:1.69},&quot;edge&quot;:{&quot;left&quot;:true,&quot;top&quot;:false,&quot;right&quot;:true,&quot;bottom&quot;:true}}]}"/>
  <p:tag name="KSO_WM_SLIDE_CAN_ADD_NAVIGATION" val="1"/>
  <p:tag name="KSO_WM_SLIDE_BACKGROUND" val="[&quot;general&quot;,&quot;frame&quot;]"/>
  <p:tag name="KSO_WM_SLIDE_RATIO" val="1.777778"/>
  <p:tag name="KSO_WM_TEMPLATE_MASTER_TYPE" val="0"/>
  <p:tag name="KSO_WM_TEMPLATE_COLOR_TYPE" val="0"/>
</p:tagLst>
</file>

<file path=ppt/tags/tag1465.xml><?xml version="1.0" encoding="utf-8"?>
<p:tagLst xmlns:p="http://schemas.openxmlformats.org/presentationml/2006/main">
  <p:tag name="KSO_WM_UNIT_TEXT_PART_ID_V2" val="a-1-1"/>
  <p:tag name="KSO_WM_UNIT_ISCONTENTSTITLE" val="0"/>
  <p:tag name="KSO_WM_UNIT_PRESET_TEXT" val="单击添加大标题"/>
  <p:tag name="KSO_WM_UNIT_NOCLEAR" val="0"/>
  <p:tag name="KSO_WM_UNIT_VALUE" val="8"/>
  <p:tag name="KSO_WM_UNIT_HIGHLIGHT" val="0"/>
  <p:tag name="KSO_WM_UNIT_COMPATIBLE" val="0"/>
  <p:tag name="KSO_WM_UNIT_DIAGRAM_ISNUMVISUAL" val="0"/>
  <p:tag name="KSO_WM_UNIT_DIAGRAM_ISREFERUNIT" val="0"/>
  <p:tag name="KSO_WM_DIAGRAM_GROUP_CODE" val="ζ1-1"/>
  <p:tag name="KSO_WM_UNIT_TYPE" val="a"/>
  <p:tag name="KSO_WM_UNIT_INDEX" val="1"/>
  <p:tag name="KSO_WM_UNIT_ID" val="diagram20194892_1*a*1"/>
  <p:tag name="KSO_WM_TEMPLATE_CATEGORY" val="diagram"/>
  <p:tag name="KSO_WM_TEMPLATE_INDEX" val="20194892"/>
  <p:tag name="KSO_WM_UNIT_LAYERLEVEL" val="1"/>
  <p:tag name="KSO_WM_TAG_VERSION" val="1.0"/>
  <p:tag name="KSO_WM_BEAUTIFY_FLAG" val="#wm#"/>
  <p:tag name="KSO_WM_UNIT_TEXT_FILL_FORE_SCHEMECOLOR_INDEX" val="13"/>
  <p:tag name="KSO_WM_UNIT_TEXT_FILL_TYPE" val="1"/>
  <p:tag name="KSO_WM_UNIT_USESOURCEFORMAT_APPLY" val="1"/>
</p:tagLst>
</file>

<file path=ppt/tags/tag1466.xml><?xml version="1.0" encoding="utf-8"?>
<p:tagLst xmlns:p="http://schemas.openxmlformats.org/presentationml/2006/main">
  <p:tag name="KSO_WM_UNIT_TEXT_PART_ID_V2" val="d-5-1"/>
  <p:tag name="KSO_WM_UNIT_NOCLEAR" val="0"/>
  <p:tag name="KSO_WM_UNIT_VALUE" val="84"/>
  <p:tag name="KSO_WM_UNIT_HIGHLIGHT" val="0"/>
  <p:tag name="KSO_WM_UNIT_COMPATIBLE" val="0"/>
  <p:tag name="KSO_WM_UNIT_DIAGRAM_ISNUMVISUAL" val="0"/>
  <p:tag name="KSO_WM_UNIT_DIAGRAM_ISREFERUNIT" val="0"/>
  <p:tag name="KSO_WM_DIAGRAM_GROUP_CODE" val="ζ1-1"/>
  <p:tag name="KSO_WM_UNIT_TYPE" val="f"/>
  <p:tag name="KSO_WM_UNIT_INDEX" val="1"/>
  <p:tag name="KSO_WM_UNIT_ID" val="diagram20194892_1*f*1"/>
  <p:tag name="KSO_WM_TEMPLATE_CATEGORY" val="diagram"/>
  <p:tag name="KSO_WM_TEMPLATE_INDEX" val="20194892"/>
  <p:tag name="KSO_WM_UNIT_LAYERLEVEL" val="1"/>
  <p:tag name="KSO_WM_TAG_VERSION" val="1.0"/>
  <p:tag name="KSO_WM_BEAUTIFY_FLAG" val="#wm#"/>
  <p:tag name="KSO_WM_UNIT_PRESET_TEXT" val="点击此处添加正文，文字是您思想的提炼，请言简意赅的阐述您的观点。&#13;根据需要您可以酌情增减文字，以便观者可以准确的理解您所传达的完整信息。"/>
  <p:tag name="KSO_WM_UNIT_TEXT_FILL_FORE_SCHEMECOLOR_INDEX" val="13"/>
  <p:tag name="KSO_WM_UNIT_TEXT_FILL_TYPE" val="1"/>
  <p:tag name="KSO_WM_UNIT_USESOURCEFORMAT_APPLY" val="1"/>
</p:tagLst>
</file>

<file path=ppt/tags/tag1467.xml><?xml version="1.0" encoding="utf-8"?>
<p:tagLst xmlns:p="http://schemas.openxmlformats.org/presentationml/2006/main">
  <p:tag name="KSO_WM_BEAUTIFY_FLAG" val="#wm#"/>
  <p:tag name="KSO_WM_TEMPLATE_CATEGORY" val="diagram"/>
  <p:tag name="KSO_WM_TEMPLATE_INDEX" val="20194892"/>
  <p:tag name="KSO_WM_SLIDE_ID" val="diagram20194892_1"/>
  <p:tag name="KSO_WM_TEMPLATE_SUBCATEGORY" val="6"/>
  <p:tag name="KSO_WM_SLIDE_ITEM_CNT" val="1"/>
  <p:tag name="KSO_WM_SLIDE_INDEX" val="1"/>
  <p:tag name="KSO_WM_DIAGRAM_GROUP_CODE" val="ζ1-1"/>
  <p:tag name="KSO_WM_SLIDE_DIAGTYPE" val="ζ"/>
  <p:tag name="KSO_WM_TAG_VERSION" val="1.0"/>
  <p:tag name="KSO_WM_SLIDE_LAYOUT" val="a_d_f_ζ"/>
  <p:tag name="KSO_WM_SLIDE_LAYOUT_CNT" val="1_1_1_1"/>
  <p:tag name="KSO_WM_SLIDE_TYPE" val="text"/>
  <p:tag name="KSO_WM_SLIDE_SUBTYPE" val="picTxt"/>
  <p:tag name="KSO_WM_SLIDE_SIZE" val="294.2*294.6"/>
  <p:tag name="KSO_WM_SLIDE_POSITION" val="600.55*167"/>
</p:tagLst>
</file>

<file path=ppt/tags/tag1468.xml><?xml version="1.0" encoding="utf-8"?>
<p:tagLst xmlns:p="http://schemas.openxmlformats.org/presentationml/2006/main">
  <p:tag name="KSO_WM_UNIT_ADJUSTLAYOUT_ID" val="3"/>
  <p:tag name="KSO_WM_UNIT_COLOR_SCHEME_SHAPE_ID" val="3"/>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1"/>
  <p:tag name="KSO_WM_UNIT_ID" val="diagram20195042_1*i*1"/>
  <p:tag name="KSO_WM_TEMPLATE_CATEGORY" val="diagram"/>
  <p:tag name="KSO_WM_TEMPLATE_INDEX" val="20195042"/>
  <p:tag name="KSO_WM_UNIT_LAYERLEVEL" val="1"/>
  <p:tag name="KSO_WM_TAG_VERSION" val="1.0"/>
  <p:tag name="KSO_WM_BEAUTIFY_FLAG" val="#wm#"/>
</p:tagLst>
</file>

<file path=ppt/tags/tag1469.xml><?xml version="1.0" encoding="utf-8"?>
<p:tagLst xmlns:p="http://schemas.openxmlformats.org/presentationml/2006/main">
  <p:tag name="KSO_WM_UNIT_ADJUSTLAYOUT_ID" val="7"/>
  <p:tag name="KSO_WM_UNIT_COLOR_SCHEME_SHAPE_ID" val="7"/>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2"/>
  <p:tag name="KSO_WM_UNIT_ID" val="diagram20195042_1*i*2"/>
  <p:tag name="KSO_WM_TEMPLATE_CATEGORY" val="diagram"/>
  <p:tag name="KSO_WM_TEMPLATE_INDEX" val="20195042"/>
  <p:tag name="KSO_WM_UNIT_LAYERLEVEL" val="1"/>
  <p:tag name="KSO_WM_TAG_VERSION" val="1.0"/>
  <p:tag name="KSO_WM_BEAUTIFY_FLAG" val="#wm#"/>
</p:tagLst>
</file>

<file path=ppt/tags/tag147.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4"/>
  <p:tag name="KSO_WM_UNIT_ID" val="diagram20202572_1*i*4"/>
  <p:tag name="KSO_WM_TEMPLATE_CATEGORY" val="diagram"/>
  <p:tag name="KSO_WM_TEMPLATE_INDEX" val="20202572"/>
  <p:tag name="KSO_WM_UNIT_LAYERLEVEL" val="1"/>
  <p:tag name="KSO_WM_TAG_VERSION" val="1.0"/>
  <p:tag name="KSO_WM_BEAUTIFY_FLAG" val="#wm#"/>
</p:tagLst>
</file>

<file path=ppt/tags/tag1470.xml><?xml version="1.0" encoding="utf-8"?>
<p:tagLst xmlns:p="http://schemas.openxmlformats.org/presentationml/2006/main">
  <p:tag name="KSO_WM_UNIT_ADJUSTLAYOUT_ID" val="4"/>
  <p:tag name="KSO_WM_UNIT_COLOR_SCHEME_SHAPE_ID" val="4"/>
  <p:tag name="KSO_WM_UNIT_COLOR_SCHEME_PARENT_PAGE" val="0_1"/>
  <p:tag name="KSO_WM_UNIT_ISCONTENTSTITLE" val="0"/>
  <p:tag name="KSO_WM_UNIT_PRESET_TEXT" val="3分钟&#13;学会骑行"/>
  <p:tag name="KSO_WM_UNIT_NOCLEAR" val="0"/>
  <p:tag name="KSO_WM_UNIT_VALUE" val="14"/>
  <p:tag name="KSO_WM_UNIT_HIGHLIGHT" val="0"/>
  <p:tag name="KSO_WM_UNIT_COMPATIBLE" val="0"/>
  <p:tag name="KSO_WM_UNIT_DIAGRAM_ISNUMVISUAL" val="0"/>
  <p:tag name="KSO_WM_UNIT_DIAGRAM_ISREFERUNIT" val="0"/>
  <p:tag name="KSO_WM_UNIT_TYPE" val="a"/>
  <p:tag name="KSO_WM_UNIT_INDEX" val="1"/>
  <p:tag name="KSO_WM_UNIT_ID" val="diagram20195042_1*a*1"/>
  <p:tag name="KSO_WM_TEMPLATE_CATEGORY" val="diagram"/>
  <p:tag name="KSO_WM_TEMPLATE_INDEX" val="20195042"/>
  <p:tag name="KSO_WM_UNIT_LAYERLEVEL" val="1"/>
  <p:tag name="KSO_WM_TAG_VERSION" val="1.0"/>
  <p:tag name="KSO_WM_BEAUTIFY_FLAG" val="#wm#"/>
</p:tagLst>
</file>

<file path=ppt/tags/tag1471.xml><?xml version="1.0" encoding="utf-8"?>
<p:tagLst xmlns:p="http://schemas.openxmlformats.org/presentationml/2006/main">
  <p:tag name="KSO_WM_UNIT_ADJUSTLAYOUT_ID" val="5"/>
  <p:tag name="KSO_WM_UNIT_COLOR_SCHEME_SHAPE_ID" val="5"/>
  <p:tag name="KSO_WM_UNIT_COLOR_SCHEME_PARENT_PAGE" val="0_1"/>
  <p:tag name="KSO_WM_UNIT_PRESET_TEXT" val="九号平衡车上手非常容易，稍加适应就能轻松操控。这种灵活得益于它配备的诸多精密传感器，不断捕捉身体的微小动作，并以每秒200次的速度动态平衡调整车辆姿态。几分钟上手，稍加练习就能熟练掌握"/>
  <p:tag name="KSO_WM_UNIT_NOCLEAR" val="0"/>
  <p:tag name="KSO_WM_UNIT_VALUE" val="168"/>
  <p:tag name="KSO_WM_UNIT_HIGHLIGHT" val="0"/>
  <p:tag name="KSO_WM_UNIT_COMPATIBLE" val="0"/>
  <p:tag name="KSO_WM_UNIT_DIAGRAM_ISNUMVISUAL" val="0"/>
  <p:tag name="KSO_WM_UNIT_DIAGRAM_ISREFERUNIT" val="0"/>
  <p:tag name="KSO_WM_UNIT_TYPE" val="f"/>
  <p:tag name="KSO_WM_UNIT_INDEX" val="1"/>
  <p:tag name="KSO_WM_UNIT_ID" val="diagram20195042_1*f*1"/>
  <p:tag name="KSO_WM_TEMPLATE_CATEGORY" val="diagram"/>
  <p:tag name="KSO_WM_TEMPLATE_INDEX" val="20195042"/>
  <p:tag name="KSO_WM_UNIT_LAYERLEVEL" val="1"/>
  <p:tag name="KSO_WM_TAG_VERSION" val="1.0"/>
  <p:tag name="KSO_WM_BEAUTIFY_FLAG" val="#wm#"/>
</p:tagLst>
</file>

<file path=ppt/tags/tag1472.xml><?xml version="1.0" encoding="utf-8"?>
<p:tagLst xmlns:p="http://schemas.openxmlformats.org/presentationml/2006/main">
  <p:tag name="PA" val="v5.2.3"/>
  <p:tag name="KSO_WM_UNIT_VALUE" val="1619*1619"/>
  <p:tag name="KSO_WM_UNIT_HIGHLIGHT" val="0"/>
  <p:tag name="KSO_WM_UNIT_COMPATIBLE" val="0"/>
  <p:tag name="KSO_WM_UNIT_DIAGRAM_ISNUMVISUAL" val="0"/>
  <p:tag name="KSO_WM_UNIT_DIAGRAM_ISREFERUNIT" val="0"/>
  <p:tag name="KSO_WM_UNIT_TYPE" val="d"/>
  <p:tag name="KSO_WM_UNIT_INDEX" val="1"/>
  <p:tag name="KSO_WM_UNIT_ID" val="diagram20195042_1*d*1"/>
  <p:tag name="KSO_WM_TEMPLATE_CATEGORY" val="diagram"/>
  <p:tag name="KSO_WM_TEMPLATE_INDEX" val="20195042"/>
  <p:tag name="KSO_WM_UNIT_SUPPORT_UNIT_TYPE" val="[]"/>
  <p:tag name="KSO_WM_UNIT_LAYERLEVEL" val="1"/>
  <p:tag name="KSO_WM_TAG_VERSION" val="1.0"/>
  <p:tag name="KSO_WM_BEAUTIFY_FLAG" val="#wm#"/>
</p:tagLst>
</file>

<file path=ppt/tags/tag1473.xml><?xml version="1.0" encoding="utf-8"?>
<p:tagLst xmlns:p="http://schemas.openxmlformats.org/presentationml/2006/main">
  <p:tag name="KSO_WM_BEAUTIFY_FLAG" val="#wm#"/>
  <p:tag name="KSO_WM_TEMPLATE_CATEGORY" val="diagram"/>
  <p:tag name="KSO_WM_TEMPLATE_INDEX" val="20195042"/>
  <p:tag name="KSO_WM_SLIDE_CONSTRAINT" val="%7b%22slideConstraint%22%3a%7b%22seriesAreas%22%3a%5b%5d%2c%22singleAreas%22%3a%5b%7b%22shapes%22%3a%5b1026%5d%2c%22serialConstraintIndex%22%3a-1%2c%22areatextmark%22%3a0%2c%22pictureprocessmark%22%3a0%7d%5d%7d%7d"/>
  <p:tag name="KSO_WM_SLIDE_COLORSCHEME_VERSION" val="3.2"/>
  <p:tag name="KSO_WM_SLIDE_ID" val="diagram20195042_1"/>
  <p:tag name="KSO_WM_TEMPLATE_SUBCATEGORY" val="0"/>
  <p:tag name="KSO_WM_TEMPLATE_MASTER_TYPE" val="0"/>
  <p:tag name="KSO_WM_TEMPLATE_COLOR_TYPE" val="1"/>
  <p:tag name="KSO_WM_SLIDE_TYPE" val="text"/>
  <p:tag name="KSO_WM_SLIDE_SUBTYPE" val="picTxt"/>
  <p:tag name="KSO_WM_SLIDE_ITEM_CNT" val="0"/>
  <p:tag name="KSO_WM_SLIDE_INDEX" val="1"/>
  <p:tag name="KSO_WM_SLIDE_SIZE" val="848*501"/>
  <p:tag name="KSO_WM_SLIDE_POSITION" val="70*-6"/>
  <p:tag name="KSO_WM_TAG_VERSION" val="1.0"/>
  <p:tag name="KSO_WM_SLIDE_LAYOUT" val="a_d_f"/>
  <p:tag name="KSO_WM_SLIDE_LAYOUT_CNT" val="1_1_1"/>
</p:tagLst>
</file>

<file path=ppt/tags/tag1474.xml><?xml version="1.0" encoding="utf-8"?>
<p:tagLst xmlns:p="http://schemas.openxmlformats.org/presentationml/2006/main">
  <p:tag name="KSO_WM_UNIT_ADJUSTLAYOUT_ID" val="7"/>
  <p:tag name="KSO_WM_UNIT_COLOR_SCHEME_SHAPE_ID" val="7"/>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1"/>
  <p:tag name="KSO_WM_UNIT_ID" val="diagram20195045_1*i*1"/>
  <p:tag name="KSO_WM_TEMPLATE_CATEGORY" val="diagram"/>
  <p:tag name="KSO_WM_TEMPLATE_INDEX" val="20195045"/>
  <p:tag name="KSO_WM_UNIT_LAYERLEVEL" val="1"/>
  <p:tag name="KSO_WM_TAG_VERSION" val="1.0"/>
  <p:tag name="KSO_WM_BEAUTIFY_FLAG" val="#wm#"/>
</p:tagLst>
</file>

<file path=ppt/tags/tag1475.xml><?xml version="1.0" encoding="utf-8"?>
<p:tagLst xmlns:p="http://schemas.openxmlformats.org/presentationml/2006/main">
  <p:tag name="KSO_WM_UNIT_ADJUSTLAYOUT_ID" val="4"/>
  <p:tag name="KSO_WM_UNIT_COLOR_SCHEME_SHAPE_ID" val="4"/>
  <p:tag name="KSO_WM_UNIT_COLOR_SCHEME_PARENT_PAGE" val="0_1"/>
  <p:tag name="KSO_WM_UNIT_ISCONTENTSTITLE" val="0"/>
  <p:tag name="KSO_WM_UNIT_PRESET_TEXT" val="三分钟学会骑行"/>
  <p:tag name="KSO_WM_UNIT_NOCLEAR" val="0"/>
  <p:tag name="KSO_WM_UNIT_VALUE" val="9"/>
  <p:tag name="KSO_WM_UNIT_HIGHLIGHT" val="0"/>
  <p:tag name="KSO_WM_UNIT_COMPATIBLE" val="0"/>
  <p:tag name="KSO_WM_UNIT_DIAGRAM_ISNUMVISUAL" val="0"/>
  <p:tag name="KSO_WM_UNIT_DIAGRAM_ISREFERUNIT" val="0"/>
  <p:tag name="KSO_WM_UNIT_TYPE" val="a"/>
  <p:tag name="KSO_WM_UNIT_INDEX" val="1"/>
  <p:tag name="KSO_WM_UNIT_ID" val="diagram20195045_1*a*1"/>
  <p:tag name="KSO_WM_TEMPLATE_CATEGORY" val="diagram"/>
  <p:tag name="KSO_WM_TEMPLATE_INDEX" val="20195045"/>
  <p:tag name="KSO_WM_UNIT_LAYERLEVEL" val="1"/>
  <p:tag name="KSO_WM_TAG_VERSION" val="1.0"/>
  <p:tag name="KSO_WM_BEAUTIFY_FLAG" val="#wm#"/>
</p:tagLst>
</file>

<file path=ppt/tags/tag1476.xml><?xml version="1.0" encoding="utf-8"?>
<p:tagLst xmlns:p="http://schemas.openxmlformats.org/presentationml/2006/main">
  <p:tag name="KSO_WM_UNIT_ADJUSTLAYOUT_ID" val="5"/>
  <p:tag name="KSO_WM_UNIT_COLOR_SCHEME_SHAPE_ID" val="5"/>
  <p:tag name="KSO_WM_UNIT_COLOR_SCHEME_PARENT_PAGE" val="0_1"/>
  <p:tag name="KSO_WM_UNIT_PRESET_TEXT" val="九号平衡车上手非常容易，稍加适应就能轻松操控。这种灵活得益于它配备的诸多精密传感器，不断捕捉身体的微小动作，并以每秒200次的速度动态平衡调整车辆姿态。几分钟上手，稍加练习就能熟练掌握。"/>
  <p:tag name="KSO_WM_UNIT_NOCLEAR" val="0"/>
  <p:tag name="KSO_WM_UNIT_VALUE" val="248"/>
  <p:tag name="KSO_WM_UNIT_HIGHLIGHT" val="0"/>
  <p:tag name="KSO_WM_UNIT_COMPATIBLE" val="0"/>
  <p:tag name="KSO_WM_UNIT_DIAGRAM_ISNUMVISUAL" val="0"/>
  <p:tag name="KSO_WM_UNIT_DIAGRAM_ISREFERUNIT" val="0"/>
  <p:tag name="KSO_WM_UNIT_TYPE" val="f"/>
  <p:tag name="KSO_WM_UNIT_INDEX" val="1"/>
  <p:tag name="KSO_WM_UNIT_ID" val="diagram20195045_1*f*1"/>
  <p:tag name="KSO_WM_TEMPLATE_CATEGORY" val="diagram"/>
  <p:tag name="KSO_WM_TEMPLATE_INDEX" val="20195045"/>
  <p:tag name="KSO_WM_UNIT_LAYERLEVEL" val="1"/>
  <p:tag name="KSO_WM_TAG_VERSION" val="1.0"/>
  <p:tag name="KSO_WM_BEAUTIFY_FLAG" val="#wm#"/>
</p:tagLst>
</file>

<file path=ppt/tags/tag1477.xml><?xml version="1.0" encoding="utf-8"?>
<p:tagLst xmlns:p="http://schemas.openxmlformats.org/presentationml/2006/main">
  <p:tag name="PA" val="v5.2.3"/>
  <p:tag name="KSO_WM_UNIT_VALUE" val="1253*1253"/>
  <p:tag name="KSO_WM_UNIT_HIGHLIGHT" val="0"/>
  <p:tag name="KSO_WM_UNIT_COMPATIBLE" val="0"/>
  <p:tag name="KSO_WM_UNIT_DIAGRAM_ISNUMVISUAL" val="0"/>
  <p:tag name="KSO_WM_UNIT_DIAGRAM_ISREFERUNIT" val="0"/>
  <p:tag name="KSO_WM_UNIT_TYPE" val="d"/>
  <p:tag name="KSO_WM_UNIT_INDEX" val="1"/>
  <p:tag name="KSO_WM_UNIT_ID" val="diagram20195045_1*d*1"/>
  <p:tag name="KSO_WM_TEMPLATE_CATEGORY" val="diagram"/>
  <p:tag name="KSO_WM_TEMPLATE_INDEX" val="20195045"/>
  <p:tag name="KSO_WM_UNIT_SUPPORT_UNIT_TYPE" val="[&quot;l&quot;,&quot;m&quot;,&quot;n&quot;,&quot;o&quot;,&quot;p&quot;,&quot;q&quot;,&quot;r&quot;,&quot;δ&quot;]"/>
  <p:tag name="KSO_WM_UNIT_LAYERLEVEL" val="1"/>
  <p:tag name="KSO_WM_TAG_VERSION" val="1.0"/>
  <p:tag name="KSO_WM_BEAUTIFY_FLAG" val="#wm#"/>
</p:tagLst>
</file>

<file path=ppt/tags/tag1478.xml><?xml version="1.0" encoding="utf-8"?>
<p:tagLst xmlns:p="http://schemas.openxmlformats.org/presentationml/2006/main">
  <p:tag name="KSO_WM_BEAUTIFY_FLAG" val="#wm#"/>
  <p:tag name="KSO_WM_TEMPLATE_CATEGORY" val="diagram"/>
  <p:tag name="KSO_WM_TEMPLATE_INDEX" val="20195045"/>
  <p:tag name="KSO_WM_SLIDE_CONSTRAINT" val="%7b%22slideConstraint%22%3a%7b%22seriesAreas%22%3a%5b%5d%2c%22singleAreas%22%3a%5b%7b%22shapes%22%3a%5b1026%5d%2c%22serialConstraintIndex%22%3a-1%2c%22areatextmark%22%3a0%2c%22pictureprocessmark%22%3a0%7d%5d%7d%7d"/>
  <p:tag name="KSO_WM_SLIDE_COLORSCHEME_VERSION" val="3.2"/>
  <p:tag name="KSO_WM_SLIDE_ID" val="diagram20195045_1"/>
  <p:tag name="KSO_WM_TEMPLATE_SUBCATEGORY" val="0"/>
  <p:tag name="KSO_WM_TEMPLATE_MASTER_TYPE" val="0"/>
  <p:tag name="KSO_WM_TEMPLATE_COLOR_TYPE" val="1"/>
  <p:tag name="KSO_WM_SLIDE_TYPE" val="text"/>
  <p:tag name="KSO_WM_SLIDE_SUBTYPE" val="picTxt"/>
  <p:tag name="KSO_WM_SLIDE_ITEM_CNT" val="0"/>
  <p:tag name="KSO_WM_SLIDE_INDEX" val="1"/>
  <p:tag name="KSO_WM_SLIDE_SIZE" val="959*355"/>
  <p:tag name="KSO_WM_SLIDE_POSITION" val="0*95"/>
  <p:tag name="KSO_WM_TAG_VERSION" val="1.0"/>
  <p:tag name="KSO_WM_SLIDE_LAYOUT" val="a_d_f"/>
  <p:tag name="KSO_WM_SLIDE_LAYOUT_CNT" val="1_1_1"/>
</p:tagLst>
</file>

<file path=ppt/tags/tag1479.xml><?xml version="1.0" encoding="utf-8"?>
<p:tagLst xmlns:p="http://schemas.openxmlformats.org/presentationml/2006/main">
  <p:tag name="KSO_WM_UNIT_ADJUSTLAYOUT_ID" val="17"/>
  <p:tag name="KSO_WM_UNIT_HIGHLIGHT" val="0"/>
  <p:tag name="KSO_WM_UNIT_COMPATIBLE" val="0"/>
  <p:tag name="KSO_WM_UNIT_DIAGRAM_ISNUMVISUAL" val="0"/>
  <p:tag name="KSO_WM_UNIT_DIAGRAM_ISREFERUNIT" val="0"/>
  <p:tag name="KSO_WM_DIAGRAM_GROUP_CODE" val="m1-4"/>
  <p:tag name="KSO_WM_UNIT_TYPE" val="i"/>
  <p:tag name="KSO_WM_UNIT_INDEX" val="3"/>
  <p:tag name="KSO_WM_UNIT_ID" val="diagram20191587_5*i*3"/>
  <p:tag name="KSO_WM_TEMPLATE_CATEGORY" val="diagram"/>
  <p:tag name="KSO_WM_TEMPLATE_INDEX" val="20191587"/>
  <p:tag name="KSO_WM_UNIT_LAYERLEVEL" val="1"/>
  <p:tag name="KSO_WM_TAG_VERSION" val="1.0"/>
  <p:tag name="KSO_WM_BEAUTIFY_FLAG" val="#wm#"/>
  <p:tag name="KSO_WM_UNIT_USESOURCEFORMAT_APPLY" val="1"/>
</p:tagLst>
</file>

<file path=ppt/tags/tag148.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5"/>
  <p:tag name="KSO_WM_UNIT_ID" val="diagram20202572_1*i*5"/>
  <p:tag name="KSO_WM_TEMPLATE_CATEGORY" val="diagram"/>
  <p:tag name="KSO_WM_TEMPLATE_INDEX" val="20202572"/>
  <p:tag name="KSO_WM_UNIT_LAYERLEVEL" val="1"/>
  <p:tag name="KSO_WM_TAG_VERSION" val="1.0"/>
  <p:tag name="KSO_WM_BEAUTIFY_FLAG" val="#wm#"/>
</p:tagLst>
</file>

<file path=ppt/tags/tag1480.xml><?xml version="1.0" encoding="utf-8"?>
<p:tagLst xmlns:p="http://schemas.openxmlformats.org/presentationml/2006/main">
  <p:tag name="KSO_WM_UNIT_ISCONTENTSTITLE" val="0"/>
  <p:tag name="KSO_WM_UNIT_NOCLEAR" val="0"/>
  <p:tag name="KSO_WM_UNIT_VALUE" val="14"/>
  <p:tag name="KSO_WM_UNIT_HIGHLIGHT" val="0"/>
  <p:tag name="KSO_WM_UNIT_COMPATIBLE" val="0"/>
  <p:tag name="KSO_WM_UNIT_DIAGRAM_ISNUMVISUAL" val="0"/>
  <p:tag name="KSO_WM_UNIT_DIAGRAM_ISREFERUNIT" val="0"/>
  <p:tag name="KSO_WM_DIAGRAM_GROUP_CODE" val="ζ1-1"/>
  <p:tag name="KSO_WM_UNIT_TYPE" val="a"/>
  <p:tag name="KSO_WM_UNIT_INDEX" val="1"/>
  <p:tag name="KSO_WM_UNIT_ID" val="diagram20201987_1*a*1"/>
  <p:tag name="KSO_WM_TEMPLATE_CATEGORY" val="diagram"/>
  <p:tag name="KSO_WM_TEMPLATE_INDEX" val="20201987"/>
  <p:tag name="KSO_WM_UNIT_LAYERLEVEL" val="1"/>
  <p:tag name="KSO_WM_TAG_VERSION" val="1.0"/>
  <p:tag name="KSO_WM_BEAUTIFY_FLAG" val="#wm#"/>
  <p:tag name="KSO_WM_UNIT_PRESET_TEXT" val="单击此处&#13;添加标题"/>
  <p:tag name="KSO_WM_UNIT_DIAGRAM_IS_NEED_ADD_PATH_ANIM" val="0"/>
  <p:tag name="KSO_WM_UNIT_TEXT_FILL_FORE_SCHEMECOLOR_INDEX" val="13"/>
  <p:tag name="KSO_WM_UNIT_TEXT_FILL_TYPE" val="1"/>
  <p:tag name="KSO_WM_UNIT_USESOURCEFORMAT_APPLY" val="1"/>
</p:tagLst>
</file>

<file path=ppt/tags/tag1481.xml><?xml version="1.0" encoding="utf-8"?>
<p:tagLst xmlns:p="http://schemas.openxmlformats.org/presentationml/2006/main">
  <p:tag name="KSO_WM_BEAUTIFY_FLAG" val="#wm#"/>
  <p:tag name="KSO_WM_TEMPLATE_CATEGORY" val="diagram"/>
  <p:tag name="KSO_WM_TEMPLATE_INDEX" val="20191587"/>
  <p:tag name="KSO_WM_SLIDE_TIMELINE_TYPE" val="end"/>
  <p:tag name="KSO_WM_SLIDE_MODEL_TYPE" val="timeline"/>
  <p:tag name="KSO_WM_SLIDE_TIMELINE_MINITEMS" val="1"/>
  <p:tag name="KSO_WM_SLIDE_TIMELINE_MAXITEMS" val="2"/>
  <p:tag name="KSO_WM_SLIDE_CONSTRAINT" val="%7b%22slideConstraint%22%3a%7b%22seriesAreas%22%3a%5b%5d%2c%22singleAreas%22%3a%5b%7b%22shapes%22%3a%5b17%5d%2c%22serialConstraintIndex%22%3a-1%2c%22areatextmark%22%3a0%2c%22pictureprocessmark%22%3a0%7d%5d%7d%7d"/>
  <p:tag name="KSO_WM_SLIDE_ID" val="diagram20191587_5"/>
  <p:tag name="KSO_WM_TEMPLATE_SUBCATEGORY" val="0"/>
  <p:tag name="KSO_WM_SLIDE_TYPE" val="text"/>
  <p:tag name="KSO_WM_SLIDE_SUBTYPE" val="diag"/>
  <p:tag name="KSO_WM_SLIDE_ITEM_CNT" val="2"/>
  <p:tag name="KSO_WM_SLIDE_INDEX" val="5"/>
  <p:tag name="KSO_WM_SLIDE_SIZE" val="445.025*413.987"/>
  <p:tag name="KSO_WM_SLIDE_POSITION" val="83.05*-1"/>
  <p:tag name="KSO_WM_DIAGRAM_GROUP_CODE" val="m1-1"/>
  <p:tag name="KSO_WM_SLIDE_DIAGTYPE" val="m"/>
  <p:tag name="KSO_WM_TAG_VERSION" val="1.0"/>
  <p:tag name="KSO_WM_SLIDE_LAYOUT" val="m"/>
  <p:tag name="KSO_WM_SLIDE_LAYOUT_CNT" val="1"/>
</p:tagLst>
</file>

<file path=ppt/tags/tag1482.xml><?xml version="1.0" encoding="utf-8"?>
<p:tagLst xmlns:p="http://schemas.openxmlformats.org/presentationml/2006/main">
  <p:tag name="KSO_WM_UNIT_COLOR_SCHEME_SHAPE_ID" val="7"/>
  <p:tag name="KSO_WM_UNIT_COLOR_SCHEME_PARENT_PAGE" val="0_1"/>
  <p:tag name="KSO_WM_UNIT_ADJUSTLAYOUT_ID" val="7"/>
  <p:tag name="KSO_WM_UNIT_HIGHLIGHT" val="0"/>
  <p:tag name="KSO_WM_UNIT_COMPATIBLE" val="0"/>
  <p:tag name="KSO_WM_UNIT_DIAGRAM_ISNUMVISUAL" val="0"/>
  <p:tag name="KSO_WM_UNIT_DIAGRAM_ISREFERUNIT" val="0"/>
  <p:tag name="KSO_WM_UNIT_TYPE" val="i"/>
  <p:tag name="KSO_WM_UNIT_INDEX" val="1"/>
  <p:tag name="KSO_WM_UNIT_ID" val="diagram20195030_1*i*1"/>
  <p:tag name="KSO_WM_TEMPLATE_CATEGORY" val="diagram"/>
  <p:tag name="KSO_WM_TEMPLATE_INDEX" val="20195030"/>
  <p:tag name="KSO_WM_UNIT_LAYERLEVEL" val="1"/>
  <p:tag name="KSO_WM_TAG_VERSION" val="1.0"/>
  <p:tag name="KSO_WM_BEAUTIFY_FLAG" val="#wm#"/>
</p:tagLst>
</file>

<file path=ppt/tags/tag1483.xml><?xml version="1.0" encoding="utf-8"?>
<p:tagLst xmlns:p="http://schemas.openxmlformats.org/presentationml/2006/main">
  <p:tag name="KSO_WM_UNIT_COLOR_SCHEME_SHAPE_ID" val="9"/>
  <p:tag name="KSO_WM_UNIT_COLOR_SCHEME_PARENT_PAGE" val="0_1"/>
  <p:tag name="KSO_WM_UNIT_ADJUSTLAYOUT_ID" val="9"/>
  <p:tag name="KSO_WM_UNIT_HIGHLIGHT" val="0"/>
  <p:tag name="KSO_WM_UNIT_COMPATIBLE" val="0"/>
  <p:tag name="KSO_WM_UNIT_DIAGRAM_ISNUMVISUAL" val="0"/>
  <p:tag name="KSO_WM_UNIT_DIAGRAM_ISREFERUNIT" val="0"/>
  <p:tag name="KSO_WM_UNIT_TYPE" val="i"/>
  <p:tag name="KSO_WM_UNIT_INDEX" val="2"/>
  <p:tag name="KSO_WM_UNIT_ID" val="diagram20195030_1*i*2"/>
  <p:tag name="KSO_WM_TEMPLATE_CATEGORY" val="diagram"/>
  <p:tag name="KSO_WM_TEMPLATE_INDEX" val="20195030"/>
  <p:tag name="KSO_WM_UNIT_LAYERLEVEL" val="1"/>
  <p:tag name="KSO_WM_TAG_VERSION" val="1.0"/>
  <p:tag name="KSO_WM_BEAUTIFY_FLAG" val="#wm#"/>
</p:tagLst>
</file>

<file path=ppt/tags/tag1484.xml><?xml version="1.0" encoding="utf-8"?>
<p:tagLst xmlns:p="http://schemas.openxmlformats.org/presentationml/2006/main">
  <p:tag name="KSO_WM_UNIT_COLOR_SCHEME_SHAPE_ID" val="2"/>
  <p:tag name="KSO_WM_UNIT_COLOR_SCHEME_PARENT_PAGE" val="0_1"/>
  <p:tag name="KSO_WM_UNIT_ADJUSTLAYOUT_ID" val="2"/>
  <p:tag name="KSO_WM_UNIT_PRESET_TEXT" val="九号平衡车上手非常容易，稍加适应就能轻松操控。这种灵活得益于它配备的诸多精密传感器，不断捕捉身体的微小动作，并以每秒200次的速度动态平衡调整车辆姿态。几分钟上手，稍加练习就能熟练掌握。"/>
  <p:tag name="KSO_WM_UNIT_NOCLEAR" val="0"/>
  <p:tag name="KSO_WM_UNIT_VALUE" val="189"/>
  <p:tag name="KSO_WM_UNIT_HIGHLIGHT" val="0"/>
  <p:tag name="KSO_WM_UNIT_COMPATIBLE" val="0"/>
  <p:tag name="KSO_WM_UNIT_DIAGRAM_ISNUMVISUAL" val="0"/>
  <p:tag name="KSO_WM_UNIT_DIAGRAM_ISREFERUNIT" val="0"/>
  <p:tag name="KSO_WM_UNIT_TYPE" val="f"/>
  <p:tag name="KSO_WM_UNIT_INDEX" val="1"/>
  <p:tag name="KSO_WM_UNIT_ID" val="diagram20195030_1*f*1"/>
  <p:tag name="KSO_WM_TEMPLATE_CATEGORY" val="diagram"/>
  <p:tag name="KSO_WM_TEMPLATE_INDEX" val="20195030"/>
  <p:tag name="KSO_WM_UNIT_LAYERLEVEL" val="1"/>
  <p:tag name="KSO_WM_TAG_VERSION" val="1.0"/>
  <p:tag name="KSO_WM_BEAUTIFY_FLAG" val="#wm#"/>
</p:tagLst>
</file>

<file path=ppt/tags/tag1485.xml><?xml version="1.0" encoding="utf-8"?>
<p:tagLst xmlns:p="http://schemas.openxmlformats.org/presentationml/2006/main">
  <p:tag name="KSO_WM_UNIT_COLOR_SCHEME_SHAPE_ID" val="3"/>
  <p:tag name="KSO_WM_UNIT_COLOR_SCHEME_PARENT_PAGE" val="0_1"/>
  <p:tag name="KSO_WM_UNIT_ADJUSTLAYOUT_ID" val="3"/>
  <p:tag name="KSO_WM_UNIT_ISCONTENTSTITLE" val="0"/>
  <p:tag name="KSO_WM_UNIT_PRESET_TEXT" val="3分钟学会骑行"/>
  <p:tag name="KSO_WM_UNIT_NOCLEAR" val="0"/>
  <p:tag name="KSO_WM_UNIT_VALUE" val="20"/>
  <p:tag name="KSO_WM_UNIT_HIGHLIGHT" val="0"/>
  <p:tag name="KSO_WM_UNIT_COMPATIBLE" val="0"/>
  <p:tag name="KSO_WM_UNIT_DIAGRAM_ISNUMVISUAL" val="0"/>
  <p:tag name="KSO_WM_UNIT_DIAGRAM_ISREFERUNIT" val="0"/>
  <p:tag name="KSO_WM_UNIT_TYPE" val="a"/>
  <p:tag name="KSO_WM_UNIT_INDEX" val="1"/>
  <p:tag name="KSO_WM_UNIT_ID" val="diagram20195030_1*a*1"/>
  <p:tag name="KSO_WM_TEMPLATE_CATEGORY" val="diagram"/>
  <p:tag name="KSO_WM_TEMPLATE_INDEX" val="20195030"/>
  <p:tag name="KSO_WM_UNIT_LAYERLEVEL" val="1"/>
  <p:tag name="KSO_WM_TAG_VERSION" val="1.0"/>
  <p:tag name="KSO_WM_BEAUTIFY_FLAG" val="#wm#"/>
</p:tagLst>
</file>

<file path=ppt/tags/tag1486.xml><?xml version="1.0" encoding="utf-8"?>
<p:tagLst xmlns:p="http://schemas.openxmlformats.org/presentationml/2006/main">
  <p:tag name="PA" val="v5.2.3"/>
  <p:tag name="KSO_WM_UNIT_VALUE" val="1631*1631"/>
  <p:tag name="KSO_WM_UNIT_HIGHLIGHT" val="0"/>
  <p:tag name="KSO_WM_UNIT_COMPATIBLE" val="0"/>
  <p:tag name="KSO_WM_UNIT_DIAGRAM_ISNUMVISUAL" val="0"/>
  <p:tag name="KSO_WM_UNIT_DIAGRAM_ISREFERUNIT" val="0"/>
  <p:tag name="KSO_WM_UNIT_TYPE" val="d"/>
  <p:tag name="KSO_WM_UNIT_INDEX" val="1"/>
  <p:tag name="KSO_WM_UNIT_ID" val="diagram20195030_1*d*1"/>
  <p:tag name="KSO_WM_TEMPLATE_CATEGORY" val="diagram"/>
  <p:tag name="KSO_WM_TEMPLATE_INDEX" val="20195030"/>
  <p:tag name="KSO_WM_UNIT_SUPPORT_UNIT_TYPE" val="[&quot;l&quot;,&quot;m&quot;,&quot;n&quot;,&quot;o&quot;,&quot;p&quot;,&quot;q&quot;,&quot;r&quot;,&quot;δ&quot;]"/>
  <p:tag name="KSO_WM_UNIT_LAYERLEVEL" val="1"/>
  <p:tag name="KSO_WM_TAG_VERSION" val="1.0"/>
  <p:tag name="KSO_WM_BEAUTIFY_FLAG" val="#wm#"/>
</p:tagLst>
</file>

<file path=ppt/tags/tag1487.xml><?xml version="1.0" encoding="utf-8"?>
<p:tagLst xmlns:p="http://schemas.openxmlformats.org/presentationml/2006/main">
  <p:tag name="KSO_WM_BEAUTIFY_FLAG" val="#wm#"/>
  <p:tag name="KSO_WM_TEMPLATE_CATEGORY" val="diagram"/>
  <p:tag name="KSO_WM_TEMPLATE_INDEX" val="20195030"/>
  <p:tag name="KSO_WM_SLIDE_COLORSCHEME_VERSION" val="3.2"/>
  <p:tag name="KSO_WM_SLIDE_CONSTRAINT" val="%7b%22slideConstraint%22%3a%7b%22seriesAreas%22%3a%5b%5d%2c%22singleAreas%22%3a%5b%7b%22shapes%22%3a%5b1026%5d%2c%22serialConstraintIndex%22%3a-1%2c%22areatextmark%22%3a0%2c%22pictureprocessmark%22%3a0%7d%5d%7d%7d"/>
  <p:tag name="KSO_WM_SLIDE_ID" val="diagram20195030_1"/>
  <p:tag name="KSO_WM_TEMPLATE_SUBCATEGORY" val="0"/>
  <p:tag name="KSO_WM_TEMPLATE_MASTER_TYPE" val="0"/>
  <p:tag name="KSO_WM_TEMPLATE_COLOR_TYPE" val="1"/>
  <p:tag name="KSO_WM_SLIDE_TYPE" val="text"/>
  <p:tag name="KSO_WM_SLIDE_SUBTYPE" val="picTxt"/>
  <p:tag name="KSO_WM_SLIDE_ITEM_CNT" val="0"/>
  <p:tag name="KSO_WM_SLIDE_INDEX" val="1"/>
  <p:tag name="KSO_WM_SLIDE_SIZE" val="960*462"/>
  <p:tag name="KSO_WM_SLIDE_POSITION" val="0*38"/>
  <p:tag name="KSO_WM_TAG_VERSION" val="1.0"/>
  <p:tag name="KSO_WM_SLIDE_LAYOUT" val="a_d_f"/>
  <p:tag name="KSO_WM_SLIDE_LAYOUT_CNT" val="1_1_1"/>
</p:tagLst>
</file>

<file path=ppt/tags/tag1488.xml><?xml version="1.0" encoding="utf-8"?>
<p:tagLst xmlns:p="http://schemas.openxmlformats.org/presentationml/2006/main">
  <p:tag name="KSO_WM_UNIT_COLOR_SCHEME_SHAPE_ID" val="14"/>
  <p:tag name="KSO_WM_UNIT_COLOR_SCHEME_PARENT_PAGE" val="0_1"/>
  <p:tag name="KSO_WM_UNIT_ADJUSTLAYOUT_ID" val="14"/>
  <p:tag name="KSO_WM_UNIT_HIGHLIGHT" val="0"/>
  <p:tag name="KSO_WM_UNIT_COMPATIBLE" val="0"/>
  <p:tag name="KSO_WM_UNIT_DIAGRAM_ISNUMVISUAL" val="0"/>
  <p:tag name="KSO_WM_UNIT_DIAGRAM_ISREFERUNIT" val="0"/>
  <p:tag name="KSO_WM_UNIT_TYPE" val="i"/>
  <p:tag name="KSO_WM_UNIT_INDEX" val="2"/>
  <p:tag name="KSO_WM_UNIT_ID" val="diagram20195060_1*i*2"/>
  <p:tag name="KSO_WM_TEMPLATE_CATEGORY" val="diagram"/>
  <p:tag name="KSO_WM_TEMPLATE_INDEX" val="20195060"/>
  <p:tag name="KSO_WM_UNIT_LAYERLEVEL" val="1"/>
  <p:tag name="KSO_WM_TAG_VERSION" val="1.0"/>
  <p:tag name="KSO_WM_BEAUTIFY_FLAG" val="#wm#"/>
</p:tagLst>
</file>

<file path=ppt/tags/tag1489.xml><?xml version="1.0" encoding="utf-8"?>
<p:tagLst xmlns:p="http://schemas.openxmlformats.org/presentationml/2006/main">
  <p:tag name="KSO_WM_BEAUTIFY_FLAG" val="#wm#"/>
  <p:tag name="KSO_WM_TEMPLATE_CATEGORY" val="diagram"/>
  <p:tag name="KSO_WM_TEMPLATE_INDEX" val="20195060"/>
  <p:tag name="KSO_WM_SLIDE_COLORSCHEME_VERSION" val="3.2"/>
  <p:tag name="KSO_WM_SLIDE_CONSTRAINT" val="%7b%22slideConstraint%22%3a%7b%22seriesAreas%22%3a%5b%5d%2c%22singleAreas%22%3a%5b%7b%22shapes%22%3a%5b13%5d%2c%22serialConstraintIndex%22%3a-1%2c%22areatextmark%22%3a0%2c%22pictureprocessmark%22%3a0%7d%2c%7b%22shapes%22%3a%5b18%5d%2c%22serialConstraintIndex%22%3a-1%2c%22areatextmark%22%3a0%2c%22pictureprocessmark%22%3a0%7d%2c%7b%22shapes%22%3a%5b16%5d%2c%22serialConstraintIndex%22%3a-1%2c%22areatextmark%22%3a0%2c%22pictureprocessmark%22%3a0%7d%2c%7b%22shapes%22%3a%5b21%5d%2c%22serialConstraintIndex%22%3a-1%2c%22areatextmark%22%3a0%2c%22pictureprocessmark%22%3a0%7d%5d%7d%7d"/>
  <p:tag name="KSO_WM_SLIDE_ID" val="diagram20195060_1"/>
  <p:tag name="KSO_WM_TEMPLATE_SUBCATEGORY" val="0"/>
  <p:tag name="KSO_WM_TEMPLATE_MASTER_TYPE" val="0"/>
  <p:tag name="KSO_WM_TEMPLATE_COLOR_TYPE" val="1"/>
  <p:tag name="KSO_WM_SLIDE_TYPE" val="text"/>
  <p:tag name="KSO_WM_SLIDE_SUBTYPE" val="picTxt"/>
  <p:tag name="KSO_WM_SLIDE_ITEM_CNT" val="0"/>
  <p:tag name="KSO_WM_SLIDE_INDEX" val="1"/>
  <p:tag name="KSO_WM_SLIDE_SIZE" val="350.859*156.039"/>
  <p:tag name="KSO_WM_SLIDE_POSITION" val="45.5855*265.96"/>
  <p:tag name="KSO_WM_TAG_VERSION" val="1.0"/>
  <p:tag name="KSO_WM_SLIDE_LAYOUT" val="a_d_h"/>
  <p:tag name="KSO_WM_SLIDE_LAYOUT_CNT" val="1_4_1"/>
</p:tagLst>
</file>

<file path=ppt/tags/tag149.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6"/>
  <p:tag name="KSO_WM_UNIT_ID" val="diagram20202572_1*i*6"/>
  <p:tag name="KSO_WM_TEMPLATE_CATEGORY" val="diagram"/>
  <p:tag name="KSO_WM_TEMPLATE_INDEX" val="20202572"/>
  <p:tag name="KSO_WM_UNIT_LAYERLEVEL" val="1"/>
  <p:tag name="KSO_WM_TAG_VERSION" val="1.0"/>
  <p:tag name="KSO_WM_BEAUTIFY_FLAG" val="#wm#"/>
</p:tagLst>
</file>

<file path=ppt/tags/tag1490.xml><?xml version="1.0" encoding="utf-8"?>
<p:tagLst xmlns:p="http://schemas.openxmlformats.org/presentationml/2006/main">
  <p:tag name="KSO_WM_UNIT_ISCONTENTS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198924_4*a*1"/>
  <p:tag name="KSO_WM_TEMPLATE_CATEGORY" val="diagram"/>
  <p:tag name="KSO_WM_TEMPLATE_INDEX" val="20198924"/>
  <p:tag name="KSO_WM_UNIT_LAYERLEVEL" val="1"/>
  <p:tag name="KSO_WM_TAG_VERSION" val="1.0"/>
  <p:tag name="KSO_WM_BEAUTIFY_FLAG" val="#wm#"/>
  <p:tag name="KSO_WM_UNIT_PRESET_TEXT" val="项目亮点"/>
  <p:tag name="KSO_WM_UNIT_TEXT_FILL_FORE_SCHEMECOLOR_INDEX" val="13"/>
  <p:tag name="KSO_WM_UNIT_TEXT_FILL_TYPE" val="1"/>
  <p:tag name="KSO_WM_UNIT_USESOURCEFORMAT_APPLY" val="1"/>
</p:tagLst>
</file>

<file path=ppt/tags/tag149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diagram20198924_4*i*1"/>
  <p:tag name="KSO_WM_TEMPLATE_CATEGORY" val="diagram"/>
  <p:tag name="KSO_WM_TEMPLATE_INDEX" val="20198924"/>
  <p:tag name="KSO_WM_UNIT_LAYERLEVEL" val="1"/>
  <p:tag name="KSO_WM_TAG_VERSION" val="1.0"/>
  <p:tag name="KSO_WM_BEAUTIFY_FLAG" val="#wm#"/>
  <p:tag name="KSO_WM_UNIT_FILL_FORE_SCHEMECOLOR_INDEX" val="14"/>
  <p:tag name="KSO_WM_UNIT_FILL_TYPE" val="1"/>
  <p:tag name="KSO_WM_UNIT_USESOURCEFORMAT_APPLY" val="1"/>
</p:tagLst>
</file>

<file path=ppt/tags/tag149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2"/>
  <p:tag name="KSO_WM_UNIT_ID" val="diagram20198924_4*i*2"/>
  <p:tag name="KSO_WM_TEMPLATE_CATEGORY" val="diagram"/>
  <p:tag name="KSO_WM_TEMPLATE_INDEX" val="20198924"/>
  <p:tag name="KSO_WM_UNIT_LAYERLEVEL" val="1"/>
  <p:tag name="KSO_WM_TAG_VERSION" val="1.0"/>
  <p:tag name="KSO_WM_BEAUTIFY_FLAG" val="#wm#"/>
  <p:tag name="KSO_WM_UNIT_LINE_FORE_SCHEMECOLOR_INDEX" val="14"/>
  <p:tag name="KSO_WM_UNIT_LINE_FILL_TYPE" val="2"/>
  <p:tag name="KSO_WM_UNIT_USESOURCEFORMAT_APPLY" val="1"/>
</p:tagLst>
</file>

<file path=ppt/tags/tag149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3"/>
  <p:tag name="KSO_WM_UNIT_ID" val="diagram20198924_4*i*3"/>
  <p:tag name="KSO_WM_TEMPLATE_CATEGORY" val="diagram"/>
  <p:tag name="KSO_WM_TEMPLATE_INDEX" val="20198924"/>
  <p:tag name="KSO_WM_UNIT_LAYERLEVEL" val="1"/>
  <p:tag name="KSO_WM_TAG_VERSION" val="1.0"/>
  <p:tag name="KSO_WM_BEAUTIFY_FLAG" val="#wm#"/>
  <p:tag name="KSO_WM_UNIT_LINE_FORE_SCHEMECOLOR_INDEX" val="14"/>
  <p:tag name="KSO_WM_UNIT_LINE_FILL_TYPE" val="2"/>
  <p:tag name="KSO_WM_UNIT_USESOURCEFORMAT_APPLY" val="1"/>
</p:tagLst>
</file>

<file path=ppt/tags/tag149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4"/>
  <p:tag name="KSO_WM_UNIT_ID" val="diagram20198924_4*i*4"/>
  <p:tag name="KSO_WM_TEMPLATE_CATEGORY" val="diagram"/>
  <p:tag name="KSO_WM_TEMPLATE_INDEX" val="20198924"/>
  <p:tag name="KSO_WM_UNIT_LAYERLEVEL" val="1"/>
  <p:tag name="KSO_WM_TAG_VERSION" val="1.0"/>
  <p:tag name="KSO_WM_BEAUTIFY_FLAG" val="#wm#"/>
  <p:tag name="KSO_WM_UNIT_LINE_FORE_SCHEMECOLOR_INDEX" val="14"/>
  <p:tag name="KSO_WM_UNIT_LINE_FILL_TYPE" val="2"/>
  <p:tag name="KSO_WM_UNIT_USESOURCEFORMAT_APPLY" val="1"/>
</p:tagLst>
</file>

<file path=ppt/tags/tag1495.xml><?xml version="1.0" encoding="utf-8"?>
<p:tagLst xmlns:p="http://schemas.openxmlformats.org/presentationml/2006/main">
  <p:tag name="KSO_WM_UNIT_DIAGRAM_MODELTYPE" val="stripeEnum"/>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198924_4*l_h_a*1_1_1"/>
  <p:tag name="KSO_WM_TEMPLATE_CATEGORY" val="diagram"/>
  <p:tag name="KSO_WM_TEMPLATE_INDEX" val="20198924"/>
  <p:tag name="KSO_WM_UNIT_LAYERLEVEL" val="1_1_1"/>
  <p:tag name="KSO_WM_TAG_VERSION" val="1.0"/>
  <p:tag name="KSO_WM_BEAUTIFY_FLAG" val="#wm#"/>
  <p:tag name="KSO_WM_UNIT_PRESET_TEXT" val="添加标题"/>
  <p:tag name="KSO_WM_UNIT_TEXT_FILL_FORE_SCHEMECOLOR_INDEX" val="13"/>
  <p:tag name="KSO_WM_UNIT_TEXT_FILL_TYPE" val="1"/>
  <p:tag name="KSO_WM_UNIT_USESOURCEFORMAT_APPLY" val="1"/>
  <p:tag name="KSO_WM_DIAGRAM_VIRTUALLY_FRAME" val="{&quot;height&quot;:434.0100787401574,&quot;left&quot;:9.75,&quot;top&quot;:145.06976377952756,&quot;width&quot;:926.1148031496062}"/>
</p:tagLst>
</file>

<file path=ppt/tags/tag1496.xml><?xml version="1.0" encoding="utf-8"?>
<p:tagLst xmlns:p="http://schemas.openxmlformats.org/presentationml/2006/main">
  <p:tag name="KSO_WM_UNIT_DIAGRAM_MODELTYPE" val="stripeEnum"/>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198924_4*l_h_f*1_1_1"/>
  <p:tag name="KSO_WM_TEMPLATE_CATEGORY" val="diagram"/>
  <p:tag name="KSO_WM_TEMPLATE_INDEX" val="20198924"/>
  <p:tag name="KSO_WM_UNIT_LAYERLEVEL" val="1_1_1"/>
  <p:tag name="KSO_WM_TAG_VERSION" val="1.0"/>
  <p:tag name="KSO_WM_BEAUTIFY_FLAG" val="#wm#"/>
  <p:tag name="KSO_WM_UNIT_PRESET_TEXT" val="单击此处添加文本具体内容，简明扼要的阐述您的观点。"/>
  <p:tag name="KSO_WM_UNIT_TEXT_FILL_FORE_SCHEMECOLOR_INDEX" val="14"/>
  <p:tag name="KSO_WM_UNIT_TEXT_FILL_TYPE" val="1"/>
  <p:tag name="KSO_WM_UNIT_USESOURCEFORMAT_APPLY" val="1"/>
  <p:tag name="KSO_WM_DIAGRAM_VIRTUALLY_FRAME" val="{&quot;height&quot;:434.0100787401574,&quot;left&quot;:9.75,&quot;top&quot;:145.06976377952756,&quot;width&quot;:926.1148031496062}"/>
</p:tagLst>
</file>

<file path=ppt/tags/tag1497.xml><?xml version="1.0" encoding="utf-8"?>
<p:tagLst xmlns:p="http://schemas.openxmlformats.org/presentationml/2006/main">
  <p:tag name="KSO_WM_UNIT_DIAGRAM_MODELTYPE" val="stripeEnum"/>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198924_4*l_h_a*1_2_1"/>
  <p:tag name="KSO_WM_TEMPLATE_CATEGORY" val="diagram"/>
  <p:tag name="KSO_WM_TEMPLATE_INDEX" val="20198924"/>
  <p:tag name="KSO_WM_UNIT_LAYERLEVEL" val="1_1_1"/>
  <p:tag name="KSO_WM_TAG_VERSION" val="1.0"/>
  <p:tag name="KSO_WM_BEAUTIFY_FLAG" val="#wm#"/>
  <p:tag name="KSO_WM_UNIT_PRESET_TEXT" val="添加标题"/>
  <p:tag name="KSO_WM_UNIT_TEXT_FILL_FORE_SCHEMECOLOR_INDEX" val="13"/>
  <p:tag name="KSO_WM_UNIT_TEXT_FILL_TYPE" val="1"/>
  <p:tag name="KSO_WM_UNIT_USESOURCEFORMAT_APPLY" val="1"/>
  <p:tag name="KSO_WM_DIAGRAM_VIRTUALLY_FRAME" val="{&quot;height&quot;:434.0100787401574,&quot;left&quot;:9.75,&quot;top&quot;:145.06976377952756,&quot;width&quot;:926.1148031496062}"/>
</p:tagLst>
</file>

<file path=ppt/tags/tag1498.xml><?xml version="1.0" encoding="utf-8"?>
<p:tagLst xmlns:p="http://schemas.openxmlformats.org/presentationml/2006/main">
  <p:tag name="KSO_WM_UNIT_DIAGRAM_MODELTYPE" val="stripeEnum"/>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198924_4*l_h_f*1_2_1"/>
  <p:tag name="KSO_WM_TEMPLATE_CATEGORY" val="diagram"/>
  <p:tag name="KSO_WM_TEMPLATE_INDEX" val="20198924"/>
  <p:tag name="KSO_WM_UNIT_LAYERLEVEL" val="1_1_1"/>
  <p:tag name="KSO_WM_TAG_VERSION" val="1.0"/>
  <p:tag name="KSO_WM_BEAUTIFY_FLAG" val="#wm#"/>
  <p:tag name="KSO_WM_UNIT_PRESET_TEXT" val="单击此处添加文本具体内容，简明扼要的阐述您的观点。"/>
  <p:tag name="KSO_WM_UNIT_TEXT_FILL_FORE_SCHEMECOLOR_INDEX" val="14"/>
  <p:tag name="KSO_WM_UNIT_TEXT_FILL_TYPE" val="1"/>
  <p:tag name="KSO_WM_UNIT_USESOURCEFORMAT_APPLY" val="1"/>
  <p:tag name="KSO_WM_DIAGRAM_VIRTUALLY_FRAME" val="{&quot;height&quot;:434.0100787401574,&quot;left&quot;:9.75,&quot;top&quot;:145.06976377952756,&quot;width&quot;:926.1148031496062}"/>
</p:tagLst>
</file>

<file path=ppt/tags/tag1499.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198924_4*l_h_i*1_1_1"/>
  <p:tag name="KSO_WM_TEMPLATE_CATEGORY" val="diagram"/>
  <p:tag name="KSO_WM_TEMPLATE_INDEX" val="20198924"/>
  <p:tag name="KSO_WM_UNIT_LAYERLEVEL" val="1_1_1"/>
  <p:tag name="KSO_WM_TAG_VERSION" val="1.0"/>
  <p:tag name="KSO_WM_BEAUTIFY_FLAG" val="#wm#"/>
  <p:tag name="KSO_WM_UNIT_USESOURCEFORMAT_APPLY" val="1"/>
  <p:tag name="KSO_WM_DIAGRAM_VIRTUALLY_FRAME" val="{&quot;height&quot;:434.0100787401574,&quot;left&quot;:9.75,&quot;top&quot;:145.06976377952756,&quot;width&quot;:926.1148031496062}"/>
</p:tagLst>
</file>

<file path=ppt/tags/tag15.xml><?xml version="1.0" encoding="utf-8"?>
<p:tagLst xmlns:p="http://schemas.openxmlformats.org/presentationml/2006/main">
  <p:tag name="KSO_WM_DIAGRAM_VIRTUALLY_FRAME" val="{&quot;height&quot;:260.35,&quot;left&quot;:55.75,&quot;top&quot;:212.7,&quot;width&quot;:839.4}"/>
</p:tagLst>
</file>

<file path=ppt/tags/tag150.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7"/>
  <p:tag name="KSO_WM_UNIT_ID" val="diagram20202572_1*i*7"/>
  <p:tag name="KSO_WM_TEMPLATE_CATEGORY" val="diagram"/>
  <p:tag name="KSO_WM_TEMPLATE_INDEX" val="20202572"/>
  <p:tag name="KSO_WM_UNIT_LAYERLEVEL" val="1"/>
  <p:tag name="KSO_WM_TAG_VERSION" val="1.0"/>
  <p:tag name="KSO_WM_BEAUTIFY_FLAG" val="#wm#"/>
</p:tagLst>
</file>

<file path=ppt/tags/tag1500.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198924_4*l_h_i*1_2_1"/>
  <p:tag name="KSO_WM_TEMPLATE_CATEGORY" val="diagram"/>
  <p:tag name="KSO_WM_TEMPLATE_INDEX" val="20198924"/>
  <p:tag name="KSO_WM_UNIT_LAYERLEVEL" val="1_1_1"/>
  <p:tag name="KSO_WM_TAG_VERSION" val="1.0"/>
  <p:tag name="KSO_WM_BEAUTIFY_FLAG" val="#wm#"/>
  <p:tag name="KSO_WM_UNIT_USESOURCEFORMAT_APPLY" val="1"/>
  <p:tag name="KSO_WM_DIAGRAM_VIRTUALLY_FRAME" val="{&quot;height&quot;:434.0100787401574,&quot;left&quot;:9.75,&quot;top&quot;:145.06976377952756,&quot;width&quot;:926.1148031496062}"/>
</p:tagLst>
</file>

<file path=ppt/tags/tag1501.xml><?xml version="1.0" encoding="utf-8"?>
<p:tagLst xmlns:p="http://schemas.openxmlformats.org/presentationml/2006/main">
  <p:tag name="KSO_WM_BEAUTIFY_FLAG" val="#wm#"/>
  <p:tag name="KSO_WM_TEMPLATE_CATEGORY" val="diagram"/>
  <p:tag name="KSO_WM_TEMPLATE_INDEX" val="20198924"/>
  <p:tag name="KSO_WM_SLIDE_ID" val="diagram20198924_4"/>
  <p:tag name="KSO_WM_TEMPLATE_SUBCATEGORY" val="0"/>
  <p:tag name="KSO_WM_TEMPLATE_MASTER_TYPE" val="0"/>
  <p:tag name="KSO_WM_TEMPLATE_COLOR_TYPE" val="1"/>
  <p:tag name="KSO_WM_SLIDE_TYPE" val="text"/>
  <p:tag name="KSO_WM_SLIDE_SUBTYPE" val="pureTxt"/>
  <p:tag name="KSO_WM_SLIDE_ITEM_CNT" val="5"/>
  <p:tag name="KSO_WM_SLIDE_INDEX" val="4"/>
  <p:tag name="KSO_WM_SLIDE_SIZE" val="911.73*202.754"/>
  <p:tag name="KSO_WM_SLIDE_POSITION" val="24.1353*216.47"/>
  <p:tag name="KSO_WM_DIAGRAM_GROUP_CODE" val="l1-1"/>
  <p:tag name="KSO_WM_SLIDE_DIAGTYPE" val="l"/>
  <p:tag name="KSO_WM_TAG_VERSION" val="1.0"/>
  <p:tag name="KSO_WM_SLIDE_LAYOUT" val="a_l"/>
  <p:tag name="KSO_WM_SLIDE_LAYOUT_CNT" val="1_1"/>
</p:tagLst>
</file>

<file path=ppt/tags/tag1502.xml><?xml version="1.0" encoding="utf-8"?>
<p:tagLst xmlns:p="http://schemas.openxmlformats.org/presentationml/2006/main">
  <p:tag name="KSO_WM_UNIT_DIAGRAM_MODELTYPE" val="numdgm"/>
  <p:tag name="KSO_WM_UNIT_PRESET_TEXT" val="完成品产品设计部分，将其进行模板化分类入库。"/>
  <p:tag name="KSO_WM_UNIT_NOCLEAR" val="0"/>
  <p:tag name="KSO_WM_UNIT_VALUE" val="22"/>
  <p:tag name="KSO_WM_UNIT_HIGHLIGHT" val="0"/>
  <p:tag name="KSO_WM_UNIT_COMPATIBLE" val="0"/>
  <p:tag name="KSO_WM_UNIT_DIAGRAM_ISNUMVISUAL" val="0"/>
  <p:tag name="KSO_WM_UNIT_DIAGRAM_ISREFERUNIT" val="0"/>
  <p:tag name="KSO_WM_DIAGRAM_GROUP_CODE" val="m1-1"/>
  <p:tag name="KSO_WM_UNIT_TYPE" val="m_h_f"/>
  <p:tag name="KSO_WM_UNIT_INDEX" val="1_1_1"/>
  <p:tag name="KSO_WM_UNIT_ID" val="diagram20199370_1*m_h_f*1_1_1"/>
  <p:tag name="KSO_WM_TEMPLATE_CATEGORY" val="diagram"/>
  <p:tag name="KSO_WM_TEMPLATE_INDEX" val="20199370"/>
  <p:tag name="KSO_WM_UNIT_LAYERLEVEL" val="1_1_1"/>
  <p:tag name="KSO_WM_TAG_VERSION" val="1.0"/>
  <p:tag name="KSO_WM_BEAUTIFY_FLAG" val="#wm#"/>
  <p:tag name="KSO_WM_UNIT_USESOURCEFORMAT_APPLY" val="1"/>
  <p:tag name="KSO_WM_DIAGRAM_VIRTUALLY_FRAME" val="{&quot;height&quot;:492.03102362204726,&quot;left&quot;:87.27275590551181,&quot;top&quot;:114.96897637795271,&quot;width&quot;:811.8532283464567}"/>
</p:tagLst>
</file>

<file path=ppt/tags/tag1503.xml><?xml version="1.0" encoding="utf-8"?>
<p:tagLst xmlns:p="http://schemas.openxmlformats.org/presentationml/2006/main">
  <p:tag name="KSO_WM_UNIT_DIAGRAM_MODELTYPE" val="numdgm"/>
  <p:tag name="KSO_WM_UNIT_PRESET_TEXT" val="完成品人物设计部分，将其进行模板化分类入库。"/>
  <p:tag name="KSO_WM_UNIT_NOCLEAR" val="0"/>
  <p:tag name="KSO_WM_UNIT_VALUE" val="22"/>
  <p:tag name="KSO_WM_UNIT_HIGHLIGHT" val="0"/>
  <p:tag name="KSO_WM_UNIT_COMPATIBLE" val="0"/>
  <p:tag name="KSO_WM_UNIT_DIAGRAM_ISNUMVISUAL" val="0"/>
  <p:tag name="KSO_WM_UNIT_DIAGRAM_ISREFERUNIT" val="0"/>
  <p:tag name="KSO_WM_DIAGRAM_GROUP_CODE" val="m1-1"/>
  <p:tag name="KSO_WM_UNIT_TYPE" val="m_h_f"/>
  <p:tag name="KSO_WM_UNIT_INDEX" val="1_2_1"/>
  <p:tag name="KSO_WM_UNIT_ID" val="diagram20199370_1*m_h_f*1_2_1"/>
  <p:tag name="KSO_WM_TEMPLATE_CATEGORY" val="diagram"/>
  <p:tag name="KSO_WM_TEMPLATE_INDEX" val="20199370"/>
  <p:tag name="KSO_WM_UNIT_LAYERLEVEL" val="1_1_1"/>
  <p:tag name="KSO_WM_TAG_VERSION" val="1.0"/>
  <p:tag name="KSO_WM_BEAUTIFY_FLAG" val="#wm#"/>
  <p:tag name="KSO_WM_UNIT_USESOURCEFORMAT_APPLY" val="1"/>
  <p:tag name="KSO_WM_DIAGRAM_VIRTUALLY_FRAME" val="{&quot;height&quot;:492.03102362204726,&quot;left&quot;:87.27275590551181,&quot;top&quot;:114.96897637795271,&quot;width&quot;:811.8532283464567}"/>
</p:tagLst>
</file>

<file path=ppt/tags/tag1504.xml><?xml version="1.0" encoding="utf-8"?>
<p:tagLst xmlns:p="http://schemas.openxmlformats.org/presentationml/2006/main">
  <p:tag name="KSO_WM_UNIT_DIAGRAM_MODELTYPE" val="numdgm"/>
  <p:tag name="KSO_WM_UNIT_PRESET_TEXT" val="完成品公司设计部分，将其进行模板化分类入库。"/>
  <p:tag name="KSO_WM_UNIT_NOCLEAR" val="0"/>
  <p:tag name="KSO_WM_UNIT_VALUE" val="22"/>
  <p:tag name="KSO_WM_UNIT_HIGHLIGHT" val="0"/>
  <p:tag name="KSO_WM_UNIT_COMPATIBLE" val="0"/>
  <p:tag name="KSO_WM_UNIT_DIAGRAM_ISNUMVISUAL" val="0"/>
  <p:tag name="KSO_WM_UNIT_DIAGRAM_ISREFERUNIT" val="0"/>
  <p:tag name="KSO_WM_DIAGRAM_GROUP_CODE" val="m1-1"/>
  <p:tag name="KSO_WM_UNIT_TYPE" val="m_h_f"/>
  <p:tag name="KSO_WM_UNIT_INDEX" val="1_3_1"/>
  <p:tag name="KSO_WM_UNIT_ID" val="diagram20199370_1*m_h_f*1_3_1"/>
  <p:tag name="KSO_WM_TEMPLATE_CATEGORY" val="diagram"/>
  <p:tag name="KSO_WM_TEMPLATE_INDEX" val="20199370"/>
  <p:tag name="KSO_WM_UNIT_LAYERLEVEL" val="1_1_1"/>
  <p:tag name="KSO_WM_TAG_VERSION" val="1.0"/>
  <p:tag name="KSO_WM_BEAUTIFY_FLAG" val="#wm#"/>
  <p:tag name="KSO_WM_UNIT_USESOURCEFORMAT_APPLY" val="1"/>
  <p:tag name="KSO_WM_DIAGRAM_VIRTUALLY_FRAME" val="{&quot;height&quot;:492.03102362204726,&quot;left&quot;:87.27275590551181,&quot;top&quot;:114.96897637795271,&quot;width&quot;:811.8532283464567}"/>
</p:tagLst>
</file>

<file path=ppt/tags/tag1505.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1_1"/>
  <p:tag name="KSO_WM_UNIT_ID" val="diagram20199370_1*m_h_i*1_1_1"/>
  <p:tag name="KSO_WM_TEMPLATE_CATEGORY" val="diagram"/>
  <p:tag name="KSO_WM_TEMPLATE_INDEX" val="20199370"/>
  <p:tag name="KSO_WM_UNIT_LAYERLEVEL" val="1_1_1"/>
  <p:tag name="KSO_WM_TAG_VERSION" val="1.0"/>
  <p:tag name="KSO_WM_BEAUTIFY_FLAG" val="#wm#"/>
  <p:tag name="KSO_WM_UNIT_USESOURCEFORMAT_APPLY" val="1"/>
  <p:tag name="KSO_WM_DIAGRAM_VIRTUALLY_FRAME" val="{&quot;height&quot;:492.03102362204726,&quot;left&quot;:87.27275590551181,&quot;top&quot;:114.96897637795271,&quot;width&quot;:811.8532283464567}"/>
</p:tagLst>
</file>

<file path=ppt/tags/tag1506.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1_2"/>
  <p:tag name="KSO_WM_UNIT_ID" val="diagram20199370_1*m_h_i*1_1_2"/>
  <p:tag name="KSO_WM_TEMPLATE_CATEGORY" val="diagram"/>
  <p:tag name="KSO_WM_TEMPLATE_INDEX" val="20199370"/>
  <p:tag name="KSO_WM_UNIT_LAYERLEVEL" val="1_1_1"/>
  <p:tag name="KSO_WM_TAG_VERSION" val="1.0"/>
  <p:tag name="KSO_WM_BEAUTIFY_FLAG" val="#wm#"/>
  <p:tag name="KSO_WM_UNIT_FILL_FORE_SCHEMECOLOR_INDEX" val="5"/>
  <p:tag name="KSO_WM_UNIT_FILL_TYPE" val="1"/>
  <p:tag name="KSO_WM_UNIT_USESOURCEFORMAT_APPLY" val="1"/>
  <p:tag name="KSO_WM_DIAGRAM_VIRTUALLY_FRAME" val="{&quot;height&quot;:492.03102362204726,&quot;left&quot;:87.27275590551181,&quot;top&quot;:114.96897637795271,&quot;width&quot;:811.8532283464567}"/>
</p:tagLst>
</file>

<file path=ppt/tags/tag1507.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1_3"/>
  <p:tag name="KSO_WM_UNIT_ID" val="diagram20199370_1*m_h_i*1_1_3"/>
  <p:tag name="KSO_WM_TEMPLATE_CATEGORY" val="diagram"/>
  <p:tag name="KSO_WM_TEMPLATE_INDEX" val="20199370"/>
  <p:tag name="KSO_WM_UNIT_LAYERLEVEL" val="1_1_1"/>
  <p:tag name="KSO_WM_TAG_VERSION" val="1.0"/>
  <p:tag name="KSO_WM_BEAUTIFY_FLAG" val="#wm#"/>
  <p:tag name="KSO_WM_UNIT_FILL_FORE_SCHEMECOLOR_INDEX" val="5"/>
  <p:tag name="KSO_WM_UNIT_FILL_TYPE" val="1"/>
  <p:tag name="KSO_WM_UNIT_USESOURCEFORMAT_APPLY" val="1"/>
  <p:tag name="KSO_WM_DIAGRAM_VIRTUALLY_FRAME" val="{&quot;height&quot;:492.03102362204726,&quot;left&quot;:87.27275590551181,&quot;top&quot;:114.96897637795271,&quot;width&quot;:811.8532283464567}"/>
</p:tagLst>
</file>

<file path=ppt/tags/tag1508.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1_4"/>
  <p:tag name="KSO_WM_UNIT_ID" val="diagram20199370_1*m_h_i*1_1_4"/>
  <p:tag name="KSO_WM_TEMPLATE_CATEGORY" val="diagram"/>
  <p:tag name="KSO_WM_TEMPLATE_INDEX" val="20199370"/>
  <p:tag name="KSO_WM_UNIT_LAYERLEVEL" val="1_1_1"/>
  <p:tag name="KSO_WM_TAG_VERSION" val="1.0"/>
  <p:tag name="KSO_WM_BEAUTIFY_FLAG" val="#wm#"/>
  <p:tag name="KSO_WM_UNIT_FILL_FORE_SCHEMECOLOR_INDEX" val="5"/>
  <p:tag name="KSO_WM_UNIT_FILL_TYPE" val="1"/>
  <p:tag name="KSO_WM_UNIT_USESOURCEFORMAT_APPLY" val="1"/>
  <p:tag name="KSO_WM_DIAGRAM_VIRTUALLY_FRAME" val="{&quot;height&quot;:492.03102362204726,&quot;left&quot;:87.27275590551181,&quot;top&quot;:114.96897637795271,&quot;width&quot;:811.8532283464567}"/>
</p:tagLst>
</file>

<file path=ppt/tags/tag1509.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1_5"/>
  <p:tag name="KSO_WM_UNIT_ID" val="diagram20199370_1*m_h_i*1_1_5"/>
  <p:tag name="KSO_WM_TEMPLATE_CATEGORY" val="diagram"/>
  <p:tag name="KSO_WM_TEMPLATE_INDEX" val="20199370"/>
  <p:tag name="KSO_WM_UNIT_LAYERLEVEL" val="1_1_1"/>
  <p:tag name="KSO_WM_TAG_VERSION" val="1.0"/>
  <p:tag name="KSO_WM_BEAUTIFY_FLAG" val="#wm#"/>
  <p:tag name="KSO_WM_UNIT_FILL_FORE_SCHEMECOLOR_INDEX" val="14"/>
  <p:tag name="KSO_WM_UNIT_FILL_TYPE" val="1"/>
  <p:tag name="KSO_WM_UNIT_USESOURCEFORMAT_APPLY" val="1"/>
  <p:tag name="KSO_WM_DIAGRAM_VIRTUALLY_FRAME" val="{&quot;height&quot;:492.03102362204726,&quot;left&quot;:87.27275590551181,&quot;top&quot;:114.96897637795271,&quot;width&quot;:811.8532283464567}"/>
</p:tagLst>
</file>

<file path=ppt/tags/tag151.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8"/>
  <p:tag name="KSO_WM_UNIT_ID" val="diagram20202572_1*i*8"/>
  <p:tag name="KSO_WM_TEMPLATE_CATEGORY" val="diagram"/>
  <p:tag name="KSO_WM_TEMPLATE_INDEX" val="20202572"/>
  <p:tag name="KSO_WM_UNIT_LAYERLEVEL" val="1"/>
  <p:tag name="KSO_WM_TAG_VERSION" val="1.0"/>
  <p:tag name="KSO_WM_BEAUTIFY_FLAG" val="#wm#"/>
</p:tagLst>
</file>

<file path=ppt/tags/tag1510.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2_1"/>
  <p:tag name="KSO_WM_UNIT_ID" val="diagram20199370_1*m_h_i*1_2_1"/>
  <p:tag name="KSO_WM_TEMPLATE_CATEGORY" val="diagram"/>
  <p:tag name="KSO_WM_TEMPLATE_INDEX" val="20199370"/>
  <p:tag name="KSO_WM_UNIT_LAYERLEVEL" val="1_1_1"/>
  <p:tag name="KSO_WM_TAG_VERSION" val="1.0"/>
  <p:tag name="KSO_WM_BEAUTIFY_FLAG" val="#wm#"/>
  <p:tag name="KSO_WM_UNIT_USESOURCEFORMAT_APPLY" val="1"/>
  <p:tag name="KSO_WM_DIAGRAM_VIRTUALLY_FRAME" val="{&quot;height&quot;:492.03102362204726,&quot;left&quot;:87.27275590551181,&quot;top&quot;:114.96897637795271,&quot;width&quot;:811.8532283464567}"/>
</p:tagLst>
</file>

<file path=ppt/tags/tag1511.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2_2"/>
  <p:tag name="KSO_WM_UNIT_ID" val="diagram20199370_1*m_h_i*1_2_2"/>
  <p:tag name="KSO_WM_TEMPLATE_CATEGORY" val="diagram"/>
  <p:tag name="KSO_WM_TEMPLATE_INDEX" val="20199370"/>
  <p:tag name="KSO_WM_UNIT_LAYERLEVEL" val="1_1_1"/>
  <p:tag name="KSO_WM_TAG_VERSION" val="1.0"/>
  <p:tag name="KSO_WM_BEAUTIFY_FLAG" val="#wm#"/>
  <p:tag name="KSO_WM_UNIT_FILL_FORE_SCHEMECOLOR_INDEX" val="7"/>
  <p:tag name="KSO_WM_UNIT_FILL_TYPE" val="1"/>
  <p:tag name="KSO_WM_UNIT_USESOURCEFORMAT_APPLY" val="1"/>
  <p:tag name="KSO_WM_DIAGRAM_VIRTUALLY_FRAME" val="{&quot;height&quot;:492.03102362204726,&quot;left&quot;:87.27275590551181,&quot;top&quot;:114.96897637795271,&quot;width&quot;:811.8532283464567}"/>
</p:tagLst>
</file>

<file path=ppt/tags/tag1512.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2_3"/>
  <p:tag name="KSO_WM_UNIT_ID" val="diagram20199370_1*m_h_i*1_2_3"/>
  <p:tag name="KSO_WM_TEMPLATE_CATEGORY" val="diagram"/>
  <p:tag name="KSO_WM_TEMPLATE_INDEX" val="20199370"/>
  <p:tag name="KSO_WM_UNIT_LAYERLEVEL" val="1_1_1"/>
  <p:tag name="KSO_WM_TAG_VERSION" val="1.0"/>
  <p:tag name="KSO_WM_BEAUTIFY_FLAG" val="#wm#"/>
  <p:tag name="KSO_WM_UNIT_FILL_FORE_SCHEMECOLOR_INDEX" val="7"/>
  <p:tag name="KSO_WM_UNIT_FILL_TYPE" val="1"/>
  <p:tag name="KSO_WM_UNIT_USESOURCEFORMAT_APPLY" val="1"/>
  <p:tag name="KSO_WM_DIAGRAM_VIRTUALLY_FRAME" val="{&quot;height&quot;:492.03102362204726,&quot;left&quot;:87.27275590551181,&quot;top&quot;:114.96897637795271,&quot;width&quot;:811.8532283464567}"/>
</p:tagLst>
</file>

<file path=ppt/tags/tag1513.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2_4"/>
  <p:tag name="KSO_WM_UNIT_ID" val="diagram20199370_1*m_h_i*1_2_4"/>
  <p:tag name="KSO_WM_TEMPLATE_CATEGORY" val="diagram"/>
  <p:tag name="KSO_WM_TEMPLATE_INDEX" val="20199370"/>
  <p:tag name="KSO_WM_UNIT_LAYERLEVEL" val="1_1_1"/>
  <p:tag name="KSO_WM_TAG_VERSION" val="1.0"/>
  <p:tag name="KSO_WM_BEAUTIFY_FLAG" val="#wm#"/>
  <p:tag name="KSO_WM_UNIT_FILL_FORE_SCHEMECOLOR_INDEX" val="14"/>
  <p:tag name="KSO_WM_UNIT_FILL_TYPE" val="1"/>
  <p:tag name="KSO_WM_UNIT_USESOURCEFORMAT_APPLY" val="1"/>
  <p:tag name="KSO_WM_DIAGRAM_VIRTUALLY_FRAME" val="{&quot;height&quot;:492.03102362204726,&quot;left&quot;:87.27275590551181,&quot;top&quot;:114.96897637795271,&quot;width&quot;:811.8532283464567}"/>
</p:tagLst>
</file>

<file path=ppt/tags/tag1514.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2_5"/>
  <p:tag name="KSO_WM_UNIT_ID" val="diagram20199370_1*m_h_i*1_2_5"/>
  <p:tag name="KSO_WM_TEMPLATE_CATEGORY" val="diagram"/>
  <p:tag name="KSO_WM_TEMPLATE_INDEX" val="20199370"/>
  <p:tag name="KSO_WM_UNIT_LAYERLEVEL" val="1_1_1"/>
  <p:tag name="KSO_WM_TAG_VERSION" val="1.0"/>
  <p:tag name="KSO_WM_BEAUTIFY_FLAG" val="#wm#"/>
  <p:tag name="KSO_WM_UNIT_FILL_FORE_SCHEMECOLOR_INDEX" val="14"/>
  <p:tag name="KSO_WM_UNIT_FILL_TYPE" val="1"/>
  <p:tag name="KSO_WM_UNIT_USESOURCEFORMAT_APPLY" val="1"/>
  <p:tag name="KSO_WM_DIAGRAM_VIRTUALLY_FRAME" val="{&quot;height&quot;:492.03102362204726,&quot;left&quot;:87.27275590551181,&quot;top&quot;:114.96897637795271,&quot;width&quot;:811.8532283464567}"/>
</p:tagLst>
</file>

<file path=ppt/tags/tag1515.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2_6"/>
  <p:tag name="KSO_WM_UNIT_ID" val="diagram20199370_1*m_h_i*1_2_6"/>
  <p:tag name="KSO_WM_TEMPLATE_CATEGORY" val="diagram"/>
  <p:tag name="KSO_WM_TEMPLATE_INDEX" val="20199370"/>
  <p:tag name="KSO_WM_UNIT_LAYERLEVEL" val="1_1_1"/>
  <p:tag name="KSO_WM_TAG_VERSION" val="1.0"/>
  <p:tag name="KSO_WM_BEAUTIFY_FLAG" val="#wm#"/>
  <p:tag name="KSO_WM_UNIT_FILL_FORE_SCHEMECOLOR_INDEX" val="14"/>
  <p:tag name="KSO_WM_UNIT_FILL_TYPE" val="1"/>
  <p:tag name="KSO_WM_UNIT_USESOURCEFORMAT_APPLY" val="1"/>
  <p:tag name="KSO_WM_DIAGRAM_VIRTUALLY_FRAME" val="{&quot;height&quot;:492.03102362204726,&quot;left&quot;:87.27275590551181,&quot;top&quot;:114.96897637795271,&quot;width&quot;:811.8532283464567}"/>
</p:tagLst>
</file>

<file path=ppt/tags/tag1516.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2_7"/>
  <p:tag name="KSO_WM_UNIT_ID" val="diagram20199370_1*m_h_i*1_2_7"/>
  <p:tag name="KSO_WM_TEMPLATE_CATEGORY" val="diagram"/>
  <p:tag name="KSO_WM_TEMPLATE_INDEX" val="20199370"/>
  <p:tag name="KSO_WM_UNIT_LAYERLEVEL" val="1_1_1"/>
  <p:tag name="KSO_WM_TAG_VERSION" val="1.0"/>
  <p:tag name="KSO_WM_BEAUTIFY_FLAG" val="#wm#"/>
  <p:tag name="KSO_WM_UNIT_FILL_FORE_SCHEMECOLOR_INDEX" val="14"/>
  <p:tag name="KSO_WM_UNIT_FILL_TYPE" val="1"/>
  <p:tag name="KSO_WM_UNIT_USESOURCEFORMAT_APPLY" val="1"/>
  <p:tag name="KSO_WM_DIAGRAM_VIRTUALLY_FRAME" val="{&quot;height&quot;:492.03102362204726,&quot;left&quot;:87.27275590551181,&quot;top&quot;:114.96897637795271,&quot;width&quot;:811.8532283464567}"/>
</p:tagLst>
</file>

<file path=ppt/tags/tag1517.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3_1"/>
  <p:tag name="KSO_WM_UNIT_ID" val="diagram20199370_1*m_h_i*1_3_1"/>
  <p:tag name="KSO_WM_TEMPLATE_CATEGORY" val="diagram"/>
  <p:tag name="KSO_WM_TEMPLATE_INDEX" val="20199370"/>
  <p:tag name="KSO_WM_UNIT_LAYERLEVEL" val="1_1_1"/>
  <p:tag name="KSO_WM_TAG_VERSION" val="1.0"/>
  <p:tag name="KSO_WM_BEAUTIFY_FLAG" val="#wm#"/>
  <p:tag name="KSO_WM_UNIT_USESOURCEFORMAT_APPLY" val="1"/>
  <p:tag name="KSO_WM_DIAGRAM_VIRTUALLY_FRAME" val="{&quot;height&quot;:492.03102362204726,&quot;left&quot;:87.27275590551181,&quot;top&quot;:114.96897637795271,&quot;width&quot;:811.8532283464567}"/>
</p:tagLst>
</file>

<file path=ppt/tags/tag1518.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3_2"/>
  <p:tag name="KSO_WM_UNIT_ID" val="diagram20199370_1*m_h_i*1_3_2"/>
  <p:tag name="KSO_WM_TEMPLATE_CATEGORY" val="diagram"/>
  <p:tag name="KSO_WM_TEMPLATE_INDEX" val="20199370"/>
  <p:tag name="KSO_WM_UNIT_LAYERLEVEL" val="1_1_1"/>
  <p:tag name="KSO_WM_TAG_VERSION" val="1.0"/>
  <p:tag name="KSO_WM_BEAUTIFY_FLAG" val="#wm#"/>
  <p:tag name="KSO_WM_UNIT_FILL_FORE_SCHEMECOLOR_INDEX" val="9"/>
  <p:tag name="KSO_WM_UNIT_FILL_TYPE" val="1"/>
  <p:tag name="KSO_WM_UNIT_USESOURCEFORMAT_APPLY" val="1"/>
  <p:tag name="KSO_WM_DIAGRAM_VIRTUALLY_FRAME" val="{&quot;height&quot;:492.03102362204726,&quot;left&quot;:87.27275590551181,&quot;top&quot;:114.96897637795271,&quot;width&quot;:811.8532283464567}"/>
</p:tagLst>
</file>

<file path=ppt/tags/tag1519.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3_3"/>
  <p:tag name="KSO_WM_UNIT_ID" val="diagram20199370_1*m_h_i*1_3_3"/>
  <p:tag name="KSO_WM_TEMPLATE_CATEGORY" val="diagram"/>
  <p:tag name="KSO_WM_TEMPLATE_INDEX" val="20199370"/>
  <p:tag name="KSO_WM_UNIT_LAYERLEVEL" val="1_1_1"/>
  <p:tag name="KSO_WM_TAG_VERSION" val="1.0"/>
  <p:tag name="KSO_WM_BEAUTIFY_FLAG" val="#wm#"/>
  <p:tag name="KSO_WM_UNIT_FILL_FORE_SCHEMECOLOR_INDEX" val="9"/>
  <p:tag name="KSO_WM_UNIT_FILL_TYPE" val="1"/>
  <p:tag name="KSO_WM_UNIT_USESOURCEFORMAT_APPLY" val="1"/>
  <p:tag name="KSO_WM_DIAGRAM_VIRTUALLY_FRAME" val="{&quot;height&quot;:492.03102362204726,&quot;left&quot;:87.27275590551181,&quot;top&quot;:114.96897637795271,&quot;width&quot;:811.8532283464567}"/>
</p:tagLst>
</file>

<file path=ppt/tags/tag152.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9"/>
  <p:tag name="KSO_WM_UNIT_ID" val="diagram20202572_1*i*9"/>
  <p:tag name="KSO_WM_TEMPLATE_CATEGORY" val="diagram"/>
  <p:tag name="KSO_WM_TEMPLATE_INDEX" val="20202572"/>
  <p:tag name="KSO_WM_UNIT_LAYERLEVEL" val="1"/>
  <p:tag name="KSO_WM_TAG_VERSION" val="1.0"/>
  <p:tag name="KSO_WM_BEAUTIFY_FLAG" val="#wm#"/>
</p:tagLst>
</file>

<file path=ppt/tags/tag1520.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3_4"/>
  <p:tag name="KSO_WM_UNIT_ID" val="diagram20199370_1*m_h_i*1_3_4"/>
  <p:tag name="KSO_WM_TEMPLATE_CATEGORY" val="diagram"/>
  <p:tag name="KSO_WM_TEMPLATE_INDEX" val="20199370"/>
  <p:tag name="KSO_WM_UNIT_LAYERLEVEL" val="1_1_1"/>
  <p:tag name="KSO_WM_TAG_VERSION" val="1.0"/>
  <p:tag name="KSO_WM_BEAUTIFY_FLAG" val="#wm#"/>
  <p:tag name="KSO_WM_UNIT_FILL_FORE_SCHEMECOLOR_INDEX" val="14"/>
  <p:tag name="KSO_WM_UNIT_FILL_TYPE" val="1"/>
  <p:tag name="KSO_WM_UNIT_USESOURCEFORMAT_APPLY" val="1"/>
  <p:tag name="KSO_WM_DIAGRAM_VIRTUALLY_FRAME" val="{&quot;height&quot;:492.03102362204726,&quot;left&quot;:87.27275590551181,&quot;top&quot;:114.96897637795271,&quot;width&quot;:811.8532283464567}"/>
</p:tagLst>
</file>

<file path=ppt/tags/tag1521.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3_5"/>
  <p:tag name="KSO_WM_UNIT_ID" val="diagram20199370_1*m_h_i*1_3_5"/>
  <p:tag name="KSO_WM_TEMPLATE_CATEGORY" val="diagram"/>
  <p:tag name="KSO_WM_TEMPLATE_INDEX" val="20199370"/>
  <p:tag name="KSO_WM_UNIT_LAYERLEVEL" val="1_1_1"/>
  <p:tag name="KSO_WM_TAG_VERSION" val="1.0"/>
  <p:tag name="KSO_WM_BEAUTIFY_FLAG" val="#wm#"/>
  <p:tag name="KSO_WM_UNIT_FILL_FORE_SCHEMECOLOR_INDEX" val="14"/>
  <p:tag name="KSO_WM_UNIT_FILL_TYPE" val="1"/>
  <p:tag name="KSO_WM_UNIT_USESOURCEFORMAT_APPLY" val="1"/>
  <p:tag name="KSO_WM_DIAGRAM_VIRTUALLY_FRAME" val="{&quot;height&quot;:492.03102362204726,&quot;left&quot;:87.27275590551181,&quot;top&quot;:114.96897637795271,&quot;width&quot;:811.8532283464567}"/>
</p:tagLst>
</file>

<file path=ppt/tags/tag1522.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3_6"/>
  <p:tag name="KSO_WM_UNIT_ID" val="diagram20199370_1*m_h_i*1_3_6"/>
  <p:tag name="KSO_WM_TEMPLATE_CATEGORY" val="diagram"/>
  <p:tag name="KSO_WM_TEMPLATE_INDEX" val="20199370"/>
  <p:tag name="KSO_WM_UNIT_LAYERLEVEL" val="1_1_1"/>
  <p:tag name="KSO_WM_TAG_VERSION" val="1.0"/>
  <p:tag name="KSO_WM_BEAUTIFY_FLAG" val="#wm#"/>
  <p:tag name="KSO_WM_UNIT_FILL_FORE_SCHEMECOLOR_INDEX" val="14"/>
  <p:tag name="KSO_WM_UNIT_FILL_TYPE" val="1"/>
  <p:tag name="KSO_WM_UNIT_USESOURCEFORMAT_APPLY" val="1"/>
  <p:tag name="KSO_WM_DIAGRAM_VIRTUALLY_FRAME" val="{&quot;height&quot;:492.03102362204726,&quot;left&quot;:87.27275590551181,&quot;top&quot;:114.96897637795271,&quot;width&quot;:811.8532283464567}"/>
</p:tagLst>
</file>

<file path=ppt/tags/tag1523.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3_7"/>
  <p:tag name="KSO_WM_UNIT_ID" val="diagram20199370_1*m_h_i*1_3_7"/>
  <p:tag name="KSO_WM_TEMPLATE_CATEGORY" val="diagram"/>
  <p:tag name="KSO_WM_TEMPLATE_INDEX" val="20199370"/>
  <p:tag name="KSO_WM_UNIT_LAYERLEVEL" val="1_1_1"/>
  <p:tag name="KSO_WM_TAG_VERSION" val="1.0"/>
  <p:tag name="KSO_WM_BEAUTIFY_FLAG" val="#wm#"/>
  <p:tag name="KSO_WM_UNIT_FILL_FORE_SCHEMECOLOR_INDEX" val="14"/>
  <p:tag name="KSO_WM_UNIT_FILL_TYPE" val="1"/>
  <p:tag name="KSO_WM_UNIT_USESOURCEFORMAT_APPLY" val="1"/>
  <p:tag name="KSO_WM_DIAGRAM_VIRTUALLY_FRAME" val="{&quot;height&quot;:492.03102362204726,&quot;left&quot;:87.27275590551181,&quot;top&quot;:114.96897637795271,&quot;width&quot;:811.8532283464567}"/>
</p:tagLst>
</file>

<file path=ppt/tags/tag1524.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3_8"/>
  <p:tag name="KSO_WM_UNIT_ID" val="diagram20199370_1*m_h_i*1_3_8"/>
  <p:tag name="KSO_WM_TEMPLATE_CATEGORY" val="diagram"/>
  <p:tag name="KSO_WM_TEMPLATE_INDEX" val="20199370"/>
  <p:tag name="KSO_WM_UNIT_LAYERLEVEL" val="1_1_1"/>
  <p:tag name="KSO_WM_TAG_VERSION" val="1.0"/>
  <p:tag name="KSO_WM_BEAUTIFY_FLAG" val="#wm#"/>
  <p:tag name="KSO_WM_UNIT_FILL_FORE_SCHEMECOLOR_INDEX" val="14"/>
  <p:tag name="KSO_WM_UNIT_FILL_TYPE" val="1"/>
  <p:tag name="KSO_WM_UNIT_USESOURCEFORMAT_APPLY" val="1"/>
  <p:tag name="KSO_WM_DIAGRAM_VIRTUALLY_FRAME" val="{&quot;height&quot;:492.03102362204726,&quot;left&quot;:87.27275590551181,&quot;top&quot;:114.96897637795271,&quot;width&quot;:811.8532283464567}"/>
</p:tagLst>
</file>

<file path=ppt/tags/tag1525.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3_9"/>
  <p:tag name="KSO_WM_UNIT_ID" val="diagram20199370_1*m_h_i*1_3_9"/>
  <p:tag name="KSO_WM_TEMPLATE_CATEGORY" val="diagram"/>
  <p:tag name="KSO_WM_TEMPLATE_INDEX" val="20199370"/>
  <p:tag name="KSO_WM_UNIT_LAYERLEVEL" val="1_1_1"/>
  <p:tag name="KSO_WM_TAG_VERSION" val="1.0"/>
  <p:tag name="KSO_WM_BEAUTIFY_FLAG" val="#wm#"/>
  <p:tag name="KSO_WM_UNIT_FILL_FORE_SCHEMECOLOR_INDEX" val="14"/>
  <p:tag name="KSO_WM_UNIT_FILL_TYPE" val="1"/>
  <p:tag name="KSO_WM_UNIT_USESOURCEFORMAT_APPLY" val="1"/>
  <p:tag name="KSO_WM_DIAGRAM_VIRTUALLY_FRAME" val="{&quot;height&quot;:492.03102362204726,&quot;left&quot;:87.27275590551181,&quot;top&quot;:114.96897637795271,&quot;width&quot;:811.8532283464567}"/>
</p:tagLst>
</file>

<file path=ppt/tags/tag1526.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3_10"/>
  <p:tag name="KSO_WM_UNIT_ID" val="diagram20199370_1*m_h_i*1_3_10"/>
  <p:tag name="KSO_WM_TEMPLATE_CATEGORY" val="diagram"/>
  <p:tag name="KSO_WM_TEMPLATE_INDEX" val="20199370"/>
  <p:tag name="KSO_WM_UNIT_LAYERLEVEL" val="1_1_1"/>
  <p:tag name="KSO_WM_TAG_VERSION" val="1.0"/>
  <p:tag name="KSO_WM_BEAUTIFY_FLAG" val="#wm#"/>
  <p:tag name="KSO_WM_UNIT_FILL_FORE_SCHEMECOLOR_INDEX" val="14"/>
  <p:tag name="KSO_WM_UNIT_FILL_TYPE" val="1"/>
  <p:tag name="KSO_WM_UNIT_USESOURCEFORMAT_APPLY" val="1"/>
  <p:tag name="KSO_WM_DIAGRAM_VIRTUALLY_FRAME" val="{&quot;height&quot;:492.03102362204726,&quot;left&quot;:87.27275590551181,&quot;top&quot;:114.96897637795271,&quot;width&quot;:811.8532283464567}"/>
</p:tagLst>
</file>

<file path=ppt/tags/tag1527.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1_6"/>
  <p:tag name="KSO_WM_UNIT_ID" val="diagram20199370_1*m_h_i*1_1_6"/>
  <p:tag name="KSO_WM_TEMPLATE_CATEGORY" val="diagram"/>
  <p:tag name="KSO_WM_TEMPLATE_INDEX" val="20199370"/>
  <p:tag name="KSO_WM_UNIT_LAYERLEVEL" val="1_1_1"/>
  <p:tag name="KSO_WM_TAG_VERSION" val="1.0"/>
  <p:tag name="KSO_WM_BEAUTIFY_FLAG" val="#wm#"/>
  <p:tag name="KSO_WM_UNIT_USESOURCEFORMAT_APPLY" val="1"/>
  <p:tag name="KSO_WM_DIAGRAM_VIRTUALLY_FRAME" val="{&quot;height&quot;:492.03102362204726,&quot;left&quot;:87.27275590551181,&quot;top&quot;:114.96897637795271,&quot;width&quot;:811.8532283464567}"/>
</p:tagLst>
</file>

<file path=ppt/tags/tag1528.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2_8"/>
  <p:tag name="KSO_WM_UNIT_ID" val="diagram20199370_1*m_h_i*1_2_8"/>
  <p:tag name="KSO_WM_TEMPLATE_CATEGORY" val="diagram"/>
  <p:tag name="KSO_WM_TEMPLATE_INDEX" val="20199370"/>
  <p:tag name="KSO_WM_UNIT_LAYERLEVEL" val="1_1_1"/>
  <p:tag name="KSO_WM_TAG_VERSION" val="1.0"/>
  <p:tag name="KSO_WM_BEAUTIFY_FLAG" val="#wm#"/>
  <p:tag name="KSO_WM_UNIT_USESOURCEFORMAT_APPLY" val="1"/>
  <p:tag name="KSO_WM_DIAGRAM_VIRTUALLY_FRAME" val="{&quot;height&quot;:492.03102362204726,&quot;left&quot;:87.27275590551181,&quot;top&quot;:114.96897637795271,&quot;width&quot;:811.8532283464567}"/>
</p:tagLst>
</file>

<file path=ppt/tags/tag1529.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3_11"/>
  <p:tag name="KSO_WM_UNIT_ID" val="diagram20199370_1*m_h_i*1_3_11"/>
  <p:tag name="KSO_WM_TEMPLATE_CATEGORY" val="diagram"/>
  <p:tag name="KSO_WM_TEMPLATE_INDEX" val="20199370"/>
  <p:tag name="KSO_WM_UNIT_LAYERLEVEL" val="1_1_1"/>
  <p:tag name="KSO_WM_TAG_VERSION" val="1.0"/>
  <p:tag name="KSO_WM_BEAUTIFY_FLAG" val="#wm#"/>
  <p:tag name="KSO_WM_UNIT_USESOURCEFORMAT_APPLY" val="1"/>
  <p:tag name="KSO_WM_DIAGRAM_VIRTUALLY_FRAME" val="{&quot;height&quot;:492.03102362204726,&quot;left&quot;:87.27275590551181,&quot;top&quot;:114.96897637795271,&quot;width&quot;:811.8532283464567}"/>
</p:tagLst>
</file>

<file path=ppt/tags/tag153.xml><?xml version="1.0" encoding="utf-8"?>
<p:tagLst xmlns:p="http://schemas.openxmlformats.org/presentationml/2006/main">
  <p:tag name="KSO_WM_UNIT_TEXT_PART_ID_V2" val="d-5-1"/>
  <p:tag name="KSO_WM_UNIT_PRESET_TEXT" val="点击此处添加正文，文字是您思想的提炼，请言简意赅的阐述您的观点&#13;根据需要您可以酌情增减文字，以便观者可以准确的理解您所传达的完整信息。&#13;为了最终演示发布的良好效果，请您尽量提炼思想的精髓。"/>
  <p:tag name="KSO_WM_UNIT_NOCLEAR" val="1"/>
  <p:tag name="KSO_WM_UNIT_SHOW_EDIT_AREA_INDICATION" val="0"/>
  <p:tag name="KSO_WM_UNIT_VALUE" val="147"/>
  <p:tag name="KSO_WM_UNIT_HIGHLIGHT" val="0"/>
  <p:tag name="KSO_WM_UNIT_COMPATIBLE" val="0"/>
  <p:tag name="KSO_WM_UNIT_DIAGRAM_ISNUMVISUAL" val="0"/>
  <p:tag name="KSO_WM_UNIT_DIAGRAM_IS_NEED_ADD_PATH_ANIM" val="0"/>
  <p:tag name="KSO_WM_UNIT_DIAGRAM_ISREFERUNIT" val="0"/>
  <p:tag name="KSO_WM_UNIT_TYPE" val="f"/>
  <p:tag name="KSO_WM_UNIT_INDEX" val="1"/>
  <p:tag name="KSO_WM_UNIT_ID" val="diagram20202572_1*f*1"/>
  <p:tag name="KSO_WM_TEMPLATE_CATEGORY" val="diagram"/>
  <p:tag name="KSO_WM_TEMPLATE_INDEX" val="20202572"/>
  <p:tag name="KSO_WM_UNIT_LAYERLEVEL" val="1"/>
  <p:tag name="KSO_WM_TAG_VERSION" val="1.0"/>
  <p:tag name="KSO_WM_BEAUTIFY_FLAG" val="#wm#"/>
</p:tagLst>
</file>

<file path=ppt/tags/tag1530.xml><?xml version="1.0" encoding="utf-8"?>
<p:tagLst xmlns:p="http://schemas.openxmlformats.org/presentationml/2006/main">
  <p:tag name="KSO_WM_UNIT_ISCONTENTSTITLE" val="0"/>
  <p:tag name="KSO_WM_UNIT_PRESET_TEXT" val="部门月计划"/>
  <p:tag name="KSO_WM_UNIT_NOCLEAR" val="0"/>
  <p:tag name="KSO_WM_UNIT_VALUE" val="9"/>
  <p:tag name="KSO_WM_UNIT_HIGHLIGHT" val="0"/>
  <p:tag name="KSO_WM_UNIT_COMPATIBLE" val="0"/>
  <p:tag name="KSO_WM_UNIT_DIAGRAM_ISNUMVISUAL" val="0"/>
  <p:tag name="KSO_WM_UNIT_DIAGRAM_ISREFERUNIT" val="0"/>
  <p:tag name="KSO_WM_DIAGRAM_GROUP_CODE" val="m1-1"/>
  <p:tag name="KSO_WM_UNIT_TYPE" val="a"/>
  <p:tag name="KSO_WM_UNIT_INDEX" val="1"/>
  <p:tag name="KSO_WM_UNIT_ID" val="diagram20199370_1*a*1"/>
  <p:tag name="KSO_WM_TEMPLATE_CATEGORY" val="diagram"/>
  <p:tag name="KSO_WM_TEMPLATE_INDEX" val="20199370"/>
  <p:tag name="KSO_WM_UNIT_LAYERLEVEL" val="1"/>
  <p:tag name="KSO_WM_TAG_VERSION" val="1.0"/>
  <p:tag name="KSO_WM_BEAUTIFY_FLAG" val="#wm#"/>
  <p:tag name="KSO_WM_UNIT_USESOURCEFORMAT_APPLY" val="1"/>
</p:tagLst>
</file>

<file path=ppt/tags/tag153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i"/>
  <p:tag name="KSO_WM_UNIT_INDEX" val="1"/>
  <p:tag name="KSO_WM_UNIT_ID" val="diagram20199370_1*i*1"/>
  <p:tag name="KSO_WM_TEMPLATE_CATEGORY" val="diagram"/>
  <p:tag name="KSO_WM_TEMPLATE_INDEX" val="20199370"/>
  <p:tag name="KSO_WM_UNIT_LAYERLEVEL" val="1"/>
  <p:tag name="KSO_WM_TAG_VERSION" val="1.0"/>
  <p:tag name="KSO_WM_BEAUTIFY_FLAG" val="#wm#"/>
  <p:tag name="KSO_WM_UNIT_FILL_FORE_SCHEMECOLOR_INDEX" val="14"/>
  <p:tag name="KSO_WM_UNIT_FILL_TYPE" val="1"/>
  <p:tag name="KSO_WM_UNIT_USESOURCEFORMAT_APPLY" val="1"/>
</p:tagLst>
</file>

<file path=ppt/tags/tag153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i"/>
  <p:tag name="KSO_WM_UNIT_INDEX" val="2"/>
  <p:tag name="KSO_WM_UNIT_ID" val="diagram20199370_1*i*2"/>
  <p:tag name="KSO_WM_TEMPLATE_CATEGORY" val="diagram"/>
  <p:tag name="KSO_WM_TEMPLATE_INDEX" val="20199370"/>
  <p:tag name="KSO_WM_UNIT_LAYERLEVEL" val="1"/>
  <p:tag name="KSO_WM_TAG_VERSION" val="1.0"/>
  <p:tag name="KSO_WM_BEAUTIFY_FLAG" val="#wm#"/>
  <p:tag name="KSO_WM_UNIT_LINE_FORE_SCHEMECOLOR_INDEX" val="14"/>
  <p:tag name="KSO_WM_UNIT_LINE_FILL_TYPE" val="2"/>
  <p:tag name="KSO_WM_UNIT_USESOURCEFORMAT_APPLY" val="1"/>
</p:tagLst>
</file>

<file path=ppt/tags/tag153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i"/>
  <p:tag name="KSO_WM_UNIT_INDEX" val="3"/>
  <p:tag name="KSO_WM_UNIT_ID" val="diagram20199370_1*i*3"/>
  <p:tag name="KSO_WM_TEMPLATE_CATEGORY" val="diagram"/>
  <p:tag name="KSO_WM_TEMPLATE_INDEX" val="20199370"/>
  <p:tag name="KSO_WM_UNIT_LAYERLEVEL" val="1"/>
  <p:tag name="KSO_WM_TAG_VERSION" val="1.0"/>
  <p:tag name="KSO_WM_BEAUTIFY_FLAG" val="#wm#"/>
  <p:tag name="KSO_WM_UNIT_LINE_FORE_SCHEMECOLOR_INDEX" val="14"/>
  <p:tag name="KSO_WM_UNIT_LINE_FILL_TYPE" val="2"/>
  <p:tag name="KSO_WM_UNIT_USESOURCEFORMAT_APPLY" val="1"/>
</p:tagLst>
</file>

<file path=ppt/tags/tag153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i"/>
  <p:tag name="KSO_WM_UNIT_INDEX" val="4"/>
  <p:tag name="KSO_WM_UNIT_ID" val="diagram20199370_1*i*4"/>
  <p:tag name="KSO_WM_TEMPLATE_CATEGORY" val="diagram"/>
  <p:tag name="KSO_WM_TEMPLATE_INDEX" val="20199370"/>
  <p:tag name="KSO_WM_UNIT_LAYERLEVEL" val="1"/>
  <p:tag name="KSO_WM_TAG_VERSION" val="1.0"/>
  <p:tag name="KSO_WM_BEAUTIFY_FLAG" val="#wm#"/>
  <p:tag name="KSO_WM_UNIT_LINE_FORE_SCHEMECOLOR_INDEX" val="14"/>
  <p:tag name="KSO_WM_UNIT_LINE_FILL_TYPE" val="2"/>
  <p:tag name="KSO_WM_UNIT_USESOURCEFORMAT_APPLY" val="1"/>
</p:tagLst>
</file>

<file path=ppt/tags/tag153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i"/>
  <p:tag name="KSO_WM_UNIT_INDEX" val="5"/>
  <p:tag name="KSO_WM_UNIT_ID" val="diagram20199370_1*i*5"/>
  <p:tag name="KSO_WM_TEMPLATE_CATEGORY" val="diagram"/>
  <p:tag name="KSO_WM_TEMPLATE_INDEX" val="20199370"/>
  <p:tag name="KSO_WM_UNIT_LAYERLEVEL" val="1"/>
  <p:tag name="KSO_WM_TAG_VERSION" val="1.0"/>
  <p:tag name="KSO_WM_BEAUTIFY_FLAG" val="#wm#"/>
  <p:tag name="KSO_WM_UNIT_LINE_FORE_SCHEMECOLOR_INDEX" val="14"/>
  <p:tag name="KSO_WM_UNIT_LINE_FILL_TYPE" val="2"/>
  <p:tag name="KSO_WM_UNIT_USESOURCEFORMAT_APPLY" val="1"/>
</p:tagLst>
</file>

<file path=ppt/tags/tag1536.xml><?xml version="1.0" encoding="utf-8"?>
<p:tagLst xmlns:p="http://schemas.openxmlformats.org/presentationml/2006/main">
  <p:tag name="KSO_WM_SLIDE_ID" val="diagram20199370_1"/>
  <p:tag name="KSO_WM_TEMPLATE_SUBCATEGORY" val="0"/>
  <p:tag name="KSO_WM_SLIDE_ITEM_CNT" val="4"/>
  <p:tag name="KSO_WM_SLIDE_INDEX" val="1"/>
  <p:tag name="KSO_WM_DIAGRAM_GROUP_CODE" val="m1-1"/>
  <p:tag name="KSO_WM_SLIDE_DIAGTYPE" val="m"/>
  <p:tag name="KSO_WM_TAG_VERSION" val="1.0"/>
  <p:tag name="KSO_WM_BEAUTIFY_FLAG" val="#wm#"/>
  <p:tag name="KSO_WM_TEMPLATE_CATEGORY" val="diagram"/>
  <p:tag name="KSO_WM_TEMPLATE_INDEX" val="20199370"/>
  <p:tag name="KSO_WM_SLIDE_LAYOUT" val="a_f_m"/>
  <p:tag name="KSO_WM_SLIDE_LAYOUT_CNT" val="1_1_1"/>
  <p:tag name="KSO_WM_SLIDE_TYPE" val="text"/>
  <p:tag name="KSO_WM_SLIDE_SUBTYPE" val="diag"/>
  <p:tag name="KSO_WM_SLIDE_SIZE" val="791.853*292.227"/>
  <p:tag name="KSO_WM_SLIDE_POSITION" val="87.2728*170.738"/>
</p:tagLst>
</file>

<file path=ppt/tags/tag153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ID" val="diagram20202021_1*i*2"/>
  <p:tag name="KSO_WM_TEMPLATE_CATEGORY" val="diagram"/>
  <p:tag name="KSO_WM_TEMPLATE_INDEX" val="20202021"/>
  <p:tag name="KSO_WM_UNIT_LAYERLEVEL" val="1"/>
  <p:tag name="KSO_WM_TAG_VERSION" val="1.0"/>
  <p:tag name="KSO_WM_BEAUTIFY_FLAG" val="#wm#"/>
  <p:tag name="KSO_WM_UNIT_TYPE" val="i"/>
  <p:tag name="KSO_WM_UNIT_INDEX" val="2"/>
  <p:tag name="KSO_WM_UNIT_DIAGRAM_IS_NEED_ADD_PATH_ANIM" val="0"/>
  <p:tag name="KSO_WM_UNIT_FILL_FORE_SCHEMECOLOR_INDEX" val="7"/>
  <p:tag name="KSO_WM_UNIT_FILL_BACK_SCHEMECOLOR_INDEX" val="15"/>
  <p:tag name="KSO_WM_UNIT_FILL_TYPE" val="2"/>
  <p:tag name="KSO_WM_UNIT_TEXT_FILL_FORE_SCHEMECOLOR_INDEX" val="2"/>
  <p:tag name="KSO_WM_UNIT_TEXT_FILL_TYPE" val="1"/>
  <p:tag name="KSO_WM_UNIT_USESOURCEFORMAT_APPLY" val="1"/>
</p:tagLst>
</file>

<file path=ppt/tags/tag153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ID" val="diagram20202021_1*a*1"/>
  <p:tag name="KSO_WM_TEMPLATE_CATEGORY" val="diagram"/>
  <p:tag name="KSO_WM_TEMPLATE_INDEX" val="20202021"/>
  <p:tag name="KSO_WM_UNIT_LAYERLEVEL" val="1"/>
  <p:tag name="KSO_WM_TAG_VERSION" val="1.0"/>
  <p:tag name="KSO_WM_BEAUTIFY_FLAG" val="#wm#"/>
  <p:tag name="KSO_WM_UNIT_ISCONTENTSTITLE" val="0"/>
  <p:tag name="KSO_WM_UNIT_PRESET_TEXT" val="单击此处&#13;添加标题"/>
  <p:tag name="KSO_WM_UNIT_NOCLEAR" val="0"/>
  <p:tag name="KSO_WM_UNIT_VALUE" val="14"/>
  <p:tag name="KSO_WM_UNIT_TYPE" val="a"/>
  <p:tag name="KSO_WM_UNIT_INDEX" val="1"/>
  <p:tag name="KSO_WM_UNIT_DIAGRAM_IS_NEED_ADD_PATH_ANIM" val="0"/>
  <p:tag name="KSO_WM_UNIT_TEXT_FILL_FORE_SCHEMECOLOR_INDEX" val="14"/>
  <p:tag name="KSO_WM_UNIT_TEXT_FILL_TYPE" val="1"/>
  <p:tag name="KSO_WM_UNIT_USESOURCEFORMAT_APPLY" val="1"/>
</p:tagLst>
</file>

<file path=ppt/tags/tag1539.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ζ1-1"/>
  <p:tag name="KSO_WM_UNIT_ID" val="diagram20202021_1*f*1"/>
  <p:tag name="KSO_WM_TEMPLATE_CATEGORY" val="diagram"/>
  <p:tag name="KSO_WM_TEMPLATE_INDEX" val="20202021"/>
  <p:tag name="KSO_WM_UNIT_LAYERLEVEL" val="1"/>
  <p:tag name="KSO_WM_TAG_VERSION" val="1.0"/>
  <p:tag name="KSO_WM_BEAUTIFY_FLAG" val="#wm#"/>
  <p:tag name="KSO_WM_UNIT_PRESET_TEXT" val="单击此处添加文本具体内容，简明扼要的阐述您的观点。根据需要可酌情增减文字，以便观者准确的理解您传达的思想。"/>
  <p:tag name="KSO_WM_UNIT_VALUE" val="147"/>
  <p:tag name="KSO_WM_UNIT_TYPE" val="f"/>
  <p:tag name="KSO_WM_UNIT_INDEX" val="1"/>
  <p:tag name="KSO_WM_UNIT_DIAGRAM_IS_NEED_ADD_PATH_ANIM" val="0"/>
  <p:tag name="KSO_WM_UNIT_TEXT_FILL_FORE_SCHEMECOLOR_INDEX" val="15"/>
  <p:tag name="KSO_WM_UNIT_TEXT_FILL_TYPE" val="1"/>
  <p:tag name="KSO_WM_UNIT_USESOURCEFORMAT_APPLY" val="1"/>
</p:tagLst>
</file>

<file path=ppt/tags/tag154.xml><?xml version="1.0" encoding="utf-8"?>
<p:tagLst xmlns:p="http://schemas.openxmlformats.org/presentationml/2006/main">
  <p:tag name="KSO_WM_UNIT_TEXT_PART_ID_V2" val="a-4-1"/>
  <p:tag name="KSO_WM_UNIT_ISCONTENTSTITLE" val="0"/>
  <p:tag name="KSO_WM_UNIT_PRESET_TEXT" val="单击此处可添加您的大标题内容"/>
  <p:tag name="KSO_WM_UNIT_NOCLEAR" val="0"/>
  <p:tag name="KSO_WM_UNIT_SHOW_EDIT_AREA_INDICATION" val="0"/>
  <p:tag name="KSO_WM_UNIT_VALUE" val="25"/>
  <p:tag name="KSO_WM_UNIT_HIGHLIGHT" val="0"/>
  <p:tag name="KSO_WM_UNIT_COMPATIBLE" val="0"/>
  <p:tag name="KSO_WM_UNIT_DIAGRAM_ISNUMVISUAL" val="0"/>
  <p:tag name="KSO_WM_UNIT_DIAGRAM_IS_NEED_ADD_PATH_ANIM" val="0"/>
  <p:tag name="KSO_WM_UNIT_DIAGRAM_ISREFERUNIT" val="0"/>
  <p:tag name="KSO_WM_UNIT_TYPE" val="a"/>
  <p:tag name="KSO_WM_UNIT_INDEX" val="1"/>
  <p:tag name="KSO_WM_UNIT_ID" val="diagram20202572_1*a*1"/>
  <p:tag name="KSO_WM_TEMPLATE_CATEGORY" val="diagram"/>
  <p:tag name="KSO_WM_TEMPLATE_INDEX" val="20202572"/>
  <p:tag name="KSO_WM_UNIT_LAYERLEVEL" val="1"/>
  <p:tag name="KSO_WM_TAG_VERSION" val="1.0"/>
  <p:tag name="KSO_WM_BEAUTIFY_FLAG" val="#wm#"/>
</p:tagLst>
</file>

<file path=ppt/tags/tag154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ID" val="diagram20202021_1*i*3"/>
  <p:tag name="KSO_WM_TEMPLATE_CATEGORY" val="diagram"/>
  <p:tag name="KSO_WM_TEMPLATE_INDEX" val="20202021"/>
  <p:tag name="KSO_WM_UNIT_LAYERLEVEL" val="1"/>
  <p:tag name="KSO_WM_TAG_VERSION" val="1.0"/>
  <p:tag name="KSO_WM_BEAUTIFY_FLAG" val="#wm#"/>
  <p:tag name="KSO_WM_UNIT_TYPE" val="i"/>
  <p:tag name="KSO_WM_UNIT_INDEX" val="3"/>
  <p:tag name="KSO_WM_UNIT_DIAGRAM_IS_NEED_ADD_PATH_ANIM" val="0"/>
  <p:tag name="KSO_WM_UNIT_FILL_FORE_SCHEMECOLOR_INDEX" val="14"/>
  <p:tag name="KSO_WM_UNIT_FILL_TYPE" val="1"/>
  <p:tag name="KSO_WM_UNIT_TEXT_FILL_FORE_SCHEMECOLOR_INDEX" val="2"/>
  <p:tag name="KSO_WM_UNIT_TEXT_FILL_TYPE" val="1"/>
  <p:tag name="KSO_WM_UNIT_USESOURCEFORMAT_APPLY" val="1"/>
</p:tagLst>
</file>

<file path=ppt/tags/tag154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ID" val="diagram20202021_1*i*4"/>
  <p:tag name="KSO_WM_TEMPLATE_CATEGORY" val="diagram"/>
  <p:tag name="KSO_WM_TEMPLATE_INDEX" val="20202021"/>
  <p:tag name="KSO_WM_UNIT_LAYERLEVEL" val="1"/>
  <p:tag name="KSO_WM_TAG_VERSION" val="1.0"/>
  <p:tag name="KSO_WM_BEAUTIFY_FLAG" val="#wm#"/>
  <p:tag name="KSO_WM_UNIT_TYPE" val="i"/>
  <p:tag name="KSO_WM_UNIT_INDEX" val="4"/>
  <p:tag name="KSO_WM_UNIT_DIAGRAM_IS_NEED_ADD_PATH_ANIM" val="0"/>
  <p:tag name="KSO_WM_UNIT_FILL_FORE_SCHEMECOLOR_INDEX" val="5"/>
  <p:tag name="KSO_WM_UNIT_FILL_TYPE" val="1"/>
  <p:tag name="KSO_WM_UNIT_TEXT_FILL_FORE_SCHEMECOLOR_INDEX" val="2"/>
  <p:tag name="KSO_WM_UNIT_TEXT_FILL_TYPE" val="1"/>
  <p:tag name="KSO_WM_UNIT_USESOURCEFORMAT_APPLY" val="1"/>
</p:tagLst>
</file>

<file path=ppt/tags/tag154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ID" val="diagram20202021_1*i*5"/>
  <p:tag name="KSO_WM_TEMPLATE_CATEGORY" val="diagram"/>
  <p:tag name="KSO_WM_TEMPLATE_INDEX" val="20202021"/>
  <p:tag name="KSO_WM_UNIT_LAYERLEVEL" val="1"/>
  <p:tag name="KSO_WM_TAG_VERSION" val="1.0"/>
  <p:tag name="KSO_WM_BEAUTIFY_FLAG" val="#wm#"/>
  <p:tag name="KSO_WM_UNIT_TYPE" val="i"/>
  <p:tag name="KSO_WM_UNIT_INDEX" val="5"/>
  <p:tag name="KSO_WM_UNIT_DIAGRAM_IS_NEED_ADD_PATH_ANIM" val="0"/>
  <p:tag name="KSO_WM_UNIT_LINE_FORE_SCHEMECOLOR_INDEX" val="5"/>
  <p:tag name="KSO_WM_UNIT_LINE_FILL_TYPE" val="2"/>
  <p:tag name="KSO_WM_UNIT_TEXT_FILL_FORE_SCHEMECOLOR_INDEX" val="2"/>
  <p:tag name="KSO_WM_UNIT_TEXT_FILL_TYPE" val="1"/>
  <p:tag name="KSO_WM_UNIT_USESOURCEFORMAT_APPLY" val="1"/>
</p:tagLst>
</file>

<file path=ppt/tags/tag154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ID" val="diagram20202021_1*i*6"/>
  <p:tag name="KSO_WM_TEMPLATE_CATEGORY" val="diagram"/>
  <p:tag name="KSO_WM_TEMPLATE_INDEX" val="20202021"/>
  <p:tag name="KSO_WM_UNIT_LAYERLEVEL" val="1"/>
  <p:tag name="KSO_WM_TAG_VERSION" val="1.0"/>
  <p:tag name="KSO_WM_BEAUTIFY_FLAG" val="#wm#"/>
  <p:tag name="KSO_WM_UNIT_TYPE" val="i"/>
  <p:tag name="KSO_WM_UNIT_INDEX" val="6"/>
  <p:tag name="KSO_WM_UNIT_DIAGRAM_IS_NEED_ADD_PATH_ANIM" val="0"/>
  <p:tag name="KSO_WM_UNIT_FILL_FORE_SCHEMECOLOR_INDEX" val="5"/>
  <p:tag name="KSO_WM_UNIT_FILL_TYPE" val="1"/>
  <p:tag name="KSO_WM_UNIT_TEXT_FILL_FORE_SCHEMECOLOR_INDEX" val="2"/>
  <p:tag name="KSO_WM_UNIT_TEXT_FILL_TYPE" val="1"/>
  <p:tag name="KSO_WM_UNIT_USESOURCEFORMAT_APPLY" val="1"/>
</p:tagLst>
</file>

<file path=ppt/tags/tag154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ID" val="diagram20202021_1*i*7"/>
  <p:tag name="KSO_WM_TEMPLATE_CATEGORY" val="diagram"/>
  <p:tag name="KSO_WM_TEMPLATE_INDEX" val="20202021"/>
  <p:tag name="KSO_WM_UNIT_LAYERLEVEL" val="1"/>
  <p:tag name="KSO_WM_TAG_VERSION" val="1.0"/>
  <p:tag name="KSO_WM_BEAUTIFY_FLAG" val="#wm#"/>
  <p:tag name="KSO_WM_UNIT_TYPE" val="i"/>
  <p:tag name="KSO_WM_UNIT_INDEX" val="7"/>
  <p:tag name="KSO_WM_UNIT_DIAGRAM_IS_NEED_ADD_PATH_ANIM" val="0"/>
  <p:tag name="KSO_WM_UNIT_LINE_FORE_SCHEMECOLOR_INDEX" val="5"/>
  <p:tag name="KSO_WM_UNIT_LINE_FILL_TYPE" val="2"/>
  <p:tag name="KSO_WM_UNIT_TEXT_FILL_FORE_SCHEMECOLOR_INDEX" val="2"/>
  <p:tag name="KSO_WM_UNIT_TEXT_FILL_TYPE" val="1"/>
  <p:tag name="KSO_WM_UNIT_USESOURCEFORMAT_APPLY" val="1"/>
</p:tagLst>
</file>

<file path=ppt/tags/tag1545.xml><?xml version="1.0" encoding="utf-8"?>
<p:tagLst xmlns:p="http://schemas.openxmlformats.org/presentationml/2006/main">
  <p:tag name="KSO_WM_BEAUTIFY_FLAG" val="#wm#"/>
  <p:tag name="KSO_WM_TEMPLATE_CATEGORY" val="diagram"/>
  <p:tag name="KSO_WM_TEMPLATE_INDEX" val="20202021"/>
  <p:tag name="KSO_WM_SLIDE_ID" val="diagram20202021_1"/>
  <p:tag name="KSO_WM_TEMPLATE_SUBCATEGORY" val="5"/>
  <p:tag name="KSO_WM_SLIDE_TYPE" val="text"/>
  <p:tag name="KSO_WM_SLIDE_SUBTYPE" val="diag"/>
  <p:tag name="KSO_WM_SLIDE_ITEM_CNT" val="1"/>
  <p:tag name="KSO_WM_SLIDE_INDEX" val="1"/>
  <p:tag name="KSO_WM_SLIDE_SIZE" val="457.795*280.63"/>
  <p:tag name="KSO_WM_SLIDE_POSITION" val="502.016*109.417"/>
  <p:tag name="KSO_WM_DIAGRAM_GROUP_CODE" val="ζ1-1"/>
  <p:tag name="KSO_WM_SLIDE_DIAGTYPE" val="ζ"/>
  <p:tag name="KSO_WM_TAG_VERSION" val="1.0"/>
  <p:tag name="KSO_WM_SLIDE_LAYOUT" val="a_f_ζ"/>
  <p:tag name="KSO_WM_SLIDE_LAYOUT_CNT" val="1_1_1"/>
</p:tagLst>
</file>

<file path=ppt/tags/tag1546.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
  <p:tag name="KSO_WM_UNIT_ID" val="diagram20202565_1*i*1"/>
  <p:tag name="KSO_WM_TEMPLATE_CATEGORY" val="diagram"/>
  <p:tag name="KSO_WM_TEMPLATE_INDEX" val="20202565"/>
  <p:tag name="KSO_WM_UNIT_LAYERLEVEL" val="1"/>
  <p:tag name="KSO_WM_TAG_VERSION" val="1.0"/>
  <p:tag name="KSO_WM_BEAUTIFY_FLAG" val="#wm#"/>
</p:tagLst>
</file>

<file path=ppt/tags/tag1547.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2"/>
  <p:tag name="KSO_WM_UNIT_ID" val="diagram20202565_1*i*2"/>
  <p:tag name="KSO_WM_TEMPLATE_CATEGORY" val="diagram"/>
  <p:tag name="KSO_WM_TEMPLATE_INDEX" val="20202565"/>
  <p:tag name="KSO_WM_UNIT_LAYERLEVEL" val="1"/>
  <p:tag name="KSO_WM_TAG_VERSION" val="1.0"/>
  <p:tag name="KSO_WM_BEAUTIFY_FLAG" val="#wm#"/>
</p:tagLst>
</file>

<file path=ppt/tags/tag1548.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3"/>
  <p:tag name="KSO_WM_UNIT_ID" val="diagram20202565_1*i*3"/>
  <p:tag name="KSO_WM_TEMPLATE_CATEGORY" val="diagram"/>
  <p:tag name="KSO_WM_TEMPLATE_INDEX" val="20202565"/>
  <p:tag name="KSO_WM_UNIT_LAYERLEVEL" val="1"/>
  <p:tag name="KSO_WM_TAG_VERSION" val="1.0"/>
  <p:tag name="KSO_WM_BEAUTIFY_FLAG" val="#wm#"/>
</p:tagLst>
</file>

<file path=ppt/tags/tag1549.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4"/>
  <p:tag name="KSO_WM_UNIT_ID" val="diagram20202565_1*i*4"/>
  <p:tag name="KSO_WM_TEMPLATE_CATEGORY" val="diagram"/>
  <p:tag name="KSO_WM_TEMPLATE_INDEX" val="20202565"/>
  <p:tag name="KSO_WM_UNIT_LAYERLEVEL" val="1"/>
  <p:tag name="KSO_WM_TAG_VERSION" val="1.0"/>
  <p:tag name="KSO_WM_BEAUTIFY_FLAG" val="#wm#"/>
</p:tagLst>
</file>

<file path=ppt/tags/tag155.xml><?xml version="1.0" encoding="utf-8"?>
<p:tagLst xmlns:p="http://schemas.openxmlformats.org/presentationml/2006/main">
  <p:tag name="KSO_WM_BEAUTIFY_FLAG" val="#wm#"/>
  <p:tag name="KSO_WM_TEMPLATE_CATEGORY" val="diagram"/>
  <p:tag name="KSO_WM_TEMPLATE_INDEX" val="20202572"/>
  <p:tag name="KSO_WM_SLIDE_ID" val="diagram20202572_1"/>
  <p:tag name="KSO_WM_TEMPLATE_SUBCATEGORY" val="0"/>
  <p:tag name="KSO_WM_TEMPLATE_MASTER_TYPE" val="0"/>
  <p:tag name="KSO_WM_TEMPLATE_COLOR_TYPE" val="0"/>
  <p:tag name="KSO_WM_SLIDE_ITEM_CNT" val="0"/>
  <p:tag name="KSO_WM_SLIDE_INDEX" val="1"/>
  <p:tag name="KSO_WM_TEMPLATE_MASTER_THUMB_INDEX" val="0"/>
  <p:tag name="KSO_WM_UNIT_SHOW_EDIT_AREA_INDICATION" val="0"/>
  <p:tag name="KSO_WM_TAG_VERSION" val="1.0"/>
  <p:tag name="KSO_WM_SLIDE_LAYOUT" val="a_f"/>
  <p:tag name="KSO_WM_SLIDE_LAYOUT_CNT" val="1_2"/>
  <p:tag name="KSO_WM_SLIDE_TYPE" val="text"/>
  <p:tag name="KSO_WM_SLIDE_SUBTYPE" val="pureTxt"/>
  <p:tag name="KSO_WM_SLIDE_SIZE" val="945*540"/>
  <p:tag name="KSO_WM_SLIDE_POSITION" val="0*0"/>
</p:tagLst>
</file>

<file path=ppt/tags/tag1550.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5"/>
  <p:tag name="KSO_WM_UNIT_ID" val="diagram20202565_1*i*5"/>
  <p:tag name="KSO_WM_TEMPLATE_CATEGORY" val="diagram"/>
  <p:tag name="KSO_WM_TEMPLATE_INDEX" val="20202565"/>
  <p:tag name="KSO_WM_UNIT_LAYERLEVEL" val="1"/>
  <p:tag name="KSO_WM_TAG_VERSION" val="1.0"/>
  <p:tag name="KSO_WM_BEAUTIFY_FLAG" val="#wm#"/>
</p:tagLst>
</file>

<file path=ppt/tags/tag1551.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6"/>
  <p:tag name="KSO_WM_UNIT_ID" val="diagram20202565_1*i*6"/>
  <p:tag name="KSO_WM_TEMPLATE_CATEGORY" val="diagram"/>
  <p:tag name="KSO_WM_TEMPLATE_INDEX" val="20202565"/>
  <p:tag name="KSO_WM_UNIT_LAYERLEVEL" val="1"/>
  <p:tag name="KSO_WM_TAG_VERSION" val="1.0"/>
  <p:tag name="KSO_WM_BEAUTIFY_FLAG" val="#wm#"/>
</p:tagLst>
</file>

<file path=ppt/tags/tag1552.xml><?xml version="1.0" encoding="utf-8"?>
<p:tagLst xmlns:p="http://schemas.openxmlformats.org/presentationml/2006/main">
  <p:tag name="KSO_WM_UNIT_TEXT_PART_ID_V2" val="d-3-1"/>
  <p:tag name="KSO_WM_UNIT_PRESET_TEXT" val="单击此处添加小标题&#13;点击此处添加正文，文字是您思想的提炼，为了最终呈现发布的良好效果，请言简意赅的阐述观点，并根据需要酌情增减文字。您的正文已经字字珠玑，但信息却千丝万缕，需要用更多的文字来表述；但请您尽可能提炼思想的精髓，恰如其分的表达观点，往往事半功倍。为了能让您有更直观的字数感受，并进一步方便使用，我们为您标注了最适合的位置。&#13;您输入的文字到这里时，就是最佳视觉效果。"/>
  <p:tag name="KSO_WM_UNIT_NOCLEAR" val="1"/>
  <p:tag name="KSO_WM_UNIT_SHOW_EDIT_AREA_INDICATION" val="0"/>
  <p:tag name="KSO_WM_UNIT_VALUE" val="312"/>
  <p:tag name="KSO_WM_UNIT_HIGHLIGHT" val="0"/>
  <p:tag name="KSO_WM_UNIT_COMPATIBLE" val="0"/>
  <p:tag name="KSO_WM_UNIT_DIAGRAM_ISNUMVISUAL" val="0"/>
  <p:tag name="KSO_WM_UNIT_DIAGRAM_IS_NEED_ADD_PATH_ANIM" val="0"/>
  <p:tag name="KSO_WM_UNIT_DIAGRAM_ISREFERUNIT" val="0"/>
  <p:tag name="KSO_WM_UNIT_TYPE" val="f"/>
  <p:tag name="KSO_WM_UNIT_INDEX" val="1"/>
  <p:tag name="KSO_WM_UNIT_ID" val="diagram20202565_1*f*1"/>
  <p:tag name="KSO_WM_TEMPLATE_CATEGORY" val="diagram"/>
  <p:tag name="KSO_WM_TEMPLATE_INDEX" val="20202565"/>
  <p:tag name="KSO_WM_UNIT_LAYERLEVEL" val="1"/>
  <p:tag name="KSO_WM_TAG_VERSION" val="1.0"/>
  <p:tag name="KSO_WM_BEAUTIFY_FLAG" val="#wm#"/>
</p:tagLst>
</file>

<file path=ppt/tags/tag1553.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7"/>
  <p:tag name="KSO_WM_UNIT_ID" val="diagram20202565_1*i*7"/>
  <p:tag name="KSO_WM_TEMPLATE_CATEGORY" val="diagram"/>
  <p:tag name="KSO_WM_TEMPLATE_INDEX" val="20202565"/>
  <p:tag name="KSO_WM_UNIT_LAYERLEVEL" val="1"/>
  <p:tag name="KSO_WM_TAG_VERSION" val="1.0"/>
  <p:tag name="KSO_WM_BEAUTIFY_FLAG" val="#wm#"/>
</p:tagLst>
</file>

<file path=ppt/tags/tag1554.xml><?xml version="1.0" encoding="utf-8"?>
<p:tagLst xmlns:p="http://schemas.openxmlformats.org/presentationml/2006/main">
  <p:tag name="KSO_WM_UNIT_TEXT_PART_ID_V2" val="a-4-1"/>
  <p:tag name="KSO_WM_UNIT_ISCONTENTSTITLE" val="0"/>
  <p:tag name="KSO_WM_UNIT_PRESET_TEXT" val="单击此处可添加您的大标题内容"/>
  <p:tag name="KSO_WM_UNIT_NOCLEAR" val="0"/>
  <p:tag name="KSO_WM_UNIT_SHOW_EDIT_AREA_INDICATION" val="0"/>
  <p:tag name="KSO_WM_UNIT_VALUE" val="25"/>
  <p:tag name="KSO_WM_UNIT_HIGHLIGHT" val="0"/>
  <p:tag name="KSO_WM_UNIT_COMPATIBLE" val="0"/>
  <p:tag name="KSO_WM_UNIT_DIAGRAM_ISNUMVISUAL" val="0"/>
  <p:tag name="KSO_WM_UNIT_DIAGRAM_IS_NEED_ADD_PATH_ANIM" val="0"/>
  <p:tag name="KSO_WM_UNIT_DIAGRAM_ISREFERUNIT" val="0"/>
  <p:tag name="KSO_WM_UNIT_TYPE" val="a"/>
  <p:tag name="KSO_WM_UNIT_INDEX" val="1"/>
  <p:tag name="KSO_WM_UNIT_ID" val="diagram20202565_1*a*1"/>
  <p:tag name="KSO_WM_TEMPLATE_CATEGORY" val="diagram"/>
  <p:tag name="KSO_WM_TEMPLATE_INDEX" val="20202565"/>
  <p:tag name="KSO_WM_UNIT_LAYERLEVEL" val="1"/>
  <p:tag name="KSO_WM_TAG_VERSION" val="1.0"/>
  <p:tag name="KSO_WM_BEAUTIFY_FLAG" val="#wm#"/>
</p:tagLst>
</file>

<file path=ppt/tags/tag1555.xml><?xml version="1.0" encoding="utf-8"?>
<p:tagLst xmlns:p="http://schemas.openxmlformats.org/presentationml/2006/main">
  <p:tag name="KSO_WM_BEAUTIFY_FLAG" val="#wm#"/>
  <p:tag name="KSO_WM_TEMPLATE_CATEGORY" val="diagram"/>
  <p:tag name="KSO_WM_TEMPLATE_INDEX" val="20202565"/>
  <p:tag name="KSO_WM_SLIDE_ID" val="diagram20202565_1"/>
  <p:tag name="KSO_WM_TEMPLATE_SUBCATEGORY" val="0"/>
  <p:tag name="KSO_WM_TEMPLATE_MASTER_TYPE" val="0"/>
  <p:tag name="KSO_WM_TEMPLATE_COLOR_TYPE" val="0"/>
  <p:tag name="KSO_WM_SLIDE_ITEM_CNT" val="0"/>
  <p:tag name="KSO_WM_SLIDE_INDEX" val="1"/>
  <p:tag name="KSO_WM_TEMPLATE_MASTER_THUMB_INDEX" val="0"/>
  <p:tag name="KSO_WM_UNIT_SHOW_EDIT_AREA_INDICATION" val="0"/>
  <p:tag name="KSO_WM_TAG_VERSION" val="1.0"/>
  <p:tag name="KSO_WM_SLIDE_LAYOUT" val="a_f"/>
  <p:tag name="KSO_WM_SLIDE_LAYOUT_CNT" val="1_2"/>
  <p:tag name="KSO_WM_SLIDE_TYPE" val="text"/>
  <p:tag name="KSO_WM_SLIDE_SUBTYPE" val="pureTxt"/>
  <p:tag name="KSO_WM_SLIDE_SIZE" val="960*540"/>
  <p:tag name="KSO_WM_SLIDE_POSITION" val="0*0"/>
</p:tagLst>
</file>

<file path=ppt/tags/tag1556.xml><?xml version="1.0" encoding="utf-8"?>
<p:tagLst xmlns:p="http://schemas.openxmlformats.org/presentationml/2006/main">
  <p:tag name="KSO_WM_UNIT_ADJUSTLAYOUT_ID" val="7"/>
  <p:tag name="KSO_WM_UNIT_COLOR_SCHEME_SHAPE_ID" val="7"/>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1"/>
  <p:tag name="KSO_WM_UNIT_ID" val="diagram20195045_1*i*1"/>
  <p:tag name="KSO_WM_TEMPLATE_CATEGORY" val="diagram"/>
  <p:tag name="KSO_WM_TEMPLATE_INDEX" val="20195045"/>
  <p:tag name="KSO_WM_UNIT_LAYERLEVEL" val="1"/>
  <p:tag name="KSO_WM_TAG_VERSION" val="1.0"/>
  <p:tag name="KSO_WM_BEAUTIFY_FLAG" val="#wm#"/>
</p:tagLst>
</file>

<file path=ppt/tags/tag1557.xml><?xml version="1.0" encoding="utf-8"?>
<p:tagLst xmlns:p="http://schemas.openxmlformats.org/presentationml/2006/main">
  <p:tag name="KSO_WM_UNIT_ADJUSTLAYOUT_ID" val="4"/>
  <p:tag name="KSO_WM_UNIT_COLOR_SCHEME_SHAPE_ID" val="4"/>
  <p:tag name="KSO_WM_UNIT_COLOR_SCHEME_PARENT_PAGE" val="0_1"/>
  <p:tag name="KSO_WM_UNIT_ISCONTENTSTITLE" val="0"/>
  <p:tag name="KSO_WM_UNIT_PRESET_TEXT" val="三分钟学会骑行"/>
  <p:tag name="KSO_WM_UNIT_NOCLEAR" val="0"/>
  <p:tag name="KSO_WM_UNIT_VALUE" val="9"/>
  <p:tag name="KSO_WM_UNIT_HIGHLIGHT" val="0"/>
  <p:tag name="KSO_WM_UNIT_COMPATIBLE" val="0"/>
  <p:tag name="KSO_WM_UNIT_DIAGRAM_ISNUMVISUAL" val="0"/>
  <p:tag name="KSO_WM_UNIT_DIAGRAM_ISREFERUNIT" val="0"/>
  <p:tag name="KSO_WM_UNIT_TYPE" val="a"/>
  <p:tag name="KSO_WM_UNIT_INDEX" val="1"/>
  <p:tag name="KSO_WM_UNIT_ID" val="diagram20195045_1*a*1"/>
  <p:tag name="KSO_WM_TEMPLATE_CATEGORY" val="diagram"/>
  <p:tag name="KSO_WM_TEMPLATE_INDEX" val="20195045"/>
  <p:tag name="KSO_WM_UNIT_LAYERLEVEL" val="1"/>
  <p:tag name="KSO_WM_TAG_VERSION" val="1.0"/>
  <p:tag name="KSO_WM_BEAUTIFY_FLAG" val="#wm#"/>
</p:tagLst>
</file>

<file path=ppt/tags/tag1558.xml><?xml version="1.0" encoding="utf-8"?>
<p:tagLst xmlns:p="http://schemas.openxmlformats.org/presentationml/2006/main">
  <p:tag name="KSO_WM_UNIT_ADJUSTLAYOUT_ID" val="5"/>
  <p:tag name="KSO_WM_UNIT_COLOR_SCHEME_SHAPE_ID" val="5"/>
  <p:tag name="KSO_WM_UNIT_COLOR_SCHEME_PARENT_PAGE" val="0_1"/>
  <p:tag name="KSO_WM_UNIT_PRESET_TEXT" val="九号平衡车上手非常容易，稍加适应就能轻松操控。这种灵活得益于它配备的诸多精密传感器，不断捕捉身体的微小动作，并以每秒200次的速度动态平衡调整车辆姿态。几分钟上手，稍加练习就能熟练掌握。"/>
  <p:tag name="KSO_WM_UNIT_NOCLEAR" val="0"/>
  <p:tag name="KSO_WM_UNIT_VALUE" val="248"/>
  <p:tag name="KSO_WM_UNIT_HIGHLIGHT" val="0"/>
  <p:tag name="KSO_WM_UNIT_COMPATIBLE" val="0"/>
  <p:tag name="KSO_WM_UNIT_DIAGRAM_ISNUMVISUAL" val="0"/>
  <p:tag name="KSO_WM_UNIT_DIAGRAM_ISREFERUNIT" val="0"/>
  <p:tag name="KSO_WM_UNIT_TYPE" val="f"/>
  <p:tag name="KSO_WM_UNIT_INDEX" val="1"/>
  <p:tag name="KSO_WM_UNIT_ID" val="diagram20195045_1*f*1"/>
  <p:tag name="KSO_WM_TEMPLATE_CATEGORY" val="diagram"/>
  <p:tag name="KSO_WM_TEMPLATE_INDEX" val="20195045"/>
  <p:tag name="KSO_WM_UNIT_LAYERLEVEL" val="1"/>
  <p:tag name="KSO_WM_TAG_VERSION" val="1.0"/>
  <p:tag name="KSO_WM_BEAUTIFY_FLAG" val="#wm#"/>
</p:tagLst>
</file>

<file path=ppt/tags/tag1559.xml><?xml version="1.0" encoding="utf-8"?>
<p:tagLst xmlns:p="http://schemas.openxmlformats.org/presentationml/2006/main">
  <p:tag name="PA" val="v5.2.3"/>
  <p:tag name="KSO_WM_UNIT_VALUE" val="1253*1253"/>
  <p:tag name="KSO_WM_UNIT_HIGHLIGHT" val="0"/>
  <p:tag name="KSO_WM_UNIT_COMPATIBLE" val="0"/>
  <p:tag name="KSO_WM_UNIT_DIAGRAM_ISNUMVISUAL" val="0"/>
  <p:tag name="KSO_WM_UNIT_DIAGRAM_ISREFERUNIT" val="0"/>
  <p:tag name="KSO_WM_UNIT_TYPE" val="d"/>
  <p:tag name="KSO_WM_UNIT_INDEX" val="1"/>
  <p:tag name="KSO_WM_UNIT_ID" val="diagram20195045_1*d*1"/>
  <p:tag name="KSO_WM_TEMPLATE_CATEGORY" val="diagram"/>
  <p:tag name="KSO_WM_TEMPLATE_INDEX" val="20195045"/>
  <p:tag name="KSO_WM_UNIT_SUPPORT_UNIT_TYPE" val="[&quot;l&quot;,&quot;m&quot;,&quot;n&quot;,&quot;o&quot;,&quot;p&quot;,&quot;q&quot;,&quot;r&quot;,&quot;δ&quot;]"/>
  <p:tag name="KSO_WM_UNIT_LAYERLEVEL" val="1"/>
  <p:tag name="KSO_WM_TAG_VERSION" val="1.0"/>
  <p:tag name="KSO_WM_BEAUTIFY_FLAG" val="#wm#"/>
</p:tagLst>
</file>

<file path=ppt/tags/tag156.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
  <p:tag name="KSO_WM_UNIT_ID" val="diagram20202572_1*i*1"/>
  <p:tag name="KSO_WM_TEMPLATE_CATEGORY" val="diagram"/>
  <p:tag name="KSO_WM_TEMPLATE_INDEX" val="20202572"/>
  <p:tag name="KSO_WM_UNIT_LAYERLEVEL" val="1"/>
  <p:tag name="KSO_WM_TAG_VERSION" val="1.0"/>
  <p:tag name="KSO_WM_BEAUTIFY_FLAG" val="#wm#"/>
</p:tagLst>
</file>

<file path=ppt/tags/tag1560.xml><?xml version="1.0" encoding="utf-8"?>
<p:tagLst xmlns:p="http://schemas.openxmlformats.org/presentationml/2006/main">
  <p:tag name="KSO_WM_BEAUTIFY_FLAG" val="#wm#"/>
  <p:tag name="KSO_WM_TEMPLATE_CATEGORY" val="diagram"/>
  <p:tag name="KSO_WM_TEMPLATE_INDEX" val="20195045"/>
  <p:tag name="KSO_WM_SLIDE_CONSTRAINT" val="%7b%22slideConstraint%22%3a%7b%22seriesAreas%22%3a%5b%5d%2c%22singleAreas%22%3a%5b%7b%22shapes%22%3a%5b1026%5d%2c%22serialConstraintIndex%22%3a-1%2c%22areatextmark%22%3a0%2c%22pictureprocessmark%22%3a0%7d%5d%7d%7d"/>
  <p:tag name="KSO_WM_SLIDE_COLORSCHEME_VERSION" val="3.2"/>
  <p:tag name="KSO_WM_SLIDE_ID" val="diagram20195045_1"/>
  <p:tag name="KSO_WM_TEMPLATE_SUBCATEGORY" val="0"/>
  <p:tag name="KSO_WM_TEMPLATE_MASTER_TYPE" val="0"/>
  <p:tag name="KSO_WM_TEMPLATE_COLOR_TYPE" val="1"/>
  <p:tag name="KSO_WM_SLIDE_TYPE" val="text"/>
  <p:tag name="KSO_WM_SLIDE_SUBTYPE" val="picTxt"/>
  <p:tag name="KSO_WM_SLIDE_ITEM_CNT" val="0"/>
  <p:tag name="KSO_WM_SLIDE_INDEX" val="1"/>
  <p:tag name="KSO_WM_SLIDE_SIZE" val="959*355"/>
  <p:tag name="KSO_WM_SLIDE_POSITION" val="0*95"/>
  <p:tag name="KSO_WM_TAG_VERSION" val="1.0"/>
  <p:tag name="KSO_WM_SLIDE_LAYOUT" val="a_d_f"/>
  <p:tag name="KSO_WM_SLIDE_LAYOUT_CNT" val="1_1_1"/>
</p:tagLst>
</file>

<file path=ppt/tags/tag1561.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
  <p:tag name="KSO_WM_UNIT_ID" val="diagram20202572_1*i*1"/>
  <p:tag name="KSO_WM_TEMPLATE_CATEGORY" val="diagram"/>
  <p:tag name="KSO_WM_TEMPLATE_INDEX" val="20202572"/>
  <p:tag name="KSO_WM_UNIT_LAYERLEVEL" val="1"/>
  <p:tag name="KSO_WM_TAG_VERSION" val="1.0"/>
  <p:tag name="KSO_WM_BEAUTIFY_FLAG" val="#wm#"/>
</p:tagLst>
</file>

<file path=ppt/tags/tag1562.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2"/>
  <p:tag name="KSO_WM_UNIT_ID" val="diagram20202572_1*i*2"/>
  <p:tag name="KSO_WM_TEMPLATE_CATEGORY" val="diagram"/>
  <p:tag name="KSO_WM_TEMPLATE_INDEX" val="20202572"/>
  <p:tag name="KSO_WM_UNIT_LAYERLEVEL" val="1"/>
  <p:tag name="KSO_WM_TAG_VERSION" val="1.0"/>
  <p:tag name="KSO_WM_BEAUTIFY_FLAG" val="#wm#"/>
</p:tagLst>
</file>

<file path=ppt/tags/tag1563.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3"/>
  <p:tag name="KSO_WM_UNIT_ID" val="diagram20202572_1*i*3"/>
  <p:tag name="KSO_WM_TEMPLATE_CATEGORY" val="diagram"/>
  <p:tag name="KSO_WM_TEMPLATE_INDEX" val="20202572"/>
  <p:tag name="KSO_WM_UNIT_LAYERLEVEL" val="1"/>
  <p:tag name="KSO_WM_TAG_VERSION" val="1.0"/>
  <p:tag name="KSO_WM_BEAUTIFY_FLAG" val="#wm#"/>
</p:tagLst>
</file>

<file path=ppt/tags/tag1564.xml><?xml version="1.0" encoding="utf-8"?>
<p:tagLst xmlns:p="http://schemas.openxmlformats.org/presentationml/2006/main">
  <p:tag name="KSO_WM_UNIT_TEXT_PART_ID_V2" val="a-4-1"/>
  <p:tag name="KSO_WM_UNIT_ISCONTENTSTITLE" val="0"/>
  <p:tag name="KSO_WM_UNIT_PRESET_TEXT" val="单击此处可添加您的大标题内容"/>
  <p:tag name="KSO_WM_UNIT_NOCLEAR" val="0"/>
  <p:tag name="KSO_WM_UNIT_SHOW_EDIT_AREA_INDICATION" val="0"/>
  <p:tag name="KSO_WM_UNIT_VALUE" val="25"/>
  <p:tag name="KSO_WM_UNIT_HIGHLIGHT" val="0"/>
  <p:tag name="KSO_WM_UNIT_COMPATIBLE" val="0"/>
  <p:tag name="KSO_WM_UNIT_DIAGRAM_ISNUMVISUAL" val="0"/>
  <p:tag name="KSO_WM_UNIT_DIAGRAM_IS_NEED_ADD_PATH_ANIM" val="0"/>
  <p:tag name="KSO_WM_UNIT_DIAGRAM_ISREFERUNIT" val="0"/>
  <p:tag name="KSO_WM_UNIT_TYPE" val="a"/>
  <p:tag name="KSO_WM_UNIT_INDEX" val="1"/>
  <p:tag name="KSO_WM_UNIT_ID" val="diagram20202572_1*a*1"/>
  <p:tag name="KSO_WM_TEMPLATE_CATEGORY" val="diagram"/>
  <p:tag name="KSO_WM_TEMPLATE_INDEX" val="20202572"/>
  <p:tag name="KSO_WM_UNIT_LAYERLEVEL" val="1"/>
  <p:tag name="KSO_WM_TAG_VERSION" val="1.0"/>
  <p:tag name="KSO_WM_BEAUTIFY_FLAG" val="#wm#"/>
</p:tagLst>
</file>

<file path=ppt/tags/tag1565.xml><?xml version="1.0" encoding="utf-8"?>
<p:tagLst xmlns:p="http://schemas.openxmlformats.org/presentationml/2006/main">
  <p:tag name="KSO_WM_UNIT_VALUE" val="325*325"/>
  <p:tag name="KSO_WM_UNIT_HIGHLIGHT" val="0"/>
  <p:tag name="KSO_WM_UNIT_COMPATIBLE" val="0"/>
  <p:tag name="KSO_WM_UNIT_DIAGRAM_ISNUMVISUAL" val="0"/>
  <p:tag name="KSO_WM_UNIT_DIAGRAM_ISREFERUNIT" val="0"/>
  <p:tag name="KSO_WM_DIAGRAM_GROUP_CODE" val="m1-1"/>
  <p:tag name="KSO_WM_UNIT_TYPE" val="m_h_d"/>
  <p:tag name="KSO_WM_UNIT_INDEX" val="1_1_1"/>
  <p:tag name="KSO_WM_UNIT_ID" val="diagram20187991_2*m_h_d*1_1_1"/>
  <p:tag name="KSO_WM_TEMPLATE_CATEGORY" val="diagram"/>
  <p:tag name="KSO_WM_TEMPLATE_INDEX" val="20187991"/>
  <p:tag name="KSO_WM_UNIT_LAYERLEVEL" val="1_1_1"/>
  <p:tag name="KSO_WM_TAG_VERSION" val="1.0"/>
  <p:tag name="KSO_WM_UNIT_USESOURCEFORMAT_APPLY" val="1"/>
</p:tagLst>
</file>

<file path=ppt/tags/tag1566.xml><?xml version="1.0" encoding="utf-8"?>
<p:tagLst xmlns:p="http://schemas.openxmlformats.org/presentationml/2006/main">
  <p:tag name="KSO_WM_UNIT_VALUE" val="325*325"/>
  <p:tag name="KSO_WM_UNIT_HIGHLIGHT" val="0"/>
  <p:tag name="KSO_WM_UNIT_COMPATIBLE" val="0"/>
  <p:tag name="KSO_WM_UNIT_DIAGRAM_ISNUMVISUAL" val="0"/>
  <p:tag name="KSO_WM_UNIT_DIAGRAM_ISREFERUNIT" val="0"/>
  <p:tag name="KSO_WM_DIAGRAM_GROUP_CODE" val="m1-1"/>
  <p:tag name="KSO_WM_UNIT_TYPE" val="m_h_d"/>
  <p:tag name="KSO_WM_UNIT_INDEX" val="1_3_1"/>
  <p:tag name="KSO_WM_UNIT_ID" val="diagram20187991_2*m_h_d*1_3_1"/>
  <p:tag name="KSO_WM_TEMPLATE_CATEGORY" val="diagram"/>
  <p:tag name="KSO_WM_TEMPLATE_INDEX" val="20187991"/>
  <p:tag name="KSO_WM_UNIT_LAYERLEVEL" val="1_1_1"/>
  <p:tag name="KSO_WM_TAG_VERSION" val="1.0"/>
  <p:tag name="KSO_WM_UNIT_USESOURCEFORMAT_APPLY" val="1"/>
</p:tagLst>
</file>

<file path=ppt/tags/tag1567.xml><?xml version="1.0" encoding="utf-8"?>
<p:tagLst xmlns:p="http://schemas.openxmlformats.org/presentationml/2006/main">
  <p:tag name="KSO_WM_UNIT_VALUE" val="325*325"/>
  <p:tag name="KSO_WM_UNIT_HIGHLIGHT" val="0"/>
  <p:tag name="KSO_WM_UNIT_COMPATIBLE" val="0"/>
  <p:tag name="KSO_WM_UNIT_DIAGRAM_ISNUMVISUAL" val="0"/>
  <p:tag name="KSO_WM_UNIT_DIAGRAM_ISREFERUNIT" val="0"/>
  <p:tag name="KSO_WM_DIAGRAM_GROUP_CODE" val="m1-1"/>
  <p:tag name="KSO_WM_UNIT_TYPE" val="m_h_d"/>
  <p:tag name="KSO_WM_UNIT_INDEX" val="1_2_1"/>
  <p:tag name="KSO_WM_UNIT_ID" val="diagram20187991_2*m_h_d*1_2_1"/>
  <p:tag name="KSO_WM_TEMPLATE_CATEGORY" val="diagram"/>
  <p:tag name="KSO_WM_TEMPLATE_INDEX" val="20187991"/>
  <p:tag name="KSO_WM_UNIT_LAYERLEVEL" val="1_1_1"/>
  <p:tag name="KSO_WM_TAG_VERSION" val="1.0"/>
  <p:tag name="KSO_WM_UNIT_USESOURCEFORMAT_APPLY" val="1"/>
</p:tagLst>
</file>

<file path=ppt/tags/tag1568.xml><?xml version="1.0" encoding="utf-8"?>
<p:tagLst xmlns:p="http://schemas.openxmlformats.org/presentationml/2006/main">
  <p:tag name="KSO_WM_TEMPLATE_CATEGORY" val="diagram"/>
  <p:tag name="KSO_WM_TEMPLATE_INDEX" val="20187991"/>
  <p:tag name="KSO_WM_UNIT_TYPE" val="m_h_z"/>
  <p:tag name="KSO_WM_UNIT_INDEX" val="1_2_1"/>
  <p:tag name="KSO_WM_UNIT_ID" val="diagram20187991_2*m_h_z*1_2_1"/>
  <p:tag name="KSO_WM_UNIT_LAYERLEVEL" val="1_1_1"/>
  <p:tag name="KSO_WM_TAG_VERSION" val="1.0"/>
  <p:tag name="KSO_WM_DIAGRAM_GROUP_CODE" val="m1-1"/>
  <p:tag name="KSO_WM_UNIT_HIGHLIGHT" val="0"/>
  <p:tag name="KSO_WM_UNIT_COMPATIBLE" val="0"/>
  <p:tag name="KSO_WM_UNIT_DIAGRAM_ISNUMVISUAL" val="0"/>
  <p:tag name="KSO_WM_UNIT_DIAGRAM_ISREFERUNIT" val="0"/>
  <p:tag name="KSO_WM_UNIT_LINE_FORE_SCHEMECOLOR_INDEX" val="5"/>
  <p:tag name="KSO_WM_UNIT_LINE_FILL_TYPE" val="2"/>
  <p:tag name="KSO_WM_UNIT_USESOURCEFORMAT_APPLY" val="1"/>
</p:tagLst>
</file>

<file path=ppt/tags/tag1569.xml><?xml version="1.0" encoding="utf-8"?>
<p:tagLst xmlns:p="http://schemas.openxmlformats.org/presentationml/2006/main">
  <p:tag name="KSO_WM_TEMPLATE_CATEGORY" val="diagram"/>
  <p:tag name="KSO_WM_TEMPLATE_INDEX" val="20187991"/>
  <p:tag name="KSO_WM_UNIT_TYPE" val="m_h_z"/>
  <p:tag name="KSO_WM_UNIT_INDEX" val="1_3_1"/>
  <p:tag name="KSO_WM_UNIT_ID" val="diagram20187991_2*m_h_z*1_3_1"/>
  <p:tag name="KSO_WM_UNIT_LAYERLEVEL" val="1_1_1"/>
  <p:tag name="KSO_WM_TAG_VERSION" val="1.0"/>
  <p:tag name="KSO_WM_DIAGRAM_GROUP_CODE" val="m1-1"/>
  <p:tag name="KSO_WM_UNIT_HIGHLIGHT" val="0"/>
  <p:tag name="KSO_WM_UNIT_COMPATIBLE" val="0"/>
  <p:tag name="KSO_WM_UNIT_DIAGRAM_ISNUMVISUAL" val="0"/>
  <p:tag name="KSO_WM_UNIT_DIAGRAM_ISREFERUNIT" val="0"/>
  <p:tag name="KSO_WM_UNIT_LINE_FORE_SCHEMECOLOR_INDEX" val="5"/>
  <p:tag name="KSO_WM_UNIT_LINE_FILL_TYPE" val="2"/>
  <p:tag name="KSO_WM_UNIT_USESOURCEFORMAT_APPLY" val="1"/>
</p:tagLst>
</file>

<file path=ppt/tags/tag157.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2"/>
  <p:tag name="KSO_WM_UNIT_ID" val="diagram20202572_1*i*2"/>
  <p:tag name="KSO_WM_TEMPLATE_CATEGORY" val="diagram"/>
  <p:tag name="KSO_WM_TEMPLATE_INDEX" val="20202572"/>
  <p:tag name="KSO_WM_UNIT_LAYERLEVEL" val="1"/>
  <p:tag name="KSO_WM_TAG_VERSION" val="1.0"/>
  <p:tag name="KSO_WM_BEAUTIFY_FLAG" val="#wm#"/>
</p:tagLst>
</file>

<file path=ppt/tags/tag1570.xml><?xml version="1.0" encoding="utf-8"?>
<p:tagLst xmlns:p="http://schemas.openxmlformats.org/presentationml/2006/main">
  <p:tag name="KSO_WM_UNIT_ISCONTENTSTITLE" val="0"/>
  <p:tag name="KSO_WM_UNIT_HIGHLIGHT" val="0"/>
  <p:tag name="KSO_WM_UNIT_COMPATIBLE" val="0"/>
  <p:tag name="KSO_WM_DIAGRAM_GROUP_CODE" val="m1-1"/>
  <p:tag name="KSO_WM_UNIT_TYPE" val="m_h_a"/>
  <p:tag name="KSO_WM_UNIT_INDEX" val="1_1_1"/>
  <p:tag name="KSO_WM_UNIT_ID" val="diagram20187991_2*m_h_a*1_1_1"/>
  <p:tag name="KSO_WM_TEMPLATE_CATEGORY" val="diagram"/>
  <p:tag name="KSO_WM_TEMPLATE_INDEX" val="20187991"/>
  <p:tag name="KSO_WM_UNIT_LAYERLEVEL" val="1_1_1"/>
  <p:tag name="KSO_WM_TAG_VERSION" val="1.0"/>
  <p:tag name="KSO_WM_UNIT_PRESET_TEXT" val="添加标题"/>
  <p:tag name="KSO_WM_UNIT_VALUE" val="15"/>
  <p:tag name="KSO_WM_UNIT_DIAGRAM_ISNUMVISUAL" val="0"/>
  <p:tag name="KSO_WM_UNIT_DIAGRAM_ISREFERUNIT" val="0"/>
  <p:tag name="KSO_WM_UNIT_NOCLEAR" val="0"/>
  <p:tag name="KSO_WM_UNIT_TEXT_FILL_FORE_SCHEMECOLOR_INDEX" val="5"/>
  <p:tag name="KSO_WM_UNIT_TEXT_FILL_TYPE" val="1"/>
  <p:tag name="KSO_WM_UNIT_USESOURCEFORMAT_APPLY" val="1"/>
</p:tagLst>
</file>

<file path=ppt/tags/tag1571.xml><?xml version="1.0" encoding="utf-8"?>
<p:tagLst xmlns:p="http://schemas.openxmlformats.org/presentationml/2006/main">
  <p:tag name="KSO_WM_UNIT_ISCONTENTSTITLE" val="0"/>
  <p:tag name="KSO_WM_UNIT_HIGHLIGHT" val="0"/>
  <p:tag name="KSO_WM_UNIT_COMPATIBLE" val="0"/>
  <p:tag name="KSO_WM_DIAGRAM_GROUP_CODE" val="m1-1"/>
  <p:tag name="KSO_WM_UNIT_TYPE" val="m_h_a"/>
  <p:tag name="KSO_WM_UNIT_INDEX" val="1_2_1"/>
  <p:tag name="KSO_WM_UNIT_ID" val="diagram20187991_2*m_h_a*1_2_1"/>
  <p:tag name="KSO_WM_TEMPLATE_CATEGORY" val="diagram"/>
  <p:tag name="KSO_WM_TEMPLATE_INDEX" val="20187991"/>
  <p:tag name="KSO_WM_UNIT_LAYERLEVEL" val="1_1_1"/>
  <p:tag name="KSO_WM_TAG_VERSION" val="1.0"/>
  <p:tag name="KSO_WM_UNIT_PRESET_TEXT" val="添加标题"/>
  <p:tag name="KSO_WM_UNIT_VALUE" val="15"/>
  <p:tag name="KSO_WM_UNIT_DIAGRAM_ISNUMVISUAL" val="0"/>
  <p:tag name="KSO_WM_UNIT_DIAGRAM_ISREFERUNIT" val="0"/>
  <p:tag name="KSO_WM_UNIT_NOCLEAR" val="0"/>
  <p:tag name="KSO_WM_UNIT_TEXT_FILL_FORE_SCHEMECOLOR_INDEX" val="6"/>
  <p:tag name="KSO_WM_UNIT_TEXT_FILL_TYPE" val="1"/>
  <p:tag name="KSO_WM_UNIT_USESOURCEFORMAT_APPLY" val="1"/>
</p:tagLst>
</file>

<file path=ppt/tags/tag1572.xml><?xml version="1.0" encoding="utf-8"?>
<p:tagLst xmlns:p="http://schemas.openxmlformats.org/presentationml/2006/main">
  <p:tag name="KSO_WM_UNIT_ISCONTENTSTITLE" val="0"/>
  <p:tag name="KSO_WM_UNIT_HIGHLIGHT" val="0"/>
  <p:tag name="KSO_WM_UNIT_COMPATIBLE" val="0"/>
  <p:tag name="KSO_WM_DIAGRAM_GROUP_CODE" val="m1-1"/>
  <p:tag name="KSO_WM_UNIT_TYPE" val="m_h_a"/>
  <p:tag name="KSO_WM_UNIT_INDEX" val="1_3_1"/>
  <p:tag name="KSO_WM_UNIT_ID" val="diagram20187991_2*m_h_a*1_3_1"/>
  <p:tag name="KSO_WM_TEMPLATE_CATEGORY" val="diagram"/>
  <p:tag name="KSO_WM_TEMPLATE_INDEX" val="20187991"/>
  <p:tag name="KSO_WM_UNIT_LAYERLEVEL" val="1_1_1"/>
  <p:tag name="KSO_WM_TAG_VERSION" val="1.0"/>
  <p:tag name="KSO_WM_UNIT_PRESET_TEXT" val="添加标题"/>
  <p:tag name="KSO_WM_UNIT_VALUE" val="15"/>
  <p:tag name="KSO_WM_UNIT_DIAGRAM_ISNUMVISUAL" val="0"/>
  <p:tag name="KSO_WM_UNIT_DIAGRAM_ISREFERUNIT" val="0"/>
  <p:tag name="KSO_WM_UNIT_NOCLEAR" val="0"/>
  <p:tag name="KSO_WM_UNIT_TEXT_FILL_FORE_SCHEMECOLOR_INDEX" val="7"/>
  <p:tag name="KSO_WM_UNIT_TEXT_FILL_TYPE" val="1"/>
  <p:tag name="KSO_WM_UNIT_USESOURCEFORMAT_APPLY" val="1"/>
</p:tagLst>
</file>

<file path=ppt/tags/tag1573.xml><?xml version="1.0" encoding="utf-8"?>
<p:tagLst xmlns:p="http://schemas.openxmlformats.org/presentationml/2006/main">
  <p:tag name="KSO_WM_BEAUTIFY_FLAG" val="#wm#"/>
  <p:tag name="KSO_WM_TEMPLATE_CATEGORY" val="diagram"/>
  <p:tag name="KSO_WM_TEMPLATE_INDEX" val="20202572"/>
  <p:tag name="KSO_WM_SLIDE_ID" val="diagram20202572_1"/>
  <p:tag name="KSO_WM_TEMPLATE_SUBCATEGORY" val="0"/>
  <p:tag name="KSO_WM_TEMPLATE_MASTER_TYPE" val="0"/>
  <p:tag name="KSO_WM_TEMPLATE_COLOR_TYPE" val="0"/>
  <p:tag name="KSO_WM_SLIDE_ITEM_CNT" val="0"/>
  <p:tag name="KSO_WM_SLIDE_INDEX" val="1"/>
  <p:tag name="KSO_WM_TEMPLATE_MASTER_THUMB_INDEX" val="0"/>
  <p:tag name="KSO_WM_UNIT_SHOW_EDIT_AREA_INDICATION" val="0"/>
  <p:tag name="KSO_WM_TAG_VERSION" val="1.0"/>
  <p:tag name="KSO_WM_SLIDE_LAYOUT" val="a_f"/>
  <p:tag name="KSO_WM_SLIDE_LAYOUT_CNT" val="1_2"/>
  <p:tag name="KSO_WM_SLIDE_TYPE" val="text"/>
  <p:tag name="KSO_WM_SLIDE_SUBTYPE" val="pureTxt"/>
  <p:tag name="KSO_WM_SLIDE_SIZE" val="945*540"/>
  <p:tag name="KSO_WM_SLIDE_POSITION" val="0*0"/>
</p:tagLst>
</file>

<file path=ppt/tags/tag1574.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
  <p:tag name="KSO_WM_UNIT_ID" val="diagram20202568_1*i*1"/>
  <p:tag name="KSO_WM_TEMPLATE_CATEGORY" val="diagram"/>
  <p:tag name="KSO_WM_TEMPLATE_INDEX" val="20202568"/>
  <p:tag name="KSO_WM_UNIT_LAYERLEVEL" val="1"/>
  <p:tag name="KSO_WM_TAG_VERSION" val="1.0"/>
  <p:tag name="KSO_WM_BEAUTIFY_FLAG" val="#wm#"/>
</p:tagLst>
</file>

<file path=ppt/tags/tag1575.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2"/>
  <p:tag name="KSO_WM_UNIT_ID" val="diagram20202568_1*i*2"/>
  <p:tag name="KSO_WM_TEMPLATE_CATEGORY" val="diagram"/>
  <p:tag name="KSO_WM_TEMPLATE_INDEX" val="20202568"/>
  <p:tag name="KSO_WM_UNIT_LAYERLEVEL" val="1"/>
  <p:tag name="KSO_WM_TAG_VERSION" val="1.0"/>
  <p:tag name="KSO_WM_BEAUTIFY_FLAG" val="#wm#"/>
</p:tagLst>
</file>

<file path=ppt/tags/tag1576.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3"/>
  <p:tag name="KSO_WM_UNIT_ID" val="diagram20202568_1*i*3"/>
  <p:tag name="KSO_WM_TEMPLATE_CATEGORY" val="diagram"/>
  <p:tag name="KSO_WM_TEMPLATE_INDEX" val="20202568"/>
  <p:tag name="KSO_WM_UNIT_LAYERLEVEL" val="1"/>
  <p:tag name="KSO_WM_TAG_VERSION" val="1.0"/>
  <p:tag name="KSO_WM_BEAUTIFY_FLAG" val="#wm#"/>
</p:tagLst>
</file>

<file path=ppt/tags/tag1577.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4"/>
  <p:tag name="KSO_WM_UNIT_ID" val="diagram20202568_1*i*4"/>
  <p:tag name="KSO_WM_TEMPLATE_CATEGORY" val="diagram"/>
  <p:tag name="KSO_WM_TEMPLATE_INDEX" val="20202568"/>
  <p:tag name="KSO_WM_UNIT_LAYERLEVEL" val="1"/>
  <p:tag name="KSO_WM_TAG_VERSION" val="1.0"/>
  <p:tag name="KSO_WM_BEAUTIFY_FLAG" val="#wm#"/>
</p:tagLst>
</file>

<file path=ppt/tags/tag1578.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5"/>
  <p:tag name="KSO_WM_UNIT_ID" val="diagram20202568_1*i*5"/>
  <p:tag name="KSO_WM_TEMPLATE_CATEGORY" val="diagram"/>
  <p:tag name="KSO_WM_TEMPLATE_INDEX" val="20202568"/>
  <p:tag name="KSO_WM_UNIT_LAYERLEVEL" val="1"/>
  <p:tag name="KSO_WM_TAG_VERSION" val="1.0"/>
  <p:tag name="KSO_WM_BEAUTIFY_FLAG" val="#wm#"/>
</p:tagLst>
</file>

<file path=ppt/tags/tag1579.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6"/>
  <p:tag name="KSO_WM_UNIT_ID" val="diagram20202568_1*i*6"/>
  <p:tag name="KSO_WM_TEMPLATE_CATEGORY" val="diagram"/>
  <p:tag name="KSO_WM_TEMPLATE_INDEX" val="20202568"/>
  <p:tag name="KSO_WM_UNIT_LAYERLEVEL" val="1"/>
  <p:tag name="KSO_WM_TAG_VERSION" val="1.0"/>
  <p:tag name="KSO_WM_BEAUTIFY_FLAG" val="#wm#"/>
</p:tagLst>
</file>

<file path=ppt/tags/tag158.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3"/>
  <p:tag name="KSO_WM_UNIT_ID" val="diagram20202572_1*i*3"/>
  <p:tag name="KSO_WM_TEMPLATE_CATEGORY" val="diagram"/>
  <p:tag name="KSO_WM_TEMPLATE_INDEX" val="20202572"/>
  <p:tag name="KSO_WM_UNIT_LAYERLEVEL" val="1"/>
  <p:tag name="KSO_WM_TAG_VERSION" val="1.0"/>
  <p:tag name="KSO_WM_BEAUTIFY_FLAG" val="#wm#"/>
</p:tagLst>
</file>

<file path=ppt/tags/tag1580.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7"/>
  <p:tag name="KSO_WM_UNIT_ID" val="diagram20202568_1*i*7"/>
  <p:tag name="KSO_WM_TEMPLATE_CATEGORY" val="diagram"/>
  <p:tag name="KSO_WM_TEMPLATE_INDEX" val="20202568"/>
  <p:tag name="KSO_WM_UNIT_LAYERLEVEL" val="1"/>
  <p:tag name="KSO_WM_TAG_VERSION" val="1.0"/>
  <p:tag name="KSO_WM_BEAUTIFY_FLAG" val="#wm#"/>
</p:tagLst>
</file>

<file path=ppt/tags/tag1581.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8"/>
  <p:tag name="KSO_WM_UNIT_ID" val="diagram20202568_1*i*8"/>
  <p:tag name="KSO_WM_TEMPLATE_CATEGORY" val="diagram"/>
  <p:tag name="KSO_WM_TEMPLATE_INDEX" val="20202568"/>
  <p:tag name="KSO_WM_UNIT_LAYERLEVEL" val="1"/>
  <p:tag name="KSO_WM_TAG_VERSION" val="1.0"/>
  <p:tag name="KSO_WM_BEAUTIFY_FLAG" val="#wm#"/>
</p:tagLst>
</file>

<file path=ppt/tags/tag1582.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9"/>
  <p:tag name="KSO_WM_UNIT_ID" val="diagram20202568_1*i*9"/>
  <p:tag name="KSO_WM_TEMPLATE_CATEGORY" val="diagram"/>
  <p:tag name="KSO_WM_TEMPLATE_INDEX" val="20202568"/>
  <p:tag name="KSO_WM_UNIT_LAYERLEVEL" val="1"/>
  <p:tag name="KSO_WM_TAG_VERSION" val="1.0"/>
  <p:tag name="KSO_WM_BEAUTIFY_FLAG" val="#wm#"/>
</p:tagLst>
</file>

<file path=ppt/tags/tag1583.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0"/>
  <p:tag name="KSO_WM_UNIT_ID" val="diagram20202568_1*i*10"/>
  <p:tag name="KSO_WM_TEMPLATE_CATEGORY" val="diagram"/>
  <p:tag name="KSO_WM_TEMPLATE_INDEX" val="20202568"/>
  <p:tag name="KSO_WM_UNIT_LAYERLEVEL" val="1"/>
  <p:tag name="KSO_WM_TAG_VERSION" val="1.0"/>
  <p:tag name="KSO_WM_BEAUTIFY_FLAG" val="#wm#"/>
</p:tagLst>
</file>

<file path=ppt/tags/tag1584.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1"/>
  <p:tag name="KSO_WM_UNIT_ID" val="diagram20202568_1*i*11"/>
  <p:tag name="KSO_WM_TEMPLATE_CATEGORY" val="diagram"/>
  <p:tag name="KSO_WM_TEMPLATE_INDEX" val="20202568"/>
  <p:tag name="KSO_WM_UNIT_LAYERLEVEL" val="1"/>
  <p:tag name="KSO_WM_TAG_VERSION" val="1.0"/>
  <p:tag name="KSO_WM_BEAUTIFY_FLAG" val="#wm#"/>
</p:tagLst>
</file>

<file path=ppt/tags/tag1585.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2"/>
  <p:tag name="KSO_WM_UNIT_ID" val="diagram20202568_1*i*12"/>
  <p:tag name="KSO_WM_TEMPLATE_CATEGORY" val="diagram"/>
  <p:tag name="KSO_WM_TEMPLATE_INDEX" val="20202568"/>
  <p:tag name="KSO_WM_UNIT_LAYERLEVEL" val="1"/>
  <p:tag name="KSO_WM_TAG_VERSION" val="1.0"/>
  <p:tag name="KSO_WM_BEAUTIFY_FLAG" val="#wm#"/>
</p:tagLst>
</file>

<file path=ppt/tags/tag1586.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3"/>
  <p:tag name="KSO_WM_UNIT_ID" val="diagram20202568_1*i*13"/>
  <p:tag name="KSO_WM_TEMPLATE_CATEGORY" val="diagram"/>
  <p:tag name="KSO_WM_TEMPLATE_INDEX" val="20202568"/>
  <p:tag name="KSO_WM_UNIT_LAYERLEVEL" val="1"/>
  <p:tag name="KSO_WM_TAG_VERSION" val="1.0"/>
  <p:tag name="KSO_WM_BEAUTIFY_FLAG" val="#wm#"/>
</p:tagLst>
</file>

<file path=ppt/tags/tag1587.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4"/>
  <p:tag name="KSO_WM_UNIT_ID" val="diagram20202568_1*i*14"/>
  <p:tag name="KSO_WM_TEMPLATE_CATEGORY" val="diagram"/>
  <p:tag name="KSO_WM_TEMPLATE_INDEX" val="20202568"/>
  <p:tag name="KSO_WM_UNIT_LAYERLEVEL" val="1"/>
  <p:tag name="KSO_WM_TAG_VERSION" val="1.0"/>
  <p:tag name="KSO_WM_BEAUTIFY_FLAG" val="#wm#"/>
</p:tagLst>
</file>

<file path=ppt/tags/tag1588.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5"/>
  <p:tag name="KSO_WM_UNIT_ID" val="diagram20202568_1*i*15"/>
  <p:tag name="KSO_WM_TEMPLATE_CATEGORY" val="diagram"/>
  <p:tag name="KSO_WM_TEMPLATE_INDEX" val="20202568"/>
  <p:tag name="KSO_WM_UNIT_LAYERLEVEL" val="1"/>
  <p:tag name="KSO_WM_TAG_VERSION" val="1.0"/>
  <p:tag name="KSO_WM_BEAUTIFY_FLAG" val="#wm#"/>
</p:tagLst>
</file>

<file path=ppt/tags/tag1589.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6"/>
  <p:tag name="KSO_WM_UNIT_ID" val="diagram20202568_1*i*16"/>
  <p:tag name="KSO_WM_TEMPLATE_CATEGORY" val="diagram"/>
  <p:tag name="KSO_WM_TEMPLATE_INDEX" val="20202568"/>
  <p:tag name="KSO_WM_UNIT_LAYERLEVEL" val="1"/>
  <p:tag name="KSO_WM_TAG_VERSION" val="1.0"/>
  <p:tag name="KSO_WM_BEAUTIFY_FLAG" val="#wm#"/>
</p:tagLst>
</file>

<file path=ppt/tags/tag159.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4"/>
  <p:tag name="KSO_WM_UNIT_ID" val="diagram20202572_1*i*4"/>
  <p:tag name="KSO_WM_TEMPLATE_CATEGORY" val="diagram"/>
  <p:tag name="KSO_WM_TEMPLATE_INDEX" val="20202572"/>
  <p:tag name="KSO_WM_UNIT_LAYERLEVEL" val="1"/>
  <p:tag name="KSO_WM_TAG_VERSION" val="1.0"/>
  <p:tag name="KSO_WM_BEAUTIFY_FLAG" val="#wm#"/>
</p:tagLst>
</file>

<file path=ppt/tags/tag1590.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7"/>
  <p:tag name="KSO_WM_UNIT_ID" val="diagram20202568_1*i*17"/>
  <p:tag name="KSO_WM_TEMPLATE_CATEGORY" val="diagram"/>
  <p:tag name="KSO_WM_TEMPLATE_INDEX" val="20202568"/>
  <p:tag name="KSO_WM_UNIT_LAYERLEVEL" val="1"/>
  <p:tag name="KSO_WM_TAG_VERSION" val="1.0"/>
  <p:tag name="KSO_WM_BEAUTIFY_FLAG" val="#wm#"/>
</p:tagLst>
</file>

<file path=ppt/tags/tag1591.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8"/>
  <p:tag name="KSO_WM_UNIT_ID" val="diagram20202568_1*i*18"/>
  <p:tag name="KSO_WM_TEMPLATE_CATEGORY" val="diagram"/>
  <p:tag name="KSO_WM_TEMPLATE_INDEX" val="20202568"/>
  <p:tag name="KSO_WM_UNIT_LAYERLEVEL" val="1"/>
  <p:tag name="KSO_WM_TAG_VERSION" val="1.0"/>
  <p:tag name="KSO_WM_BEAUTIFY_FLAG" val="#wm#"/>
</p:tagLst>
</file>

<file path=ppt/tags/tag1592.xml><?xml version="1.0" encoding="utf-8"?>
<p:tagLst xmlns:p="http://schemas.openxmlformats.org/presentationml/2006/main">
  <p:tag name="KSO_WM_UNIT_TEXT_PART_ID_V2" val="d-1-1"/>
  <p:tag name="KSO_WM_UNIT_PRESET_TEXT" val="单击此处添加小标题&#13;点击此处添加正&#13;文字是您思想的&#13;请尽量言简意赅&#13;的阐述您的观点"/>
  <p:tag name="KSO_WM_UNIT_NOCLEAR" val="1"/>
  <p:tag name="KSO_WM_UNIT_SHOW_EDIT_AREA_INDICATION" val="0"/>
  <p:tag name="KSO_WM_UNIT_VALUE" val="78"/>
  <p:tag name="KSO_WM_UNIT_HIGHLIGHT" val="0"/>
  <p:tag name="KSO_WM_UNIT_COMPATIBLE" val="0"/>
  <p:tag name="KSO_WM_UNIT_DIAGRAM_ISNUMVISUAL" val="0"/>
  <p:tag name="KSO_WM_UNIT_DIAGRAM_IS_NEED_ADD_PATH_ANIM" val="0"/>
  <p:tag name="KSO_WM_UNIT_DIAGRAM_ISREFERUNIT" val="0"/>
  <p:tag name="KSO_WM_UNIT_TYPE" val="f"/>
  <p:tag name="KSO_WM_UNIT_INDEX" val="1"/>
  <p:tag name="KSO_WM_UNIT_ID" val="diagram20202568_1*f*1"/>
  <p:tag name="KSO_WM_TEMPLATE_CATEGORY" val="diagram"/>
  <p:tag name="KSO_WM_TEMPLATE_INDEX" val="20202568"/>
  <p:tag name="KSO_WM_UNIT_LAYERLEVEL" val="1"/>
  <p:tag name="KSO_WM_TAG_VERSION" val="1.0"/>
  <p:tag name="KSO_WM_BEAUTIFY_FLAG" val="#wm#"/>
</p:tagLst>
</file>

<file path=ppt/tags/tag1593.xml><?xml version="1.0" encoding="utf-8"?>
<p:tagLst xmlns:p="http://schemas.openxmlformats.org/presentationml/2006/main">
  <p:tag name="KSO_WM_UNIT_TEXT_PART_ID_V2" val="a-3-1"/>
  <p:tag name="KSO_WM_UNIT_ISCONTENTSTITLE" val="0"/>
  <p:tag name="KSO_WM_UNIT_PRESET_TEXT" val="单击此处可添加您的大标题内容"/>
  <p:tag name="KSO_WM_UNIT_NOCLEAR" val="0"/>
  <p:tag name="KSO_WM_UNIT_SHOW_EDIT_AREA_INDICATION" val="0"/>
  <p:tag name="KSO_WM_UNIT_VALUE" val="17"/>
  <p:tag name="KSO_WM_UNIT_HIGHLIGHT" val="0"/>
  <p:tag name="KSO_WM_UNIT_COMPATIBLE" val="0"/>
  <p:tag name="KSO_WM_UNIT_DIAGRAM_ISNUMVISUAL" val="0"/>
  <p:tag name="KSO_WM_UNIT_DIAGRAM_IS_NEED_ADD_PATH_ANIM" val="0"/>
  <p:tag name="KSO_WM_UNIT_DIAGRAM_ISREFERUNIT" val="0"/>
  <p:tag name="KSO_WM_UNIT_TYPE" val="a"/>
  <p:tag name="KSO_WM_UNIT_INDEX" val="1"/>
  <p:tag name="KSO_WM_UNIT_ID" val="diagram20202568_1*a*1"/>
  <p:tag name="KSO_WM_TEMPLATE_CATEGORY" val="diagram"/>
  <p:tag name="KSO_WM_TEMPLATE_INDEX" val="20202568"/>
  <p:tag name="KSO_WM_UNIT_LAYERLEVEL" val="1"/>
  <p:tag name="KSO_WM_TAG_VERSION" val="1.0"/>
  <p:tag name="KSO_WM_BEAUTIFY_FLAG" val="#wm#"/>
</p:tagLst>
</file>

<file path=ppt/tags/tag1594.xml><?xml version="1.0" encoding="utf-8"?>
<p:tagLst xmlns:p="http://schemas.openxmlformats.org/presentationml/2006/main">
  <p:tag name="KSO_WM_SLIDE_ID" val="diagram20202568_1"/>
  <p:tag name="KSO_WM_TEMPLATE_SUBCATEGORY" val="0"/>
  <p:tag name="KSO_WM_TEMPLATE_MASTER_TYPE" val="0"/>
  <p:tag name="KSO_WM_TEMPLATE_COLOR_TYPE" val="0"/>
  <p:tag name="KSO_WM_SLIDE_ITEM_CNT" val="0"/>
  <p:tag name="KSO_WM_SLIDE_INDEX" val="1"/>
  <p:tag name="KSO_WM_TEMPLATE_MASTER_THUMB_INDEX" val="0"/>
  <p:tag name="KSO_WM_UNIT_SHOW_EDIT_AREA_INDICATION" val="0"/>
  <p:tag name="KSO_WM_TAG_VERSION" val="1.0"/>
  <p:tag name="KSO_WM_BEAUTIFY_FLAG" val="#wm#"/>
  <p:tag name="KSO_WM_TEMPLATE_CATEGORY" val="diagram"/>
  <p:tag name="KSO_WM_TEMPLATE_INDEX" val="20202568"/>
  <p:tag name="KSO_WM_SLIDE_LAYOUT" val="a_f"/>
  <p:tag name="KSO_WM_SLIDE_LAYOUT_CNT" val="1_2"/>
  <p:tag name="KSO_WM_SLIDE_TYPE" val="text"/>
  <p:tag name="KSO_WM_SLIDE_SUBTYPE" val="pureTxt"/>
  <p:tag name="KSO_WM_SLIDE_SIZE" val="1024*543"/>
  <p:tag name="KSO_WM_SLIDE_POSITION" val="-25*0"/>
</p:tagLst>
</file>

<file path=ppt/tags/tag1595.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
  <p:tag name="KSO_WM_UNIT_ID" val="diagram20202568_1*i*1"/>
  <p:tag name="KSO_WM_TEMPLATE_CATEGORY" val="diagram"/>
  <p:tag name="KSO_WM_TEMPLATE_INDEX" val="20202568"/>
  <p:tag name="KSO_WM_UNIT_LAYERLEVEL" val="1"/>
  <p:tag name="KSO_WM_TAG_VERSION" val="1.0"/>
  <p:tag name="KSO_WM_BEAUTIFY_FLAG" val="#wm#"/>
</p:tagLst>
</file>

<file path=ppt/tags/tag1596.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2"/>
  <p:tag name="KSO_WM_UNIT_ID" val="diagram20202568_1*i*2"/>
  <p:tag name="KSO_WM_TEMPLATE_CATEGORY" val="diagram"/>
  <p:tag name="KSO_WM_TEMPLATE_INDEX" val="20202568"/>
  <p:tag name="KSO_WM_UNIT_LAYERLEVEL" val="1"/>
  <p:tag name="KSO_WM_TAG_VERSION" val="1.0"/>
  <p:tag name="KSO_WM_BEAUTIFY_FLAG" val="#wm#"/>
</p:tagLst>
</file>

<file path=ppt/tags/tag1597.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3"/>
  <p:tag name="KSO_WM_UNIT_ID" val="diagram20202568_1*i*3"/>
  <p:tag name="KSO_WM_TEMPLATE_CATEGORY" val="diagram"/>
  <p:tag name="KSO_WM_TEMPLATE_INDEX" val="20202568"/>
  <p:tag name="KSO_WM_UNIT_LAYERLEVEL" val="1"/>
  <p:tag name="KSO_WM_TAG_VERSION" val="1.0"/>
  <p:tag name="KSO_WM_BEAUTIFY_FLAG" val="#wm#"/>
</p:tagLst>
</file>

<file path=ppt/tags/tag1598.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4"/>
  <p:tag name="KSO_WM_UNIT_ID" val="diagram20202568_1*i*4"/>
  <p:tag name="KSO_WM_TEMPLATE_CATEGORY" val="diagram"/>
  <p:tag name="KSO_WM_TEMPLATE_INDEX" val="20202568"/>
  <p:tag name="KSO_WM_UNIT_LAYERLEVEL" val="1"/>
  <p:tag name="KSO_WM_TAG_VERSION" val="1.0"/>
  <p:tag name="KSO_WM_BEAUTIFY_FLAG" val="#wm#"/>
</p:tagLst>
</file>

<file path=ppt/tags/tag1599.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5"/>
  <p:tag name="KSO_WM_UNIT_ID" val="diagram20202568_1*i*5"/>
  <p:tag name="KSO_WM_TEMPLATE_CATEGORY" val="diagram"/>
  <p:tag name="KSO_WM_TEMPLATE_INDEX" val="20202568"/>
  <p:tag name="KSO_WM_UNIT_LAYERLEVEL" val="1"/>
  <p:tag name="KSO_WM_TAG_VERSION" val="1.0"/>
  <p:tag name="KSO_WM_BEAUTIFY_FLAG" val="#wm#"/>
</p:tagLst>
</file>

<file path=ppt/tags/tag16.xml><?xml version="1.0" encoding="utf-8"?>
<p:tagLst xmlns:p="http://schemas.openxmlformats.org/presentationml/2006/main">
  <p:tag name="KSO_WM_DIAGRAM_VIRTUALLY_FRAME" val="{&quot;height&quot;:260.35,&quot;left&quot;:55.75,&quot;top&quot;:212.7,&quot;width&quot;:839.4}"/>
</p:tagLst>
</file>

<file path=ppt/tags/tag160.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5"/>
  <p:tag name="KSO_WM_UNIT_ID" val="diagram20202572_1*i*5"/>
  <p:tag name="KSO_WM_TEMPLATE_CATEGORY" val="diagram"/>
  <p:tag name="KSO_WM_TEMPLATE_INDEX" val="20202572"/>
  <p:tag name="KSO_WM_UNIT_LAYERLEVEL" val="1"/>
  <p:tag name="KSO_WM_TAG_VERSION" val="1.0"/>
  <p:tag name="KSO_WM_BEAUTIFY_FLAG" val="#wm#"/>
</p:tagLst>
</file>

<file path=ppt/tags/tag1600.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6"/>
  <p:tag name="KSO_WM_UNIT_ID" val="diagram20202568_1*i*6"/>
  <p:tag name="KSO_WM_TEMPLATE_CATEGORY" val="diagram"/>
  <p:tag name="KSO_WM_TEMPLATE_INDEX" val="20202568"/>
  <p:tag name="KSO_WM_UNIT_LAYERLEVEL" val="1"/>
  <p:tag name="KSO_WM_TAG_VERSION" val="1.0"/>
  <p:tag name="KSO_WM_BEAUTIFY_FLAG" val="#wm#"/>
</p:tagLst>
</file>

<file path=ppt/tags/tag1601.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7"/>
  <p:tag name="KSO_WM_UNIT_ID" val="diagram20202568_1*i*7"/>
  <p:tag name="KSO_WM_TEMPLATE_CATEGORY" val="diagram"/>
  <p:tag name="KSO_WM_TEMPLATE_INDEX" val="20202568"/>
  <p:tag name="KSO_WM_UNIT_LAYERLEVEL" val="1"/>
  <p:tag name="KSO_WM_TAG_VERSION" val="1.0"/>
  <p:tag name="KSO_WM_BEAUTIFY_FLAG" val="#wm#"/>
</p:tagLst>
</file>

<file path=ppt/tags/tag1602.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8"/>
  <p:tag name="KSO_WM_UNIT_ID" val="diagram20202568_1*i*8"/>
  <p:tag name="KSO_WM_TEMPLATE_CATEGORY" val="diagram"/>
  <p:tag name="KSO_WM_TEMPLATE_INDEX" val="20202568"/>
  <p:tag name="KSO_WM_UNIT_LAYERLEVEL" val="1"/>
  <p:tag name="KSO_WM_TAG_VERSION" val="1.0"/>
  <p:tag name="KSO_WM_BEAUTIFY_FLAG" val="#wm#"/>
</p:tagLst>
</file>

<file path=ppt/tags/tag1603.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9"/>
  <p:tag name="KSO_WM_UNIT_ID" val="diagram20202568_1*i*9"/>
  <p:tag name="KSO_WM_TEMPLATE_CATEGORY" val="diagram"/>
  <p:tag name="KSO_WM_TEMPLATE_INDEX" val="20202568"/>
  <p:tag name="KSO_WM_UNIT_LAYERLEVEL" val="1"/>
  <p:tag name="KSO_WM_TAG_VERSION" val="1.0"/>
  <p:tag name="KSO_WM_BEAUTIFY_FLAG" val="#wm#"/>
</p:tagLst>
</file>

<file path=ppt/tags/tag1604.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0"/>
  <p:tag name="KSO_WM_UNIT_ID" val="diagram20202568_1*i*10"/>
  <p:tag name="KSO_WM_TEMPLATE_CATEGORY" val="diagram"/>
  <p:tag name="KSO_WM_TEMPLATE_INDEX" val="20202568"/>
  <p:tag name="KSO_WM_UNIT_LAYERLEVEL" val="1"/>
  <p:tag name="KSO_WM_TAG_VERSION" val="1.0"/>
  <p:tag name="KSO_WM_BEAUTIFY_FLAG" val="#wm#"/>
</p:tagLst>
</file>

<file path=ppt/tags/tag1605.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1"/>
  <p:tag name="KSO_WM_UNIT_ID" val="diagram20202568_1*i*11"/>
  <p:tag name="KSO_WM_TEMPLATE_CATEGORY" val="diagram"/>
  <p:tag name="KSO_WM_TEMPLATE_INDEX" val="20202568"/>
  <p:tag name="KSO_WM_UNIT_LAYERLEVEL" val="1"/>
  <p:tag name="KSO_WM_TAG_VERSION" val="1.0"/>
  <p:tag name="KSO_WM_BEAUTIFY_FLAG" val="#wm#"/>
</p:tagLst>
</file>

<file path=ppt/tags/tag1606.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2"/>
  <p:tag name="KSO_WM_UNIT_ID" val="diagram20202568_1*i*12"/>
  <p:tag name="KSO_WM_TEMPLATE_CATEGORY" val="diagram"/>
  <p:tag name="KSO_WM_TEMPLATE_INDEX" val="20202568"/>
  <p:tag name="KSO_WM_UNIT_LAYERLEVEL" val="1"/>
  <p:tag name="KSO_WM_TAG_VERSION" val="1.0"/>
  <p:tag name="KSO_WM_BEAUTIFY_FLAG" val="#wm#"/>
</p:tagLst>
</file>

<file path=ppt/tags/tag1607.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3"/>
  <p:tag name="KSO_WM_UNIT_ID" val="diagram20202568_1*i*13"/>
  <p:tag name="KSO_WM_TEMPLATE_CATEGORY" val="diagram"/>
  <p:tag name="KSO_WM_TEMPLATE_INDEX" val="20202568"/>
  <p:tag name="KSO_WM_UNIT_LAYERLEVEL" val="1"/>
  <p:tag name="KSO_WM_TAG_VERSION" val="1.0"/>
  <p:tag name="KSO_WM_BEAUTIFY_FLAG" val="#wm#"/>
</p:tagLst>
</file>

<file path=ppt/tags/tag1608.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4"/>
  <p:tag name="KSO_WM_UNIT_ID" val="diagram20202568_1*i*14"/>
  <p:tag name="KSO_WM_TEMPLATE_CATEGORY" val="diagram"/>
  <p:tag name="KSO_WM_TEMPLATE_INDEX" val="20202568"/>
  <p:tag name="KSO_WM_UNIT_LAYERLEVEL" val="1"/>
  <p:tag name="KSO_WM_TAG_VERSION" val="1.0"/>
  <p:tag name="KSO_WM_BEAUTIFY_FLAG" val="#wm#"/>
</p:tagLst>
</file>

<file path=ppt/tags/tag1609.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5"/>
  <p:tag name="KSO_WM_UNIT_ID" val="diagram20202568_1*i*15"/>
  <p:tag name="KSO_WM_TEMPLATE_CATEGORY" val="diagram"/>
  <p:tag name="KSO_WM_TEMPLATE_INDEX" val="20202568"/>
  <p:tag name="KSO_WM_UNIT_LAYERLEVEL" val="1"/>
  <p:tag name="KSO_WM_TAG_VERSION" val="1.0"/>
  <p:tag name="KSO_WM_BEAUTIFY_FLAG" val="#wm#"/>
</p:tagLst>
</file>

<file path=ppt/tags/tag161.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6"/>
  <p:tag name="KSO_WM_UNIT_ID" val="diagram20202572_1*i*6"/>
  <p:tag name="KSO_WM_TEMPLATE_CATEGORY" val="diagram"/>
  <p:tag name="KSO_WM_TEMPLATE_INDEX" val="20202572"/>
  <p:tag name="KSO_WM_UNIT_LAYERLEVEL" val="1"/>
  <p:tag name="KSO_WM_TAG_VERSION" val="1.0"/>
  <p:tag name="KSO_WM_BEAUTIFY_FLAG" val="#wm#"/>
</p:tagLst>
</file>

<file path=ppt/tags/tag1610.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6"/>
  <p:tag name="KSO_WM_UNIT_ID" val="diagram20202568_1*i*16"/>
  <p:tag name="KSO_WM_TEMPLATE_CATEGORY" val="diagram"/>
  <p:tag name="KSO_WM_TEMPLATE_INDEX" val="20202568"/>
  <p:tag name="KSO_WM_UNIT_LAYERLEVEL" val="1"/>
  <p:tag name="KSO_WM_TAG_VERSION" val="1.0"/>
  <p:tag name="KSO_WM_BEAUTIFY_FLAG" val="#wm#"/>
</p:tagLst>
</file>

<file path=ppt/tags/tag1611.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7"/>
  <p:tag name="KSO_WM_UNIT_ID" val="diagram20202568_1*i*17"/>
  <p:tag name="KSO_WM_TEMPLATE_CATEGORY" val="diagram"/>
  <p:tag name="KSO_WM_TEMPLATE_INDEX" val="20202568"/>
  <p:tag name="KSO_WM_UNIT_LAYERLEVEL" val="1"/>
  <p:tag name="KSO_WM_TAG_VERSION" val="1.0"/>
  <p:tag name="KSO_WM_BEAUTIFY_FLAG" val="#wm#"/>
</p:tagLst>
</file>

<file path=ppt/tags/tag1612.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8"/>
  <p:tag name="KSO_WM_UNIT_ID" val="diagram20202568_1*i*18"/>
  <p:tag name="KSO_WM_TEMPLATE_CATEGORY" val="diagram"/>
  <p:tag name="KSO_WM_TEMPLATE_INDEX" val="20202568"/>
  <p:tag name="KSO_WM_UNIT_LAYERLEVEL" val="1"/>
  <p:tag name="KSO_WM_TAG_VERSION" val="1.0"/>
  <p:tag name="KSO_WM_BEAUTIFY_FLAG" val="#wm#"/>
</p:tagLst>
</file>

<file path=ppt/tags/tag1613.xml><?xml version="1.0" encoding="utf-8"?>
<p:tagLst xmlns:p="http://schemas.openxmlformats.org/presentationml/2006/main">
  <p:tag name="KSO_WM_UNIT_TEXT_PART_ID_V2" val="d-1-1"/>
  <p:tag name="KSO_WM_UNIT_PRESET_TEXT" val="单击此处添加小标题&#13;点击此处添加正&#13;文字是您思想的&#13;请尽量言简意赅&#13;的阐述您的观点"/>
  <p:tag name="KSO_WM_UNIT_NOCLEAR" val="1"/>
  <p:tag name="KSO_WM_UNIT_SHOW_EDIT_AREA_INDICATION" val="0"/>
  <p:tag name="KSO_WM_UNIT_VALUE" val="78"/>
  <p:tag name="KSO_WM_UNIT_HIGHLIGHT" val="0"/>
  <p:tag name="KSO_WM_UNIT_COMPATIBLE" val="0"/>
  <p:tag name="KSO_WM_UNIT_DIAGRAM_ISNUMVISUAL" val="0"/>
  <p:tag name="KSO_WM_UNIT_DIAGRAM_IS_NEED_ADD_PATH_ANIM" val="0"/>
  <p:tag name="KSO_WM_UNIT_DIAGRAM_ISREFERUNIT" val="0"/>
  <p:tag name="KSO_WM_UNIT_TYPE" val="f"/>
  <p:tag name="KSO_WM_UNIT_INDEX" val="1"/>
  <p:tag name="KSO_WM_UNIT_ID" val="diagram20202568_1*f*1"/>
  <p:tag name="KSO_WM_TEMPLATE_CATEGORY" val="diagram"/>
  <p:tag name="KSO_WM_TEMPLATE_INDEX" val="20202568"/>
  <p:tag name="KSO_WM_UNIT_LAYERLEVEL" val="1"/>
  <p:tag name="KSO_WM_TAG_VERSION" val="1.0"/>
  <p:tag name="KSO_WM_BEAUTIFY_FLAG" val="#wm#"/>
</p:tagLst>
</file>

<file path=ppt/tags/tag1614.xml><?xml version="1.0" encoding="utf-8"?>
<p:tagLst xmlns:p="http://schemas.openxmlformats.org/presentationml/2006/main">
  <p:tag name="KSO_WM_UNIT_TEXT_PART_ID_V2" val="a-3-1"/>
  <p:tag name="KSO_WM_UNIT_ISCONTENTSTITLE" val="0"/>
  <p:tag name="KSO_WM_UNIT_PRESET_TEXT" val="单击此处可添加您的大标题内容"/>
  <p:tag name="KSO_WM_UNIT_NOCLEAR" val="0"/>
  <p:tag name="KSO_WM_UNIT_SHOW_EDIT_AREA_INDICATION" val="0"/>
  <p:tag name="KSO_WM_UNIT_VALUE" val="17"/>
  <p:tag name="KSO_WM_UNIT_HIGHLIGHT" val="0"/>
  <p:tag name="KSO_WM_UNIT_COMPATIBLE" val="0"/>
  <p:tag name="KSO_WM_UNIT_DIAGRAM_ISNUMVISUAL" val="0"/>
  <p:tag name="KSO_WM_UNIT_DIAGRAM_IS_NEED_ADD_PATH_ANIM" val="0"/>
  <p:tag name="KSO_WM_UNIT_DIAGRAM_ISREFERUNIT" val="0"/>
  <p:tag name="KSO_WM_UNIT_TYPE" val="a"/>
  <p:tag name="KSO_WM_UNIT_INDEX" val="1"/>
  <p:tag name="KSO_WM_UNIT_ID" val="diagram20202568_1*a*1"/>
  <p:tag name="KSO_WM_TEMPLATE_CATEGORY" val="diagram"/>
  <p:tag name="KSO_WM_TEMPLATE_INDEX" val="20202568"/>
  <p:tag name="KSO_WM_UNIT_LAYERLEVEL" val="1"/>
  <p:tag name="KSO_WM_TAG_VERSION" val="1.0"/>
  <p:tag name="KSO_WM_BEAUTIFY_FLAG" val="#wm#"/>
</p:tagLst>
</file>

<file path=ppt/tags/tag1615.xml><?xml version="1.0" encoding="utf-8"?>
<p:tagLst xmlns:p="http://schemas.openxmlformats.org/presentationml/2006/main">
  <p:tag name="KSO_WM_SLIDE_ID" val="diagram20202568_1"/>
  <p:tag name="KSO_WM_TEMPLATE_SUBCATEGORY" val="0"/>
  <p:tag name="KSO_WM_TEMPLATE_MASTER_TYPE" val="0"/>
  <p:tag name="KSO_WM_TEMPLATE_COLOR_TYPE" val="0"/>
  <p:tag name="KSO_WM_SLIDE_ITEM_CNT" val="0"/>
  <p:tag name="KSO_WM_SLIDE_INDEX" val="1"/>
  <p:tag name="KSO_WM_TEMPLATE_MASTER_THUMB_INDEX" val="0"/>
  <p:tag name="KSO_WM_UNIT_SHOW_EDIT_AREA_INDICATION" val="0"/>
  <p:tag name="KSO_WM_TAG_VERSION" val="1.0"/>
  <p:tag name="KSO_WM_BEAUTIFY_FLAG" val="#wm#"/>
  <p:tag name="KSO_WM_TEMPLATE_CATEGORY" val="diagram"/>
  <p:tag name="KSO_WM_TEMPLATE_INDEX" val="20202568"/>
  <p:tag name="KSO_WM_SLIDE_LAYOUT" val="a_f"/>
  <p:tag name="KSO_WM_SLIDE_LAYOUT_CNT" val="1_2"/>
  <p:tag name="KSO_WM_SLIDE_TYPE" val="text"/>
  <p:tag name="KSO_WM_SLIDE_SUBTYPE" val="pureTxt"/>
  <p:tag name="KSO_WM_SLIDE_SIZE" val="1024*543"/>
  <p:tag name="KSO_WM_SLIDE_POSITION" val="-25*0"/>
</p:tagLst>
</file>

<file path=ppt/tags/tag1616.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
  <p:tag name="KSO_WM_UNIT_ID" val="diagram20202568_1*i*1"/>
  <p:tag name="KSO_WM_TEMPLATE_CATEGORY" val="diagram"/>
  <p:tag name="KSO_WM_TEMPLATE_INDEX" val="20202568"/>
  <p:tag name="KSO_WM_UNIT_LAYERLEVEL" val="1"/>
  <p:tag name="KSO_WM_TAG_VERSION" val="1.0"/>
  <p:tag name="KSO_WM_BEAUTIFY_FLAG" val="#wm#"/>
</p:tagLst>
</file>

<file path=ppt/tags/tag1617.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2"/>
  <p:tag name="KSO_WM_UNIT_ID" val="diagram20202568_1*i*2"/>
  <p:tag name="KSO_WM_TEMPLATE_CATEGORY" val="diagram"/>
  <p:tag name="KSO_WM_TEMPLATE_INDEX" val="20202568"/>
  <p:tag name="KSO_WM_UNIT_LAYERLEVEL" val="1"/>
  <p:tag name="KSO_WM_TAG_VERSION" val="1.0"/>
  <p:tag name="KSO_WM_BEAUTIFY_FLAG" val="#wm#"/>
</p:tagLst>
</file>

<file path=ppt/tags/tag1618.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3"/>
  <p:tag name="KSO_WM_UNIT_ID" val="diagram20202568_1*i*3"/>
  <p:tag name="KSO_WM_TEMPLATE_CATEGORY" val="diagram"/>
  <p:tag name="KSO_WM_TEMPLATE_INDEX" val="20202568"/>
  <p:tag name="KSO_WM_UNIT_LAYERLEVEL" val="1"/>
  <p:tag name="KSO_WM_TAG_VERSION" val="1.0"/>
  <p:tag name="KSO_WM_BEAUTIFY_FLAG" val="#wm#"/>
</p:tagLst>
</file>

<file path=ppt/tags/tag1619.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4"/>
  <p:tag name="KSO_WM_UNIT_ID" val="diagram20202568_1*i*4"/>
  <p:tag name="KSO_WM_TEMPLATE_CATEGORY" val="diagram"/>
  <p:tag name="KSO_WM_TEMPLATE_INDEX" val="20202568"/>
  <p:tag name="KSO_WM_UNIT_LAYERLEVEL" val="1"/>
  <p:tag name="KSO_WM_TAG_VERSION" val="1.0"/>
  <p:tag name="KSO_WM_BEAUTIFY_FLAG" val="#wm#"/>
</p:tagLst>
</file>

<file path=ppt/tags/tag162.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7"/>
  <p:tag name="KSO_WM_UNIT_ID" val="diagram20202572_1*i*7"/>
  <p:tag name="KSO_WM_TEMPLATE_CATEGORY" val="diagram"/>
  <p:tag name="KSO_WM_TEMPLATE_INDEX" val="20202572"/>
  <p:tag name="KSO_WM_UNIT_LAYERLEVEL" val="1"/>
  <p:tag name="KSO_WM_TAG_VERSION" val="1.0"/>
  <p:tag name="KSO_WM_BEAUTIFY_FLAG" val="#wm#"/>
</p:tagLst>
</file>

<file path=ppt/tags/tag1620.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5"/>
  <p:tag name="KSO_WM_UNIT_ID" val="diagram20202568_1*i*5"/>
  <p:tag name="KSO_WM_TEMPLATE_CATEGORY" val="diagram"/>
  <p:tag name="KSO_WM_TEMPLATE_INDEX" val="20202568"/>
  <p:tag name="KSO_WM_UNIT_LAYERLEVEL" val="1"/>
  <p:tag name="KSO_WM_TAG_VERSION" val="1.0"/>
  <p:tag name="KSO_WM_BEAUTIFY_FLAG" val="#wm#"/>
</p:tagLst>
</file>

<file path=ppt/tags/tag1621.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6"/>
  <p:tag name="KSO_WM_UNIT_ID" val="diagram20202568_1*i*6"/>
  <p:tag name="KSO_WM_TEMPLATE_CATEGORY" val="diagram"/>
  <p:tag name="KSO_WM_TEMPLATE_INDEX" val="20202568"/>
  <p:tag name="KSO_WM_UNIT_LAYERLEVEL" val="1"/>
  <p:tag name="KSO_WM_TAG_VERSION" val="1.0"/>
  <p:tag name="KSO_WM_BEAUTIFY_FLAG" val="#wm#"/>
</p:tagLst>
</file>

<file path=ppt/tags/tag1622.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7"/>
  <p:tag name="KSO_WM_UNIT_ID" val="diagram20202568_1*i*7"/>
  <p:tag name="KSO_WM_TEMPLATE_CATEGORY" val="diagram"/>
  <p:tag name="KSO_WM_TEMPLATE_INDEX" val="20202568"/>
  <p:tag name="KSO_WM_UNIT_LAYERLEVEL" val="1"/>
  <p:tag name="KSO_WM_TAG_VERSION" val="1.0"/>
  <p:tag name="KSO_WM_BEAUTIFY_FLAG" val="#wm#"/>
</p:tagLst>
</file>

<file path=ppt/tags/tag1623.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8"/>
  <p:tag name="KSO_WM_UNIT_ID" val="diagram20202568_1*i*8"/>
  <p:tag name="KSO_WM_TEMPLATE_CATEGORY" val="diagram"/>
  <p:tag name="KSO_WM_TEMPLATE_INDEX" val="20202568"/>
  <p:tag name="KSO_WM_UNIT_LAYERLEVEL" val="1"/>
  <p:tag name="KSO_WM_TAG_VERSION" val="1.0"/>
  <p:tag name="KSO_WM_BEAUTIFY_FLAG" val="#wm#"/>
</p:tagLst>
</file>

<file path=ppt/tags/tag1624.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9"/>
  <p:tag name="KSO_WM_UNIT_ID" val="diagram20202568_1*i*9"/>
  <p:tag name="KSO_WM_TEMPLATE_CATEGORY" val="diagram"/>
  <p:tag name="KSO_WM_TEMPLATE_INDEX" val="20202568"/>
  <p:tag name="KSO_WM_UNIT_LAYERLEVEL" val="1"/>
  <p:tag name="KSO_WM_TAG_VERSION" val="1.0"/>
  <p:tag name="KSO_WM_BEAUTIFY_FLAG" val="#wm#"/>
</p:tagLst>
</file>

<file path=ppt/tags/tag1625.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0"/>
  <p:tag name="KSO_WM_UNIT_ID" val="diagram20202568_1*i*10"/>
  <p:tag name="KSO_WM_TEMPLATE_CATEGORY" val="diagram"/>
  <p:tag name="KSO_WM_TEMPLATE_INDEX" val="20202568"/>
  <p:tag name="KSO_WM_UNIT_LAYERLEVEL" val="1"/>
  <p:tag name="KSO_WM_TAG_VERSION" val="1.0"/>
  <p:tag name="KSO_WM_BEAUTIFY_FLAG" val="#wm#"/>
</p:tagLst>
</file>

<file path=ppt/tags/tag1626.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1"/>
  <p:tag name="KSO_WM_UNIT_ID" val="diagram20202568_1*i*11"/>
  <p:tag name="KSO_WM_TEMPLATE_CATEGORY" val="diagram"/>
  <p:tag name="KSO_WM_TEMPLATE_INDEX" val="20202568"/>
  <p:tag name="KSO_WM_UNIT_LAYERLEVEL" val="1"/>
  <p:tag name="KSO_WM_TAG_VERSION" val="1.0"/>
  <p:tag name="KSO_WM_BEAUTIFY_FLAG" val="#wm#"/>
</p:tagLst>
</file>

<file path=ppt/tags/tag1627.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2"/>
  <p:tag name="KSO_WM_UNIT_ID" val="diagram20202568_1*i*12"/>
  <p:tag name="KSO_WM_TEMPLATE_CATEGORY" val="diagram"/>
  <p:tag name="KSO_WM_TEMPLATE_INDEX" val="20202568"/>
  <p:tag name="KSO_WM_UNIT_LAYERLEVEL" val="1"/>
  <p:tag name="KSO_WM_TAG_VERSION" val="1.0"/>
  <p:tag name="KSO_WM_BEAUTIFY_FLAG" val="#wm#"/>
</p:tagLst>
</file>

<file path=ppt/tags/tag1628.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3"/>
  <p:tag name="KSO_WM_UNIT_ID" val="diagram20202568_1*i*13"/>
  <p:tag name="KSO_WM_TEMPLATE_CATEGORY" val="diagram"/>
  <p:tag name="KSO_WM_TEMPLATE_INDEX" val="20202568"/>
  <p:tag name="KSO_WM_UNIT_LAYERLEVEL" val="1"/>
  <p:tag name="KSO_WM_TAG_VERSION" val="1.0"/>
  <p:tag name="KSO_WM_BEAUTIFY_FLAG" val="#wm#"/>
</p:tagLst>
</file>

<file path=ppt/tags/tag1629.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4"/>
  <p:tag name="KSO_WM_UNIT_ID" val="diagram20202568_1*i*14"/>
  <p:tag name="KSO_WM_TEMPLATE_CATEGORY" val="diagram"/>
  <p:tag name="KSO_WM_TEMPLATE_INDEX" val="20202568"/>
  <p:tag name="KSO_WM_UNIT_LAYERLEVEL" val="1"/>
  <p:tag name="KSO_WM_TAG_VERSION" val="1.0"/>
  <p:tag name="KSO_WM_BEAUTIFY_FLAG" val="#wm#"/>
</p:tagLst>
</file>

<file path=ppt/tags/tag163.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8"/>
  <p:tag name="KSO_WM_UNIT_ID" val="diagram20202572_1*i*8"/>
  <p:tag name="KSO_WM_TEMPLATE_CATEGORY" val="diagram"/>
  <p:tag name="KSO_WM_TEMPLATE_INDEX" val="20202572"/>
  <p:tag name="KSO_WM_UNIT_LAYERLEVEL" val="1"/>
  <p:tag name="KSO_WM_TAG_VERSION" val="1.0"/>
  <p:tag name="KSO_WM_BEAUTIFY_FLAG" val="#wm#"/>
</p:tagLst>
</file>

<file path=ppt/tags/tag1630.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5"/>
  <p:tag name="KSO_WM_UNIT_ID" val="diagram20202568_1*i*15"/>
  <p:tag name="KSO_WM_TEMPLATE_CATEGORY" val="diagram"/>
  <p:tag name="KSO_WM_TEMPLATE_INDEX" val="20202568"/>
  <p:tag name="KSO_WM_UNIT_LAYERLEVEL" val="1"/>
  <p:tag name="KSO_WM_TAG_VERSION" val="1.0"/>
  <p:tag name="KSO_WM_BEAUTIFY_FLAG" val="#wm#"/>
</p:tagLst>
</file>

<file path=ppt/tags/tag1631.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6"/>
  <p:tag name="KSO_WM_UNIT_ID" val="diagram20202568_1*i*16"/>
  <p:tag name="KSO_WM_TEMPLATE_CATEGORY" val="diagram"/>
  <p:tag name="KSO_WM_TEMPLATE_INDEX" val="20202568"/>
  <p:tag name="KSO_WM_UNIT_LAYERLEVEL" val="1"/>
  <p:tag name="KSO_WM_TAG_VERSION" val="1.0"/>
  <p:tag name="KSO_WM_BEAUTIFY_FLAG" val="#wm#"/>
</p:tagLst>
</file>

<file path=ppt/tags/tag1632.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7"/>
  <p:tag name="KSO_WM_UNIT_ID" val="diagram20202568_1*i*17"/>
  <p:tag name="KSO_WM_TEMPLATE_CATEGORY" val="diagram"/>
  <p:tag name="KSO_WM_TEMPLATE_INDEX" val="20202568"/>
  <p:tag name="KSO_WM_UNIT_LAYERLEVEL" val="1"/>
  <p:tag name="KSO_WM_TAG_VERSION" val="1.0"/>
  <p:tag name="KSO_WM_BEAUTIFY_FLAG" val="#wm#"/>
</p:tagLst>
</file>

<file path=ppt/tags/tag1633.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8"/>
  <p:tag name="KSO_WM_UNIT_ID" val="diagram20202568_1*i*18"/>
  <p:tag name="KSO_WM_TEMPLATE_CATEGORY" val="diagram"/>
  <p:tag name="KSO_WM_TEMPLATE_INDEX" val="20202568"/>
  <p:tag name="KSO_WM_UNIT_LAYERLEVEL" val="1"/>
  <p:tag name="KSO_WM_TAG_VERSION" val="1.0"/>
  <p:tag name="KSO_WM_BEAUTIFY_FLAG" val="#wm#"/>
</p:tagLst>
</file>

<file path=ppt/tags/tag1634.xml><?xml version="1.0" encoding="utf-8"?>
<p:tagLst xmlns:p="http://schemas.openxmlformats.org/presentationml/2006/main">
  <p:tag name="KSO_WM_UNIT_TEXT_PART_ID_V2" val="d-1-1"/>
  <p:tag name="KSO_WM_UNIT_PRESET_TEXT" val="单击此处添加小标题&#13;点击此处添加正&#13;文字是您思想的&#13;请尽量言简意赅&#13;的阐述您的观点"/>
  <p:tag name="KSO_WM_UNIT_NOCLEAR" val="1"/>
  <p:tag name="KSO_WM_UNIT_SHOW_EDIT_AREA_INDICATION" val="0"/>
  <p:tag name="KSO_WM_UNIT_VALUE" val="78"/>
  <p:tag name="KSO_WM_UNIT_HIGHLIGHT" val="0"/>
  <p:tag name="KSO_WM_UNIT_COMPATIBLE" val="0"/>
  <p:tag name="KSO_WM_UNIT_DIAGRAM_ISNUMVISUAL" val="0"/>
  <p:tag name="KSO_WM_UNIT_DIAGRAM_IS_NEED_ADD_PATH_ANIM" val="0"/>
  <p:tag name="KSO_WM_UNIT_DIAGRAM_ISREFERUNIT" val="0"/>
  <p:tag name="KSO_WM_UNIT_TYPE" val="f"/>
  <p:tag name="KSO_WM_UNIT_INDEX" val="1"/>
  <p:tag name="KSO_WM_UNIT_ID" val="diagram20202568_1*f*1"/>
  <p:tag name="KSO_WM_TEMPLATE_CATEGORY" val="diagram"/>
  <p:tag name="KSO_WM_TEMPLATE_INDEX" val="20202568"/>
  <p:tag name="KSO_WM_UNIT_LAYERLEVEL" val="1"/>
  <p:tag name="KSO_WM_TAG_VERSION" val="1.0"/>
  <p:tag name="KSO_WM_BEAUTIFY_FLAG" val="#wm#"/>
</p:tagLst>
</file>

<file path=ppt/tags/tag1635.xml><?xml version="1.0" encoding="utf-8"?>
<p:tagLst xmlns:p="http://schemas.openxmlformats.org/presentationml/2006/main">
  <p:tag name="KSO_WM_UNIT_TEXT_PART_ID_V2" val="a-3-1"/>
  <p:tag name="KSO_WM_UNIT_ISCONTENTSTITLE" val="0"/>
  <p:tag name="KSO_WM_UNIT_PRESET_TEXT" val="单击此处可添加您的大标题内容"/>
  <p:tag name="KSO_WM_UNIT_NOCLEAR" val="0"/>
  <p:tag name="KSO_WM_UNIT_SHOW_EDIT_AREA_INDICATION" val="0"/>
  <p:tag name="KSO_WM_UNIT_VALUE" val="17"/>
  <p:tag name="KSO_WM_UNIT_HIGHLIGHT" val="0"/>
  <p:tag name="KSO_WM_UNIT_COMPATIBLE" val="0"/>
  <p:tag name="KSO_WM_UNIT_DIAGRAM_ISNUMVISUAL" val="0"/>
  <p:tag name="KSO_WM_UNIT_DIAGRAM_IS_NEED_ADD_PATH_ANIM" val="0"/>
  <p:tag name="KSO_WM_UNIT_DIAGRAM_ISREFERUNIT" val="0"/>
  <p:tag name="KSO_WM_UNIT_TYPE" val="a"/>
  <p:tag name="KSO_WM_UNIT_INDEX" val="1"/>
  <p:tag name="KSO_WM_UNIT_ID" val="diagram20202568_1*a*1"/>
  <p:tag name="KSO_WM_TEMPLATE_CATEGORY" val="diagram"/>
  <p:tag name="KSO_WM_TEMPLATE_INDEX" val="20202568"/>
  <p:tag name="KSO_WM_UNIT_LAYERLEVEL" val="1"/>
  <p:tag name="KSO_WM_TAG_VERSION" val="1.0"/>
  <p:tag name="KSO_WM_BEAUTIFY_FLAG" val="#wm#"/>
</p:tagLst>
</file>

<file path=ppt/tags/tag1636.xml><?xml version="1.0" encoding="utf-8"?>
<p:tagLst xmlns:p="http://schemas.openxmlformats.org/presentationml/2006/main">
  <p:tag name="KSO_WM_SLIDE_ID" val="diagram20202568_1"/>
  <p:tag name="KSO_WM_TEMPLATE_SUBCATEGORY" val="0"/>
  <p:tag name="KSO_WM_TEMPLATE_MASTER_TYPE" val="0"/>
  <p:tag name="KSO_WM_TEMPLATE_COLOR_TYPE" val="0"/>
  <p:tag name="KSO_WM_SLIDE_ITEM_CNT" val="0"/>
  <p:tag name="KSO_WM_SLIDE_INDEX" val="1"/>
  <p:tag name="KSO_WM_TEMPLATE_MASTER_THUMB_INDEX" val="0"/>
  <p:tag name="KSO_WM_UNIT_SHOW_EDIT_AREA_INDICATION" val="0"/>
  <p:tag name="KSO_WM_TAG_VERSION" val="1.0"/>
  <p:tag name="KSO_WM_BEAUTIFY_FLAG" val="#wm#"/>
  <p:tag name="KSO_WM_TEMPLATE_CATEGORY" val="diagram"/>
  <p:tag name="KSO_WM_TEMPLATE_INDEX" val="20202568"/>
  <p:tag name="KSO_WM_SLIDE_LAYOUT" val="a_f"/>
  <p:tag name="KSO_WM_SLIDE_LAYOUT_CNT" val="1_2"/>
  <p:tag name="KSO_WM_SLIDE_TYPE" val="text"/>
  <p:tag name="KSO_WM_SLIDE_SUBTYPE" val="pureTxt"/>
  <p:tag name="KSO_WM_SLIDE_SIZE" val="1024*543"/>
  <p:tag name="KSO_WM_SLIDE_POSITION" val="-25*0"/>
</p:tagLst>
</file>

<file path=ppt/tags/tag1637.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
  <p:tag name="KSO_WM_UNIT_ID" val="diagram20202576_1*i*1"/>
  <p:tag name="KSO_WM_TEMPLATE_CATEGORY" val="diagram"/>
  <p:tag name="KSO_WM_TEMPLATE_INDEX" val="20202576"/>
  <p:tag name="KSO_WM_UNIT_LAYERLEVEL" val="1"/>
  <p:tag name="KSO_WM_TAG_VERSION" val="1.0"/>
  <p:tag name="KSO_WM_BEAUTIFY_FLAG" val="#wm#"/>
</p:tagLst>
</file>

<file path=ppt/tags/tag1638.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2"/>
  <p:tag name="KSO_WM_UNIT_ID" val="diagram20202576_1*i*2"/>
  <p:tag name="KSO_WM_TEMPLATE_CATEGORY" val="diagram"/>
  <p:tag name="KSO_WM_TEMPLATE_INDEX" val="20202576"/>
  <p:tag name="KSO_WM_UNIT_LAYERLEVEL" val="1"/>
  <p:tag name="KSO_WM_TAG_VERSION" val="1.0"/>
  <p:tag name="KSO_WM_BEAUTIFY_FLAG" val="#wm#"/>
</p:tagLst>
</file>

<file path=ppt/tags/tag1639.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3"/>
  <p:tag name="KSO_WM_UNIT_ID" val="diagram20202576_1*i*3"/>
  <p:tag name="KSO_WM_TEMPLATE_CATEGORY" val="diagram"/>
  <p:tag name="KSO_WM_TEMPLATE_INDEX" val="20202576"/>
  <p:tag name="KSO_WM_UNIT_LAYERLEVEL" val="1"/>
  <p:tag name="KSO_WM_TAG_VERSION" val="1.0"/>
  <p:tag name="KSO_WM_BEAUTIFY_FLAG" val="#wm#"/>
</p:tagLst>
</file>

<file path=ppt/tags/tag164.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9"/>
  <p:tag name="KSO_WM_UNIT_ID" val="diagram20202572_1*i*9"/>
  <p:tag name="KSO_WM_TEMPLATE_CATEGORY" val="diagram"/>
  <p:tag name="KSO_WM_TEMPLATE_INDEX" val="20202572"/>
  <p:tag name="KSO_WM_UNIT_LAYERLEVEL" val="1"/>
  <p:tag name="KSO_WM_TAG_VERSION" val="1.0"/>
  <p:tag name="KSO_WM_BEAUTIFY_FLAG" val="#wm#"/>
</p:tagLst>
</file>

<file path=ppt/tags/tag1640.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4"/>
  <p:tag name="KSO_WM_UNIT_ID" val="diagram20202576_1*i*4"/>
  <p:tag name="KSO_WM_TEMPLATE_CATEGORY" val="diagram"/>
  <p:tag name="KSO_WM_TEMPLATE_INDEX" val="20202576"/>
  <p:tag name="KSO_WM_UNIT_LAYERLEVEL" val="1"/>
  <p:tag name="KSO_WM_TAG_VERSION" val="1.0"/>
  <p:tag name="KSO_WM_BEAUTIFY_FLAG" val="#wm#"/>
</p:tagLst>
</file>

<file path=ppt/tags/tag1641.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5"/>
  <p:tag name="KSO_WM_UNIT_ID" val="diagram20202576_1*i*5"/>
  <p:tag name="KSO_WM_TEMPLATE_CATEGORY" val="diagram"/>
  <p:tag name="KSO_WM_TEMPLATE_INDEX" val="20202576"/>
  <p:tag name="KSO_WM_UNIT_LAYERLEVEL" val="1"/>
  <p:tag name="KSO_WM_TAG_VERSION" val="1.0"/>
  <p:tag name="KSO_WM_BEAUTIFY_FLAG" val="#wm#"/>
</p:tagLst>
</file>

<file path=ppt/tags/tag1642.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6"/>
  <p:tag name="KSO_WM_UNIT_ID" val="diagram20202576_1*i*6"/>
  <p:tag name="KSO_WM_TEMPLATE_CATEGORY" val="diagram"/>
  <p:tag name="KSO_WM_TEMPLATE_INDEX" val="20202576"/>
  <p:tag name="KSO_WM_UNIT_LAYERLEVEL" val="1"/>
  <p:tag name="KSO_WM_TAG_VERSION" val="1.0"/>
  <p:tag name="KSO_WM_BEAUTIFY_FLAG" val="#wm#"/>
</p:tagLst>
</file>

<file path=ppt/tags/tag1643.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7"/>
  <p:tag name="KSO_WM_UNIT_ID" val="diagram20202576_1*i*7"/>
  <p:tag name="KSO_WM_TEMPLATE_CATEGORY" val="diagram"/>
  <p:tag name="KSO_WM_TEMPLATE_INDEX" val="20202576"/>
  <p:tag name="KSO_WM_UNIT_LAYERLEVEL" val="1"/>
  <p:tag name="KSO_WM_TAG_VERSION" val="1.0"/>
  <p:tag name="KSO_WM_BEAUTIFY_FLAG" val="#wm#"/>
</p:tagLst>
</file>

<file path=ppt/tags/tag1644.xml><?xml version="1.0" encoding="utf-8"?>
<p:tagLst xmlns:p="http://schemas.openxmlformats.org/presentationml/2006/main">
  <p:tag name="KSO_WM_UNIT_TEXT_PART_ID_V2" val="d-3-1"/>
  <p:tag name="KSO_WM_UNIT_PRESET_TEXT" val="单击此处添加小标题&#13;点击此处添加正文，文字是您思想的提炼，为了最终呈现发布的良好效果，请尽量言简意赅的阐述观点；根据需要可酌情增减文字，以便观者可以准确理解您所传达的信息。"/>
  <p:tag name="KSO_WM_UNIT_NOCLEAR" val="1"/>
  <p:tag name="KSO_WM_UNIT_SHOW_EDIT_AREA_INDICATION" val="0"/>
  <p:tag name="KSO_WM_UNIT_VALUE" val="156"/>
  <p:tag name="KSO_WM_UNIT_HIGHLIGHT" val="0"/>
  <p:tag name="KSO_WM_UNIT_COMPATIBLE" val="0"/>
  <p:tag name="KSO_WM_UNIT_DIAGRAM_ISNUMVISUAL" val="0"/>
  <p:tag name="KSO_WM_UNIT_DIAGRAM_IS_NEED_ADD_PATH_ANIM" val="0"/>
  <p:tag name="KSO_WM_UNIT_DIAGRAM_ISREFERUNIT" val="0"/>
  <p:tag name="KSO_WM_UNIT_TYPE" val="f"/>
  <p:tag name="KSO_WM_UNIT_INDEX" val="1"/>
  <p:tag name="KSO_WM_UNIT_ID" val="diagram20202576_1*f*1"/>
  <p:tag name="KSO_WM_TEMPLATE_CATEGORY" val="diagram"/>
  <p:tag name="KSO_WM_TEMPLATE_INDEX" val="20202576"/>
  <p:tag name="KSO_WM_UNIT_LAYERLEVEL" val="1"/>
  <p:tag name="KSO_WM_TAG_VERSION" val="1.0"/>
  <p:tag name="KSO_WM_BEAUTIFY_FLAG" val="#wm#"/>
</p:tagLst>
</file>

<file path=ppt/tags/tag1645.xml><?xml version="1.0" encoding="utf-8"?>
<p:tagLst xmlns:p="http://schemas.openxmlformats.org/presentationml/2006/main">
  <p:tag name="KSO_WM_UNIT_TEXT_PART_ID_V2" val="d-3-1"/>
  <p:tag name="KSO_WM_UNIT_PRESET_TEXT" val="单击此处添加小标题&#13;点击此处添加正文，文字是您思想的提炼，为了最终呈现发布的良好效果，请尽量言简意赅的阐述观点；根据需要可酌情增减文字。&#13;您的正文已经字字珠玑，但信息却千丝万缕，需要用更多的文字来表达&#13;但请您尽可能提炼思想的精髓&#13;恰如其分的表达观点，往往事半功倍&#13;为了能让您有更直观的字数感受，并进一步方便使用，我们为您标注了最适合的位置。您输入的文字到这里时，就是最佳视觉效果。"/>
  <p:tag name="KSO_WM_UNIT_NOCLEAR" val="1"/>
  <p:tag name="KSO_WM_UNIT_SHOW_EDIT_AREA_INDICATION" val="0"/>
  <p:tag name="KSO_WM_UNIT_VALUE" val="351"/>
  <p:tag name="KSO_WM_UNIT_HIGHLIGHT" val="0"/>
  <p:tag name="KSO_WM_UNIT_COMPATIBLE" val="0"/>
  <p:tag name="KSO_WM_UNIT_DIAGRAM_ISNUMVISUAL" val="0"/>
  <p:tag name="KSO_WM_UNIT_DIAGRAM_IS_NEED_ADD_PATH_ANIM" val="0"/>
  <p:tag name="KSO_WM_UNIT_DIAGRAM_ISREFERUNIT" val="0"/>
  <p:tag name="KSO_WM_UNIT_TYPE" val="f"/>
  <p:tag name="KSO_WM_UNIT_INDEX" val="2"/>
  <p:tag name="KSO_WM_UNIT_ID" val="diagram20202576_1*f*2"/>
  <p:tag name="KSO_WM_TEMPLATE_CATEGORY" val="diagram"/>
  <p:tag name="KSO_WM_TEMPLATE_INDEX" val="20202576"/>
  <p:tag name="KSO_WM_UNIT_LAYERLEVEL" val="1"/>
  <p:tag name="KSO_WM_TAG_VERSION" val="1.0"/>
  <p:tag name="KSO_WM_BEAUTIFY_FLAG" val="#wm#"/>
</p:tagLst>
</file>

<file path=ppt/tags/tag1646.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8"/>
  <p:tag name="KSO_WM_UNIT_ID" val="diagram20202576_1*i*8"/>
  <p:tag name="KSO_WM_TEMPLATE_CATEGORY" val="diagram"/>
  <p:tag name="KSO_WM_TEMPLATE_INDEX" val="20202576"/>
  <p:tag name="KSO_WM_UNIT_LAYERLEVEL" val="1"/>
  <p:tag name="KSO_WM_TAG_VERSION" val="1.0"/>
  <p:tag name="KSO_WM_BEAUTIFY_FLAG" val="#wm#"/>
</p:tagLst>
</file>

<file path=ppt/tags/tag1647.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9"/>
  <p:tag name="KSO_WM_UNIT_ID" val="diagram20202576_1*i*9"/>
  <p:tag name="KSO_WM_TEMPLATE_CATEGORY" val="diagram"/>
  <p:tag name="KSO_WM_TEMPLATE_INDEX" val="20202576"/>
  <p:tag name="KSO_WM_UNIT_LAYERLEVEL" val="1"/>
  <p:tag name="KSO_WM_TAG_VERSION" val="1.0"/>
  <p:tag name="KSO_WM_BEAUTIFY_FLAG" val="#wm#"/>
</p:tagLst>
</file>

<file path=ppt/tags/tag1648.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0"/>
  <p:tag name="KSO_WM_UNIT_ID" val="diagram20202576_1*i*10"/>
  <p:tag name="KSO_WM_TEMPLATE_CATEGORY" val="diagram"/>
  <p:tag name="KSO_WM_TEMPLATE_INDEX" val="20202576"/>
  <p:tag name="KSO_WM_UNIT_LAYERLEVEL" val="1"/>
  <p:tag name="KSO_WM_TAG_VERSION" val="1.0"/>
  <p:tag name="KSO_WM_BEAUTIFY_FLAG" val="#wm#"/>
</p:tagLst>
</file>

<file path=ppt/tags/tag1649.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1"/>
  <p:tag name="KSO_WM_UNIT_ID" val="diagram20202576_1*i*11"/>
  <p:tag name="KSO_WM_TEMPLATE_CATEGORY" val="diagram"/>
  <p:tag name="KSO_WM_TEMPLATE_INDEX" val="20202576"/>
  <p:tag name="KSO_WM_UNIT_LAYERLEVEL" val="1"/>
  <p:tag name="KSO_WM_TAG_VERSION" val="1.0"/>
  <p:tag name="KSO_WM_BEAUTIFY_FLAG" val="#wm#"/>
</p:tagLst>
</file>

<file path=ppt/tags/tag165.xml><?xml version="1.0" encoding="utf-8"?>
<p:tagLst xmlns:p="http://schemas.openxmlformats.org/presentationml/2006/main">
  <p:tag name="KSO_WM_UNIT_TEXT_PART_ID_V2" val="d-5-1"/>
  <p:tag name="KSO_WM_UNIT_PRESET_TEXT" val="点击此处添加正文，文字是您思想的提炼，请言简意赅的阐述您的观点&#13;根据需要您可以酌情增减文字，以便观者可以准确的理解您所传达的完整信息。&#13;为了最终演示发布的良好效果，请您尽量提炼思想的精髓。"/>
  <p:tag name="KSO_WM_UNIT_NOCLEAR" val="1"/>
  <p:tag name="KSO_WM_UNIT_SHOW_EDIT_AREA_INDICATION" val="0"/>
  <p:tag name="KSO_WM_UNIT_VALUE" val="147"/>
  <p:tag name="KSO_WM_UNIT_HIGHLIGHT" val="0"/>
  <p:tag name="KSO_WM_UNIT_COMPATIBLE" val="0"/>
  <p:tag name="KSO_WM_UNIT_DIAGRAM_ISNUMVISUAL" val="0"/>
  <p:tag name="KSO_WM_UNIT_DIAGRAM_IS_NEED_ADD_PATH_ANIM" val="0"/>
  <p:tag name="KSO_WM_UNIT_DIAGRAM_ISREFERUNIT" val="0"/>
  <p:tag name="KSO_WM_UNIT_TYPE" val="f"/>
  <p:tag name="KSO_WM_UNIT_INDEX" val="1"/>
  <p:tag name="KSO_WM_UNIT_ID" val="diagram20202572_1*f*1"/>
  <p:tag name="KSO_WM_TEMPLATE_CATEGORY" val="diagram"/>
  <p:tag name="KSO_WM_TEMPLATE_INDEX" val="20202572"/>
  <p:tag name="KSO_WM_UNIT_LAYERLEVEL" val="1"/>
  <p:tag name="KSO_WM_TAG_VERSION" val="1.0"/>
  <p:tag name="KSO_WM_BEAUTIFY_FLAG" val="#wm#"/>
</p:tagLst>
</file>

<file path=ppt/tags/tag1650.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2"/>
  <p:tag name="KSO_WM_UNIT_ID" val="diagram20202576_1*i*12"/>
  <p:tag name="KSO_WM_TEMPLATE_CATEGORY" val="diagram"/>
  <p:tag name="KSO_WM_TEMPLATE_INDEX" val="20202576"/>
  <p:tag name="KSO_WM_UNIT_LAYERLEVEL" val="1"/>
  <p:tag name="KSO_WM_TAG_VERSION" val="1.0"/>
  <p:tag name="KSO_WM_BEAUTIFY_FLAG" val="#wm#"/>
</p:tagLst>
</file>

<file path=ppt/tags/tag1651.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3"/>
  <p:tag name="KSO_WM_UNIT_ID" val="diagram20202576_1*i*13"/>
  <p:tag name="KSO_WM_TEMPLATE_CATEGORY" val="diagram"/>
  <p:tag name="KSO_WM_TEMPLATE_INDEX" val="20202576"/>
  <p:tag name="KSO_WM_UNIT_LAYERLEVEL" val="1"/>
  <p:tag name="KSO_WM_TAG_VERSION" val="1.0"/>
  <p:tag name="KSO_WM_BEAUTIFY_FLAG" val="#wm#"/>
</p:tagLst>
</file>

<file path=ppt/tags/tag1652.xml><?xml version="1.0" encoding="utf-8"?>
<p:tagLst xmlns:p="http://schemas.openxmlformats.org/presentationml/2006/main">
  <p:tag name="KSO_WM_BEAUTIFY_FLAG" val="#wm#"/>
  <p:tag name="KSO_WM_TEMPLATE_CATEGORY" val="diagram"/>
  <p:tag name="KSO_WM_TEMPLATE_INDEX" val="20202576"/>
  <p:tag name="KSO_WM_SLIDE_ID" val="diagram20202576_1"/>
  <p:tag name="KSO_WM_SLIDE_ITEM_CNT" val="0"/>
  <p:tag name="KSO_WM_SLIDE_INDEX" val="1"/>
  <p:tag name="KSO_WM_TAG_VERSION" val="1.0"/>
  <p:tag name="KSO_WM_SLIDE_TYPE" val="text"/>
  <p:tag name="KSO_WM_SLIDE_SUBTYPE" val="pureTxt"/>
  <p:tag name="KSO_WM_SLIDE_SIZE" val="960*540"/>
  <p:tag name="KSO_WM_SLIDE_POSITION" val="0*0"/>
  <p:tag name="KSO_WM_SLIDE_LAYOUT" val="f"/>
  <p:tag name="KSO_WM_SLIDE_LAYOUT_CNT" val="2"/>
  <p:tag name="KSO_WM_TEMPLATE_SUBCATEGORY" val="0"/>
  <p:tag name="KSO_WM_TEMPLATE_MASTER_TYPE" val="0"/>
  <p:tag name="KSO_WM_TEMPLATE_COLOR_TYPE" val="0"/>
  <p:tag name="KSO_WM_TEMPLATE_MASTER_THUMB_INDEX" val="0"/>
  <p:tag name="KSO_WM_UNIT_SHOW_EDIT_AREA_INDICATION" val="0"/>
</p:tagLst>
</file>

<file path=ppt/tags/tag1653.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
  <p:tag name="KSO_WM_UNIT_ID" val="diagram20202576_1*i*1"/>
  <p:tag name="KSO_WM_TEMPLATE_CATEGORY" val="diagram"/>
  <p:tag name="KSO_WM_TEMPLATE_INDEX" val="20202576"/>
  <p:tag name="KSO_WM_UNIT_LAYERLEVEL" val="1"/>
  <p:tag name="KSO_WM_TAG_VERSION" val="1.0"/>
  <p:tag name="KSO_WM_BEAUTIFY_FLAG" val="#wm#"/>
</p:tagLst>
</file>

<file path=ppt/tags/tag1654.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2"/>
  <p:tag name="KSO_WM_UNIT_ID" val="diagram20202576_1*i*2"/>
  <p:tag name="KSO_WM_TEMPLATE_CATEGORY" val="diagram"/>
  <p:tag name="KSO_WM_TEMPLATE_INDEX" val="20202576"/>
  <p:tag name="KSO_WM_UNIT_LAYERLEVEL" val="1"/>
  <p:tag name="KSO_WM_TAG_VERSION" val="1.0"/>
  <p:tag name="KSO_WM_BEAUTIFY_FLAG" val="#wm#"/>
</p:tagLst>
</file>

<file path=ppt/tags/tag1655.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3"/>
  <p:tag name="KSO_WM_UNIT_ID" val="diagram20202576_1*i*3"/>
  <p:tag name="KSO_WM_TEMPLATE_CATEGORY" val="diagram"/>
  <p:tag name="KSO_WM_TEMPLATE_INDEX" val="20202576"/>
  <p:tag name="KSO_WM_UNIT_LAYERLEVEL" val="1"/>
  <p:tag name="KSO_WM_TAG_VERSION" val="1.0"/>
  <p:tag name="KSO_WM_BEAUTIFY_FLAG" val="#wm#"/>
</p:tagLst>
</file>

<file path=ppt/tags/tag1656.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4"/>
  <p:tag name="KSO_WM_UNIT_ID" val="diagram20202576_1*i*4"/>
  <p:tag name="KSO_WM_TEMPLATE_CATEGORY" val="diagram"/>
  <p:tag name="KSO_WM_TEMPLATE_INDEX" val="20202576"/>
  <p:tag name="KSO_WM_UNIT_LAYERLEVEL" val="1"/>
  <p:tag name="KSO_WM_TAG_VERSION" val="1.0"/>
  <p:tag name="KSO_WM_BEAUTIFY_FLAG" val="#wm#"/>
</p:tagLst>
</file>

<file path=ppt/tags/tag1657.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5"/>
  <p:tag name="KSO_WM_UNIT_ID" val="diagram20202576_1*i*5"/>
  <p:tag name="KSO_WM_TEMPLATE_CATEGORY" val="diagram"/>
  <p:tag name="KSO_WM_TEMPLATE_INDEX" val="20202576"/>
  <p:tag name="KSO_WM_UNIT_LAYERLEVEL" val="1"/>
  <p:tag name="KSO_WM_TAG_VERSION" val="1.0"/>
  <p:tag name="KSO_WM_BEAUTIFY_FLAG" val="#wm#"/>
</p:tagLst>
</file>

<file path=ppt/tags/tag1658.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6"/>
  <p:tag name="KSO_WM_UNIT_ID" val="diagram20202576_1*i*6"/>
  <p:tag name="KSO_WM_TEMPLATE_CATEGORY" val="diagram"/>
  <p:tag name="KSO_WM_TEMPLATE_INDEX" val="20202576"/>
  <p:tag name="KSO_WM_UNIT_LAYERLEVEL" val="1"/>
  <p:tag name="KSO_WM_TAG_VERSION" val="1.0"/>
  <p:tag name="KSO_WM_BEAUTIFY_FLAG" val="#wm#"/>
</p:tagLst>
</file>

<file path=ppt/tags/tag1659.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7"/>
  <p:tag name="KSO_WM_UNIT_ID" val="diagram20202576_1*i*7"/>
  <p:tag name="KSO_WM_TEMPLATE_CATEGORY" val="diagram"/>
  <p:tag name="KSO_WM_TEMPLATE_INDEX" val="20202576"/>
  <p:tag name="KSO_WM_UNIT_LAYERLEVEL" val="1"/>
  <p:tag name="KSO_WM_TAG_VERSION" val="1.0"/>
  <p:tag name="KSO_WM_BEAUTIFY_FLAG" val="#wm#"/>
</p:tagLst>
</file>

<file path=ppt/tags/tag166.xml><?xml version="1.0" encoding="utf-8"?>
<p:tagLst xmlns:p="http://schemas.openxmlformats.org/presentationml/2006/main">
  <p:tag name="KSO_WM_UNIT_TEXT_PART_ID_V2" val="a-4-1"/>
  <p:tag name="KSO_WM_UNIT_ISCONTENTSTITLE" val="0"/>
  <p:tag name="KSO_WM_UNIT_PRESET_TEXT" val="单击此处可添加您的大标题内容"/>
  <p:tag name="KSO_WM_UNIT_NOCLEAR" val="0"/>
  <p:tag name="KSO_WM_UNIT_SHOW_EDIT_AREA_INDICATION" val="0"/>
  <p:tag name="KSO_WM_UNIT_VALUE" val="25"/>
  <p:tag name="KSO_WM_UNIT_HIGHLIGHT" val="0"/>
  <p:tag name="KSO_WM_UNIT_COMPATIBLE" val="0"/>
  <p:tag name="KSO_WM_UNIT_DIAGRAM_ISNUMVISUAL" val="0"/>
  <p:tag name="KSO_WM_UNIT_DIAGRAM_IS_NEED_ADD_PATH_ANIM" val="0"/>
  <p:tag name="KSO_WM_UNIT_DIAGRAM_ISREFERUNIT" val="0"/>
  <p:tag name="KSO_WM_UNIT_TYPE" val="a"/>
  <p:tag name="KSO_WM_UNIT_INDEX" val="1"/>
  <p:tag name="KSO_WM_UNIT_ID" val="diagram20202572_1*a*1"/>
  <p:tag name="KSO_WM_TEMPLATE_CATEGORY" val="diagram"/>
  <p:tag name="KSO_WM_TEMPLATE_INDEX" val="20202572"/>
  <p:tag name="KSO_WM_UNIT_LAYERLEVEL" val="1"/>
  <p:tag name="KSO_WM_TAG_VERSION" val="1.0"/>
  <p:tag name="KSO_WM_BEAUTIFY_FLAG" val="#wm#"/>
</p:tagLst>
</file>

<file path=ppt/tags/tag1660.xml><?xml version="1.0" encoding="utf-8"?>
<p:tagLst xmlns:p="http://schemas.openxmlformats.org/presentationml/2006/main">
  <p:tag name="KSO_WM_UNIT_TEXT_PART_ID_V2" val="d-3-1"/>
  <p:tag name="KSO_WM_UNIT_PRESET_TEXT" val="单击此处添加小标题&#13;点击此处添加正文，文字是您思想的提炼，为了最终呈现发布的良好效果，请尽量言简意赅的阐述观点；根据需要可酌情增减文字，以便观者可以准确理解您所传达的信息。"/>
  <p:tag name="KSO_WM_UNIT_NOCLEAR" val="1"/>
  <p:tag name="KSO_WM_UNIT_SHOW_EDIT_AREA_INDICATION" val="0"/>
  <p:tag name="KSO_WM_UNIT_VALUE" val="156"/>
  <p:tag name="KSO_WM_UNIT_HIGHLIGHT" val="0"/>
  <p:tag name="KSO_WM_UNIT_COMPATIBLE" val="0"/>
  <p:tag name="KSO_WM_UNIT_DIAGRAM_ISNUMVISUAL" val="0"/>
  <p:tag name="KSO_WM_UNIT_DIAGRAM_IS_NEED_ADD_PATH_ANIM" val="0"/>
  <p:tag name="KSO_WM_UNIT_DIAGRAM_ISREFERUNIT" val="0"/>
  <p:tag name="KSO_WM_UNIT_TYPE" val="f"/>
  <p:tag name="KSO_WM_UNIT_INDEX" val="1"/>
  <p:tag name="KSO_WM_UNIT_ID" val="diagram20202576_1*f*1"/>
  <p:tag name="KSO_WM_TEMPLATE_CATEGORY" val="diagram"/>
  <p:tag name="KSO_WM_TEMPLATE_INDEX" val="20202576"/>
  <p:tag name="KSO_WM_UNIT_LAYERLEVEL" val="1"/>
  <p:tag name="KSO_WM_TAG_VERSION" val="1.0"/>
  <p:tag name="KSO_WM_BEAUTIFY_FLAG" val="#wm#"/>
</p:tagLst>
</file>

<file path=ppt/tags/tag1661.xml><?xml version="1.0" encoding="utf-8"?>
<p:tagLst xmlns:p="http://schemas.openxmlformats.org/presentationml/2006/main">
  <p:tag name="KSO_WM_UNIT_TEXT_PART_ID_V2" val="d-3-1"/>
  <p:tag name="KSO_WM_UNIT_PRESET_TEXT" val="单击此处添加小标题&#13;点击此处添加正文，文字是您思想的提炼，为了最终呈现发布的良好效果，请尽量言简意赅的阐述观点；根据需要可酌情增减文字。&#13;您的正文已经字字珠玑，但信息却千丝万缕，需要用更多的文字来表达&#13;但请您尽可能提炼思想的精髓&#13;恰如其分的表达观点，往往事半功倍&#13;为了能让您有更直观的字数感受，并进一步方便使用，我们为您标注了最适合的位置。您输入的文字到这里时，就是最佳视觉效果。"/>
  <p:tag name="KSO_WM_UNIT_NOCLEAR" val="1"/>
  <p:tag name="KSO_WM_UNIT_SHOW_EDIT_AREA_INDICATION" val="0"/>
  <p:tag name="KSO_WM_UNIT_VALUE" val="351"/>
  <p:tag name="KSO_WM_UNIT_HIGHLIGHT" val="0"/>
  <p:tag name="KSO_WM_UNIT_COMPATIBLE" val="0"/>
  <p:tag name="KSO_WM_UNIT_DIAGRAM_ISNUMVISUAL" val="0"/>
  <p:tag name="KSO_WM_UNIT_DIAGRAM_IS_NEED_ADD_PATH_ANIM" val="0"/>
  <p:tag name="KSO_WM_UNIT_DIAGRAM_ISREFERUNIT" val="0"/>
  <p:tag name="KSO_WM_UNIT_TYPE" val="f"/>
  <p:tag name="KSO_WM_UNIT_INDEX" val="2"/>
  <p:tag name="KSO_WM_UNIT_ID" val="diagram20202576_1*f*2"/>
  <p:tag name="KSO_WM_TEMPLATE_CATEGORY" val="diagram"/>
  <p:tag name="KSO_WM_TEMPLATE_INDEX" val="20202576"/>
  <p:tag name="KSO_WM_UNIT_LAYERLEVEL" val="1"/>
  <p:tag name="KSO_WM_TAG_VERSION" val="1.0"/>
  <p:tag name="KSO_WM_BEAUTIFY_FLAG" val="#wm#"/>
</p:tagLst>
</file>

<file path=ppt/tags/tag1662.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8"/>
  <p:tag name="KSO_WM_UNIT_ID" val="diagram20202576_1*i*8"/>
  <p:tag name="KSO_WM_TEMPLATE_CATEGORY" val="diagram"/>
  <p:tag name="KSO_WM_TEMPLATE_INDEX" val="20202576"/>
  <p:tag name="KSO_WM_UNIT_LAYERLEVEL" val="1"/>
  <p:tag name="KSO_WM_TAG_VERSION" val="1.0"/>
  <p:tag name="KSO_WM_BEAUTIFY_FLAG" val="#wm#"/>
</p:tagLst>
</file>

<file path=ppt/tags/tag1663.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9"/>
  <p:tag name="KSO_WM_UNIT_ID" val="diagram20202576_1*i*9"/>
  <p:tag name="KSO_WM_TEMPLATE_CATEGORY" val="diagram"/>
  <p:tag name="KSO_WM_TEMPLATE_INDEX" val="20202576"/>
  <p:tag name="KSO_WM_UNIT_LAYERLEVEL" val="1"/>
  <p:tag name="KSO_WM_TAG_VERSION" val="1.0"/>
  <p:tag name="KSO_WM_BEAUTIFY_FLAG" val="#wm#"/>
</p:tagLst>
</file>

<file path=ppt/tags/tag1664.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0"/>
  <p:tag name="KSO_WM_UNIT_ID" val="diagram20202576_1*i*10"/>
  <p:tag name="KSO_WM_TEMPLATE_CATEGORY" val="diagram"/>
  <p:tag name="KSO_WM_TEMPLATE_INDEX" val="20202576"/>
  <p:tag name="KSO_WM_UNIT_LAYERLEVEL" val="1"/>
  <p:tag name="KSO_WM_TAG_VERSION" val="1.0"/>
  <p:tag name="KSO_WM_BEAUTIFY_FLAG" val="#wm#"/>
</p:tagLst>
</file>

<file path=ppt/tags/tag1665.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1"/>
  <p:tag name="KSO_WM_UNIT_ID" val="diagram20202576_1*i*11"/>
  <p:tag name="KSO_WM_TEMPLATE_CATEGORY" val="diagram"/>
  <p:tag name="KSO_WM_TEMPLATE_INDEX" val="20202576"/>
  <p:tag name="KSO_WM_UNIT_LAYERLEVEL" val="1"/>
  <p:tag name="KSO_WM_TAG_VERSION" val="1.0"/>
  <p:tag name="KSO_WM_BEAUTIFY_FLAG" val="#wm#"/>
</p:tagLst>
</file>

<file path=ppt/tags/tag1666.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2"/>
  <p:tag name="KSO_WM_UNIT_ID" val="diagram20202576_1*i*12"/>
  <p:tag name="KSO_WM_TEMPLATE_CATEGORY" val="diagram"/>
  <p:tag name="KSO_WM_TEMPLATE_INDEX" val="20202576"/>
  <p:tag name="KSO_WM_UNIT_LAYERLEVEL" val="1"/>
  <p:tag name="KSO_WM_TAG_VERSION" val="1.0"/>
  <p:tag name="KSO_WM_BEAUTIFY_FLAG" val="#wm#"/>
</p:tagLst>
</file>

<file path=ppt/tags/tag1667.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3"/>
  <p:tag name="KSO_WM_UNIT_ID" val="diagram20202576_1*i*13"/>
  <p:tag name="KSO_WM_TEMPLATE_CATEGORY" val="diagram"/>
  <p:tag name="KSO_WM_TEMPLATE_INDEX" val="20202576"/>
  <p:tag name="KSO_WM_UNIT_LAYERLEVEL" val="1"/>
  <p:tag name="KSO_WM_TAG_VERSION" val="1.0"/>
  <p:tag name="KSO_WM_BEAUTIFY_FLAG" val="#wm#"/>
</p:tagLst>
</file>

<file path=ppt/tags/tag1668.xml><?xml version="1.0" encoding="utf-8"?>
<p:tagLst xmlns:p="http://schemas.openxmlformats.org/presentationml/2006/main">
  <p:tag name="KSO_WM_BEAUTIFY_FLAG" val="#wm#"/>
  <p:tag name="KSO_WM_TEMPLATE_CATEGORY" val="diagram"/>
  <p:tag name="KSO_WM_TEMPLATE_INDEX" val="20202576"/>
  <p:tag name="KSO_WM_SLIDE_ID" val="diagram20202576_1"/>
  <p:tag name="KSO_WM_SLIDE_ITEM_CNT" val="0"/>
  <p:tag name="KSO_WM_SLIDE_INDEX" val="1"/>
  <p:tag name="KSO_WM_TAG_VERSION" val="1.0"/>
  <p:tag name="KSO_WM_SLIDE_TYPE" val="text"/>
  <p:tag name="KSO_WM_SLIDE_SUBTYPE" val="pureTxt"/>
  <p:tag name="KSO_WM_SLIDE_SIZE" val="960*540"/>
  <p:tag name="KSO_WM_SLIDE_POSITION" val="0*0"/>
  <p:tag name="KSO_WM_SLIDE_LAYOUT" val="f"/>
  <p:tag name="KSO_WM_SLIDE_LAYOUT_CNT" val="2"/>
  <p:tag name="KSO_WM_TEMPLATE_SUBCATEGORY" val="0"/>
  <p:tag name="KSO_WM_TEMPLATE_MASTER_TYPE" val="0"/>
  <p:tag name="KSO_WM_TEMPLATE_COLOR_TYPE" val="0"/>
  <p:tag name="KSO_WM_TEMPLATE_MASTER_THUMB_INDEX" val="0"/>
  <p:tag name="KSO_WM_UNIT_SHOW_EDIT_AREA_INDICATION" val="0"/>
</p:tagLst>
</file>

<file path=ppt/tags/tag1669.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
  <p:tag name="KSO_WM_UNIT_ID" val="diagram20202576_1*i*1"/>
  <p:tag name="KSO_WM_TEMPLATE_CATEGORY" val="diagram"/>
  <p:tag name="KSO_WM_TEMPLATE_INDEX" val="20202576"/>
  <p:tag name="KSO_WM_UNIT_LAYERLEVEL" val="1"/>
  <p:tag name="KSO_WM_TAG_VERSION" val="1.0"/>
  <p:tag name="KSO_WM_BEAUTIFY_FLAG" val="#wm#"/>
</p:tagLst>
</file>

<file path=ppt/tags/tag167.xml><?xml version="1.0" encoding="utf-8"?>
<p:tagLst xmlns:p="http://schemas.openxmlformats.org/presentationml/2006/main">
  <p:tag name="KSO_WM_BEAUTIFY_FLAG" val="#wm#"/>
  <p:tag name="KSO_WM_TEMPLATE_CATEGORY" val="diagram"/>
  <p:tag name="KSO_WM_TEMPLATE_INDEX" val="20202572"/>
  <p:tag name="KSO_WM_SLIDE_ID" val="diagram20202572_1"/>
  <p:tag name="KSO_WM_TEMPLATE_SUBCATEGORY" val="0"/>
  <p:tag name="KSO_WM_TEMPLATE_MASTER_TYPE" val="0"/>
  <p:tag name="KSO_WM_TEMPLATE_COLOR_TYPE" val="0"/>
  <p:tag name="KSO_WM_SLIDE_ITEM_CNT" val="0"/>
  <p:tag name="KSO_WM_SLIDE_INDEX" val="1"/>
  <p:tag name="KSO_WM_TEMPLATE_MASTER_THUMB_INDEX" val="0"/>
  <p:tag name="KSO_WM_UNIT_SHOW_EDIT_AREA_INDICATION" val="0"/>
  <p:tag name="KSO_WM_TAG_VERSION" val="1.0"/>
  <p:tag name="KSO_WM_SLIDE_LAYOUT" val="a_f"/>
  <p:tag name="KSO_WM_SLIDE_LAYOUT_CNT" val="1_2"/>
  <p:tag name="KSO_WM_SLIDE_TYPE" val="text"/>
  <p:tag name="KSO_WM_SLIDE_SUBTYPE" val="pureTxt"/>
  <p:tag name="KSO_WM_SLIDE_SIZE" val="945*540"/>
  <p:tag name="KSO_WM_SLIDE_POSITION" val="0*0"/>
</p:tagLst>
</file>

<file path=ppt/tags/tag1670.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2"/>
  <p:tag name="KSO_WM_UNIT_ID" val="diagram20202576_1*i*2"/>
  <p:tag name="KSO_WM_TEMPLATE_CATEGORY" val="diagram"/>
  <p:tag name="KSO_WM_TEMPLATE_INDEX" val="20202576"/>
  <p:tag name="KSO_WM_UNIT_LAYERLEVEL" val="1"/>
  <p:tag name="KSO_WM_TAG_VERSION" val="1.0"/>
  <p:tag name="KSO_WM_BEAUTIFY_FLAG" val="#wm#"/>
</p:tagLst>
</file>

<file path=ppt/tags/tag1671.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3"/>
  <p:tag name="KSO_WM_UNIT_ID" val="diagram20202576_1*i*3"/>
  <p:tag name="KSO_WM_TEMPLATE_CATEGORY" val="diagram"/>
  <p:tag name="KSO_WM_TEMPLATE_INDEX" val="20202576"/>
  <p:tag name="KSO_WM_UNIT_LAYERLEVEL" val="1"/>
  <p:tag name="KSO_WM_TAG_VERSION" val="1.0"/>
  <p:tag name="KSO_WM_BEAUTIFY_FLAG" val="#wm#"/>
</p:tagLst>
</file>

<file path=ppt/tags/tag1672.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4"/>
  <p:tag name="KSO_WM_UNIT_ID" val="diagram20202576_1*i*4"/>
  <p:tag name="KSO_WM_TEMPLATE_CATEGORY" val="diagram"/>
  <p:tag name="KSO_WM_TEMPLATE_INDEX" val="20202576"/>
  <p:tag name="KSO_WM_UNIT_LAYERLEVEL" val="1"/>
  <p:tag name="KSO_WM_TAG_VERSION" val="1.0"/>
  <p:tag name="KSO_WM_BEAUTIFY_FLAG" val="#wm#"/>
</p:tagLst>
</file>

<file path=ppt/tags/tag1673.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5"/>
  <p:tag name="KSO_WM_UNIT_ID" val="diagram20202576_1*i*5"/>
  <p:tag name="KSO_WM_TEMPLATE_CATEGORY" val="diagram"/>
  <p:tag name="KSO_WM_TEMPLATE_INDEX" val="20202576"/>
  <p:tag name="KSO_WM_UNIT_LAYERLEVEL" val="1"/>
  <p:tag name="KSO_WM_TAG_VERSION" val="1.0"/>
  <p:tag name="KSO_WM_BEAUTIFY_FLAG" val="#wm#"/>
</p:tagLst>
</file>

<file path=ppt/tags/tag1674.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6"/>
  <p:tag name="KSO_WM_UNIT_ID" val="diagram20202576_1*i*6"/>
  <p:tag name="KSO_WM_TEMPLATE_CATEGORY" val="diagram"/>
  <p:tag name="KSO_WM_TEMPLATE_INDEX" val="20202576"/>
  <p:tag name="KSO_WM_UNIT_LAYERLEVEL" val="1"/>
  <p:tag name="KSO_WM_TAG_VERSION" val="1.0"/>
  <p:tag name="KSO_WM_BEAUTIFY_FLAG" val="#wm#"/>
</p:tagLst>
</file>

<file path=ppt/tags/tag1675.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7"/>
  <p:tag name="KSO_WM_UNIT_ID" val="diagram20202576_1*i*7"/>
  <p:tag name="KSO_WM_TEMPLATE_CATEGORY" val="diagram"/>
  <p:tag name="KSO_WM_TEMPLATE_INDEX" val="20202576"/>
  <p:tag name="KSO_WM_UNIT_LAYERLEVEL" val="1"/>
  <p:tag name="KSO_WM_TAG_VERSION" val="1.0"/>
  <p:tag name="KSO_WM_BEAUTIFY_FLAG" val="#wm#"/>
</p:tagLst>
</file>

<file path=ppt/tags/tag1676.xml><?xml version="1.0" encoding="utf-8"?>
<p:tagLst xmlns:p="http://schemas.openxmlformats.org/presentationml/2006/main">
  <p:tag name="KSO_WM_UNIT_TEXT_PART_ID_V2" val="d-3-1"/>
  <p:tag name="KSO_WM_UNIT_PRESET_TEXT" val="单击此处添加小标题&#13;点击此处添加正文，文字是您思想的提炼，为了最终呈现发布的良好效果，请尽量言简意赅的阐述观点；根据需要可酌情增减文字，以便观者可以准确理解您所传达的信息。"/>
  <p:tag name="KSO_WM_UNIT_NOCLEAR" val="1"/>
  <p:tag name="KSO_WM_UNIT_SHOW_EDIT_AREA_INDICATION" val="0"/>
  <p:tag name="KSO_WM_UNIT_VALUE" val="156"/>
  <p:tag name="KSO_WM_UNIT_HIGHLIGHT" val="0"/>
  <p:tag name="KSO_WM_UNIT_COMPATIBLE" val="0"/>
  <p:tag name="KSO_WM_UNIT_DIAGRAM_ISNUMVISUAL" val="0"/>
  <p:tag name="KSO_WM_UNIT_DIAGRAM_IS_NEED_ADD_PATH_ANIM" val="0"/>
  <p:tag name="KSO_WM_UNIT_DIAGRAM_ISREFERUNIT" val="0"/>
  <p:tag name="KSO_WM_UNIT_TYPE" val="f"/>
  <p:tag name="KSO_WM_UNIT_INDEX" val="1"/>
  <p:tag name="KSO_WM_UNIT_ID" val="diagram20202576_1*f*1"/>
  <p:tag name="KSO_WM_TEMPLATE_CATEGORY" val="diagram"/>
  <p:tag name="KSO_WM_TEMPLATE_INDEX" val="20202576"/>
  <p:tag name="KSO_WM_UNIT_LAYERLEVEL" val="1"/>
  <p:tag name="KSO_WM_TAG_VERSION" val="1.0"/>
  <p:tag name="KSO_WM_BEAUTIFY_FLAG" val="#wm#"/>
</p:tagLst>
</file>

<file path=ppt/tags/tag1677.xml><?xml version="1.0" encoding="utf-8"?>
<p:tagLst xmlns:p="http://schemas.openxmlformats.org/presentationml/2006/main">
  <p:tag name="KSO_WM_UNIT_TEXT_PART_ID_V2" val="d-3-1"/>
  <p:tag name="KSO_WM_UNIT_PRESET_TEXT" val="单击此处添加小标题&#13;点击此处添加正文，文字是您思想的提炼，为了最终呈现发布的良好效果，请尽量言简意赅的阐述观点；根据需要可酌情增减文字。&#13;您的正文已经字字珠玑，但信息却千丝万缕，需要用更多的文字来表达&#13;但请您尽可能提炼思想的精髓&#13;恰如其分的表达观点，往往事半功倍&#13;为了能让您有更直观的字数感受，并进一步方便使用，我们为您标注了最适合的位置。您输入的文字到这里时，就是最佳视觉效果。"/>
  <p:tag name="KSO_WM_UNIT_NOCLEAR" val="1"/>
  <p:tag name="KSO_WM_UNIT_SHOW_EDIT_AREA_INDICATION" val="0"/>
  <p:tag name="KSO_WM_UNIT_VALUE" val="351"/>
  <p:tag name="KSO_WM_UNIT_HIGHLIGHT" val="0"/>
  <p:tag name="KSO_WM_UNIT_COMPATIBLE" val="0"/>
  <p:tag name="KSO_WM_UNIT_DIAGRAM_ISNUMVISUAL" val="0"/>
  <p:tag name="KSO_WM_UNIT_DIAGRAM_IS_NEED_ADD_PATH_ANIM" val="0"/>
  <p:tag name="KSO_WM_UNIT_DIAGRAM_ISREFERUNIT" val="0"/>
  <p:tag name="KSO_WM_UNIT_TYPE" val="f"/>
  <p:tag name="KSO_WM_UNIT_INDEX" val="2"/>
  <p:tag name="KSO_WM_UNIT_ID" val="diagram20202576_1*f*2"/>
  <p:tag name="KSO_WM_TEMPLATE_CATEGORY" val="diagram"/>
  <p:tag name="KSO_WM_TEMPLATE_INDEX" val="20202576"/>
  <p:tag name="KSO_WM_UNIT_LAYERLEVEL" val="1"/>
  <p:tag name="KSO_WM_TAG_VERSION" val="1.0"/>
  <p:tag name="KSO_WM_BEAUTIFY_FLAG" val="#wm#"/>
</p:tagLst>
</file>

<file path=ppt/tags/tag1678.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8"/>
  <p:tag name="KSO_WM_UNIT_ID" val="diagram20202576_1*i*8"/>
  <p:tag name="KSO_WM_TEMPLATE_CATEGORY" val="diagram"/>
  <p:tag name="KSO_WM_TEMPLATE_INDEX" val="20202576"/>
  <p:tag name="KSO_WM_UNIT_LAYERLEVEL" val="1"/>
  <p:tag name="KSO_WM_TAG_VERSION" val="1.0"/>
  <p:tag name="KSO_WM_BEAUTIFY_FLAG" val="#wm#"/>
</p:tagLst>
</file>

<file path=ppt/tags/tag1679.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9"/>
  <p:tag name="KSO_WM_UNIT_ID" val="diagram20202576_1*i*9"/>
  <p:tag name="KSO_WM_TEMPLATE_CATEGORY" val="diagram"/>
  <p:tag name="KSO_WM_TEMPLATE_INDEX" val="20202576"/>
  <p:tag name="KSO_WM_UNIT_LAYERLEVEL" val="1"/>
  <p:tag name="KSO_WM_TAG_VERSION" val="1.0"/>
  <p:tag name="KSO_WM_BEAUTIFY_FLAG" val="#wm#"/>
</p:tagLst>
</file>

<file path=ppt/tags/tag168.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
  <p:tag name="KSO_WM_UNIT_ID" val="diagram20202572_1*i*1"/>
  <p:tag name="KSO_WM_TEMPLATE_CATEGORY" val="diagram"/>
  <p:tag name="KSO_WM_TEMPLATE_INDEX" val="20202572"/>
  <p:tag name="KSO_WM_UNIT_LAYERLEVEL" val="1"/>
  <p:tag name="KSO_WM_TAG_VERSION" val="1.0"/>
  <p:tag name="KSO_WM_BEAUTIFY_FLAG" val="#wm#"/>
</p:tagLst>
</file>

<file path=ppt/tags/tag1680.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0"/>
  <p:tag name="KSO_WM_UNIT_ID" val="diagram20202576_1*i*10"/>
  <p:tag name="KSO_WM_TEMPLATE_CATEGORY" val="diagram"/>
  <p:tag name="KSO_WM_TEMPLATE_INDEX" val="20202576"/>
  <p:tag name="KSO_WM_UNIT_LAYERLEVEL" val="1"/>
  <p:tag name="KSO_WM_TAG_VERSION" val="1.0"/>
  <p:tag name="KSO_WM_BEAUTIFY_FLAG" val="#wm#"/>
</p:tagLst>
</file>

<file path=ppt/tags/tag1681.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1"/>
  <p:tag name="KSO_WM_UNIT_ID" val="diagram20202576_1*i*11"/>
  <p:tag name="KSO_WM_TEMPLATE_CATEGORY" val="diagram"/>
  <p:tag name="KSO_WM_TEMPLATE_INDEX" val="20202576"/>
  <p:tag name="KSO_WM_UNIT_LAYERLEVEL" val="1"/>
  <p:tag name="KSO_WM_TAG_VERSION" val="1.0"/>
  <p:tag name="KSO_WM_BEAUTIFY_FLAG" val="#wm#"/>
</p:tagLst>
</file>

<file path=ppt/tags/tag1682.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2"/>
  <p:tag name="KSO_WM_UNIT_ID" val="diagram20202576_1*i*12"/>
  <p:tag name="KSO_WM_TEMPLATE_CATEGORY" val="diagram"/>
  <p:tag name="KSO_WM_TEMPLATE_INDEX" val="20202576"/>
  <p:tag name="KSO_WM_UNIT_LAYERLEVEL" val="1"/>
  <p:tag name="KSO_WM_TAG_VERSION" val="1.0"/>
  <p:tag name="KSO_WM_BEAUTIFY_FLAG" val="#wm#"/>
</p:tagLst>
</file>

<file path=ppt/tags/tag1683.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3"/>
  <p:tag name="KSO_WM_UNIT_ID" val="diagram20202576_1*i*13"/>
  <p:tag name="KSO_WM_TEMPLATE_CATEGORY" val="diagram"/>
  <p:tag name="KSO_WM_TEMPLATE_INDEX" val="20202576"/>
  <p:tag name="KSO_WM_UNIT_LAYERLEVEL" val="1"/>
  <p:tag name="KSO_WM_TAG_VERSION" val="1.0"/>
  <p:tag name="KSO_WM_BEAUTIFY_FLAG" val="#wm#"/>
</p:tagLst>
</file>

<file path=ppt/tags/tag1684.xml><?xml version="1.0" encoding="utf-8"?>
<p:tagLst xmlns:p="http://schemas.openxmlformats.org/presentationml/2006/main">
  <p:tag name="KSO_WM_BEAUTIFY_FLAG" val="#wm#"/>
  <p:tag name="KSO_WM_TEMPLATE_CATEGORY" val="diagram"/>
  <p:tag name="KSO_WM_TEMPLATE_INDEX" val="20202576"/>
  <p:tag name="KSO_WM_SLIDE_ID" val="diagram20202576_1"/>
  <p:tag name="KSO_WM_SLIDE_ITEM_CNT" val="0"/>
  <p:tag name="KSO_WM_SLIDE_INDEX" val="1"/>
  <p:tag name="KSO_WM_TAG_VERSION" val="1.0"/>
  <p:tag name="KSO_WM_SLIDE_TYPE" val="text"/>
  <p:tag name="KSO_WM_SLIDE_SUBTYPE" val="pureTxt"/>
  <p:tag name="KSO_WM_SLIDE_SIZE" val="960*540"/>
  <p:tag name="KSO_WM_SLIDE_POSITION" val="0*0"/>
  <p:tag name="KSO_WM_SLIDE_LAYOUT" val="f"/>
  <p:tag name="KSO_WM_SLIDE_LAYOUT_CNT" val="2"/>
  <p:tag name="KSO_WM_TEMPLATE_SUBCATEGORY" val="0"/>
  <p:tag name="KSO_WM_TEMPLATE_MASTER_TYPE" val="0"/>
  <p:tag name="KSO_WM_TEMPLATE_COLOR_TYPE" val="0"/>
  <p:tag name="KSO_WM_TEMPLATE_MASTER_THUMB_INDEX" val="0"/>
  <p:tag name="KSO_WM_UNIT_SHOW_EDIT_AREA_INDICATION" val="0"/>
</p:tagLst>
</file>

<file path=ppt/tags/tag1685.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
  <p:tag name="KSO_WM_UNIT_ID" val="diagram20202576_1*i*1"/>
  <p:tag name="KSO_WM_TEMPLATE_CATEGORY" val="diagram"/>
  <p:tag name="KSO_WM_TEMPLATE_INDEX" val="20202576"/>
  <p:tag name="KSO_WM_UNIT_LAYERLEVEL" val="1"/>
  <p:tag name="KSO_WM_TAG_VERSION" val="1.0"/>
  <p:tag name="KSO_WM_BEAUTIFY_FLAG" val="#wm#"/>
</p:tagLst>
</file>

<file path=ppt/tags/tag1686.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2"/>
  <p:tag name="KSO_WM_UNIT_ID" val="diagram20202576_1*i*2"/>
  <p:tag name="KSO_WM_TEMPLATE_CATEGORY" val="diagram"/>
  <p:tag name="KSO_WM_TEMPLATE_INDEX" val="20202576"/>
  <p:tag name="KSO_WM_UNIT_LAYERLEVEL" val="1"/>
  <p:tag name="KSO_WM_TAG_VERSION" val="1.0"/>
  <p:tag name="KSO_WM_BEAUTIFY_FLAG" val="#wm#"/>
</p:tagLst>
</file>

<file path=ppt/tags/tag1687.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3"/>
  <p:tag name="KSO_WM_UNIT_ID" val="diagram20202576_1*i*3"/>
  <p:tag name="KSO_WM_TEMPLATE_CATEGORY" val="diagram"/>
  <p:tag name="KSO_WM_TEMPLATE_INDEX" val="20202576"/>
  <p:tag name="KSO_WM_UNIT_LAYERLEVEL" val="1"/>
  <p:tag name="KSO_WM_TAG_VERSION" val="1.0"/>
  <p:tag name="KSO_WM_BEAUTIFY_FLAG" val="#wm#"/>
</p:tagLst>
</file>

<file path=ppt/tags/tag1688.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4"/>
  <p:tag name="KSO_WM_UNIT_ID" val="diagram20202576_1*i*4"/>
  <p:tag name="KSO_WM_TEMPLATE_CATEGORY" val="diagram"/>
  <p:tag name="KSO_WM_TEMPLATE_INDEX" val="20202576"/>
  <p:tag name="KSO_WM_UNIT_LAYERLEVEL" val="1"/>
  <p:tag name="KSO_WM_TAG_VERSION" val="1.0"/>
  <p:tag name="KSO_WM_BEAUTIFY_FLAG" val="#wm#"/>
</p:tagLst>
</file>

<file path=ppt/tags/tag1689.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5"/>
  <p:tag name="KSO_WM_UNIT_ID" val="diagram20202576_1*i*5"/>
  <p:tag name="KSO_WM_TEMPLATE_CATEGORY" val="diagram"/>
  <p:tag name="KSO_WM_TEMPLATE_INDEX" val="20202576"/>
  <p:tag name="KSO_WM_UNIT_LAYERLEVEL" val="1"/>
  <p:tag name="KSO_WM_TAG_VERSION" val="1.0"/>
  <p:tag name="KSO_WM_BEAUTIFY_FLAG" val="#wm#"/>
</p:tagLst>
</file>

<file path=ppt/tags/tag169.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2"/>
  <p:tag name="KSO_WM_UNIT_ID" val="diagram20202572_1*i*2"/>
  <p:tag name="KSO_WM_TEMPLATE_CATEGORY" val="diagram"/>
  <p:tag name="KSO_WM_TEMPLATE_INDEX" val="20202572"/>
  <p:tag name="KSO_WM_UNIT_LAYERLEVEL" val="1"/>
  <p:tag name="KSO_WM_TAG_VERSION" val="1.0"/>
  <p:tag name="KSO_WM_BEAUTIFY_FLAG" val="#wm#"/>
</p:tagLst>
</file>

<file path=ppt/tags/tag1690.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6"/>
  <p:tag name="KSO_WM_UNIT_ID" val="diagram20202576_1*i*6"/>
  <p:tag name="KSO_WM_TEMPLATE_CATEGORY" val="diagram"/>
  <p:tag name="KSO_WM_TEMPLATE_INDEX" val="20202576"/>
  <p:tag name="KSO_WM_UNIT_LAYERLEVEL" val="1"/>
  <p:tag name="KSO_WM_TAG_VERSION" val="1.0"/>
  <p:tag name="KSO_WM_BEAUTIFY_FLAG" val="#wm#"/>
</p:tagLst>
</file>

<file path=ppt/tags/tag1691.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7"/>
  <p:tag name="KSO_WM_UNIT_ID" val="diagram20202576_1*i*7"/>
  <p:tag name="KSO_WM_TEMPLATE_CATEGORY" val="diagram"/>
  <p:tag name="KSO_WM_TEMPLATE_INDEX" val="20202576"/>
  <p:tag name="KSO_WM_UNIT_LAYERLEVEL" val="1"/>
  <p:tag name="KSO_WM_TAG_VERSION" val="1.0"/>
  <p:tag name="KSO_WM_BEAUTIFY_FLAG" val="#wm#"/>
</p:tagLst>
</file>

<file path=ppt/tags/tag1692.xml><?xml version="1.0" encoding="utf-8"?>
<p:tagLst xmlns:p="http://schemas.openxmlformats.org/presentationml/2006/main">
  <p:tag name="KSO_WM_UNIT_TEXT_PART_ID_V2" val="d-3-1"/>
  <p:tag name="KSO_WM_UNIT_PRESET_TEXT" val="单击此处添加小标题&#13;点击此处添加正文，文字是您思想的提炼，为了最终呈现发布的良好效果，请尽量言简意赅的阐述观点；根据需要可酌情增减文字，以便观者可以准确理解您所传达的信息。"/>
  <p:tag name="KSO_WM_UNIT_NOCLEAR" val="1"/>
  <p:tag name="KSO_WM_UNIT_SHOW_EDIT_AREA_INDICATION" val="0"/>
  <p:tag name="KSO_WM_UNIT_VALUE" val="156"/>
  <p:tag name="KSO_WM_UNIT_HIGHLIGHT" val="0"/>
  <p:tag name="KSO_WM_UNIT_COMPATIBLE" val="0"/>
  <p:tag name="KSO_WM_UNIT_DIAGRAM_ISNUMVISUAL" val="0"/>
  <p:tag name="KSO_WM_UNIT_DIAGRAM_IS_NEED_ADD_PATH_ANIM" val="0"/>
  <p:tag name="KSO_WM_UNIT_DIAGRAM_ISREFERUNIT" val="0"/>
  <p:tag name="KSO_WM_UNIT_TYPE" val="f"/>
  <p:tag name="KSO_WM_UNIT_INDEX" val="1"/>
  <p:tag name="KSO_WM_UNIT_ID" val="diagram20202576_1*f*1"/>
  <p:tag name="KSO_WM_TEMPLATE_CATEGORY" val="diagram"/>
  <p:tag name="KSO_WM_TEMPLATE_INDEX" val="20202576"/>
  <p:tag name="KSO_WM_UNIT_LAYERLEVEL" val="1"/>
  <p:tag name="KSO_WM_TAG_VERSION" val="1.0"/>
  <p:tag name="KSO_WM_BEAUTIFY_FLAG" val="#wm#"/>
</p:tagLst>
</file>

<file path=ppt/tags/tag1693.xml><?xml version="1.0" encoding="utf-8"?>
<p:tagLst xmlns:p="http://schemas.openxmlformats.org/presentationml/2006/main">
  <p:tag name="KSO_WM_UNIT_TEXT_PART_ID_V2" val="d-3-1"/>
  <p:tag name="KSO_WM_UNIT_PRESET_TEXT" val="单击此处添加小标题&#13;点击此处添加正文，文字是您思想的提炼，为了最终呈现发布的良好效果，请尽量言简意赅的阐述观点；根据需要可酌情增减文字。&#13;您的正文已经字字珠玑，但信息却千丝万缕，需要用更多的文字来表达&#13;但请您尽可能提炼思想的精髓&#13;恰如其分的表达观点，往往事半功倍&#13;为了能让您有更直观的字数感受，并进一步方便使用，我们为您标注了最适合的位置。您输入的文字到这里时，就是最佳视觉效果。"/>
  <p:tag name="KSO_WM_UNIT_NOCLEAR" val="1"/>
  <p:tag name="KSO_WM_UNIT_SHOW_EDIT_AREA_INDICATION" val="0"/>
  <p:tag name="KSO_WM_UNIT_VALUE" val="351"/>
  <p:tag name="KSO_WM_UNIT_HIGHLIGHT" val="0"/>
  <p:tag name="KSO_WM_UNIT_COMPATIBLE" val="0"/>
  <p:tag name="KSO_WM_UNIT_DIAGRAM_ISNUMVISUAL" val="0"/>
  <p:tag name="KSO_WM_UNIT_DIAGRAM_IS_NEED_ADD_PATH_ANIM" val="0"/>
  <p:tag name="KSO_WM_UNIT_DIAGRAM_ISREFERUNIT" val="0"/>
  <p:tag name="KSO_WM_UNIT_TYPE" val="f"/>
  <p:tag name="KSO_WM_UNIT_INDEX" val="2"/>
  <p:tag name="KSO_WM_UNIT_ID" val="diagram20202576_1*f*2"/>
  <p:tag name="KSO_WM_TEMPLATE_CATEGORY" val="diagram"/>
  <p:tag name="KSO_WM_TEMPLATE_INDEX" val="20202576"/>
  <p:tag name="KSO_WM_UNIT_LAYERLEVEL" val="1"/>
  <p:tag name="KSO_WM_TAG_VERSION" val="1.0"/>
  <p:tag name="KSO_WM_BEAUTIFY_FLAG" val="#wm#"/>
</p:tagLst>
</file>

<file path=ppt/tags/tag1694.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8"/>
  <p:tag name="KSO_WM_UNIT_ID" val="diagram20202576_1*i*8"/>
  <p:tag name="KSO_WM_TEMPLATE_CATEGORY" val="diagram"/>
  <p:tag name="KSO_WM_TEMPLATE_INDEX" val="20202576"/>
  <p:tag name="KSO_WM_UNIT_LAYERLEVEL" val="1"/>
  <p:tag name="KSO_WM_TAG_VERSION" val="1.0"/>
  <p:tag name="KSO_WM_BEAUTIFY_FLAG" val="#wm#"/>
</p:tagLst>
</file>

<file path=ppt/tags/tag1695.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9"/>
  <p:tag name="KSO_WM_UNIT_ID" val="diagram20202576_1*i*9"/>
  <p:tag name="KSO_WM_TEMPLATE_CATEGORY" val="diagram"/>
  <p:tag name="KSO_WM_TEMPLATE_INDEX" val="20202576"/>
  <p:tag name="KSO_WM_UNIT_LAYERLEVEL" val="1"/>
  <p:tag name="KSO_WM_TAG_VERSION" val="1.0"/>
  <p:tag name="KSO_WM_BEAUTIFY_FLAG" val="#wm#"/>
</p:tagLst>
</file>

<file path=ppt/tags/tag1696.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0"/>
  <p:tag name="KSO_WM_UNIT_ID" val="diagram20202576_1*i*10"/>
  <p:tag name="KSO_WM_TEMPLATE_CATEGORY" val="diagram"/>
  <p:tag name="KSO_WM_TEMPLATE_INDEX" val="20202576"/>
  <p:tag name="KSO_WM_UNIT_LAYERLEVEL" val="1"/>
  <p:tag name="KSO_WM_TAG_VERSION" val="1.0"/>
  <p:tag name="KSO_WM_BEAUTIFY_FLAG" val="#wm#"/>
</p:tagLst>
</file>

<file path=ppt/tags/tag1697.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1"/>
  <p:tag name="KSO_WM_UNIT_ID" val="diagram20202576_1*i*11"/>
  <p:tag name="KSO_WM_TEMPLATE_CATEGORY" val="diagram"/>
  <p:tag name="KSO_WM_TEMPLATE_INDEX" val="20202576"/>
  <p:tag name="KSO_WM_UNIT_LAYERLEVEL" val="1"/>
  <p:tag name="KSO_WM_TAG_VERSION" val="1.0"/>
  <p:tag name="KSO_WM_BEAUTIFY_FLAG" val="#wm#"/>
</p:tagLst>
</file>

<file path=ppt/tags/tag1698.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2"/>
  <p:tag name="KSO_WM_UNIT_ID" val="diagram20202576_1*i*12"/>
  <p:tag name="KSO_WM_TEMPLATE_CATEGORY" val="diagram"/>
  <p:tag name="KSO_WM_TEMPLATE_INDEX" val="20202576"/>
  <p:tag name="KSO_WM_UNIT_LAYERLEVEL" val="1"/>
  <p:tag name="KSO_WM_TAG_VERSION" val="1.0"/>
  <p:tag name="KSO_WM_BEAUTIFY_FLAG" val="#wm#"/>
</p:tagLst>
</file>

<file path=ppt/tags/tag1699.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3"/>
  <p:tag name="KSO_WM_UNIT_ID" val="diagram20202576_1*i*13"/>
  <p:tag name="KSO_WM_TEMPLATE_CATEGORY" val="diagram"/>
  <p:tag name="KSO_WM_TEMPLATE_INDEX" val="20202576"/>
  <p:tag name="KSO_WM_UNIT_LAYERLEVEL" val="1"/>
  <p:tag name="KSO_WM_TAG_VERSION" val="1.0"/>
  <p:tag name="KSO_WM_BEAUTIFY_FLAG" val="#wm#"/>
</p:tagLst>
</file>

<file path=ppt/tags/tag17.xml><?xml version="1.0" encoding="utf-8"?>
<p:tagLst xmlns:p="http://schemas.openxmlformats.org/presentationml/2006/main">
  <p:tag name="KSO_WM_DIAGRAM_VIRTUALLY_FRAME" val="{&quot;height&quot;:260.35,&quot;left&quot;:55.75,&quot;top&quot;:212.7,&quot;width&quot;:839.4}"/>
</p:tagLst>
</file>

<file path=ppt/tags/tag170.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3"/>
  <p:tag name="KSO_WM_UNIT_ID" val="diagram20202572_1*i*3"/>
  <p:tag name="KSO_WM_TEMPLATE_CATEGORY" val="diagram"/>
  <p:tag name="KSO_WM_TEMPLATE_INDEX" val="20202572"/>
  <p:tag name="KSO_WM_UNIT_LAYERLEVEL" val="1"/>
  <p:tag name="KSO_WM_TAG_VERSION" val="1.0"/>
  <p:tag name="KSO_WM_BEAUTIFY_FLAG" val="#wm#"/>
</p:tagLst>
</file>

<file path=ppt/tags/tag1700.xml><?xml version="1.0" encoding="utf-8"?>
<p:tagLst xmlns:p="http://schemas.openxmlformats.org/presentationml/2006/main">
  <p:tag name="KSO_WM_BEAUTIFY_FLAG" val="#wm#"/>
  <p:tag name="KSO_WM_TEMPLATE_CATEGORY" val="diagram"/>
  <p:tag name="KSO_WM_TEMPLATE_INDEX" val="20202576"/>
  <p:tag name="KSO_WM_SLIDE_ID" val="diagram20202576_1"/>
  <p:tag name="KSO_WM_SLIDE_ITEM_CNT" val="0"/>
  <p:tag name="KSO_WM_SLIDE_INDEX" val="1"/>
  <p:tag name="KSO_WM_TAG_VERSION" val="1.0"/>
  <p:tag name="KSO_WM_SLIDE_TYPE" val="text"/>
  <p:tag name="KSO_WM_SLIDE_SUBTYPE" val="pureTxt"/>
  <p:tag name="KSO_WM_SLIDE_SIZE" val="960*540"/>
  <p:tag name="KSO_WM_SLIDE_POSITION" val="0*0"/>
  <p:tag name="KSO_WM_SLIDE_LAYOUT" val="f"/>
  <p:tag name="KSO_WM_SLIDE_LAYOUT_CNT" val="2"/>
  <p:tag name="KSO_WM_TEMPLATE_SUBCATEGORY" val="0"/>
  <p:tag name="KSO_WM_TEMPLATE_MASTER_TYPE" val="0"/>
  <p:tag name="KSO_WM_TEMPLATE_COLOR_TYPE" val="0"/>
  <p:tag name="KSO_WM_TEMPLATE_MASTER_THUMB_INDEX" val="0"/>
  <p:tag name="KSO_WM_UNIT_SHOW_EDIT_AREA_INDICATION" val="0"/>
</p:tagLst>
</file>

<file path=ppt/tags/tag17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0636_1*i*1"/>
  <p:tag name="KSO_WM_TEMPLATE_CATEGORY" val="diagram"/>
  <p:tag name="KSO_WM_TEMPLATE_INDEX" val="20200636"/>
  <p:tag name="KSO_WM_UNIT_LAYERLEVEL" val="1"/>
  <p:tag name="KSO_WM_TAG_VERSION" val="1.0"/>
  <p:tag name="KSO_WM_BEAUTIFY_FLAG" val="#wm#"/>
</p:tagLst>
</file>

<file path=ppt/tags/tag17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diagram20200636_1*i*6"/>
  <p:tag name="KSO_WM_TEMPLATE_CATEGORY" val="diagram"/>
  <p:tag name="KSO_WM_TEMPLATE_INDEX" val="20200636"/>
  <p:tag name="KSO_WM_UNIT_LAYERLEVEL" val="1"/>
  <p:tag name="KSO_WM_TAG_VERSION" val="1.0"/>
  <p:tag name="KSO_WM_BEAUTIFY_FLAG" val="#wm#"/>
</p:tagLst>
</file>

<file path=ppt/tags/tag17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636_1*i*2"/>
  <p:tag name="KSO_WM_TEMPLATE_CATEGORY" val="diagram"/>
  <p:tag name="KSO_WM_TEMPLATE_INDEX" val="20200636"/>
  <p:tag name="KSO_WM_UNIT_LAYERLEVEL" val="1"/>
  <p:tag name="KSO_WM_TAG_VERSION" val="1.0"/>
  <p:tag name="KSO_WM_BEAUTIFY_FLAG" val="#wm#"/>
</p:tagLst>
</file>

<file path=ppt/tags/tag17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0636_1*i*3"/>
  <p:tag name="KSO_WM_TEMPLATE_CATEGORY" val="diagram"/>
  <p:tag name="KSO_WM_TEMPLATE_INDEX" val="20200636"/>
  <p:tag name="KSO_WM_UNIT_LAYERLEVEL" val="1"/>
  <p:tag name="KSO_WM_TAG_VERSION" val="1.0"/>
  <p:tag name="KSO_WM_BEAUTIFY_FLAG" val="#wm#"/>
</p:tagLst>
</file>

<file path=ppt/tags/tag17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0636_1*i*4"/>
  <p:tag name="KSO_WM_TEMPLATE_CATEGORY" val="diagram"/>
  <p:tag name="KSO_WM_TEMPLATE_INDEX" val="20200636"/>
  <p:tag name="KSO_WM_UNIT_LAYERLEVEL" val="1"/>
  <p:tag name="KSO_WM_TAG_VERSION" val="1.0"/>
  <p:tag name="KSO_WM_BEAUTIFY_FLAG" val="#wm#"/>
</p:tagLst>
</file>

<file path=ppt/tags/tag17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0636_1*i*5"/>
  <p:tag name="KSO_WM_TEMPLATE_CATEGORY" val="diagram"/>
  <p:tag name="KSO_WM_TEMPLATE_INDEX" val="20200636"/>
  <p:tag name="KSO_WM_UNIT_LAYERLEVEL" val="1"/>
  <p:tag name="KSO_WM_TAG_VERSION" val="1.0"/>
  <p:tag name="KSO_WM_BEAUTIFY_FLAG" val="#wm#"/>
</p:tagLst>
</file>

<file path=ppt/tags/tag1707.xml><?xml version="1.0" encoding="utf-8"?>
<p:tagLst xmlns:p="http://schemas.openxmlformats.org/presentationml/2006/main">
  <p:tag name="KSO_WM_UNIT_VALUE" val="890*1186"/>
  <p:tag name="KSO_WM_UNIT_HIGHLIGHT" val="0"/>
  <p:tag name="KSO_WM_UNIT_COMPATIBLE" val="0"/>
  <p:tag name="KSO_WM_UNIT_DIAGRAM_ISNUMVISUAL" val="0"/>
  <p:tag name="KSO_WM_UNIT_DIAGRAM_ISREFERUNIT" val="0"/>
  <p:tag name="KSO_WM_UNIT_TYPE" val="d"/>
  <p:tag name="KSO_WM_UNIT_INDEX" val="1"/>
  <p:tag name="KSO_WM_UNIT_ID" val="diagram20200636_1*d*1"/>
  <p:tag name="KSO_WM_TEMPLATE_CATEGORY" val="diagram"/>
  <p:tag name="KSO_WM_TEMPLATE_INDEX" val="20200636"/>
  <p:tag name="KSO_WM_UNIT_LAYERLEVEL" val="1"/>
  <p:tag name="KSO_WM_TAG_VERSION" val="1.0"/>
  <p:tag name="KSO_WM_BEAUTIFY_FLAG" val="#wm#"/>
  <p:tag name="KSO_WM_UNIT_SUPPORT_UNIT_TYPE" val="[&quot;all&quot;]"/>
</p:tagLst>
</file>

<file path=ppt/tags/tag17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diagram20200636_1*i*7"/>
  <p:tag name="KSO_WM_TEMPLATE_CATEGORY" val="diagram"/>
  <p:tag name="KSO_WM_TEMPLATE_INDEX" val="20200636"/>
  <p:tag name="KSO_WM_UNIT_LAYERLEVEL" val="1"/>
  <p:tag name="KSO_WM_TAG_VERSION" val="1.0"/>
  <p:tag name="KSO_WM_BEAUTIFY_FLAG" val="#wm#"/>
</p:tagLst>
</file>

<file path=ppt/tags/tag17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diagram20200636_1*i*8"/>
  <p:tag name="KSO_WM_TEMPLATE_CATEGORY" val="diagram"/>
  <p:tag name="KSO_WM_TEMPLATE_INDEX" val="20200636"/>
  <p:tag name="KSO_WM_UNIT_LAYERLEVEL" val="1"/>
  <p:tag name="KSO_WM_TAG_VERSION" val="1.0"/>
  <p:tag name="KSO_WM_BEAUTIFY_FLAG" val="#wm#"/>
</p:tagLst>
</file>

<file path=ppt/tags/tag171.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4"/>
  <p:tag name="KSO_WM_UNIT_ID" val="diagram20202572_1*i*4"/>
  <p:tag name="KSO_WM_TEMPLATE_CATEGORY" val="diagram"/>
  <p:tag name="KSO_WM_TEMPLATE_INDEX" val="20202572"/>
  <p:tag name="KSO_WM_UNIT_LAYERLEVEL" val="1"/>
  <p:tag name="KSO_WM_TAG_VERSION" val="1.0"/>
  <p:tag name="KSO_WM_BEAUTIFY_FLAG" val="#wm#"/>
</p:tagLst>
</file>

<file path=ppt/tags/tag17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diagram20200636_1*i*9"/>
  <p:tag name="KSO_WM_TEMPLATE_CATEGORY" val="diagram"/>
  <p:tag name="KSO_WM_TEMPLATE_INDEX" val="20200636"/>
  <p:tag name="KSO_WM_UNIT_LAYERLEVEL" val="1"/>
  <p:tag name="KSO_WM_TAG_VERSION" val="1.0"/>
  <p:tag name="KSO_WM_BEAUTIFY_FLAG" val="#wm#"/>
</p:tagLst>
</file>

<file path=ppt/tags/tag1711.xml><?xml version="1.0" encoding="utf-8"?>
<p:tagLst xmlns:p="http://schemas.openxmlformats.org/presentationml/2006/main">
  <p:tag name="KSO_WM_UNIT_PRESET_TEXT" val="单击此处添加文本具体内容。简明扼要的阐述您的观点。根据需要可酌情增减文字，以便观者准确的理解您传达的思想。为了能让您有更直观的字数感受，并进一步方便使用，我们为您标注了最适合的位置。您输入的文字到这里时，就是最佳视觉效果，请您务必注意。"/>
  <p:tag name="KSO_WM_UNIT_NOCLEAR" val="0"/>
  <p:tag name="KSO_WM_UNIT_VALUE" val="125"/>
  <p:tag name="KSO_WM_UNIT_HIGHLIGHT" val="0"/>
  <p:tag name="KSO_WM_UNIT_COMPATIBLE" val="0"/>
  <p:tag name="KSO_WM_UNIT_DIAGRAM_ISNUMVISUAL" val="0"/>
  <p:tag name="KSO_WM_UNIT_DIAGRAM_ISREFERUNIT" val="0"/>
  <p:tag name="KSO_WM_UNIT_TYPE" val="h_f"/>
  <p:tag name="KSO_WM_UNIT_INDEX" val="1_1"/>
  <p:tag name="KSO_WM_UNIT_ID" val="diagram20200636_1*h_f*1_1"/>
  <p:tag name="KSO_WM_TEMPLATE_CATEGORY" val="diagram"/>
  <p:tag name="KSO_WM_TEMPLATE_INDEX" val="20200636"/>
  <p:tag name="KSO_WM_UNIT_LAYERLEVEL" val="1_1"/>
  <p:tag name="KSO_WM_TAG_VERSION" val="1.0"/>
  <p:tag name="KSO_WM_BEAUTIFY_FLAG" val="#wm#"/>
</p:tagLst>
</file>

<file path=ppt/tags/tag1712.xml><?xml version="1.0" encoding="utf-8"?>
<p:tagLst xmlns:p="http://schemas.openxmlformats.org/presentationml/2006/main">
  <p:tag name="KSO_WM_UNIT_ISCONTENTSTITLE" val="0"/>
  <p:tag name="KSO_WM_UNIT_PRESET_TEXT" val="只无止境"/>
  <p:tag name="KSO_WM_UNIT_NOCLEAR" val="0"/>
  <p:tag name="KSO_WM_UNIT_VALUE" val="7"/>
  <p:tag name="KSO_WM_UNIT_HIGHLIGHT" val="0"/>
  <p:tag name="KSO_WM_UNIT_COMPATIBLE" val="0"/>
  <p:tag name="KSO_WM_UNIT_DIAGRAM_ISNUMVISUAL" val="0"/>
  <p:tag name="KSO_WM_UNIT_DIAGRAM_ISREFERUNIT" val="0"/>
  <p:tag name="KSO_WM_UNIT_TYPE" val="h_a"/>
  <p:tag name="KSO_WM_UNIT_INDEX" val="1_2"/>
  <p:tag name="KSO_WM_UNIT_ID" val="diagram20200636_1*h_a*1_2"/>
  <p:tag name="KSO_WM_TEMPLATE_CATEGORY" val="diagram"/>
  <p:tag name="KSO_WM_TEMPLATE_INDEX" val="20200636"/>
  <p:tag name="KSO_WM_UNIT_LAYERLEVEL" val="1_1"/>
  <p:tag name="KSO_WM_TAG_VERSION" val="1.0"/>
  <p:tag name="KSO_WM_BEAUTIFY_FLAG" val="#wm#"/>
</p:tagLst>
</file>

<file path=ppt/tags/tag1713.xml><?xml version="1.0" encoding="utf-8"?>
<p:tagLst xmlns:p="http://schemas.openxmlformats.org/presentationml/2006/main">
  <p:tag name="KSO_WM_BEAUTIFY_FLAG" val="#wm#"/>
  <p:tag name="KSO_WM_TEMPLATE_CATEGORY" val="diagram"/>
  <p:tag name="KSO_WM_TEMPLATE_INDEX" val="20200636"/>
  <p:tag name="KSO_WM_SLIDE_ID" val="diagram20200636_1"/>
  <p:tag name="KSO_WM_TEMPLATE_SUBCATEGORY" val="0"/>
  <p:tag name="KSO_WM_SLIDE_TYPE" val="text"/>
  <p:tag name="KSO_WM_SLIDE_SUBTYPE" val="picTxt"/>
  <p:tag name="KSO_WM_SLIDE_ITEM_CNT" val="0"/>
  <p:tag name="KSO_WM_SLIDE_INDEX" val="1"/>
  <p:tag name="KSO_WM_SLIDE_SIZE" val="375.528*137"/>
  <p:tag name="KSO_WM_SLIDE_POSITION" val="462.842*248.375"/>
  <p:tag name="KSO_WM_TAG_VERSION" val="1.0"/>
  <p:tag name="KSO_WM_SLIDE_LAYOUT" val="d_h"/>
  <p:tag name="KSO_WM_SLIDE_LAYOUT_CNT" val="1_1"/>
  <p:tag name="KSO_WM_TEMPLATE_MASTER_TYPE" val="0"/>
  <p:tag name="KSO_WM_TEMPLATE_COLOR_TYPE" val="0"/>
</p:tagLst>
</file>

<file path=ppt/tags/tag17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0636_1*i*1"/>
  <p:tag name="KSO_WM_TEMPLATE_CATEGORY" val="diagram"/>
  <p:tag name="KSO_WM_TEMPLATE_INDEX" val="20200636"/>
  <p:tag name="KSO_WM_UNIT_LAYERLEVEL" val="1"/>
  <p:tag name="KSO_WM_TAG_VERSION" val="1.0"/>
  <p:tag name="KSO_WM_BEAUTIFY_FLAG" val="#wm#"/>
</p:tagLst>
</file>

<file path=ppt/tags/tag17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diagram20200636_1*i*6"/>
  <p:tag name="KSO_WM_TEMPLATE_CATEGORY" val="diagram"/>
  <p:tag name="KSO_WM_TEMPLATE_INDEX" val="20200636"/>
  <p:tag name="KSO_WM_UNIT_LAYERLEVEL" val="1"/>
  <p:tag name="KSO_WM_TAG_VERSION" val="1.0"/>
  <p:tag name="KSO_WM_BEAUTIFY_FLAG" val="#wm#"/>
</p:tagLst>
</file>

<file path=ppt/tags/tag17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636_1*i*2"/>
  <p:tag name="KSO_WM_TEMPLATE_CATEGORY" val="diagram"/>
  <p:tag name="KSO_WM_TEMPLATE_INDEX" val="20200636"/>
  <p:tag name="KSO_WM_UNIT_LAYERLEVEL" val="1"/>
  <p:tag name="KSO_WM_TAG_VERSION" val="1.0"/>
  <p:tag name="KSO_WM_BEAUTIFY_FLAG" val="#wm#"/>
</p:tagLst>
</file>

<file path=ppt/tags/tag17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0636_1*i*3"/>
  <p:tag name="KSO_WM_TEMPLATE_CATEGORY" val="diagram"/>
  <p:tag name="KSO_WM_TEMPLATE_INDEX" val="20200636"/>
  <p:tag name="KSO_WM_UNIT_LAYERLEVEL" val="1"/>
  <p:tag name="KSO_WM_TAG_VERSION" val="1.0"/>
  <p:tag name="KSO_WM_BEAUTIFY_FLAG" val="#wm#"/>
</p:tagLst>
</file>

<file path=ppt/tags/tag17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0636_1*i*4"/>
  <p:tag name="KSO_WM_TEMPLATE_CATEGORY" val="diagram"/>
  <p:tag name="KSO_WM_TEMPLATE_INDEX" val="20200636"/>
  <p:tag name="KSO_WM_UNIT_LAYERLEVEL" val="1"/>
  <p:tag name="KSO_WM_TAG_VERSION" val="1.0"/>
  <p:tag name="KSO_WM_BEAUTIFY_FLAG" val="#wm#"/>
</p:tagLst>
</file>

<file path=ppt/tags/tag17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0636_1*i*5"/>
  <p:tag name="KSO_WM_TEMPLATE_CATEGORY" val="diagram"/>
  <p:tag name="KSO_WM_TEMPLATE_INDEX" val="20200636"/>
  <p:tag name="KSO_WM_UNIT_LAYERLEVEL" val="1"/>
  <p:tag name="KSO_WM_TAG_VERSION" val="1.0"/>
  <p:tag name="KSO_WM_BEAUTIFY_FLAG" val="#wm#"/>
</p:tagLst>
</file>

<file path=ppt/tags/tag172.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5"/>
  <p:tag name="KSO_WM_UNIT_ID" val="diagram20202572_1*i*5"/>
  <p:tag name="KSO_WM_TEMPLATE_CATEGORY" val="diagram"/>
  <p:tag name="KSO_WM_TEMPLATE_INDEX" val="20202572"/>
  <p:tag name="KSO_WM_UNIT_LAYERLEVEL" val="1"/>
  <p:tag name="KSO_WM_TAG_VERSION" val="1.0"/>
  <p:tag name="KSO_WM_BEAUTIFY_FLAG" val="#wm#"/>
</p:tagLst>
</file>

<file path=ppt/tags/tag1720.xml><?xml version="1.0" encoding="utf-8"?>
<p:tagLst xmlns:p="http://schemas.openxmlformats.org/presentationml/2006/main">
  <p:tag name="KSO_WM_UNIT_VALUE" val="890*1186"/>
  <p:tag name="KSO_WM_UNIT_HIGHLIGHT" val="0"/>
  <p:tag name="KSO_WM_UNIT_COMPATIBLE" val="0"/>
  <p:tag name="KSO_WM_UNIT_DIAGRAM_ISNUMVISUAL" val="0"/>
  <p:tag name="KSO_WM_UNIT_DIAGRAM_ISREFERUNIT" val="0"/>
  <p:tag name="KSO_WM_UNIT_TYPE" val="d"/>
  <p:tag name="KSO_WM_UNIT_INDEX" val="1"/>
  <p:tag name="KSO_WM_UNIT_ID" val="diagram20200636_1*d*1"/>
  <p:tag name="KSO_WM_TEMPLATE_CATEGORY" val="diagram"/>
  <p:tag name="KSO_WM_TEMPLATE_INDEX" val="20200636"/>
  <p:tag name="KSO_WM_UNIT_LAYERLEVEL" val="1"/>
  <p:tag name="KSO_WM_TAG_VERSION" val="1.0"/>
  <p:tag name="KSO_WM_BEAUTIFY_FLAG" val="#wm#"/>
  <p:tag name="KSO_WM_UNIT_SUPPORT_UNIT_TYPE" val="[&quot;all&quot;]"/>
</p:tagLst>
</file>

<file path=ppt/tags/tag17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diagram20200636_1*i*7"/>
  <p:tag name="KSO_WM_TEMPLATE_CATEGORY" val="diagram"/>
  <p:tag name="KSO_WM_TEMPLATE_INDEX" val="20200636"/>
  <p:tag name="KSO_WM_UNIT_LAYERLEVEL" val="1"/>
  <p:tag name="KSO_WM_TAG_VERSION" val="1.0"/>
  <p:tag name="KSO_WM_BEAUTIFY_FLAG" val="#wm#"/>
</p:tagLst>
</file>

<file path=ppt/tags/tag17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diagram20200636_1*i*8"/>
  <p:tag name="KSO_WM_TEMPLATE_CATEGORY" val="diagram"/>
  <p:tag name="KSO_WM_TEMPLATE_INDEX" val="20200636"/>
  <p:tag name="KSO_WM_UNIT_LAYERLEVEL" val="1"/>
  <p:tag name="KSO_WM_TAG_VERSION" val="1.0"/>
  <p:tag name="KSO_WM_BEAUTIFY_FLAG" val="#wm#"/>
</p:tagLst>
</file>

<file path=ppt/tags/tag17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diagram20200636_1*i*9"/>
  <p:tag name="KSO_WM_TEMPLATE_CATEGORY" val="diagram"/>
  <p:tag name="KSO_WM_TEMPLATE_INDEX" val="20200636"/>
  <p:tag name="KSO_WM_UNIT_LAYERLEVEL" val="1"/>
  <p:tag name="KSO_WM_TAG_VERSION" val="1.0"/>
  <p:tag name="KSO_WM_BEAUTIFY_FLAG" val="#wm#"/>
</p:tagLst>
</file>

<file path=ppt/tags/tag1724.xml><?xml version="1.0" encoding="utf-8"?>
<p:tagLst xmlns:p="http://schemas.openxmlformats.org/presentationml/2006/main">
  <p:tag name="KSO_WM_UNIT_PRESET_TEXT" val="单击此处添加文本具体内容。简明扼要的阐述您的观点。根据需要可酌情增减文字，以便观者准确的理解您传达的思想。为了能让您有更直观的字数感受，并进一步方便使用，我们为您标注了最适合的位置。您输入的文字到这里时，就是最佳视觉效果，请您务必注意。"/>
  <p:tag name="KSO_WM_UNIT_NOCLEAR" val="0"/>
  <p:tag name="KSO_WM_UNIT_VALUE" val="125"/>
  <p:tag name="KSO_WM_UNIT_HIGHLIGHT" val="0"/>
  <p:tag name="KSO_WM_UNIT_COMPATIBLE" val="0"/>
  <p:tag name="KSO_WM_UNIT_DIAGRAM_ISNUMVISUAL" val="0"/>
  <p:tag name="KSO_WM_UNIT_DIAGRAM_ISREFERUNIT" val="0"/>
  <p:tag name="KSO_WM_UNIT_TYPE" val="h_f"/>
  <p:tag name="KSO_WM_UNIT_INDEX" val="1_1"/>
  <p:tag name="KSO_WM_UNIT_ID" val="diagram20200636_1*h_f*1_1"/>
  <p:tag name="KSO_WM_TEMPLATE_CATEGORY" val="diagram"/>
  <p:tag name="KSO_WM_TEMPLATE_INDEX" val="20200636"/>
  <p:tag name="KSO_WM_UNIT_LAYERLEVEL" val="1_1"/>
  <p:tag name="KSO_WM_TAG_VERSION" val="1.0"/>
  <p:tag name="KSO_WM_BEAUTIFY_FLAG" val="#wm#"/>
</p:tagLst>
</file>

<file path=ppt/tags/tag1725.xml><?xml version="1.0" encoding="utf-8"?>
<p:tagLst xmlns:p="http://schemas.openxmlformats.org/presentationml/2006/main">
  <p:tag name="KSO_WM_UNIT_ISCONTENTSTITLE" val="0"/>
  <p:tag name="KSO_WM_UNIT_PRESET_TEXT" val="只无止境"/>
  <p:tag name="KSO_WM_UNIT_NOCLEAR" val="0"/>
  <p:tag name="KSO_WM_UNIT_VALUE" val="7"/>
  <p:tag name="KSO_WM_UNIT_HIGHLIGHT" val="0"/>
  <p:tag name="KSO_WM_UNIT_COMPATIBLE" val="0"/>
  <p:tag name="KSO_WM_UNIT_DIAGRAM_ISNUMVISUAL" val="0"/>
  <p:tag name="KSO_WM_UNIT_DIAGRAM_ISREFERUNIT" val="0"/>
  <p:tag name="KSO_WM_UNIT_TYPE" val="h_a"/>
  <p:tag name="KSO_WM_UNIT_INDEX" val="1_2"/>
  <p:tag name="KSO_WM_UNIT_ID" val="diagram20200636_1*h_a*1_2"/>
  <p:tag name="KSO_WM_TEMPLATE_CATEGORY" val="diagram"/>
  <p:tag name="KSO_WM_TEMPLATE_INDEX" val="20200636"/>
  <p:tag name="KSO_WM_UNIT_LAYERLEVEL" val="1_1"/>
  <p:tag name="KSO_WM_TAG_VERSION" val="1.0"/>
  <p:tag name="KSO_WM_BEAUTIFY_FLAG" val="#wm#"/>
</p:tagLst>
</file>

<file path=ppt/tags/tag1726.xml><?xml version="1.0" encoding="utf-8"?>
<p:tagLst xmlns:p="http://schemas.openxmlformats.org/presentationml/2006/main">
  <p:tag name="KSO_WM_BEAUTIFY_FLAG" val="#wm#"/>
  <p:tag name="KSO_WM_TEMPLATE_CATEGORY" val="diagram"/>
  <p:tag name="KSO_WM_TEMPLATE_INDEX" val="20200636"/>
  <p:tag name="KSO_WM_SLIDE_ID" val="diagram20200636_1"/>
  <p:tag name="KSO_WM_TEMPLATE_SUBCATEGORY" val="0"/>
  <p:tag name="KSO_WM_SLIDE_TYPE" val="text"/>
  <p:tag name="KSO_WM_SLIDE_SUBTYPE" val="picTxt"/>
  <p:tag name="KSO_WM_SLIDE_ITEM_CNT" val="0"/>
  <p:tag name="KSO_WM_SLIDE_INDEX" val="1"/>
  <p:tag name="KSO_WM_SLIDE_SIZE" val="375.528*137"/>
  <p:tag name="KSO_WM_SLIDE_POSITION" val="462.842*248.375"/>
  <p:tag name="KSO_WM_TAG_VERSION" val="1.0"/>
  <p:tag name="KSO_WM_SLIDE_LAYOUT" val="d_h"/>
  <p:tag name="KSO_WM_SLIDE_LAYOUT_CNT" val="1_1"/>
  <p:tag name="KSO_WM_TEMPLATE_MASTER_TYPE" val="0"/>
  <p:tag name="KSO_WM_TEMPLATE_COLOR_TYPE" val="0"/>
</p:tagLst>
</file>

<file path=ppt/tags/tag17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0636_1*i*1"/>
  <p:tag name="KSO_WM_TEMPLATE_CATEGORY" val="diagram"/>
  <p:tag name="KSO_WM_TEMPLATE_INDEX" val="20200636"/>
  <p:tag name="KSO_WM_UNIT_LAYERLEVEL" val="1"/>
  <p:tag name="KSO_WM_TAG_VERSION" val="1.0"/>
  <p:tag name="KSO_WM_BEAUTIFY_FLAG" val="#wm#"/>
</p:tagLst>
</file>

<file path=ppt/tags/tag17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diagram20200636_1*i*6"/>
  <p:tag name="KSO_WM_TEMPLATE_CATEGORY" val="diagram"/>
  <p:tag name="KSO_WM_TEMPLATE_INDEX" val="20200636"/>
  <p:tag name="KSO_WM_UNIT_LAYERLEVEL" val="1"/>
  <p:tag name="KSO_WM_TAG_VERSION" val="1.0"/>
  <p:tag name="KSO_WM_BEAUTIFY_FLAG" val="#wm#"/>
</p:tagLst>
</file>

<file path=ppt/tags/tag17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636_1*i*2"/>
  <p:tag name="KSO_WM_TEMPLATE_CATEGORY" val="diagram"/>
  <p:tag name="KSO_WM_TEMPLATE_INDEX" val="20200636"/>
  <p:tag name="KSO_WM_UNIT_LAYERLEVEL" val="1"/>
  <p:tag name="KSO_WM_TAG_VERSION" val="1.0"/>
  <p:tag name="KSO_WM_BEAUTIFY_FLAG" val="#wm#"/>
</p:tagLst>
</file>

<file path=ppt/tags/tag173.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6"/>
  <p:tag name="KSO_WM_UNIT_ID" val="diagram20202572_1*i*6"/>
  <p:tag name="KSO_WM_TEMPLATE_CATEGORY" val="diagram"/>
  <p:tag name="KSO_WM_TEMPLATE_INDEX" val="20202572"/>
  <p:tag name="KSO_WM_UNIT_LAYERLEVEL" val="1"/>
  <p:tag name="KSO_WM_TAG_VERSION" val="1.0"/>
  <p:tag name="KSO_WM_BEAUTIFY_FLAG" val="#wm#"/>
</p:tagLst>
</file>

<file path=ppt/tags/tag17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0636_1*i*3"/>
  <p:tag name="KSO_WM_TEMPLATE_CATEGORY" val="diagram"/>
  <p:tag name="KSO_WM_TEMPLATE_INDEX" val="20200636"/>
  <p:tag name="KSO_WM_UNIT_LAYERLEVEL" val="1"/>
  <p:tag name="KSO_WM_TAG_VERSION" val="1.0"/>
  <p:tag name="KSO_WM_BEAUTIFY_FLAG" val="#wm#"/>
</p:tagLst>
</file>

<file path=ppt/tags/tag17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0636_1*i*4"/>
  <p:tag name="KSO_WM_TEMPLATE_CATEGORY" val="diagram"/>
  <p:tag name="KSO_WM_TEMPLATE_INDEX" val="20200636"/>
  <p:tag name="KSO_WM_UNIT_LAYERLEVEL" val="1"/>
  <p:tag name="KSO_WM_TAG_VERSION" val="1.0"/>
  <p:tag name="KSO_WM_BEAUTIFY_FLAG" val="#wm#"/>
</p:tagLst>
</file>

<file path=ppt/tags/tag17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0636_1*i*5"/>
  <p:tag name="KSO_WM_TEMPLATE_CATEGORY" val="diagram"/>
  <p:tag name="KSO_WM_TEMPLATE_INDEX" val="20200636"/>
  <p:tag name="KSO_WM_UNIT_LAYERLEVEL" val="1"/>
  <p:tag name="KSO_WM_TAG_VERSION" val="1.0"/>
  <p:tag name="KSO_WM_BEAUTIFY_FLAG" val="#wm#"/>
</p:tagLst>
</file>

<file path=ppt/tags/tag1733.xml><?xml version="1.0" encoding="utf-8"?>
<p:tagLst xmlns:p="http://schemas.openxmlformats.org/presentationml/2006/main">
  <p:tag name="KSO_WM_UNIT_VALUE" val="890*1186"/>
  <p:tag name="KSO_WM_UNIT_HIGHLIGHT" val="0"/>
  <p:tag name="KSO_WM_UNIT_COMPATIBLE" val="0"/>
  <p:tag name="KSO_WM_UNIT_DIAGRAM_ISNUMVISUAL" val="0"/>
  <p:tag name="KSO_WM_UNIT_DIAGRAM_ISREFERUNIT" val="0"/>
  <p:tag name="KSO_WM_UNIT_TYPE" val="d"/>
  <p:tag name="KSO_WM_UNIT_INDEX" val="1"/>
  <p:tag name="KSO_WM_UNIT_ID" val="diagram20200636_1*d*1"/>
  <p:tag name="KSO_WM_TEMPLATE_CATEGORY" val="diagram"/>
  <p:tag name="KSO_WM_TEMPLATE_INDEX" val="20200636"/>
  <p:tag name="KSO_WM_UNIT_LAYERLEVEL" val="1"/>
  <p:tag name="KSO_WM_TAG_VERSION" val="1.0"/>
  <p:tag name="KSO_WM_BEAUTIFY_FLAG" val="#wm#"/>
  <p:tag name="KSO_WM_UNIT_SUPPORT_UNIT_TYPE" val="[&quot;all&quot;]"/>
</p:tagLst>
</file>

<file path=ppt/tags/tag17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diagram20200636_1*i*7"/>
  <p:tag name="KSO_WM_TEMPLATE_CATEGORY" val="diagram"/>
  <p:tag name="KSO_WM_TEMPLATE_INDEX" val="20200636"/>
  <p:tag name="KSO_WM_UNIT_LAYERLEVEL" val="1"/>
  <p:tag name="KSO_WM_TAG_VERSION" val="1.0"/>
  <p:tag name="KSO_WM_BEAUTIFY_FLAG" val="#wm#"/>
</p:tagLst>
</file>

<file path=ppt/tags/tag17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diagram20200636_1*i*8"/>
  <p:tag name="KSO_WM_TEMPLATE_CATEGORY" val="diagram"/>
  <p:tag name="KSO_WM_TEMPLATE_INDEX" val="20200636"/>
  <p:tag name="KSO_WM_UNIT_LAYERLEVEL" val="1"/>
  <p:tag name="KSO_WM_TAG_VERSION" val="1.0"/>
  <p:tag name="KSO_WM_BEAUTIFY_FLAG" val="#wm#"/>
</p:tagLst>
</file>

<file path=ppt/tags/tag17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diagram20200636_1*i*9"/>
  <p:tag name="KSO_WM_TEMPLATE_CATEGORY" val="diagram"/>
  <p:tag name="KSO_WM_TEMPLATE_INDEX" val="20200636"/>
  <p:tag name="KSO_WM_UNIT_LAYERLEVEL" val="1"/>
  <p:tag name="KSO_WM_TAG_VERSION" val="1.0"/>
  <p:tag name="KSO_WM_BEAUTIFY_FLAG" val="#wm#"/>
</p:tagLst>
</file>

<file path=ppt/tags/tag1737.xml><?xml version="1.0" encoding="utf-8"?>
<p:tagLst xmlns:p="http://schemas.openxmlformats.org/presentationml/2006/main">
  <p:tag name="KSO_WM_UNIT_PRESET_TEXT" val="单击此处添加文本具体内容。简明扼要的阐述您的观点。根据需要可酌情增减文字，以便观者准确的理解您传达的思想。为了能让您有更直观的字数感受，并进一步方便使用，我们为您标注了最适合的位置。您输入的文字到这里时，就是最佳视觉效果，请您务必注意。"/>
  <p:tag name="KSO_WM_UNIT_NOCLEAR" val="0"/>
  <p:tag name="KSO_WM_UNIT_VALUE" val="125"/>
  <p:tag name="KSO_WM_UNIT_HIGHLIGHT" val="0"/>
  <p:tag name="KSO_WM_UNIT_COMPATIBLE" val="0"/>
  <p:tag name="KSO_WM_UNIT_DIAGRAM_ISNUMVISUAL" val="0"/>
  <p:tag name="KSO_WM_UNIT_DIAGRAM_ISREFERUNIT" val="0"/>
  <p:tag name="KSO_WM_UNIT_TYPE" val="h_f"/>
  <p:tag name="KSO_WM_UNIT_INDEX" val="1_1"/>
  <p:tag name="KSO_WM_UNIT_ID" val="diagram20200636_1*h_f*1_1"/>
  <p:tag name="KSO_WM_TEMPLATE_CATEGORY" val="diagram"/>
  <p:tag name="KSO_WM_TEMPLATE_INDEX" val="20200636"/>
  <p:tag name="KSO_WM_UNIT_LAYERLEVEL" val="1_1"/>
  <p:tag name="KSO_WM_TAG_VERSION" val="1.0"/>
  <p:tag name="KSO_WM_BEAUTIFY_FLAG" val="#wm#"/>
</p:tagLst>
</file>

<file path=ppt/tags/tag1738.xml><?xml version="1.0" encoding="utf-8"?>
<p:tagLst xmlns:p="http://schemas.openxmlformats.org/presentationml/2006/main">
  <p:tag name="KSO_WM_UNIT_ISCONTENTSTITLE" val="0"/>
  <p:tag name="KSO_WM_UNIT_PRESET_TEXT" val="只无止境"/>
  <p:tag name="KSO_WM_UNIT_NOCLEAR" val="0"/>
  <p:tag name="KSO_WM_UNIT_VALUE" val="7"/>
  <p:tag name="KSO_WM_UNIT_HIGHLIGHT" val="0"/>
  <p:tag name="KSO_WM_UNIT_COMPATIBLE" val="0"/>
  <p:tag name="KSO_WM_UNIT_DIAGRAM_ISNUMVISUAL" val="0"/>
  <p:tag name="KSO_WM_UNIT_DIAGRAM_ISREFERUNIT" val="0"/>
  <p:tag name="KSO_WM_UNIT_TYPE" val="h_a"/>
  <p:tag name="KSO_WM_UNIT_INDEX" val="1_2"/>
  <p:tag name="KSO_WM_UNIT_ID" val="diagram20200636_1*h_a*1_2"/>
  <p:tag name="KSO_WM_TEMPLATE_CATEGORY" val="diagram"/>
  <p:tag name="KSO_WM_TEMPLATE_INDEX" val="20200636"/>
  <p:tag name="KSO_WM_UNIT_LAYERLEVEL" val="1_1"/>
  <p:tag name="KSO_WM_TAG_VERSION" val="1.0"/>
  <p:tag name="KSO_WM_BEAUTIFY_FLAG" val="#wm#"/>
</p:tagLst>
</file>

<file path=ppt/tags/tag1739.xml><?xml version="1.0" encoding="utf-8"?>
<p:tagLst xmlns:p="http://schemas.openxmlformats.org/presentationml/2006/main">
  <p:tag name="KSO_WM_BEAUTIFY_FLAG" val="#wm#"/>
  <p:tag name="KSO_WM_TEMPLATE_CATEGORY" val="diagram"/>
  <p:tag name="KSO_WM_TEMPLATE_INDEX" val="20200636"/>
  <p:tag name="KSO_WM_SLIDE_ID" val="diagram20200636_1"/>
  <p:tag name="KSO_WM_TEMPLATE_SUBCATEGORY" val="0"/>
  <p:tag name="KSO_WM_SLIDE_TYPE" val="text"/>
  <p:tag name="KSO_WM_SLIDE_SUBTYPE" val="picTxt"/>
  <p:tag name="KSO_WM_SLIDE_ITEM_CNT" val="0"/>
  <p:tag name="KSO_WM_SLIDE_INDEX" val="1"/>
  <p:tag name="KSO_WM_SLIDE_SIZE" val="375.528*137"/>
  <p:tag name="KSO_WM_SLIDE_POSITION" val="462.842*248.375"/>
  <p:tag name="KSO_WM_TAG_VERSION" val="1.0"/>
  <p:tag name="KSO_WM_SLIDE_LAYOUT" val="d_h"/>
  <p:tag name="KSO_WM_SLIDE_LAYOUT_CNT" val="1_1"/>
  <p:tag name="KSO_WM_TEMPLATE_MASTER_TYPE" val="0"/>
  <p:tag name="KSO_WM_TEMPLATE_COLOR_TYPE" val="0"/>
</p:tagLst>
</file>

<file path=ppt/tags/tag174.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7"/>
  <p:tag name="KSO_WM_UNIT_ID" val="diagram20202572_1*i*7"/>
  <p:tag name="KSO_WM_TEMPLATE_CATEGORY" val="diagram"/>
  <p:tag name="KSO_WM_TEMPLATE_INDEX" val="20202572"/>
  <p:tag name="KSO_WM_UNIT_LAYERLEVEL" val="1"/>
  <p:tag name="KSO_WM_TAG_VERSION" val="1.0"/>
  <p:tag name="KSO_WM_BEAUTIFY_FLAG" val="#wm#"/>
</p:tagLst>
</file>

<file path=ppt/tags/tag175.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8"/>
  <p:tag name="KSO_WM_UNIT_ID" val="diagram20202572_1*i*8"/>
  <p:tag name="KSO_WM_TEMPLATE_CATEGORY" val="diagram"/>
  <p:tag name="KSO_WM_TEMPLATE_INDEX" val="20202572"/>
  <p:tag name="KSO_WM_UNIT_LAYERLEVEL" val="1"/>
  <p:tag name="KSO_WM_TAG_VERSION" val="1.0"/>
  <p:tag name="KSO_WM_BEAUTIFY_FLAG" val="#wm#"/>
</p:tagLst>
</file>

<file path=ppt/tags/tag176.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9"/>
  <p:tag name="KSO_WM_UNIT_ID" val="diagram20202572_1*i*9"/>
  <p:tag name="KSO_WM_TEMPLATE_CATEGORY" val="diagram"/>
  <p:tag name="KSO_WM_TEMPLATE_INDEX" val="20202572"/>
  <p:tag name="KSO_WM_UNIT_LAYERLEVEL" val="1"/>
  <p:tag name="KSO_WM_TAG_VERSION" val="1.0"/>
  <p:tag name="KSO_WM_BEAUTIFY_FLAG" val="#wm#"/>
</p:tagLst>
</file>

<file path=ppt/tags/tag177.xml><?xml version="1.0" encoding="utf-8"?>
<p:tagLst xmlns:p="http://schemas.openxmlformats.org/presentationml/2006/main">
  <p:tag name="KSO_WM_UNIT_TEXT_PART_ID_V2" val="d-5-1"/>
  <p:tag name="KSO_WM_UNIT_PRESET_TEXT" val="点击此处添加正文，文字是您思想的提炼，请言简意赅的阐述您的观点&#13;根据需要您可以酌情增减文字，以便观者可以准确的理解您所传达的完整信息。&#13;为了最终演示发布的良好效果，请您尽量提炼思想的精髓。"/>
  <p:tag name="KSO_WM_UNIT_NOCLEAR" val="1"/>
  <p:tag name="KSO_WM_UNIT_SHOW_EDIT_AREA_INDICATION" val="0"/>
  <p:tag name="KSO_WM_UNIT_VALUE" val="147"/>
  <p:tag name="KSO_WM_UNIT_HIGHLIGHT" val="0"/>
  <p:tag name="KSO_WM_UNIT_COMPATIBLE" val="0"/>
  <p:tag name="KSO_WM_UNIT_DIAGRAM_ISNUMVISUAL" val="0"/>
  <p:tag name="KSO_WM_UNIT_DIAGRAM_IS_NEED_ADD_PATH_ANIM" val="0"/>
  <p:tag name="KSO_WM_UNIT_DIAGRAM_ISREFERUNIT" val="0"/>
  <p:tag name="KSO_WM_UNIT_TYPE" val="f"/>
  <p:tag name="KSO_WM_UNIT_INDEX" val="1"/>
  <p:tag name="KSO_WM_UNIT_ID" val="diagram20202572_1*f*1"/>
  <p:tag name="KSO_WM_TEMPLATE_CATEGORY" val="diagram"/>
  <p:tag name="KSO_WM_TEMPLATE_INDEX" val="20202572"/>
  <p:tag name="KSO_WM_UNIT_LAYERLEVEL" val="1"/>
  <p:tag name="KSO_WM_TAG_VERSION" val="1.0"/>
  <p:tag name="KSO_WM_BEAUTIFY_FLAG" val="#wm#"/>
</p:tagLst>
</file>

<file path=ppt/tags/tag178.xml><?xml version="1.0" encoding="utf-8"?>
<p:tagLst xmlns:p="http://schemas.openxmlformats.org/presentationml/2006/main">
  <p:tag name="KSO_WM_UNIT_TEXT_PART_ID_V2" val="a-4-1"/>
  <p:tag name="KSO_WM_UNIT_ISCONTENTSTITLE" val="0"/>
  <p:tag name="KSO_WM_UNIT_PRESET_TEXT" val="单击此处可添加您的大标题内容"/>
  <p:tag name="KSO_WM_UNIT_NOCLEAR" val="0"/>
  <p:tag name="KSO_WM_UNIT_SHOW_EDIT_AREA_INDICATION" val="0"/>
  <p:tag name="KSO_WM_UNIT_VALUE" val="25"/>
  <p:tag name="KSO_WM_UNIT_HIGHLIGHT" val="0"/>
  <p:tag name="KSO_WM_UNIT_COMPATIBLE" val="0"/>
  <p:tag name="KSO_WM_UNIT_DIAGRAM_ISNUMVISUAL" val="0"/>
  <p:tag name="KSO_WM_UNIT_DIAGRAM_IS_NEED_ADD_PATH_ANIM" val="0"/>
  <p:tag name="KSO_WM_UNIT_DIAGRAM_ISREFERUNIT" val="0"/>
  <p:tag name="KSO_WM_UNIT_TYPE" val="a"/>
  <p:tag name="KSO_WM_UNIT_INDEX" val="1"/>
  <p:tag name="KSO_WM_UNIT_ID" val="diagram20202572_1*a*1"/>
  <p:tag name="KSO_WM_TEMPLATE_CATEGORY" val="diagram"/>
  <p:tag name="KSO_WM_TEMPLATE_INDEX" val="20202572"/>
  <p:tag name="KSO_WM_UNIT_LAYERLEVEL" val="1"/>
  <p:tag name="KSO_WM_TAG_VERSION" val="1.0"/>
  <p:tag name="KSO_WM_BEAUTIFY_FLAG" val="#wm#"/>
</p:tagLst>
</file>

<file path=ppt/tags/tag179.xml><?xml version="1.0" encoding="utf-8"?>
<p:tagLst xmlns:p="http://schemas.openxmlformats.org/presentationml/2006/main">
  <p:tag name="KSO_WM_BEAUTIFY_FLAG" val="#wm#"/>
  <p:tag name="KSO_WM_TEMPLATE_CATEGORY" val="diagram"/>
  <p:tag name="KSO_WM_TEMPLATE_INDEX" val="20202572"/>
  <p:tag name="KSO_WM_SLIDE_ID" val="diagram20202572_1"/>
  <p:tag name="KSO_WM_TEMPLATE_SUBCATEGORY" val="0"/>
  <p:tag name="KSO_WM_TEMPLATE_MASTER_TYPE" val="0"/>
  <p:tag name="KSO_WM_TEMPLATE_COLOR_TYPE" val="0"/>
  <p:tag name="KSO_WM_SLIDE_ITEM_CNT" val="0"/>
  <p:tag name="KSO_WM_SLIDE_INDEX" val="1"/>
  <p:tag name="KSO_WM_TEMPLATE_MASTER_THUMB_INDEX" val="0"/>
  <p:tag name="KSO_WM_UNIT_SHOW_EDIT_AREA_INDICATION" val="0"/>
  <p:tag name="KSO_WM_TAG_VERSION" val="1.0"/>
  <p:tag name="KSO_WM_SLIDE_LAYOUT" val="a_f"/>
  <p:tag name="KSO_WM_SLIDE_LAYOUT_CNT" val="1_2"/>
  <p:tag name="KSO_WM_SLIDE_TYPE" val="text"/>
  <p:tag name="KSO_WM_SLIDE_SUBTYPE" val="pureTxt"/>
  <p:tag name="KSO_WM_SLIDE_SIZE" val="945*540"/>
  <p:tag name="KSO_WM_SLIDE_POSITION" val="0*0"/>
</p:tagLst>
</file>

<file path=ppt/tags/tag18.xml><?xml version="1.0" encoding="utf-8"?>
<p:tagLst xmlns:p="http://schemas.openxmlformats.org/presentationml/2006/main">
  <p:tag name="KSO_WM_UNIT_TIMELINE_IDINGROUP" val="1"/>
  <p:tag name="KSO_WM_UNIT_TIMELINE_EMPHASIS_ID" val="1"/>
  <p:tag name="KSO_WM_UNIT_HIGHLIGHT" val="0"/>
  <p:tag name="KSO_WM_UNIT_COMPATIBLE" val="0"/>
  <p:tag name="KSO_WM_UNIT_DIAGRAM_ISNUMVISUAL" val="0"/>
  <p:tag name="KSO_WM_UNIT_DIAGRAM_ISREFERUNIT" val="0"/>
  <p:tag name="KSO_WM_DIAGRAM_GROUP_CODE" val="m1-1"/>
  <p:tag name="KSO_WM_UNIT_TYPE" val="m_i"/>
  <p:tag name="KSO_WM_UNIT_INDEX" val="1_1"/>
  <p:tag name="KSO_WM_UNIT_ID" val="diagram20191579_10*m_i*1_1"/>
  <p:tag name="KSO_WM_TEMPLATE_CATEGORY" val="diagram"/>
  <p:tag name="KSO_WM_TEMPLATE_INDEX" val="20191579"/>
  <p:tag name="KSO_WM_UNIT_LAYERLEVEL" val="1_1"/>
  <p:tag name="KSO_WM_TAG_VERSION" val="1.0"/>
  <p:tag name="KSO_WM_BEAUTIFY_FLAG" val="#wm#"/>
  <p:tag name="KSO_WM_UNIT_LINE_FORE_SCHEMECOLOR_INDEX" val="6"/>
  <p:tag name="KSO_WM_UNIT_LINE_FILL_TYPE" val="2"/>
  <p:tag name="KSO_WM_UNIT_USESOURCEFORMAT_APPLY" val="1"/>
  <p:tag name="KSO_WM_DIAGRAM_VIRTUALLY_FRAME" val="{&quot;height&quot;:456.894496363164,&quot;left&quot;:0,&quot;top&quot;:176.10550363683592,&quot;width&quot;:951.85}"/>
</p:tagLst>
</file>

<file path=ppt/tags/tag180.xml><?xml version="1.0" encoding="utf-8"?>
<p:tagLst xmlns:p="http://schemas.openxmlformats.org/presentationml/2006/main">
  <p:tag name="KSO_WM_UNIT_ISCONTENTSTITLE" val="0"/>
  <p:tag name="KSO_WM_UNIT_PRESET_TEXT" val="市场调研发现"/>
  <p:tag name="KSO_WM_UNIT_NOCLEAR" val="0"/>
  <p:tag name="KSO_WM_UNIT_VALUE" val="25"/>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198935_4*a*1"/>
  <p:tag name="KSO_WM_TEMPLATE_CATEGORY" val="diagram"/>
  <p:tag name="KSO_WM_TEMPLATE_INDEX" val="20198935"/>
  <p:tag name="KSO_WM_UNIT_LAYERLEVEL" val="1"/>
  <p:tag name="KSO_WM_TAG_VERSION" val="1.0"/>
  <p:tag name="KSO_WM_BEAUTIFY_FLAG" val="#wm#"/>
  <p:tag name="KSO_WM_UNIT_USESOURCEFORMAT_APPLY" val="1"/>
</p:tagLst>
</file>

<file path=ppt/tags/tag181.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b"/>
  <p:tag name="KSO_WM_UNIT_TYPE" val="l_h_i"/>
  <p:tag name="KSO_WM_UNIT_INDEX" val="1_5_1"/>
  <p:tag name="KSO_WM_UNIT_ID" val="diagram20198935_4*l_h_i*1_5_1"/>
  <p:tag name="KSO_WM_TEMPLATE_CATEGORY" val="diagram"/>
  <p:tag name="KSO_WM_TEMPLATE_INDEX" val="20198935"/>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 name="KSO_WM_UNIT_DIAGRAM_SCHEMECOLOR_ID" val="4"/>
</p:tagLst>
</file>

<file path=ppt/tags/tag182.xml><?xml version="1.0" encoding="utf-8"?>
<p:tagLst xmlns:p="http://schemas.openxmlformats.org/presentationml/2006/main">
  <p:tag name="KSO_WM_UNIT_DIAGRAM_MODELTYPE" val="stripeEnum"/>
  <p:tag name="KSO_WM_UNIT_ISCONTENTSTITLE" val="0"/>
  <p:tag name="KSO_WM_UNIT_PRESET_TEXT" val="添加标题"/>
  <p:tag name="KSO_WM_UNIT_NOCLEAR" val="0"/>
  <p:tag name="KSO_WM_UNIT_VALUE" val="3"/>
  <p:tag name="KSO_WM_UNIT_HIGHLIGHT" val="0"/>
  <p:tag name="KSO_WM_UNIT_COMPATIBLE" val="0"/>
  <p:tag name="KSO_WM_UNIT_DIAGRAM_ISNUMVISUAL" val="0"/>
  <p:tag name="KSO_WM_UNIT_DIAGRAM_ISREFERUNIT" val="0"/>
  <p:tag name="KSO_WM_DIAGRAM_GROUP_CODE" val="l1-1"/>
  <p:tag name="KSO_WM_UNIT_TYPE" val="l_h_a"/>
  <p:tag name="KSO_WM_UNIT_INDEX" val="1_5_1"/>
  <p:tag name="KSO_WM_UNIT_ID" val="diagram20198935_4*l_h_a*1_5_1"/>
  <p:tag name="KSO_WM_TEMPLATE_CATEGORY" val="diagram"/>
  <p:tag name="KSO_WM_TEMPLATE_INDEX" val="20198935"/>
  <p:tag name="KSO_WM_UNIT_LAYERLEVEL" val="1_1_1"/>
  <p:tag name="KSO_WM_TAG_VERSION" val="1.0"/>
  <p:tag name="KSO_WM_BEAUTIFY_FLAG" val="#wm#"/>
  <p:tag name="KSO_WM_UNIT_TEXT_FILL_FORE_SCHEMECOLOR_INDEX" val="5"/>
  <p:tag name="KSO_WM_UNIT_TEXT_FILL_TYPE" val="1"/>
  <p:tag name="KSO_WM_UNIT_USESOURCEFORMAT_APPLY" val="1"/>
  <p:tag name="KSO_WM_UNIT_DIAGRAM_SCHEMECOLOR_ID" val="4"/>
</p:tagLst>
</file>

<file path=ppt/tags/tag183.xml><?xml version="1.0" encoding="utf-8"?>
<p:tagLst xmlns:p="http://schemas.openxmlformats.org/presentationml/2006/main">
  <p:tag name="KSO_WM_UNIT_DIAGRAM_MODELTYPE" val="stripeEnum"/>
  <p:tag name="KSO_WM_UNIT_PRESET_TEXT" val="单击此处添加文本具体内容，简明扼要的阐述您的观点。"/>
  <p:tag name="KSO_WM_UNIT_NOCLEAR" val="0"/>
  <p:tag name="KSO_WM_UNIT_VALUE" val="74"/>
  <p:tag name="KSO_WM_UNIT_HIGHLIGHT" val="0"/>
  <p:tag name="KSO_WM_UNIT_COMPATIBLE" val="0"/>
  <p:tag name="KSO_WM_UNIT_DIAGRAM_ISNUMVISUAL" val="0"/>
  <p:tag name="KSO_WM_UNIT_DIAGRAM_ISREFERUNIT" val="0"/>
  <p:tag name="KSO_WM_DIAGRAM_GROUP_CODE" val="l1-1"/>
  <p:tag name="KSO_WM_UNIT_TYPE" val="l_h_f"/>
  <p:tag name="KSO_WM_UNIT_INDEX" val="1_5_1"/>
  <p:tag name="KSO_WM_UNIT_ID" val="diagram20198935_4*l_h_f*1_5_1"/>
  <p:tag name="KSO_WM_TEMPLATE_CATEGORY" val="diagram"/>
  <p:tag name="KSO_WM_TEMPLATE_INDEX" val="20198935"/>
  <p:tag name="KSO_WM_UNIT_LAYERLEVEL" val="1_1_1"/>
  <p:tag name="KSO_WM_TAG_VERSION" val="1.0"/>
  <p:tag name="KSO_WM_BEAUTIFY_FLAG" val="#wm#"/>
  <p:tag name="KSO_WM_UNIT_USESOURCEFORMAT_APPLY" val="1"/>
  <p:tag name="KSO_WM_UNIT_DIAGRAM_SCHEMECOLOR_ID" val="4"/>
</p:tagLst>
</file>

<file path=ppt/tags/tag184.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c"/>
  <p:tag name="KSO_WM_UNIT_TYPE" val="l_h_i"/>
  <p:tag name="KSO_WM_UNIT_INDEX" val="1_5_2"/>
  <p:tag name="KSO_WM_UNIT_ID" val="diagram20198935_4*l_h_i*1_5_2"/>
  <p:tag name="KSO_WM_TEMPLATE_CATEGORY" val="diagram"/>
  <p:tag name="KSO_WM_TEMPLATE_INDEX" val="20198935"/>
  <p:tag name="KSO_WM_UNIT_LAYERLEVEL" val="1_1_1"/>
  <p:tag name="KSO_WM_TAG_VERSION" val="1.0"/>
  <p:tag name="KSO_WM_BEAUTIFY_FLAG" val="#wm#"/>
  <p:tag name="KSO_WM_UNIT_LINE_FORE_SCHEMECOLOR_INDEX" val="5"/>
  <p:tag name="KSO_WM_UNIT_LINE_FILL_TYPE" val="2"/>
  <p:tag name="KSO_WM_UNIT_USESOURCEFORMAT_APPLY" val="1"/>
  <p:tag name="KSO_WM_UNIT_DIAGRAM_SCHEMECOLOR_ID" val="4"/>
</p:tagLst>
</file>

<file path=ppt/tags/tag185.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b"/>
  <p:tag name="KSO_WM_UNIT_TYPE" val="l_h_i"/>
  <p:tag name="KSO_WM_UNIT_INDEX" val="1_4_1"/>
  <p:tag name="KSO_WM_UNIT_ID" val="diagram20198935_4*l_h_i*1_4_1"/>
  <p:tag name="KSO_WM_TEMPLATE_CATEGORY" val="diagram"/>
  <p:tag name="KSO_WM_TEMPLATE_INDEX" val="20198935"/>
  <p:tag name="KSO_WM_UNIT_LAYERLEVEL" val="1_1_1"/>
  <p:tag name="KSO_WM_TAG_VERSION" val="1.0"/>
  <p:tag name="KSO_WM_BEAUTIFY_FLAG" val="#wm#"/>
  <p:tag name="KSO_WM_UNIT_FILL_FORE_SCHEMECOLOR_INDEX" val="8"/>
  <p:tag name="KSO_WM_UNIT_FILL_TYPE" val="1"/>
  <p:tag name="KSO_WM_UNIT_TEXT_FILL_FORE_SCHEMECOLOR_INDEX" val="2"/>
  <p:tag name="KSO_WM_UNIT_TEXT_FILL_TYPE" val="1"/>
  <p:tag name="KSO_WM_UNIT_USESOURCEFORMAT_APPLY" val="1"/>
  <p:tag name="KSO_WM_UNIT_DIAGRAM_SCHEMECOLOR_ID" val="4"/>
</p:tagLst>
</file>

<file path=ppt/tags/tag186.xml><?xml version="1.0" encoding="utf-8"?>
<p:tagLst xmlns:p="http://schemas.openxmlformats.org/presentationml/2006/main">
  <p:tag name="KSO_WM_UNIT_DIAGRAM_MODELTYPE" val="stripeEnum"/>
  <p:tag name="KSO_WM_UNIT_ISCONTENTSTITLE" val="0"/>
  <p:tag name="KSO_WM_UNIT_PRESET_TEXT" val="添加标题"/>
  <p:tag name="KSO_WM_UNIT_NOCLEAR" val="0"/>
  <p:tag name="KSO_WM_UNIT_VALUE" val="3"/>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198935_4*l_h_a*1_4_1"/>
  <p:tag name="KSO_WM_TEMPLATE_CATEGORY" val="diagram"/>
  <p:tag name="KSO_WM_TEMPLATE_INDEX" val="20198935"/>
  <p:tag name="KSO_WM_UNIT_LAYERLEVEL" val="1_1_1"/>
  <p:tag name="KSO_WM_TAG_VERSION" val="1.0"/>
  <p:tag name="KSO_WM_BEAUTIFY_FLAG" val="#wm#"/>
  <p:tag name="KSO_WM_UNIT_TEXT_FILL_FORE_SCHEMECOLOR_INDEX" val="8"/>
  <p:tag name="KSO_WM_UNIT_TEXT_FILL_TYPE" val="1"/>
  <p:tag name="KSO_WM_UNIT_USESOURCEFORMAT_APPLY" val="1"/>
  <p:tag name="KSO_WM_UNIT_DIAGRAM_SCHEMECOLOR_ID" val="4"/>
</p:tagLst>
</file>

<file path=ppt/tags/tag187.xml><?xml version="1.0" encoding="utf-8"?>
<p:tagLst xmlns:p="http://schemas.openxmlformats.org/presentationml/2006/main">
  <p:tag name="KSO_WM_UNIT_DIAGRAM_MODELTYPE" val="stripeEnum"/>
  <p:tag name="KSO_WM_UNIT_PRESET_TEXT" val="单击此处添加文本具体内容，简明扼要的阐述您的观点。"/>
  <p:tag name="KSO_WM_UNIT_NOCLEAR" val="0"/>
  <p:tag name="KSO_WM_UNIT_VALUE" val="74"/>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198935_4*l_h_f*1_4_1"/>
  <p:tag name="KSO_WM_TEMPLATE_CATEGORY" val="diagram"/>
  <p:tag name="KSO_WM_TEMPLATE_INDEX" val="20198935"/>
  <p:tag name="KSO_WM_UNIT_LAYERLEVEL" val="1_1_1"/>
  <p:tag name="KSO_WM_TAG_VERSION" val="1.0"/>
  <p:tag name="KSO_WM_BEAUTIFY_FLAG" val="#wm#"/>
  <p:tag name="KSO_WM_UNIT_USESOURCEFORMAT_APPLY" val="1"/>
  <p:tag name="KSO_WM_UNIT_DIAGRAM_SCHEMECOLOR_ID" val="4"/>
</p:tagLst>
</file>

<file path=ppt/tags/tag188.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c"/>
  <p:tag name="KSO_WM_UNIT_TYPE" val="l_h_i"/>
  <p:tag name="KSO_WM_UNIT_INDEX" val="1_4_2"/>
  <p:tag name="KSO_WM_UNIT_ID" val="diagram20198935_4*l_h_i*1_4_2"/>
  <p:tag name="KSO_WM_TEMPLATE_CATEGORY" val="diagram"/>
  <p:tag name="KSO_WM_TEMPLATE_INDEX" val="20198935"/>
  <p:tag name="KSO_WM_UNIT_LAYERLEVEL" val="1_1_1"/>
  <p:tag name="KSO_WM_TAG_VERSION" val="1.0"/>
  <p:tag name="KSO_WM_BEAUTIFY_FLAG" val="#wm#"/>
  <p:tag name="KSO_WM_UNIT_LINE_FORE_SCHEMECOLOR_INDEX" val="8"/>
  <p:tag name="KSO_WM_UNIT_LINE_FILL_TYPE" val="2"/>
  <p:tag name="KSO_WM_UNIT_USESOURCEFORMAT_APPLY" val="1"/>
  <p:tag name="KSO_WM_UNIT_DIAGRAM_SCHEMECOLOR_ID" val="4"/>
</p:tagLst>
</file>

<file path=ppt/tags/tag189.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b"/>
  <p:tag name="KSO_WM_UNIT_TYPE" val="l_h_i"/>
  <p:tag name="KSO_WM_UNIT_INDEX" val="1_3_1"/>
  <p:tag name="KSO_WM_UNIT_ID" val="diagram20198935_4*l_h_i*1_3_1"/>
  <p:tag name="KSO_WM_TEMPLATE_CATEGORY" val="diagram"/>
  <p:tag name="KSO_WM_TEMPLATE_INDEX" val="20198935"/>
  <p:tag name="KSO_WM_UNIT_LAYERLEVEL" val="1_1_1"/>
  <p:tag name="KSO_WM_TAG_VERSION" val="1.0"/>
  <p:tag name="KSO_WM_BEAUTIFY_FLAG" val="#wm#"/>
  <p:tag name="KSO_WM_UNIT_FILL_FORE_SCHEMECOLOR_INDEX" val="10"/>
  <p:tag name="KSO_WM_UNIT_FILL_TYPE" val="1"/>
  <p:tag name="KSO_WM_UNIT_TEXT_FILL_FORE_SCHEMECOLOR_INDEX" val="2"/>
  <p:tag name="KSO_WM_UNIT_TEXT_FILL_TYPE" val="1"/>
  <p:tag name="KSO_WM_UNIT_USESOURCEFORMAT_APPLY" val="1"/>
  <p:tag name="KSO_WM_UNIT_DIAGRAM_SCHEMECOLOR_ID" val="4"/>
</p:tagLst>
</file>

<file path=ppt/tags/tag19.xml><?xml version="1.0" encoding="utf-8"?>
<p:tagLst xmlns:p="http://schemas.openxmlformats.org/presentationml/2006/main">
  <p:tag name="KSO_WM_UNIT_TIMELINE_IDINGROUP" val="2"/>
  <p:tag name="KSO_WM_UNIT_TIMELINE_EMPHASIS_ID" val="1"/>
  <p:tag name="KSO_WM_UNIT_HIGHLIGHT" val="0"/>
  <p:tag name="KSO_WM_UNIT_COMPATIBLE" val="0"/>
  <p:tag name="KSO_WM_UNIT_DIAGRAM_ISNUMVISUAL" val="0"/>
  <p:tag name="KSO_WM_UNIT_DIAGRAM_ISREFERUNIT" val="0"/>
  <p:tag name="KSO_WM_DIAGRAM_GROUP_CODE" val="m1-1"/>
  <p:tag name="KSO_WM_UNIT_TYPE" val="m_h_i"/>
  <p:tag name="KSO_WM_UNIT_INDEX" val="1_2_1"/>
  <p:tag name="KSO_WM_UNIT_ID" val="diagram20191579_10*m_h_i*1_2_1"/>
  <p:tag name="KSO_WM_TEMPLATE_CATEGORY" val="diagram"/>
  <p:tag name="KSO_WM_TEMPLATE_INDEX" val="20191579"/>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1"/>
  <p:tag name="KSO_WM_DIAGRAM_VIRTUALLY_FRAME" val="{&quot;height&quot;:456.894496363164,&quot;left&quot;:0,&quot;top&quot;:176.10550363683592,&quot;width&quot;:951.85}"/>
</p:tagLst>
</file>

<file path=ppt/tags/tag190.xml><?xml version="1.0" encoding="utf-8"?>
<p:tagLst xmlns:p="http://schemas.openxmlformats.org/presentationml/2006/main">
  <p:tag name="KSO_WM_UNIT_DIAGRAM_MODELTYPE" val="stripeEnum"/>
  <p:tag name="KSO_WM_UNIT_ISCONTENTSTITLE" val="0"/>
  <p:tag name="KSO_WM_UNIT_PRESET_TEXT" val="添加标题"/>
  <p:tag name="KSO_WM_UNIT_NOCLEAR" val="0"/>
  <p:tag name="KSO_WM_UNIT_VALUE" val="3"/>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198935_4*l_h_a*1_3_1"/>
  <p:tag name="KSO_WM_TEMPLATE_CATEGORY" val="diagram"/>
  <p:tag name="KSO_WM_TEMPLATE_INDEX" val="20198935"/>
  <p:tag name="KSO_WM_UNIT_LAYERLEVEL" val="1_1_1"/>
  <p:tag name="KSO_WM_TAG_VERSION" val="1.0"/>
  <p:tag name="KSO_WM_BEAUTIFY_FLAG" val="#wm#"/>
  <p:tag name="KSO_WM_UNIT_TEXT_FILL_FORE_SCHEMECOLOR_INDEX" val="10"/>
  <p:tag name="KSO_WM_UNIT_TEXT_FILL_TYPE" val="1"/>
  <p:tag name="KSO_WM_UNIT_USESOURCEFORMAT_APPLY" val="1"/>
  <p:tag name="KSO_WM_UNIT_DIAGRAM_SCHEMECOLOR_ID" val="4"/>
</p:tagLst>
</file>

<file path=ppt/tags/tag191.xml><?xml version="1.0" encoding="utf-8"?>
<p:tagLst xmlns:p="http://schemas.openxmlformats.org/presentationml/2006/main">
  <p:tag name="KSO_WM_UNIT_DIAGRAM_MODELTYPE" val="stripeEnum"/>
  <p:tag name="KSO_WM_UNIT_PRESET_TEXT" val="单击此处添加文本具体内容，简明扼要的阐述您的观点。"/>
  <p:tag name="KSO_WM_UNIT_NOCLEAR" val="0"/>
  <p:tag name="KSO_WM_UNIT_VALUE" val="74"/>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198935_4*l_h_f*1_3_1"/>
  <p:tag name="KSO_WM_TEMPLATE_CATEGORY" val="diagram"/>
  <p:tag name="KSO_WM_TEMPLATE_INDEX" val="20198935"/>
  <p:tag name="KSO_WM_UNIT_LAYERLEVEL" val="1_1_1"/>
  <p:tag name="KSO_WM_TAG_VERSION" val="1.0"/>
  <p:tag name="KSO_WM_BEAUTIFY_FLAG" val="#wm#"/>
  <p:tag name="KSO_WM_UNIT_USESOURCEFORMAT_APPLY" val="1"/>
  <p:tag name="KSO_WM_UNIT_DIAGRAM_SCHEMECOLOR_ID" val="4"/>
</p:tagLst>
</file>

<file path=ppt/tags/tag192.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c"/>
  <p:tag name="KSO_WM_UNIT_TYPE" val="l_h_i"/>
  <p:tag name="KSO_WM_UNIT_INDEX" val="1_3_2"/>
  <p:tag name="KSO_WM_UNIT_ID" val="diagram20198935_4*l_h_i*1_3_2"/>
  <p:tag name="KSO_WM_TEMPLATE_CATEGORY" val="diagram"/>
  <p:tag name="KSO_WM_TEMPLATE_INDEX" val="20198935"/>
  <p:tag name="KSO_WM_UNIT_LAYERLEVEL" val="1_1_1"/>
  <p:tag name="KSO_WM_TAG_VERSION" val="1.0"/>
  <p:tag name="KSO_WM_BEAUTIFY_FLAG" val="#wm#"/>
  <p:tag name="KSO_WM_UNIT_LINE_FORE_SCHEMECOLOR_INDEX" val="10"/>
  <p:tag name="KSO_WM_UNIT_LINE_FILL_TYPE" val="2"/>
  <p:tag name="KSO_WM_UNIT_USESOURCEFORMAT_APPLY" val="1"/>
  <p:tag name="KSO_WM_UNIT_DIAGRAM_SCHEMECOLOR_ID" val="4"/>
</p:tagLst>
</file>

<file path=ppt/tags/tag193.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b"/>
  <p:tag name="KSO_WM_UNIT_TYPE" val="l_h_i"/>
  <p:tag name="KSO_WM_UNIT_INDEX" val="1_2_1"/>
  <p:tag name="KSO_WM_UNIT_ID" val="diagram20198935_4*l_h_i*1_2_1"/>
  <p:tag name="KSO_WM_TEMPLATE_CATEGORY" val="diagram"/>
  <p:tag name="KSO_WM_TEMPLATE_INDEX" val="20198935"/>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1"/>
  <p:tag name="KSO_WM_UNIT_DIAGRAM_SCHEMECOLOR_ID" val="4"/>
</p:tagLst>
</file>

<file path=ppt/tags/tag194.xml><?xml version="1.0" encoding="utf-8"?>
<p:tagLst xmlns:p="http://schemas.openxmlformats.org/presentationml/2006/main">
  <p:tag name="KSO_WM_UNIT_DIAGRAM_MODELTYPE" val="stripeEnum"/>
  <p:tag name="KSO_WM_UNIT_ISCONTENTSTITLE" val="0"/>
  <p:tag name="KSO_WM_UNIT_PRESET_TEXT" val="添加标题"/>
  <p:tag name="KSO_WM_UNIT_NOCLEAR" val="0"/>
  <p:tag name="KSO_WM_UNIT_VALUE" val="3"/>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198935_4*l_h_a*1_2_1"/>
  <p:tag name="KSO_WM_TEMPLATE_CATEGORY" val="diagram"/>
  <p:tag name="KSO_WM_TEMPLATE_INDEX" val="20198935"/>
  <p:tag name="KSO_WM_UNIT_LAYERLEVEL" val="1_1_1"/>
  <p:tag name="KSO_WM_TAG_VERSION" val="1.0"/>
  <p:tag name="KSO_WM_BEAUTIFY_FLAG" val="#wm#"/>
  <p:tag name="KSO_WM_UNIT_TEXT_FILL_FORE_SCHEMECOLOR_INDEX" val="6"/>
  <p:tag name="KSO_WM_UNIT_TEXT_FILL_TYPE" val="1"/>
  <p:tag name="KSO_WM_UNIT_USESOURCEFORMAT_APPLY" val="1"/>
  <p:tag name="KSO_WM_UNIT_DIAGRAM_SCHEMECOLOR_ID" val="4"/>
</p:tagLst>
</file>

<file path=ppt/tags/tag195.xml><?xml version="1.0" encoding="utf-8"?>
<p:tagLst xmlns:p="http://schemas.openxmlformats.org/presentationml/2006/main">
  <p:tag name="KSO_WM_UNIT_DIAGRAM_MODELTYPE" val="stripeEnum"/>
  <p:tag name="KSO_WM_UNIT_PRESET_TEXT" val="单击此处添加文本具体内容，简明扼要的阐述您的观点。"/>
  <p:tag name="KSO_WM_UNIT_NOCLEAR" val="0"/>
  <p:tag name="KSO_WM_UNIT_VALUE" val="74"/>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198935_4*l_h_f*1_2_1"/>
  <p:tag name="KSO_WM_TEMPLATE_CATEGORY" val="diagram"/>
  <p:tag name="KSO_WM_TEMPLATE_INDEX" val="20198935"/>
  <p:tag name="KSO_WM_UNIT_LAYERLEVEL" val="1_1_1"/>
  <p:tag name="KSO_WM_TAG_VERSION" val="1.0"/>
  <p:tag name="KSO_WM_BEAUTIFY_FLAG" val="#wm#"/>
  <p:tag name="KSO_WM_UNIT_USESOURCEFORMAT_APPLY" val="1"/>
  <p:tag name="KSO_WM_UNIT_DIAGRAM_SCHEMECOLOR_ID" val="4"/>
</p:tagLst>
</file>

<file path=ppt/tags/tag196.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c"/>
  <p:tag name="KSO_WM_UNIT_TYPE" val="l_h_i"/>
  <p:tag name="KSO_WM_UNIT_INDEX" val="1_2_2"/>
  <p:tag name="KSO_WM_UNIT_ID" val="diagram20198935_4*l_h_i*1_2_2"/>
  <p:tag name="KSO_WM_TEMPLATE_CATEGORY" val="diagram"/>
  <p:tag name="KSO_WM_TEMPLATE_INDEX" val="20198935"/>
  <p:tag name="KSO_WM_UNIT_LAYERLEVEL" val="1_1_1"/>
  <p:tag name="KSO_WM_TAG_VERSION" val="1.0"/>
  <p:tag name="KSO_WM_BEAUTIFY_FLAG" val="#wm#"/>
  <p:tag name="KSO_WM_UNIT_LINE_FORE_SCHEMECOLOR_INDEX" val="6"/>
  <p:tag name="KSO_WM_UNIT_LINE_FILL_TYPE" val="2"/>
  <p:tag name="KSO_WM_UNIT_USESOURCEFORMAT_APPLY" val="1"/>
  <p:tag name="KSO_WM_UNIT_DIAGRAM_SCHEMECOLOR_ID" val="4"/>
</p:tagLst>
</file>

<file path=ppt/tags/tag197.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b"/>
  <p:tag name="KSO_WM_UNIT_TYPE" val="l_h_i"/>
  <p:tag name="KSO_WM_UNIT_INDEX" val="1_1_1"/>
  <p:tag name="KSO_WM_UNIT_ID" val="diagram20198935_4*l_h_i*1_1_1"/>
  <p:tag name="KSO_WM_TEMPLATE_CATEGORY" val="diagram"/>
  <p:tag name="KSO_WM_TEMPLATE_INDEX" val="20198935"/>
  <p:tag name="KSO_WM_UNIT_LAYERLEVEL" val="1_1_1"/>
  <p:tag name="KSO_WM_TAG_VERSION" val="1.0"/>
  <p:tag name="KSO_WM_BEAUTIFY_FLAG" val="#wm#"/>
  <p:tag name="KSO_WM_UNIT_FILL_FORE_SCHEMECOLOR_INDEX" val="9"/>
  <p:tag name="KSO_WM_UNIT_FILL_TYPE" val="1"/>
  <p:tag name="KSO_WM_UNIT_TEXT_FILL_FORE_SCHEMECOLOR_INDEX" val="2"/>
  <p:tag name="KSO_WM_UNIT_TEXT_FILL_TYPE" val="1"/>
  <p:tag name="KSO_WM_UNIT_USESOURCEFORMAT_APPLY" val="1"/>
  <p:tag name="KSO_WM_UNIT_DIAGRAM_SCHEMECOLOR_ID" val="4"/>
</p:tagLst>
</file>

<file path=ppt/tags/tag198.xml><?xml version="1.0" encoding="utf-8"?>
<p:tagLst xmlns:p="http://schemas.openxmlformats.org/presentationml/2006/main">
  <p:tag name="KSO_WM_UNIT_DIAGRAM_MODELTYPE" val="stripeEnum"/>
  <p:tag name="KSO_WM_UNIT_ISCONTENTSTITLE" val="0"/>
  <p:tag name="KSO_WM_UNIT_PRESET_TEXT" val="添加标题"/>
  <p:tag name="KSO_WM_UNIT_NOCLEAR" val="0"/>
  <p:tag name="KSO_WM_UNIT_VALUE" val="3"/>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198935_4*l_h_a*1_1_1"/>
  <p:tag name="KSO_WM_TEMPLATE_CATEGORY" val="diagram"/>
  <p:tag name="KSO_WM_TEMPLATE_INDEX" val="20198935"/>
  <p:tag name="KSO_WM_UNIT_LAYERLEVEL" val="1_1_1"/>
  <p:tag name="KSO_WM_TAG_VERSION" val="1.0"/>
  <p:tag name="KSO_WM_BEAUTIFY_FLAG" val="#wm#"/>
  <p:tag name="KSO_WM_UNIT_TEXT_FILL_FORE_SCHEMECOLOR_INDEX" val="9"/>
  <p:tag name="KSO_WM_UNIT_TEXT_FILL_TYPE" val="1"/>
  <p:tag name="KSO_WM_UNIT_USESOURCEFORMAT_APPLY" val="1"/>
  <p:tag name="KSO_WM_UNIT_DIAGRAM_SCHEMECOLOR_ID" val="4"/>
</p:tagLst>
</file>

<file path=ppt/tags/tag199.xml><?xml version="1.0" encoding="utf-8"?>
<p:tagLst xmlns:p="http://schemas.openxmlformats.org/presentationml/2006/main">
  <p:tag name="KSO_WM_UNIT_DIAGRAM_MODELTYPE" val="stripeEnum"/>
  <p:tag name="KSO_WM_UNIT_PRESET_TEXT" val="单击此处添加文本具体内容，简明扼要的阐述您的观点。"/>
  <p:tag name="KSO_WM_UNIT_NOCLEAR" val="0"/>
  <p:tag name="KSO_WM_UNIT_VALUE" val="74"/>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198935_4*l_h_f*1_1_1"/>
  <p:tag name="KSO_WM_TEMPLATE_CATEGORY" val="diagram"/>
  <p:tag name="KSO_WM_TEMPLATE_INDEX" val="20198935"/>
  <p:tag name="KSO_WM_UNIT_LAYERLEVEL" val="1_1_1"/>
  <p:tag name="KSO_WM_TAG_VERSION" val="1.0"/>
  <p:tag name="KSO_WM_BEAUTIFY_FLAG" val="#wm#"/>
  <p:tag name="KSO_WM_UNIT_USESOURCEFORMAT_APPLY" val="1"/>
  <p:tag name="KSO_WM_UNIT_DIAGRAM_SCHEMECOLOR_ID" val="4"/>
</p:tagLst>
</file>

<file path=ppt/tags/tag2.xml><?xml version="1.0" encoding="utf-8"?>
<p:tagLst xmlns:p="http://schemas.openxmlformats.org/presentationml/2006/main">
  <p:tag name="KSO_WM_DIAGRAM_VIRTUALLY_FRAME" val="{&quot;height&quot;:260.35,&quot;left&quot;:55.75,&quot;top&quot;:212.7,&quot;width&quot;:839.4}"/>
</p:tagLst>
</file>

<file path=ppt/tags/tag20.xml><?xml version="1.0" encoding="utf-8"?>
<p:tagLst xmlns:p="http://schemas.openxmlformats.org/presentationml/2006/main">
  <p:tag name="KSO_WM_UNIT_TIMELINE_IDINGROUP" val="3"/>
  <p:tag name="KSO_WM_UNIT_TIMELINE_EMPHASIS_ID" val="2"/>
  <p:tag name="KSO_WM_UNIT_HIGHLIGHT" val="0"/>
  <p:tag name="KSO_WM_UNIT_COMPATIBLE" val="0"/>
  <p:tag name="KSO_WM_UNIT_DIAGRAM_ISNUMVISUAL" val="0"/>
  <p:tag name="KSO_WM_UNIT_DIAGRAM_ISREFERUNIT" val="0"/>
  <p:tag name="KSO_WM_DIAGRAM_GROUP_CODE" val="m1-1"/>
  <p:tag name="KSO_WM_UNIT_TYPE" val="m_h_i"/>
  <p:tag name="KSO_WM_UNIT_INDEX" val="1_2_2"/>
  <p:tag name="KSO_WM_UNIT_ID" val="diagram20191579_10*m_h_i*1_2_2"/>
  <p:tag name="KSO_WM_TEMPLATE_CATEGORY" val="diagram"/>
  <p:tag name="KSO_WM_TEMPLATE_INDEX" val="20191579"/>
  <p:tag name="KSO_WM_UNIT_LAYERLEVEL" val="1_1_1"/>
  <p:tag name="KSO_WM_TAG_VERSION" val="1.0"/>
  <p:tag name="KSO_WM_BEAUTIFY_FLAG" val="#wm#"/>
  <p:tag name="KSO_WM_UNIT_LINE_FORE_SCHEMECOLOR_INDEX" val="6"/>
  <p:tag name="KSO_WM_UNIT_LINE_FILL_TYPE" val="2"/>
  <p:tag name="KSO_WM_UNIT_USESOURCEFORMAT_APPLY" val="1"/>
  <p:tag name="KSO_WM_DIAGRAM_VIRTUALLY_FRAME" val="{&quot;height&quot;:456.894496363164,&quot;left&quot;:0,&quot;top&quot;:176.10550363683592,&quot;width&quot;:951.85}"/>
</p:tagLst>
</file>

<file path=ppt/tags/tag200.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c"/>
  <p:tag name="KSO_WM_UNIT_TYPE" val="l_h_i"/>
  <p:tag name="KSO_WM_UNIT_INDEX" val="1_1_2"/>
  <p:tag name="KSO_WM_UNIT_ID" val="diagram20198935_4*l_h_i*1_1_2"/>
  <p:tag name="KSO_WM_TEMPLATE_CATEGORY" val="diagram"/>
  <p:tag name="KSO_WM_TEMPLATE_INDEX" val="20198935"/>
  <p:tag name="KSO_WM_UNIT_LAYERLEVEL" val="1_1_1"/>
  <p:tag name="KSO_WM_TAG_VERSION" val="1.0"/>
  <p:tag name="KSO_WM_BEAUTIFY_FLAG" val="#wm#"/>
  <p:tag name="KSO_WM_UNIT_LINE_FORE_SCHEMECOLOR_INDEX" val="9"/>
  <p:tag name="KSO_WM_UNIT_LINE_FILL_TYPE" val="2"/>
  <p:tag name="KSO_WM_UNIT_USESOURCEFORMAT_APPLY" val="1"/>
  <p:tag name="KSO_WM_UNIT_DIAGRAM_SCHEMECOLOR_ID" val="4"/>
</p:tagLst>
</file>

<file path=ppt/tags/tag20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diagram20198935_4*i*1"/>
  <p:tag name="KSO_WM_TEMPLATE_CATEGORY" val="diagram"/>
  <p:tag name="KSO_WM_TEMPLATE_INDEX" val="20198935"/>
  <p:tag name="KSO_WM_UNIT_LAYERLEVEL" val="1"/>
  <p:tag name="KSO_WM_TAG_VERSION" val="1.0"/>
  <p:tag name="KSO_WM_BEAUTIFY_FLAG" val="#wm#"/>
  <p:tag name="KSO_WM_UNIT_LINE_FORE_SCHEMECOLOR_INDEX" val="14"/>
  <p:tag name="KSO_WM_UNIT_LINE_FILL_TYPE" val="2"/>
  <p:tag name="KSO_WM_UNIT_USESOURCEFORMAT_APPLY" val="1"/>
</p:tagLst>
</file>

<file path=ppt/tags/tag202.xml><?xml version="1.0" encoding="utf-8"?>
<p:tagLst xmlns:p="http://schemas.openxmlformats.org/presentationml/2006/main">
  <p:tag name="KSO_WM_BEAUTIFY_FLAG" val="#wm#"/>
  <p:tag name="KSO_WM_TEMPLATE_CATEGORY" val="diagram"/>
  <p:tag name="KSO_WM_TEMPLATE_INDEX" val="20198935"/>
  <p:tag name="KSO_WM_SLIDE_ID" val="diagram20198935_4"/>
  <p:tag name="KSO_WM_TEMPLATE_SUBCATEGORY" val="0"/>
  <p:tag name="KSO_WM_SLIDE_TYPE" val="text"/>
  <p:tag name="KSO_WM_SLIDE_SUBTYPE" val="pureTxt"/>
  <p:tag name="KSO_WM_SLIDE_ITEM_CNT" val="5"/>
  <p:tag name="KSO_WM_SLIDE_INDEX" val="4"/>
  <p:tag name="KSO_WM_SLIDE_SIZE" val="639.9*345.3"/>
  <p:tag name="KSO_WM_SLIDE_POSITION" val="222.35*141.675"/>
  <p:tag name="KSO_WM_DIAGRAM_GROUP_CODE" val="l1-1"/>
  <p:tag name="KSO_WM_SLIDE_DIAGTYPE" val="l"/>
  <p:tag name="KSO_WM_TAG_VERSION" val="1.0"/>
  <p:tag name="KSO_WM_SLIDE_LAYOUT" val="a_l"/>
  <p:tag name="KSO_WM_SLIDE_LAYOUT_CNT" val="1_1"/>
</p:tagLst>
</file>

<file path=ppt/tags/tag203.xml><?xml version="1.0" encoding="utf-8"?>
<p:tagLst xmlns:p="http://schemas.openxmlformats.org/presentationml/2006/main">
  <p:tag name="KSO_WM_UNIT_ISCONTENTSTITLE" val="0"/>
  <p:tag name="KSO_WM_UNIT_PRESET_TEXT" val="大事件概括标题"/>
  <p:tag name="KSO_WM_UNIT_NOCLEAR" val="0"/>
  <p:tag name="KSO_WM_UNIT_VALUE" val="11"/>
  <p:tag name="KSO_WM_UNIT_HIGHLIGHT" val="0"/>
  <p:tag name="KSO_WM_UNIT_COMPATIBLE" val="0"/>
  <p:tag name="KSO_WM_UNIT_DIAGRAM_ISNUMVISUAL" val="0"/>
  <p:tag name="KSO_WM_UNIT_DIAGRAM_ISREFERUNIT" val="0"/>
  <p:tag name="KSO_WM_DIAGRAM_GROUP_CODE" val="m1-1"/>
  <p:tag name="KSO_WM_UNIT_TYPE" val="a"/>
  <p:tag name="KSO_WM_UNIT_INDEX" val="1"/>
  <p:tag name="KSO_WM_UNIT_ID" val="diagram20191579_1*a*1"/>
  <p:tag name="KSO_WM_TEMPLATE_CATEGORY" val="diagram"/>
  <p:tag name="KSO_WM_TEMPLATE_INDEX" val="20191579"/>
  <p:tag name="KSO_WM_UNIT_LAYERLEVEL" val="1"/>
  <p:tag name="KSO_WM_TAG_VERSION" val="1.0"/>
  <p:tag name="KSO_WM_BEAUTIFY_FLAG" val="#wm#"/>
  <p:tag name="KSO_WM_UNIT_TEXT_FILL_FORE_SCHEMECOLOR_INDEX" val="13"/>
  <p:tag name="KSO_WM_UNIT_TEXT_FILL_TYPE" val="1"/>
  <p:tag name="KSO_WM_UNIT_USESOURCEFORMAT_APPLY" val="1"/>
</p:tagLst>
</file>

<file path=ppt/tags/tag20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i"/>
  <p:tag name="KSO_WM_UNIT_INDEX" val="1"/>
  <p:tag name="KSO_WM_UNIT_ID" val="diagram20191579_1*i*1"/>
  <p:tag name="KSO_WM_TEMPLATE_CATEGORY" val="diagram"/>
  <p:tag name="KSO_WM_TEMPLATE_INDEX" val="20191579"/>
  <p:tag name="KSO_WM_UNIT_LAYERLEVEL" val="1"/>
  <p:tag name="KSO_WM_TAG_VERSION" val="1.0"/>
  <p:tag name="KSO_WM_BEAUTIFY_FLAG" val="#wm#"/>
  <p:tag name="KSO_WM_UNIT_FILL_FORE_SCHEMECOLOR_INDEX" val="13"/>
  <p:tag name="KSO_WM_UNIT_FILL_TYPE" val="1"/>
  <p:tag name="KSO_WM_UNIT_TEXT_FILL_FORE_SCHEMECOLOR_INDEX" val="2"/>
  <p:tag name="KSO_WM_UNIT_TEXT_FILL_TYPE" val="1"/>
  <p:tag name="KSO_WM_UNIT_USESOURCEFORMAT_APPLY" val="1"/>
</p:tagLst>
</file>

<file path=ppt/tags/tag20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i"/>
  <p:tag name="KSO_WM_UNIT_INDEX" val="2"/>
  <p:tag name="KSO_WM_UNIT_ID" val="diagram20191579_1*i*2"/>
  <p:tag name="KSO_WM_TEMPLATE_CATEGORY" val="diagram"/>
  <p:tag name="KSO_WM_TEMPLATE_INDEX" val="20191579"/>
  <p:tag name="KSO_WM_UNIT_LAYERLEVEL" val="1"/>
  <p:tag name="KSO_WM_TAG_VERSION" val="1.0"/>
  <p:tag name="KSO_WM_BEAUTIFY_FLAG" val="#wm#"/>
  <p:tag name="KSO_WM_UNIT_FILL_FORE_SCHEMECOLOR_INDEX" val="13"/>
  <p:tag name="KSO_WM_UNIT_FILL_TYPE" val="1"/>
  <p:tag name="KSO_WM_UNIT_TEXT_FILL_FORE_SCHEMECOLOR_INDEX" val="2"/>
  <p:tag name="KSO_WM_UNIT_TEXT_FILL_TYPE" val="1"/>
  <p:tag name="KSO_WM_UNIT_USESOURCEFORMAT_APPLY" val="1"/>
</p:tagLst>
</file>

<file path=ppt/tags/tag206.xml><?xml version="1.0" encoding="utf-8"?>
<p:tagLst xmlns:p="http://schemas.openxmlformats.org/presentationml/2006/main">
  <p:tag name="KSO_WM_UNIT_PRESET_TEXT" val="点击此处添加具体内容，简明扼要阐述您的观点。根据需要可酌情增减文字，以便观者可快速准确的理解您传达的思想。"/>
  <p:tag name="KSO_WM_UNIT_NOCLEAR" val="0"/>
  <p:tag name="KSO_WM_UNIT_VALUE" val="76"/>
  <p:tag name="KSO_WM_UNIT_HIGHLIGHT" val="0"/>
  <p:tag name="KSO_WM_UNIT_COMPATIBLE" val="0"/>
  <p:tag name="KSO_WM_UNIT_DIAGRAM_ISNUMVISUAL" val="0"/>
  <p:tag name="KSO_WM_UNIT_DIAGRAM_ISREFERUNIT" val="0"/>
  <p:tag name="KSO_WM_DIAGRAM_GROUP_CODE" val="m1-1"/>
  <p:tag name="KSO_WM_UNIT_TYPE" val="f"/>
  <p:tag name="KSO_WM_UNIT_INDEX" val="1"/>
  <p:tag name="KSO_WM_UNIT_ID" val="diagram20191579_1*f*1"/>
  <p:tag name="KSO_WM_TEMPLATE_CATEGORY" val="diagram"/>
  <p:tag name="KSO_WM_TEMPLATE_INDEX" val="20191579"/>
  <p:tag name="KSO_WM_UNIT_LAYERLEVEL" val="1"/>
  <p:tag name="KSO_WM_TAG_VERSION" val="1.0"/>
  <p:tag name="KSO_WM_BEAUTIFY_FLAG" val="#wm#"/>
  <p:tag name="KSO_WM_UNIT_TEXT_FILL_FORE_SCHEMECOLOR_INDEX" val="14"/>
  <p:tag name="KSO_WM_UNIT_TEXT_FILL_TYPE" val="1"/>
  <p:tag name="KSO_WM_UNIT_USESOURCEFORMAT_APPLY" val="1"/>
</p:tagLst>
</file>

<file path=ppt/tags/tag207.xml><?xml version="1.0" encoding="utf-8"?>
<p:tagLst xmlns:p="http://schemas.openxmlformats.org/presentationml/2006/main">
  <p:tag name="KSO_WM_UNIT_TIMELINE_IDINGROUP" val="2"/>
  <p:tag name="KSO_WM_UNIT_TIMELINE_EMPHASIS_ID" val="1"/>
  <p:tag name="KSO_WM_UNIT_HIGHLIGHT" val="0"/>
  <p:tag name="KSO_WM_UNIT_COMPATIBLE" val="0"/>
  <p:tag name="KSO_WM_UNIT_DIAGRAM_ISNUMVISUAL" val="0"/>
  <p:tag name="KSO_WM_UNIT_DIAGRAM_ISREFERUNIT" val="0"/>
  <p:tag name="KSO_WM_DIAGRAM_GROUP_CODE" val="m1-1"/>
  <p:tag name="KSO_WM_UNIT_TYPE" val="m_h_i"/>
  <p:tag name="KSO_WM_UNIT_INDEX" val="1_1_1"/>
  <p:tag name="KSO_WM_UNIT_ID" val="diagram20191579_1*m_h_i*1_1_1"/>
  <p:tag name="KSO_WM_TEMPLATE_CATEGORY" val="diagram"/>
  <p:tag name="KSO_WM_TEMPLATE_INDEX" val="20191579"/>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208.xml><?xml version="1.0" encoding="utf-8"?>
<p:tagLst xmlns:p="http://schemas.openxmlformats.org/presentationml/2006/main">
  <p:tag name="KSO_WM_UNIT_TIMELINE_IDINGROUP" val="3"/>
  <p:tag name="KSO_WM_UNIT_TIMELINE_EMPHASIS_ID" val="2"/>
  <p:tag name="KSO_WM_UNIT_HIGHLIGHT" val="0"/>
  <p:tag name="KSO_WM_UNIT_COMPATIBLE" val="0"/>
  <p:tag name="KSO_WM_UNIT_DIAGRAM_ISNUMVISUAL" val="0"/>
  <p:tag name="KSO_WM_UNIT_DIAGRAM_ISREFERUNIT" val="0"/>
  <p:tag name="KSO_WM_DIAGRAM_GROUP_CODE" val="m1-1"/>
  <p:tag name="KSO_WM_UNIT_TYPE" val="m_h_i"/>
  <p:tag name="KSO_WM_UNIT_INDEX" val="1_1_2"/>
  <p:tag name="KSO_WM_UNIT_ID" val="diagram20191579_1*m_h_i*1_1_2"/>
  <p:tag name="KSO_WM_TEMPLATE_CATEGORY" val="diagram"/>
  <p:tag name="KSO_WM_TEMPLATE_INDEX" val="20191579"/>
  <p:tag name="KSO_WM_UNIT_LAYERLEVEL" val="1_1_1"/>
  <p:tag name="KSO_WM_TAG_VERSION" val="1.0"/>
  <p:tag name="KSO_WM_BEAUTIFY_FLAG" val="#wm#"/>
  <p:tag name="KSO_WM_UNIT_LINE_FORE_SCHEMECOLOR_INDEX" val="5"/>
  <p:tag name="KSO_WM_UNIT_LINE_FILL_TYPE" val="2"/>
  <p:tag name="KSO_WM_UNIT_USESOURCEFORMAT_APPLY" val="1"/>
</p:tagLst>
</file>

<file path=ppt/tags/tag209.xml><?xml version="1.0" encoding="utf-8"?>
<p:tagLst xmlns:p="http://schemas.openxmlformats.org/presentationml/2006/main">
  <p:tag name="KSO_WM_UNIT_TIMELINE_IDINGROUP" val="4"/>
  <p:tag name="KSO_WM_UNIT_TIMELINE_EMPHASIS_ID" val="3"/>
  <p:tag name="KSO_WM_UNIT_HIGHLIGHT" val="0"/>
  <p:tag name="KSO_WM_UNIT_COMPATIBLE" val="0"/>
  <p:tag name="KSO_WM_UNIT_DIAGRAM_ISNUMVISUAL" val="0"/>
  <p:tag name="KSO_WM_UNIT_DIAGRAM_ISREFERUNIT" val="0"/>
  <p:tag name="KSO_WM_DIAGRAM_GROUP_CODE" val="m1-1"/>
  <p:tag name="KSO_WM_UNIT_TYPE" val="m_h_i"/>
  <p:tag name="KSO_WM_UNIT_INDEX" val="1_1_3"/>
  <p:tag name="KSO_WM_UNIT_ID" val="diagram20191579_1*m_h_i*1_1_3"/>
  <p:tag name="KSO_WM_TEMPLATE_CATEGORY" val="diagram"/>
  <p:tag name="KSO_WM_TEMPLATE_INDEX" val="20191579"/>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21.xml><?xml version="1.0" encoding="utf-8"?>
<p:tagLst xmlns:p="http://schemas.openxmlformats.org/presentationml/2006/main">
  <p:tag name="KSO_WM_UNIT_TIMELINE_IDINGROUP" val="4"/>
  <p:tag name="KSO_WM_UNIT_TIMELINE_EMPHASIS_ID" val="3"/>
  <p:tag name="KSO_WM_UNIT_HIGHLIGHT" val="0"/>
  <p:tag name="KSO_WM_UNIT_COMPATIBLE" val="0"/>
  <p:tag name="KSO_WM_UNIT_DIAGRAM_ISNUMVISUAL" val="0"/>
  <p:tag name="KSO_WM_UNIT_DIAGRAM_ISREFERUNIT" val="0"/>
  <p:tag name="KSO_WM_DIAGRAM_GROUP_CODE" val="m1-1"/>
  <p:tag name="KSO_WM_UNIT_TYPE" val="m_h_i"/>
  <p:tag name="KSO_WM_UNIT_INDEX" val="1_2_3"/>
  <p:tag name="KSO_WM_UNIT_ID" val="diagram20191579_10*m_h_i*1_2_3"/>
  <p:tag name="KSO_WM_TEMPLATE_CATEGORY" val="diagram"/>
  <p:tag name="KSO_WM_TEMPLATE_INDEX" val="20191579"/>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1"/>
  <p:tag name="KSO_WM_DIAGRAM_VIRTUALLY_FRAME" val="{&quot;height&quot;:456.894496363164,&quot;left&quot;:0,&quot;top&quot;:176.10550363683592,&quot;width&quot;:951.85}"/>
</p:tagLst>
</file>

<file path=ppt/tags/tag210.xml><?xml version="1.0" encoding="utf-8"?>
<p:tagLst xmlns:p="http://schemas.openxmlformats.org/presentationml/2006/main">
  <p:tag name="KSO_WM_UNIT_TIMELINE_IDINGROUP" val="5"/>
  <p:tag name="KSO_WM_UNIT_TIMELINE_EMPHASIS_ID" val="4"/>
  <p:tag name="KSO_WM_UNIT_ISCONTENTSTITLE" val="0"/>
  <p:tag name="KSO_WM_UNIT_PRESET_TEXT" val="2016"/>
  <p:tag name="KSO_WM_UNIT_NOCLEAR" val="0"/>
  <p:tag name="KSO_WM_UNIT_VALUE" val="2"/>
  <p:tag name="KSO_WM_UNIT_HIGHLIGHT" val="0"/>
  <p:tag name="KSO_WM_UNIT_COMPATIBLE" val="0"/>
  <p:tag name="KSO_WM_UNIT_DIAGRAM_ISNUMVISUAL" val="0"/>
  <p:tag name="KSO_WM_UNIT_DIAGRAM_ISREFERUNIT" val="0"/>
  <p:tag name="KSO_WM_DIAGRAM_GROUP_CODE" val="m1-1"/>
  <p:tag name="KSO_WM_UNIT_TYPE" val="m_h_a"/>
  <p:tag name="KSO_WM_UNIT_INDEX" val="1_1_1"/>
  <p:tag name="KSO_WM_UNIT_ID" val="diagram20191579_1*m_h_a*1_1_1"/>
  <p:tag name="KSO_WM_TEMPLATE_CATEGORY" val="diagram"/>
  <p:tag name="KSO_WM_TEMPLATE_INDEX" val="20191579"/>
  <p:tag name="KSO_WM_UNIT_LAYERLEVEL" val="1_1_1"/>
  <p:tag name="KSO_WM_TAG_VERSION" val="1.0"/>
  <p:tag name="KSO_WM_BEAUTIFY_FLAG" val="#wm#"/>
  <p:tag name="KSO_WM_UNIT_TEXT_FILL_FORE_SCHEMECOLOR_INDEX" val="14"/>
  <p:tag name="KSO_WM_UNIT_TEXT_FILL_TYPE" val="1"/>
  <p:tag name="KSO_WM_UNIT_USESOURCEFORMAT_APPLY" val="1"/>
</p:tagLst>
</file>

<file path=ppt/tags/tag211.xml><?xml version="1.0" encoding="utf-8"?>
<p:tagLst xmlns:p="http://schemas.openxmlformats.org/presentationml/2006/main">
  <p:tag name="KSO_WM_UNIT_TIMELINE_IDINGROUP" val="6"/>
  <p:tag name="KSO_WM_UNIT_TIMELINE_EMPHASIS_ID" val="5"/>
  <p:tag name="KSO_WM_UNIT_ISCONTENTSTITLE" val="0"/>
  <p:tag name="KSO_WM_UNIT_PRESET_TEXT" val="事件内容标题"/>
  <p:tag name="KSO_WM_UNIT_NOCLEAR" val="0"/>
  <p:tag name="KSO_WM_UNIT_VALUE" val="7"/>
  <p:tag name="KSO_WM_UNIT_HIGHLIGHT" val="0"/>
  <p:tag name="KSO_WM_UNIT_COMPATIBLE" val="0"/>
  <p:tag name="KSO_WM_UNIT_DIAGRAM_ISNUMVISUAL" val="0"/>
  <p:tag name="KSO_WM_UNIT_DIAGRAM_ISREFERUNIT" val="0"/>
  <p:tag name="KSO_WM_DIAGRAM_GROUP_CODE" val="m1-1"/>
  <p:tag name="KSO_WM_UNIT_TYPE" val="m_h_h_a"/>
  <p:tag name="KSO_WM_UNIT_INDEX" val="1_1_1_1"/>
  <p:tag name="KSO_WM_UNIT_ID" val="diagram20191579_1*m_h_h_a*1_1_1_1"/>
  <p:tag name="KSO_WM_TEMPLATE_CATEGORY" val="diagram"/>
  <p:tag name="KSO_WM_TEMPLATE_INDEX" val="20191579"/>
  <p:tag name="KSO_WM_UNIT_LAYERLEVEL" val="1_1_1_1"/>
  <p:tag name="KSO_WM_TAG_VERSION" val="1.0"/>
  <p:tag name="KSO_WM_BEAUTIFY_FLAG" val="#wm#"/>
  <p:tag name="KSO_WM_UNIT_TEXT_FILL_FORE_SCHEMECOLOR_INDEX" val="13"/>
  <p:tag name="KSO_WM_UNIT_TEXT_FILL_TYPE" val="1"/>
  <p:tag name="KSO_WM_UNIT_USESOURCEFORMAT_APPLY" val="1"/>
</p:tagLst>
</file>

<file path=ppt/tags/tag212.xml><?xml version="1.0" encoding="utf-8"?>
<p:tagLst xmlns:p="http://schemas.openxmlformats.org/presentationml/2006/main">
  <p:tag name="KSO_WM_UNIT_TIMELINE_IDINGROUP" val="2"/>
  <p:tag name="KSO_WM_UNIT_TIMELINE_EMPHASIS_ID" val="1"/>
  <p:tag name="KSO_WM_UNIT_HIGHLIGHT" val="0"/>
  <p:tag name="KSO_WM_UNIT_COMPATIBLE" val="0"/>
  <p:tag name="KSO_WM_UNIT_DIAGRAM_ISNUMVISUAL" val="0"/>
  <p:tag name="KSO_WM_UNIT_DIAGRAM_ISREFERUNIT" val="0"/>
  <p:tag name="KSO_WM_DIAGRAM_GROUP_CODE" val="m1-1"/>
  <p:tag name="KSO_WM_UNIT_TYPE" val="m_h_i"/>
  <p:tag name="KSO_WM_UNIT_INDEX" val="1_2_1"/>
  <p:tag name="KSO_WM_UNIT_ID" val="diagram20191579_1*m_h_i*1_2_1"/>
  <p:tag name="KSO_WM_TEMPLATE_CATEGORY" val="diagram"/>
  <p:tag name="KSO_WM_TEMPLATE_INDEX" val="20191579"/>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1"/>
</p:tagLst>
</file>

<file path=ppt/tags/tag213.xml><?xml version="1.0" encoding="utf-8"?>
<p:tagLst xmlns:p="http://schemas.openxmlformats.org/presentationml/2006/main">
  <p:tag name="KSO_WM_UNIT_TIMELINE_IDINGROUP" val="3"/>
  <p:tag name="KSO_WM_UNIT_TIMELINE_EMPHASIS_ID" val="2"/>
  <p:tag name="KSO_WM_UNIT_HIGHLIGHT" val="0"/>
  <p:tag name="KSO_WM_UNIT_COMPATIBLE" val="0"/>
  <p:tag name="KSO_WM_UNIT_DIAGRAM_ISNUMVISUAL" val="0"/>
  <p:tag name="KSO_WM_UNIT_DIAGRAM_ISREFERUNIT" val="0"/>
  <p:tag name="KSO_WM_DIAGRAM_GROUP_CODE" val="m1-1"/>
  <p:tag name="KSO_WM_UNIT_TYPE" val="m_h_i"/>
  <p:tag name="KSO_WM_UNIT_INDEX" val="1_2_2"/>
  <p:tag name="KSO_WM_UNIT_ID" val="diagram20191579_1*m_h_i*1_2_2"/>
  <p:tag name="KSO_WM_TEMPLATE_CATEGORY" val="diagram"/>
  <p:tag name="KSO_WM_TEMPLATE_INDEX" val="20191579"/>
  <p:tag name="KSO_WM_UNIT_LAYERLEVEL" val="1_1_1"/>
  <p:tag name="KSO_WM_TAG_VERSION" val="1.0"/>
  <p:tag name="KSO_WM_BEAUTIFY_FLAG" val="#wm#"/>
  <p:tag name="KSO_WM_UNIT_LINE_FORE_SCHEMECOLOR_INDEX" val="6"/>
  <p:tag name="KSO_WM_UNIT_LINE_FILL_TYPE" val="2"/>
  <p:tag name="KSO_WM_UNIT_USESOURCEFORMAT_APPLY" val="1"/>
</p:tagLst>
</file>

<file path=ppt/tags/tag214.xml><?xml version="1.0" encoding="utf-8"?>
<p:tagLst xmlns:p="http://schemas.openxmlformats.org/presentationml/2006/main">
  <p:tag name="KSO_WM_UNIT_TIMELINE_IDINGROUP" val="4"/>
  <p:tag name="KSO_WM_UNIT_TIMELINE_EMPHASIS_ID" val="3"/>
  <p:tag name="KSO_WM_UNIT_HIGHLIGHT" val="0"/>
  <p:tag name="KSO_WM_UNIT_COMPATIBLE" val="0"/>
  <p:tag name="KSO_WM_UNIT_DIAGRAM_ISNUMVISUAL" val="0"/>
  <p:tag name="KSO_WM_UNIT_DIAGRAM_ISREFERUNIT" val="0"/>
  <p:tag name="KSO_WM_DIAGRAM_GROUP_CODE" val="m1-1"/>
  <p:tag name="KSO_WM_UNIT_TYPE" val="m_h_i"/>
  <p:tag name="KSO_WM_UNIT_INDEX" val="1_2_3"/>
  <p:tag name="KSO_WM_UNIT_ID" val="diagram20191579_1*m_h_i*1_2_3"/>
  <p:tag name="KSO_WM_TEMPLATE_CATEGORY" val="diagram"/>
  <p:tag name="KSO_WM_TEMPLATE_INDEX" val="20191579"/>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1"/>
</p:tagLst>
</file>

<file path=ppt/tags/tag215.xml><?xml version="1.0" encoding="utf-8"?>
<p:tagLst xmlns:p="http://schemas.openxmlformats.org/presentationml/2006/main">
  <p:tag name="KSO_WM_UNIT_TIMELINE_IDINGROUP" val="5"/>
  <p:tag name="KSO_WM_UNIT_TIMELINE_EMPHASIS_ID" val="4"/>
  <p:tag name="KSO_WM_UNIT_ISCONTENTSTITLE" val="0"/>
  <p:tag name="KSO_WM_UNIT_PRESET_TEXT" val="2017"/>
  <p:tag name="KSO_WM_UNIT_NOCLEAR" val="0"/>
  <p:tag name="KSO_WM_UNIT_VALUE" val="2"/>
  <p:tag name="KSO_WM_UNIT_HIGHLIGHT" val="0"/>
  <p:tag name="KSO_WM_UNIT_COMPATIBLE" val="0"/>
  <p:tag name="KSO_WM_UNIT_DIAGRAM_ISNUMVISUAL" val="0"/>
  <p:tag name="KSO_WM_UNIT_DIAGRAM_ISREFERUNIT" val="0"/>
  <p:tag name="KSO_WM_DIAGRAM_GROUP_CODE" val="m1-1"/>
  <p:tag name="KSO_WM_UNIT_TYPE" val="m_h_a"/>
  <p:tag name="KSO_WM_UNIT_INDEX" val="1_2_1"/>
  <p:tag name="KSO_WM_UNIT_ID" val="diagram20191579_1*m_h_a*1_2_1"/>
  <p:tag name="KSO_WM_TEMPLATE_CATEGORY" val="diagram"/>
  <p:tag name="KSO_WM_TEMPLATE_INDEX" val="20191579"/>
  <p:tag name="KSO_WM_UNIT_LAYERLEVEL" val="1_1_1"/>
  <p:tag name="KSO_WM_TAG_VERSION" val="1.0"/>
  <p:tag name="KSO_WM_BEAUTIFY_FLAG" val="#wm#"/>
  <p:tag name="KSO_WM_UNIT_TEXT_FILL_FORE_SCHEMECOLOR_INDEX" val="14"/>
  <p:tag name="KSO_WM_UNIT_TEXT_FILL_TYPE" val="1"/>
  <p:tag name="KSO_WM_UNIT_USESOURCEFORMAT_APPLY" val="1"/>
</p:tagLst>
</file>

<file path=ppt/tags/tag216.xml><?xml version="1.0" encoding="utf-8"?>
<p:tagLst xmlns:p="http://schemas.openxmlformats.org/presentationml/2006/main">
  <p:tag name="KSO_WM_UNIT_TIMELINE_IDINGROUP" val="6"/>
  <p:tag name="KSO_WM_UNIT_TIMELINE_EMPHASIS_ID" val="5"/>
  <p:tag name="KSO_WM_UNIT_ISCONTENTSTITLE" val="0"/>
  <p:tag name="KSO_WM_UNIT_PRESET_TEXT" val="事件内容标题"/>
  <p:tag name="KSO_WM_UNIT_NOCLEAR" val="0"/>
  <p:tag name="KSO_WM_UNIT_VALUE" val="7"/>
  <p:tag name="KSO_WM_UNIT_HIGHLIGHT" val="0"/>
  <p:tag name="KSO_WM_UNIT_COMPATIBLE" val="0"/>
  <p:tag name="KSO_WM_UNIT_DIAGRAM_ISNUMVISUAL" val="0"/>
  <p:tag name="KSO_WM_UNIT_DIAGRAM_ISREFERUNIT" val="0"/>
  <p:tag name="KSO_WM_DIAGRAM_GROUP_CODE" val="m1-1"/>
  <p:tag name="KSO_WM_UNIT_TYPE" val="m_h_h_a"/>
  <p:tag name="KSO_WM_UNIT_INDEX" val="1_2_1_1"/>
  <p:tag name="KSO_WM_UNIT_ID" val="diagram20191579_1*m_h_h_a*1_2_1_1"/>
  <p:tag name="KSO_WM_TEMPLATE_CATEGORY" val="diagram"/>
  <p:tag name="KSO_WM_TEMPLATE_INDEX" val="20191579"/>
  <p:tag name="KSO_WM_UNIT_LAYERLEVEL" val="1_1_1_1"/>
  <p:tag name="KSO_WM_TAG_VERSION" val="1.0"/>
  <p:tag name="KSO_WM_BEAUTIFY_FLAG" val="#wm#"/>
  <p:tag name="KSO_WM_UNIT_TEXT_FILL_FORE_SCHEMECOLOR_INDEX" val="13"/>
  <p:tag name="KSO_WM_UNIT_TEXT_FILL_TYPE" val="1"/>
  <p:tag name="KSO_WM_UNIT_USESOURCEFORMAT_APPLY" val="1"/>
</p:tagLst>
</file>

<file path=ppt/tags/tag217.xml><?xml version="1.0" encoding="utf-8"?>
<p:tagLst xmlns:p="http://schemas.openxmlformats.org/presentationml/2006/main">
  <p:tag name="KSO_WM_UNIT_TIMELINE_IDINGROUP" val="2"/>
  <p:tag name="KSO_WM_UNIT_TIMELINE_EMPHASIS_ID" val="1"/>
  <p:tag name="KSO_WM_UNIT_HIGHLIGHT" val="0"/>
  <p:tag name="KSO_WM_UNIT_COMPATIBLE" val="0"/>
  <p:tag name="KSO_WM_UNIT_DIAGRAM_ISNUMVISUAL" val="0"/>
  <p:tag name="KSO_WM_UNIT_DIAGRAM_ISREFERUNIT" val="0"/>
  <p:tag name="KSO_WM_DIAGRAM_GROUP_CODE" val="m1-1"/>
  <p:tag name="KSO_WM_UNIT_TYPE" val="m_h_i"/>
  <p:tag name="KSO_WM_UNIT_INDEX" val="1_3_1"/>
  <p:tag name="KSO_WM_UNIT_ID" val="diagram20191579_1*m_h_i*1_3_1"/>
  <p:tag name="KSO_WM_TEMPLATE_CATEGORY" val="diagram"/>
  <p:tag name="KSO_WM_TEMPLATE_INDEX" val="20191579"/>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 name="KSO_WM_UNIT_USESOURCEFORMAT_APPLY" val="1"/>
</p:tagLst>
</file>

<file path=ppt/tags/tag218.xml><?xml version="1.0" encoding="utf-8"?>
<p:tagLst xmlns:p="http://schemas.openxmlformats.org/presentationml/2006/main">
  <p:tag name="KSO_WM_UNIT_TIMELINE_IDINGROUP" val="3"/>
  <p:tag name="KSO_WM_UNIT_TIMELINE_EMPHASIS_ID" val="2"/>
  <p:tag name="KSO_WM_UNIT_HIGHLIGHT" val="0"/>
  <p:tag name="KSO_WM_UNIT_COMPATIBLE" val="0"/>
  <p:tag name="KSO_WM_UNIT_DIAGRAM_ISNUMVISUAL" val="0"/>
  <p:tag name="KSO_WM_UNIT_DIAGRAM_ISREFERUNIT" val="0"/>
  <p:tag name="KSO_WM_DIAGRAM_GROUP_CODE" val="m1-1"/>
  <p:tag name="KSO_WM_UNIT_TYPE" val="m_h_i"/>
  <p:tag name="KSO_WM_UNIT_INDEX" val="1_3_2"/>
  <p:tag name="KSO_WM_UNIT_ID" val="diagram20191579_1*m_h_i*1_3_2"/>
  <p:tag name="KSO_WM_TEMPLATE_CATEGORY" val="diagram"/>
  <p:tag name="KSO_WM_TEMPLATE_INDEX" val="20191579"/>
  <p:tag name="KSO_WM_UNIT_LAYERLEVEL" val="1_1_1"/>
  <p:tag name="KSO_WM_TAG_VERSION" val="1.0"/>
  <p:tag name="KSO_WM_BEAUTIFY_FLAG" val="#wm#"/>
  <p:tag name="KSO_WM_UNIT_LINE_FORE_SCHEMECOLOR_INDEX" val="7"/>
  <p:tag name="KSO_WM_UNIT_LINE_FILL_TYPE" val="2"/>
  <p:tag name="KSO_WM_UNIT_USESOURCEFORMAT_APPLY" val="1"/>
</p:tagLst>
</file>

<file path=ppt/tags/tag219.xml><?xml version="1.0" encoding="utf-8"?>
<p:tagLst xmlns:p="http://schemas.openxmlformats.org/presentationml/2006/main">
  <p:tag name="KSO_WM_UNIT_TIMELINE_IDINGROUP" val="4"/>
  <p:tag name="KSO_WM_UNIT_TIMELINE_EMPHASIS_ID" val="3"/>
  <p:tag name="KSO_WM_UNIT_HIGHLIGHT" val="0"/>
  <p:tag name="KSO_WM_UNIT_COMPATIBLE" val="0"/>
  <p:tag name="KSO_WM_UNIT_DIAGRAM_ISNUMVISUAL" val="0"/>
  <p:tag name="KSO_WM_UNIT_DIAGRAM_ISREFERUNIT" val="0"/>
  <p:tag name="KSO_WM_DIAGRAM_GROUP_CODE" val="m1-1"/>
  <p:tag name="KSO_WM_UNIT_TYPE" val="m_h_i"/>
  <p:tag name="KSO_WM_UNIT_INDEX" val="1_3_3"/>
  <p:tag name="KSO_WM_UNIT_ID" val="diagram20191579_1*m_h_i*1_3_3"/>
  <p:tag name="KSO_WM_TEMPLATE_CATEGORY" val="diagram"/>
  <p:tag name="KSO_WM_TEMPLATE_INDEX" val="20191579"/>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 name="KSO_WM_UNIT_USESOURCEFORMAT_APPLY" val="1"/>
</p:tagLst>
</file>

<file path=ppt/tags/tag22.xml><?xml version="1.0" encoding="utf-8"?>
<p:tagLst xmlns:p="http://schemas.openxmlformats.org/presentationml/2006/main">
  <p:tag name="KSO_WM_UNIT_TIMELINE_IDINGROUP" val="5"/>
  <p:tag name="KSO_WM_UNIT_TIMELINE_EMPHASIS_ID" val="4"/>
  <p:tag name="KSO_WM_UNIT_ISCONTENTSTITLE" val="0"/>
  <p:tag name="KSO_WM_UNIT_PRESET_TEXT" val="2016"/>
  <p:tag name="KSO_WM_UNIT_NOCLEAR" val="0"/>
  <p:tag name="KSO_WM_UNIT_VALUE" val="2"/>
  <p:tag name="KSO_WM_UNIT_HIGHLIGHT" val="0"/>
  <p:tag name="KSO_WM_UNIT_COMPATIBLE" val="0"/>
  <p:tag name="KSO_WM_UNIT_DIAGRAM_ISNUMVISUAL" val="0"/>
  <p:tag name="KSO_WM_UNIT_DIAGRAM_ISREFERUNIT" val="0"/>
  <p:tag name="KSO_WM_DIAGRAM_GROUP_CODE" val="m1-1"/>
  <p:tag name="KSO_WM_UNIT_TYPE" val="m_h_a"/>
  <p:tag name="KSO_WM_UNIT_INDEX" val="1_2_1"/>
  <p:tag name="KSO_WM_UNIT_ID" val="diagram20191579_10*m_h_a*1_2_1"/>
  <p:tag name="KSO_WM_TEMPLATE_CATEGORY" val="diagram"/>
  <p:tag name="KSO_WM_TEMPLATE_INDEX" val="20191579"/>
  <p:tag name="KSO_WM_UNIT_LAYERLEVEL" val="1_1_1"/>
  <p:tag name="KSO_WM_TAG_VERSION" val="1.0"/>
  <p:tag name="KSO_WM_BEAUTIFY_FLAG" val="#wm#"/>
  <p:tag name="KSO_WM_UNIT_TEXT_FILL_FORE_SCHEMECOLOR_INDEX" val="14"/>
  <p:tag name="KSO_WM_UNIT_TEXT_FILL_TYPE" val="1"/>
  <p:tag name="KSO_WM_UNIT_USESOURCEFORMAT_APPLY" val="1"/>
  <p:tag name="KSO_WM_DIAGRAM_VIRTUALLY_FRAME" val="{&quot;height&quot;:456.894496363164,&quot;left&quot;:0,&quot;top&quot;:176.10550363683592,&quot;width&quot;:951.85}"/>
</p:tagLst>
</file>

<file path=ppt/tags/tag220.xml><?xml version="1.0" encoding="utf-8"?>
<p:tagLst xmlns:p="http://schemas.openxmlformats.org/presentationml/2006/main">
  <p:tag name="KSO_WM_UNIT_TIMELINE_IDINGROUP" val="5"/>
  <p:tag name="KSO_WM_UNIT_TIMELINE_EMPHASIS_ID" val="4"/>
  <p:tag name="KSO_WM_UNIT_ISCONTENTSTITLE" val="0"/>
  <p:tag name="KSO_WM_UNIT_PRESET_TEXT" val="2018"/>
  <p:tag name="KSO_WM_UNIT_NOCLEAR" val="0"/>
  <p:tag name="KSO_WM_UNIT_VALUE" val="2"/>
  <p:tag name="KSO_WM_UNIT_HIGHLIGHT" val="0"/>
  <p:tag name="KSO_WM_UNIT_COMPATIBLE" val="0"/>
  <p:tag name="KSO_WM_UNIT_DIAGRAM_ISNUMVISUAL" val="0"/>
  <p:tag name="KSO_WM_UNIT_DIAGRAM_ISREFERUNIT" val="0"/>
  <p:tag name="KSO_WM_DIAGRAM_GROUP_CODE" val="m1-1"/>
  <p:tag name="KSO_WM_UNIT_TYPE" val="m_h_a"/>
  <p:tag name="KSO_WM_UNIT_INDEX" val="1_3_1"/>
  <p:tag name="KSO_WM_UNIT_ID" val="diagram20191579_1*m_h_a*1_3_1"/>
  <p:tag name="KSO_WM_TEMPLATE_CATEGORY" val="diagram"/>
  <p:tag name="KSO_WM_TEMPLATE_INDEX" val="20191579"/>
  <p:tag name="KSO_WM_UNIT_LAYERLEVEL" val="1_1_1"/>
  <p:tag name="KSO_WM_TAG_VERSION" val="1.0"/>
  <p:tag name="KSO_WM_BEAUTIFY_FLAG" val="#wm#"/>
  <p:tag name="KSO_WM_UNIT_TEXT_FILL_FORE_SCHEMECOLOR_INDEX" val="14"/>
  <p:tag name="KSO_WM_UNIT_TEXT_FILL_TYPE" val="1"/>
  <p:tag name="KSO_WM_UNIT_USESOURCEFORMAT_APPLY" val="1"/>
</p:tagLst>
</file>

<file path=ppt/tags/tag221.xml><?xml version="1.0" encoding="utf-8"?>
<p:tagLst xmlns:p="http://schemas.openxmlformats.org/presentationml/2006/main">
  <p:tag name="KSO_WM_UNIT_TIMELINE_IDINGROUP" val="6"/>
  <p:tag name="KSO_WM_UNIT_TIMELINE_EMPHASIS_ID" val="5"/>
  <p:tag name="KSO_WM_UNIT_ISCONTENTSTITLE" val="0"/>
  <p:tag name="KSO_WM_UNIT_PRESET_TEXT" val="事件内容标题"/>
  <p:tag name="KSO_WM_UNIT_NOCLEAR" val="0"/>
  <p:tag name="KSO_WM_UNIT_VALUE" val="7"/>
  <p:tag name="KSO_WM_UNIT_HIGHLIGHT" val="0"/>
  <p:tag name="KSO_WM_UNIT_COMPATIBLE" val="0"/>
  <p:tag name="KSO_WM_UNIT_DIAGRAM_ISNUMVISUAL" val="0"/>
  <p:tag name="KSO_WM_UNIT_DIAGRAM_ISREFERUNIT" val="0"/>
  <p:tag name="KSO_WM_DIAGRAM_GROUP_CODE" val="m1-1"/>
  <p:tag name="KSO_WM_UNIT_TYPE" val="m_h_h_a"/>
  <p:tag name="KSO_WM_UNIT_INDEX" val="1_3_1_1"/>
  <p:tag name="KSO_WM_UNIT_ID" val="diagram20191579_1*m_h_h_a*1_3_1_1"/>
  <p:tag name="KSO_WM_TEMPLATE_CATEGORY" val="diagram"/>
  <p:tag name="KSO_WM_TEMPLATE_INDEX" val="20191579"/>
  <p:tag name="KSO_WM_UNIT_LAYERLEVEL" val="1_1_1_1"/>
  <p:tag name="KSO_WM_TAG_VERSION" val="1.0"/>
  <p:tag name="KSO_WM_BEAUTIFY_FLAG" val="#wm#"/>
  <p:tag name="KSO_WM_UNIT_TEXT_FILL_FORE_SCHEMECOLOR_INDEX" val="13"/>
  <p:tag name="KSO_WM_UNIT_TEXT_FILL_TYPE" val="1"/>
  <p:tag name="KSO_WM_UNIT_USESOURCEFORMAT_APPLY" val="1"/>
</p:tagLst>
</file>

<file path=ppt/tags/tag222.xml><?xml version="1.0" encoding="utf-8"?>
<p:tagLst xmlns:p="http://schemas.openxmlformats.org/presentationml/2006/main">
  <p:tag name="KSO_WM_BEAUTIFY_FLAG" val="#wm#"/>
  <p:tag name="KSO_WM_TEMPLATE_CATEGORY" val="diagram"/>
  <p:tag name="KSO_WM_TEMPLATE_INDEX" val="20191579"/>
  <p:tag name="KSO_WM_SLIDE_TIMELINE_TYPE" val="single"/>
  <p:tag name="KSO_WM_SLIDE_MODEL_TYPE" val="timeline"/>
  <p:tag name="KSO_WM_SLIDE_TIMELINE_MINITEMS" val="3"/>
  <p:tag name="KSO_WM_SLIDE_TIMELINE_MAXITEMS" val="4"/>
  <p:tag name="KSO_WM_SLIDE_ID" val="diagram20191579_1"/>
  <p:tag name="KSO_WM_TEMPLATE_SUBCATEGORY" val="0"/>
  <p:tag name="KSO_WM_SLIDE_TYPE" val="text"/>
  <p:tag name="KSO_WM_SLIDE_SUBTYPE" val="diag"/>
  <p:tag name="KSO_WM_SLIDE_ITEM_CNT" val="3"/>
  <p:tag name="KSO_WM_SLIDE_INDEX" val="1"/>
  <p:tag name="KSO_WM_SLIDE_SIZE" val="641.293*218.679"/>
  <p:tag name="KSO_WM_SLIDE_POSITION" val="159.893*225.949"/>
  <p:tag name="KSO_WM_DIAGRAM_GROUP_CODE" val="m1-1"/>
  <p:tag name="KSO_WM_SLIDE_DIAGTYPE" val="m"/>
  <p:tag name="KSO_WM_TAG_VERSION" val="1.0"/>
  <p:tag name="KSO_WM_SLIDE_LAYOUT" val="a_f_m"/>
  <p:tag name="KSO_WM_SLIDE_LAYOUT_CNT" val="1_1_1"/>
  <p:tag name="KSO_WM_SLIDE_TIMELINE_USEDCOLOR" val="4"/>
</p:tagLst>
</file>

<file path=ppt/tags/tag223.xml><?xml version="1.0" encoding="utf-8"?>
<p:tagLst xmlns:p="http://schemas.openxmlformats.org/presentationml/2006/main">
  <p:tag name="KSO_WM_UNIT_ISCONTENTSTITLE" val="0"/>
  <p:tag name="KSO_WM_UNIT_PRESET_TEXT" val="大事件概括标题"/>
  <p:tag name="KSO_WM_UNIT_NOCLEAR" val="0"/>
  <p:tag name="KSO_WM_UNIT_VALUE" val="11"/>
  <p:tag name="KSO_WM_UNIT_HIGHLIGHT" val="0"/>
  <p:tag name="KSO_WM_UNIT_COMPATIBLE" val="0"/>
  <p:tag name="KSO_WM_UNIT_DIAGRAM_ISNUMVISUAL" val="0"/>
  <p:tag name="KSO_WM_UNIT_DIAGRAM_ISREFERUNIT" val="0"/>
  <p:tag name="KSO_WM_DIAGRAM_GROUP_CODE" val="m1-1"/>
  <p:tag name="KSO_WM_UNIT_TYPE" val="a"/>
  <p:tag name="KSO_WM_UNIT_INDEX" val="1"/>
  <p:tag name="KSO_WM_UNIT_ID" val="diagram20191579_1*a*1"/>
  <p:tag name="KSO_WM_TEMPLATE_CATEGORY" val="diagram"/>
  <p:tag name="KSO_WM_TEMPLATE_INDEX" val="20191579"/>
  <p:tag name="KSO_WM_UNIT_LAYERLEVEL" val="1"/>
  <p:tag name="KSO_WM_TAG_VERSION" val="1.0"/>
  <p:tag name="KSO_WM_BEAUTIFY_FLAG" val="#wm#"/>
  <p:tag name="KSO_WM_UNIT_TEXT_FILL_FORE_SCHEMECOLOR_INDEX" val="13"/>
  <p:tag name="KSO_WM_UNIT_TEXT_FILL_TYPE" val="1"/>
  <p:tag name="KSO_WM_UNIT_USESOURCEFORMAT_APPLY" val="1"/>
</p:tagLst>
</file>

<file path=ppt/tags/tag22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i"/>
  <p:tag name="KSO_WM_UNIT_INDEX" val="1"/>
  <p:tag name="KSO_WM_UNIT_ID" val="diagram20191579_1*i*1"/>
  <p:tag name="KSO_WM_TEMPLATE_CATEGORY" val="diagram"/>
  <p:tag name="KSO_WM_TEMPLATE_INDEX" val="20191579"/>
  <p:tag name="KSO_WM_UNIT_LAYERLEVEL" val="1"/>
  <p:tag name="KSO_WM_TAG_VERSION" val="1.0"/>
  <p:tag name="KSO_WM_BEAUTIFY_FLAG" val="#wm#"/>
  <p:tag name="KSO_WM_UNIT_FILL_FORE_SCHEMECOLOR_INDEX" val="13"/>
  <p:tag name="KSO_WM_UNIT_FILL_TYPE" val="1"/>
  <p:tag name="KSO_WM_UNIT_TEXT_FILL_FORE_SCHEMECOLOR_INDEX" val="2"/>
  <p:tag name="KSO_WM_UNIT_TEXT_FILL_TYPE" val="1"/>
  <p:tag name="KSO_WM_UNIT_USESOURCEFORMAT_APPLY" val="1"/>
</p:tagLst>
</file>

<file path=ppt/tags/tag22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i"/>
  <p:tag name="KSO_WM_UNIT_INDEX" val="2"/>
  <p:tag name="KSO_WM_UNIT_ID" val="diagram20191579_1*i*2"/>
  <p:tag name="KSO_WM_TEMPLATE_CATEGORY" val="diagram"/>
  <p:tag name="KSO_WM_TEMPLATE_INDEX" val="20191579"/>
  <p:tag name="KSO_WM_UNIT_LAYERLEVEL" val="1"/>
  <p:tag name="KSO_WM_TAG_VERSION" val="1.0"/>
  <p:tag name="KSO_WM_BEAUTIFY_FLAG" val="#wm#"/>
  <p:tag name="KSO_WM_UNIT_FILL_FORE_SCHEMECOLOR_INDEX" val="13"/>
  <p:tag name="KSO_WM_UNIT_FILL_TYPE" val="1"/>
  <p:tag name="KSO_WM_UNIT_TEXT_FILL_FORE_SCHEMECOLOR_INDEX" val="2"/>
  <p:tag name="KSO_WM_UNIT_TEXT_FILL_TYPE" val="1"/>
  <p:tag name="KSO_WM_UNIT_USESOURCEFORMAT_APPLY" val="1"/>
</p:tagLst>
</file>

<file path=ppt/tags/tag226.xml><?xml version="1.0" encoding="utf-8"?>
<p:tagLst xmlns:p="http://schemas.openxmlformats.org/presentationml/2006/main">
  <p:tag name="KSO_WM_UNIT_PRESET_TEXT" val="点击此处添加具体内容，简明扼要阐述您的观点。根据需要可酌情增减文字，以便观者可快速准确的理解您传达的思想。"/>
  <p:tag name="KSO_WM_UNIT_NOCLEAR" val="0"/>
  <p:tag name="KSO_WM_UNIT_VALUE" val="76"/>
  <p:tag name="KSO_WM_UNIT_HIGHLIGHT" val="0"/>
  <p:tag name="KSO_WM_UNIT_COMPATIBLE" val="0"/>
  <p:tag name="KSO_WM_UNIT_DIAGRAM_ISNUMVISUAL" val="0"/>
  <p:tag name="KSO_WM_UNIT_DIAGRAM_ISREFERUNIT" val="0"/>
  <p:tag name="KSO_WM_DIAGRAM_GROUP_CODE" val="m1-1"/>
  <p:tag name="KSO_WM_UNIT_TYPE" val="f"/>
  <p:tag name="KSO_WM_UNIT_INDEX" val="1"/>
  <p:tag name="KSO_WM_UNIT_ID" val="diagram20191579_1*f*1"/>
  <p:tag name="KSO_WM_TEMPLATE_CATEGORY" val="diagram"/>
  <p:tag name="KSO_WM_TEMPLATE_INDEX" val="20191579"/>
  <p:tag name="KSO_WM_UNIT_LAYERLEVEL" val="1"/>
  <p:tag name="KSO_WM_TAG_VERSION" val="1.0"/>
  <p:tag name="KSO_WM_BEAUTIFY_FLAG" val="#wm#"/>
  <p:tag name="KSO_WM_UNIT_TEXT_FILL_FORE_SCHEMECOLOR_INDEX" val="14"/>
  <p:tag name="KSO_WM_UNIT_TEXT_FILL_TYPE" val="1"/>
  <p:tag name="KSO_WM_UNIT_USESOURCEFORMAT_APPLY" val="1"/>
</p:tagLst>
</file>

<file path=ppt/tags/tag227.xml><?xml version="1.0" encoding="utf-8"?>
<p:tagLst xmlns:p="http://schemas.openxmlformats.org/presentationml/2006/main">
  <p:tag name="KSO_WM_UNIT_TIMELINE_IDINGROUP" val="2"/>
  <p:tag name="KSO_WM_UNIT_TIMELINE_EMPHASIS_ID" val="1"/>
  <p:tag name="KSO_WM_UNIT_HIGHLIGHT" val="0"/>
  <p:tag name="KSO_WM_UNIT_COMPATIBLE" val="0"/>
  <p:tag name="KSO_WM_UNIT_DIAGRAM_ISNUMVISUAL" val="0"/>
  <p:tag name="KSO_WM_UNIT_DIAGRAM_ISREFERUNIT" val="0"/>
  <p:tag name="KSO_WM_DIAGRAM_GROUP_CODE" val="m1-1"/>
  <p:tag name="KSO_WM_UNIT_TYPE" val="m_h_i"/>
  <p:tag name="KSO_WM_UNIT_INDEX" val="1_1_1"/>
  <p:tag name="KSO_WM_UNIT_ID" val="diagram20191579_1*m_h_i*1_1_1"/>
  <p:tag name="KSO_WM_TEMPLATE_CATEGORY" val="diagram"/>
  <p:tag name="KSO_WM_TEMPLATE_INDEX" val="20191579"/>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228.xml><?xml version="1.0" encoding="utf-8"?>
<p:tagLst xmlns:p="http://schemas.openxmlformats.org/presentationml/2006/main">
  <p:tag name="KSO_WM_UNIT_TIMELINE_IDINGROUP" val="3"/>
  <p:tag name="KSO_WM_UNIT_TIMELINE_EMPHASIS_ID" val="2"/>
  <p:tag name="KSO_WM_UNIT_HIGHLIGHT" val="0"/>
  <p:tag name="KSO_WM_UNIT_COMPATIBLE" val="0"/>
  <p:tag name="KSO_WM_UNIT_DIAGRAM_ISNUMVISUAL" val="0"/>
  <p:tag name="KSO_WM_UNIT_DIAGRAM_ISREFERUNIT" val="0"/>
  <p:tag name="KSO_WM_DIAGRAM_GROUP_CODE" val="m1-1"/>
  <p:tag name="KSO_WM_UNIT_TYPE" val="m_h_i"/>
  <p:tag name="KSO_WM_UNIT_INDEX" val="1_1_2"/>
  <p:tag name="KSO_WM_UNIT_ID" val="diagram20191579_1*m_h_i*1_1_2"/>
  <p:tag name="KSO_WM_TEMPLATE_CATEGORY" val="diagram"/>
  <p:tag name="KSO_WM_TEMPLATE_INDEX" val="20191579"/>
  <p:tag name="KSO_WM_UNIT_LAYERLEVEL" val="1_1_1"/>
  <p:tag name="KSO_WM_TAG_VERSION" val="1.0"/>
  <p:tag name="KSO_WM_BEAUTIFY_FLAG" val="#wm#"/>
  <p:tag name="KSO_WM_UNIT_LINE_FORE_SCHEMECOLOR_INDEX" val="5"/>
  <p:tag name="KSO_WM_UNIT_LINE_FILL_TYPE" val="2"/>
  <p:tag name="KSO_WM_UNIT_USESOURCEFORMAT_APPLY" val="1"/>
</p:tagLst>
</file>

<file path=ppt/tags/tag229.xml><?xml version="1.0" encoding="utf-8"?>
<p:tagLst xmlns:p="http://schemas.openxmlformats.org/presentationml/2006/main">
  <p:tag name="KSO_WM_UNIT_TIMELINE_IDINGROUP" val="4"/>
  <p:tag name="KSO_WM_UNIT_TIMELINE_EMPHASIS_ID" val="3"/>
  <p:tag name="KSO_WM_UNIT_HIGHLIGHT" val="0"/>
  <p:tag name="KSO_WM_UNIT_COMPATIBLE" val="0"/>
  <p:tag name="KSO_WM_UNIT_DIAGRAM_ISNUMVISUAL" val="0"/>
  <p:tag name="KSO_WM_UNIT_DIAGRAM_ISREFERUNIT" val="0"/>
  <p:tag name="KSO_WM_DIAGRAM_GROUP_CODE" val="m1-1"/>
  <p:tag name="KSO_WM_UNIT_TYPE" val="m_h_i"/>
  <p:tag name="KSO_WM_UNIT_INDEX" val="1_1_3"/>
  <p:tag name="KSO_WM_UNIT_ID" val="diagram20191579_1*m_h_i*1_1_3"/>
  <p:tag name="KSO_WM_TEMPLATE_CATEGORY" val="diagram"/>
  <p:tag name="KSO_WM_TEMPLATE_INDEX" val="20191579"/>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23.xml><?xml version="1.0" encoding="utf-8"?>
<p:tagLst xmlns:p="http://schemas.openxmlformats.org/presentationml/2006/main">
  <p:tag name="KSO_WM_UNIT_TIMELINE_IDINGROUP" val="6"/>
  <p:tag name="KSO_WM_UNIT_TIMELINE_EMPHASIS_ID" val="5"/>
  <p:tag name="KSO_WM_UNIT_ISCONTENTSTITLE" val="0"/>
  <p:tag name="KSO_WM_UNIT_PRESET_TEXT" val="事件内容标题"/>
  <p:tag name="KSO_WM_UNIT_NOCLEAR" val="0"/>
  <p:tag name="KSO_WM_UNIT_VALUE" val="7"/>
  <p:tag name="KSO_WM_UNIT_HIGHLIGHT" val="0"/>
  <p:tag name="KSO_WM_UNIT_COMPATIBLE" val="0"/>
  <p:tag name="KSO_WM_UNIT_DIAGRAM_ISNUMVISUAL" val="0"/>
  <p:tag name="KSO_WM_UNIT_DIAGRAM_ISREFERUNIT" val="0"/>
  <p:tag name="KSO_WM_DIAGRAM_GROUP_CODE" val="m1-1"/>
  <p:tag name="KSO_WM_UNIT_TYPE" val="m_h_h_a"/>
  <p:tag name="KSO_WM_UNIT_INDEX" val="1_2_1_1"/>
  <p:tag name="KSO_WM_UNIT_ID" val="diagram20191579_10*m_h_h_a*1_2_1_1"/>
  <p:tag name="KSO_WM_TEMPLATE_CATEGORY" val="diagram"/>
  <p:tag name="KSO_WM_TEMPLATE_INDEX" val="20191579"/>
  <p:tag name="KSO_WM_UNIT_LAYERLEVEL" val="1_1_1_1"/>
  <p:tag name="KSO_WM_TAG_VERSION" val="1.0"/>
  <p:tag name="KSO_WM_BEAUTIFY_FLAG" val="#wm#"/>
  <p:tag name="KSO_WM_UNIT_TEXT_FILL_FORE_SCHEMECOLOR_INDEX" val="13"/>
  <p:tag name="KSO_WM_UNIT_TEXT_FILL_TYPE" val="1"/>
  <p:tag name="KSO_WM_UNIT_USESOURCEFORMAT_APPLY" val="1"/>
  <p:tag name="KSO_WM_DIAGRAM_VIRTUALLY_FRAME" val="{&quot;height&quot;:456.894496363164,&quot;left&quot;:0,&quot;top&quot;:176.10550363683592,&quot;width&quot;:951.85}"/>
</p:tagLst>
</file>

<file path=ppt/tags/tag230.xml><?xml version="1.0" encoding="utf-8"?>
<p:tagLst xmlns:p="http://schemas.openxmlformats.org/presentationml/2006/main">
  <p:tag name="KSO_WM_UNIT_TIMELINE_IDINGROUP" val="5"/>
  <p:tag name="KSO_WM_UNIT_TIMELINE_EMPHASIS_ID" val="4"/>
  <p:tag name="KSO_WM_UNIT_ISCONTENTSTITLE" val="0"/>
  <p:tag name="KSO_WM_UNIT_PRESET_TEXT" val="2016"/>
  <p:tag name="KSO_WM_UNIT_NOCLEAR" val="0"/>
  <p:tag name="KSO_WM_UNIT_VALUE" val="2"/>
  <p:tag name="KSO_WM_UNIT_HIGHLIGHT" val="0"/>
  <p:tag name="KSO_WM_UNIT_COMPATIBLE" val="0"/>
  <p:tag name="KSO_WM_UNIT_DIAGRAM_ISNUMVISUAL" val="0"/>
  <p:tag name="KSO_WM_UNIT_DIAGRAM_ISREFERUNIT" val="0"/>
  <p:tag name="KSO_WM_DIAGRAM_GROUP_CODE" val="m1-1"/>
  <p:tag name="KSO_WM_UNIT_TYPE" val="m_h_a"/>
  <p:tag name="KSO_WM_UNIT_INDEX" val="1_1_1"/>
  <p:tag name="KSO_WM_UNIT_ID" val="diagram20191579_1*m_h_a*1_1_1"/>
  <p:tag name="KSO_WM_TEMPLATE_CATEGORY" val="diagram"/>
  <p:tag name="KSO_WM_TEMPLATE_INDEX" val="20191579"/>
  <p:tag name="KSO_WM_UNIT_LAYERLEVEL" val="1_1_1"/>
  <p:tag name="KSO_WM_TAG_VERSION" val="1.0"/>
  <p:tag name="KSO_WM_BEAUTIFY_FLAG" val="#wm#"/>
  <p:tag name="KSO_WM_UNIT_TEXT_FILL_FORE_SCHEMECOLOR_INDEX" val="14"/>
  <p:tag name="KSO_WM_UNIT_TEXT_FILL_TYPE" val="1"/>
  <p:tag name="KSO_WM_UNIT_USESOURCEFORMAT_APPLY" val="1"/>
</p:tagLst>
</file>

<file path=ppt/tags/tag231.xml><?xml version="1.0" encoding="utf-8"?>
<p:tagLst xmlns:p="http://schemas.openxmlformats.org/presentationml/2006/main">
  <p:tag name="KSO_WM_UNIT_TIMELINE_IDINGROUP" val="6"/>
  <p:tag name="KSO_WM_UNIT_TIMELINE_EMPHASIS_ID" val="5"/>
  <p:tag name="KSO_WM_UNIT_ISCONTENTSTITLE" val="0"/>
  <p:tag name="KSO_WM_UNIT_PRESET_TEXT" val="事件内容标题"/>
  <p:tag name="KSO_WM_UNIT_NOCLEAR" val="0"/>
  <p:tag name="KSO_WM_UNIT_VALUE" val="7"/>
  <p:tag name="KSO_WM_UNIT_HIGHLIGHT" val="0"/>
  <p:tag name="KSO_WM_UNIT_COMPATIBLE" val="0"/>
  <p:tag name="KSO_WM_UNIT_DIAGRAM_ISNUMVISUAL" val="0"/>
  <p:tag name="KSO_WM_UNIT_DIAGRAM_ISREFERUNIT" val="0"/>
  <p:tag name="KSO_WM_DIAGRAM_GROUP_CODE" val="m1-1"/>
  <p:tag name="KSO_WM_UNIT_TYPE" val="m_h_h_a"/>
  <p:tag name="KSO_WM_UNIT_INDEX" val="1_1_1_1"/>
  <p:tag name="KSO_WM_UNIT_ID" val="diagram20191579_1*m_h_h_a*1_1_1_1"/>
  <p:tag name="KSO_WM_TEMPLATE_CATEGORY" val="diagram"/>
  <p:tag name="KSO_WM_TEMPLATE_INDEX" val="20191579"/>
  <p:tag name="KSO_WM_UNIT_LAYERLEVEL" val="1_1_1_1"/>
  <p:tag name="KSO_WM_TAG_VERSION" val="1.0"/>
  <p:tag name="KSO_WM_BEAUTIFY_FLAG" val="#wm#"/>
  <p:tag name="KSO_WM_UNIT_TEXT_FILL_FORE_SCHEMECOLOR_INDEX" val="13"/>
  <p:tag name="KSO_WM_UNIT_TEXT_FILL_TYPE" val="1"/>
  <p:tag name="KSO_WM_UNIT_USESOURCEFORMAT_APPLY" val="1"/>
</p:tagLst>
</file>

<file path=ppt/tags/tag232.xml><?xml version="1.0" encoding="utf-8"?>
<p:tagLst xmlns:p="http://schemas.openxmlformats.org/presentationml/2006/main">
  <p:tag name="KSO_WM_UNIT_TIMELINE_IDINGROUP" val="2"/>
  <p:tag name="KSO_WM_UNIT_TIMELINE_EMPHASIS_ID" val="1"/>
  <p:tag name="KSO_WM_UNIT_HIGHLIGHT" val="0"/>
  <p:tag name="KSO_WM_UNIT_COMPATIBLE" val="0"/>
  <p:tag name="KSO_WM_UNIT_DIAGRAM_ISNUMVISUAL" val="0"/>
  <p:tag name="KSO_WM_UNIT_DIAGRAM_ISREFERUNIT" val="0"/>
  <p:tag name="KSO_WM_DIAGRAM_GROUP_CODE" val="m1-1"/>
  <p:tag name="KSO_WM_UNIT_TYPE" val="m_h_i"/>
  <p:tag name="KSO_WM_UNIT_INDEX" val="1_2_1"/>
  <p:tag name="KSO_WM_UNIT_ID" val="diagram20191579_1*m_h_i*1_2_1"/>
  <p:tag name="KSO_WM_TEMPLATE_CATEGORY" val="diagram"/>
  <p:tag name="KSO_WM_TEMPLATE_INDEX" val="20191579"/>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1"/>
</p:tagLst>
</file>

<file path=ppt/tags/tag233.xml><?xml version="1.0" encoding="utf-8"?>
<p:tagLst xmlns:p="http://schemas.openxmlformats.org/presentationml/2006/main">
  <p:tag name="KSO_WM_UNIT_TIMELINE_IDINGROUP" val="3"/>
  <p:tag name="KSO_WM_UNIT_TIMELINE_EMPHASIS_ID" val="2"/>
  <p:tag name="KSO_WM_UNIT_HIGHLIGHT" val="0"/>
  <p:tag name="KSO_WM_UNIT_COMPATIBLE" val="0"/>
  <p:tag name="KSO_WM_UNIT_DIAGRAM_ISNUMVISUAL" val="0"/>
  <p:tag name="KSO_WM_UNIT_DIAGRAM_ISREFERUNIT" val="0"/>
  <p:tag name="KSO_WM_DIAGRAM_GROUP_CODE" val="m1-1"/>
  <p:tag name="KSO_WM_UNIT_TYPE" val="m_h_i"/>
  <p:tag name="KSO_WM_UNIT_INDEX" val="1_2_2"/>
  <p:tag name="KSO_WM_UNIT_ID" val="diagram20191579_1*m_h_i*1_2_2"/>
  <p:tag name="KSO_WM_TEMPLATE_CATEGORY" val="diagram"/>
  <p:tag name="KSO_WM_TEMPLATE_INDEX" val="20191579"/>
  <p:tag name="KSO_WM_UNIT_LAYERLEVEL" val="1_1_1"/>
  <p:tag name="KSO_WM_TAG_VERSION" val="1.0"/>
  <p:tag name="KSO_WM_BEAUTIFY_FLAG" val="#wm#"/>
  <p:tag name="KSO_WM_UNIT_LINE_FORE_SCHEMECOLOR_INDEX" val="6"/>
  <p:tag name="KSO_WM_UNIT_LINE_FILL_TYPE" val="2"/>
  <p:tag name="KSO_WM_UNIT_USESOURCEFORMAT_APPLY" val="1"/>
</p:tagLst>
</file>

<file path=ppt/tags/tag234.xml><?xml version="1.0" encoding="utf-8"?>
<p:tagLst xmlns:p="http://schemas.openxmlformats.org/presentationml/2006/main">
  <p:tag name="KSO_WM_UNIT_TIMELINE_IDINGROUP" val="4"/>
  <p:tag name="KSO_WM_UNIT_TIMELINE_EMPHASIS_ID" val="3"/>
  <p:tag name="KSO_WM_UNIT_HIGHLIGHT" val="0"/>
  <p:tag name="KSO_WM_UNIT_COMPATIBLE" val="0"/>
  <p:tag name="KSO_WM_UNIT_DIAGRAM_ISNUMVISUAL" val="0"/>
  <p:tag name="KSO_WM_UNIT_DIAGRAM_ISREFERUNIT" val="0"/>
  <p:tag name="KSO_WM_DIAGRAM_GROUP_CODE" val="m1-1"/>
  <p:tag name="KSO_WM_UNIT_TYPE" val="m_h_i"/>
  <p:tag name="KSO_WM_UNIT_INDEX" val="1_2_3"/>
  <p:tag name="KSO_WM_UNIT_ID" val="diagram20191579_1*m_h_i*1_2_3"/>
  <p:tag name="KSO_WM_TEMPLATE_CATEGORY" val="diagram"/>
  <p:tag name="KSO_WM_TEMPLATE_INDEX" val="20191579"/>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1"/>
</p:tagLst>
</file>

<file path=ppt/tags/tag235.xml><?xml version="1.0" encoding="utf-8"?>
<p:tagLst xmlns:p="http://schemas.openxmlformats.org/presentationml/2006/main">
  <p:tag name="KSO_WM_UNIT_TIMELINE_IDINGROUP" val="5"/>
  <p:tag name="KSO_WM_UNIT_TIMELINE_EMPHASIS_ID" val="4"/>
  <p:tag name="KSO_WM_UNIT_ISCONTENTSTITLE" val="0"/>
  <p:tag name="KSO_WM_UNIT_PRESET_TEXT" val="2017"/>
  <p:tag name="KSO_WM_UNIT_NOCLEAR" val="0"/>
  <p:tag name="KSO_WM_UNIT_VALUE" val="2"/>
  <p:tag name="KSO_WM_UNIT_HIGHLIGHT" val="0"/>
  <p:tag name="KSO_WM_UNIT_COMPATIBLE" val="0"/>
  <p:tag name="KSO_WM_UNIT_DIAGRAM_ISNUMVISUAL" val="0"/>
  <p:tag name="KSO_WM_UNIT_DIAGRAM_ISREFERUNIT" val="0"/>
  <p:tag name="KSO_WM_DIAGRAM_GROUP_CODE" val="m1-1"/>
  <p:tag name="KSO_WM_UNIT_TYPE" val="m_h_a"/>
  <p:tag name="KSO_WM_UNIT_INDEX" val="1_2_1"/>
  <p:tag name="KSO_WM_UNIT_ID" val="diagram20191579_1*m_h_a*1_2_1"/>
  <p:tag name="KSO_WM_TEMPLATE_CATEGORY" val="diagram"/>
  <p:tag name="KSO_WM_TEMPLATE_INDEX" val="20191579"/>
  <p:tag name="KSO_WM_UNIT_LAYERLEVEL" val="1_1_1"/>
  <p:tag name="KSO_WM_TAG_VERSION" val="1.0"/>
  <p:tag name="KSO_WM_BEAUTIFY_FLAG" val="#wm#"/>
  <p:tag name="KSO_WM_UNIT_TEXT_FILL_FORE_SCHEMECOLOR_INDEX" val="14"/>
  <p:tag name="KSO_WM_UNIT_TEXT_FILL_TYPE" val="1"/>
  <p:tag name="KSO_WM_UNIT_USESOURCEFORMAT_APPLY" val="1"/>
</p:tagLst>
</file>

<file path=ppt/tags/tag236.xml><?xml version="1.0" encoding="utf-8"?>
<p:tagLst xmlns:p="http://schemas.openxmlformats.org/presentationml/2006/main">
  <p:tag name="KSO_WM_UNIT_TIMELINE_IDINGROUP" val="6"/>
  <p:tag name="KSO_WM_UNIT_TIMELINE_EMPHASIS_ID" val="5"/>
  <p:tag name="KSO_WM_UNIT_ISCONTENTSTITLE" val="0"/>
  <p:tag name="KSO_WM_UNIT_PRESET_TEXT" val="事件内容标题"/>
  <p:tag name="KSO_WM_UNIT_NOCLEAR" val="0"/>
  <p:tag name="KSO_WM_UNIT_VALUE" val="7"/>
  <p:tag name="KSO_WM_UNIT_HIGHLIGHT" val="0"/>
  <p:tag name="KSO_WM_UNIT_COMPATIBLE" val="0"/>
  <p:tag name="KSO_WM_UNIT_DIAGRAM_ISNUMVISUAL" val="0"/>
  <p:tag name="KSO_WM_UNIT_DIAGRAM_ISREFERUNIT" val="0"/>
  <p:tag name="KSO_WM_DIAGRAM_GROUP_CODE" val="m1-1"/>
  <p:tag name="KSO_WM_UNIT_TYPE" val="m_h_h_a"/>
  <p:tag name="KSO_WM_UNIT_INDEX" val="1_2_1_1"/>
  <p:tag name="KSO_WM_UNIT_ID" val="diagram20191579_1*m_h_h_a*1_2_1_1"/>
  <p:tag name="KSO_WM_TEMPLATE_CATEGORY" val="diagram"/>
  <p:tag name="KSO_WM_TEMPLATE_INDEX" val="20191579"/>
  <p:tag name="KSO_WM_UNIT_LAYERLEVEL" val="1_1_1_1"/>
  <p:tag name="KSO_WM_TAG_VERSION" val="1.0"/>
  <p:tag name="KSO_WM_BEAUTIFY_FLAG" val="#wm#"/>
  <p:tag name="KSO_WM_UNIT_TEXT_FILL_FORE_SCHEMECOLOR_INDEX" val="13"/>
  <p:tag name="KSO_WM_UNIT_TEXT_FILL_TYPE" val="1"/>
  <p:tag name="KSO_WM_UNIT_USESOURCEFORMAT_APPLY" val="1"/>
</p:tagLst>
</file>

<file path=ppt/tags/tag237.xml><?xml version="1.0" encoding="utf-8"?>
<p:tagLst xmlns:p="http://schemas.openxmlformats.org/presentationml/2006/main">
  <p:tag name="KSO_WM_UNIT_TIMELINE_IDINGROUP" val="2"/>
  <p:tag name="KSO_WM_UNIT_TIMELINE_EMPHASIS_ID" val="1"/>
  <p:tag name="KSO_WM_UNIT_HIGHLIGHT" val="0"/>
  <p:tag name="KSO_WM_UNIT_COMPATIBLE" val="0"/>
  <p:tag name="KSO_WM_UNIT_DIAGRAM_ISNUMVISUAL" val="0"/>
  <p:tag name="KSO_WM_UNIT_DIAGRAM_ISREFERUNIT" val="0"/>
  <p:tag name="KSO_WM_DIAGRAM_GROUP_CODE" val="m1-1"/>
  <p:tag name="KSO_WM_UNIT_TYPE" val="m_h_i"/>
  <p:tag name="KSO_WM_UNIT_INDEX" val="1_3_1"/>
  <p:tag name="KSO_WM_UNIT_ID" val="diagram20191579_1*m_h_i*1_3_1"/>
  <p:tag name="KSO_WM_TEMPLATE_CATEGORY" val="diagram"/>
  <p:tag name="KSO_WM_TEMPLATE_INDEX" val="20191579"/>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 name="KSO_WM_UNIT_USESOURCEFORMAT_APPLY" val="1"/>
</p:tagLst>
</file>

<file path=ppt/tags/tag238.xml><?xml version="1.0" encoding="utf-8"?>
<p:tagLst xmlns:p="http://schemas.openxmlformats.org/presentationml/2006/main">
  <p:tag name="KSO_WM_UNIT_TIMELINE_IDINGROUP" val="3"/>
  <p:tag name="KSO_WM_UNIT_TIMELINE_EMPHASIS_ID" val="2"/>
  <p:tag name="KSO_WM_UNIT_HIGHLIGHT" val="0"/>
  <p:tag name="KSO_WM_UNIT_COMPATIBLE" val="0"/>
  <p:tag name="KSO_WM_UNIT_DIAGRAM_ISNUMVISUAL" val="0"/>
  <p:tag name="KSO_WM_UNIT_DIAGRAM_ISREFERUNIT" val="0"/>
  <p:tag name="KSO_WM_DIAGRAM_GROUP_CODE" val="m1-1"/>
  <p:tag name="KSO_WM_UNIT_TYPE" val="m_h_i"/>
  <p:tag name="KSO_WM_UNIT_INDEX" val="1_3_2"/>
  <p:tag name="KSO_WM_UNIT_ID" val="diagram20191579_1*m_h_i*1_3_2"/>
  <p:tag name="KSO_WM_TEMPLATE_CATEGORY" val="diagram"/>
  <p:tag name="KSO_WM_TEMPLATE_INDEX" val="20191579"/>
  <p:tag name="KSO_WM_UNIT_LAYERLEVEL" val="1_1_1"/>
  <p:tag name="KSO_WM_TAG_VERSION" val="1.0"/>
  <p:tag name="KSO_WM_BEAUTIFY_FLAG" val="#wm#"/>
  <p:tag name="KSO_WM_UNIT_LINE_FORE_SCHEMECOLOR_INDEX" val="7"/>
  <p:tag name="KSO_WM_UNIT_LINE_FILL_TYPE" val="2"/>
  <p:tag name="KSO_WM_UNIT_USESOURCEFORMAT_APPLY" val="1"/>
</p:tagLst>
</file>

<file path=ppt/tags/tag239.xml><?xml version="1.0" encoding="utf-8"?>
<p:tagLst xmlns:p="http://schemas.openxmlformats.org/presentationml/2006/main">
  <p:tag name="KSO_WM_UNIT_TIMELINE_IDINGROUP" val="4"/>
  <p:tag name="KSO_WM_UNIT_TIMELINE_EMPHASIS_ID" val="3"/>
  <p:tag name="KSO_WM_UNIT_HIGHLIGHT" val="0"/>
  <p:tag name="KSO_WM_UNIT_COMPATIBLE" val="0"/>
  <p:tag name="KSO_WM_UNIT_DIAGRAM_ISNUMVISUAL" val="0"/>
  <p:tag name="KSO_WM_UNIT_DIAGRAM_ISREFERUNIT" val="0"/>
  <p:tag name="KSO_WM_DIAGRAM_GROUP_CODE" val="m1-1"/>
  <p:tag name="KSO_WM_UNIT_TYPE" val="m_h_i"/>
  <p:tag name="KSO_WM_UNIT_INDEX" val="1_3_3"/>
  <p:tag name="KSO_WM_UNIT_ID" val="diagram20191579_1*m_h_i*1_3_3"/>
  <p:tag name="KSO_WM_TEMPLATE_CATEGORY" val="diagram"/>
  <p:tag name="KSO_WM_TEMPLATE_INDEX" val="20191579"/>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 name="KSO_WM_UNIT_USESOURCEFORMAT_APPLY" val="1"/>
</p:tagLst>
</file>

<file path=ppt/tags/tag24.xml><?xml version="1.0" encoding="utf-8"?>
<p:tagLst xmlns:p="http://schemas.openxmlformats.org/presentationml/2006/main">
  <p:tag name="KSO_WM_UNIT_TIMELINE_IDINGROUP" val="7"/>
  <p:tag name="KSO_WM_UNIT_TIMELINE_EMPHASIS_ID" val="6"/>
  <p:tag name="KSO_WM_UNIT_PRESET_TEXT" val="简单地描述该时间点发生的一些事件"/>
  <p:tag name="KSO_WM_UNIT_NOCLEAR" val="0"/>
  <p:tag name="KSO_WM_UNIT_VALUE" val="24"/>
  <p:tag name="KSO_WM_UNIT_HIGHLIGHT" val="0"/>
  <p:tag name="KSO_WM_UNIT_COMPATIBLE" val="0"/>
  <p:tag name="KSO_WM_UNIT_DIAGRAM_ISNUMVISUAL" val="0"/>
  <p:tag name="KSO_WM_UNIT_DIAGRAM_ISREFERUNIT" val="0"/>
  <p:tag name="KSO_WM_DIAGRAM_GROUP_CODE" val="m1-1"/>
  <p:tag name="KSO_WM_UNIT_TYPE" val="m_h_h_f"/>
  <p:tag name="KSO_WM_UNIT_INDEX" val="1_2_1_1"/>
  <p:tag name="KSO_WM_UNIT_ID" val="diagram20191579_10*m_h_h_f*1_2_1_1"/>
  <p:tag name="KSO_WM_TEMPLATE_CATEGORY" val="diagram"/>
  <p:tag name="KSO_WM_TEMPLATE_INDEX" val="20191579"/>
  <p:tag name="KSO_WM_UNIT_LAYERLEVEL" val="1_1_1_1"/>
  <p:tag name="KSO_WM_TAG_VERSION" val="1.0"/>
  <p:tag name="KSO_WM_BEAUTIFY_FLAG" val="#wm#"/>
  <p:tag name="KSO_WM_UNIT_TEXT_FILL_FORE_SCHEMECOLOR_INDEX" val="13"/>
  <p:tag name="KSO_WM_UNIT_TEXT_FILL_TYPE" val="1"/>
  <p:tag name="KSO_WM_UNIT_USESOURCEFORMAT_APPLY" val="1"/>
  <p:tag name="KSO_WM_DIAGRAM_VIRTUALLY_FRAME" val="{&quot;height&quot;:456.894496363164,&quot;left&quot;:0,&quot;top&quot;:176.10550363683592,&quot;width&quot;:951.85}"/>
</p:tagLst>
</file>

<file path=ppt/tags/tag240.xml><?xml version="1.0" encoding="utf-8"?>
<p:tagLst xmlns:p="http://schemas.openxmlformats.org/presentationml/2006/main">
  <p:tag name="KSO_WM_UNIT_TIMELINE_IDINGROUP" val="5"/>
  <p:tag name="KSO_WM_UNIT_TIMELINE_EMPHASIS_ID" val="4"/>
  <p:tag name="KSO_WM_UNIT_ISCONTENTSTITLE" val="0"/>
  <p:tag name="KSO_WM_UNIT_PRESET_TEXT" val="2018"/>
  <p:tag name="KSO_WM_UNIT_NOCLEAR" val="0"/>
  <p:tag name="KSO_WM_UNIT_VALUE" val="2"/>
  <p:tag name="KSO_WM_UNIT_HIGHLIGHT" val="0"/>
  <p:tag name="KSO_WM_UNIT_COMPATIBLE" val="0"/>
  <p:tag name="KSO_WM_UNIT_DIAGRAM_ISNUMVISUAL" val="0"/>
  <p:tag name="KSO_WM_UNIT_DIAGRAM_ISREFERUNIT" val="0"/>
  <p:tag name="KSO_WM_DIAGRAM_GROUP_CODE" val="m1-1"/>
  <p:tag name="KSO_WM_UNIT_TYPE" val="m_h_a"/>
  <p:tag name="KSO_WM_UNIT_INDEX" val="1_3_1"/>
  <p:tag name="KSO_WM_UNIT_ID" val="diagram20191579_1*m_h_a*1_3_1"/>
  <p:tag name="KSO_WM_TEMPLATE_CATEGORY" val="diagram"/>
  <p:tag name="KSO_WM_TEMPLATE_INDEX" val="20191579"/>
  <p:tag name="KSO_WM_UNIT_LAYERLEVEL" val="1_1_1"/>
  <p:tag name="KSO_WM_TAG_VERSION" val="1.0"/>
  <p:tag name="KSO_WM_BEAUTIFY_FLAG" val="#wm#"/>
  <p:tag name="KSO_WM_UNIT_TEXT_FILL_FORE_SCHEMECOLOR_INDEX" val="14"/>
  <p:tag name="KSO_WM_UNIT_TEXT_FILL_TYPE" val="1"/>
  <p:tag name="KSO_WM_UNIT_USESOURCEFORMAT_APPLY" val="1"/>
</p:tagLst>
</file>

<file path=ppt/tags/tag241.xml><?xml version="1.0" encoding="utf-8"?>
<p:tagLst xmlns:p="http://schemas.openxmlformats.org/presentationml/2006/main">
  <p:tag name="KSO_WM_UNIT_TIMELINE_IDINGROUP" val="6"/>
  <p:tag name="KSO_WM_UNIT_TIMELINE_EMPHASIS_ID" val="5"/>
  <p:tag name="KSO_WM_UNIT_ISCONTENTSTITLE" val="0"/>
  <p:tag name="KSO_WM_UNIT_PRESET_TEXT" val="事件内容标题"/>
  <p:tag name="KSO_WM_UNIT_NOCLEAR" val="0"/>
  <p:tag name="KSO_WM_UNIT_VALUE" val="7"/>
  <p:tag name="KSO_WM_UNIT_HIGHLIGHT" val="0"/>
  <p:tag name="KSO_WM_UNIT_COMPATIBLE" val="0"/>
  <p:tag name="KSO_WM_UNIT_DIAGRAM_ISNUMVISUAL" val="0"/>
  <p:tag name="KSO_WM_UNIT_DIAGRAM_ISREFERUNIT" val="0"/>
  <p:tag name="KSO_WM_DIAGRAM_GROUP_CODE" val="m1-1"/>
  <p:tag name="KSO_WM_UNIT_TYPE" val="m_h_h_a"/>
  <p:tag name="KSO_WM_UNIT_INDEX" val="1_3_1_1"/>
  <p:tag name="KSO_WM_UNIT_ID" val="diagram20191579_1*m_h_h_a*1_3_1_1"/>
  <p:tag name="KSO_WM_TEMPLATE_CATEGORY" val="diagram"/>
  <p:tag name="KSO_WM_TEMPLATE_INDEX" val="20191579"/>
  <p:tag name="KSO_WM_UNIT_LAYERLEVEL" val="1_1_1_1"/>
  <p:tag name="KSO_WM_TAG_VERSION" val="1.0"/>
  <p:tag name="KSO_WM_BEAUTIFY_FLAG" val="#wm#"/>
  <p:tag name="KSO_WM_UNIT_TEXT_FILL_FORE_SCHEMECOLOR_INDEX" val="13"/>
  <p:tag name="KSO_WM_UNIT_TEXT_FILL_TYPE" val="1"/>
  <p:tag name="KSO_WM_UNIT_USESOURCEFORMAT_APPLY" val="1"/>
</p:tagLst>
</file>

<file path=ppt/tags/tag242.xml><?xml version="1.0" encoding="utf-8"?>
<p:tagLst xmlns:p="http://schemas.openxmlformats.org/presentationml/2006/main">
  <p:tag name="KSO_WM_UNIT_TIMELINE_IDINGROUP" val="2"/>
  <p:tag name="KSO_WM_UNIT_TIMELINE_EMPHASIS_ID" val="1"/>
  <p:tag name="KSO_WM_UNIT_HIGHLIGHT" val="0"/>
  <p:tag name="KSO_WM_UNIT_COMPATIBLE" val="0"/>
  <p:tag name="KSO_WM_UNIT_DIAGRAM_ISNUMVISUAL" val="0"/>
  <p:tag name="KSO_WM_UNIT_DIAGRAM_ISREFERUNIT" val="0"/>
  <p:tag name="KSO_WM_DIAGRAM_GROUP_CODE" val="m1-1"/>
  <p:tag name="KSO_WM_UNIT_TYPE" val="m_h_i"/>
  <p:tag name="KSO_WM_UNIT_INDEX" val="1_3_1"/>
  <p:tag name="KSO_WM_UNIT_ID" val="diagram20191579_1*m_h_i*1_3_1"/>
  <p:tag name="KSO_WM_TEMPLATE_CATEGORY" val="diagram"/>
  <p:tag name="KSO_WM_TEMPLATE_INDEX" val="20191579"/>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 name="KSO_WM_UNIT_USESOURCEFORMAT_APPLY" val="1"/>
</p:tagLst>
</file>

<file path=ppt/tags/tag243.xml><?xml version="1.0" encoding="utf-8"?>
<p:tagLst xmlns:p="http://schemas.openxmlformats.org/presentationml/2006/main">
  <p:tag name="KSO_WM_UNIT_TIMELINE_IDINGROUP" val="3"/>
  <p:tag name="KSO_WM_UNIT_TIMELINE_EMPHASIS_ID" val="2"/>
  <p:tag name="KSO_WM_UNIT_HIGHLIGHT" val="0"/>
  <p:tag name="KSO_WM_UNIT_COMPATIBLE" val="0"/>
  <p:tag name="KSO_WM_UNIT_DIAGRAM_ISNUMVISUAL" val="0"/>
  <p:tag name="KSO_WM_UNIT_DIAGRAM_ISREFERUNIT" val="0"/>
  <p:tag name="KSO_WM_DIAGRAM_GROUP_CODE" val="m1-1"/>
  <p:tag name="KSO_WM_UNIT_TYPE" val="m_h_i"/>
  <p:tag name="KSO_WM_UNIT_INDEX" val="1_3_2"/>
  <p:tag name="KSO_WM_UNIT_ID" val="diagram20191579_1*m_h_i*1_3_2"/>
  <p:tag name="KSO_WM_TEMPLATE_CATEGORY" val="diagram"/>
  <p:tag name="KSO_WM_TEMPLATE_INDEX" val="20191579"/>
  <p:tag name="KSO_WM_UNIT_LAYERLEVEL" val="1_1_1"/>
  <p:tag name="KSO_WM_TAG_VERSION" val="1.0"/>
  <p:tag name="KSO_WM_BEAUTIFY_FLAG" val="#wm#"/>
  <p:tag name="KSO_WM_UNIT_LINE_FORE_SCHEMECOLOR_INDEX" val="7"/>
  <p:tag name="KSO_WM_UNIT_LINE_FILL_TYPE" val="2"/>
  <p:tag name="KSO_WM_UNIT_USESOURCEFORMAT_APPLY" val="1"/>
</p:tagLst>
</file>

<file path=ppt/tags/tag244.xml><?xml version="1.0" encoding="utf-8"?>
<p:tagLst xmlns:p="http://schemas.openxmlformats.org/presentationml/2006/main">
  <p:tag name="KSO_WM_UNIT_TIMELINE_IDINGROUP" val="4"/>
  <p:tag name="KSO_WM_UNIT_TIMELINE_EMPHASIS_ID" val="3"/>
  <p:tag name="KSO_WM_UNIT_HIGHLIGHT" val="0"/>
  <p:tag name="KSO_WM_UNIT_COMPATIBLE" val="0"/>
  <p:tag name="KSO_WM_UNIT_DIAGRAM_ISNUMVISUAL" val="0"/>
  <p:tag name="KSO_WM_UNIT_DIAGRAM_ISREFERUNIT" val="0"/>
  <p:tag name="KSO_WM_DIAGRAM_GROUP_CODE" val="m1-1"/>
  <p:tag name="KSO_WM_UNIT_TYPE" val="m_h_i"/>
  <p:tag name="KSO_WM_UNIT_INDEX" val="1_3_3"/>
  <p:tag name="KSO_WM_UNIT_ID" val="diagram20191579_1*m_h_i*1_3_3"/>
  <p:tag name="KSO_WM_TEMPLATE_CATEGORY" val="diagram"/>
  <p:tag name="KSO_WM_TEMPLATE_INDEX" val="20191579"/>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 name="KSO_WM_UNIT_USESOURCEFORMAT_APPLY" val="1"/>
</p:tagLst>
</file>

<file path=ppt/tags/tag245.xml><?xml version="1.0" encoding="utf-8"?>
<p:tagLst xmlns:p="http://schemas.openxmlformats.org/presentationml/2006/main">
  <p:tag name="KSO_WM_UNIT_TIMELINE_IDINGROUP" val="5"/>
  <p:tag name="KSO_WM_UNIT_TIMELINE_EMPHASIS_ID" val="4"/>
  <p:tag name="KSO_WM_UNIT_ISCONTENTSTITLE" val="0"/>
  <p:tag name="KSO_WM_UNIT_PRESET_TEXT" val="2018"/>
  <p:tag name="KSO_WM_UNIT_NOCLEAR" val="0"/>
  <p:tag name="KSO_WM_UNIT_VALUE" val="2"/>
  <p:tag name="KSO_WM_UNIT_HIGHLIGHT" val="0"/>
  <p:tag name="KSO_WM_UNIT_COMPATIBLE" val="0"/>
  <p:tag name="KSO_WM_UNIT_DIAGRAM_ISNUMVISUAL" val="0"/>
  <p:tag name="KSO_WM_UNIT_DIAGRAM_ISREFERUNIT" val="0"/>
  <p:tag name="KSO_WM_DIAGRAM_GROUP_CODE" val="m1-1"/>
  <p:tag name="KSO_WM_UNIT_TYPE" val="m_h_a"/>
  <p:tag name="KSO_WM_UNIT_INDEX" val="1_3_1"/>
  <p:tag name="KSO_WM_UNIT_ID" val="diagram20191579_1*m_h_a*1_3_1"/>
  <p:tag name="KSO_WM_TEMPLATE_CATEGORY" val="diagram"/>
  <p:tag name="KSO_WM_TEMPLATE_INDEX" val="20191579"/>
  <p:tag name="KSO_WM_UNIT_LAYERLEVEL" val="1_1_1"/>
  <p:tag name="KSO_WM_TAG_VERSION" val="1.0"/>
  <p:tag name="KSO_WM_BEAUTIFY_FLAG" val="#wm#"/>
  <p:tag name="KSO_WM_UNIT_TEXT_FILL_FORE_SCHEMECOLOR_INDEX" val="14"/>
  <p:tag name="KSO_WM_UNIT_TEXT_FILL_TYPE" val="1"/>
  <p:tag name="KSO_WM_UNIT_USESOURCEFORMAT_APPLY" val="1"/>
</p:tagLst>
</file>

<file path=ppt/tags/tag246.xml><?xml version="1.0" encoding="utf-8"?>
<p:tagLst xmlns:p="http://schemas.openxmlformats.org/presentationml/2006/main">
  <p:tag name="KSO_WM_UNIT_TIMELINE_IDINGROUP" val="6"/>
  <p:tag name="KSO_WM_UNIT_TIMELINE_EMPHASIS_ID" val="5"/>
  <p:tag name="KSO_WM_UNIT_ISCONTENTSTITLE" val="0"/>
  <p:tag name="KSO_WM_UNIT_PRESET_TEXT" val="事件内容标题"/>
  <p:tag name="KSO_WM_UNIT_NOCLEAR" val="0"/>
  <p:tag name="KSO_WM_UNIT_VALUE" val="7"/>
  <p:tag name="KSO_WM_UNIT_HIGHLIGHT" val="0"/>
  <p:tag name="KSO_WM_UNIT_COMPATIBLE" val="0"/>
  <p:tag name="KSO_WM_UNIT_DIAGRAM_ISNUMVISUAL" val="0"/>
  <p:tag name="KSO_WM_UNIT_DIAGRAM_ISREFERUNIT" val="0"/>
  <p:tag name="KSO_WM_DIAGRAM_GROUP_CODE" val="m1-1"/>
  <p:tag name="KSO_WM_UNIT_TYPE" val="m_h_h_a"/>
  <p:tag name="KSO_WM_UNIT_INDEX" val="1_3_1_1"/>
  <p:tag name="KSO_WM_UNIT_ID" val="diagram20191579_1*m_h_h_a*1_3_1_1"/>
  <p:tag name="KSO_WM_TEMPLATE_CATEGORY" val="diagram"/>
  <p:tag name="KSO_WM_TEMPLATE_INDEX" val="20191579"/>
  <p:tag name="KSO_WM_UNIT_LAYERLEVEL" val="1_1_1_1"/>
  <p:tag name="KSO_WM_TAG_VERSION" val="1.0"/>
  <p:tag name="KSO_WM_BEAUTIFY_FLAG" val="#wm#"/>
  <p:tag name="KSO_WM_UNIT_TEXT_FILL_FORE_SCHEMECOLOR_INDEX" val="13"/>
  <p:tag name="KSO_WM_UNIT_TEXT_FILL_TYPE" val="1"/>
  <p:tag name="KSO_WM_UNIT_USESOURCEFORMAT_APPLY" val="1"/>
</p:tagLst>
</file>

<file path=ppt/tags/tag247.xml><?xml version="1.0" encoding="utf-8"?>
<p:tagLst xmlns:p="http://schemas.openxmlformats.org/presentationml/2006/main">
  <p:tag name="KSO_WM_BEAUTIFY_FLAG" val="#wm#"/>
  <p:tag name="KSO_WM_TEMPLATE_CATEGORY" val="diagram"/>
  <p:tag name="KSO_WM_TEMPLATE_INDEX" val="20191579"/>
  <p:tag name="KSO_WM_SLIDE_TIMELINE_TYPE" val="single"/>
  <p:tag name="KSO_WM_SLIDE_MODEL_TYPE" val="timeline"/>
  <p:tag name="KSO_WM_SLIDE_TIMELINE_MINITEMS" val="3"/>
  <p:tag name="KSO_WM_SLIDE_TIMELINE_MAXITEMS" val="4"/>
  <p:tag name="KSO_WM_SLIDE_ID" val="diagram20191579_1"/>
  <p:tag name="KSO_WM_TEMPLATE_SUBCATEGORY" val="0"/>
  <p:tag name="KSO_WM_SLIDE_TYPE" val="text"/>
  <p:tag name="KSO_WM_SLIDE_SUBTYPE" val="diag"/>
  <p:tag name="KSO_WM_SLIDE_ITEM_CNT" val="3"/>
  <p:tag name="KSO_WM_SLIDE_INDEX" val="1"/>
  <p:tag name="KSO_WM_SLIDE_SIZE" val="641.293*218.679"/>
  <p:tag name="KSO_WM_SLIDE_POSITION" val="159.893*225.949"/>
  <p:tag name="KSO_WM_DIAGRAM_GROUP_CODE" val="m1-1"/>
  <p:tag name="KSO_WM_SLIDE_DIAGTYPE" val="m"/>
  <p:tag name="KSO_WM_TAG_VERSION" val="1.0"/>
  <p:tag name="KSO_WM_SLIDE_LAYOUT" val="a_f_m"/>
  <p:tag name="KSO_WM_SLIDE_LAYOUT_CNT" val="1_1_1"/>
  <p:tag name="KSO_WM_SLIDE_TIMELINE_USEDCOLOR" val="4"/>
</p:tagLst>
</file>

<file path=ppt/tags/tag248.xml><?xml version="1.0" encoding="utf-8"?>
<p:tagLst xmlns:p="http://schemas.openxmlformats.org/presentationml/2006/main">
  <p:tag name="KSO_WM_UNIT_ISCONTENTSTITLE" val="0"/>
  <p:tag name="KSO_WM_UNIT_PRESET_TEXT" val="点击添加标题内容"/>
  <p:tag name="KSO_WM_UNIT_NOCLEAR" val="0"/>
  <p:tag name="KSO_WM_UNIT_VALUE" val="26"/>
  <p:tag name="KSO_WM_UNIT_HIGHLIGHT" val="0"/>
  <p:tag name="KSO_WM_UNIT_COMPATIBLE" val="0"/>
  <p:tag name="KSO_WM_UNIT_DIAGRAM_ISNUMVISUAL" val="0"/>
  <p:tag name="KSO_WM_UNIT_DIAGRAM_ISREFERUNIT" val="0"/>
  <p:tag name="KSO_WM_UNIT_TYPE" val="a"/>
  <p:tag name="KSO_WM_UNIT_INDEX" val="1"/>
  <p:tag name="KSO_WM_UNIT_ID" val="diagram20200846_1*a*1"/>
  <p:tag name="KSO_WM_TEMPLATE_CATEGORY" val="diagram"/>
  <p:tag name="KSO_WM_TEMPLATE_INDEX" val="20200846"/>
  <p:tag name="KSO_WM_UNIT_LAYERLEVEL" val="1"/>
  <p:tag name="KSO_WM_TAG_VERSION" val="1.0"/>
  <p:tag name="KSO_WM_BEAUTIFY_FLAG" val="#wm#"/>
</p:tagLst>
</file>

<file path=ppt/tags/tag2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0846_1*i*1"/>
  <p:tag name="KSO_WM_TEMPLATE_CATEGORY" val="diagram"/>
  <p:tag name="KSO_WM_TEMPLATE_INDEX" val="20200846"/>
  <p:tag name="KSO_WM_UNIT_LAYERLEVEL" val="1"/>
  <p:tag name="KSO_WM_TAG_VERSION" val="1.0"/>
  <p:tag name="KSO_WM_BEAUTIFY_FLAG" val="#wm#"/>
</p:tagLst>
</file>

<file path=ppt/tags/tag25.xml><?xml version="1.0" encoding="utf-8"?>
<p:tagLst xmlns:p="http://schemas.openxmlformats.org/presentationml/2006/main">
  <p:tag name="KSO_WM_UNIT_TIMELINE_IDINGROUP" val="1"/>
  <p:tag name="KSO_WM_UNIT_TIMELINE_EMPHASIS_ID" val="2"/>
  <p:tag name="KSO_WM_UNIT_HIGHLIGHT" val="0"/>
  <p:tag name="KSO_WM_UNIT_COMPATIBLE" val="0"/>
  <p:tag name="KSO_WM_UNIT_DIAGRAM_ISNUMVISUAL" val="0"/>
  <p:tag name="KSO_WM_UNIT_DIAGRAM_ISREFERUNIT" val="0"/>
  <p:tag name="KSO_WM_DIAGRAM_GROUP_CODE" val="m1-1"/>
  <p:tag name="KSO_WM_UNIT_TYPE" val="m_i"/>
  <p:tag name="KSO_WM_UNIT_INDEX" val="1_2"/>
  <p:tag name="KSO_WM_UNIT_ID" val="diagram20191579_10*m_i*1_2"/>
  <p:tag name="KSO_WM_TEMPLATE_CATEGORY" val="diagram"/>
  <p:tag name="KSO_WM_TEMPLATE_INDEX" val="20191579"/>
  <p:tag name="KSO_WM_UNIT_LAYERLEVEL" val="1_1"/>
  <p:tag name="KSO_WM_TAG_VERSION" val="1.0"/>
  <p:tag name="KSO_WM_BEAUTIFY_FLAG" val="#wm#"/>
  <p:tag name="KSO_WM_UNIT_LINE_FORE_SCHEMECOLOR_INDEX" val="7"/>
  <p:tag name="KSO_WM_UNIT_LINE_FILL_TYPE" val="2"/>
  <p:tag name="KSO_WM_UNIT_USESOURCEFORMAT_APPLY" val="1"/>
  <p:tag name="KSO_WM_DIAGRAM_VIRTUALLY_FRAME" val="{&quot;height&quot;:456.894496363164,&quot;left&quot;:0,&quot;top&quot;:176.10550363683592,&quot;width&quot;:951.85}"/>
</p:tagLst>
</file>

<file path=ppt/tags/tag2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46_1*i*2"/>
  <p:tag name="KSO_WM_TEMPLATE_CATEGORY" val="diagram"/>
  <p:tag name="KSO_WM_TEMPLATE_INDEX" val="20200846"/>
  <p:tag name="KSO_WM_UNIT_LAYERLEVEL" val="1"/>
  <p:tag name="KSO_WM_TAG_VERSION" val="1.0"/>
  <p:tag name="KSO_WM_BEAUTIFY_FLAG" val="#wm#"/>
</p:tagLst>
</file>

<file path=ppt/tags/tag251.xml><?xml version="1.0" encoding="utf-8"?>
<p:tagLst xmlns:p="http://schemas.openxmlformats.org/presentationml/2006/main">
  <p:tag name="KSO_WM_UNIT_PRESET_TEXT" val="点击此处添加正文，文字是您思想的提炼，为了演示发布的良好效果，请言简意赅的阐述您的观点。您的正文已经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
  <p:tag name="KSO_WM_UNIT_NOCLEAR" val="0"/>
  <p:tag name="KSO_WM_UNIT_VALUE" val="294"/>
  <p:tag name="KSO_WM_UNIT_HIGHLIGHT" val="0"/>
  <p:tag name="KSO_WM_UNIT_COMPATIBLE" val="0"/>
  <p:tag name="KSO_WM_UNIT_DIAGRAM_ISNUMVISUAL" val="0"/>
  <p:tag name="KSO_WM_UNIT_DIAGRAM_ISREFERUNIT" val="0"/>
  <p:tag name="KSO_WM_UNIT_TYPE" val="f"/>
  <p:tag name="KSO_WM_UNIT_INDEX" val="1"/>
  <p:tag name="KSO_WM_UNIT_ID" val="diagram20200846_1*f*1"/>
  <p:tag name="KSO_WM_TEMPLATE_CATEGORY" val="diagram"/>
  <p:tag name="KSO_WM_TEMPLATE_INDEX" val="20200846"/>
  <p:tag name="KSO_WM_UNIT_LAYERLEVEL" val="1"/>
  <p:tag name="KSO_WM_TAG_VERSION" val="1.0"/>
  <p:tag name="KSO_WM_BEAUTIFY_FLAG" val="#wm#"/>
</p:tagLst>
</file>

<file path=ppt/tags/tag2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0846_1*i*3"/>
  <p:tag name="KSO_WM_TEMPLATE_CATEGORY" val="diagram"/>
  <p:tag name="KSO_WM_TEMPLATE_INDEX" val="20200846"/>
  <p:tag name="KSO_WM_UNIT_LAYERLEVEL" val="1"/>
  <p:tag name="KSO_WM_TAG_VERSION" val="1.0"/>
  <p:tag name="KSO_WM_BEAUTIFY_FLAG" val="#wm#"/>
</p:tagLst>
</file>

<file path=ppt/tags/tag2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0846_1*i*4"/>
  <p:tag name="KSO_WM_TEMPLATE_CATEGORY" val="diagram"/>
  <p:tag name="KSO_WM_TEMPLATE_INDEX" val="20200846"/>
  <p:tag name="KSO_WM_UNIT_LAYERLEVEL" val="1"/>
  <p:tag name="KSO_WM_TAG_VERSION" val="1.0"/>
  <p:tag name="KSO_WM_BEAUTIFY_FLAG" val="#wm#"/>
</p:tagLst>
</file>

<file path=ppt/tags/tag2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0846_1*i*5"/>
  <p:tag name="KSO_WM_TEMPLATE_CATEGORY" val="diagram"/>
  <p:tag name="KSO_WM_TEMPLATE_INDEX" val="20200846"/>
  <p:tag name="KSO_WM_UNIT_LAYERLEVEL" val="1"/>
  <p:tag name="KSO_WM_TAG_VERSION" val="1.0"/>
  <p:tag name="KSO_WM_BEAUTIFY_FLAG" val="#wm#"/>
</p:tagLst>
</file>

<file path=ppt/tags/tag2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diagram20200846_1*i*6"/>
  <p:tag name="KSO_WM_TEMPLATE_CATEGORY" val="diagram"/>
  <p:tag name="KSO_WM_TEMPLATE_INDEX" val="20200846"/>
  <p:tag name="KSO_WM_UNIT_LAYERLEVEL" val="1"/>
  <p:tag name="KSO_WM_TAG_VERSION" val="1.0"/>
  <p:tag name="KSO_WM_BEAUTIFY_FLAG" val="#wm#"/>
</p:tagLst>
</file>

<file path=ppt/tags/tag2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diagram20200846_1*i*7"/>
  <p:tag name="KSO_WM_TEMPLATE_CATEGORY" val="diagram"/>
  <p:tag name="KSO_WM_TEMPLATE_INDEX" val="20200846"/>
  <p:tag name="KSO_WM_UNIT_LAYERLEVEL" val="1"/>
  <p:tag name="KSO_WM_TAG_VERSION" val="1.0"/>
  <p:tag name="KSO_WM_BEAUTIFY_FLAG" val="#wm#"/>
</p:tagLst>
</file>

<file path=ppt/tags/tag257.xml><?xml version="1.0" encoding="utf-8"?>
<p:tagLst xmlns:p="http://schemas.openxmlformats.org/presentationml/2006/main">
  <p:tag name="KSO_WM_SLIDE_ID" val="diagram20200846_1"/>
  <p:tag name="KSO_WM_TEMPLATE_SUBCATEGORY" val="15"/>
  <p:tag name="KSO_WM_SLIDE_ITEM_CNT" val="0"/>
  <p:tag name="KSO_WM_SLIDE_INDEX" val="1"/>
  <p:tag name="KSO_WM_TAG_VERSION" val="1.0"/>
  <p:tag name="KSO_WM_BEAUTIFY_FLAG" val="#wm#"/>
  <p:tag name="KSO_WM_TEMPLATE_CATEGORY" val="diagram"/>
  <p:tag name="KSO_WM_TEMPLATE_INDEX" val="20200846"/>
  <p:tag name="KSO_WM_SLIDE_LAYOUT" val="a_f"/>
  <p:tag name="KSO_WM_SLIDE_LAYOUT_CNT" val="1_1"/>
  <p:tag name="KSO_WM_SLIDE_TYPE" val="text"/>
  <p:tag name="KSO_WM_SLIDE_SUBTYPE" val="pureTxt"/>
  <p:tag name="KSO_WM_SLIDE_SIZE" val="886*452"/>
  <p:tag name="KSO_WM_SLIDE_POSITION" val="37*37"/>
</p:tagLst>
</file>

<file path=ppt/tags/tag258.xml><?xml version="1.0" encoding="utf-8"?>
<p:tagLst xmlns:p="http://schemas.openxmlformats.org/presentationml/2006/main">
  <p:tag name="KSO_WM_UNIT_ISCONTENTSTITLE" val="0"/>
  <p:tag name="KSO_WM_UNIT_PRESET_TEXT" val="点击添加标题内容"/>
  <p:tag name="KSO_WM_UNIT_NOCLEAR" val="0"/>
  <p:tag name="KSO_WM_UNIT_VALUE" val="26"/>
  <p:tag name="KSO_WM_UNIT_HIGHLIGHT" val="0"/>
  <p:tag name="KSO_WM_UNIT_COMPATIBLE" val="0"/>
  <p:tag name="KSO_WM_UNIT_DIAGRAM_ISNUMVISUAL" val="0"/>
  <p:tag name="KSO_WM_UNIT_DIAGRAM_ISREFERUNIT" val="0"/>
  <p:tag name="KSO_WM_UNIT_TYPE" val="a"/>
  <p:tag name="KSO_WM_UNIT_INDEX" val="1"/>
  <p:tag name="KSO_WM_UNIT_ID" val="diagram20200846_1*a*1"/>
  <p:tag name="KSO_WM_TEMPLATE_CATEGORY" val="diagram"/>
  <p:tag name="KSO_WM_TEMPLATE_INDEX" val="20200846"/>
  <p:tag name="KSO_WM_UNIT_LAYERLEVEL" val="1"/>
  <p:tag name="KSO_WM_TAG_VERSION" val="1.0"/>
  <p:tag name="KSO_WM_BEAUTIFY_FLAG" val="#wm#"/>
</p:tagLst>
</file>

<file path=ppt/tags/tag2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0846_1*i*1"/>
  <p:tag name="KSO_WM_TEMPLATE_CATEGORY" val="diagram"/>
  <p:tag name="KSO_WM_TEMPLATE_INDEX" val="20200846"/>
  <p:tag name="KSO_WM_UNIT_LAYERLEVEL" val="1"/>
  <p:tag name="KSO_WM_TAG_VERSION" val="1.0"/>
  <p:tag name="KSO_WM_BEAUTIFY_FLAG" val="#wm#"/>
</p:tagLst>
</file>

<file path=ppt/tags/tag26.xml><?xml version="1.0" encoding="utf-8"?>
<p:tagLst xmlns:p="http://schemas.openxmlformats.org/presentationml/2006/main">
  <p:tag name="KSO_WM_UNIT_TIMELINE_IDINGROUP" val="2"/>
  <p:tag name="KSO_WM_UNIT_TIMELINE_EMPHASIS_ID" val="1"/>
  <p:tag name="KSO_WM_UNIT_HIGHLIGHT" val="0"/>
  <p:tag name="KSO_WM_UNIT_COMPATIBLE" val="0"/>
  <p:tag name="KSO_WM_UNIT_DIAGRAM_ISNUMVISUAL" val="0"/>
  <p:tag name="KSO_WM_UNIT_DIAGRAM_ISREFERUNIT" val="0"/>
  <p:tag name="KSO_WM_DIAGRAM_GROUP_CODE" val="m1-1"/>
  <p:tag name="KSO_WM_UNIT_TYPE" val="m_h_i"/>
  <p:tag name="KSO_WM_UNIT_INDEX" val="1_3_1"/>
  <p:tag name="KSO_WM_UNIT_ID" val="diagram20191579_10*m_h_i*1_3_1"/>
  <p:tag name="KSO_WM_TEMPLATE_CATEGORY" val="diagram"/>
  <p:tag name="KSO_WM_TEMPLATE_INDEX" val="20191579"/>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 name="KSO_WM_UNIT_USESOURCEFORMAT_APPLY" val="1"/>
  <p:tag name="KSO_WM_DIAGRAM_VIRTUALLY_FRAME" val="{&quot;height&quot;:456.894496363164,&quot;left&quot;:0,&quot;top&quot;:176.10550363683592,&quot;width&quot;:951.85}"/>
</p:tagLst>
</file>

<file path=ppt/tags/tag2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46_1*i*2"/>
  <p:tag name="KSO_WM_TEMPLATE_CATEGORY" val="diagram"/>
  <p:tag name="KSO_WM_TEMPLATE_INDEX" val="20200846"/>
  <p:tag name="KSO_WM_UNIT_LAYERLEVEL" val="1"/>
  <p:tag name="KSO_WM_TAG_VERSION" val="1.0"/>
  <p:tag name="KSO_WM_BEAUTIFY_FLAG" val="#wm#"/>
</p:tagLst>
</file>

<file path=ppt/tags/tag261.xml><?xml version="1.0" encoding="utf-8"?>
<p:tagLst xmlns:p="http://schemas.openxmlformats.org/presentationml/2006/main">
  <p:tag name="KSO_WM_UNIT_PRESET_TEXT" val="点击此处添加正文，文字是您思想的提炼，为了演示发布的良好效果，请言简意赅的阐述您的观点。您的正文已经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
  <p:tag name="KSO_WM_UNIT_NOCLEAR" val="0"/>
  <p:tag name="KSO_WM_UNIT_VALUE" val="294"/>
  <p:tag name="KSO_WM_UNIT_HIGHLIGHT" val="0"/>
  <p:tag name="KSO_WM_UNIT_COMPATIBLE" val="0"/>
  <p:tag name="KSO_WM_UNIT_DIAGRAM_ISNUMVISUAL" val="0"/>
  <p:tag name="KSO_WM_UNIT_DIAGRAM_ISREFERUNIT" val="0"/>
  <p:tag name="KSO_WM_UNIT_TYPE" val="f"/>
  <p:tag name="KSO_WM_UNIT_INDEX" val="1"/>
  <p:tag name="KSO_WM_UNIT_ID" val="diagram20200846_1*f*1"/>
  <p:tag name="KSO_WM_TEMPLATE_CATEGORY" val="diagram"/>
  <p:tag name="KSO_WM_TEMPLATE_INDEX" val="20200846"/>
  <p:tag name="KSO_WM_UNIT_LAYERLEVEL" val="1"/>
  <p:tag name="KSO_WM_TAG_VERSION" val="1.0"/>
  <p:tag name="KSO_WM_BEAUTIFY_FLAG" val="#wm#"/>
</p:tagLst>
</file>

<file path=ppt/tags/tag2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0846_1*i*3"/>
  <p:tag name="KSO_WM_TEMPLATE_CATEGORY" val="diagram"/>
  <p:tag name="KSO_WM_TEMPLATE_INDEX" val="20200846"/>
  <p:tag name="KSO_WM_UNIT_LAYERLEVEL" val="1"/>
  <p:tag name="KSO_WM_TAG_VERSION" val="1.0"/>
  <p:tag name="KSO_WM_BEAUTIFY_FLAG" val="#wm#"/>
</p:tagLst>
</file>

<file path=ppt/tags/tag2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0846_1*i*4"/>
  <p:tag name="KSO_WM_TEMPLATE_CATEGORY" val="diagram"/>
  <p:tag name="KSO_WM_TEMPLATE_INDEX" val="20200846"/>
  <p:tag name="KSO_WM_UNIT_LAYERLEVEL" val="1"/>
  <p:tag name="KSO_WM_TAG_VERSION" val="1.0"/>
  <p:tag name="KSO_WM_BEAUTIFY_FLAG" val="#wm#"/>
</p:tagLst>
</file>

<file path=ppt/tags/tag2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0846_1*i*5"/>
  <p:tag name="KSO_WM_TEMPLATE_CATEGORY" val="diagram"/>
  <p:tag name="KSO_WM_TEMPLATE_INDEX" val="20200846"/>
  <p:tag name="KSO_WM_UNIT_LAYERLEVEL" val="1"/>
  <p:tag name="KSO_WM_TAG_VERSION" val="1.0"/>
  <p:tag name="KSO_WM_BEAUTIFY_FLAG" val="#wm#"/>
</p:tagLst>
</file>

<file path=ppt/tags/tag2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diagram20200846_1*i*6"/>
  <p:tag name="KSO_WM_TEMPLATE_CATEGORY" val="diagram"/>
  <p:tag name="KSO_WM_TEMPLATE_INDEX" val="20200846"/>
  <p:tag name="KSO_WM_UNIT_LAYERLEVEL" val="1"/>
  <p:tag name="KSO_WM_TAG_VERSION" val="1.0"/>
  <p:tag name="KSO_WM_BEAUTIFY_FLAG" val="#wm#"/>
</p:tagLst>
</file>

<file path=ppt/tags/tag2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diagram20200846_1*i*7"/>
  <p:tag name="KSO_WM_TEMPLATE_CATEGORY" val="diagram"/>
  <p:tag name="KSO_WM_TEMPLATE_INDEX" val="20200846"/>
  <p:tag name="KSO_WM_UNIT_LAYERLEVEL" val="1"/>
  <p:tag name="KSO_WM_TAG_VERSION" val="1.0"/>
  <p:tag name="KSO_WM_BEAUTIFY_FLAG" val="#wm#"/>
</p:tagLst>
</file>

<file path=ppt/tags/tag267.xml><?xml version="1.0" encoding="utf-8"?>
<p:tagLst xmlns:p="http://schemas.openxmlformats.org/presentationml/2006/main">
  <p:tag name="KSO_WM_SLIDE_ID" val="diagram20200846_1"/>
  <p:tag name="KSO_WM_TEMPLATE_SUBCATEGORY" val="15"/>
  <p:tag name="KSO_WM_SLIDE_ITEM_CNT" val="0"/>
  <p:tag name="KSO_WM_SLIDE_INDEX" val="1"/>
  <p:tag name="KSO_WM_TAG_VERSION" val="1.0"/>
  <p:tag name="KSO_WM_BEAUTIFY_FLAG" val="#wm#"/>
  <p:tag name="KSO_WM_TEMPLATE_CATEGORY" val="diagram"/>
  <p:tag name="KSO_WM_TEMPLATE_INDEX" val="20200846"/>
  <p:tag name="KSO_WM_SLIDE_LAYOUT" val="a_f"/>
  <p:tag name="KSO_WM_SLIDE_LAYOUT_CNT" val="1_1"/>
  <p:tag name="KSO_WM_SLIDE_TYPE" val="text"/>
  <p:tag name="KSO_WM_SLIDE_SUBTYPE" val="pureTxt"/>
  <p:tag name="KSO_WM_SLIDE_SIZE" val="886*452"/>
  <p:tag name="KSO_WM_SLIDE_POSITION" val="37*37"/>
</p:tagLst>
</file>

<file path=ppt/tags/tag268.xml><?xml version="1.0" encoding="utf-8"?>
<p:tagLst xmlns:p="http://schemas.openxmlformats.org/presentationml/2006/main">
  <p:tag name="KSO_WM_UNIT_ISCONTENTSTITLE" val="0"/>
  <p:tag name="KSO_WM_UNIT_PRESET_TEXT" val="点击添加标题内容"/>
  <p:tag name="KSO_WM_UNIT_NOCLEAR" val="0"/>
  <p:tag name="KSO_WM_UNIT_VALUE" val="26"/>
  <p:tag name="KSO_WM_UNIT_HIGHLIGHT" val="0"/>
  <p:tag name="KSO_WM_UNIT_COMPATIBLE" val="0"/>
  <p:tag name="KSO_WM_UNIT_DIAGRAM_ISNUMVISUAL" val="0"/>
  <p:tag name="KSO_WM_UNIT_DIAGRAM_ISREFERUNIT" val="0"/>
  <p:tag name="KSO_WM_UNIT_TYPE" val="a"/>
  <p:tag name="KSO_WM_UNIT_INDEX" val="1"/>
  <p:tag name="KSO_WM_UNIT_ID" val="diagram20200846_1*a*1"/>
  <p:tag name="KSO_WM_TEMPLATE_CATEGORY" val="diagram"/>
  <p:tag name="KSO_WM_TEMPLATE_INDEX" val="20200846"/>
  <p:tag name="KSO_WM_UNIT_LAYERLEVEL" val="1"/>
  <p:tag name="KSO_WM_TAG_VERSION" val="1.0"/>
  <p:tag name="KSO_WM_BEAUTIFY_FLAG" val="#wm#"/>
</p:tagLst>
</file>

<file path=ppt/tags/tag2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0846_1*i*1"/>
  <p:tag name="KSO_WM_TEMPLATE_CATEGORY" val="diagram"/>
  <p:tag name="KSO_WM_TEMPLATE_INDEX" val="20200846"/>
  <p:tag name="KSO_WM_UNIT_LAYERLEVEL" val="1"/>
  <p:tag name="KSO_WM_TAG_VERSION" val="1.0"/>
  <p:tag name="KSO_WM_BEAUTIFY_FLAG" val="#wm#"/>
</p:tagLst>
</file>

<file path=ppt/tags/tag27.xml><?xml version="1.0" encoding="utf-8"?>
<p:tagLst xmlns:p="http://schemas.openxmlformats.org/presentationml/2006/main">
  <p:tag name="KSO_WM_UNIT_TIMELINE_IDINGROUP" val="3"/>
  <p:tag name="KSO_WM_UNIT_TIMELINE_EMPHASIS_ID" val="2"/>
  <p:tag name="KSO_WM_UNIT_HIGHLIGHT" val="0"/>
  <p:tag name="KSO_WM_UNIT_COMPATIBLE" val="0"/>
  <p:tag name="KSO_WM_UNIT_DIAGRAM_ISNUMVISUAL" val="0"/>
  <p:tag name="KSO_WM_UNIT_DIAGRAM_ISREFERUNIT" val="0"/>
  <p:tag name="KSO_WM_DIAGRAM_GROUP_CODE" val="m1-1"/>
  <p:tag name="KSO_WM_UNIT_TYPE" val="m_h_i"/>
  <p:tag name="KSO_WM_UNIT_INDEX" val="1_3_2"/>
  <p:tag name="KSO_WM_UNIT_ID" val="diagram20191579_10*m_h_i*1_3_2"/>
  <p:tag name="KSO_WM_TEMPLATE_CATEGORY" val="diagram"/>
  <p:tag name="KSO_WM_TEMPLATE_INDEX" val="20191579"/>
  <p:tag name="KSO_WM_UNIT_LAYERLEVEL" val="1_1_1"/>
  <p:tag name="KSO_WM_TAG_VERSION" val="1.0"/>
  <p:tag name="KSO_WM_BEAUTIFY_FLAG" val="#wm#"/>
  <p:tag name="KSO_WM_UNIT_LINE_FORE_SCHEMECOLOR_INDEX" val="7"/>
  <p:tag name="KSO_WM_UNIT_LINE_FILL_TYPE" val="2"/>
  <p:tag name="KSO_WM_UNIT_USESOURCEFORMAT_APPLY" val="1"/>
  <p:tag name="KSO_WM_DIAGRAM_VIRTUALLY_FRAME" val="{&quot;height&quot;:456.894496363164,&quot;left&quot;:0,&quot;top&quot;:176.10550363683592,&quot;width&quot;:951.85}"/>
</p:tagLst>
</file>

<file path=ppt/tags/tag2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46_1*i*2"/>
  <p:tag name="KSO_WM_TEMPLATE_CATEGORY" val="diagram"/>
  <p:tag name="KSO_WM_TEMPLATE_INDEX" val="20200846"/>
  <p:tag name="KSO_WM_UNIT_LAYERLEVEL" val="1"/>
  <p:tag name="KSO_WM_TAG_VERSION" val="1.0"/>
  <p:tag name="KSO_WM_BEAUTIFY_FLAG" val="#wm#"/>
</p:tagLst>
</file>

<file path=ppt/tags/tag271.xml><?xml version="1.0" encoding="utf-8"?>
<p:tagLst xmlns:p="http://schemas.openxmlformats.org/presentationml/2006/main">
  <p:tag name="KSO_WM_UNIT_PRESET_TEXT" val="点击此处添加正文，文字是您思想的提炼，为了演示发布的良好效果，请言简意赅的阐述您的观点。您的正文已经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
  <p:tag name="KSO_WM_UNIT_NOCLEAR" val="0"/>
  <p:tag name="KSO_WM_UNIT_VALUE" val="294"/>
  <p:tag name="KSO_WM_UNIT_HIGHLIGHT" val="0"/>
  <p:tag name="KSO_WM_UNIT_COMPATIBLE" val="0"/>
  <p:tag name="KSO_WM_UNIT_DIAGRAM_ISNUMVISUAL" val="0"/>
  <p:tag name="KSO_WM_UNIT_DIAGRAM_ISREFERUNIT" val="0"/>
  <p:tag name="KSO_WM_UNIT_TYPE" val="f"/>
  <p:tag name="KSO_WM_UNIT_INDEX" val="1"/>
  <p:tag name="KSO_WM_UNIT_ID" val="diagram20200846_1*f*1"/>
  <p:tag name="KSO_WM_TEMPLATE_CATEGORY" val="diagram"/>
  <p:tag name="KSO_WM_TEMPLATE_INDEX" val="20200846"/>
  <p:tag name="KSO_WM_UNIT_LAYERLEVEL" val="1"/>
  <p:tag name="KSO_WM_TAG_VERSION" val="1.0"/>
  <p:tag name="KSO_WM_BEAUTIFY_FLAG" val="#wm#"/>
</p:tagLst>
</file>

<file path=ppt/tags/tag2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0846_1*i*3"/>
  <p:tag name="KSO_WM_TEMPLATE_CATEGORY" val="diagram"/>
  <p:tag name="KSO_WM_TEMPLATE_INDEX" val="20200846"/>
  <p:tag name="KSO_WM_UNIT_LAYERLEVEL" val="1"/>
  <p:tag name="KSO_WM_TAG_VERSION" val="1.0"/>
  <p:tag name="KSO_WM_BEAUTIFY_FLAG" val="#wm#"/>
</p:tagLst>
</file>

<file path=ppt/tags/tag2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0846_1*i*4"/>
  <p:tag name="KSO_WM_TEMPLATE_CATEGORY" val="diagram"/>
  <p:tag name="KSO_WM_TEMPLATE_INDEX" val="20200846"/>
  <p:tag name="KSO_WM_UNIT_LAYERLEVEL" val="1"/>
  <p:tag name="KSO_WM_TAG_VERSION" val="1.0"/>
  <p:tag name="KSO_WM_BEAUTIFY_FLAG" val="#wm#"/>
</p:tagLst>
</file>

<file path=ppt/tags/tag2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0846_1*i*5"/>
  <p:tag name="KSO_WM_TEMPLATE_CATEGORY" val="diagram"/>
  <p:tag name="KSO_WM_TEMPLATE_INDEX" val="20200846"/>
  <p:tag name="KSO_WM_UNIT_LAYERLEVEL" val="1"/>
  <p:tag name="KSO_WM_TAG_VERSION" val="1.0"/>
  <p:tag name="KSO_WM_BEAUTIFY_FLAG" val="#wm#"/>
</p:tagLst>
</file>

<file path=ppt/tags/tag2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diagram20200846_1*i*6"/>
  <p:tag name="KSO_WM_TEMPLATE_CATEGORY" val="diagram"/>
  <p:tag name="KSO_WM_TEMPLATE_INDEX" val="20200846"/>
  <p:tag name="KSO_WM_UNIT_LAYERLEVEL" val="1"/>
  <p:tag name="KSO_WM_TAG_VERSION" val="1.0"/>
  <p:tag name="KSO_WM_BEAUTIFY_FLAG" val="#wm#"/>
</p:tagLst>
</file>

<file path=ppt/tags/tag2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diagram20200846_1*i*7"/>
  <p:tag name="KSO_WM_TEMPLATE_CATEGORY" val="diagram"/>
  <p:tag name="KSO_WM_TEMPLATE_INDEX" val="20200846"/>
  <p:tag name="KSO_WM_UNIT_LAYERLEVEL" val="1"/>
  <p:tag name="KSO_WM_TAG_VERSION" val="1.0"/>
  <p:tag name="KSO_WM_BEAUTIFY_FLAG" val="#wm#"/>
</p:tagLst>
</file>

<file path=ppt/tags/tag277.xml><?xml version="1.0" encoding="utf-8"?>
<p:tagLst xmlns:p="http://schemas.openxmlformats.org/presentationml/2006/main">
  <p:tag name="KSO_WM_SLIDE_ID" val="diagram20200846_1"/>
  <p:tag name="KSO_WM_TEMPLATE_SUBCATEGORY" val="15"/>
  <p:tag name="KSO_WM_SLIDE_ITEM_CNT" val="0"/>
  <p:tag name="KSO_WM_SLIDE_INDEX" val="1"/>
  <p:tag name="KSO_WM_TAG_VERSION" val="1.0"/>
  <p:tag name="KSO_WM_BEAUTIFY_FLAG" val="#wm#"/>
  <p:tag name="KSO_WM_TEMPLATE_CATEGORY" val="diagram"/>
  <p:tag name="KSO_WM_TEMPLATE_INDEX" val="20200846"/>
  <p:tag name="KSO_WM_SLIDE_LAYOUT" val="a_f"/>
  <p:tag name="KSO_WM_SLIDE_LAYOUT_CNT" val="1_1"/>
  <p:tag name="KSO_WM_SLIDE_TYPE" val="text"/>
  <p:tag name="KSO_WM_SLIDE_SUBTYPE" val="pureTxt"/>
  <p:tag name="KSO_WM_SLIDE_SIZE" val="886*452"/>
  <p:tag name="KSO_WM_SLIDE_POSITION" val="37*37"/>
</p:tagLst>
</file>

<file path=ppt/tags/tag278.xml><?xml version="1.0" encoding="utf-8"?>
<p:tagLst xmlns:p="http://schemas.openxmlformats.org/presentationml/2006/main">
  <p:tag name="KSO_WM_UNIT_ISCONTENTSTITLE" val="0"/>
  <p:tag name="KSO_WM_UNIT_PRESET_TEXT" val="点击添加标题内容"/>
  <p:tag name="KSO_WM_UNIT_NOCLEAR" val="0"/>
  <p:tag name="KSO_WM_UNIT_VALUE" val="26"/>
  <p:tag name="KSO_WM_UNIT_HIGHLIGHT" val="0"/>
  <p:tag name="KSO_WM_UNIT_COMPATIBLE" val="0"/>
  <p:tag name="KSO_WM_UNIT_DIAGRAM_ISNUMVISUAL" val="0"/>
  <p:tag name="KSO_WM_UNIT_DIAGRAM_ISREFERUNIT" val="0"/>
  <p:tag name="KSO_WM_UNIT_TYPE" val="a"/>
  <p:tag name="KSO_WM_UNIT_INDEX" val="1"/>
  <p:tag name="KSO_WM_UNIT_ID" val="diagram20200846_1*a*1"/>
  <p:tag name="KSO_WM_TEMPLATE_CATEGORY" val="diagram"/>
  <p:tag name="KSO_WM_TEMPLATE_INDEX" val="20200846"/>
  <p:tag name="KSO_WM_UNIT_LAYERLEVEL" val="1"/>
  <p:tag name="KSO_WM_TAG_VERSION" val="1.0"/>
  <p:tag name="KSO_WM_BEAUTIFY_FLAG" val="#wm#"/>
</p:tagLst>
</file>

<file path=ppt/tags/tag2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0846_1*i*1"/>
  <p:tag name="KSO_WM_TEMPLATE_CATEGORY" val="diagram"/>
  <p:tag name="KSO_WM_TEMPLATE_INDEX" val="20200846"/>
  <p:tag name="KSO_WM_UNIT_LAYERLEVEL" val="1"/>
  <p:tag name="KSO_WM_TAG_VERSION" val="1.0"/>
  <p:tag name="KSO_WM_BEAUTIFY_FLAG" val="#wm#"/>
</p:tagLst>
</file>

<file path=ppt/tags/tag28.xml><?xml version="1.0" encoding="utf-8"?>
<p:tagLst xmlns:p="http://schemas.openxmlformats.org/presentationml/2006/main">
  <p:tag name="KSO_WM_UNIT_TIMELINE_IDINGROUP" val="4"/>
  <p:tag name="KSO_WM_UNIT_TIMELINE_EMPHASIS_ID" val="3"/>
  <p:tag name="KSO_WM_UNIT_HIGHLIGHT" val="0"/>
  <p:tag name="KSO_WM_UNIT_COMPATIBLE" val="0"/>
  <p:tag name="KSO_WM_UNIT_DIAGRAM_ISNUMVISUAL" val="0"/>
  <p:tag name="KSO_WM_UNIT_DIAGRAM_ISREFERUNIT" val="0"/>
  <p:tag name="KSO_WM_DIAGRAM_GROUP_CODE" val="m1-1"/>
  <p:tag name="KSO_WM_UNIT_TYPE" val="m_h_i"/>
  <p:tag name="KSO_WM_UNIT_INDEX" val="1_3_3"/>
  <p:tag name="KSO_WM_UNIT_ID" val="diagram20191579_10*m_h_i*1_3_3"/>
  <p:tag name="KSO_WM_TEMPLATE_CATEGORY" val="diagram"/>
  <p:tag name="KSO_WM_TEMPLATE_INDEX" val="20191579"/>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 name="KSO_WM_UNIT_USESOURCEFORMAT_APPLY" val="1"/>
  <p:tag name="KSO_WM_DIAGRAM_VIRTUALLY_FRAME" val="{&quot;height&quot;:456.894496363164,&quot;left&quot;:0,&quot;top&quot;:176.10550363683592,&quot;width&quot;:951.85}"/>
</p:tagLst>
</file>

<file path=ppt/tags/tag2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46_1*i*2"/>
  <p:tag name="KSO_WM_TEMPLATE_CATEGORY" val="diagram"/>
  <p:tag name="KSO_WM_TEMPLATE_INDEX" val="20200846"/>
  <p:tag name="KSO_WM_UNIT_LAYERLEVEL" val="1"/>
  <p:tag name="KSO_WM_TAG_VERSION" val="1.0"/>
  <p:tag name="KSO_WM_BEAUTIFY_FLAG" val="#wm#"/>
</p:tagLst>
</file>

<file path=ppt/tags/tag281.xml><?xml version="1.0" encoding="utf-8"?>
<p:tagLst xmlns:p="http://schemas.openxmlformats.org/presentationml/2006/main">
  <p:tag name="KSO_WM_UNIT_PRESET_TEXT" val="点击此处添加正文，文字是您思想的提炼，为了演示发布的良好效果，请言简意赅的阐述您的观点。您的正文已经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
  <p:tag name="KSO_WM_UNIT_NOCLEAR" val="0"/>
  <p:tag name="KSO_WM_UNIT_VALUE" val="294"/>
  <p:tag name="KSO_WM_UNIT_HIGHLIGHT" val="0"/>
  <p:tag name="KSO_WM_UNIT_COMPATIBLE" val="0"/>
  <p:tag name="KSO_WM_UNIT_DIAGRAM_ISNUMVISUAL" val="0"/>
  <p:tag name="KSO_WM_UNIT_DIAGRAM_ISREFERUNIT" val="0"/>
  <p:tag name="KSO_WM_UNIT_TYPE" val="f"/>
  <p:tag name="KSO_WM_UNIT_INDEX" val="1"/>
  <p:tag name="KSO_WM_UNIT_ID" val="diagram20200846_1*f*1"/>
  <p:tag name="KSO_WM_TEMPLATE_CATEGORY" val="diagram"/>
  <p:tag name="KSO_WM_TEMPLATE_INDEX" val="20200846"/>
  <p:tag name="KSO_WM_UNIT_LAYERLEVEL" val="1"/>
  <p:tag name="KSO_WM_TAG_VERSION" val="1.0"/>
  <p:tag name="KSO_WM_BEAUTIFY_FLAG" val="#wm#"/>
</p:tagLst>
</file>

<file path=ppt/tags/tag2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0846_1*i*3"/>
  <p:tag name="KSO_WM_TEMPLATE_CATEGORY" val="diagram"/>
  <p:tag name="KSO_WM_TEMPLATE_INDEX" val="20200846"/>
  <p:tag name="KSO_WM_UNIT_LAYERLEVEL" val="1"/>
  <p:tag name="KSO_WM_TAG_VERSION" val="1.0"/>
  <p:tag name="KSO_WM_BEAUTIFY_FLAG" val="#wm#"/>
</p:tagLst>
</file>

<file path=ppt/tags/tag2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0846_1*i*4"/>
  <p:tag name="KSO_WM_TEMPLATE_CATEGORY" val="diagram"/>
  <p:tag name="KSO_WM_TEMPLATE_INDEX" val="20200846"/>
  <p:tag name="KSO_WM_UNIT_LAYERLEVEL" val="1"/>
  <p:tag name="KSO_WM_TAG_VERSION" val="1.0"/>
  <p:tag name="KSO_WM_BEAUTIFY_FLAG" val="#wm#"/>
</p:tagLst>
</file>

<file path=ppt/tags/tag2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0846_1*i*5"/>
  <p:tag name="KSO_WM_TEMPLATE_CATEGORY" val="diagram"/>
  <p:tag name="KSO_WM_TEMPLATE_INDEX" val="20200846"/>
  <p:tag name="KSO_WM_UNIT_LAYERLEVEL" val="1"/>
  <p:tag name="KSO_WM_TAG_VERSION" val="1.0"/>
  <p:tag name="KSO_WM_BEAUTIFY_FLAG" val="#wm#"/>
</p:tagLst>
</file>

<file path=ppt/tags/tag2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diagram20200846_1*i*6"/>
  <p:tag name="KSO_WM_TEMPLATE_CATEGORY" val="diagram"/>
  <p:tag name="KSO_WM_TEMPLATE_INDEX" val="20200846"/>
  <p:tag name="KSO_WM_UNIT_LAYERLEVEL" val="1"/>
  <p:tag name="KSO_WM_TAG_VERSION" val="1.0"/>
  <p:tag name="KSO_WM_BEAUTIFY_FLAG" val="#wm#"/>
</p:tagLst>
</file>

<file path=ppt/tags/tag2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diagram20200846_1*i*7"/>
  <p:tag name="KSO_WM_TEMPLATE_CATEGORY" val="diagram"/>
  <p:tag name="KSO_WM_TEMPLATE_INDEX" val="20200846"/>
  <p:tag name="KSO_WM_UNIT_LAYERLEVEL" val="1"/>
  <p:tag name="KSO_WM_TAG_VERSION" val="1.0"/>
  <p:tag name="KSO_WM_BEAUTIFY_FLAG" val="#wm#"/>
</p:tagLst>
</file>

<file path=ppt/tags/tag287.xml><?xml version="1.0" encoding="utf-8"?>
<p:tagLst xmlns:p="http://schemas.openxmlformats.org/presentationml/2006/main">
  <p:tag name="KSO_WM_SLIDE_ID" val="diagram20200846_1"/>
  <p:tag name="KSO_WM_TEMPLATE_SUBCATEGORY" val="15"/>
  <p:tag name="KSO_WM_SLIDE_ITEM_CNT" val="0"/>
  <p:tag name="KSO_WM_SLIDE_INDEX" val="1"/>
  <p:tag name="KSO_WM_TAG_VERSION" val="1.0"/>
  <p:tag name="KSO_WM_BEAUTIFY_FLAG" val="#wm#"/>
  <p:tag name="KSO_WM_TEMPLATE_CATEGORY" val="diagram"/>
  <p:tag name="KSO_WM_TEMPLATE_INDEX" val="20200846"/>
  <p:tag name="KSO_WM_SLIDE_LAYOUT" val="a_f"/>
  <p:tag name="KSO_WM_SLIDE_LAYOUT_CNT" val="1_1"/>
  <p:tag name="KSO_WM_SLIDE_TYPE" val="text"/>
  <p:tag name="KSO_WM_SLIDE_SUBTYPE" val="pureTxt"/>
  <p:tag name="KSO_WM_SLIDE_SIZE" val="886*452"/>
  <p:tag name="KSO_WM_SLIDE_POSITION" val="37*37"/>
</p:tagLst>
</file>

<file path=ppt/tags/tag288.xml><?xml version="1.0" encoding="utf-8"?>
<p:tagLst xmlns:p="http://schemas.openxmlformats.org/presentationml/2006/main">
  <p:tag name="KSO_WM_UNIT_ISCONTENTSTITLE" val="0"/>
  <p:tag name="KSO_WM_UNIT_PRESET_TEXT" val="点击添加标题内容"/>
  <p:tag name="KSO_WM_UNIT_NOCLEAR" val="0"/>
  <p:tag name="KSO_WM_UNIT_VALUE" val="26"/>
  <p:tag name="KSO_WM_UNIT_HIGHLIGHT" val="0"/>
  <p:tag name="KSO_WM_UNIT_COMPATIBLE" val="0"/>
  <p:tag name="KSO_WM_UNIT_DIAGRAM_ISNUMVISUAL" val="0"/>
  <p:tag name="KSO_WM_UNIT_DIAGRAM_ISREFERUNIT" val="0"/>
  <p:tag name="KSO_WM_UNIT_TYPE" val="a"/>
  <p:tag name="KSO_WM_UNIT_INDEX" val="1"/>
  <p:tag name="KSO_WM_UNIT_ID" val="diagram20200846_1*a*1"/>
  <p:tag name="KSO_WM_TEMPLATE_CATEGORY" val="diagram"/>
  <p:tag name="KSO_WM_TEMPLATE_INDEX" val="20200846"/>
  <p:tag name="KSO_WM_UNIT_LAYERLEVEL" val="1"/>
  <p:tag name="KSO_WM_TAG_VERSION" val="1.0"/>
  <p:tag name="KSO_WM_BEAUTIFY_FLAG" val="#wm#"/>
</p:tagLst>
</file>

<file path=ppt/tags/tag2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0846_1*i*1"/>
  <p:tag name="KSO_WM_TEMPLATE_CATEGORY" val="diagram"/>
  <p:tag name="KSO_WM_TEMPLATE_INDEX" val="20200846"/>
  <p:tag name="KSO_WM_UNIT_LAYERLEVEL" val="1"/>
  <p:tag name="KSO_WM_TAG_VERSION" val="1.0"/>
  <p:tag name="KSO_WM_BEAUTIFY_FLAG" val="#wm#"/>
</p:tagLst>
</file>

<file path=ppt/tags/tag29.xml><?xml version="1.0" encoding="utf-8"?>
<p:tagLst xmlns:p="http://schemas.openxmlformats.org/presentationml/2006/main">
  <p:tag name="KSO_WM_UNIT_TIMELINE_IDINGROUP" val="5"/>
  <p:tag name="KSO_WM_UNIT_TIMELINE_EMPHASIS_ID" val="4"/>
  <p:tag name="KSO_WM_UNIT_ISCONTENTSTITLE" val="0"/>
  <p:tag name="KSO_WM_UNIT_PRESET_TEXT" val="2017"/>
  <p:tag name="KSO_WM_UNIT_NOCLEAR" val="0"/>
  <p:tag name="KSO_WM_UNIT_VALUE" val="2"/>
  <p:tag name="KSO_WM_UNIT_HIGHLIGHT" val="0"/>
  <p:tag name="KSO_WM_UNIT_COMPATIBLE" val="0"/>
  <p:tag name="KSO_WM_UNIT_DIAGRAM_ISNUMVISUAL" val="0"/>
  <p:tag name="KSO_WM_UNIT_DIAGRAM_ISREFERUNIT" val="0"/>
  <p:tag name="KSO_WM_DIAGRAM_GROUP_CODE" val="m1-1"/>
  <p:tag name="KSO_WM_UNIT_TYPE" val="m_h_a"/>
  <p:tag name="KSO_WM_UNIT_INDEX" val="1_3_1"/>
  <p:tag name="KSO_WM_UNIT_ID" val="diagram20191579_10*m_h_a*1_3_1"/>
  <p:tag name="KSO_WM_TEMPLATE_CATEGORY" val="diagram"/>
  <p:tag name="KSO_WM_TEMPLATE_INDEX" val="20191579"/>
  <p:tag name="KSO_WM_UNIT_LAYERLEVEL" val="1_1_1"/>
  <p:tag name="KSO_WM_TAG_VERSION" val="1.0"/>
  <p:tag name="KSO_WM_BEAUTIFY_FLAG" val="#wm#"/>
  <p:tag name="KSO_WM_UNIT_TEXT_FILL_FORE_SCHEMECOLOR_INDEX" val="14"/>
  <p:tag name="KSO_WM_UNIT_TEXT_FILL_TYPE" val="1"/>
  <p:tag name="KSO_WM_UNIT_USESOURCEFORMAT_APPLY" val="1"/>
  <p:tag name="KSO_WM_DIAGRAM_VIRTUALLY_FRAME" val="{&quot;height&quot;:456.894496363164,&quot;left&quot;:0,&quot;top&quot;:176.10550363683592,&quot;width&quot;:951.85}"/>
</p:tagLst>
</file>

<file path=ppt/tags/tag2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46_1*i*2"/>
  <p:tag name="KSO_WM_TEMPLATE_CATEGORY" val="diagram"/>
  <p:tag name="KSO_WM_TEMPLATE_INDEX" val="20200846"/>
  <p:tag name="KSO_WM_UNIT_LAYERLEVEL" val="1"/>
  <p:tag name="KSO_WM_TAG_VERSION" val="1.0"/>
  <p:tag name="KSO_WM_BEAUTIFY_FLAG" val="#wm#"/>
</p:tagLst>
</file>

<file path=ppt/tags/tag291.xml><?xml version="1.0" encoding="utf-8"?>
<p:tagLst xmlns:p="http://schemas.openxmlformats.org/presentationml/2006/main">
  <p:tag name="KSO_WM_UNIT_PRESET_TEXT" val="点击此处添加正文，文字是您思想的提炼，为了演示发布的良好效果，请言简意赅的阐述您的观点。您的正文已经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
  <p:tag name="KSO_WM_UNIT_NOCLEAR" val="0"/>
  <p:tag name="KSO_WM_UNIT_VALUE" val="294"/>
  <p:tag name="KSO_WM_UNIT_HIGHLIGHT" val="0"/>
  <p:tag name="KSO_WM_UNIT_COMPATIBLE" val="0"/>
  <p:tag name="KSO_WM_UNIT_DIAGRAM_ISNUMVISUAL" val="0"/>
  <p:tag name="KSO_WM_UNIT_DIAGRAM_ISREFERUNIT" val="0"/>
  <p:tag name="KSO_WM_UNIT_TYPE" val="f"/>
  <p:tag name="KSO_WM_UNIT_INDEX" val="1"/>
  <p:tag name="KSO_WM_UNIT_ID" val="diagram20200846_1*f*1"/>
  <p:tag name="KSO_WM_TEMPLATE_CATEGORY" val="diagram"/>
  <p:tag name="KSO_WM_TEMPLATE_INDEX" val="20200846"/>
  <p:tag name="KSO_WM_UNIT_LAYERLEVEL" val="1"/>
  <p:tag name="KSO_WM_TAG_VERSION" val="1.0"/>
  <p:tag name="KSO_WM_BEAUTIFY_FLAG" val="#wm#"/>
</p:tagLst>
</file>

<file path=ppt/tags/tag2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0846_1*i*3"/>
  <p:tag name="KSO_WM_TEMPLATE_CATEGORY" val="diagram"/>
  <p:tag name="KSO_WM_TEMPLATE_INDEX" val="20200846"/>
  <p:tag name="KSO_WM_UNIT_LAYERLEVEL" val="1"/>
  <p:tag name="KSO_WM_TAG_VERSION" val="1.0"/>
  <p:tag name="KSO_WM_BEAUTIFY_FLAG" val="#wm#"/>
</p:tagLst>
</file>

<file path=ppt/tags/tag2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0846_1*i*4"/>
  <p:tag name="KSO_WM_TEMPLATE_CATEGORY" val="diagram"/>
  <p:tag name="KSO_WM_TEMPLATE_INDEX" val="20200846"/>
  <p:tag name="KSO_WM_UNIT_LAYERLEVEL" val="1"/>
  <p:tag name="KSO_WM_TAG_VERSION" val="1.0"/>
  <p:tag name="KSO_WM_BEAUTIFY_FLAG" val="#wm#"/>
</p:tagLst>
</file>

<file path=ppt/tags/tag2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0846_1*i*5"/>
  <p:tag name="KSO_WM_TEMPLATE_CATEGORY" val="diagram"/>
  <p:tag name="KSO_WM_TEMPLATE_INDEX" val="20200846"/>
  <p:tag name="KSO_WM_UNIT_LAYERLEVEL" val="1"/>
  <p:tag name="KSO_WM_TAG_VERSION" val="1.0"/>
  <p:tag name="KSO_WM_BEAUTIFY_FLAG" val="#wm#"/>
</p:tagLst>
</file>

<file path=ppt/tags/tag2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diagram20200846_1*i*6"/>
  <p:tag name="KSO_WM_TEMPLATE_CATEGORY" val="diagram"/>
  <p:tag name="KSO_WM_TEMPLATE_INDEX" val="20200846"/>
  <p:tag name="KSO_WM_UNIT_LAYERLEVEL" val="1"/>
  <p:tag name="KSO_WM_TAG_VERSION" val="1.0"/>
  <p:tag name="KSO_WM_BEAUTIFY_FLAG" val="#wm#"/>
</p:tagLst>
</file>

<file path=ppt/tags/tag2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diagram20200846_1*i*7"/>
  <p:tag name="KSO_WM_TEMPLATE_CATEGORY" val="diagram"/>
  <p:tag name="KSO_WM_TEMPLATE_INDEX" val="20200846"/>
  <p:tag name="KSO_WM_UNIT_LAYERLEVEL" val="1"/>
  <p:tag name="KSO_WM_TAG_VERSION" val="1.0"/>
  <p:tag name="KSO_WM_BEAUTIFY_FLAG" val="#wm#"/>
</p:tagLst>
</file>

<file path=ppt/tags/tag297.xml><?xml version="1.0" encoding="utf-8"?>
<p:tagLst xmlns:p="http://schemas.openxmlformats.org/presentationml/2006/main">
  <p:tag name="KSO_WM_SLIDE_ID" val="diagram20200846_1"/>
  <p:tag name="KSO_WM_TEMPLATE_SUBCATEGORY" val="15"/>
  <p:tag name="KSO_WM_SLIDE_ITEM_CNT" val="0"/>
  <p:tag name="KSO_WM_SLIDE_INDEX" val="1"/>
  <p:tag name="KSO_WM_TAG_VERSION" val="1.0"/>
  <p:tag name="KSO_WM_BEAUTIFY_FLAG" val="#wm#"/>
  <p:tag name="KSO_WM_TEMPLATE_CATEGORY" val="diagram"/>
  <p:tag name="KSO_WM_TEMPLATE_INDEX" val="20200846"/>
  <p:tag name="KSO_WM_SLIDE_LAYOUT" val="a_f"/>
  <p:tag name="KSO_WM_SLIDE_LAYOUT_CNT" val="1_1"/>
  <p:tag name="KSO_WM_SLIDE_TYPE" val="text"/>
  <p:tag name="KSO_WM_SLIDE_SUBTYPE" val="pureTxt"/>
  <p:tag name="KSO_WM_SLIDE_SIZE" val="886*452"/>
  <p:tag name="KSO_WM_SLIDE_POSITION" val="37*37"/>
</p:tagLst>
</file>

<file path=ppt/tags/tag298.xml><?xml version="1.0" encoding="utf-8"?>
<p:tagLst xmlns:p="http://schemas.openxmlformats.org/presentationml/2006/main">
  <p:tag name="KSO_WM_UNIT_ISCONTENTSTITLE" val="0"/>
  <p:tag name="KSO_WM_UNIT_PRESET_TEXT" val="点击添加标题内容"/>
  <p:tag name="KSO_WM_UNIT_NOCLEAR" val="0"/>
  <p:tag name="KSO_WM_UNIT_VALUE" val="26"/>
  <p:tag name="KSO_WM_UNIT_HIGHLIGHT" val="0"/>
  <p:tag name="KSO_WM_UNIT_COMPATIBLE" val="0"/>
  <p:tag name="KSO_WM_UNIT_DIAGRAM_ISNUMVISUAL" val="0"/>
  <p:tag name="KSO_WM_UNIT_DIAGRAM_ISREFERUNIT" val="0"/>
  <p:tag name="KSO_WM_UNIT_TYPE" val="a"/>
  <p:tag name="KSO_WM_UNIT_INDEX" val="1"/>
  <p:tag name="KSO_WM_UNIT_ID" val="diagram20200846_1*a*1"/>
  <p:tag name="KSO_WM_TEMPLATE_CATEGORY" val="diagram"/>
  <p:tag name="KSO_WM_TEMPLATE_INDEX" val="20200846"/>
  <p:tag name="KSO_WM_UNIT_LAYERLEVEL" val="1"/>
  <p:tag name="KSO_WM_TAG_VERSION" val="1.0"/>
  <p:tag name="KSO_WM_BEAUTIFY_FLAG" val="#wm#"/>
</p:tagLst>
</file>

<file path=ppt/tags/tag2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0846_1*i*1"/>
  <p:tag name="KSO_WM_TEMPLATE_CATEGORY" val="diagram"/>
  <p:tag name="KSO_WM_TEMPLATE_INDEX" val="20200846"/>
  <p:tag name="KSO_WM_UNIT_LAYERLEVEL" val="1"/>
  <p:tag name="KSO_WM_TAG_VERSION" val="1.0"/>
  <p:tag name="KSO_WM_BEAUTIFY_FLAG" val="#wm#"/>
</p:tagLst>
</file>

<file path=ppt/tags/tag3.xml><?xml version="1.0" encoding="utf-8"?>
<p:tagLst xmlns:p="http://schemas.openxmlformats.org/presentationml/2006/main">
  <p:tag name="KSO_WM_DIAGRAM_VIRTUALLY_FRAME" val="{&quot;height&quot;:260.35,&quot;left&quot;:55.75,&quot;top&quot;:212.7,&quot;width&quot;:839.4}"/>
</p:tagLst>
</file>

<file path=ppt/tags/tag30.xml><?xml version="1.0" encoding="utf-8"?>
<p:tagLst xmlns:p="http://schemas.openxmlformats.org/presentationml/2006/main">
  <p:tag name="KSO_WM_UNIT_TIMELINE_IDINGROUP" val="6"/>
  <p:tag name="KSO_WM_UNIT_TIMELINE_EMPHASIS_ID" val="5"/>
  <p:tag name="KSO_WM_UNIT_ISCONTENTSTITLE" val="0"/>
  <p:tag name="KSO_WM_UNIT_PRESET_TEXT" val="事件内容标题"/>
  <p:tag name="KSO_WM_UNIT_NOCLEAR" val="0"/>
  <p:tag name="KSO_WM_UNIT_VALUE" val="7"/>
  <p:tag name="KSO_WM_UNIT_HIGHLIGHT" val="0"/>
  <p:tag name="KSO_WM_UNIT_COMPATIBLE" val="0"/>
  <p:tag name="KSO_WM_UNIT_DIAGRAM_ISNUMVISUAL" val="0"/>
  <p:tag name="KSO_WM_UNIT_DIAGRAM_ISREFERUNIT" val="0"/>
  <p:tag name="KSO_WM_DIAGRAM_GROUP_CODE" val="m1-1"/>
  <p:tag name="KSO_WM_UNIT_TYPE" val="m_h_h_a"/>
  <p:tag name="KSO_WM_UNIT_INDEX" val="1_3_1_1"/>
  <p:tag name="KSO_WM_UNIT_ID" val="diagram20191579_10*m_h_h_a*1_3_1_1"/>
  <p:tag name="KSO_WM_TEMPLATE_CATEGORY" val="diagram"/>
  <p:tag name="KSO_WM_TEMPLATE_INDEX" val="20191579"/>
  <p:tag name="KSO_WM_UNIT_LAYERLEVEL" val="1_1_1_1"/>
  <p:tag name="KSO_WM_TAG_VERSION" val="1.0"/>
  <p:tag name="KSO_WM_BEAUTIFY_FLAG" val="#wm#"/>
  <p:tag name="KSO_WM_UNIT_TEXT_FILL_FORE_SCHEMECOLOR_INDEX" val="13"/>
  <p:tag name="KSO_WM_UNIT_TEXT_FILL_TYPE" val="1"/>
  <p:tag name="KSO_WM_UNIT_USESOURCEFORMAT_APPLY" val="1"/>
  <p:tag name="KSO_WM_DIAGRAM_VIRTUALLY_FRAME" val="{&quot;height&quot;:456.894496363164,&quot;left&quot;:0,&quot;top&quot;:176.10550363683592,&quot;width&quot;:951.85}"/>
</p:tagLst>
</file>

<file path=ppt/tags/tag3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46_1*i*2"/>
  <p:tag name="KSO_WM_TEMPLATE_CATEGORY" val="diagram"/>
  <p:tag name="KSO_WM_TEMPLATE_INDEX" val="20200846"/>
  <p:tag name="KSO_WM_UNIT_LAYERLEVEL" val="1"/>
  <p:tag name="KSO_WM_TAG_VERSION" val="1.0"/>
  <p:tag name="KSO_WM_BEAUTIFY_FLAG" val="#wm#"/>
</p:tagLst>
</file>

<file path=ppt/tags/tag301.xml><?xml version="1.0" encoding="utf-8"?>
<p:tagLst xmlns:p="http://schemas.openxmlformats.org/presentationml/2006/main">
  <p:tag name="KSO_WM_UNIT_PRESET_TEXT" val="点击此处添加正文，文字是您思想的提炼，为了演示发布的良好效果，请言简意赅的阐述您的观点。您的正文已经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
  <p:tag name="KSO_WM_UNIT_NOCLEAR" val="0"/>
  <p:tag name="KSO_WM_UNIT_VALUE" val="294"/>
  <p:tag name="KSO_WM_UNIT_HIGHLIGHT" val="0"/>
  <p:tag name="KSO_WM_UNIT_COMPATIBLE" val="0"/>
  <p:tag name="KSO_WM_UNIT_DIAGRAM_ISNUMVISUAL" val="0"/>
  <p:tag name="KSO_WM_UNIT_DIAGRAM_ISREFERUNIT" val="0"/>
  <p:tag name="KSO_WM_UNIT_TYPE" val="f"/>
  <p:tag name="KSO_WM_UNIT_INDEX" val="1"/>
  <p:tag name="KSO_WM_UNIT_ID" val="diagram20200846_1*f*1"/>
  <p:tag name="KSO_WM_TEMPLATE_CATEGORY" val="diagram"/>
  <p:tag name="KSO_WM_TEMPLATE_INDEX" val="20200846"/>
  <p:tag name="KSO_WM_UNIT_LAYERLEVEL" val="1"/>
  <p:tag name="KSO_WM_TAG_VERSION" val="1.0"/>
  <p:tag name="KSO_WM_BEAUTIFY_FLAG" val="#wm#"/>
</p:tagLst>
</file>

<file path=ppt/tags/tag3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0846_1*i*3"/>
  <p:tag name="KSO_WM_TEMPLATE_CATEGORY" val="diagram"/>
  <p:tag name="KSO_WM_TEMPLATE_INDEX" val="20200846"/>
  <p:tag name="KSO_WM_UNIT_LAYERLEVEL" val="1"/>
  <p:tag name="KSO_WM_TAG_VERSION" val="1.0"/>
  <p:tag name="KSO_WM_BEAUTIFY_FLAG" val="#wm#"/>
</p:tagLst>
</file>

<file path=ppt/tags/tag3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0846_1*i*4"/>
  <p:tag name="KSO_WM_TEMPLATE_CATEGORY" val="diagram"/>
  <p:tag name="KSO_WM_TEMPLATE_INDEX" val="20200846"/>
  <p:tag name="KSO_WM_UNIT_LAYERLEVEL" val="1"/>
  <p:tag name="KSO_WM_TAG_VERSION" val="1.0"/>
  <p:tag name="KSO_WM_BEAUTIFY_FLAG" val="#wm#"/>
</p:tagLst>
</file>

<file path=ppt/tags/tag3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0846_1*i*5"/>
  <p:tag name="KSO_WM_TEMPLATE_CATEGORY" val="diagram"/>
  <p:tag name="KSO_WM_TEMPLATE_INDEX" val="20200846"/>
  <p:tag name="KSO_WM_UNIT_LAYERLEVEL" val="1"/>
  <p:tag name="KSO_WM_TAG_VERSION" val="1.0"/>
  <p:tag name="KSO_WM_BEAUTIFY_FLAG" val="#wm#"/>
</p:tagLst>
</file>

<file path=ppt/tags/tag3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diagram20200846_1*i*6"/>
  <p:tag name="KSO_WM_TEMPLATE_CATEGORY" val="diagram"/>
  <p:tag name="KSO_WM_TEMPLATE_INDEX" val="20200846"/>
  <p:tag name="KSO_WM_UNIT_LAYERLEVEL" val="1"/>
  <p:tag name="KSO_WM_TAG_VERSION" val="1.0"/>
  <p:tag name="KSO_WM_BEAUTIFY_FLAG" val="#wm#"/>
</p:tagLst>
</file>

<file path=ppt/tags/tag3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diagram20200846_1*i*7"/>
  <p:tag name="KSO_WM_TEMPLATE_CATEGORY" val="diagram"/>
  <p:tag name="KSO_WM_TEMPLATE_INDEX" val="20200846"/>
  <p:tag name="KSO_WM_UNIT_LAYERLEVEL" val="1"/>
  <p:tag name="KSO_WM_TAG_VERSION" val="1.0"/>
  <p:tag name="KSO_WM_BEAUTIFY_FLAG" val="#wm#"/>
</p:tagLst>
</file>

<file path=ppt/tags/tag307.xml><?xml version="1.0" encoding="utf-8"?>
<p:tagLst xmlns:p="http://schemas.openxmlformats.org/presentationml/2006/main">
  <p:tag name="KSO_WM_SLIDE_ID" val="diagram20200846_1"/>
  <p:tag name="KSO_WM_TEMPLATE_SUBCATEGORY" val="15"/>
  <p:tag name="KSO_WM_SLIDE_ITEM_CNT" val="0"/>
  <p:tag name="KSO_WM_SLIDE_INDEX" val="1"/>
  <p:tag name="KSO_WM_TAG_VERSION" val="1.0"/>
  <p:tag name="KSO_WM_BEAUTIFY_FLAG" val="#wm#"/>
  <p:tag name="KSO_WM_TEMPLATE_CATEGORY" val="diagram"/>
  <p:tag name="KSO_WM_TEMPLATE_INDEX" val="20200846"/>
  <p:tag name="KSO_WM_SLIDE_LAYOUT" val="a_f"/>
  <p:tag name="KSO_WM_SLIDE_LAYOUT_CNT" val="1_1"/>
  <p:tag name="KSO_WM_SLIDE_TYPE" val="text"/>
  <p:tag name="KSO_WM_SLIDE_SUBTYPE" val="pureTxt"/>
  <p:tag name="KSO_WM_SLIDE_SIZE" val="886*452"/>
  <p:tag name="KSO_WM_SLIDE_POSITION" val="37*37"/>
</p:tagLst>
</file>

<file path=ppt/tags/tag308.xml><?xml version="1.0" encoding="utf-8"?>
<p:tagLst xmlns:p="http://schemas.openxmlformats.org/presentationml/2006/main">
  <p:tag name="KSO_WM_UNIT_TEXT_PART_ID_V2" val="d-1-1"/>
  <p:tag name="KSO_WM_UNIT_PRESET_TEXT" val="点击此处添加正文，文字是您思想的提炼。&#13;请尽量言简意赅的阐述您的观点。&#13;恰如其分的表达观点，往往事半功倍。"/>
  <p:tag name="KSO_WM_UNIT_NOCLEAR" val="1"/>
  <p:tag name="KSO_WM_UNIT_SHOW_EDIT_AREA_INDICATION" val="0"/>
  <p:tag name="KSO_WM_UNIT_VALUE" val="91"/>
  <p:tag name="KSO_WM_UNIT_HIGHLIGHT" val="0"/>
  <p:tag name="KSO_WM_UNIT_COMPATIBLE" val="0"/>
  <p:tag name="KSO_WM_UNIT_DIAGRAM_ISNUMVISUAL" val="0"/>
  <p:tag name="KSO_WM_UNIT_DIAGRAM_IS_NEED_ADD_PATH_ANIM" val="0"/>
  <p:tag name="KSO_WM_UNIT_DIAGRAM_ISREFERUNIT" val="0"/>
  <p:tag name="KSO_WM_UNIT_TYPE" val="f"/>
  <p:tag name="KSO_WM_UNIT_INDEX" val="1"/>
  <p:tag name="KSO_WM_UNIT_ID" val="diagram20202561_1*f*1"/>
  <p:tag name="KSO_WM_TEMPLATE_CATEGORY" val="diagram"/>
  <p:tag name="KSO_WM_TEMPLATE_INDEX" val="20202561"/>
  <p:tag name="KSO_WM_UNIT_LAYERLEVEL" val="1"/>
  <p:tag name="KSO_WM_TAG_VERSION" val="1.0"/>
  <p:tag name="KSO_WM_BEAUTIFY_FLAG" val="#wm#"/>
</p:tagLst>
</file>

<file path=ppt/tags/tag309.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
  <p:tag name="KSO_WM_UNIT_ID" val="diagram20202561_1*i*1"/>
  <p:tag name="KSO_WM_TEMPLATE_CATEGORY" val="diagram"/>
  <p:tag name="KSO_WM_TEMPLATE_INDEX" val="20202561"/>
  <p:tag name="KSO_WM_UNIT_LAYERLEVEL" val="1"/>
  <p:tag name="KSO_WM_TAG_VERSION" val="1.0"/>
  <p:tag name="KSO_WM_BEAUTIFY_FLAG" val="#wm#"/>
</p:tagLst>
</file>

<file path=ppt/tags/tag31.xml><?xml version="1.0" encoding="utf-8"?>
<p:tagLst xmlns:p="http://schemas.openxmlformats.org/presentationml/2006/main">
  <p:tag name="KSO_WM_UNIT_TIMELINE_IDINGROUP" val="7"/>
  <p:tag name="KSO_WM_UNIT_TIMELINE_EMPHASIS_ID" val="6"/>
  <p:tag name="KSO_WM_UNIT_PRESET_TEXT" val="简单地描述该时间点发生的一些事件"/>
  <p:tag name="KSO_WM_UNIT_NOCLEAR" val="0"/>
  <p:tag name="KSO_WM_UNIT_VALUE" val="24"/>
  <p:tag name="KSO_WM_UNIT_HIGHLIGHT" val="0"/>
  <p:tag name="KSO_WM_UNIT_COMPATIBLE" val="0"/>
  <p:tag name="KSO_WM_UNIT_DIAGRAM_ISNUMVISUAL" val="0"/>
  <p:tag name="KSO_WM_UNIT_DIAGRAM_ISREFERUNIT" val="0"/>
  <p:tag name="KSO_WM_DIAGRAM_GROUP_CODE" val="m1-1"/>
  <p:tag name="KSO_WM_UNIT_TYPE" val="m_h_h_f"/>
  <p:tag name="KSO_WM_UNIT_INDEX" val="1_3_1_1"/>
  <p:tag name="KSO_WM_UNIT_ID" val="diagram20191579_10*m_h_h_f*1_3_1_1"/>
  <p:tag name="KSO_WM_TEMPLATE_CATEGORY" val="diagram"/>
  <p:tag name="KSO_WM_TEMPLATE_INDEX" val="20191579"/>
  <p:tag name="KSO_WM_UNIT_LAYERLEVEL" val="1_1_1_1"/>
  <p:tag name="KSO_WM_TAG_VERSION" val="1.0"/>
  <p:tag name="KSO_WM_BEAUTIFY_FLAG" val="#wm#"/>
  <p:tag name="KSO_WM_UNIT_TEXT_FILL_FORE_SCHEMECOLOR_INDEX" val="13"/>
  <p:tag name="KSO_WM_UNIT_TEXT_FILL_TYPE" val="1"/>
  <p:tag name="KSO_WM_UNIT_USESOURCEFORMAT_APPLY" val="1"/>
  <p:tag name="KSO_WM_DIAGRAM_VIRTUALLY_FRAME" val="{&quot;height&quot;:456.894496363164,&quot;left&quot;:0,&quot;top&quot;:176.10550363683592,&quot;width&quot;:951.85}"/>
</p:tagLst>
</file>

<file path=ppt/tags/tag310.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2"/>
  <p:tag name="KSO_WM_UNIT_ID" val="diagram20202561_1*i*2"/>
  <p:tag name="KSO_WM_TEMPLATE_CATEGORY" val="diagram"/>
  <p:tag name="KSO_WM_TEMPLATE_INDEX" val="20202561"/>
  <p:tag name="KSO_WM_UNIT_LAYERLEVEL" val="1"/>
  <p:tag name="KSO_WM_TAG_VERSION" val="1.0"/>
  <p:tag name="KSO_WM_BEAUTIFY_FLAG" val="#wm#"/>
</p:tagLst>
</file>

<file path=ppt/tags/tag311.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3"/>
  <p:tag name="KSO_WM_UNIT_ID" val="diagram20202561_1*i*3"/>
  <p:tag name="KSO_WM_TEMPLATE_CATEGORY" val="diagram"/>
  <p:tag name="KSO_WM_TEMPLATE_INDEX" val="20202561"/>
  <p:tag name="KSO_WM_UNIT_LAYERLEVEL" val="1"/>
  <p:tag name="KSO_WM_TAG_VERSION" val="1.0"/>
  <p:tag name="KSO_WM_BEAUTIFY_FLAG" val="#wm#"/>
</p:tagLst>
</file>

<file path=ppt/tags/tag312.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4"/>
  <p:tag name="KSO_WM_UNIT_ID" val="diagram20202561_1*i*4"/>
  <p:tag name="KSO_WM_TEMPLATE_CATEGORY" val="diagram"/>
  <p:tag name="KSO_WM_TEMPLATE_INDEX" val="20202561"/>
  <p:tag name="KSO_WM_UNIT_LAYERLEVEL" val="1"/>
  <p:tag name="KSO_WM_TAG_VERSION" val="1.0"/>
  <p:tag name="KSO_WM_BEAUTIFY_FLAG" val="#wm#"/>
</p:tagLst>
</file>

<file path=ppt/tags/tag313.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5"/>
  <p:tag name="KSO_WM_UNIT_ID" val="diagram20202561_1*i*5"/>
  <p:tag name="KSO_WM_TEMPLATE_CATEGORY" val="diagram"/>
  <p:tag name="KSO_WM_TEMPLATE_INDEX" val="20202561"/>
  <p:tag name="KSO_WM_UNIT_LAYERLEVEL" val="1"/>
  <p:tag name="KSO_WM_TAG_VERSION" val="1.0"/>
  <p:tag name="KSO_WM_BEAUTIFY_FLAG" val="#wm#"/>
</p:tagLst>
</file>

<file path=ppt/tags/tag314.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6"/>
  <p:tag name="KSO_WM_UNIT_ID" val="diagram20202561_1*i*6"/>
  <p:tag name="KSO_WM_TEMPLATE_CATEGORY" val="diagram"/>
  <p:tag name="KSO_WM_TEMPLATE_INDEX" val="20202561"/>
  <p:tag name="KSO_WM_UNIT_LAYERLEVEL" val="1"/>
  <p:tag name="KSO_WM_TAG_VERSION" val="1.0"/>
  <p:tag name="KSO_WM_BEAUTIFY_FLAG" val="#wm#"/>
</p:tagLst>
</file>

<file path=ppt/tags/tag315.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7"/>
  <p:tag name="KSO_WM_UNIT_ID" val="diagram20202561_1*i*7"/>
  <p:tag name="KSO_WM_TEMPLATE_CATEGORY" val="diagram"/>
  <p:tag name="KSO_WM_TEMPLATE_INDEX" val="20202561"/>
  <p:tag name="KSO_WM_UNIT_LAYERLEVEL" val="1"/>
  <p:tag name="KSO_WM_TAG_VERSION" val="1.0"/>
  <p:tag name="KSO_WM_BEAUTIFY_FLAG" val="#wm#"/>
</p:tagLst>
</file>

<file path=ppt/tags/tag316.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8"/>
  <p:tag name="KSO_WM_UNIT_ID" val="diagram20202561_1*i*8"/>
  <p:tag name="KSO_WM_TEMPLATE_CATEGORY" val="diagram"/>
  <p:tag name="KSO_WM_TEMPLATE_INDEX" val="20202561"/>
  <p:tag name="KSO_WM_UNIT_LAYERLEVEL" val="1"/>
  <p:tag name="KSO_WM_TAG_VERSION" val="1.0"/>
  <p:tag name="KSO_WM_BEAUTIFY_FLAG" val="#wm#"/>
</p:tagLst>
</file>

<file path=ppt/tags/tag317.xml><?xml version="1.0" encoding="utf-8"?>
<p:tagLst xmlns:p="http://schemas.openxmlformats.org/presentationml/2006/main">
  <p:tag name="KSO_WM_UNIT_TEXT_PART_ID_V2" val="a-3-1"/>
  <p:tag name="KSO_WM_UNIT_ISCONTENTSTITLE" val="0"/>
  <p:tag name="KSO_WM_UNIT_PRESET_TEXT" val="单击此处可添加大标题内容"/>
  <p:tag name="KSO_WM_UNIT_NOCLEAR" val="0"/>
  <p:tag name="KSO_WM_UNIT_SHOW_EDIT_AREA_INDICATION" val="0"/>
  <p:tag name="KSO_WM_UNIT_VALUE" val="17"/>
  <p:tag name="KSO_WM_UNIT_HIGHLIGHT" val="0"/>
  <p:tag name="KSO_WM_UNIT_COMPATIBLE" val="0"/>
  <p:tag name="KSO_WM_UNIT_DIAGRAM_ISNUMVISUAL" val="0"/>
  <p:tag name="KSO_WM_UNIT_DIAGRAM_IS_NEED_ADD_PATH_ANIM" val="0"/>
  <p:tag name="KSO_WM_UNIT_DIAGRAM_ISREFERUNIT" val="0"/>
  <p:tag name="KSO_WM_UNIT_TYPE" val="a"/>
  <p:tag name="KSO_WM_UNIT_INDEX" val="1"/>
  <p:tag name="KSO_WM_UNIT_ID" val="diagram20202561_1*a*1"/>
  <p:tag name="KSO_WM_TEMPLATE_CATEGORY" val="diagram"/>
  <p:tag name="KSO_WM_TEMPLATE_INDEX" val="20202561"/>
  <p:tag name="KSO_WM_UNIT_LAYERLEVEL" val="1"/>
  <p:tag name="KSO_WM_TAG_VERSION" val="1.0"/>
  <p:tag name="KSO_WM_BEAUTIFY_FLAG" val="#wm#"/>
</p:tagLst>
</file>

<file path=ppt/tags/tag318.xml><?xml version="1.0" encoding="utf-8"?>
<p:tagLst xmlns:p="http://schemas.openxmlformats.org/presentationml/2006/main">
  <p:tag name="KSO_WM_BEAUTIFY_FLAG" val="#wm#"/>
  <p:tag name="KSO_WM_TEMPLATE_CATEGORY" val="diagram"/>
  <p:tag name="KSO_WM_TEMPLATE_INDEX" val="20202561"/>
  <p:tag name="KSO_WM_SLIDE_ID" val="diagram20202561_1"/>
  <p:tag name="KSO_WM_TEMPLATE_SUBCATEGORY" val="0"/>
  <p:tag name="KSO_WM_TEMPLATE_MASTER_TYPE" val="0"/>
  <p:tag name="KSO_WM_TEMPLATE_COLOR_TYPE" val="0"/>
  <p:tag name="KSO_WM_SLIDE_ITEM_CNT" val="0"/>
  <p:tag name="KSO_WM_SLIDE_INDEX" val="1"/>
  <p:tag name="KSO_WM_TEMPLATE_MASTER_THUMB_INDEX" val="0"/>
  <p:tag name="KSO_WM_UNIT_SHOW_EDIT_AREA_INDICATION" val="0"/>
  <p:tag name="KSO_WM_TAG_VERSION" val="1.0"/>
  <p:tag name="KSO_WM_SLIDE_LAYOUT" val="a_f"/>
  <p:tag name="KSO_WM_SLIDE_LAYOUT_CNT" val="1_2"/>
  <p:tag name="KSO_WM_SLIDE_TYPE" val="text"/>
  <p:tag name="KSO_WM_SLIDE_SUBTYPE" val="pureTxt"/>
  <p:tag name="KSO_WM_SLIDE_SIZE" val="922*413"/>
  <p:tag name="KSO_WM_SLIDE_POSITION" val="18*61"/>
</p:tagLst>
</file>

<file path=ppt/tags/tag319.xml><?xml version="1.0" encoding="utf-8"?>
<p:tagLst xmlns:p="http://schemas.openxmlformats.org/presentationml/2006/main">
  <p:tag name="KSO_WM_UNIT_TEXT_PART_ID_V2" val="d-1-1"/>
  <p:tag name="KSO_WM_UNIT_PRESET_TEXT" val="点击此处添加正文，文字是您思想的提炼。&#13;请尽量言简意赅的阐述您的观点。&#13;恰如其分的表达观点，往往事半功倍。"/>
  <p:tag name="KSO_WM_UNIT_NOCLEAR" val="1"/>
  <p:tag name="KSO_WM_UNIT_SHOW_EDIT_AREA_INDICATION" val="0"/>
  <p:tag name="KSO_WM_UNIT_VALUE" val="91"/>
  <p:tag name="KSO_WM_UNIT_HIGHLIGHT" val="0"/>
  <p:tag name="KSO_WM_UNIT_COMPATIBLE" val="0"/>
  <p:tag name="KSO_WM_UNIT_DIAGRAM_ISNUMVISUAL" val="0"/>
  <p:tag name="KSO_WM_UNIT_DIAGRAM_IS_NEED_ADD_PATH_ANIM" val="0"/>
  <p:tag name="KSO_WM_UNIT_DIAGRAM_ISREFERUNIT" val="0"/>
  <p:tag name="KSO_WM_UNIT_TYPE" val="f"/>
  <p:tag name="KSO_WM_UNIT_INDEX" val="1"/>
  <p:tag name="KSO_WM_UNIT_ID" val="diagram20202561_1*f*1"/>
  <p:tag name="KSO_WM_TEMPLATE_CATEGORY" val="diagram"/>
  <p:tag name="KSO_WM_TEMPLATE_INDEX" val="20202561"/>
  <p:tag name="KSO_WM_UNIT_LAYERLEVEL" val="1"/>
  <p:tag name="KSO_WM_TAG_VERSION" val="1.0"/>
  <p:tag name="KSO_WM_BEAUTIFY_FLAG" val="#wm#"/>
</p:tagLst>
</file>

<file path=ppt/tags/tag32.xml><?xml version="1.0" encoding="utf-8"?>
<p:tagLst xmlns:p="http://schemas.openxmlformats.org/presentationml/2006/main">
  <p:tag name="KSO_WM_UNIT_TIMELINE_IDINGROUP" val="1"/>
  <p:tag name="KSO_WM_UNIT_TIMELINE_EMPHASIS_ID" val="3"/>
  <p:tag name="KSO_WM_UNIT_HIGHLIGHT" val="0"/>
  <p:tag name="KSO_WM_UNIT_COMPATIBLE" val="0"/>
  <p:tag name="KSO_WM_UNIT_DIAGRAM_ISNUMVISUAL" val="0"/>
  <p:tag name="KSO_WM_UNIT_DIAGRAM_ISREFERUNIT" val="0"/>
  <p:tag name="KSO_WM_DIAGRAM_GROUP_CODE" val="m1-1"/>
  <p:tag name="KSO_WM_UNIT_TYPE" val="m_i"/>
  <p:tag name="KSO_WM_UNIT_INDEX" val="1_3"/>
  <p:tag name="KSO_WM_UNIT_ID" val="diagram20191579_10*m_i*1_3"/>
  <p:tag name="KSO_WM_TEMPLATE_CATEGORY" val="diagram"/>
  <p:tag name="KSO_WM_TEMPLATE_INDEX" val="20191579"/>
  <p:tag name="KSO_WM_UNIT_LAYERLEVEL" val="1_1"/>
  <p:tag name="KSO_WM_TAG_VERSION" val="1.0"/>
  <p:tag name="KSO_WM_BEAUTIFY_FLAG" val="#wm#"/>
  <p:tag name="KSO_WM_UNIT_LINE_FORE_SCHEMECOLOR_INDEX" val="5"/>
  <p:tag name="KSO_WM_UNIT_LINE_FILL_TYPE" val="2"/>
  <p:tag name="KSO_WM_UNIT_USESOURCEFORMAT_APPLY" val="1"/>
  <p:tag name="KSO_WM_DIAGRAM_VIRTUALLY_FRAME" val="{&quot;height&quot;:456.894496363164,&quot;left&quot;:0,&quot;top&quot;:176.10550363683592,&quot;width&quot;:951.85}"/>
</p:tagLst>
</file>

<file path=ppt/tags/tag320.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
  <p:tag name="KSO_WM_UNIT_ID" val="diagram20202561_1*i*1"/>
  <p:tag name="KSO_WM_TEMPLATE_CATEGORY" val="diagram"/>
  <p:tag name="KSO_WM_TEMPLATE_INDEX" val="20202561"/>
  <p:tag name="KSO_WM_UNIT_LAYERLEVEL" val="1"/>
  <p:tag name="KSO_WM_TAG_VERSION" val="1.0"/>
  <p:tag name="KSO_WM_BEAUTIFY_FLAG" val="#wm#"/>
</p:tagLst>
</file>

<file path=ppt/tags/tag321.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2"/>
  <p:tag name="KSO_WM_UNIT_ID" val="diagram20202561_1*i*2"/>
  <p:tag name="KSO_WM_TEMPLATE_CATEGORY" val="diagram"/>
  <p:tag name="KSO_WM_TEMPLATE_INDEX" val="20202561"/>
  <p:tag name="KSO_WM_UNIT_LAYERLEVEL" val="1"/>
  <p:tag name="KSO_WM_TAG_VERSION" val="1.0"/>
  <p:tag name="KSO_WM_BEAUTIFY_FLAG" val="#wm#"/>
</p:tagLst>
</file>

<file path=ppt/tags/tag322.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3"/>
  <p:tag name="KSO_WM_UNIT_ID" val="diagram20202561_1*i*3"/>
  <p:tag name="KSO_WM_TEMPLATE_CATEGORY" val="diagram"/>
  <p:tag name="KSO_WM_TEMPLATE_INDEX" val="20202561"/>
  <p:tag name="KSO_WM_UNIT_LAYERLEVEL" val="1"/>
  <p:tag name="KSO_WM_TAG_VERSION" val="1.0"/>
  <p:tag name="KSO_WM_BEAUTIFY_FLAG" val="#wm#"/>
</p:tagLst>
</file>

<file path=ppt/tags/tag323.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4"/>
  <p:tag name="KSO_WM_UNIT_ID" val="diagram20202561_1*i*4"/>
  <p:tag name="KSO_WM_TEMPLATE_CATEGORY" val="diagram"/>
  <p:tag name="KSO_WM_TEMPLATE_INDEX" val="20202561"/>
  <p:tag name="KSO_WM_UNIT_LAYERLEVEL" val="1"/>
  <p:tag name="KSO_WM_TAG_VERSION" val="1.0"/>
  <p:tag name="KSO_WM_BEAUTIFY_FLAG" val="#wm#"/>
</p:tagLst>
</file>

<file path=ppt/tags/tag324.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5"/>
  <p:tag name="KSO_WM_UNIT_ID" val="diagram20202561_1*i*5"/>
  <p:tag name="KSO_WM_TEMPLATE_CATEGORY" val="diagram"/>
  <p:tag name="KSO_WM_TEMPLATE_INDEX" val="20202561"/>
  <p:tag name="KSO_WM_UNIT_LAYERLEVEL" val="1"/>
  <p:tag name="KSO_WM_TAG_VERSION" val="1.0"/>
  <p:tag name="KSO_WM_BEAUTIFY_FLAG" val="#wm#"/>
</p:tagLst>
</file>

<file path=ppt/tags/tag325.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6"/>
  <p:tag name="KSO_WM_UNIT_ID" val="diagram20202561_1*i*6"/>
  <p:tag name="KSO_WM_TEMPLATE_CATEGORY" val="diagram"/>
  <p:tag name="KSO_WM_TEMPLATE_INDEX" val="20202561"/>
  <p:tag name="KSO_WM_UNIT_LAYERLEVEL" val="1"/>
  <p:tag name="KSO_WM_TAG_VERSION" val="1.0"/>
  <p:tag name="KSO_WM_BEAUTIFY_FLAG" val="#wm#"/>
</p:tagLst>
</file>

<file path=ppt/tags/tag326.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7"/>
  <p:tag name="KSO_WM_UNIT_ID" val="diagram20202561_1*i*7"/>
  <p:tag name="KSO_WM_TEMPLATE_CATEGORY" val="diagram"/>
  <p:tag name="KSO_WM_TEMPLATE_INDEX" val="20202561"/>
  <p:tag name="KSO_WM_UNIT_LAYERLEVEL" val="1"/>
  <p:tag name="KSO_WM_TAG_VERSION" val="1.0"/>
  <p:tag name="KSO_WM_BEAUTIFY_FLAG" val="#wm#"/>
</p:tagLst>
</file>

<file path=ppt/tags/tag327.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8"/>
  <p:tag name="KSO_WM_UNIT_ID" val="diagram20202561_1*i*8"/>
  <p:tag name="KSO_WM_TEMPLATE_CATEGORY" val="diagram"/>
  <p:tag name="KSO_WM_TEMPLATE_INDEX" val="20202561"/>
  <p:tag name="KSO_WM_UNIT_LAYERLEVEL" val="1"/>
  <p:tag name="KSO_WM_TAG_VERSION" val="1.0"/>
  <p:tag name="KSO_WM_BEAUTIFY_FLAG" val="#wm#"/>
</p:tagLst>
</file>

<file path=ppt/tags/tag328.xml><?xml version="1.0" encoding="utf-8"?>
<p:tagLst xmlns:p="http://schemas.openxmlformats.org/presentationml/2006/main">
  <p:tag name="KSO_WM_UNIT_TEXT_PART_ID_V2" val="a-3-1"/>
  <p:tag name="KSO_WM_UNIT_ISCONTENTSTITLE" val="0"/>
  <p:tag name="KSO_WM_UNIT_PRESET_TEXT" val="单击此处可添加大标题内容"/>
  <p:tag name="KSO_WM_UNIT_NOCLEAR" val="0"/>
  <p:tag name="KSO_WM_UNIT_SHOW_EDIT_AREA_INDICATION" val="0"/>
  <p:tag name="KSO_WM_UNIT_VALUE" val="17"/>
  <p:tag name="KSO_WM_UNIT_HIGHLIGHT" val="0"/>
  <p:tag name="KSO_WM_UNIT_COMPATIBLE" val="0"/>
  <p:tag name="KSO_WM_UNIT_DIAGRAM_ISNUMVISUAL" val="0"/>
  <p:tag name="KSO_WM_UNIT_DIAGRAM_IS_NEED_ADD_PATH_ANIM" val="0"/>
  <p:tag name="KSO_WM_UNIT_DIAGRAM_ISREFERUNIT" val="0"/>
  <p:tag name="KSO_WM_UNIT_TYPE" val="a"/>
  <p:tag name="KSO_WM_UNIT_INDEX" val="1"/>
  <p:tag name="KSO_WM_UNIT_ID" val="diagram20202561_1*a*1"/>
  <p:tag name="KSO_WM_TEMPLATE_CATEGORY" val="diagram"/>
  <p:tag name="KSO_WM_TEMPLATE_INDEX" val="20202561"/>
  <p:tag name="KSO_WM_UNIT_LAYERLEVEL" val="1"/>
  <p:tag name="KSO_WM_TAG_VERSION" val="1.0"/>
  <p:tag name="KSO_WM_BEAUTIFY_FLAG" val="#wm#"/>
</p:tagLst>
</file>

<file path=ppt/tags/tag329.xml><?xml version="1.0" encoding="utf-8"?>
<p:tagLst xmlns:p="http://schemas.openxmlformats.org/presentationml/2006/main">
  <p:tag name="KSO_WM_BEAUTIFY_FLAG" val="#wm#"/>
  <p:tag name="KSO_WM_TEMPLATE_CATEGORY" val="diagram"/>
  <p:tag name="KSO_WM_TEMPLATE_INDEX" val="20202561"/>
  <p:tag name="KSO_WM_SLIDE_ID" val="diagram20202561_1"/>
  <p:tag name="KSO_WM_TEMPLATE_SUBCATEGORY" val="0"/>
  <p:tag name="KSO_WM_TEMPLATE_MASTER_TYPE" val="0"/>
  <p:tag name="KSO_WM_TEMPLATE_COLOR_TYPE" val="0"/>
  <p:tag name="KSO_WM_SLIDE_ITEM_CNT" val="0"/>
  <p:tag name="KSO_WM_SLIDE_INDEX" val="1"/>
  <p:tag name="KSO_WM_TEMPLATE_MASTER_THUMB_INDEX" val="0"/>
  <p:tag name="KSO_WM_UNIT_SHOW_EDIT_AREA_INDICATION" val="0"/>
  <p:tag name="KSO_WM_TAG_VERSION" val="1.0"/>
  <p:tag name="KSO_WM_SLIDE_LAYOUT" val="a_f"/>
  <p:tag name="KSO_WM_SLIDE_LAYOUT_CNT" val="1_2"/>
  <p:tag name="KSO_WM_SLIDE_TYPE" val="text"/>
  <p:tag name="KSO_WM_SLIDE_SUBTYPE" val="pureTxt"/>
  <p:tag name="KSO_WM_SLIDE_SIZE" val="922*413"/>
  <p:tag name="KSO_WM_SLIDE_POSITION" val="18*61"/>
</p:tagLst>
</file>

<file path=ppt/tags/tag33.xml><?xml version="1.0" encoding="utf-8"?>
<p:tagLst xmlns:p="http://schemas.openxmlformats.org/presentationml/2006/main">
  <p:tag name="KSO_WM_UNIT_TIMELINE_IDINGROUP" val="2"/>
  <p:tag name="KSO_WM_UNIT_TIMELINE_EMPHASIS_ID" val="1"/>
  <p:tag name="KSO_WM_UNIT_HIGHLIGHT" val="0"/>
  <p:tag name="KSO_WM_UNIT_COMPATIBLE" val="0"/>
  <p:tag name="KSO_WM_UNIT_DIAGRAM_ISNUMVISUAL" val="0"/>
  <p:tag name="KSO_WM_UNIT_DIAGRAM_ISREFERUNIT" val="0"/>
  <p:tag name="KSO_WM_DIAGRAM_GROUP_CODE" val="m1-1"/>
  <p:tag name="KSO_WM_UNIT_TYPE" val="m_h_i"/>
  <p:tag name="KSO_WM_UNIT_INDEX" val="1_1_1"/>
  <p:tag name="KSO_WM_UNIT_ID" val="diagram20191579_10*m_h_i*1_1_1"/>
  <p:tag name="KSO_WM_TEMPLATE_CATEGORY" val="diagram"/>
  <p:tag name="KSO_WM_TEMPLATE_INDEX" val="20191579"/>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 name="KSO_WM_DIAGRAM_VIRTUALLY_FRAME" val="{&quot;height&quot;:456.894496363164,&quot;left&quot;:0,&quot;top&quot;:176.10550363683592,&quot;width&quot;:951.85}"/>
</p:tagLst>
</file>

<file path=ppt/tags/tag330.xml><?xml version="1.0" encoding="utf-8"?>
<p:tagLst xmlns:p="http://schemas.openxmlformats.org/presentationml/2006/main">
  <p:tag name="KSO_WM_UNIT_TEXT_PART_ID_V2" val="d-1-1"/>
  <p:tag name="KSO_WM_UNIT_PRESET_TEXT" val="点击此处添加正文，文字是您思想的提炼。&#13;请尽量言简意赅的阐述您的观点。&#13;恰如其分的表达观点，往往事半功倍。"/>
  <p:tag name="KSO_WM_UNIT_NOCLEAR" val="1"/>
  <p:tag name="KSO_WM_UNIT_SHOW_EDIT_AREA_INDICATION" val="0"/>
  <p:tag name="KSO_WM_UNIT_VALUE" val="91"/>
  <p:tag name="KSO_WM_UNIT_HIGHLIGHT" val="0"/>
  <p:tag name="KSO_WM_UNIT_COMPATIBLE" val="0"/>
  <p:tag name="KSO_WM_UNIT_DIAGRAM_ISNUMVISUAL" val="0"/>
  <p:tag name="KSO_WM_UNIT_DIAGRAM_IS_NEED_ADD_PATH_ANIM" val="0"/>
  <p:tag name="KSO_WM_UNIT_DIAGRAM_ISREFERUNIT" val="0"/>
  <p:tag name="KSO_WM_UNIT_TYPE" val="f"/>
  <p:tag name="KSO_WM_UNIT_INDEX" val="1"/>
  <p:tag name="KSO_WM_UNIT_ID" val="diagram20202561_1*f*1"/>
  <p:tag name="KSO_WM_TEMPLATE_CATEGORY" val="diagram"/>
  <p:tag name="KSO_WM_TEMPLATE_INDEX" val="20202561"/>
  <p:tag name="KSO_WM_UNIT_LAYERLEVEL" val="1"/>
  <p:tag name="KSO_WM_TAG_VERSION" val="1.0"/>
  <p:tag name="KSO_WM_BEAUTIFY_FLAG" val="#wm#"/>
</p:tagLst>
</file>

<file path=ppt/tags/tag331.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
  <p:tag name="KSO_WM_UNIT_ID" val="diagram20202561_1*i*1"/>
  <p:tag name="KSO_WM_TEMPLATE_CATEGORY" val="diagram"/>
  <p:tag name="KSO_WM_TEMPLATE_INDEX" val="20202561"/>
  <p:tag name="KSO_WM_UNIT_LAYERLEVEL" val="1"/>
  <p:tag name="KSO_WM_TAG_VERSION" val="1.0"/>
  <p:tag name="KSO_WM_BEAUTIFY_FLAG" val="#wm#"/>
</p:tagLst>
</file>

<file path=ppt/tags/tag332.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2"/>
  <p:tag name="KSO_WM_UNIT_ID" val="diagram20202561_1*i*2"/>
  <p:tag name="KSO_WM_TEMPLATE_CATEGORY" val="diagram"/>
  <p:tag name="KSO_WM_TEMPLATE_INDEX" val="20202561"/>
  <p:tag name="KSO_WM_UNIT_LAYERLEVEL" val="1"/>
  <p:tag name="KSO_WM_TAG_VERSION" val="1.0"/>
  <p:tag name="KSO_WM_BEAUTIFY_FLAG" val="#wm#"/>
</p:tagLst>
</file>

<file path=ppt/tags/tag333.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3"/>
  <p:tag name="KSO_WM_UNIT_ID" val="diagram20202561_1*i*3"/>
  <p:tag name="KSO_WM_TEMPLATE_CATEGORY" val="diagram"/>
  <p:tag name="KSO_WM_TEMPLATE_INDEX" val="20202561"/>
  <p:tag name="KSO_WM_UNIT_LAYERLEVEL" val="1"/>
  <p:tag name="KSO_WM_TAG_VERSION" val="1.0"/>
  <p:tag name="KSO_WM_BEAUTIFY_FLAG" val="#wm#"/>
</p:tagLst>
</file>

<file path=ppt/tags/tag334.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4"/>
  <p:tag name="KSO_WM_UNIT_ID" val="diagram20202561_1*i*4"/>
  <p:tag name="KSO_WM_TEMPLATE_CATEGORY" val="diagram"/>
  <p:tag name="KSO_WM_TEMPLATE_INDEX" val="20202561"/>
  <p:tag name="KSO_WM_UNIT_LAYERLEVEL" val="1"/>
  <p:tag name="KSO_WM_TAG_VERSION" val="1.0"/>
  <p:tag name="KSO_WM_BEAUTIFY_FLAG" val="#wm#"/>
</p:tagLst>
</file>

<file path=ppt/tags/tag335.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5"/>
  <p:tag name="KSO_WM_UNIT_ID" val="diagram20202561_1*i*5"/>
  <p:tag name="KSO_WM_TEMPLATE_CATEGORY" val="diagram"/>
  <p:tag name="KSO_WM_TEMPLATE_INDEX" val="20202561"/>
  <p:tag name="KSO_WM_UNIT_LAYERLEVEL" val="1"/>
  <p:tag name="KSO_WM_TAG_VERSION" val="1.0"/>
  <p:tag name="KSO_WM_BEAUTIFY_FLAG" val="#wm#"/>
</p:tagLst>
</file>

<file path=ppt/tags/tag336.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6"/>
  <p:tag name="KSO_WM_UNIT_ID" val="diagram20202561_1*i*6"/>
  <p:tag name="KSO_WM_TEMPLATE_CATEGORY" val="diagram"/>
  <p:tag name="KSO_WM_TEMPLATE_INDEX" val="20202561"/>
  <p:tag name="KSO_WM_UNIT_LAYERLEVEL" val="1"/>
  <p:tag name="KSO_WM_TAG_VERSION" val="1.0"/>
  <p:tag name="KSO_WM_BEAUTIFY_FLAG" val="#wm#"/>
</p:tagLst>
</file>

<file path=ppt/tags/tag337.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7"/>
  <p:tag name="KSO_WM_UNIT_ID" val="diagram20202561_1*i*7"/>
  <p:tag name="KSO_WM_TEMPLATE_CATEGORY" val="diagram"/>
  <p:tag name="KSO_WM_TEMPLATE_INDEX" val="20202561"/>
  <p:tag name="KSO_WM_UNIT_LAYERLEVEL" val="1"/>
  <p:tag name="KSO_WM_TAG_VERSION" val="1.0"/>
  <p:tag name="KSO_WM_BEAUTIFY_FLAG" val="#wm#"/>
</p:tagLst>
</file>

<file path=ppt/tags/tag338.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8"/>
  <p:tag name="KSO_WM_UNIT_ID" val="diagram20202561_1*i*8"/>
  <p:tag name="KSO_WM_TEMPLATE_CATEGORY" val="diagram"/>
  <p:tag name="KSO_WM_TEMPLATE_INDEX" val="20202561"/>
  <p:tag name="KSO_WM_UNIT_LAYERLEVEL" val="1"/>
  <p:tag name="KSO_WM_TAG_VERSION" val="1.0"/>
  <p:tag name="KSO_WM_BEAUTIFY_FLAG" val="#wm#"/>
</p:tagLst>
</file>

<file path=ppt/tags/tag339.xml><?xml version="1.0" encoding="utf-8"?>
<p:tagLst xmlns:p="http://schemas.openxmlformats.org/presentationml/2006/main">
  <p:tag name="KSO_WM_UNIT_TEXT_PART_ID_V2" val="a-3-1"/>
  <p:tag name="KSO_WM_UNIT_ISCONTENTSTITLE" val="0"/>
  <p:tag name="KSO_WM_UNIT_PRESET_TEXT" val="单击此处可添加大标题内容"/>
  <p:tag name="KSO_WM_UNIT_NOCLEAR" val="0"/>
  <p:tag name="KSO_WM_UNIT_SHOW_EDIT_AREA_INDICATION" val="0"/>
  <p:tag name="KSO_WM_UNIT_VALUE" val="17"/>
  <p:tag name="KSO_WM_UNIT_HIGHLIGHT" val="0"/>
  <p:tag name="KSO_WM_UNIT_COMPATIBLE" val="0"/>
  <p:tag name="KSO_WM_UNIT_DIAGRAM_ISNUMVISUAL" val="0"/>
  <p:tag name="KSO_WM_UNIT_DIAGRAM_IS_NEED_ADD_PATH_ANIM" val="0"/>
  <p:tag name="KSO_WM_UNIT_DIAGRAM_ISREFERUNIT" val="0"/>
  <p:tag name="KSO_WM_UNIT_TYPE" val="a"/>
  <p:tag name="KSO_WM_UNIT_INDEX" val="1"/>
  <p:tag name="KSO_WM_UNIT_ID" val="diagram20202561_1*a*1"/>
  <p:tag name="KSO_WM_TEMPLATE_CATEGORY" val="diagram"/>
  <p:tag name="KSO_WM_TEMPLATE_INDEX" val="20202561"/>
  <p:tag name="KSO_WM_UNIT_LAYERLEVEL" val="1"/>
  <p:tag name="KSO_WM_TAG_VERSION" val="1.0"/>
  <p:tag name="KSO_WM_BEAUTIFY_FLAG" val="#wm#"/>
</p:tagLst>
</file>

<file path=ppt/tags/tag34.xml><?xml version="1.0" encoding="utf-8"?>
<p:tagLst xmlns:p="http://schemas.openxmlformats.org/presentationml/2006/main">
  <p:tag name="KSO_WM_UNIT_TIMELINE_IDINGROUP" val="3"/>
  <p:tag name="KSO_WM_UNIT_TIMELINE_EMPHASIS_ID" val="2"/>
  <p:tag name="KSO_WM_UNIT_HIGHLIGHT" val="0"/>
  <p:tag name="KSO_WM_UNIT_COMPATIBLE" val="0"/>
  <p:tag name="KSO_WM_UNIT_DIAGRAM_ISNUMVISUAL" val="0"/>
  <p:tag name="KSO_WM_UNIT_DIAGRAM_ISREFERUNIT" val="0"/>
  <p:tag name="KSO_WM_DIAGRAM_GROUP_CODE" val="m1-1"/>
  <p:tag name="KSO_WM_UNIT_TYPE" val="m_h_i"/>
  <p:tag name="KSO_WM_UNIT_INDEX" val="1_1_2"/>
  <p:tag name="KSO_WM_UNIT_ID" val="diagram20191579_10*m_h_i*1_1_2"/>
  <p:tag name="KSO_WM_TEMPLATE_CATEGORY" val="diagram"/>
  <p:tag name="KSO_WM_TEMPLATE_INDEX" val="20191579"/>
  <p:tag name="KSO_WM_UNIT_LAYERLEVEL" val="1_1_1"/>
  <p:tag name="KSO_WM_TAG_VERSION" val="1.0"/>
  <p:tag name="KSO_WM_BEAUTIFY_FLAG" val="#wm#"/>
  <p:tag name="KSO_WM_UNIT_LINE_FORE_SCHEMECOLOR_INDEX" val="5"/>
  <p:tag name="KSO_WM_UNIT_LINE_FILL_TYPE" val="2"/>
  <p:tag name="KSO_WM_UNIT_USESOURCEFORMAT_APPLY" val="1"/>
  <p:tag name="KSO_WM_DIAGRAM_VIRTUALLY_FRAME" val="{&quot;height&quot;:456.894496363164,&quot;left&quot;:0,&quot;top&quot;:176.10550363683592,&quot;width&quot;:951.85}"/>
</p:tagLst>
</file>

<file path=ppt/tags/tag340.xml><?xml version="1.0" encoding="utf-8"?>
<p:tagLst xmlns:p="http://schemas.openxmlformats.org/presentationml/2006/main">
  <p:tag name="KSO_WM_BEAUTIFY_FLAG" val="#wm#"/>
  <p:tag name="KSO_WM_TEMPLATE_CATEGORY" val="diagram"/>
  <p:tag name="KSO_WM_TEMPLATE_INDEX" val="20202561"/>
  <p:tag name="KSO_WM_SLIDE_ID" val="diagram20202561_1"/>
  <p:tag name="KSO_WM_TEMPLATE_SUBCATEGORY" val="0"/>
  <p:tag name="KSO_WM_TEMPLATE_MASTER_TYPE" val="0"/>
  <p:tag name="KSO_WM_TEMPLATE_COLOR_TYPE" val="0"/>
  <p:tag name="KSO_WM_SLIDE_ITEM_CNT" val="0"/>
  <p:tag name="KSO_WM_SLIDE_INDEX" val="1"/>
  <p:tag name="KSO_WM_TEMPLATE_MASTER_THUMB_INDEX" val="0"/>
  <p:tag name="KSO_WM_UNIT_SHOW_EDIT_AREA_INDICATION" val="0"/>
  <p:tag name="KSO_WM_TAG_VERSION" val="1.0"/>
  <p:tag name="KSO_WM_SLIDE_LAYOUT" val="a_f"/>
  <p:tag name="KSO_WM_SLIDE_LAYOUT_CNT" val="1_2"/>
  <p:tag name="KSO_WM_SLIDE_TYPE" val="text"/>
  <p:tag name="KSO_WM_SLIDE_SUBTYPE" val="pureTxt"/>
  <p:tag name="KSO_WM_SLIDE_SIZE" val="922*413"/>
  <p:tag name="KSO_WM_SLIDE_POSITION" val="18*61"/>
</p:tagLst>
</file>

<file path=ppt/tags/tag341.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
  <p:tag name="KSO_WM_UNIT_ID" val="diagram20194851_1*i*1"/>
  <p:tag name="KSO_WM_TEMPLATE_CATEGORY" val="diagram"/>
  <p:tag name="KSO_WM_TEMPLATE_INDEX" val="20194851"/>
  <p:tag name="KSO_WM_UNIT_LAYERLEVEL" val="1"/>
  <p:tag name="KSO_WM_TAG_VERSION" val="1.0"/>
  <p:tag name="KSO_WM_BEAUTIFY_FLAG" val="#wm#"/>
</p:tagLst>
</file>

<file path=ppt/tags/tag342.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2"/>
  <p:tag name="KSO_WM_UNIT_ID" val="diagram20194851_1*i*2"/>
  <p:tag name="KSO_WM_TEMPLATE_CATEGORY" val="diagram"/>
  <p:tag name="KSO_WM_TEMPLATE_INDEX" val="20194851"/>
  <p:tag name="KSO_WM_UNIT_LAYERLEVEL" val="1"/>
  <p:tag name="KSO_WM_TAG_VERSION" val="1.0"/>
  <p:tag name="KSO_WM_BEAUTIFY_FLAG" val="#wm#"/>
</p:tagLst>
</file>

<file path=ppt/tags/tag343.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3"/>
  <p:tag name="KSO_WM_UNIT_ID" val="diagram20194851_1*i*3"/>
  <p:tag name="KSO_WM_TEMPLATE_CATEGORY" val="diagram"/>
  <p:tag name="KSO_WM_TEMPLATE_INDEX" val="20194851"/>
  <p:tag name="KSO_WM_UNIT_LAYERLEVEL" val="1"/>
  <p:tag name="KSO_WM_TAG_VERSION" val="1.0"/>
  <p:tag name="KSO_WM_BEAUTIFY_FLAG" val="#wm#"/>
</p:tagLst>
</file>

<file path=ppt/tags/tag344.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4"/>
  <p:tag name="KSO_WM_UNIT_ID" val="diagram20194851_1*i*4"/>
  <p:tag name="KSO_WM_TEMPLATE_CATEGORY" val="diagram"/>
  <p:tag name="KSO_WM_TEMPLATE_INDEX" val="20194851"/>
  <p:tag name="KSO_WM_UNIT_LAYERLEVEL" val="1"/>
  <p:tag name="KSO_WM_TAG_VERSION" val="1.0"/>
  <p:tag name="KSO_WM_BEAUTIFY_FLAG" val="#wm#"/>
</p:tagLst>
</file>

<file path=ppt/tags/tag345.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5"/>
  <p:tag name="KSO_WM_UNIT_ID" val="diagram20194851_1*i*5"/>
  <p:tag name="KSO_WM_TEMPLATE_CATEGORY" val="diagram"/>
  <p:tag name="KSO_WM_TEMPLATE_INDEX" val="20194851"/>
  <p:tag name="KSO_WM_UNIT_LAYERLEVEL" val="1"/>
  <p:tag name="KSO_WM_TAG_VERSION" val="1.0"/>
  <p:tag name="KSO_WM_BEAUTIFY_FLAG" val="#wm#"/>
</p:tagLst>
</file>

<file path=ppt/tags/tag346.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6"/>
  <p:tag name="KSO_WM_UNIT_ID" val="diagram20194851_1*i*6"/>
  <p:tag name="KSO_WM_TEMPLATE_CATEGORY" val="diagram"/>
  <p:tag name="KSO_WM_TEMPLATE_INDEX" val="20194851"/>
  <p:tag name="KSO_WM_UNIT_LAYERLEVEL" val="1"/>
  <p:tag name="KSO_WM_TAG_VERSION" val="1.0"/>
  <p:tag name="KSO_WM_BEAUTIFY_FLAG" val="#wm#"/>
</p:tagLst>
</file>

<file path=ppt/tags/tag347.xml><?xml version="1.0" encoding="utf-8"?>
<p:tagLst xmlns:p="http://schemas.openxmlformats.org/presentationml/2006/main">
  <p:tag name="KSO_WM_UNIT_TEXT_PART_ID_V2" val="d-5-1"/>
  <p:tag name="KSO_WM_UNIT_PRESET_TEXT" val="点击此处添加正文，文字是您思想的提炼，请言简意赅的阐述您的观点。&#13;根据需要您可以酌情增减文字，以便观者可以准确的理解您所传达的完整信息。为了最终演示发布的良好效果，请您尽量提炼思想的精髓。"/>
  <p:tag name="KSO_WM_UNIT_NOCLEAR" val="1"/>
  <p:tag name="KSO_WM_UNIT_SHOW_EDIT_AREA_INDICATION" val="0"/>
  <p:tag name="KSO_WM_UNIT_VALUE" val="147"/>
  <p:tag name="KSO_WM_UNIT_HIGHLIGHT" val="0"/>
  <p:tag name="KSO_WM_UNIT_COMPATIBLE" val="0"/>
  <p:tag name="KSO_WM_UNIT_DIAGRAM_ISNUMVISUAL" val="0"/>
  <p:tag name="KSO_WM_UNIT_DIAGRAM_IS_NEED_ADD_PATH_ANIM" val="0"/>
  <p:tag name="KSO_WM_UNIT_DIAGRAM_ISREFERUNIT" val="0"/>
  <p:tag name="KSO_WM_UNIT_TYPE" val="f"/>
  <p:tag name="KSO_WM_UNIT_INDEX" val="2"/>
  <p:tag name="KSO_WM_UNIT_ID" val="diagram20194851_1*f*2"/>
  <p:tag name="KSO_WM_TEMPLATE_CATEGORY" val="diagram"/>
  <p:tag name="KSO_WM_TEMPLATE_INDEX" val="20194851"/>
  <p:tag name="KSO_WM_UNIT_LAYERLEVEL" val="1"/>
  <p:tag name="KSO_WM_TAG_VERSION" val="1.0"/>
  <p:tag name="KSO_WM_BEAUTIFY_FLAG" val="#wm#"/>
</p:tagLst>
</file>

<file path=ppt/tags/tag348.xml><?xml version="1.0" encoding="utf-8"?>
<p:tagLst xmlns:p="http://schemas.openxmlformats.org/presentationml/2006/main">
  <p:tag name="KSO_WM_UNIT_TEXT_PART_ID_V2" val="d-5-1"/>
  <p:tag name="KSO_WM_UNIT_PRESET_TEXT" val="点击此处添加正文，文字是您思想的提炼，请言简意赅的阐述您的观点。&#13;根据需要您可以酌情增减文字，以便观者可以准确的理解您所传达的完整信息。为了最终演示发布的良好效果，请您尽量提炼思想的精髓。"/>
  <p:tag name="KSO_WM_UNIT_NOCLEAR" val="1"/>
  <p:tag name="KSO_WM_UNIT_SHOW_EDIT_AREA_INDICATION" val="0"/>
  <p:tag name="KSO_WM_UNIT_VALUE" val="147"/>
  <p:tag name="KSO_WM_UNIT_HIGHLIGHT" val="0"/>
  <p:tag name="KSO_WM_UNIT_COMPATIBLE" val="0"/>
  <p:tag name="KSO_WM_UNIT_DIAGRAM_ISNUMVISUAL" val="0"/>
  <p:tag name="KSO_WM_UNIT_DIAGRAM_IS_NEED_ADD_PATH_ANIM" val="0"/>
  <p:tag name="KSO_WM_UNIT_DIAGRAM_ISREFERUNIT" val="0"/>
  <p:tag name="KSO_WM_UNIT_TYPE" val="f"/>
  <p:tag name="KSO_WM_UNIT_INDEX" val="1"/>
  <p:tag name="KSO_WM_UNIT_ID" val="diagram20194851_1*f*1"/>
  <p:tag name="KSO_WM_TEMPLATE_CATEGORY" val="diagram"/>
  <p:tag name="KSO_WM_TEMPLATE_INDEX" val="20194851"/>
  <p:tag name="KSO_WM_UNIT_LAYERLEVEL" val="1"/>
  <p:tag name="KSO_WM_TAG_VERSION" val="1.0"/>
  <p:tag name="KSO_WM_BEAUTIFY_FLAG" val="#wm#"/>
</p:tagLst>
</file>

<file path=ppt/tags/tag349.xml><?xml version="1.0" encoding="utf-8"?>
<p:tagLst xmlns:p="http://schemas.openxmlformats.org/presentationml/2006/main">
  <p:tag name="KSO_WM_UNIT_TEXT_PART_ID_V2" val="a-4-1"/>
  <p:tag name="KSO_WM_UNIT_ISCONTENTSTITLE" val="0"/>
  <p:tag name="KSO_WM_UNIT_PRESET_TEXT" val="单击此处可添加您的大标题内容"/>
  <p:tag name="KSO_WM_UNIT_NOCLEAR" val="0"/>
  <p:tag name="KSO_WM_UNIT_SHOW_EDIT_AREA_INDICATION" val="0"/>
  <p:tag name="KSO_WM_UNIT_VALUE" val="25"/>
  <p:tag name="KSO_WM_UNIT_HIGHLIGHT" val="0"/>
  <p:tag name="KSO_WM_UNIT_COMPATIBLE" val="0"/>
  <p:tag name="KSO_WM_UNIT_DIAGRAM_ISNUMVISUAL" val="0"/>
  <p:tag name="KSO_WM_UNIT_DIAGRAM_IS_NEED_ADD_PATH_ANIM" val="0"/>
  <p:tag name="KSO_WM_UNIT_DIAGRAM_ISREFERUNIT" val="0"/>
  <p:tag name="KSO_WM_UNIT_TYPE" val="a"/>
  <p:tag name="KSO_WM_UNIT_INDEX" val="1"/>
  <p:tag name="KSO_WM_UNIT_ID" val="diagram20194851_1*a*1"/>
  <p:tag name="KSO_WM_TEMPLATE_CATEGORY" val="diagram"/>
  <p:tag name="KSO_WM_TEMPLATE_INDEX" val="20194851"/>
  <p:tag name="KSO_WM_UNIT_LAYERLEVEL" val="1"/>
  <p:tag name="KSO_WM_TAG_VERSION" val="1.0"/>
  <p:tag name="KSO_WM_BEAUTIFY_FLAG" val="#wm#"/>
</p:tagLst>
</file>

<file path=ppt/tags/tag35.xml><?xml version="1.0" encoding="utf-8"?>
<p:tagLst xmlns:p="http://schemas.openxmlformats.org/presentationml/2006/main">
  <p:tag name="KSO_WM_UNIT_TIMELINE_IDINGROUP" val="4"/>
  <p:tag name="KSO_WM_UNIT_TIMELINE_EMPHASIS_ID" val="3"/>
  <p:tag name="KSO_WM_UNIT_HIGHLIGHT" val="0"/>
  <p:tag name="KSO_WM_UNIT_COMPATIBLE" val="0"/>
  <p:tag name="KSO_WM_UNIT_DIAGRAM_ISNUMVISUAL" val="0"/>
  <p:tag name="KSO_WM_UNIT_DIAGRAM_ISREFERUNIT" val="0"/>
  <p:tag name="KSO_WM_DIAGRAM_GROUP_CODE" val="m1-1"/>
  <p:tag name="KSO_WM_UNIT_TYPE" val="m_h_i"/>
  <p:tag name="KSO_WM_UNIT_INDEX" val="1_1_3"/>
  <p:tag name="KSO_WM_UNIT_ID" val="diagram20191579_10*m_h_i*1_1_3"/>
  <p:tag name="KSO_WM_TEMPLATE_CATEGORY" val="diagram"/>
  <p:tag name="KSO_WM_TEMPLATE_INDEX" val="20191579"/>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 name="KSO_WM_DIAGRAM_VIRTUALLY_FRAME" val="{&quot;height&quot;:456.894496363164,&quot;left&quot;:0,&quot;top&quot;:176.10550363683592,&quot;width&quot;:951.85}"/>
</p:tagLst>
</file>

<file path=ppt/tags/tag350.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7"/>
  <p:tag name="KSO_WM_UNIT_ID" val="diagram20194851_1*i*7"/>
  <p:tag name="KSO_WM_TEMPLATE_CATEGORY" val="diagram"/>
  <p:tag name="KSO_WM_TEMPLATE_INDEX" val="20194851"/>
  <p:tag name="KSO_WM_UNIT_LAYERLEVEL" val="1"/>
  <p:tag name="KSO_WM_TAG_VERSION" val="1.0"/>
  <p:tag name="KSO_WM_BEAUTIFY_FLAG" val="#wm#"/>
</p:tagLst>
</file>

<file path=ppt/tags/tag351.xml><?xml version="1.0" encoding="utf-8"?>
<p:tagLst xmlns:p="http://schemas.openxmlformats.org/presentationml/2006/main">
  <p:tag name="KSO_WM_BEAUTIFY_FLAG" val="#wm#"/>
  <p:tag name="KSO_WM_TEMPLATE_CATEGORY" val="diagram"/>
  <p:tag name="KSO_WM_TEMPLATE_INDEX" val="20194851"/>
  <p:tag name="KSO_WM_SLIDE_ID" val="diagram20194851_1"/>
  <p:tag name="KSO_WM_TEMPLATE_SUBCATEGORY" val="0"/>
  <p:tag name="KSO_WM_TEMPLATE_MASTER_TYPE" val="0"/>
  <p:tag name="KSO_WM_TEMPLATE_COLOR_TYPE" val="0"/>
  <p:tag name="KSO_WM_SLIDE_ITEM_CNT" val="0"/>
  <p:tag name="KSO_WM_SLIDE_INDEX" val="1"/>
  <p:tag name="KSO_WM_TEMPLATE_MASTER_THUMB_INDEX" val="0"/>
  <p:tag name="KSO_WM_UNIT_SHOW_EDIT_AREA_INDICATION" val="0"/>
  <p:tag name="KSO_WM_TAG_VERSION" val="1.0"/>
  <p:tag name="KSO_WM_SLIDE_LAYOUT" val="a_f"/>
  <p:tag name="KSO_WM_SLIDE_LAYOUT_CNT" val="1_2"/>
  <p:tag name="KSO_WM_SLIDE_TYPE" val="text"/>
  <p:tag name="KSO_WM_SLIDE_SUBTYPE" val="pureTxt"/>
  <p:tag name="KSO_WM_SLIDE_SIZE" val="960*540"/>
  <p:tag name="KSO_WM_SLIDE_POSITION" val="0*0"/>
</p:tagLst>
</file>

<file path=ppt/tags/tag352.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
  <p:tag name="KSO_WM_UNIT_ID" val="diagram20194851_1*i*1"/>
  <p:tag name="KSO_WM_TEMPLATE_CATEGORY" val="diagram"/>
  <p:tag name="KSO_WM_TEMPLATE_INDEX" val="20194851"/>
  <p:tag name="KSO_WM_UNIT_LAYERLEVEL" val="1"/>
  <p:tag name="KSO_WM_TAG_VERSION" val="1.0"/>
  <p:tag name="KSO_WM_BEAUTIFY_FLAG" val="#wm#"/>
</p:tagLst>
</file>

<file path=ppt/tags/tag353.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2"/>
  <p:tag name="KSO_WM_UNIT_ID" val="diagram20194851_1*i*2"/>
  <p:tag name="KSO_WM_TEMPLATE_CATEGORY" val="diagram"/>
  <p:tag name="KSO_WM_TEMPLATE_INDEX" val="20194851"/>
  <p:tag name="KSO_WM_UNIT_LAYERLEVEL" val="1"/>
  <p:tag name="KSO_WM_TAG_VERSION" val="1.0"/>
  <p:tag name="KSO_WM_BEAUTIFY_FLAG" val="#wm#"/>
</p:tagLst>
</file>

<file path=ppt/tags/tag354.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3"/>
  <p:tag name="KSO_WM_UNIT_ID" val="diagram20194851_1*i*3"/>
  <p:tag name="KSO_WM_TEMPLATE_CATEGORY" val="diagram"/>
  <p:tag name="KSO_WM_TEMPLATE_INDEX" val="20194851"/>
  <p:tag name="KSO_WM_UNIT_LAYERLEVEL" val="1"/>
  <p:tag name="KSO_WM_TAG_VERSION" val="1.0"/>
  <p:tag name="KSO_WM_BEAUTIFY_FLAG" val="#wm#"/>
</p:tagLst>
</file>

<file path=ppt/tags/tag355.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5"/>
  <p:tag name="KSO_WM_UNIT_ID" val="diagram20194851_1*i*5"/>
  <p:tag name="KSO_WM_TEMPLATE_CATEGORY" val="diagram"/>
  <p:tag name="KSO_WM_TEMPLATE_INDEX" val="20194851"/>
  <p:tag name="KSO_WM_UNIT_LAYERLEVEL" val="1"/>
  <p:tag name="KSO_WM_TAG_VERSION" val="1.0"/>
  <p:tag name="KSO_WM_BEAUTIFY_FLAG" val="#wm#"/>
</p:tagLst>
</file>

<file path=ppt/tags/tag356.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6"/>
  <p:tag name="KSO_WM_UNIT_ID" val="diagram20194851_1*i*6"/>
  <p:tag name="KSO_WM_TEMPLATE_CATEGORY" val="diagram"/>
  <p:tag name="KSO_WM_TEMPLATE_INDEX" val="20194851"/>
  <p:tag name="KSO_WM_UNIT_LAYERLEVEL" val="1"/>
  <p:tag name="KSO_WM_TAG_VERSION" val="1.0"/>
  <p:tag name="KSO_WM_BEAUTIFY_FLAG" val="#wm#"/>
</p:tagLst>
</file>

<file path=ppt/tags/tag357.xml><?xml version="1.0" encoding="utf-8"?>
<p:tagLst xmlns:p="http://schemas.openxmlformats.org/presentationml/2006/main">
  <p:tag name="KSO_WM_UNIT_TEXT_PART_ID_V2" val="d-5-1"/>
  <p:tag name="KSO_WM_UNIT_PRESET_TEXT" val="点击此处添加正文，文字是您思想的提炼，请言简意赅的阐述您的观点。&#13;根据需要您可以酌情增减文字，以便观者可以准确的理解您所传达的完整信息。为了最终演示发布的良好效果，请您尽量提炼思想的精髓。"/>
  <p:tag name="KSO_WM_UNIT_NOCLEAR" val="1"/>
  <p:tag name="KSO_WM_UNIT_SHOW_EDIT_AREA_INDICATION" val="0"/>
  <p:tag name="KSO_WM_UNIT_VALUE" val="147"/>
  <p:tag name="KSO_WM_UNIT_HIGHLIGHT" val="0"/>
  <p:tag name="KSO_WM_UNIT_COMPATIBLE" val="0"/>
  <p:tag name="KSO_WM_UNIT_DIAGRAM_ISNUMVISUAL" val="0"/>
  <p:tag name="KSO_WM_UNIT_DIAGRAM_IS_NEED_ADD_PATH_ANIM" val="0"/>
  <p:tag name="KSO_WM_UNIT_DIAGRAM_ISREFERUNIT" val="0"/>
  <p:tag name="KSO_WM_UNIT_TYPE" val="f"/>
  <p:tag name="KSO_WM_UNIT_INDEX" val="1"/>
  <p:tag name="KSO_WM_UNIT_ID" val="diagram20194851_1*f*1"/>
  <p:tag name="KSO_WM_TEMPLATE_CATEGORY" val="diagram"/>
  <p:tag name="KSO_WM_TEMPLATE_INDEX" val="20194851"/>
  <p:tag name="KSO_WM_UNIT_LAYERLEVEL" val="1"/>
  <p:tag name="KSO_WM_TAG_VERSION" val="1.0"/>
  <p:tag name="KSO_WM_BEAUTIFY_FLAG" val="#wm#"/>
</p:tagLst>
</file>

<file path=ppt/tags/tag358.xml><?xml version="1.0" encoding="utf-8"?>
<p:tagLst xmlns:p="http://schemas.openxmlformats.org/presentationml/2006/main">
  <p:tag name="KSO_WM_UNIT_TEXT_PART_ID_V2" val="a-4-1"/>
  <p:tag name="KSO_WM_UNIT_ISCONTENTSTITLE" val="0"/>
  <p:tag name="KSO_WM_UNIT_PRESET_TEXT" val="单击此处可添加您的大标题内容"/>
  <p:tag name="KSO_WM_UNIT_NOCLEAR" val="0"/>
  <p:tag name="KSO_WM_UNIT_SHOW_EDIT_AREA_INDICATION" val="0"/>
  <p:tag name="KSO_WM_UNIT_VALUE" val="25"/>
  <p:tag name="KSO_WM_UNIT_HIGHLIGHT" val="0"/>
  <p:tag name="KSO_WM_UNIT_COMPATIBLE" val="0"/>
  <p:tag name="KSO_WM_UNIT_DIAGRAM_ISNUMVISUAL" val="0"/>
  <p:tag name="KSO_WM_UNIT_DIAGRAM_IS_NEED_ADD_PATH_ANIM" val="0"/>
  <p:tag name="KSO_WM_UNIT_DIAGRAM_ISREFERUNIT" val="0"/>
  <p:tag name="KSO_WM_UNIT_TYPE" val="a"/>
  <p:tag name="KSO_WM_UNIT_INDEX" val="1"/>
  <p:tag name="KSO_WM_UNIT_ID" val="diagram20194851_1*a*1"/>
  <p:tag name="KSO_WM_TEMPLATE_CATEGORY" val="diagram"/>
  <p:tag name="KSO_WM_TEMPLATE_INDEX" val="20194851"/>
  <p:tag name="KSO_WM_UNIT_LAYERLEVEL" val="1"/>
  <p:tag name="KSO_WM_TAG_VERSION" val="1.0"/>
  <p:tag name="KSO_WM_BEAUTIFY_FLAG" val="#wm#"/>
</p:tagLst>
</file>

<file path=ppt/tags/tag359.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7"/>
  <p:tag name="KSO_WM_UNIT_ID" val="diagram20194851_1*i*7"/>
  <p:tag name="KSO_WM_TEMPLATE_CATEGORY" val="diagram"/>
  <p:tag name="KSO_WM_TEMPLATE_INDEX" val="20194851"/>
  <p:tag name="KSO_WM_UNIT_LAYERLEVEL" val="1"/>
  <p:tag name="KSO_WM_TAG_VERSION" val="1.0"/>
  <p:tag name="KSO_WM_BEAUTIFY_FLAG" val="#wm#"/>
</p:tagLst>
</file>

<file path=ppt/tags/tag36.xml><?xml version="1.0" encoding="utf-8"?>
<p:tagLst xmlns:p="http://schemas.openxmlformats.org/presentationml/2006/main">
  <p:tag name="KSO_WM_UNIT_TIMELINE_IDINGROUP" val="5"/>
  <p:tag name="KSO_WM_UNIT_TIMELINE_EMPHASIS_ID" val="4"/>
  <p:tag name="KSO_WM_UNIT_ISCONTENTSTITLE" val="0"/>
  <p:tag name="KSO_WM_UNIT_PRESET_TEXT" val="2015"/>
  <p:tag name="KSO_WM_UNIT_NOCLEAR" val="0"/>
  <p:tag name="KSO_WM_UNIT_VALUE" val="2"/>
  <p:tag name="KSO_WM_UNIT_HIGHLIGHT" val="0"/>
  <p:tag name="KSO_WM_UNIT_COMPATIBLE" val="0"/>
  <p:tag name="KSO_WM_UNIT_DIAGRAM_ISNUMVISUAL" val="0"/>
  <p:tag name="KSO_WM_UNIT_DIAGRAM_ISREFERUNIT" val="0"/>
  <p:tag name="KSO_WM_DIAGRAM_GROUP_CODE" val="m1-1"/>
  <p:tag name="KSO_WM_UNIT_TYPE" val="m_h_a"/>
  <p:tag name="KSO_WM_UNIT_INDEX" val="1_1_1"/>
  <p:tag name="KSO_WM_UNIT_ID" val="diagram20191579_10*m_h_a*1_1_1"/>
  <p:tag name="KSO_WM_TEMPLATE_CATEGORY" val="diagram"/>
  <p:tag name="KSO_WM_TEMPLATE_INDEX" val="20191579"/>
  <p:tag name="KSO_WM_UNIT_LAYERLEVEL" val="1_1_1"/>
  <p:tag name="KSO_WM_TAG_VERSION" val="1.0"/>
  <p:tag name="KSO_WM_BEAUTIFY_FLAG" val="#wm#"/>
  <p:tag name="KSO_WM_UNIT_TEXT_FILL_FORE_SCHEMECOLOR_INDEX" val="14"/>
  <p:tag name="KSO_WM_UNIT_TEXT_FILL_TYPE" val="1"/>
  <p:tag name="KSO_WM_UNIT_USESOURCEFORMAT_APPLY" val="1"/>
  <p:tag name="KSO_WM_DIAGRAM_VIRTUALLY_FRAME" val="{&quot;height&quot;:456.894496363164,&quot;left&quot;:0,&quot;top&quot;:176.10550363683592,&quot;width&quot;:951.85}"/>
</p:tagLst>
</file>

<file path=ppt/tags/tag360.xml><?xml version="1.0" encoding="utf-8"?>
<p:tagLst xmlns:p="http://schemas.openxmlformats.org/presentationml/2006/main">
  <p:tag name="KSO_WM_BEAUTIFY_FLAG" val="#wm#"/>
  <p:tag name="KSO_WM_TEMPLATE_CATEGORY" val="diagram"/>
  <p:tag name="KSO_WM_TEMPLATE_INDEX" val="20194851"/>
  <p:tag name="KSO_WM_SLIDE_ID" val="diagram20194851_1"/>
  <p:tag name="KSO_WM_TEMPLATE_SUBCATEGORY" val="0"/>
  <p:tag name="KSO_WM_TEMPLATE_MASTER_TYPE" val="0"/>
  <p:tag name="KSO_WM_TEMPLATE_COLOR_TYPE" val="0"/>
  <p:tag name="KSO_WM_SLIDE_ITEM_CNT" val="0"/>
  <p:tag name="KSO_WM_SLIDE_INDEX" val="1"/>
  <p:tag name="KSO_WM_TEMPLATE_MASTER_THUMB_INDEX" val="0"/>
  <p:tag name="KSO_WM_UNIT_SHOW_EDIT_AREA_INDICATION" val="0"/>
  <p:tag name="KSO_WM_TAG_VERSION" val="1.0"/>
  <p:tag name="KSO_WM_SLIDE_LAYOUT" val="a_f"/>
  <p:tag name="KSO_WM_SLIDE_LAYOUT_CNT" val="1_2"/>
  <p:tag name="KSO_WM_SLIDE_TYPE" val="text"/>
  <p:tag name="KSO_WM_SLIDE_SUBTYPE" val="pureTxt"/>
  <p:tag name="KSO_WM_SLIDE_SIZE" val="960*540"/>
  <p:tag name="KSO_WM_SLIDE_POSITION" val="0*0"/>
</p:tagLst>
</file>

<file path=ppt/tags/tag361.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
  <p:tag name="KSO_WM_UNIT_ID" val="diagram20194851_1*i*1"/>
  <p:tag name="KSO_WM_TEMPLATE_CATEGORY" val="diagram"/>
  <p:tag name="KSO_WM_TEMPLATE_INDEX" val="20194851"/>
  <p:tag name="KSO_WM_UNIT_LAYERLEVEL" val="1"/>
  <p:tag name="KSO_WM_TAG_VERSION" val="1.0"/>
  <p:tag name="KSO_WM_BEAUTIFY_FLAG" val="#wm#"/>
</p:tagLst>
</file>

<file path=ppt/tags/tag362.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2"/>
  <p:tag name="KSO_WM_UNIT_ID" val="diagram20194851_1*i*2"/>
  <p:tag name="KSO_WM_TEMPLATE_CATEGORY" val="diagram"/>
  <p:tag name="KSO_WM_TEMPLATE_INDEX" val="20194851"/>
  <p:tag name="KSO_WM_UNIT_LAYERLEVEL" val="1"/>
  <p:tag name="KSO_WM_TAG_VERSION" val="1.0"/>
  <p:tag name="KSO_WM_BEAUTIFY_FLAG" val="#wm#"/>
</p:tagLst>
</file>

<file path=ppt/tags/tag363.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3"/>
  <p:tag name="KSO_WM_UNIT_ID" val="diagram20194851_1*i*3"/>
  <p:tag name="KSO_WM_TEMPLATE_CATEGORY" val="diagram"/>
  <p:tag name="KSO_WM_TEMPLATE_INDEX" val="20194851"/>
  <p:tag name="KSO_WM_UNIT_LAYERLEVEL" val="1"/>
  <p:tag name="KSO_WM_TAG_VERSION" val="1.0"/>
  <p:tag name="KSO_WM_BEAUTIFY_FLAG" val="#wm#"/>
</p:tagLst>
</file>

<file path=ppt/tags/tag364.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5"/>
  <p:tag name="KSO_WM_UNIT_ID" val="diagram20194851_1*i*5"/>
  <p:tag name="KSO_WM_TEMPLATE_CATEGORY" val="diagram"/>
  <p:tag name="KSO_WM_TEMPLATE_INDEX" val="20194851"/>
  <p:tag name="KSO_WM_UNIT_LAYERLEVEL" val="1"/>
  <p:tag name="KSO_WM_TAG_VERSION" val="1.0"/>
  <p:tag name="KSO_WM_BEAUTIFY_FLAG" val="#wm#"/>
</p:tagLst>
</file>

<file path=ppt/tags/tag365.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6"/>
  <p:tag name="KSO_WM_UNIT_ID" val="diagram20194851_1*i*6"/>
  <p:tag name="KSO_WM_TEMPLATE_CATEGORY" val="diagram"/>
  <p:tag name="KSO_WM_TEMPLATE_INDEX" val="20194851"/>
  <p:tag name="KSO_WM_UNIT_LAYERLEVEL" val="1"/>
  <p:tag name="KSO_WM_TAG_VERSION" val="1.0"/>
  <p:tag name="KSO_WM_BEAUTIFY_FLAG" val="#wm#"/>
</p:tagLst>
</file>

<file path=ppt/tags/tag366.xml><?xml version="1.0" encoding="utf-8"?>
<p:tagLst xmlns:p="http://schemas.openxmlformats.org/presentationml/2006/main">
  <p:tag name="KSO_WM_UNIT_TEXT_PART_ID_V2" val="d-5-1"/>
  <p:tag name="KSO_WM_UNIT_PRESET_TEXT" val="点击此处添加正文，文字是您思想的提炼，请言简意赅的阐述您的观点。&#13;根据需要您可以酌情增减文字，以便观者可以准确的理解您所传达的完整信息。为了最终演示发布的良好效果，请您尽量提炼思想的精髓。"/>
  <p:tag name="KSO_WM_UNIT_NOCLEAR" val="1"/>
  <p:tag name="KSO_WM_UNIT_SHOW_EDIT_AREA_INDICATION" val="0"/>
  <p:tag name="KSO_WM_UNIT_VALUE" val="147"/>
  <p:tag name="KSO_WM_UNIT_HIGHLIGHT" val="0"/>
  <p:tag name="KSO_WM_UNIT_COMPATIBLE" val="0"/>
  <p:tag name="KSO_WM_UNIT_DIAGRAM_ISNUMVISUAL" val="0"/>
  <p:tag name="KSO_WM_UNIT_DIAGRAM_IS_NEED_ADD_PATH_ANIM" val="0"/>
  <p:tag name="KSO_WM_UNIT_DIAGRAM_ISREFERUNIT" val="0"/>
  <p:tag name="KSO_WM_UNIT_TYPE" val="f"/>
  <p:tag name="KSO_WM_UNIT_INDEX" val="1"/>
  <p:tag name="KSO_WM_UNIT_ID" val="diagram20194851_1*f*1"/>
  <p:tag name="KSO_WM_TEMPLATE_CATEGORY" val="diagram"/>
  <p:tag name="KSO_WM_TEMPLATE_INDEX" val="20194851"/>
  <p:tag name="KSO_WM_UNIT_LAYERLEVEL" val="1"/>
  <p:tag name="KSO_WM_TAG_VERSION" val="1.0"/>
  <p:tag name="KSO_WM_BEAUTIFY_FLAG" val="#wm#"/>
</p:tagLst>
</file>

<file path=ppt/tags/tag367.xml><?xml version="1.0" encoding="utf-8"?>
<p:tagLst xmlns:p="http://schemas.openxmlformats.org/presentationml/2006/main">
  <p:tag name="KSO_WM_UNIT_TEXT_PART_ID_V2" val="a-4-1"/>
  <p:tag name="KSO_WM_UNIT_ISCONTENTSTITLE" val="0"/>
  <p:tag name="KSO_WM_UNIT_PRESET_TEXT" val="单击此处可添加您的大标题内容"/>
  <p:tag name="KSO_WM_UNIT_NOCLEAR" val="0"/>
  <p:tag name="KSO_WM_UNIT_SHOW_EDIT_AREA_INDICATION" val="0"/>
  <p:tag name="KSO_WM_UNIT_VALUE" val="25"/>
  <p:tag name="KSO_WM_UNIT_HIGHLIGHT" val="0"/>
  <p:tag name="KSO_WM_UNIT_COMPATIBLE" val="0"/>
  <p:tag name="KSO_WM_UNIT_DIAGRAM_ISNUMVISUAL" val="0"/>
  <p:tag name="KSO_WM_UNIT_DIAGRAM_IS_NEED_ADD_PATH_ANIM" val="0"/>
  <p:tag name="KSO_WM_UNIT_DIAGRAM_ISREFERUNIT" val="0"/>
  <p:tag name="KSO_WM_UNIT_TYPE" val="a"/>
  <p:tag name="KSO_WM_UNIT_INDEX" val="1"/>
  <p:tag name="KSO_WM_UNIT_ID" val="diagram20194851_1*a*1"/>
  <p:tag name="KSO_WM_TEMPLATE_CATEGORY" val="diagram"/>
  <p:tag name="KSO_WM_TEMPLATE_INDEX" val="20194851"/>
  <p:tag name="KSO_WM_UNIT_LAYERLEVEL" val="1"/>
  <p:tag name="KSO_WM_TAG_VERSION" val="1.0"/>
  <p:tag name="KSO_WM_BEAUTIFY_FLAG" val="#wm#"/>
</p:tagLst>
</file>

<file path=ppt/tags/tag368.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7"/>
  <p:tag name="KSO_WM_UNIT_ID" val="diagram20194851_1*i*7"/>
  <p:tag name="KSO_WM_TEMPLATE_CATEGORY" val="diagram"/>
  <p:tag name="KSO_WM_TEMPLATE_INDEX" val="20194851"/>
  <p:tag name="KSO_WM_UNIT_LAYERLEVEL" val="1"/>
  <p:tag name="KSO_WM_TAG_VERSION" val="1.0"/>
  <p:tag name="KSO_WM_BEAUTIFY_FLAG" val="#wm#"/>
</p:tagLst>
</file>

<file path=ppt/tags/tag369.xml><?xml version="1.0" encoding="utf-8"?>
<p:tagLst xmlns:p="http://schemas.openxmlformats.org/presentationml/2006/main">
  <p:tag name="KSO_WM_BEAUTIFY_FLAG" val="#wm#"/>
  <p:tag name="KSO_WM_TEMPLATE_CATEGORY" val="diagram"/>
  <p:tag name="KSO_WM_TEMPLATE_INDEX" val="20194851"/>
  <p:tag name="KSO_WM_SLIDE_ID" val="diagram20194851_1"/>
  <p:tag name="KSO_WM_TEMPLATE_SUBCATEGORY" val="0"/>
  <p:tag name="KSO_WM_TEMPLATE_MASTER_TYPE" val="0"/>
  <p:tag name="KSO_WM_TEMPLATE_COLOR_TYPE" val="0"/>
  <p:tag name="KSO_WM_SLIDE_ITEM_CNT" val="0"/>
  <p:tag name="KSO_WM_SLIDE_INDEX" val="1"/>
  <p:tag name="KSO_WM_TEMPLATE_MASTER_THUMB_INDEX" val="0"/>
  <p:tag name="KSO_WM_UNIT_SHOW_EDIT_AREA_INDICATION" val="0"/>
  <p:tag name="KSO_WM_TAG_VERSION" val="1.0"/>
  <p:tag name="KSO_WM_SLIDE_LAYOUT" val="a_f"/>
  <p:tag name="KSO_WM_SLIDE_LAYOUT_CNT" val="1_2"/>
  <p:tag name="KSO_WM_SLIDE_TYPE" val="text"/>
  <p:tag name="KSO_WM_SLIDE_SUBTYPE" val="pureTxt"/>
  <p:tag name="KSO_WM_SLIDE_SIZE" val="960*540"/>
  <p:tag name="KSO_WM_SLIDE_POSITION" val="0*0"/>
</p:tagLst>
</file>

<file path=ppt/tags/tag37.xml><?xml version="1.0" encoding="utf-8"?>
<p:tagLst xmlns:p="http://schemas.openxmlformats.org/presentationml/2006/main">
  <p:tag name="KSO_WM_UNIT_TIMELINE_IDINGROUP" val="6"/>
  <p:tag name="KSO_WM_UNIT_TIMELINE_EMPHASIS_ID" val="5"/>
  <p:tag name="KSO_WM_UNIT_ISCONTENTSTITLE" val="0"/>
  <p:tag name="KSO_WM_UNIT_PRESET_TEXT" val="事件内容标题"/>
  <p:tag name="KSO_WM_UNIT_NOCLEAR" val="0"/>
  <p:tag name="KSO_WM_UNIT_VALUE" val="7"/>
  <p:tag name="KSO_WM_UNIT_HIGHLIGHT" val="0"/>
  <p:tag name="KSO_WM_UNIT_COMPATIBLE" val="0"/>
  <p:tag name="KSO_WM_UNIT_DIAGRAM_ISNUMVISUAL" val="0"/>
  <p:tag name="KSO_WM_UNIT_DIAGRAM_ISREFERUNIT" val="0"/>
  <p:tag name="KSO_WM_DIAGRAM_GROUP_CODE" val="m1-1"/>
  <p:tag name="KSO_WM_UNIT_TYPE" val="m_h_h_a"/>
  <p:tag name="KSO_WM_UNIT_INDEX" val="1_1_1_1"/>
  <p:tag name="KSO_WM_UNIT_ID" val="diagram20191579_10*m_h_h_a*1_1_1_1"/>
  <p:tag name="KSO_WM_TEMPLATE_CATEGORY" val="diagram"/>
  <p:tag name="KSO_WM_TEMPLATE_INDEX" val="20191579"/>
  <p:tag name="KSO_WM_UNIT_LAYERLEVEL" val="1_1_1_1"/>
  <p:tag name="KSO_WM_TAG_VERSION" val="1.0"/>
  <p:tag name="KSO_WM_BEAUTIFY_FLAG" val="#wm#"/>
  <p:tag name="KSO_WM_UNIT_TEXT_FILL_FORE_SCHEMECOLOR_INDEX" val="13"/>
  <p:tag name="KSO_WM_UNIT_TEXT_FILL_TYPE" val="1"/>
  <p:tag name="KSO_WM_UNIT_USESOURCEFORMAT_APPLY" val="1"/>
  <p:tag name="KSO_WM_DIAGRAM_VIRTUALLY_FRAME" val="{&quot;height&quot;:456.894496363164,&quot;left&quot;:0,&quot;top&quot;:176.10550363683592,&quot;width&quot;:951.85}"/>
</p:tagLst>
</file>

<file path=ppt/tags/tag370.xml><?xml version="1.0" encoding="utf-8"?>
<p:tagLst xmlns:p="http://schemas.openxmlformats.org/presentationml/2006/main">
  <p:tag name="KSO_WM_UNIT_TIMELINE_IDINGROUP" val="1"/>
  <p:tag name="KSO_WM_UNIT_TIMELINE_EMPHASIS_ID" val="1"/>
  <p:tag name="KSO_WM_UNIT_HIGHLIGHT" val="0"/>
  <p:tag name="KSO_WM_UNIT_COMPATIBLE" val="0"/>
  <p:tag name="KSO_WM_DIAGRAM_GROUP_CODE" val="m1-1"/>
  <p:tag name="KSO_WM_UNIT_TYPE" val="m_h_i"/>
  <p:tag name="KSO_WM_UNIT_INDEX" val="1_1_4"/>
  <p:tag name="KSO_WM_UNIT_ID" val="diagram20191580_8*m_h_i*1_1_4"/>
  <p:tag name="KSO_WM_TEMPLATE_CATEGORY" val="diagram"/>
  <p:tag name="KSO_WM_TEMPLATE_INDEX" val="20191580"/>
  <p:tag name="KSO_WM_UNIT_LAYERLEVEL" val="1_1_1"/>
  <p:tag name="KSO_WM_TAG_VERSION" val="1.0"/>
  <p:tag name="KSO_WM_BEAUTIFY_FLAG" val="#wm#"/>
  <p:tag name="KSO_WM_UNIT_DIAGRAM_ISNUMVISUAL" val="0"/>
  <p:tag name="KSO_WM_UNIT_DIAGRAM_ISREFERUNIT" val="0"/>
  <p:tag name="KSO_WM_UNIT_LINE_FORE_SCHEMECOLOR_INDEX" val="5"/>
  <p:tag name="KSO_WM_UNIT_LINE_FILL_TYPE" val="2"/>
  <p:tag name="KSO_WM_UNIT_USESOURCEFORMAT_APPLY" val="1"/>
</p:tagLst>
</file>

<file path=ppt/tags/tag371.xml><?xml version="1.0" encoding="utf-8"?>
<p:tagLst xmlns:p="http://schemas.openxmlformats.org/presentationml/2006/main">
  <p:tag name="KSO_WM_UNIT_TIMELINE_IDINGROUP" val="2"/>
  <p:tag name="KSO_WM_UNIT_TIMELINE_EMPHASIS_ID" val="2"/>
  <p:tag name="KSO_WM_UNIT_VALUE" val="24"/>
  <p:tag name="KSO_WM_UNIT_HIGHLIGHT" val="0"/>
  <p:tag name="KSO_WM_UNIT_COMPATIBLE" val="0"/>
  <p:tag name="KSO_WM_DIAGRAM_GROUP_CODE" val="m1-1"/>
  <p:tag name="KSO_WM_UNIT_TYPE" val="m_h_h_f"/>
  <p:tag name="KSO_WM_UNIT_INDEX" val="1_1_1_1"/>
  <p:tag name="KSO_WM_UNIT_ID" val="diagram20191580_8*m_h_h_f*1_1_1_1"/>
  <p:tag name="KSO_WM_TEMPLATE_CATEGORY" val="diagram"/>
  <p:tag name="KSO_WM_TEMPLATE_INDEX" val="20191580"/>
  <p:tag name="KSO_WM_UNIT_LAYERLEVEL" val="1_1_1_1"/>
  <p:tag name="KSO_WM_TAG_VERSION" val="1.0"/>
  <p:tag name="KSO_WM_BEAUTIFY_FLAG" val="#wm#"/>
  <p:tag name="KSO_WM_UNIT_PRESET_TEXT" val="简单地描述该时间点发生的一些事件"/>
  <p:tag name="KSO_WM_UNIT_NOCLEAR" val="0"/>
  <p:tag name="KSO_WM_UNIT_DIAGRAM_ISNUMVISUAL" val="0"/>
  <p:tag name="KSO_WM_UNIT_DIAGRAM_ISREFERUNIT" val="0"/>
  <p:tag name="KSO_WM_UNIT_TEXT_FILL_FORE_SCHEMECOLOR_INDEX" val="14"/>
  <p:tag name="KSO_WM_UNIT_TEXT_FILL_TYPE" val="1"/>
  <p:tag name="KSO_WM_UNIT_USESOURCEFORMAT_APPLY" val="1"/>
</p:tagLst>
</file>

<file path=ppt/tags/tag372.xml><?xml version="1.0" encoding="utf-8"?>
<p:tagLst xmlns:p="http://schemas.openxmlformats.org/presentationml/2006/main">
  <p:tag name="KSO_WM_UNIT_TIMELINE_IDINGROUP" val="3"/>
  <p:tag name="KSO_WM_UNIT_TIMELINE_EMPHASIS_ID" val="3"/>
  <p:tag name="KSO_WM_UNIT_ISCONTENTSTITLE" val="0"/>
  <p:tag name="KSO_WM_UNIT_VALUE" val="2"/>
  <p:tag name="KSO_WM_UNIT_HIGHLIGHT" val="0"/>
  <p:tag name="KSO_WM_UNIT_COMPATIBLE" val="0"/>
  <p:tag name="KSO_WM_DIAGRAM_GROUP_CODE" val="m1-1"/>
  <p:tag name="KSO_WM_UNIT_TYPE" val="m_h_a"/>
  <p:tag name="KSO_WM_UNIT_INDEX" val="1_1_1"/>
  <p:tag name="KSO_WM_UNIT_ID" val="diagram20191580_8*m_h_a*1_1_1"/>
  <p:tag name="KSO_WM_TEMPLATE_CATEGORY" val="diagram"/>
  <p:tag name="KSO_WM_TEMPLATE_INDEX" val="20191580"/>
  <p:tag name="KSO_WM_UNIT_LAYERLEVEL" val="1_1_1"/>
  <p:tag name="KSO_WM_TAG_VERSION" val="1.0"/>
  <p:tag name="KSO_WM_BEAUTIFY_FLAG" val="#wm#"/>
  <p:tag name="KSO_WM_UNIT_PRESET_TEXT" val="2017"/>
  <p:tag name="KSO_WM_UNIT_NOCLEAR" val="0"/>
  <p:tag name="KSO_WM_UNIT_DIAGRAM_ISNUMVISUAL" val="0"/>
  <p:tag name="KSO_WM_UNIT_DIAGRAM_ISREFERUNIT" val="0"/>
  <p:tag name="KSO_WM_UNIT_TEXT_FILL_FORE_SCHEMECOLOR_INDEX" val="5"/>
  <p:tag name="KSO_WM_UNIT_TEXT_FILL_TYPE" val="1"/>
  <p:tag name="KSO_WM_UNIT_USESOURCEFORMAT_APPLY" val="1"/>
</p:tagLst>
</file>

<file path=ppt/tags/tag373.xml><?xml version="1.0" encoding="utf-8"?>
<p:tagLst xmlns:p="http://schemas.openxmlformats.org/presentationml/2006/main">
  <p:tag name="KSO_WM_UNIT_TIMELINE_IDINGROUP" val="4"/>
  <p:tag name="KSO_WM_UNIT_TIMELINE_EMPHASIS_ID" val="4"/>
  <p:tag name="KSO_WM_UNIT_HIGHLIGHT" val="0"/>
  <p:tag name="KSO_WM_UNIT_COMPATIBLE" val="0"/>
  <p:tag name="KSO_WM_DIAGRAM_GROUP_CODE" val="m1-1"/>
  <p:tag name="KSO_WM_UNIT_TYPE" val="m_h_i"/>
  <p:tag name="KSO_WM_UNIT_INDEX" val="1_1_1"/>
  <p:tag name="KSO_WM_UNIT_ID" val="diagram20191580_8*m_h_i*1_1_1"/>
  <p:tag name="KSO_WM_TEMPLATE_CATEGORY" val="diagram"/>
  <p:tag name="KSO_WM_TEMPLATE_INDEX" val="20191580"/>
  <p:tag name="KSO_WM_UNIT_LAYERLEVEL" val="1_1_1"/>
  <p:tag name="KSO_WM_TAG_VERSION" val="1.0"/>
  <p:tag name="KSO_WM_BEAUTIFY_FLAG" val="#wm#"/>
  <p:tag name="KSO_WM_UNIT_DIAGRAM_ISNUMVISUAL" val="0"/>
  <p:tag name="KSO_WM_UNIT_DIAGRAM_ISREFERUNIT" val="0"/>
  <p:tag name="KSO_WM_UNIT_FILL_FORE_SCHEMECOLOR_INDEX" val="14"/>
  <p:tag name="KSO_WM_UNIT_FILL_TYPE" val="1"/>
  <p:tag name="KSO_WM_UNIT_LINE_FORE_SCHEMECOLOR_INDEX" val="5"/>
  <p:tag name="KSO_WM_UNIT_LINE_FILL_TYPE" val="2"/>
  <p:tag name="KSO_WM_UNIT_TEXT_FILL_FORE_SCHEMECOLOR_INDEX" val="2"/>
  <p:tag name="KSO_WM_UNIT_TEXT_FILL_TYPE" val="1"/>
  <p:tag name="KSO_WM_UNIT_USESOURCEFORMAT_APPLY" val="1"/>
</p:tagLst>
</file>

<file path=ppt/tags/tag374.xml><?xml version="1.0" encoding="utf-8"?>
<p:tagLst xmlns:p="http://schemas.openxmlformats.org/presentationml/2006/main">
  <p:tag name="KSO_WM_UNIT_TIMELINE_IDINGROUP" val="5"/>
  <p:tag name="KSO_WM_UNIT_TIMELINE_EMPHASIS_ID" val="5"/>
  <p:tag name="KSO_WM_UNIT_HIGHLIGHT" val="0"/>
  <p:tag name="KSO_WM_UNIT_COMPATIBLE" val="0"/>
  <p:tag name="KSO_WM_DIAGRAM_GROUP_CODE" val="m1-1"/>
  <p:tag name="KSO_WM_UNIT_TYPE" val="m_h_i"/>
  <p:tag name="KSO_WM_UNIT_INDEX" val="1_1_2"/>
  <p:tag name="KSO_WM_UNIT_ID" val="diagram20191580_8*m_h_i*1_1_2"/>
  <p:tag name="KSO_WM_TEMPLATE_CATEGORY" val="diagram"/>
  <p:tag name="KSO_WM_TEMPLATE_INDEX" val="20191580"/>
  <p:tag name="KSO_WM_UNIT_LAYERLEVEL" val="1_1_1"/>
  <p:tag name="KSO_WM_TAG_VERSION" val="1.0"/>
  <p:tag name="KSO_WM_BEAUTIFY_FLAG" val="#wm#"/>
  <p:tag name="KSO_WM_UNIT_DIAGRAM_ISNUMVISUAL" val="0"/>
  <p:tag name="KSO_WM_UNIT_DIAGRAM_ISREFERUNIT" val="0"/>
  <p:tag name="KSO_WM_UNIT_LINE_FORE_SCHEMECOLOR_INDEX" val="5"/>
  <p:tag name="KSO_WM_UNIT_LINE_FILL_TYPE" val="2"/>
  <p:tag name="KSO_WM_UNIT_USESOURCEFORMAT_APPLY" val="1"/>
</p:tagLst>
</file>

<file path=ppt/tags/tag375.xml><?xml version="1.0" encoding="utf-8"?>
<p:tagLst xmlns:p="http://schemas.openxmlformats.org/presentationml/2006/main">
  <p:tag name="KSO_WM_UNIT_TIMELINE_IDINGROUP" val="6"/>
  <p:tag name="KSO_WM_UNIT_TIMELINE_EMPHASIS_ID" val="6"/>
  <p:tag name="KSO_WM_UNIT_HIGHLIGHT" val="0"/>
  <p:tag name="KSO_WM_UNIT_COMPATIBLE" val="0"/>
  <p:tag name="KSO_WM_DIAGRAM_GROUP_CODE" val="m1-1"/>
  <p:tag name="KSO_WM_UNIT_TYPE" val="m_h_i"/>
  <p:tag name="KSO_WM_UNIT_INDEX" val="1_1_3"/>
  <p:tag name="KSO_WM_UNIT_ID" val="diagram20191580_8*m_h_i*1_1_3"/>
  <p:tag name="KSO_WM_TEMPLATE_CATEGORY" val="diagram"/>
  <p:tag name="KSO_WM_TEMPLATE_INDEX" val="20191580"/>
  <p:tag name="KSO_WM_UNIT_LAYERLEVEL" val="1_1_1"/>
  <p:tag name="KSO_WM_TAG_VERSION" val="1.0"/>
  <p:tag name="KSO_WM_BEAUTIFY_FLAG" val="#wm#"/>
  <p:tag name="KSO_WM_UNIT_DIAGRAM_ISNUMVISUAL" val="0"/>
  <p:tag name="KSO_WM_UNIT_DIAGRAM_ISREFERUNIT" val="0"/>
  <p:tag name="KSO_WM_UNIT_FILL_FORE_SCHEMECOLOR_INDEX" val="5"/>
  <p:tag name="KSO_WM_UNIT_FILL_TYPE" val="1"/>
  <p:tag name="KSO_WM_UNIT_TEXT_FILL_FORE_SCHEMECOLOR_INDEX" val="2"/>
  <p:tag name="KSO_WM_UNIT_TEXT_FILL_TYPE" val="1"/>
  <p:tag name="KSO_WM_UNIT_USESOURCEFORMAT_APPLY" val="1"/>
</p:tagLst>
</file>

<file path=ppt/tags/tag376.xml><?xml version="1.0" encoding="utf-8"?>
<p:tagLst xmlns:p="http://schemas.openxmlformats.org/presentationml/2006/main">
  <p:tag name="KSO_WM_UNIT_TIMELINE_IDINGROUP" val="7"/>
  <p:tag name="KSO_WM_UNIT_TIMELINE_EMPHASIS_ID" val="7"/>
  <p:tag name="KSO_WM_UNIT_ISCONTENTSTITLE" val="0"/>
  <p:tag name="KSO_WM_UNIT_VALUE" val="7"/>
  <p:tag name="KSO_WM_UNIT_HIGHLIGHT" val="0"/>
  <p:tag name="KSO_WM_UNIT_COMPATIBLE" val="0"/>
  <p:tag name="KSO_WM_DIAGRAM_GROUP_CODE" val="m1-1"/>
  <p:tag name="KSO_WM_UNIT_TYPE" val="m_h_h_a"/>
  <p:tag name="KSO_WM_UNIT_INDEX" val="1_1_1_1"/>
  <p:tag name="KSO_WM_UNIT_ID" val="diagram20191580_8*m_h_h_a*1_1_1_1"/>
  <p:tag name="KSO_WM_TEMPLATE_CATEGORY" val="diagram"/>
  <p:tag name="KSO_WM_TEMPLATE_INDEX" val="20191580"/>
  <p:tag name="KSO_WM_UNIT_LAYERLEVEL" val="1_1_1_1"/>
  <p:tag name="KSO_WM_TAG_VERSION" val="1.0"/>
  <p:tag name="KSO_WM_BEAUTIFY_FLAG" val="#wm#"/>
  <p:tag name="KSO_WM_UNIT_PRESET_TEXT" val="事件内容标题"/>
  <p:tag name="KSO_WM_UNIT_NOCLEAR" val="0"/>
  <p:tag name="KSO_WM_UNIT_DIAGRAM_ISNUMVISUAL" val="0"/>
  <p:tag name="KSO_WM_UNIT_DIAGRAM_ISREFERUNIT" val="0"/>
  <p:tag name="KSO_WM_UNIT_TEXT_FILL_FORE_SCHEMECOLOR_INDEX" val="13"/>
  <p:tag name="KSO_WM_UNIT_TEXT_FILL_TYPE" val="1"/>
  <p:tag name="KSO_WM_UNIT_USESOURCEFORMAT_APPLY" val="1"/>
</p:tagLst>
</file>

<file path=ppt/tags/tag377.xml><?xml version="1.0" encoding="utf-8"?>
<p:tagLst xmlns:p="http://schemas.openxmlformats.org/presentationml/2006/main">
  <p:tag name="KSO_WM_UNIT_TIMELINE_IDINGROUP" val="1"/>
  <p:tag name="KSO_WM_UNIT_TIMELINE_EMPHASIS_ID" val="1"/>
  <p:tag name="KSO_WM_UNIT_HIGHLIGHT" val="0"/>
  <p:tag name="KSO_WM_UNIT_COMPATIBLE" val="0"/>
  <p:tag name="KSO_WM_DIAGRAM_GROUP_CODE" val="m1-1"/>
  <p:tag name="KSO_WM_UNIT_TYPE" val="m_h_i"/>
  <p:tag name="KSO_WM_UNIT_INDEX" val="1_2_4"/>
  <p:tag name="KSO_WM_UNIT_ID" val="diagram20191580_8*m_h_i*1_2_4"/>
  <p:tag name="KSO_WM_TEMPLATE_CATEGORY" val="diagram"/>
  <p:tag name="KSO_WM_TEMPLATE_INDEX" val="20191580"/>
  <p:tag name="KSO_WM_UNIT_LAYERLEVEL" val="1_1_1"/>
  <p:tag name="KSO_WM_TAG_VERSION" val="1.0"/>
  <p:tag name="KSO_WM_BEAUTIFY_FLAG" val="#wm#"/>
  <p:tag name="KSO_WM_UNIT_DIAGRAM_ISNUMVISUAL" val="0"/>
  <p:tag name="KSO_WM_UNIT_DIAGRAM_ISREFERUNIT" val="0"/>
  <p:tag name="KSO_WM_UNIT_LINE_FORE_SCHEMECOLOR_INDEX" val="6"/>
  <p:tag name="KSO_WM_UNIT_LINE_FILL_TYPE" val="2"/>
  <p:tag name="KSO_WM_UNIT_USESOURCEFORMAT_APPLY" val="1"/>
</p:tagLst>
</file>

<file path=ppt/tags/tag378.xml><?xml version="1.0" encoding="utf-8"?>
<p:tagLst xmlns:p="http://schemas.openxmlformats.org/presentationml/2006/main">
  <p:tag name="KSO_WM_UNIT_TIMELINE_IDINGROUP" val="2"/>
  <p:tag name="KSO_WM_UNIT_TIMELINE_EMPHASIS_ID" val="2"/>
  <p:tag name="KSO_WM_UNIT_VALUE" val="24"/>
  <p:tag name="KSO_WM_UNIT_HIGHLIGHT" val="0"/>
  <p:tag name="KSO_WM_UNIT_COMPATIBLE" val="0"/>
  <p:tag name="KSO_WM_DIAGRAM_GROUP_CODE" val="m1-1"/>
  <p:tag name="KSO_WM_UNIT_TYPE" val="m_h_h_f"/>
  <p:tag name="KSO_WM_UNIT_INDEX" val="1_2_1_1"/>
  <p:tag name="KSO_WM_UNIT_ID" val="diagram20191580_8*m_h_h_f*1_2_1_1"/>
  <p:tag name="KSO_WM_TEMPLATE_CATEGORY" val="diagram"/>
  <p:tag name="KSO_WM_TEMPLATE_INDEX" val="20191580"/>
  <p:tag name="KSO_WM_UNIT_LAYERLEVEL" val="1_1_1_1"/>
  <p:tag name="KSO_WM_TAG_VERSION" val="1.0"/>
  <p:tag name="KSO_WM_BEAUTIFY_FLAG" val="#wm#"/>
  <p:tag name="KSO_WM_UNIT_PRESET_TEXT" val="简单地描述该时间点发生的一些事件"/>
  <p:tag name="KSO_WM_UNIT_NOCLEAR" val="0"/>
  <p:tag name="KSO_WM_UNIT_DIAGRAM_ISNUMVISUAL" val="0"/>
  <p:tag name="KSO_WM_UNIT_DIAGRAM_ISREFERUNIT" val="0"/>
  <p:tag name="KSO_WM_UNIT_TEXT_FILL_FORE_SCHEMECOLOR_INDEX" val="14"/>
  <p:tag name="KSO_WM_UNIT_TEXT_FILL_TYPE" val="1"/>
  <p:tag name="KSO_WM_UNIT_USESOURCEFORMAT_APPLY" val="1"/>
</p:tagLst>
</file>

<file path=ppt/tags/tag379.xml><?xml version="1.0" encoding="utf-8"?>
<p:tagLst xmlns:p="http://schemas.openxmlformats.org/presentationml/2006/main">
  <p:tag name="KSO_WM_UNIT_TIMELINE_IDINGROUP" val="3"/>
  <p:tag name="KSO_WM_UNIT_TIMELINE_EMPHASIS_ID" val="3"/>
  <p:tag name="KSO_WM_UNIT_ISCONTENTSTITLE" val="0"/>
  <p:tag name="KSO_WM_UNIT_VALUE" val="2"/>
  <p:tag name="KSO_WM_UNIT_HIGHLIGHT" val="0"/>
  <p:tag name="KSO_WM_UNIT_COMPATIBLE" val="0"/>
  <p:tag name="KSO_WM_DIAGRAM_GROUP_CODE" val="m1-1"/>
  <p:tag name="KSO_WM_UNIT_TYPE" val="m_h_a"/>
  <p:tag name="KSO_WM_UNIT_INDEX" val="1_2_1"/>
  <p:tag name="KSO_WM_UNIT_ID" val="diagram20191580_8*m_h_a*1_2_1"/>
  <p:tag name="KSO_WM_TEMPLATE_CATEGORY" val="diagram"/>
  <p:tag name="KSO_WM_TEMPLATE_INDEX" val="20191580"/>
  <p:tag name="KSO_WM_UNIT_LAYERLEVEL" val="1_1_1"/>
  <p:tag name="KSO_WM_TAG_VERSION" val="1.0"/>
  <p:tag name="KSO_WM_BEAUTIFY_FLAG" val="#wm#"/>
  <p:tag name="KSO_WM_UNIT_PRESET_TEXT" val="2018"/>
  <p:tag name="KSO_WM_UNIT_NOCLEAR" val="0"/>
  <p:tag name="KSO_WM_UNIT_DIAGRAM_ISNUMVISUAL" val="0"/>
  <p:tag name="KSO_WM_UNIT_DIAGRAM_ISREFERUNIT" val="0"/>
  <p:tag name="KSO_WM_UNIT_TEXT_FILL_FORE_SCHEMECOLOR_INDEX" val="6"/>
  <p:tag name="KSO_WM_UNIT_TEXT_FILL_TYPE" val="1"/>
  <p:tag name="KSO_WM_UNIT_USESOURCEFORMAT_APPLY" val="1"/>
</p:tagLst>
</file>

<file path=ppt/tags/tag38.xml><?xml version="1.0" encoding="utf-8"?>
<p:tagLst xmlns:p="http://schemas.openxmlformats.org/presentationml/2006/main">
  <p:tag name="KSO_WM_UNIT_TIMELINE_IDINGROUP" val="7"/>
  <p:tag name="KSO_WM_UNIT_TIMELINE_EMPHASIS_ID" val="6"/>
  <p:tag name="KSO_WM_UNIT_PRESET_TEXT" val="简单地描述该时间点发生的一些事件"/>
  <p:tag name="KSO_WM_UNIT_NOCLEAR" val="0"/>
  <p:tag name="KSO_WM_UNIT_VALUE" val="24"/>
  <p:tag name="KSO_WM_UNIT_HIGHLIGHT" val="0"/>
  <p:tag name="KSO_WM_UNIT_COMPATIBLE" val="0"/>
  <p:tag name="KSO_WM_UNIT_DIAGRAM_ISNUMVISUAL" val="0"/>
  <p:tag name="KSO_WM_UNIT_DIAGRAM_ISREFERUNIT" val="0"/>
  <p:tag name="KSO_WM_DIAGRAM_GROUP_CODE" val="m1-1"/>
  <p:tag name="KSO_WM_UNIT_TYPE" val="m_h_h_f"/>
  <p:tag name="KSO_WM_UNIT_INDEX" val="1_1_1_1"/>
  <p:tag name="KSO_WM_UNIT_ID" val="diagram20191579_10*m_h_h_f*1_1_1_1"/>
  <p:tag name="KSO_WM_TEMPLATE_CATEGORY" val="diagram"/>
  <p:tag name="KSO_WM_TEMPLATE_INDEX" val="20191579"/>
  <p:tag name="KSO_WM_UNIT_LAYERLEVEL" val="1_1_1_1"/>
  <p:tag name="KSO_WM_TAG_VERSION" val="1.0"/>
  <p:tag name="KSO_WM_BEAUTIFY_FLAG" val="#wm#"/>
  <p:tag name="KSO_WM_UNIT_TEXT_FILL_FORE_SCHEMECOLOR_INDEX" val="13"/>
  <p:tag name="KSO_WM_UNIT_TEXT_FILL_TYPE" val="1"/>
  <p:tag name="KSO_WM_UNIT_USESOURCEFORMAT_APPLY" val="1"/>
  <p:tag name="KSO_WM_DIAGRAM_VIRTUALLY_FRAME" val="{&quot;height&quot;:456.894496363164,&quot;left&quot;:0,&quot;top&quot;:176.10550363683592,&quot;width&quot;:951.85}"/>
</p:tagLst>
</file>

<file path=ppt/tags/tag380.xml><?xml version="1.0" encoding="utf-8"?>
<p:tagLst xmlns:p="http://schemas.openxmlformats.org/presentationml/2006/main">
  <p:tag name="KSO_WM_UNIT_TIMELINE_IDINGROUP" val="4"/>
  <p:tag name="KSO_WM_UNIT_TIMELINE_EMPHASIS_ID" val="4"/>
  <p:tag name="KSO_WM_UNIT_HIGHLIGHT" val="0"/>
  <p:tag name="KSO_WM_UNIT_COMPATIBLE" val="0"/>
  <p:tag name="KSO_WM_DIAGRAM_GROUP_CODE" val="m1-1"/>
  <p:tag name="KSO_WM_UNIT_TYPE" val="m_h_i"/>
  <p:tag name="KSO_WM_UNIT_INDEX" val="1_2_1"/>
  <p:tag name="KSO_WM_UNIT_ID" val="diagram20191580_8*m_h_i*1_2_1"/>
  <p:tag name="KSO_WM_TEMPLATE_CATEGORY" val="diagram"/>
  <p:tag name="KSO_WM_TEMPLATE_INDEX" val="20191580"/>
  <p:tag name="KSO_WM_UNIT_LAYERLEVEL" val="1_1_1"/>
  <p:tag name="KSO_WM_TAG_VERSION" val="1.0"/>
  <p:tag name="KSO_WM_BEAUTIFY_FLAG" val="#wm#"/>
  <p:tag name="KSO_WM_UNIT_DIAGRAM_ISNUMVISUAL" val="0"/>
  <p:tag name="KSO_WM_UNIT_DIAGRAM_ISREFERUNIT" val="0"/>
  <p:tag name="KSO_WM_UNIT_FILL_FORE_SCHEMECOLOR_INDEX" val="14"/>
  <p:tag name="KSO_WM_UNIT_FILL_TYPE" val="1"/>
  <p:tag name="KSO_WM_UNIT_LINE_FORE_SCHEMECOLOR_INDEX" val="6"/>
  <p:tag name="KSO_WM_UNIT_LINE_FILL_TYPE" val="2"/>
  <p:tag name="KSO_WM_UNIT_TEXT_FILL_FORE_SCHEMECOLOR_INDEX" val="2"/>
  <p:tag name="KSO_WM_UNIT_TEXT_FILL_TYPE" val="1"/>
  <p:tag name="KSO_WM_UNIT_USESOURCEFORMAT_APPLY" val="1"/>
</p:tagLst>
</file>

<file path=ppt/tags/tag381.xml><?xml version="1.0" encoding="utf-8"?>
<p:tagLst xmlns:p="http://schemas.openxmlformats.org/presentationml/2006/main">
  <p:tag name="KSO_WM_UNIT_TIMELINE_IDINGROUP" val="5"/>
  <p:tag name="KSO_WM_UNIT_TIMELINE_EMPHASIS_ID" val="5"/>
  <p:tag name="KSO_WM_UNIT_HIGHLIGHT" val="0"/>
  <p:tag name="KSO_WM_UNIT_COMPATIBLE" val="0"/>
  <p:tag name="KSO_WM_DIAGRAM_GROUP_CODE" val="m1-1"/>
  <p:tag name="KSO_WM_UNIT_TYPE" val="m_h_i"/>
  <p:tag name="KSO_WM_UNIT_INDEX" val="1_2_2"/>
  <p:tag name="KSO_WM_UNIT_ID" val="diagram20191580_8*m_h_i*1_2_2"/>
  <p:tag name="KSO_WM_TEMPLATE_CATEGORY" val="diagram"/>
  <p:tag name="KSO_WM_TEMPLATE_INDEX" val="20191580"/>
  <p:tag name="KSO_WM_UNIT_LAYERLEVEL" val="1_1_1"/>
  <p:tag name="KSO_WM_TAG_VERSION" val="1.0"/>
  <p:tag name="KSO_WM_BEAUTIFY_FLAG" val="#wm#"/>
  <p:tag name="KSO_WM_UNIT_DIAGRAM_ISNUMVISUAL" val="0"/>
  <p:tag name="KSO_WM_UNIT_DIAGRAM_ISREFERUNIT" val="0"/>
  <p:tag name="KSO_WM_UNIT_LINE_FORE_SCHEMECOLOR_INDEX" val="6"/>
  <p:tag name="KSO_WM_UNIT_LINE_FILL_TYPE" val="2"/>
  <p:tag name="KSO_WM_UNIT_USESOURCEFORMAT_APPLY" val="1"/>
</p:tagLst>
</file>

<file path=ppt/tags/tag382.xml><?xml version="1.0" encoding="utf-8"?>
<p:tagLst xmlns:p="http://schemas.openxmlformats.org/presentationml/2006/main">
  <p:tag name="KSO_WM_UNIT_TIMELINE_IDINGROUP" val="6"/>
  <p:tag name="KSO_WM_UNIT_TIMELINE_EMPHASIS_ID" val="6"/>
  <p:tag name="KSO_WM_UNIT_HIGHLIGHT" val="0"/>
  <p:tag name="KSO_WM_UNIT_COMPATIBLE" val="0"/>
  <p:tag name="KSO_WM_DIAGRAM_GROUP_CODE" val="m1-1"/>
  <p:tag name="KSO_WM_UNIT_TYPE" val="m_h_i"/>
  <p:tag name="KSO_WM_UNIT_INDEX" val="1_2_3"/>
  <p:tag name="KSO_WM_UNIT_ID" val="diagram20191580_8*m_h_i*1_2_3"/>
  <p:tag name="KSO_WM_TEMPLATE_CATEGORY" val="diagram"/>
  <p:tag name="KSO_WM_TEMPLATE_INDEX" val="20191580"/>
  <p:tag name="KSO_WM_UNIT_LAYERLEVEL" val="1_1_1"/>
  <p:tag name="KSO_WM_TAG_VERSION" val="1.0"/>
  <p:tag name="KSO_WM_BEAUTIFY_FLAG" val="#wm#"/>
  <p:tag name="KSO_WM_UNIT_DIAGRAM_ISNUMVISUAL" val="0"/>
  <p:tag name="KSO_WM_UNIT_DIAGRAM_ISREFERUNIT" val="0"/>
  <p:tag name="KSO_WM_UNIT_FILL_FORE_SCHEMECOLOR_INDEX" val="6"/>
  <p:tag name="KSO_WM_UNIT_FILL_TYPE" val="1"/>
  <p:tag name="KSO_WM_UNIT_TEXT_FILL_FORE_SCHEMECOLOR_INDEX" val="2"/>
  <p:tag name="KSO_WM_UNIT_TEXT_FILL_TYPE" val="1"/>
  <p:tag name="KSO_WM_UNIT_USESOURCEFORMAT_APPLY" val="1"/>
</p:tagLst>
</file>

<file path=ppt/tags/tag383.xml><?xml version="1.0" encoding="utf-8"?>
<p:tagLst xmlns:p="http://schemas.openxmlformats.org/presentationml/2006/main">
  <p:tag name="KSO_WM_UNIT_TIMELINE_IDINGROUP" val="7"/>
  <p:tag name="KSO_WM_UNIT_TIMELINE_EMPHASIS_ID" val="7"/>
  <p:tag name="KSO_WM_UNIT_ISCONTENTSTITLE" val="0"/>
  <p:tag name="KSO_WM_UNIT_VALUE" val="7"/>
  <p:tag name="KSO_WM_UNIT_HIGHLIGHT" val="0"/>
  <p:tag name="KSO_WM_UNIT_COMPATIBLE" val="0"/>
  <p:tag name="KSO_WM_DIAGRAM_GROUP_CODE" val="m1-1"/>
  <p:tag name="KSO_WM_UNIT_TYPE" val="m_h_h_a"/>
  <p:tag name="KSO_WM_UNIT_INDEX" val="1_2_1_1"/>
  <p:tag name="KSO_WM_UNIT_ID" val="diagram20191580_8*m_h_h_a*1_2_1_1"/>
  <p:tag name="KSO_WM_TEMPLATE_CATEGORY" val="diagram"/>
  <p:tag name="KSO_WM_TEMPLATE_INDEX" val="20191580"/>
  <p:tag name="KSO_WM_UNIT_LAYERLEVEL" val="1_1_1_1"/>
  <p:tag name="KSO_WM_TAG_VERSION" val="1.0"/>
  <p:tag name="KSO_WM_BEAUTIFY_FLAG" val="#wm#"/>
  <p:tag name="KSO_WM_UNIT_PRESET_TEXT" val="事件内容标题"/>
  <p:tag name="KSO_WM_UNIT_NOCLEAR" val="0"/>
  <p:tag name="KSO_WM_UNIT_DIAGRAM_ISNUMVISUAL" val="0"/>
  <p:tag name="KSO_WM_UNIT_DIAGRAM_ISREFERUNIT" val="0"/>
  <p:tag name="KSO_WM_UNIT_TEXT_FILL_FORE_SCHEMECOLOR_INDEX" val="13"/>
  <p:tag name="KSO_WM_UNIT_TEXT_FILL_TYPE" val="1"/>
  <p:tag name="KSO_WM_UNIT_USESOURCEFORMAT_APPLY" val="1"/>
</p:tagLst>
</file>

<file path=ppt/tags/tag384.xml><?xml version="1.0" encoding="utf-8"?>
<p:tagLst xmlns:p="http://schemas.openxmlformats.org/presentationml/2006/main">
  <p:tag name="KSO_WM_UNIT_TIMELINE_IDINGROUP" val="2"/>
  <p:tag name="KSO_WM_UNIT_TIMELINE_EMPHASIS_ID" val="2"/>
  <p:tag name="KSO_WM_UNIT_VALUE" val="24"/>
  <p:tag name="KSO_WM_UNIT_HIGHLIGHT" val="0"/>
  <p:tag name="KSO_WM_UNIT_COMPATIBLE" val="0"/>
  <p:tag name="KSO_WM_DIAGRAM_GROUP_CODE" val="m1-1"/>
  <p:tag name="KSO_WM_UNIT_TYPE" val="m_h_h_f"/>
  <p:tag name="KSO_WM_UNIT_INDEX" val="1_3_1_1"/>
  <p:tag name="KSO_WM_UNIT_ID" val="diagram20191580_8*m_h_h_f*1_3_1_1"/>
  <p:tag name="KSO_WM_TEMPLATE_CATEGORY" val="diagram"/>
  <p:tag name="KSO_WM_TEMPLATE_INDEX" val="20191580"/>
  <p:tag name="KSO_WM_UNIT_LAYERLEVEL" val="1_1_1_1"/>
  <p:tag name="KSO_WM_TAG_VERSION" val="1.0"/>
  <p:tag name="KSO_WM_BEAUTIFY_FLAG" val="#wm#"/>
  <p:tag name="KSO_WM_UNIT_PRESET_TEXT" val="简单地描述该时间点发生的一些事件"/>
  <p:tag name="KSO_WM_UNIT_NOCLEAR" val="0"/>
  <p:tag name="KSO_WM_UNIT_DIAGRAM_ISNUMVISUAL" val="0"/>
  <p:tag name="KSO_WM_UNIT_DIAGRAM_ISREFERUNIT" val="0"/>
  <p:tag name="KSO_WM_UNIT_TEXT_FILL_FORE_SCHEMECOLOR_INDEX" val="14"/>
  <p:tag name="KSO_WM_UNIT_TEXT_FILL_TYPE" val="1"/>
  <p:tag name="KSO_WM_UNIT_USESOURCEFORMAT_APPLY" val="1"/>
</p:tagLst>
</file>

<file path=ppt/tags/tag385.xml><?xml version="1.0" encoding="utf-8"?>
<p:tagLst xmlns:p="http://schemas.openxmlformats.org/presentationml/2006/main">
  <p:tag name="KSO_WM_UNIT_TIMELINE_IDINGROUP" val="3"/>
  <p:tag name="KSO_WM_UNIT_TIMELINE_EMPHASIS_ID" val="3"/>
  <p:tag name="KSO_WM_UNIT_ISCONTENTSTITLE" val="0"/>
  <p:tag name="KSO_WM_UNIT_VALUE" val="2"/>
  <p:tag name="KSO_WM_UNIT_HIGHLIGHT" val="0"/>
  <p:tag name="KSO_WM_UNIT_COMPATIBLE" val="0"/>
  <p:tag name="KSO_WM_DIAGRAM_GROUP_CODE" val="m1-1"/>
  <p:tag name="KSO_WM_UNIT_TYPE" val="m_h_a"/>
  <p:tag name="KSO_WM_UNIT_INDEX" val="1_3_1"/>
  <p:tag name="KSO_WM_UNIT_ID" val="diagram20191580_8*m_h_a*1_3_1"/>
  <p:tag name="KSO_WM_TEMPLATE_CATEGORY" val="diagram"/>
  <p:tag name="KSO_WM_TEMPLATE_INDEX" val="20191580"/>
  <p:tag name="KSO_WM_UNIT_LAYERLEVEL" val="1_1_1"/>
  <p:tag name="KSO_WM_TAG_VERSION" val="1.0"/>
  <p:tag name="KSO_WM_BEAUTIFY_FLAG" val="#wm#"/>
  <p:tag name="KSO_WM_UNIT_PRESET_TEXT" val="2019"/>
  <p:tag name="KSO_WM_UNIT_NOCLEAR" val="0"/>
  <p:tag name="KSO_WM_UNIT_DIAGRAM_ISNUMVISUAL" val="0"/>
  <p:tag name="KSO_WM_UNIT_DIAGRAM_ISREFERUNIT" val="0"/>
  <p:tag name="KSO_WM_UNIT_TEXT_FILL_FORE_SCHEMECOLOR_INDEX" val="7"/>
  <p:tag name="KSO_WM_UNIT_TEXT_FILL_TYPE" val="1"/>
  <p:tag name="KSO_WM_UNIT_USESOURCEFORMAT_APPLY" val="1"/>
</p:tagLst>
</file>

<file path=ppt/tags/tag386.xml><?xml version="1.0" encoding="utf-8"?>
<p:tagLst xmlns:p="http://schemas.openxmlformats.org/presentationml/2006/main">
  <p:tag name="KSO_WM_UNIT_TIMELINE_IDINGROUP" val="4"/>
  <p:tag name="KSO_WM_UNIT_TIMELINE_EMPHASIS_ID" val="4"/>
  <p:tag name="KSO_WM_UNIT_HIGHLIGHT" val="0"/>
  <p:tag name="KSO_WM_UNIT_COMPATIBLE" val="0"/>
  <p:tag name="KSO_WM_DIAGRAM_GROUP_CODE" val="m1-1"/>
  <p:tag name="KSO_WM_UNIT_TYPE" val="m_h_i"/>
  <p:tag name="KSO_WM_UNIT_INDEX" val="1_3_1"/>
  <p:tag name="KSO_WM_UNIT_ID" val="diagram20191580_8*m_h_i*1_3_1"/>
  <p:tag name="KSO_WM_TEMPLATE_CATEGORY" val="diagram"/>
  <p:tag name="KSO_WM_TEMPLATE_INDEX" val="20191580"/>
  <p:tag name="KSO_WM_UNIT_LAYERLEVEL" val="1_1_1"/>
  <p:tag name="KSO_WM_TAG_VERSION" val="1.0"/>
  <p:tag name="KSO_WM_BEAUTIFY_FLAG" val="#wm#"/>
  <p:tag name="KSO_WM_UNIT_DIAGRAM_ISNUMVISUAL" val="0"/>
  <p:tag name="KSO_WM_UNIT_DIAGRAM_ISREFERUNIT" val="0"/>
  <p:tag name="KSO_WM_UNIT_FILL_FORE_SCHEMECOLOR_INDEX" val="14"/>
  <p:tag name="KSO_WM_UNIT_FILL_TYPE" val="1"/>
  <p:tag name="KSO_WM_UNIT_LINE_FORE_SCHEMECOLOR_INDEX" val="7"/>
  <p:tag name="KSO_WM_UNIT_LINE_FILL_TYPE" val="2"/>
  <p:tag name="KSO_WM_UNIT_TEXT_FILL_FORE_SCHEMECOLOR_INDEX" val="2"/>
  <p:tag name="KSO_WM_UNIT_TEXT_FILL_TYPE" val="1"/>
  <p:tag name="KSO_WM_UNIT_USESOURCEFORMAT_APPLY" val="1"/>
</p:tagLst>
</file>

<file path=ppt/tags/tag387.xml><?xml version="1.0" encoding="utf-8"?>
<p:tagLst xmlns:p="http://schemas.openxmlformats.org/presentationml/2006/main">
  <p:tag name="KSO_WM_UNIT_TIMELINE_IDINGROUP" val="5"/>
  <p:tag name="KSO_WM_UNIT_TIMELINE_EMPHASIS_ID" val="5"/>
  <p:tag name="KSO_WM_UNIT_HIGHLIGHT" val="0"/>
  <p:tag name="KSO_WM_UNIT_COMPATIBLE" val="0"/>
  <p:tag name="KSO_WM_DIAGRAM_GROUP_CODE" val="m1-1"/>
  <p:tag name="KSO_WM_UNIT_TYPE" val="m_h_i"/>
  <p:tag name="KSO_WM_UNIT_INDEX" val="1_3_2"/>
  <p:tag name="KSO_WM_UNIT_ID" val="diagram20191580_8*m_h_i*1_3_2"/>
  <p:tag name="KSO_WM_TEMPLATE_CATEGORY" val="diagram"/>
  <p:tag name="KSO_WM_TEMPLATE_INDEX" val="20191580"/>
  <p:tag name="KSO_WM_UNIT_LAYERLEVEL" val="1_1_1"/>
  <p:tag name="KSO_WM_TAG_VERSION" val="1.0"/>
  <p:tag name="KSO_WM_BEAUTIFY_FLAG" val="#wm#"/>
  <p:tag name="KSO_WM_UNIT_DIAGRAM_ISNUMVISUAL" val="0"/>
  <p:tag name="KSO_WM_UNIT_DIAGRAM_ISREFERUNIT" val="0"/>
  <p:tag name="KSO_WM_UNIT_LINE_FORE_SCHEMECOLOR_INDEX" val="7"/>
  <p:tag name="KSO_WM_UNIT_LINE_FILL_TYPE" val="2"/>
  <p:tag name="KSO_WM_UNIT_USESOURCEFORMAT_APPLY" val="1"/>
</p:tagLst>
</file>

<file path=ppt/tags/tag388.xml><?xml version="1.0" encoding="utf-8"?>
<p:tagLst xmlns:p="http://schemas.openxmlformats.org/presentationml/2006/main">
  <p:tag name="KSO_WM_UNIT_TIMELINE_IDINGROUP" val="6"/>
  <p:tag name="KSO_WM_UNIT_TIMELINE_EMPHASIS_ID" val="6"/>
  <p:tag name="KSO_WM_UNIT_HIGHLIGHT" val="0"/>
  <p:tag name="KSO_WM_UNIT_COMPATIBLE" val="0"/>
  <p:tag name="KSO_WM_DIAGRAM_GROUP_CODE" val="m1-1"/>
  <p:tag name="KSO_WM_UNIT_TYPE" val="m_h_i"/>
  <p:tag name="KSO_WM_UNIT_INDEX" val="1_3_3"/>
  <p:tag name="KSO_WM_UNIT_ID" val="diagram20191580_8*m_h_i*1_3_3"/>
  <p:tag name="KSO_WM_TEMPLATE_CATEGORY" val="diagram"/>
  <p:tag name="KSO_WM_TEMPLATE_INDEX" val="20191580"/>
  <p:tag name="KSO_WM_UNIT_LAYERLEVEL" val="1_1_1"/>
  <p:tag name="KSO_WM_TAG_VERSION" val="1.0"/>
  <p:tag name="KSO_WM_BEAUTIFY_FLAG" val="#wm#"/>
  <p:tag name="KSO_WM_UNIT_DIAGRAM_ISNUMVISUAL" val="0"/>
  <p:tag name="KSO_WM_UNIT_DIAGRAM_ISREFERUNIT" val="0"/>
  <p:tag name="KSO_WM_UNIT_FILL_FORE_SCHEMECOLOR_INDEX" val="7"/>
  <p:tag name="KSO_WM_UNIT_FILL_TYPE" val="1"/>
  <p:tag name="KSO_WM_UNIT_TEXT_FILL_FORE_SCHEMECOLOR_INDEX" val="2"/>
  <p:tag name="KSO_WM_UNIT_TEXT_FILL_TYPE" val="1"/>
  <p:tag name="KSO_WM_UNIT_USESOURCEFORMAT_APPLY" val="1"/>
</p:tagLst>
</file>

<file path=ppt/tags/tag389.xml><?xml version="1.0" encoding="utf-8"?>
<p:tagLst xmlns:p="http://schemas.openxmlformats.org/presentationml/2006/main">
  <p:tag name="KSO_WM_UNIT_TIMELINE_IDINGROUP" val="7"/>
  <p:tag name="KSO_WM_UNIT_TIMELINE_EMPHASIS_ID" val="7"/>
  <p:tag name="KSO_WM_UNIT_ISCONTENTSTITLE" val="0"/>
  <p:tag name="KSO_WM_UNIT_VALUE" val="7"/>
  <p:tag name="KSO_WM_UNIT_HIGHLIGHT" val="0"/>
  <p:tag name="KSO_WM_UNIT_COMPATIBLE" val="0"/>
  <p:tag name="KSO_WM_DIAGRAM_GROUP_CODE" val="m1-1"/>
  <p:tag name="KSO_WM_UNIT_TYPE" val="m_h_h_a"/>
  <p:tag name="KSO_WM_UNIT_INDEX" val="1_3_1_1"/>
  <p:tag name="KSO_WM_UNIT_ID" val="diagram20191580_8*m_h_h_a*1_3_1_1"/>
  <p:tag name="KSO_WM_TEMPLATE_CATEGORY" val="diagram"/>
  <p:tag name="KSO_WM_TEMPLATE_INDEX" val="20191580"/>
  <p:tag name="KSO_WM_UNIT_LAYERLEVEL" val="1_1_1_1"/>
  <p:tag name="KSO_WM_TAG_VERSION" val="1.0"/>
  <p:tag name="KSO_WM_BEAUTIFY_FLAG" val="#wm#"/>
  <p:tag name="KSO_WM_UNIT_PRESET_TEXT" val="事件内容标题"/>
  <p:tag name="KSO_WM_UNIT_NOCLEAR" val="0"/>
  <p:tag name="KSO_WM_UNIT_DIAGRAM_ISNUMVISUAL" val="0"/>
  <p:tag name="KSO_WM_UNIT_DIAGRAM_ISREFERUNIT" val="0"/>
  <p:tag name="KSO_WM_UNIT_TEXT_FILL_FORE_SCHEMECOLOR_INDEX" val="13"/>
  <p:tag name="KSO_WM_UNIT_TEXT_FILL_TYPE" val="1"/>
  <p:tag name="KSO_WM_UNIT_USESOURCEFORMAT_APPLY" val="1"/>
</p:tagLst>
</file>

<file path=ppt/tags/tag39.xml><?xml version="1.0" encoding="utf-8"?>
<p:tagLst xmlns:p="http://schemas.openxmlformats.org/presentationml/2006/main">
  <p:tag name="KSO_WM_UNIT_TIMELINE_IDINGROUP" val="2"/>
  <p:tag name="KSO_WM_UNIT_TIMELINE_EMPHASIS_ID" val="1"/>
  <p:tag name="KSO_WM_UNIT_HIGHLIGHT" val="0"/>
  <p:tag name="KSO_WM_UNIT_COMPATIBLE" val="0"/>
  <p:tag name="KSO_WM_UNIT_DIAGRAM_ISNUMVISUAL" val="0"/>
  <p:tag name="KSO_WM_UNIT_DIAGRAM_ISREFERUNIT" val="0"/>
  <p:tag name="KSO_WM_DIAGRAM_GROUP_CODE" val="m1-1"/>
  <p:tag name="KSO_WM_UNIT_TYPE" val="m_h_i"/>
  <p:tag name="KSO_WM_UNIT_INDEX" val="1_4_1"/>
  <p:tag name="KSO_WM_UNIT_ID" val="diagram20191579_10*m_h_i*1_4_1"/>
  <p:tag name="KSO_WM_TEMPLATE_CATEGORY" val="diagram"/>
  <p:tag name="KSO_WM_TEMPLATE_INDEX" val="20191579"/>
  <p:tag name="KSO_WM_UNIT_LAYERLEVEL" val="1_1_1"/>
  <p:tag name="KSO_WM_TAG_VERSION" val="1.0"/>
  <p:tag name="KSO_WM_BEAUTIFY_FLAG" val="#wm#"/>
  <p:tag name="KSO_WM_UNIT_FILL_FORE_SCHEMECOLOR_INDEX" val="8"/>
  <p:tag name="KSO_WM_UNIT_FILL_TYPE" val="1"/>
  <p:tag name="KSO_WM_UNIT_TEXT_FILL_FORE_SCHEMECOLOR_INDEX" val="2"/>
  <p:tag name="KSO_WM_UNIT_TEXT_FILL_TYPE" val="1"/>
  <p:tag name="KSO_WM_UNIT_USESOURCEFORMAT_APPLY" val="1"/>
  <p:tag name="KSO_WM_DIAGRAM_VIRTUALLY_FRAME" val="{&quot;height&quot;:456.894496363164,&quot;left&quot;:0,&quot;top&quot;:176.10550363683592,&quot;width&quot;:951.85}"/>
</p:tagLst>
</file>

<file path=ppt/tags/tag390.xml><?xml version="1.0" encoding="utf-8"?>
<p:tagLst xmlns:p="http://schemas.openxmlformats.org/presentationml/2006/main">
  <p:tag name="KSO_WM_UNIT_ISCONTENTSTITLE" val="0"/>
  <p:tag name="KSO_WM_UNIT_PRESET_TEXT" val="项目背景"/>
  <p:tag name="KSO_WM_UNIT_NOCLEAR" val="0"/>
  <p:tag name="KSO_WM_UNIT_VALUE" val="43"/>
  <p:tag name="KSO_WM_UNIT_HIGHLIGHT" val="0"/>
  <p:tag name="KSO_WM_UNIT_COMPATIBLE" val="0"/>
  <p:tag name="KSO_WM_UNIT_DIAGRAM_ISNUMVISUAL" val="0"/>
  <p:tag name="KSO_WM_UNIT_DIAGRAM_ISREFERUNIT" val="0"/>
  <p:tag name="KSO_WM_UNIT_TYPE" val="a"/>
  <p:tag name="KSO_WM_UNIT_INDEX" val="1"/>
  <p:tag name="KSO_WM_UNIT_ID" val="diagram20201329_1*a*1"/>
  <p:tag name="KSO_WM_TEMPLATE_CATEGORY" val="diagram"/>
  <p:tag name="KSO_WM_TEMPLATE_INDEX" val="20201329"/>
  <p:tag name="KSO_WM_UNIT_LAYERLEVEL" val="1"/>
  <p:tag name="KSO_WM_TAG_VERSION" val="1.0"/>
  <p:tag name="KSO_WM_BEAUTIFY_FLAG" val="#wm#"/>
  <p:tag name="KSO_WM_DIAGRAM_GROUP_CODE" val="l1-1"/>
  <p:tag name="KSO_WM_UNIT_TEXT_FILL_FORE_SCHEMECOLOR_INDEX" val="13"/>
  <p:tag name="KSO_WM_UNIT_TEXT_FILL_TYPE" val="1"/>
  <p:tag name="KSO_WM_UNIT_USESOURCEFORMAT_APPLY" val="1"/>
</p:tagLst>
</file>

<file path=ppt/tags/tag391.xml><?xml version="1.0" encoding="utf-8"?>
<p:tagLst xmlns:p="http://schemas.openxmlformats.org/presentationml/2006/main">
  <p:tag name="KSO_WM_SLIDE_TIMELINE_TYPE" val="end"/>
  <p:tag name="KSO_WM_SLIDE_MODEL_TYPE" val="timeline"/>
  <p:tag name="KSO_WM_SLIDE_TIMELINE_MINITEMS" val="2"/>
  <p:tag name="KSO_WM_SLIDE_TIMELINE_MAXITEMS" val="3"/>
  <p:tag name="KSO_WM_SLIDE_ID" val="diagram20191580_8"/>
  <p:tag name="KSO_WM_SLIDE_TYPE" val="text"/>
  <p:tag name="KSO_WM_SLIDE_SUBTYPE" val="diag"/>
  <p:tag name="KSO_WM_SLIDE_ITEM_CNT" val="3"/>
  <p:tag name="KSO_WM_SLIDE_INDEX" val="8"/>
  <p:tag name="KSO_WM_SLIDE_SIZE" val="698.094*238.341"/>
  <p:tag name="KSO_WM_SLIDE_POSITION" val="122.338*196.858"/>
  <p:tag name="KSO_WM_DIAGRAM_GROUP_CODE" val="m1-1"/>
  <p:tag name="KSO_WM_SLIDE_DIAGTYPE" val="m"/>
  <p:tag name="KSO_WM_TAG_VERSION" val="1.0"/>
  <p:tag name="KSO_WM_BEAUTIFY_FLAG" val="#wm#"/>
  <p:tag name="KSO_WM_TEMPLATE_CATEGORY" val="diagram"/>
  <p:tag name="KSO_WM_TEMPLATE_INDEX" val="20191580"/>
  <p:tag name="KSO_WM_SLIDE_LAYOUT" val="m"/>
  <p:tag name="KSO_WM_SLIDE_LAYOUT_CNT" val="1"/>
  <p:tag name="KSO_WM_TEMPLATE_SUBCATEGORY" val="0"/>
</p:tagLst>
</file>

<file path=ppt/tags/tag39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ID" val="diagram20200573_1*i*2"/>
  <p:tag name="KSO_WM_TEMPLATE_CATEGORY" val="diagram"/>
  <p:tag name="KSO_WM_TEMPLATE_INDEX" val="20200573"/>
  <p:tag name="KSO_WM_UNIT_LAYERLEVEL" val="1"/>
  <p:tag name="KSO_WM_TAG_VERSION" val="1.0"/>
  <p:tag name="KSO_WM_BEAUTIFY_FLAG" val="#wm#"/>
  <p:tag name="KSO_WM_UNIT_TYPE" val="i"/>
  <p:tag name="KSO_WM_UNIT_INDEX" val="2"/>
  <p:tag name="KSO_WM_UNIT_USESOURCEFORMAT_APPLY" val="1"/>
</p:tagLst>
</file>

<file path=ppt/tags/tag39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ID" val="diagram20200573_1*i*3"/>
  <p:tag name="KSO_WM_TEMPLATE_CATEGORY" val="diagram"/>
  <p:tag name="KSO_WM_TEMPLATE_INDEX" val="20200573"/>
  <p:tag name="KSO_WM_UNIT_LAYERLEVEL" val="1"/>
  <p:tag name="KSO_WM_TAG_VERSION" val="1.0"/>
  <p:tag name="KSO_WM_BEAUTIFY_FLAG" val="#wm#"/>
  <p:tag name="KSO_WM_UNIT_TYPE" val="i"/>
  <p:tag name="KSO_WM_UNIT_INDEX" val="3"/>
  <p:tag name="KSO_WM_UNIT_USESOURCEFORMAT_APPLY" val="1"/>
</p:tagLst>
</file>

<file path=ppt/tags/tag394.xml><?xml version="1.0" encoding="utf-8"?>
<p:tagLst xmlns:p="http://schemas.openxmlformats.org/presentationml/2006/main">
  <p:tag name="KSO_WM_UNIT_ISCONTENTSTITLE" val="0"/>
  <p:tag name="KSO_WM_UNIT_PRESET_TEXT" val="单击此处&#13;添加大标题内容"/>
  <p:tag name="KSO_WM_UNIT_NOCLEAR" val="0"/>
  <p:tag name="KSO_WM_UNIT_VALUE" val="18"/>
  <p:tag name="KSO_WM_UNIT_HIGHLIGHT" val="0"/>
  <p:tag name="KSO_WM_UNIT_COMPATIBLE" val="0"/>
  <p:tag name="KSO_WM_UNIT_DIAGRAM_ISNUMVISUAL" val="0"/>
  <p:tag name="KSO_WM_UNIT_DIAGRAM_ISREFERUNIT" val="0"/>
  <p:tag name="KSO_WM_DIAGRAM_GROUP_CODE" val="ζ1-1"/>
  <p:tag name="KSO_WM_UNIT_TYPE" val="a"/>
  <p:tag name="KSO_WM_UNIT_INDEX" val="1"/>
  <p:tag name="KSO_WM_UNIT_ID" val="diagram20200573_1*a*1"/>
  <p:tag name="KSO_WM_TEMPLATE_CATEGORY" val="diagram"/>
  <p:tag name="KSO_WM_TEMPLATE_INDEX" val="20200573"/>
  <p:tag name="KSO_WM_UNIT_LAYERLEVEL" val="1"/>
  <p:tag name="KSO_WM_TAG_VERSION" val="1.0"/>
  <p:tag name="KSO_WM_BEAUTIFY_FLAG" val="#wm#"/>
  <p:tag name="KSO_WM_UNIT_TEXT_FILL_FORE_SCHEMECOLOR_INDEX" val="13"/>
  <p:tag name="KSO_WM_UNIT_TEXT_FILL_TYPE" val="1"/>
  <p:tag name="KSO_WM_UNIT_USESOURCEFORMAT_APPLY" val="1"/>
</p:tagLst>
</file>

<file path=ppt/tags/tag395.xml><?xml version="1.0" encoding="utf-8"?>
<p:tagLst xmlns:p="http://schemas.openxmlformats.org/presentationml/2006/main">
  <p:tag name="KSO_WM_UNIT_PRESET_TEXT" val="点击此处添加正文，文字是您思想的提炼，为了最终演示发布的良好效果，请尽量言简意赅的阐述观点。"/>
  <p:tag name="KSO_WM_UNIT_NOCLEAR" val="0"/>
  <p:tag name="KSO_WM_UNIT_VALUE" val="60"/>
  <p:tag name="KSO_WM_UNIT_HIGHLIGHT" val="0"/>
  <p:tag name="KSO_WM_UNIT_COMPATIBLE" val="0"/>
  <p:tag name="KSO_WM_UNIT_DIAGRAM_ISNUMVISUAL" val="0"/>
  <p:tag name="KSO_WM_UNIT_DIAGRAM_ISREFERUNIT" val="0"/>
  <p:tag name="KSO_WM_DIAGRAM_GROUP_CODE" val="ζ1-1"/>
  <p:tag name="KSO_WM_UNIT_TYPE" val="f"/>
  <p:tag name="KSO_WM_UNIT_INDEX" val="1"/>
  <p:tag name="KSO_WM_UNIT_ID" val="diagram20200573_1*f*1"/>
  <p:tag name="KSO_WM_TEMPLATE_CATEGORY" val="diagram"/>
  <p:tag name="KSO_WM_TEMPLATE_INDEX" val="20200573"/>
  <p:tag name="KSO_WM_UNIT_LAYERLEVEL" val="1"/>
  <p:tag name="KSO_WM_TAG_VERSION" val="1.0"/>
  <p:tag name="KSO_WM_BEAUTIFY_FLAG" val="#wm#"/>
  <p:tag name="KSO_WM_UNIT_TEXT_FILL_FORE_SCHEMECOLOR_INDEX" val="13"/>
  <p:tag name="KSO_WM_UNIT_TEXT_FILL_TYPE" val="1"/>
  <p:tag name="KSO_WM_UNIT_USESOURCEFORMAT_APPLY" val="1"/>
</p:tagLst>
</file>

<file path=ppt/tags/tag39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TYPE" val="i"/>
  <p:tag name="KSO_WM_UNIT_INDEX" val="1"/>
  <p:tag name="KSO_WM_UNIT_ID" val="crop20195018_1*i*1"/>
  <p:tag name="KSO_WM_TEMPLATE_CATEGORY" val="crop"/>
  <p:tag name="KSO_WM_TEMPLATE_INDEX" val="20195018"/>
  <p:tag name="KSO_WM_UNIT_LAYERLEVEL" val="1"/>
  <p:tag name="KSO_WM_TAG_VERSION" val="1.0"/>
  <p:tag name="KSO_WM_BEAUTIFY_FLAG" val="#wm#"/>
  <p:tag name="KSO_WM_UNIT_USESOURCEFORMAT_APPLY" val="1"/>
</p:tagLst>
</file>

<file path=ppt/tags/tag397.xml><?xml version="1.0" encoding="utf-8"?>
<p:tagLst xmlns:p="http://schemas.openxmlformats.org/presentationml/2006/main">
  <p:tag name="PA" val="v5.2.2"/>
  <p:tag name="PICTUREFILLRANGE" val="04db048c-5271-44b6-9810-bd252325cf9d"/>
  <p:tag name="KSO_WM_UNIT_VALUE" val="1665*319"/>
  <p:tag name="KSO_WM_UNIT_HIGHLIGHT" val="0"/>
  <p:tag name="KSO_WM_UNIT_COMPATIBLE" val="0"/>
  <p:tag name="KSO_WM_UNIT_DIAGRAM_ISNUMVISUAL" val="0"/>
  <p:tag name="KSO_WM_UNIT_DIAGRAM_ISREFERUNIT" val="0"/>
  <p:tag name="KSO_WM_DIAGRAM_GROUP_CODE" val="ζ1-1"/>
  <p:tag name="KSO_WM_UNIT_TYPE" val="ζ_h_d"/>
  <p:tag name="KSO_WM_UNIT_INDEX" val="1_1_1"/>
  <p:tag name="KSO_WM_UNIT_ID" val="crop20195018_1*ζ_h_d*1_1_1"/>
  <p:tag name="KSO_WM_TEMPLATE_CATEGORY" val="crop"/>
  <p:tag name="KSO_WM_TEMPLATE_INDEX" val="20195018"/>
  <p:tag name="KSO_WM_UNIT_LAYERLEVEL" val="1_1_1"/>
  <p:tag name="KSO_WM_TAG_VERSION" val="1.0"/>
  <p:tag name="KSO_WM_BEAUTIFY_FLAG" val="#wm#"/>
  <p:tag name="KSO_WM_UNIT_DIAGRAM_MODELTYPE" val="creativeCrop"/>
  <p:tag name="KSO_WM_CREATIVE_CROP_ORG_LEFT" val="173.25"/>
  <p:tag name="KSO_WM_CREATIVE_CROP_ORG_TOP" val="-51.2"/>
  <p:tag name="KSO_WM_CREATIVE_CROP_ORG_WIDTH" val="613.5"/>
  <p:tag name="KSO_WM_CREATIVE_CROP_ORG_HEIGHT" val="540"/>
  <p:tag name="KSO_WM_CREATIVE_CROP_SHAPE_LEFT" val="246"/>
  <p:tag name="KSO_WM_CREATIVE_CROP_SHAPE_TOP" val="-51.2"/>
  <p:tag name="KSO_WM_CREATIVE_CROP_SHAPE_WIDTH" val="103.5"/>
  <p:tag name="KSO_WM_CREATIVE_CROP_SHAPE_HEIGHT" val="540"/>
  <p:tag name="KSO_WM_UNIT_TEXT_FILL_FORE_SCHEMECOLOR_INDEX" val="2"/>
  <p:tag name="KSO_WM_UNIT_TEXT_FILL_TYPE" val="1"/>
  <p:tag name="KSO_WM_UNIT_USESOURCEFORMAT_APPLY" val="1"/>
</p:tagLst>
</file>

<file path=ppt/tags/tag398.xml><?xml version="1.0" encoding="utf-8"?>
<p:tagLst xmlns:p="http://schemas.openxmlformats.org/presentationml/2006/main">
  <p:tag name="PA" val="v5.2.2"/>
  <p:tag name="PICTUREFILLRANGE" val="04db048c-5271-44b6-9810-bd252325cf9d"/>
  <p:tag name="KSO_WM_UNIT_VALUE" val="1665*180"/>
  <p:tag name="KSO_WM_UNIT_HIGHLIGHT" val="0"/>
  <p:tag name="KSO_WM_UNIT_COMPATIBLE" val="0"/>
  <p:tag name="KSO_WM_UNIT_DIAGRAM_ISNUMVISUAL" val="0"/>
  <p:tag name="KSO_WM_UNIT_DIAGRAM_ISREFERUNIT" val="0"/>
  <p:tag name="KSO_WM_DIAGRAM_GROUP_CODE" val="ζ1-1"/>
  <p:tag name="KSO_WM_UNIT_TYPE" val="ζ_h_d"/>
  <p:tag name="KSO_WM_UNIT_INDEX" val="1_1_2"/>
  <p:tag name="KSO_WM_UNIT_ID" val="crop20195018_1*ζ_h_d*1_1_2"/>
  <p:tag name="KSO_WM_TEMPLATE_CATEGORY" val="crop"/>
  <p:tag name="KSO_WM_TEMPLATE_INDEX" val="20195018"/>
  <p:tag name="KSO_WM_UNIT_LAYERLEVEL" val="1_1_1"/>
  <p:tag name="KSO_WM_TAG_VERSION" val="1.0"/>
  <p:tag name="KSO_WM_BEAUTIFY_FLAG" val="#wm#"/>
  <p:tag name="KSO_WM_UNIT_DIAGRAM_MODELTYPE" val="creativeCrop"/>
  <p:tag name="KSO_WM_CREATIVE_CROP_ORG_LEFT" val="173.25"/>
  <p:tag name="KSO_WM_CREATIVE_CROP_ORG_TOP" val="-51.2"/>
  <p:tag name="KSO_WM_CREATIVE_CROP_ORG_WIDTH" val="613.5"/>
  <p:tag name="KSO_WM_CREATIVE_CROP_ORG_HEIGHT" val="540"/>
  <p:tag name="KSO_WM_CREATIVE_CROP_SHAPE_LEFT" val="355.5"/>
  <p:tag name="KSO_WM_CREATIVE_CROP_SHAPE_TOP" val="-51.2"/>
  <p:tag name="KSO_WM_CREATIVE_CROP_SHAPE_WIDTH" val="58.5"/>
  <p:tag name="KSO_WM_CREATIVE_CROP_SHAPE_HEIGHT" val="540"/>
  <p:tag name="KSO_WM_UNIT_TEXT_FILL_FORE_SCHEMECOLOR_INDEX" val="2"/>
  <p:tag name="KSO_WM_UNIT_TEXT_FILL_TYPE" val="1"/>
  <p:tag name="KSO_WM_UNIT_USESOURCEFORMAT_APPLY" val="1"/>
</p:tagLst>
</file>

<file path=ppt/tags/tag399.xml><?xml version="1.0" encoding="utf-8"?>
<p:tagLst xmlns:p="http://schemas.openxmlformats.org/presentationml/2006/main">
  <p:tag name="PA" val="v5.2.2"/>
  <p:tag name="PICTUREFILLRANGE" val="04db048c-5271-44b6-9810-bd252325cf9d"/>
  <p:tag name="KSO_WM_UNIT_VALUE" val="1665*65"/>
  <p:tag name="KSO_WM_UNIT_HIGHLIGHT" val="0"/>
  <p:tag name="KSO_WM_UNIT_COMPATIBLE" val="0"/>
  <p:tag name="KSO_WM_UNIT_DIAGRAM_ISNUMVISUAL" val="0"/>
  <p:tag name="KSO_WM_UNIT_DIAGRAM_ISREFERUNIT" val="0"/>
  <p:tag name="KSO_WM_DIAGRAM_GROUP_CODE" val="ζ1-1"/>
  <p:tag name="KSO_WM_UNIT_TYPE" val="ζ_h_d"/>
  <p:tag name="KSO_WM_UNIT_INDEX" val="1_1_3"/>
  <p:tag name="KSO_WM_UNIT_ID" val="crop20195018_1*ζ_h_d*1_1_3"/>
  <p:tag name="KSO_WM_TEMPLATE_CATEGORY" val="crop"/>
  <p:tag name="KSO_WM_TEMPLATE_INDEX" val="20195018"/>
  <p:tag name="KSO_WM_UNIT_LAYERLEVEL" val="1_1_1"/>
  <p:tag name="KSO_WM_TAG_VERSION" val="1.0"/>
  <p:tag name="KSO_WM_BEAUTIFY_FLAG" val="#wm#"/>
  <p:tag name="KSO_WM_UNIT_DIAGRAM_MODELTYPE" val="creativeCrop"/>
  <p:tag name="KSO_WM_CREATIVE_CROP_ORG_LEFT" val="173.25"/>
  <p:tag name="KSO_WM_CREATIVE_CROP_ORG_TOP" val="-51.2"/>
  <p:tag name="KSO_WM_CREATIVE_CROP_ORG_WIDTH" val="613.5"/>
  <p:tag name="KSO_WM_CREATIVE_CROP_ORG_HEIGHT" val="540"/>
  <p:tag name="KSO_WM_CREATIVE_CROP_SHAPE_LEFT" val="219"/>
  <p:tag name="KSO_WM_CREATIVE_CROP_SHAPE_TOP" val="-51.2"/>
  <p:tag name="KSO_WM_CREATIVE_CROP_SHAPE_WIDTH" val="21"/>
  <p:tag name="KSO_WM_CREATIVE_CROP_SHAPE_HEIGHT" val="540"/>
  <p:tag name="KSO_WM_UNIT_TEXT_FILL_FORE_SCHEMECOLOR_INDEX" val="2"/>
  <p:tag name="KSO_WM_UNIT_TEXT_FILL_TYPE" val="1"/>
  <p:tag name="KSO_WM_UNIT_USESOURCEFORMAT_APPLY" val="1"/>
</p:tagLst>
</file>

<file path=ppt/tags/tag4.xml><?xml version="1.0" encoding="utf-8"?>
<p:tagLst xmlns:p="http://schemas.openxmlformats.org/presentationml/2006/main">
  <p:tag name="KSO_WM_DIAGRAM_VIRTUALLY_FRAME" val="{&quot;height&quot;:260.35,&quot;left&quot;:55.75,&quot;top&quot;:212.7,&quot;width&quot;:839.4}"/>
</p:tagLst>
</file>

<file path=ppt/tags/tag40.xml><?xml version="1.0" encoding="utf-8"?>
<p:tagLst xmlns:p="http://schemas.openxmlformats.org/presentationml/2006/main">
  <p:tag name="KSO_WM_UNIT_TIMELINE_IDINGROUP" val="3"/>
  <p:tag name="KSO_WM_UNIT_TIMELINE_EMPHASIS_ID" val="2"/>
  <p:tag name="KSO_WM_UNIT_HIGHLIGHT" val="0"/>
  <p:tag name="KSO_WM_UNIT_COMPATIBLE" val="0"/>
  <p:tag name="KSO_WM_UNIT_DIAGRAM_ISNUMVISUAL" val="0"/>
  <p:tag name="KSO_WM_UNIT_DIAGRAM_ISREFERUNIT" val="0"/>
  <p:tag name="KSO_WM_DIAGRAM_GROUP_CODE" val="m1-1"/>
  <p:tag name="KSO_WM_UNIT_TYPE" val="m_h_i"/>
  <p:tag name="KSO_WM_UNIT_INDEX" val="1_4_2"/>
  <p:tag name="KSO_WM_UNIT_ID" val="diagram20191579_10*m_h_i*1_4_2"/>
  <p:tag name="KSO_WM_TEMPLATE_CATEGORY" val="diagram"/>
  <p:tag name="KSO_WM_TEMPLATE_INDEX" val="20191579"/>
  <p:tag name="KSO_WM_UNIT_LAYERLEVEL" val="1_1_1"/>
  <p:tag name="KSO_WM_TAG_VERSION" val="1.0"/>
  <p:tag name="KSO_WM_BEAUTIFY_FLAG" val="#wm#"/>
  <p:tag name="KSO_WM_UNIT_LINE_FORE_SCHEMECOLOR_INDEX" val="8"/>
  <p:tag name="KSO_WM_UNIT_LINE_FILL_TYPE" val="2"/>
  <p:tag name="KSO_WM_UNIT_USESOURCEFORMAT_APPLY" val="1"/>
  <p:tag name="KSO_WM_DIAGRAM_VIRTUALLY_FRAME" val="{&quot;height&quot;:456.894496363164,&quot;left&quot;:0,&quot;top&quot;:176.10550363683592,&quot;width&quot;:951.85}"/>
</p:tagLst>
</file>

<file path=ppt/tags/tag400.xml><?xml version="1.0" encoding="utf-8"?>
<p:tagLst xmlns:p="http://schemas.openxmlformats.org/presentationml/2006/main">
  <p:tag name="PA" val="v5.2.2"/>
  <p:tag name="PICTUREFILLRANGE" val="04db048c-5271-44b6-9810-bd252325cf9d"/>
  <p:tag name="KSO_WM_UNIT_VALUE" val="1665*32"/>
  <p:tag name="KSO_WM_UNIT_HIGHLIGHT" val="0"/>
  <p:tag name="KSO_WM_UNIT_COMPATIBLE" val="0"/>
  <p:tag name="KSO_WM_UNIT_DIAGRAM_ISNUMVISUAL" val="0"/>
  <p:tag name="KSO_WM_UNIT_DIAGRAM_ISREFERUNIT" val="0"/>
  <p:tag name="KSO_WM_DIAGRAM_GROUP_CODE" val="ζ1-1"/>
  <p:tag name="KSO_WM_UNIT_TYPE" val="ζ_h_d"/>
  <p:tag name="KSO_WM_UNIT_INDEX" val="1_1_4"/>
  <p:tag name="KSO_WM_UNIT_ID" val="crop20195018_1*ζ_h_d*1_1_4"/>
  <p:tag name="KSO_WM_TEMPLATE_CATEGORY" val="crop"/>
  <p:tag name="KSO_WM_TEMPLATE_INDEX" val="20195018"/>
  <p:tag name="KSO_WM_UNIT_LAYERLEVEL" val="1_1_1"/>
  <p:tag name="KSO_WM_TAG_VERSION" val="1.0"/>
  <p:tag name="KSO_WM_BEAUTIFY_FLAG" val="#wm#"/>
  <p:tag name="KSO_WM_UNIT_DIAGRAM_MODELTYPE" val="creativeCrop"/>
  <p:tag name="KSO_WM_CREATIVE_CROP_ORG_LEFT" val="173.25"/>
  <p:tag name="KSO_WM_CREATIVE_CROP_ORG_TOP" val="-51.2"/>
  <p:tag name="KSO_WM_CREATIVE_CROP_ORG_WIDTH" val="613.5"/>
  <p:tag name="KSO_WM_CREATIVE_CROP_ORG_HEIGHT" val="540"/>
  <p:tag name="KSO_WM_CREATIVE_CROP_SHAPE_LEFT" val="204"/>
  <p:tag name="KSO_WM_CREATIVE_CROP_SHAPE_TOP" val="-51.2"/>
  <p:tag name="KSO_WM_CREATIVE_CROP_SHAPE_WIDTH" val="10.5"/>
  <p:tag name="KSO_WM_CREATIVE_CROP_SHAPE_HEIGHT" val="540"/>
  <p:tag name="KSO_WM_UNIT_TEXT_FILL_FORE_SCHEMECOLOR_INDEX" val="2"/>
  <p:tag name="KSO_WM_UNIT_TEXT_FILL_TYPE" val="1"/>
  <p:tag name="KSO_WM_UNIT_USESOURCEFORMAT_APPLY" val="1"/>
</p:tagLst>
</file>

<file path=ppt/tags/tag401.xml><?xml version="1.0" encoding="utf-8"?>
<p:tagLst xmlns:p="http://schemas.openxmlformats.org/presentationml/2006/main">
  <p:tag name="PA" val="v5.2.2"/>
  <p:tag name="PICTUREFILLRANGE" val="04db048c-5271-44b6-9810-bd252325cf9d"/>
  <p:tag name="KSO_WM_UNIT_VALUE" val="1665*120"/>
  <p:tag name="KSO_WM_UNIT_HIGHLIGHT" val="0"/>
  <p:tag name="KSO_WM_UNIT_COMPATIBLE" val="0"/>
  <p:tag name="KSO_WM_UNIT_DIAGRAM_ISNUMVISUAL" val="0"/>
  <p:tag name="KSO_WM_UNIT_DIAGRAM_ISREFERUNIT" val="0"/>
  <p:tag name="KSO_WM_DIAGRAM_GROUP_CODE" val="ζ1-1"/>
  <p:tag name="KSO_WM_UNIT_TYPE" val="ζ_h_d"/>
  <p:tag name="KSO_WM_UNIT_INDEX" val="1_1_5"/>
  <p:tag name="KSO_WM_UNIT_ID" val="crop20195018_1*ζ_h_d*1_1_5"/>
  <p:tag name="KSO_WM_TEMPLATE_CATEGORY" val="crop"/>
  <p:tag name="KSO_WM_TEMPLATE_INDEX" val="20195018"/>
  <p:tag name="KSO_WM_UNIT_LAYERLEVEL" val="1_1_1"/>
  <p:tag name="KSO_WM_TAG_VERSION" val="1.0"/>
  <p:tag name="KSO_WM_BEAUTIFY_FLAG" val="#wm#"/>
  <p:tag name="KSO_WM_UNIT_DIAGRAM_MODELTYPE" val="creativeCrop"/>
  <p:tag name="KSO_WM_CREATIVE_CROP_ORG_LEFT" val="173.25"/>
  <p:tag name="KSO_WM_CREATIVE_CROP_ORG_TOP" val="-51.2"/>
  <p:tag name="KSO_WM_CREATIVE_CROP_ORG_WIDTH" val="613.5"/>
  <p:tag name="KSO_WM_CREATIVE_CROP_ORG_HEIGHT" val="540"/>
  <p:tag name="KSO_WM_CREATIVE_CROP_SHAPE_LEFT" val="420"/>
  <p:tag name="KSO_WM_CREATIVE_CROP_SHAPE_TOP" val="-51.2"/>
  <p:tag name="KSO_WM_CREATIVE_CROP_SHAPE_WIDTH" val="39"/>
  <p:tag name="KSO_WM_CREATIVE_CROP_SHAPE_HEIGHT" val="540"/>
  <p:tag name="KSO_WM_UNIT_TEXT_FILL_FORE_SCHEMECOLOR_INDEX" val="2"/>
  <p:tag name="KSO_WM_UNIT_TEXT_FILL_TYPE" val="1"/>
  <p:tag name="KSO_WM_UNIT_USESOURCEFORMAT_APPLY" val="1"/>
</p:tagLst>
</file>

<file path=ppt/tags/tag402.xml><?xml version="1.0" encoding="utf-8"?>
<p:tagLst xmlns:p="http://schemas.openxmlformats.org/presentationml/2006/main">
  <p:tag name="PA" val="v5.2.2"/>
  <p:tag name="PICTUREFILLRANGE" val="04db048c-5271-44b6-9810-bd252325cf9d"/>
  <p:tag name="KSO_WM_UNIT_VALUE" val="1665*467"/>
  <p:tag name="KSO_WM_UNIT_HIGHLIGHT" val="0"/>
  <p:tag name="KSO_WM_UNIT_COMPATIBLE" val="0"/>
  <p:tag name="KSO_WM_UNIT_DIAGRAM_ISNUMVISUAL" val="0"/>
  <p:tag name="KSO_WM_UNIT_DIAGRAM_ISREFERUNIT" val="0"/>
  <p:tag name="KSO_WM_DIAGRAM_GROUP_CODE" val="ζ1-1"/>
  <p:tag name="KSO_WM_UNIT_TYPE" val="ζ_h_d"/>
  <p:tag name="KSO_WM_UNIT_INDEX" val="1_1_6"/>
  <p:tag name="KSO_WM_UNIT_ID" val="crop20195018_1*ζ_h_d*1_1_6"/>
  <p:tag name="KSO_WM_TEMPLATE_CATEGORY" val="crop"/>
  <p:tag name="KSO_WM_TEMPLATE_INDEX" val="20195018"/>
  <p:tag name="KSO_WM_UNIT_LAYERLEVEL" val="1_1_1"/>
  <p:tag name="KSO_WM_TAG_VERSION" val="1.0"/>
  <p:tag name="KSO_WM_BEAUTIFY_FLAG" val="#wm#"/>
  <p:tag name="KSO_WM_UNIT_DIAGRAM_MODELTYPE" val="creativeCrop"/>
  <p:tag name="KSO_WM_CREATIVE_CROP_ORG_LEFT" val="173.25"/>
  <p:tag name="KSO_WM_CREATIVE_CROP_ORG_TOP" val="-51.2"/>
  <p:tag name="KSO_WM_CREATIVE_CROP_ORG_WIDTH" val="613.5"/>
  <p:tag name="KSO_WM_CREATIVE_CROP_ORG_HEIGHT" val="540"/>
  <p:tag name="KSO_WM_CREATIVE_CROP_SHAPE_LEFT" val="465"/>
  <p:tag name="KSO_WM_CREATIVE_CROP_SHAPE_TOP" val="-51.2"/>
  <p:tag name="KSO_WM_CREATIVE_CROP_SHAPE_WIDTH" val="151.5"/>
  <p:tag name="KSO_WM_CREATIVE_CROP_SHAPE_HEIGHT" val="540"/>
  <p:tag name="KSO_WM_UNIT_TEXT_FILL_FORE_SCHEMECOLOR_INDEX" val="2"/>
  <p:tag name="KSO_WM_UNIT_TEXT_FILL_TYPE" val="1"/>
  <p:tag name="KSO_WM_UNIT_USESOURCEFORMAT_APPLY" val="1"/>
</p:tagLst>
</file>

<file path=ppt/tags/tag403.xml><?xml version="1.0" encoding="utf-8"?>
<p:tagLst xmlns:p="http://schemas.openxmlformats.org/presentationml/2006/main">
  <p:tag name="PA" val="v5.2.2"/>
  <p:tag name="PICTUREFILLRANGE" val="04db048c-5271-44b6-9810-bd252325cf9d"/>
  <p:tag name="KSO_WM_UNIT_VALUE" val="1665*194"/>
  <p:tag name="KSO_WM_UNIT_HIGHLIGHT" val="0"/>
  <p:tag name="KSO_WM_UNIT_COMPATIBLE" val="0"/>
  <p:tag name="KSO_WM_UNIT_DIAGRAM_ISNUMVISUAL" val="0"/>
  <p:tag name="KSO_WM_UNIT_DIAGRAM_ISREFERUNIT" val="0"/>
  <p:tag name="KSO_WM_DIAGRAM_GROUP_CODE" val="ζ1-1"/>
  <p:tag name="KSO_WM_UNIT_TYPE" val="ζ_h_d"/>
  <p:tag name="KSO_WM_UNIT_INDEX" val="1_1_7"/>
  <p:tag name="KSO_WM_UNIT_ID" val="crop20195018_1*ζ_h_d*1_1_7"/>
  <p:tag name="KSO_WM_TEMPLATE_CATEGORY" val="crop"/>
  <p:tag name="KSO_WM_TEMPLATE_INDEX" val="20195018"/>
  <p:tag name="KSO_WM_UNIT_LAYERLEVEL" val="1_1_1"/>
  <p:tag name="KSO_WM_TAG_VERSION" val="1.0"/>
  <p:tag name="KSO_WM_BEAUTIFY_FLAG" val="#wm#"/>
  <p:tag name="KSO_WM_UNIT_DIAGRAM_MODELTYPE" val="creativeCrop"/>
  <p:tag name="KSO_WM_CREATIVE_CROP_ORG_LEFT" val="173.25"/>
  <p:tag name="KSO_WM_CREATIVE_CROP_ORG_TOP" val="-51.2"/>
  <p:tag name="KSO_WM_CREATIVE_CROP_ORG_WIDTH" val="613.5"/>
  <p:tag name="KSO_WM_CREATIVE_CROP_ORG_HEIGHT" val="540"/>
  <p:tag name="KSO_WM_CREATIVE_CROP_SHAPE_LEFT" val="622.5"/>
  <p:tag name="KSO_WM_CREATIVE_CROP_SHAPE_TOP" val="-51.2"/>
  <p:tag name="KSO_WM_CREATIVE_CROP_SHAPE_WIDTH" val="63"/>
  <p:tag name="KSO_WM_CREATIVE_CROP_SHAPE_HEIGHT" val="540"/>
  <p:tag name="KSO_WM_UNIT_TEXT_FILL_FORE_SCHEMECOLOR_INDEX" val="2"/>
  <p:tag name="KSO_WM_UNIT_TEXT_FILL_TYPE" val="1"/>
  <p:tag name="KSO_WM_UNIT_USESOURCEFORMAT_APPLY" val="1"/>
</p:tagLst>
</file>

<file path=ppt/tags/tag404.xml><?xml version="1.0" encoding="utf-8"?>
<p:tagLst xmlns:p="http://schemas.openxmlformats.org/presentationml/2006/main">
  <p:tag name="PA" val="v5.2.2"/>
  <p:tag name="PICTUREFILLRANGE" val="04db048c-5271-44b6-9810-bd252325cf9d"/>
  <p:tag name="KSO_WM_UNIT_VALUE" val="1665*88"/>
  <p:tag name="KSO_WM_UNIT_HIGHLIGHT" val="0"/>
  <p:tag name="KSO_WM_UNIT_COMPATIBLE" val="0"/>
  <p:tag name="KSO_WM_UNIT_DIAGRAM_ISNUMVISUAL" val="0"/>
  <p:tag name="KSO_WM_UNIT_DIAGRAM_ISREFERUNIT" val="0"/>
  <p:tag name="KSO_WM_DIAGRAM_GROUP_CODE" val="ζ1-1"/>
  <p:tag name="KSO_WM_UNIT_TYPE" val="ζ_h_d"/>
  <p:tag name="KSO_WM_UNIT_INDEX" val="1_1_8"/>
  <p:tag name="KSO_WM_UNIT_ID" val="crop20195018_1*ζ_h_d*1_1_8"/>
  <p:tag name="KSO_WM_TEMPLATE_CATEGORY" val="crop"/>
  <p:tag name="KSO_WM_TEMPLATE_INDEX" val="20195018"/>
  <p:tag name="KSO_WM_UNIT_LAYERLEVEL" val="1_1_1"/>
  <p:tag name="KSO_WM_TAG_VERSION" val="1.0"/>
  <p:tag name="KSO_WM_BEAUTIFY_FLAG" val="#wm#"/>
  <p:tag name="KSO_WM_UNIT_DIAGRAM_MODELTYPE" val="creativeCrop"/>
  <p:tag name="KSO_WM_CREATIVE_CROP_ORG_LEFT" val="173.25"/>
  <p:tag name="KSO_WM_CREATIVE_CROP_ORG_TOP" val="-51.2"/>
  <p:tag name="KSO_WM_CREATIVE_CROP_ORG_WIDTH" val="613.5"/>
  <p:tag name="KSO_WM_CREATIVE_CROP_ORG_HEIGHT" val="540"/>
  <p:tag name="KSO_WM_CREATIVE_CROP_SHAPE_LEFT" val="691.5"/>
  <p:tag name="KSO_WM_CREATIVE_CROP_SHAPE_TOP" val="-51.2"/>
  <p:tag name="KSO_WM_CREATIVE_CROP_SHAPE_WIDTH" val="28.5"/>
  <p:tag name="KSO_WM_CREATIVE_CROP_SHAPE_HEIGHT" val="540"/>
  <p:tag name="KSO_WM_UNIT_TEXT_FILL_FORE_SCHEMECOLOR_INDEX" val="2"/>
  <p:tag name="KSO_WM_UNIT_TEXT_FILL_TYPE" val="1"/>
  <p:tag name="KSO_WM_UNIT_USESOURCEFORMAT_APPLY" val="1"/>
</p:tagLst>
</file>

<file path=ppt/tags/tag405.xml><?xml version="1.0" encoding="utf-8"?>
<p:tagLst xmlns:p="http://schemas.openxmlformats.org/presentationml/2006/main">
  <p:tag name="PA" val="v5.2.2"/>
  <p:tag name="PICTUREFILLRANGE" val="04db048c-5271-44b6-9810-bd252325cf9d"/>
  <p:tag name="KSO_WM_UNIT_VALUE" val="1665*46"/>
  <p:tag name="KSO_WM_UNIT_HIGHLIGHT" val="0"/>
  <p:tag name="KSO_WM_UNIT_COMPATIBLE" val="0"/>
  <p:tag name="KSO_WM_UNIT_DIAGRAM_ISNUMVISUAL" val="0"/>
  <p:tag name="KSO_WM_UNIT_DIAGRAM_ISREFERUNIT" val="0"/>
  <p:tag name="KSO_WM_DIAGRAM_GROUP_CODE" val="ζ1-1"/>
  <p:tag name="KSO_WM_UNIT_TYPE" val="ζ_h_d"/>
  <p:tag name="KSO_WM_UNIT_INDEX" val="1_1_9"/>
  <p:tag name="KSO_WM_UNIT_ID" val="crop20195018_1*ζ_h_d*1_1_9"/>
  <p:tag name="KSO_WM_TEMPLATE_CATEGORY" val="crop"/>
  <p:tag name="KSO_WM_TEMPLATE_INDEX" val="20195018"/>
  <p:tag name="KSO_WM_UNIT_LAYERLEVEL" val="1_1_1"/>
  <p:tag name="KSO_WM_TAG_VERSION" val="1.0"/>
  <p:tag name="KSO_WM_BEAUTIFY_FLAG" val="#wm#"/>
  <p:tag name="KSO_WM_UNIT_DIAGRAM_MODELTYPE" val="creativeCrop"/>
  <p:tag name="KSO_WM_CREATIVE_CROP_ORG_LEFT" val="173.25"/>
  <p:tag name="KSO_WM_CREATIVE_CROP_ORG_TOP" val="-51.2"/>
  <p:tag name="KSO_WM_CREATIVE_CROP_ORG_WIDTH" val="613.5"/>
  <p:tag name="KSO_WM_CREATIVE_CROP_ORG_HEIGHT" val="540"/>
  <p:tag name="KSO_WM_CREATIVE_CROP_SHAPE_LEFT" val="726"/>
  <p:tag name="KSO_WM_CREATIVE_CROP_SHAPE_TOP" val="-51.2"/>
  <p:tag name="KSO_WM_CREATIVE_CROP_SHAPE_WIDTH" val="15"/>
  <p:tag name="KSO_WM_CREATIVE_CROP_SHAPE_HEIGHT" val="540"/>
  <p:tag name="KSO_WM_UNIT_TEXT_FILL_FORE_SCHEMECOLOR_INDEX" val="2"/>
  <p:tag name="KSO_WM_UNIT_TEXT_FILL_TYPE" val="1"/>
  <p:tag name="KSO_WM_UNIT_USESOURCEFORMAT_APPLY" val="1"/>
</p:tagLst>
</file>

<file path=ppt/tags/tag406.xml><?xml version="1.0" encoding="utf-8"?>
<p:tagLst xmlns:p="http://schemas.openxmlformats.org/presentationml/2006/main">
  <p:tag name="PA" val="v5.2.2"/>
  <p:tag name="PICTUREFILLRANGE" val="04db048c-5271-44b6-9810-bd252325cf9d"/>
  <p:tag name="KSO_WM_UNIT_VALUE" val="1665*28"/>
  <p:tag name="KSO_WM_UNIT_HIGHLIGHT" val="0"/>
  <p:tag name="KSO_WM_UNIT_COMPATIBLE" val="0"/>
  <p:tag name="KSO_WM_UNIT_DIAGRAM_ISNUMVISUAL" val="0"/>
  <p:tag name="KSO_WM_UNIT_DIAGRAM_ISREFERUNIT" val="0"/>
  <p:tag name="KSO_WM_DIAGRAM_GROUP_CODE" val="ζ1-1"/>
  <p:tag name="KSO_WM_UNIT_TYPE" val="ζ_h_d"/>
  <p:tag name="KSO_WM_UNIT_INDEX" val="1_1_10"/>
  <p:tag name="KSO_WM_UNIT_ID" val="crop20195018_1*ζ_h_d*1_1_10"/>
  <p:tag name="KSO_WM_TEMPLATE_CATEGORY" val="crop"/>
  <p:tag name="KSO_WM_TEMPLATE_INDEX" val="20195018"/>
  <p:tag name="KSO_WM_UNIT_LAYERLEVEL" val="1_1_1"/>
  <p:tag name="KSO_WM_TAG_VERSION" val="1.0"/>
  <p:tag name="KSO_WM_BEAUTIFY_FLAG" val="#wm#"/>
  <p:tag name="KSO_WM_UNIT_DIAGRAM_MODELTYPE" val="creativeCrop"/>
  <p:tag name="KSO_WM_CREATIVE_CROP_ORG_LEFT" val="173.25"/>
  <p:tag name="KSO_WM_CREATIVE_CROP_ORG_TOP" val="-51.2"/>
  <p:tag name="KSO_WM_CREATIVE_CROP_ORG_WIDTH" val="613.5"/>
  <p:tag name="KSO_WM_CREATIVE_CROP_ORG_HEIGHT" val="540"/>
  <p:tag name="KSO_WM_CREATIVE_CROP_SHAPE_LEFT" val="747"/>
  <p:tag name="KSO_WM_CREATIVE_CROP_SHAPE_TOP" val="-51.2"/>
  <p:tag name="KSO_WM_CREATIVE_CROP_SHAPE_WIDTH" val="9"/>
  <p:tag name="KSO_WM_CREATIVE_CROP_SHAPE_HEIGHT" val="540"/>
  <p:tag name="KSO_WM_UNIT_TEXT_FILL_FORE_SCHEMECOLOR_INDEX" val="2"/>
  <p:tag name="KSO_WM_UNIT_TEXT_FILL_TYPE" val="1"/>
  <p:tag name="KSO_WM_UNIT_USESOURCEFORMAT_APPLY" val="1"/>
</p:tagLst>
</file>

<file path=ppt/tags/tag407.xml><?xml version="1.0" encoding="utf-8"?>
<p:tagLst xmlns:p="http://schemas.openxmlformats.org/presentationml/2006/main">
  <p:tag name="KSO_WM_BEAUTIFY_FLAG" val="#wm#"/>
  <p:tag name="KSO_WM_TEMPLATE_CATEGORY" val="diagram"/>
  <p:tag name="KSO_WM_TEMPLATE_INDEX" val="20200573"/>
  <p:tag name="KSO_WM_SLIDE_ID" val="diagram20200573_1"/>
  <p:tag name="KSO_WM_TEMPLATE_SUBCATEGORY" val="5"/>
  <p:tag name="KSO_WM_SLIDE_TYPE" val="text"/>
  <p:tag name="KSO_WM_SLIDE_SUBTYPE" val="picTxt"/>
  <p:tag name="KSO_WM_SLIDE_ITEM_CNT" val="1"/>
  <p:tag name="KSO_WM_SLIDE_INDEX" val="1"/>
  <p:tag name="KSO_WM_SLIDE_SIZE" val="482.85*472.4"/>
  <p:tag name="KSO_WM_SLIDE_POSITION" val="427.7*33.8"/>
  <p:tag name="KSO_WM_DIAGRAM_GROUP_CODE" val="ζ1-1"/>
  <p:tag name="KSO_WM_SLIDE_DIAGTYPE" val="ζ"/>
  <p:tag name="KSO_WM_TAG_VERSION" val="1.0"/>
  <p:tag name="KSO_WM_SLIDE_LAYOUT" val="a_f_ζ"/>
  <p:tag name="KSO_WM_SLIDE_LAYOUT_CNT" val="1_1_1"/>
</p:tagLst>
</file>

<file path=ppt/tags/tag408.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i"/>
  <p:tag name="KSO_WM_UNIT_INDEX" val="1_1"/>
  <p:tag name="KSO_WM_UNIT_ID" val="diagram20200910_2*m_i*1_1"/>
  <p:tag name="KSO_WM_TEMPLATE_CATEGORY" val="diagram"/>
  <p:tag name="KSO_WM_TEMPLATE_INDEX" val="20200910"/>
  <p:tag name="KSO_WM_UNIT_LAYERLEVEL" val="1_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UNIT_USESOURCEFORMAT_APPLY" val="1"/>
</p:tagLst>
</file>

<file path=ppt/tags/tag409.xml><?xml version="1.0" encoding="utf-8"?>
<p:tagLst xmlns:p="http://schemas.openxmlformats.org/presentationml/2006/main">
  <p:tag name="KSO_WM_UNIT_NOCLEAR" val="0"/>
  <p:tag name="KSO_WM_UNIT_VALUE" val="72"/>
  <p:tag name="KSO_WM_UNIT_HIGHLIGHT" val="0"/>
  <p:tag name="KSO_WM_UNIT_COMPATIBLE" val="0"/>
  <p:tag name="KSO_WM_UNIT_DIAGRAM_ISNUMVISUAL" val="0"/>
  <p:tag name="KSO_WM_UNIT_DIAGRAM_ISREFERUNIT" val="0"/>
  <p:tag name="KSO_WM_DIAGRAM_GROUP_CODE" val="m1-1"/>
  <p:tag name="KSO_WM_UNIT_TYPE" val="f"/>
  <p:tag name="KSO_WM_UNIT_INDEX" val="1"/>
  <p:tag name="KSO_WM_UNIT_ID" val="diagram20200910_2*f*1"/>
  <p:tag name="KSO_WM_TEMPLATE_CATEGORY" val="diagram"/>
  <p:tag name="KSO_WM_TEMPLATE_INDEX" val="20200910"/>
  <p:tag name="KSO_WM_UNIT_LAYERLEVEL" val="1"/>
  <p:tag name="KSO_WM_TAG_VERSION" val="1.0"/>
  <p:tag name="KSO_WM_BEAUTIFY_FLAG" val="#wm#"/>
  <p:tag name="KSO_WM_UNIT_PRESET_TEXT" val="单击此处添加文本具体内容，简明扼要的阐述您的观点。根据需要可酌情增减文字，以便观者准确的理解您传达的思想。"/>
  <p:tag name="KSO_WM_UNIT_TEXT_FILL_FORE_SCHEMECOLOR_INDEX" val="13"/>
  <p:tag name="KSO_WM_UNIT_TEXT_FILL_TYPE" val="1"/>
  <p:tag name="KSO_WM_UNIT_USESOURCEFORMAT_APPLY" val="1"/>
</p:tagLst>
</file>

<file path=ppt/tags/tag41.xml><?xml version="1.0" encoding="utf-8"?>
<p:tagLst xmlns:p="http://schemas.openxmlformats.org/presentationml/2006/main">
  <p:tag name="KSO_WM_UNIT_TIMELINE_IDINGROUP" val="4"/>
  <p:tag name="KSO_WM_UNIT_TIMELINE_EMPHASIS_ID" val="3"/>
  <p:tag name="KSO_WM_UNIT_HIGHLIGHT" val="0"/>
  <p:tag name="KSO_WM_UNIT_COMPATIBLE" val="0"/>
  <p:tag name="KSO_WM_UNIT_DIAGRAM_ISNUMVISUAL" val="0"/>
  <p:tag name="KSO_WM_UNIT_DIAGRAM_ISREFERUNIT" val="0"/>
  <p:tag name="KSO_WM_DIAGRAM_GROUP_CODE" val="m1-1"/>
  <p:tag name="KSO_WM_UNIT_TYPE" val="m_h_i"/>
  <p:tag name="KSO_WM_UNIT_INDEX" val="1_4_3"/>
  <p:tag name="KSO_WM_UNIT_ID" val="diagram20191579_10*m_h_i*1_4_3"/>
  <p:tag name="KSO_WM_TEMPLATE_CATEGORY" val="diagram"/>
  <p:tag name="KSO_WM_TEMPLATE_INDEX" val="20191579"/>
  <p:tag name="KSO_WM_UNIT_LAYERLEVEL" val="1_1_1"/>
  <p:tag name="KSO_WM_TAG_VERSION" val="1.0"/>
  <p:tag name="KSO_WM_BEAUTIFY_FLAG" val="#wm#"/>
  <p:tag name="KSO_WM_UNIT_FILL_FORE_SCHEMECOLOR_INDEX" val="8"/>
  <p:tag name="KSO_WM_UNIT_FILL_TYPE" val="1"/>
  <p:tag name="KSO_WM_UNIT_TEXT_FILL_FORE_SCHEMECOLOR_INDEX" val="2"/>
  <p:tag name="KSO_WM_UNIT_TEXT_FILL_TYPE" val="1"/>
  <p:tag name="KSO_WM_UNIT_USESOURCEFORMAT_APPLY" val="1"/>
  <p:tag name="KSO_WM_DIAGRAM_VIRTUALLY_FRAME" val="{&quot;height&quot;:456.894496363164,&quot;left&quot;:0,&quot;top&quot;:176.10550363683592,&quot;width&quot;:951.85}"/>
</p:tagLst>
</file>

<file path=ppt/tags/tag410.xml><?xml version="1.0" encoding="utf-8"?>
<p:tagLst xmlns:p="http://schemas.openxmlformats.org/presentationml/2006/main">
  <p:tag name="KSO_WM_UNIT_ISCONTENTSTITLE" val="0"/>
  <p:tag name="KSO_WM_UNIT_NOCLEAR" val="0"/>
  <p:tag name="KSO_WM_UNIT_VALUE" val="16"/>
  <p:tag name="KSO_WM_UNIT_HIGHLIGHT" val="0"/>
  <p:tag name="KSO_WM_UNIT_COMPATIBLE" val="0"/>
  <p:tag name="KSO_WM_UNIT_DIAGRAM_ISNUMVISUAL" val="0"/>
  <p:tag name="KSO_WM_UNIT_DIAGRAM_ISREFERUNIT" val="0"/>
  <p:tag name="KSO_WM_DIAGRAM_GROUP_CODE" val="m1-1"/>
  <p:tag name="KSO_WM_UNIT_TYPE" val="a"/>
  <p:tag name="KSO_WM_UNIT_INDEX" val="1"/>
  <p:tag name="KSO_WM_UNIT_ID" val="diagram20200910_2*a*1"/>
  <p:tag name="KSO_WM_TEMPLATE_CATEGORY" val="diagram"/>
  <p:tag name="KSO_WM_TEMPLATE_INDEX" val="20200910"/>
  <p:tag name="KSO_WM_UNIT_LAYERLEVEL" val="1"/>
  <p:tag name="KSO_WM_TAG_VERSION" val="1.0"/>
  <p:tag name="KSO_WM_BEAUTIFY_FLAG" val="#wm#"/>
  <p:tag name="KSO_WM_UNIT_PRESET_TEXT" val="单击此处添加标题"/>
  <p:tag name="KSO_WM_UNIT_TEXT_FILL_FORE_SCHEMECOLOR_INDEX" val="15"/>
  <p:tag name="KSO_WM_UNIT_TEXT_FILL_TYPE" val="1"/>
  <p:tag name="KSO_WM_UNIT_USESOURCEFORMAT_APPLY" val="1"/>
</p:tagLst>
</file>

<file path=ppt/tags/tag411.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3_12"/>
  <p:tag name="KSO_WM_UNIT_ID" val="diagram20200910_2*m_h_i*1_3_12"/>
  <p:tag name="KSO_WM_TEMPLATE_CATEGORY" val="diagram"/>
  <p:tag name="KSO_WM_TEMPLATE_INDEX" val="20200910"/>
  <p:tag name="KSO_WM_UNIT_LAYERLEVEL" val="1_1_1"/>
  <p:tag name="KSO_WM_TAG_VERSION" val="1.0"/>
  <p:tag name="KSO_WM_BEAUTIFY_FLAG" val="#wm#"/>
  <p:tag name="KSO_WM_UNIT_FILL_FORE_SCHEMECOLOR_INDEX" val="7"/>
  <p:tag name="KSO_WM_UNIT_FILL_TYPE" val="1"/>
  <p:tag name="KSO_WM_UNIT_TEXT_FILL_FORE_SCHEMECOLOR_INDEX" val="13"/>
  <p:tag name="KSO_WM_UNIT_TEXT_FILL_TYPE" val="1"/>
  <p:tag name="KSO_WM_UNIT_USESOURCEFORMAT_APPLY" val="1"/>
</p:tagLst>
</file>

<file path=ppt/tags/tag412.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3_13"/>
  <p:tag name="KSO_WM_UNIT_ID" val="diagram20200910_2*m_h_i*1_3_13"/>
  <p:tag name="KSO_WM_TEMPLATE_CATEGORY" val="diagram"/>
  <p:tag name="KSO_WM_TEMPLATE_INDEX" val="20200910"/>
  <p:tag name="KSO_WM_UNIT_LAYERLEVEL" val="1_1_1"/>
  <p:tag name="KSO_WM_TAG_VERSION" val="1.0"/>
  <p:tag name="KSO_WM_BEAUTIFY_FLAG" val="#wm#"/>
  <p:tag name="KSO_WM_UNIT_TEXT_FILL_FORE_SCHEMECOLOR_INDEX" val="14"/>
  <p:tag name="KSO_WM_UNIT_TEXT_FILL_TYPE" val="1"/>
  <p:tag name="KSO_WM_UNIT_USESOURCEFORMAT_APPLY" val="1"/>
</p:tagLst>
</file>

<file path=ppt/tags/tag413.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2_6"/>
  <p:tag name="KSO_WM_UNIT_ID" val="diagram20200910_2*m_h_i*1_2_6"/>
  <p:tag name="KSO_WM_TEMPLATE_CATEGORY" val="diagram"/>
  <p:tag name="KSO_WM_TEMPLATE_INDEX" val="20200910"/>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 name="KSO_WM_UNIT_USESOURCEFORMAT_APPLY" val="1"/>
</p:tagLst>
</file>

<file path=ppt/tags/tag414.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2_5"/>
  <p:tag name="KSO_WM_UNIT_ID" val="diagram20200910_2*m_h_i*1_2_5"/>
  <p:tag name="KSO_WM_TEMPLATE_CATEGORY" val="diagram"/>
  <p:tag name="KSO_WM_TEMPLATE_INDEX" val="20200910"/>
  <p:tag name="KSO_WM_UNIT_LAYERLEVEL" val="1_1_1"/>
  <p:tag name="KSO_WM_TAG_VERSION" val="1.0"/>
  <p:tag name="KSO_WM_BEAUTIFY_FLAG" val="#wm#"/>
  <p:tag name="KSO_WM_UNIT_TEXT_FILL_FORE_SCHEMECOLOR_INDEX" val="14"/>
  <p:tag name="KSO_WM_UNIT_TEXT_FILL_TYPE" val="1"/>
  <p:tag name="KSO_WM_UNIT_USESOURCEFORMAT_APPLY" val="1"/>
</p:tagLst>
</file>

<file path=ppt/tags/tag415.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1_4"/>
  <p:tag name="KSO_WM_UNIT_ID" val="diagram20200910_2*m_h_i*1_1_4"/>
  <p:tag name="KSO_WM_TEMPLATE_CATEGORY" val="diagram"/>
  <p:tag name="KSO_WM_TEMPLATE_INDEX" val="20200910"/>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 name="KSO_WM_UNIT_USESOURCEFORMAT_APPLY" val="1"/>
</p:tagLst>
</file>

<file path=ppt/tags/tag416.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1_3"/>
  <p:tag name="KSO_WM_UNIT_ID" val="diagram20200910_2*m_h_i*1_1_3"/>
  <p:tag name="KSO_WM_TEMPLATE_CATEGORY" val="diagram"/>
  <p:tag name="KSO_WM_TEMPLATE_INDEX" val="20200910"/>
  <p:tag name="KSO_WM_UNIT_LAYERLEVEL" val="1_1_1"/>
  <p:tag name="KSO_WM_TAG_VERSION" val="1.0"/>
  <p:tag name="KSO_WM_BEAUTIFY_FLAG" val="#wm#"/>
  <p:tag name="KSO_WM_UNIT_TEXT_FILL_FORE_SCHEMECOLOR_INDEX" val="14"/>
  <p:tag name="KSO_WM_UNIT_TEXT_FILL_TYPE" val="1"/>
  <p:tag name="KSO_WM_UNIT_USESOURCEFORMAT_APPLY" val="1"/>
</p:tagLst>
</file>

<file path=ppt/tags/tag417.xml><?xml version="1.0" encoding="utf-8"?>
<p:tagLst xmlns:p="http://schemas.openxmlformats.org/presentationml/2006/main">
  <p:tag name="KSO_WM_UNIT_DIAGRAM_MODELTYPE" val="numdgm"/>
  <p:tag name="KSO_WM_UNIT_ISCONTENTSTITLE" val="0"/>
  <p:tag name="KSO_WM_UNIT_NOCLEAR" val="0"/>
  <p:tag name="KSO_WM_UNIT_VALUE" val="16"/>
  <p:tag name="KSO_WM_UNIT_HIGHLIGHT" val="0"/>
  <p:tag name="KSO_WM_UNIT_COMPATIBLE" val="0"/>
  <p:tag name="KSO_WM_UNIT_DIAGRAM_ISNUMVISUAL" val="0"/>
  <p:tag name="KSO_WM_UNIT_DIAGRAM_ISREFERUNIT" val="0"/>
  <p:tag name="KSO_WM_DIAGRAM_GROUP_CODE" val="m1-1"/>
  <p:tag name="KSO_WM_UNIT_TYPE" val="m_h_a"/>
  <p:tag name="KSO_WM_UNIT_INDEX" val="1_2_1"/>
  <p:tag name="KSO_WM_UNIT_ID" val="diagram20200910_2*m_h_a*1_2_1"/>
  <p:tag name="KSO_WM_TEMPLATE_CATEGORY" val="diagram"/>
  <p:tag name="KSO_WM_TEMPLATE_INDEX" val="20200910"/>
  <p:tag name="KSO_WM_UNIT_LAYERLEVEL" val="1_1_1"/>
  <p:tag name="KSO_WM_TAG_VERSION" val="1.0"/>
  <p:tag name="KSO_WM_BEAUTIFY_FLAG" val="#wm#"/>
  <p:tag name="KSO_WM_UNIT_PRESET_TEXT" val="添加标题"/>
  <p:tag name="KSO_WM_UNIT_TEXT_FILL_FORE_SCHEMECOLOR_INDEX" val="13"/>
  <p:tag name="KSO_WM_UNIT_TEXT_FILL_TYPE" val="1"/>
  <p:tag name="KSO_WM_UNIT_USESOURCEFORMAT_APPLY" val="1"/>
</p:tagLst>
</file>

<file path=ppt/tags/tag418.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2_1"/>
  <p:tag name="KSO_WM_UNIT_ID" val="diagram20200910_2*m_h_i*1_2_1"/>
  <p:tag name="KSO_WM_TEMPLATE_CATEGORY" val="diagram"/>
  <p:tag name="KSO_WM_TEMPLATE_INDEX" val="20200910"/>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1"/>
</p:tagLst>
</file>

<file path=ppt/tags/tag41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i"/>
  <p:tag name="KSO_WM_UNIT_INDEX" val="1"/>
  <p:tag name="KSO_WM_UNIT_ID" val="diagram20200910_2*i*1"/>
  <p:tag name="KSO_WM_TEMPLATE_CATEGORY" val="diagram"/>
  <p:tag name="KSO_WM_TEMPLATE_INDEX" val="20200910"/>
  <p:tag name="KSO_WM_UNIT_LAYERLEVEL" val="1"/>
  <p:tag name="KSO_WM_TAG_VERSION" val="1.0"/>
  <p:tag name="KSO_WM_BEAUTIFY_FLAG" val="#wm#"/>
  <p:tag name="KSO_WM_UNIT_LINE_FORE_SCHEMECOLOR_INDEX" val="14"/>
  <p:tag name="KSO_WM_UNIT_LINE_FILL_TYPE" val="2"/>
  <p:tag name="KSO_WM_UNIT_USESOURCEFORMAT_APPLY" val="1"/>
</p:tagLst>
</file>

<file path=ppt/tags/tag42.xml><?xml version="1.0" encoding="utf-8"?>
<p:tagLst xmlns:p="http://schemas.openxmlformats.org/presentationml/2006/main">
  <p:tag name="KSO_WM_UNIT_TIMELINE_IDINGROUP" val="5"/>
  <p:tag name="KSO_WM_UNIT_TIMELINE_EMPHASIS_ID" val="4"/>
  <p:tag name="KSO_WM_UNIT_ISCONTENTSTITLE" val="0"/>
  <p:tag name="KSO_WM_UNIT_PRESET_TEXT" val="2018"/>
  <p:tag name="KSO_WM_UNIT_NOCLEAR" val="0"/>
  <p:tag name="KSO_WM_UNIT_VALUE" val="2"/>
  <p:tag name="KSO_WM_UNIT_HIGHLIGHT" val="0"/>
  <p:tag name="KSO_WM_UNIT_COMPATIBLE" val="0"/>
  <p:tag name="KSO_WM_UNIT_DIAGRAM_ISNUMVISUAL" val="0"/>
  <p:tag name="KSO_WM_UNIT_DIAGRAM_ISREFERUNIT" val="0"/>
  <p:tag name="KSO_WM_DIAGRAM_GROUP_CODE" val="m1-1"/>
  <p:tag name="KSO_WM_UNIT_TYPE" val="m_h_a"/>
  <p:tag name="KSO_WM_UNIT_INDEX" val="1_4_1"/>
  <p:tag name="KSO_WM_UNIT_ID" val="diagram20191579_10*m_h_a*1_4_1"/>
  <p:tag name="KSO_WM_TEMPLATE_CATEGORY" val="diagram"/>
  <p:tag name="KSO_WM_TEMPLATE_INDEX" val="20191579"/>
  <p:tag name="KSO_WM_UNIT_LAYERLEVEL" val="1_1_1"/>
  <p:tag name="KSO_WM_TAG_VERSION" val="1.0"/>
  <p:tag name="KSO_WM_BEAUTIFY_FLAG" val="#wm#"/>
  <p:tag name="KSO_WM_UNIT_TEXT_FILL_FORE_SCHEMECOLOR_INDEX" val="14"/>
  <p:tag name="KSO_WM_UNIT_TEXT_FILL_TYPE" val="1"/>
  <p:tag name="KSO_WM_UNIT_USESOURCEFORMAT_APPLY" val="1"/>
  <p:tag name="KSO_WM_DIAGRAM_VIRTUALLY_FRAME" val="{&quot;height&quot;:456.894496363164,&quot;left&quot;:0,&quot;top&quot;:176.10550363683592,&quot;width&quot;:951.85}"/>
</p:tagLst>
</file>

<file path=ppt/tags/tag420.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2_2"/>
  <p:tag name="KSO_WM_UNIT_ID" val="diagram20200910_2*m_h_i*1_2_2"/>
  <p:tag name="KSO_WM_TEMPLATE_CATEGORY" val="diagram"/>
  <p:tag name="KSO_WM_TEMPLATE_INDEX" val="20200910"/>
  <p:tag name="KSO_WM_UNIT_LAYERLEVEL" val="1_1_1"/>
  <p:tag name="KSO_WM_TAG_VERSION" val="1.0"/>
  <p:tag name="KSO_WM_BEAUTIFY_FLAG" val="#wm#"/>
  <p:tag name="KSO_WM_UNIT_LINE_FORE_SCHEMECOLOR_INDEX" val="14"/>
  <p:tag name="KSO_WM_UNIT_LINE_FILL_TYPE" val="2"/>
  <p:tag name="KSO_WM_UNIT_TEXT_FILL_FORE_SCHEMECOLOR_INDEX" val="13"/>
  <p:tag name="KSO_WM_UNIT_TEXT_FILL_TYPE" val="1"/>
  <p:tag name="KSO_WM_UNIT_USESOURCEFORMAT_APPLY" val="1"/>
</p:tagLst>
</file>

<file path=ppt/tags/tag421.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2_3"/>
  <p:tag name="KSO_WM_UNIT_ID" val="diagram20200910_2*m_h_i*1_2_3"/>
  <p:tag name="KSO_WM_TEMPLATE_CATEGORY" val="diagram"/>
  <p:tag name="KSO_WM_TEMPLATE_INDEX" val="20200910"/>
  <p:tag name="KSO_WM_UNIT_LAYERLEVEL" val="1_1_1"/>
  <p:tag name="KSO_WM_TAG_VERSION" val="1.0"/>
  <p:tag name="KSO_WM_BEAUTIFY_FLAG" val="#wm#"/>
  <p:tag name="KSO_WM_UNIT_LINE_FORE_SCHEMECOLOR_INDEX" val="14"/>
  <p:tag name="KSO_WM_UNIT_LINE_FILL_TYPE" val="2"/>
  <p:tag name="KSO_WM_UNIT_TEXT_FILL_FORE_SCHEMECOLOR_INDEX" val="13"/>
  <p:tag name="KSO_WM_UNIT_TEXT_FILL_TYPE" val="1"/>
  <p:tag name="KSO_WM_UNIT_USESOURCEFORMAT_APPLY" val="1"/>
</p:tagLst>
</file>

<file path=ppt/tags/tag422.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2_4"/>
  <p:tag name="KSO_WM_UNIT_ID" val="diagram20200910_2*m_h_i*1_2_4"/>
  <p:tag name="KSO_WM_TEMPLATE_CATEGORY" val="diagram"/>
  <p:tag name="KSO_WM_TEMPLATE_INDEX" val="20200910"/>
  <p:tag name="KSO_WM_UNIT_LAYERLEVEL" val="1_1_1"/>
  <p:tag name="KSO_WM_TAG_VERSION" val="1.0"/>
  <p:tag name="KSO_WM_BEAUTIFY_FLAG" val="#wm#"/>
  <p:tag name="KSO_WM_UNIT_LINE_FORE_SCHEMECOLOR_INDEX" val="14"/>
  <p:tag name="KSO_WM_UNIT_LINE_FILL_TYPE" val="2"/>
  <p:tag name="KSO_WM_UNIT_TEXT_FILL_FORE_SCHEMECOLOR_INDEX" val="13"/>
  <p:tag name="KSO_WM_UNIT_TEXT_FILL_TYPE" val="1"/>
  <p:tag name="KSO_WM_UNIT_USESOURCEFORMAT_APPLY" val="1"/>
</p:tagLst>
</file>

<file path=ppt/tags/tag423.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2_7"/>
  <p:tag name="KSO_WM_UNIT_ID" val="diagram20200910_2*m_h_i*1_2_7"/>
  <p:tag name="KSO_WM_TEMPLATE_CATEGORY" val="diagram"/>
  <p:tag name="KSO_WM_TEMPLATE_INDEX" val="20200910"/>
  <p:tag name="KSO_WM_UNIT_LAYERLEVEL" val="1_1_1"/>
  <p:tag name="KSO_WM_TAG_VERSION" val="1.0"/>
  <p:tag name="KSO_WM_BEAUTIFY_FLAG" val="#wm#"/>
  <p:tag name="KSO_WM_UNIT_LINE_FORE_SCHEMECOLOR_INDEX" val="14"/>
  <p:tag name="KSO_WM_UNIT_LINE_FILL_TYPE" val="2"/>
  <p:tag name="KSO_WM_UNIT_TEXT_FILL_FORE_SCHEMECOLOR_INDEX" val="13"/>
  <p:tag name="KSO_WM_UNIT_TEXT_FILL_TYPE" val="1"/>
  <p:tag name="KSO_WM_UNIT_USESOURCEFORMAT_APPLY" val="1"/>
</p:tagLst>
</file>

<file path=ppt/tags/tag424.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2_8"/>
  <p:tag name="KSO_WM_UNIT_ID" val="diagram20200910_2*m_h_i*1_2_8"/>
  <p:tag name="KSO_WM_TEMPLATE_CATEGORY" val="diagram"/>
  <p:tag name="KSO_WM_TEMPLATE_INDEX" val="20200910"/>
  <p:tag name="KSO_WM_UNIT_LAYERLEVEL" val="1_1_1"/>
  <p:tag name="KSO_WM_TAG_VERSION" val="1.0"/>
  <p:tag name="KSO_WM_BEAUTIFY_FLAG" val="#wm#"/>
  <p:tag name="KSO_WM_UNIT_LINE_FORE_SCHEMECOLOR_INDEX" val="14"/>
  <p:tag name="KSO_WM_UNIT_LINE_FILL_TYPE" val="2"/>
  <p:tag name="KSO_WM_UNIT_TEXT_FILL_FORE_SCHEMECOLOR_INDEX" val="13"/>
  <p:tag name="KSO_WM_UNIT_TEXT_FILL_TYPE" val="1"/>
  <p:tag name="KSO_WM_UNIT_USESOURCEFORMAT_APPLY" val="1"/>
</p:tagLst>
</file>

<file path=ppt/tags/tag425.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2_9"/>
  <p:tag name="KSO_WM_UNIT_ID" val="diagram20200910_2*m_h_i*1_2_9"/>
  <p:tag name="KSO_WM_TEMPLATE_CATEGORY" val="diagram"/>
  <p:tag name="KSO_WM_TEMPLATE_INDEX" val="20200910"/>
  <p:tag name="KSO_WM_UNIT_LAYERLEVEL" val="1_1_1"/>
  <p:tag name="KSO_WM_TAG_VERSION" val="1.0"/>
  <p:tag name="KSO_WM_BEAUTIFY_FLAG" val="#wm#"/>
  <p:tag name="KSO_WM_UNIT_LINE_FORE_SCHEMECOLOR_INDEX" val="14"/>
  <p:tag name="KSO_WM_UNIT_LINE_FILL_TYPE" val="2"/>
  <p:tag name="KSO_WM_UNIT_TEXT_FILL_FORE_SCHEMECOLOR_INDEX" val="13"/>
  <p:tag name="KSO_WM_UNIT_TEXT_FILL_TYPE" val="1"/>
  <p:tag name="KSO_WM_UNIT_USESOURCEFORMAT_APPLY" val="1"/>
</p:tagLst>
</file>

<file path=ppt/tags/tag426.xml><?xml version="1.0" encoding="utf-8"?>
<p:tagLst xmlns:p="http://schemas.openxmlformats.org/presentationml/2006/main">
  <p:tag name="KSO_WM_UNIT_DIAGRAM_MODELTYPE" val="numdgm"/>
  <p:tag name="KSO_WM_UNIT_ISCONTENTSTITLE" val="0"/>
  <p:tag name="KSO_WM_UNIT_NOCLEAR" val="0"/>
  <p:tag name="KSO_WM_UNIT_VALUE" val="16"/>
  <p:tag name="KSO_WM_UNIT_HIGHLIGHT" val="0"/>
  <p:tag name="KSO_WM_UNIT_COMPATIBLE" val="0"/>
  <p:tag name="KSO_WM_UNIT_DIAGRAM_ISNUMVISUAL" val="0"/>
  <p:tag name="KSO_WM_UNIT_DIAGRAM_ISREFERUNIT" val="0"/>
  <p:tag name="KSO_WM_DIAGRAM_GROUP_CODE" val="m1-1"/>
  <p:tag name="KSO_WM_UNIT_TYPE" val="m_h_a"/>
  <p:tag name="KSO_WM_UNIT_INDEX" val="1_3_1"/>
  <p:tag name="KSO_WM_UNIT_ID" val="diagram20200910_2*m_h_a*1_3_1"/>
  <p:tag name="KSO_WM_TEMPLATE_CATEGORY" val="diagram"/>
  <p:tag name="KSO_WM_TEMPLATE_INDEX" val="20200910"/>
  <p:tag name="KSO_WM_UNIT_LAYERLEVEL" val="1_1_1"/>
  <p:tag name="KSO_WM_TAG_VERSION" val="1.0"/>
  <p:tag name="KSO_WM_BEAUTIFY_FLAG" val="#wm#"/>
  <p:tag name="KSO_WM_UNIT_PRESET_TEXT" val="添加标题"/>
  <p:tag name="KSO_WM_UNIT_TEXT_FILL_FORE_SCHEMECOLOR_INDEX" val="13"/>
  <p:tag name="KSO_WM_UNIT_TEXT_FILL_TYPE" val="1"/>
  <p:tag name="KSO_WM_UNIT_USESOURCEFORMAT_APPLY" val="1"/>
</p:tagLst>
</file>

<file path=ppt/tags/tag427.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3_1"/>
  <p:tag name="KSO_WM_UNIT_ID" val="diagram20200910_2*m_h_i*1_3_1"/>
  <p:tag name="KSO_WM_TEMPLATE_CATEGORY" val="diagram"/>
  <p:tag name="KSO_WM_TEMPLATE_INDEX" val="20200910"/>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 name="KSO_WM_UNIT_USESOURCEFORMAT_APPLY" val="1"/>
</p:tagLst>
</file>

<file path=ppt/tags/tag42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i"/>
  <p:tag name="KSO_WM_UNIT_INDEX" val="2"/>
  <p:tag name="KSO_WM_UNIT_ID" val="diagram20200910_2*i*2"/>
  <p:tag name="KSO_WM_TEMPLATE_CATEGORY" val="diagram"/>
  <p:tag name="KSO_WM_TEMPLATE_INDEX" val="20200910"/>
  <p:tag name="KSO_WM_UNIT_LAYERLEVEL" val="1"/>
  <p:tag name="KSO_WM_TAG_VERSION" val="1.0"/>
  <p:tag name="KSO_WM_BEAUTIFY_FLAG" val="#wm#"/>
  <p:tag name="KSO_WM_UNIT_LINE_FORE_SCHEMECOLOR_INDEX" val="14"/>
  <p:tag name="KSO_WM_UNIT_LINE_FILL_TYPE" val="2"/>
  <p:tag name="KSO_WM_UNIT_USESOURCEFORMAT_APPLY" val="1"/>
</p:tagLst>
</file>

<file path=ppt/tags/tag429.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3_4"/>
  <p:tag name="KSO_WM_UNIT_ID" val="diagram20200910_2*m_h_i*1_3_4"/>
  <p:tag name="KSO_WM_TEMPLATE_CATEGORY" val="diagram"/>
  <p:tag name="KSO_WM_TEMPLATE_INDEX" val="20200910"/>
  <p:tag name="KSO_WM_UNIT_LAYERLEVEL" val="1_1_1"/>
  <p:tag name="KSO_WM_TAG_VERSION" val="1.0"/>
  <p:tag name="KSO_WM_BEAUTIFY_FLAG" val="#wm#"/>
  <p:tag name="KSO_WM_UNIT_LINE_FORE_SCHEMECOLOR_INDEX" val="14"/>
  <p:tag name="KSO_WM_UNIT_LINE_FILL_TYPE" val="2"/>
  <p:tag name="KSO_WM_UNIT_TEXT_FILL_FORE_SCHEMECOLOR_INDEX" val="13"/>
  <p:tag name="KSO_WM_UNIT_TEXT_FILL_TYPE" val="1"/>
  <p:tag name="KSO_WM_UNIT_USESOURCEFORMAT_APPLY" val="1"/>
</p:tagLst>
</file>

<file path=ppt/tags/tag43.xml><?xml version="1.0" encoding="utf-8"?>
<p:tagLst xmlns:p="http://schemas.openxmlformats.org/presentationml/2006/main">
  <p:tag name="KSO_WM_UNIT_TIMELINE_IDINGROUP" val="6"/>
  <p:tag name="KSO_WM_UNIT_TIMELINE_EMPHASIS_ID" val="5"/>
  <p:tag name="KSO_WM_UNIT_ISCONTENTSTITLE" val="0"/>
  <p:tag name="KSO_WM_UNIT_PRESET_TEXT" val="事件内容标题"/>
  <p:tag name="KSO_WM_UNIT_NOCLEAR" val="0"/>
  <p:tag name="KSO_WM_UNIT_VALUE" val="7"/>
  <p:tag name="KSO_WM_UNIT_HIGHLIGHT" val="0"/>
  <p:tag name="KSO_WM_UNIT_COMPATIBLE" val="0"/>
  <p:tag name="KSO_WM_UNIT_DIAGRAM_ISNUMVISUAL" val="0"/>
  <p:tag name="KSO_WM_UNIT_DIAGRAM_ISREFERUNIT" val="0"/>
  <p:tag name="KSO_WM_DIAGRAM_GROUP_CODE" val="m1-1"/>
  <p:tag name="KSO_WM_UNIT_TYPE" val="m_h_h_a"/>
  <p:tag name="KSO_WM_UNIT_INDEX" val="1_4_1_1"/>
  <p:tag name="KSO_WM_UNIT_ID" val="diagram20191579_10*m_h_h_a*1_4_1_1"/>
  <p:tag name="KSO_WM_TEMPLATE_CATEGORY" val="diagram"/>
  <p:tag name="KSO_WM_TEMPLATE_INDEX" val="20191579"/>
  <p:tag name="KSO_WM_UNIT_LAYERLEVEL" val="1_1_1_1"/>
  <p:tag name="KSO_WM_TAG_VERSION" val="1.0"/>
  <p:tag name="KSO_WM_BEAUTIFY_FLAG" val="#wm#"/>
  <p:tag name="KSO_WM_UNIT_TEXT_FILL_FORE_SCHEMECOLOR_INDEX" val="13"/>
  <p:tag name="KSO_WM_UNIT_TEXT_FILL_TYPE" val="1"/>
  <p:tag name="KSO_WM_UNIT_USESOURCEFORMAT_APPLY" val="1"/>
  <p:tag name="KSO_WM_DIAGRAM_VIRTUALLY_FRAME" val="{&quot;height&quot;:456.894496363164,&quot;left&quot;:0,&quot;top&quot;:176.10550363683592,&quot;width&quot;:951.85}"/>
</p:tagLst>
</file>

<file path=ppt/tags/tag430.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3_5"/>
  <p:tag name="KSO_WM_UNIT_ID" val="diagram20200910_2*m_h_i*1_3_5"/>
  <p:tag name="KSO_WM_TEMPLATE_CATEGORY" val="diagram"/>
  <p:tag name="KSO_WM_TEMPLATE_INDEX" val="20200910"/>
  <p:tag name="KSO_WM_UNIT_LAYERLEVEL" val="1_1_1"/>
  <p:tag name="KSO_WM_TAG_VERSION" val="1.0"/>
  <p:tag name="KSO_WM_BEAUTIFY_FLAG" val="#wm#"/>
  <p:tag name="KSO_WM_UNIT_LINE_FORE_SCHEMECOLOR_INDEX" val="14"/>
  <p:tag name="KSO_WM_UNIT_LINE_FILL_TYPE" val="2"/>
  <p:tag name="KSO_WM_UNIT_TEXT_FILL_FORE_SCHEMECOLOR_INDEX" val="13"/>
  <p:tag name="KSO_WM_UNIT_TEXT_FILL_TYPE" val="1"/>
  <p:tag name="KSO_WM_UNIT_USESOURCEFORMAT_APPLY" val="1"/>
</p:tagLst>
</file>

<file path=ppt/tags/tag431.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3_6"/>
  <p:tag name="KSO_WM_UNIT_ID" val="diagram20200910_2*m_h_i*1_3_6"/>
  <p:tag name="KSO_WM_TEMPLATE_CATEGORY" val="diagram"/>
  <p:tag name="KSO_WM_TEMPLATE_INDEX" val="20200910"/>
  <p:tag name="KSO_WM_UNIT_LAYERLEVEL" val="1_1_1"/>
  <p:tag name="KSO_WM_TAG_VERSION" val="1.0"/>
  <p:tag name="KSO_WM_BEAUTIFY_FLAG" val="#wm#"/>
  <p:tag name="KSO_WM_UNIT_LINE_FORE_SCHEMECOLOR_INDEX" val="14"/>
  <p:tag name="KSO_WM_UNIT_LINE_FILL_TYPE" val="2"/>
  <p:tag name="KSO_WM_UNIT_TEXT_FILL_FORE_SCHEMECOLOR_INDEX" val="13"/>
  <p:tag name="KSO_WM_UNIT_TEXT_FILL_TYPE" val="1"/>
  <p:tag name="KSO_WM_UNIT_USESOURCEFORMAT_APPLY" val="1"/>
</p:tagLst>
</file>

<file path=ppt/tags/tag432.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3_7"/>
  <p:tag name="KSO_WM_UNIT_ID" val="diagram20200910_2*m_h_i*1_3_7"/>
  <p:tag name="KSO_WM_TEMPLATE_CATEGORY" val="diagram"/>
  <p:tag name="KSO_WM_TEMPLATE_INDEX" val="20200910"/>
  <p:tag name="KSO_WM_UNIT_LAYERLEVEL" val="1_1_1"/>
  <p:tag name="KSO_WM_TAG_VERSION" val="1.0"/>
  <p:tag name="KSO_WM_BEAUTIFY_FLAG" val="#wm#"/>
  <p:tag name="KSO_WM_UNIT_LINE_FORE_SCHEMECOLOR_INDEX" val="14"/>
  <p:tag name="KSO_WM_UNIT_LINE_FILL_TYPE" val="2"/>
  <p:tag name="KSO_WM_UNIT_TEXT_FILL_FORE_SCHEMECOLOR_INDEX" val="13"/>
  <p:tag name="KSO_WM_UNIT_TEXT_FILL_TYPE" val="1"/>
  <p:tag name="KSO_WM_UNIT_USESOURCEFORMAT_APPLY" val="1"/>
</p:tagLst>
</file>

<file path=ppt/tags/tag433.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3_8"/>
  <p:tag name="KSO_WM_UNIT_ID" val="diagram20200910_2*m_h_i*1_3_8"/>
  <p:tag name="KSO_WM_TEMPLATE_CATEGORY" val="diagram"/>
  <p:tag name="KSO_WM_TEMPLATE_INDEX" val="20200910"/>
  <p:tag name="KSO_WM_UNIT_LAYERLEVEL" val="1_1_1"/>
  <p:tag name="KSO_WM_TAG_VERSION" val="1.0"/>
  <p:tag name="KSO_WM_BEAUTIFY_FLAG" val="#wm#"/>
  <p:tag name="KSO_WM_UNIT_LINE_FORE_SCHEMECOLOR_INDEX" val="14"/>
  <p:tag name="KSO_WM_UNIT_LINE_FILL_TYPE" val="2"/>
  <p:tag name="KSO_WM_UNIT_TEXT_FILL_FORE_SCHEMECOLOR_INDEX" val="13"/>
  <p:tag name="KSO_WM_UNIT_TEXT_FILL_TYPE" val="1"/>
  <p:tag name="KSO_WM_UNIT_USESOURCEFORMAT_APPLY" val="1"/>
</p:tagLst>
</file>

<file path=ppt/tags/tag434.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3_9"/>
  <p:tag name="KSO_WM_UNIT_ID" val="diagram20200910_2*m_h_i*1_3_9"/>
  <p:tag name="KSO_WM_TEMPLATE_CATEGORY" val="diagram"/>
  <p:tag name="KSO_WM_TEMPLATE_INDEX" val="20200910"/>
  <p:tag name="KSO_WM_UNIT_LAYERLEVEL" val="1_1_1"/>
  <p:tag name="KSO_WM_TAG_VERSION" val="1.0"/>
  <p:tag name="KSO_WM_BEAUTIFY_FLAG" val="#wm#"/>
  <p:tag name="KSO_WM_UNIT_LINE_FORE_SCHEMECOLOR_INDEX" val="14"/>
  <p:tag name="KSO_WM_UNIT_LINE_FILL_TYPE" val="2"/>
  <p:tag name="KSO_WM_UNIT_TEXT_FILL_FORE_SCHEMECOLOR_INDEX" val="13"/>
  <p:tag name="KSO_WM_UNIT_TEXT_FILL_TYPE" val="1"/>
  <p:tag name="KSO_WM_UNIT_USESOURCEFORMAT_APPLY" val="1"/>
</p:tagLst>
</file>

<file path=ppt/tags/tag435.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3_10"/>
  <p:tag name="KSO_WM_UNIT_ID" val="diagram20200910_2*m_h_i*1_3_10"/>
  <p:tag name="KSO_WM_TEMPLATE_CATEGORY" val="diagram"/>
  <p:tag name="KSO_WM_TEMPLATE_INDEX" val="20200910"/>
  <p:tag name="KSO_WM_UNIT_LAYERLEVEL" val="1_1_1"/>
  <p:tag name="KSO_WM_TAG_VERSION" val="1.0"/>
  <p:tag name="KSO_WM_BEAUTIFY_FLAG" val="#wm#"/>
  <p:tag name="KSO_WM_UNIT_LINE_FORE_SCHEMECOLOR_INDEX" val="14"/>
  <p:tag name="KSO_WM_UNIT_LINE_FILL_TYPE" val="2"/>
  <p:tag name="KSO_WM_UNIT_TEXT_FILL_FORE_SCHEMECOLOR_INDEX" val="13"/>
  <p:tag name="KSO_WM_UNIT_TEXT_FILL_TYPE" val="1"/>
  <p:tag name="KSO_WM_UNIT_USESOURCEFORMAT_APPLY" val="1"/>
</p:tagLst>
</file>

<file path=ppt/tags/tag436.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3_11"/>
  <p:tag name="KSO_WM_UNIT_ID" val="diagram20200910_2*m_h_i*1_3_11"/>
  <p:tag name="KSO_WM_TEMPLATE_CATEGORY" val="diagram"/>
  <p:tag name="KSO_WM_TEMPLATE_INDEX" val="20200910"/>
  <p:tag name="KSO_WM_UNIT_LAYERLEVEL" val="1_1_1"/>
  <p:tag name="KSO_WM_TAG_VERSION" val="1.0"/>
  <p:tag name="KSO_WM_BEAUTIFY_FLAG" val="#wm#"/>
  <p:tag name="KSO_WM_UNIT_LINE_FORE_SCHEMECOLOR_INDEX" val="14"/>
  <p:tag name="KSO_WM_UNIT_LINE_FILL_TYPE" val="2"/>
  <p:tag name="KSO_WM_UNIT_TEXT_FILL_FORE_SCHEMECOLOR_INDEX" val="13"/>
  <p:tag name="KSO_WM_UNIT_TEXT_FILL_TYPE" val="1"/>
  <p:tag name="KSO_WM_UNIT_USESOURCEFORMAT_APPLY" val="1"/>
</p:tagLst>
</file>

<file path=ppt/tags/tag437.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3_2"/>
  <p:tag name="KSO_WM_UNIT_ID" val="diagram20200910_2*m_h_i*1_3_2"/>
  <p:tag name="KSO_WM_TEMPLATE_CATEGORY" val="diagram"/>
  <p:tag name="KSO_WM_TEMPLATE_INDEX" val="20200910"/>
  <p:tag name="KSO_WM_UNIT_LAYERLEVEL" val="1_1_1"/>
  <p:tag name="KSO_WM_TAG_VERSION" val="1.0"/>
  <p:tag name="KSO_WM_BEAUTIFY_FLAG" val="#wm#"/>
  <p:tag name="KSO_WM_UNIT_LINE_FORE_SCHEMECOLOR_INDEX" val="14"/>
  <p:tag name="KSO_WM_UNIT_LINE_FILL_TYPE" val="2"/>
  <p:tag name="KSO_WM_UNIT_TEXT_FILL_FORE_SCHEMECOLOR_INDEX" val="13"/>
  <p:tag name="KSO_WM_UNIT_TEXT_FILL_TYPE" val="1"/>
  <p:tag name="KSO_WM_UNIT_USESOURCEFORMAT_APPLY" val="1"/>
</p:tagLst>
</file>

<file path=ppt/tags/tag438.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3_3"/>
  <p:tag name="KSO_WM_UNIT_ID" val="diagram20200910_2*m_h_i*1_3_3"/>
  <p:tag name="KSO_WM_TEMPLATE_CATEGORY" val="diagram"/>
  <p:tag name="KSO_WM_TEMPLATE_INDEX" val="20200910"/>
  <p:tag name="KSO_WM_UNIT_LAYERLEVEL" val="1_1_1"/>
  <p:tag name="KSO_WM_TAG_VERSION" val="1.0"/>
  <p:tag name="KSO_WM_BEAUTIFY_FLAG" val="#wm#"/>
  <p:tag name="KSO_WM_UNIT_LINE_FORE_SCHEMECOLOR_INDEX" val="14"/>
  <p:tag name="KSO_WM_UNIT_LINE_FILL_TYPE" val="2"/>
  <p:tag name="KSO_WM_UNIT_TEXT_FILL_FORE_SCHEMECOLOR_INDEX" val="13"/>
  <p:tag name="KSO_WM_UNIT_TEXT_FILL_TYPE" val="1"/>
  <p:tag name="KSO_WM_UNIT_USESOURCEFORMAT_APPLY" val="1"/>
</p:tagLst>
</file>

<file path=ppt/tags/tag439.xml><?xml version="1.0" encoding="utf-8"?>
<p:tagLst xmlns:p="http://schemas.openxmlformats.org/presentationml/2006/main">
  <p:tag name="KSO_WM_UNIT_DIAGRAM_MODELTYPE" val="numdgm"/>
  <p:tag name="KSO_WM_UNIT_ISCONTENTSTITLE" val="0"/>
  <p:tag name="KSO_WM_UNIT_NOCLEAR" val="0"/>
  <p:tag name="KSO_WM_UNIT_VALUE" val="16"/>
  <p:tag name="KSO_WM_UNIT_HIGHLIGHT" val="0"/>
  <p:tag name="KSO_WM_UNIT_COMPATIBLE" val="0"/>
  <p:tag name="KSO_WM_UNIT_DIAGRAM_ISNUMVISUAL" val="0"/>
  <p:tag name="KSO_WM_UNIT_DIAGRAM_ISREFERUNIT" val="0"/>
  <p:tag name="KSO_WM_DIAGRAM_GROUP_CODE" val="m1-1"/>
  <p:tag name="KSO_WM_UNIT_TYPE" val="m_h_a"/>
  <p:tag name="KSO_WM_UNIT_INDEX" val="1_1_1"/>
  <p:tag name="KSO_WM_UNIT_ID" val="diagram20200910_2*m_h_a*1_1_1"/>
  <p:tag name="KSO_WM_TEMPLATE_CATEGORY" val="diagram"/>
  <p:tag name="KSO_WM_TEMPLATE_INDEX" val="20200910"/>
  <p:tag name="KSO_WM_UNIT_LAYERLEVEL" val="1_1_1"/>
  <p:tag name="KSO_WM_TAG_VERSION" val="1.0"/>
  <p:tag name="KSO_WM_BEAUTIFY_FLAG" val="#wm#"/>
  <p:tag name="KSO_WM_UNIT_PRESET_TEXT" val="添加标题"/>
  <p:tag name="KSO_WM_UNIT_TEXT_FILL_FORE_SCHEMECOLOR_INDEX" val="13"/>
  <p:tag name="KSO_WM_UNIT_TEXT_FILL_TYPE" val="1"/>
  <p:tag name="KSO_WM_UNIT_USESOURCEFORMAT_APPLY" val="1"/>
</p:tagLst>
</file>

<file path=ppt/tags/tag44.xml><?xml version="1.0" encoding="utf-8"?>
<p:tagLst xmlns:p="http://schemas.openxmlformats.org/presentationml/2006/main">
  <p:tag name="KSO_WM_UNIT_ISCONTENTS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198924_4*a*1"/>
  <p:tag name="KSO_WM_TEMPLATE_CATEGORY" val="diagram"/>
  <p:tag name="KSO_WM_TEMPLATE_INDEX" val="20198924"/>
  <p:tag name="KSO_WM_UNIT_LAYERLEVEL" val="1"/>
  <p:tag name="KSO_WM_TAG_VERSION" val="1.0"/>
  <p:tag name="KSO_WM_BEAUTIFY_FLAG" val="#wm#"/>
  <p:tag name="KSO_WM_UNIT_PRESET_TEXT" val="项目亮点"/>
  <p:tag name="KSO_WM_UNIT_TEXT_FILL_FORE_SCHEMECOLOR_INDEX" val="13"/>
  <p:tag name="KSO_WM_UNIT_TEXT_FILL_TYPE" val="1"/>
  <p:tag name="KSO_WM_UNIT_USESOURCEFORMAT_APPLY" val="1"/>
</p:tagLst>
</file>

<file path=ppt/tags/tag440.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1_1"/>
  <p:tag name="KSO_WM_UNIT_ID" val="diagram20200910_2*m_h_i*1_1_1"/>
  <p:tag name="KSO_WM_TEMPLATE_CATEGORY" val="diagram"/>
  <p:tag name="KSO_WM_TEMPLATE_INDEX" val="20200910"/>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44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i"/>
  <p:tag name="KSO_WM_UNIT_INDEX" val="3"/>
  <p:tag name="KSO_WM_UNIT_ID" val="diagram20200910_2*i*3"/>
  <p:tag name="KSO_WM_TEMPLATE_CATEGORY" val="diagram"/>
  <p:tag name="KSO_WM_TEMPLATE_INDEX" val="20200910"/>
  <p:tag name="KSO_WM_UNIT_LAYERLEVEL" val="1"/>
  <p:tag name="KSO_WM_TAG_VERSION" val="1.0"/>
  <p:tag name="KSO_WM_BEAUTIFY_FLAG" val="#wm#"/>
  <p:tag name="KSO_WM_UNIT_LINE_FORE_SCHEMECOLOR_INDEX" val="14"/>
  <p:tag name="KSO_WM_UNIT_LINE_FILL_TYPE" val="2"/>
  <p:tag name="KSO_WM_UNIT_USESOURCEFORMAT_APPLY" val="1"/>
</p:tagLst>
</file>

<file path=ppt/tags/tag442.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1_2"/>
  <p:tag name="KSO_WM_UNIT_ID" val="diagram20200910_2*m_h_i*1_1_2"/>
  <p:tag name="KSO_WM_TEMPLATE_CATEGORY" val="diagram"/>
  <p:tag name="KSO_WM_TEMPLATE_INDEX" val="20200910"/>
  <p:tag name="KSO_WM_UNIT_LAYERLEVEL" val="1_1_1"/>
  <p:tag name="KSO_WM_TAG_VERSION" val="1.0"/>
  <p:tag name="KSO_WM_BEAUTIFY_FLAG" val="#wm#"/>
  <p:tag name="KSO_WM_UNIT_LINE_FORE_SCHEMECOLOR_INDEX" val="14"/>
  <p:tag name="KSO_WM_UNIT_LINE_FILL_TYPE" val="2"/>
  <p:tag name="KSO_WM_UNIT_TEXT_FILL_FORE_SCHEMECOLOR_INDEX" val="13"/>
  <p:tag name="KSO_WM_UNIT_TEXT_FILL_TYPE" val="1"/>
  <p:tag name="KSO_WM_UNIT_USESOURCEFORMAT_APPLY" val="1"/>
</p:tagLst>
</file>

<file path=ppt/tags/tag443.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1_5"/>
  <p:tag name="KSO_WM_UNIT_ID" val="diagram20200910_2*m_h_i*1_1_5"/>
  <p:tag name="KSO_WM_TEMPLATE_CATEGORY" val="diagram"/>
  <p:tag name="KSO_WM_TEMPLATE_INDEX" val="20200910"/>
  <p:tag name="KSO_WM_UNIT_LAYERLEVEL" val="1_1_1"/>
  <p:tag name="KSO_WM_TAG_VERSION" val="1.0"/>
  <p:tag name="KSO_WM_BEAUTIFY_FLAG" val="#wm#"/>
  <p:tag name="KSO_WM_UNIT_LINE_FORE_SCHEMECOLOR_INDEX" val="14"/>
  <p:tag name="KSO_WM_UNIT_LINE_FILL_TYPE" val="2"/>
  <p:tag name="KSO_WM_UNIT_TEXT_FILL_FORE_SCHEMECOLOR_INDEX" val="13"/>
  <p:tag name="KSO_WM_UNIT_TEXT_FILL_TYPE" val="1"/>
  <p:tag name="KSO_WM_UNIT_USESOURCEFORMAT_APPLY" val="1"/>
</p:tagLst>
</file>

<file path=ppt/tags/tag444.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1_6"/>
  <p:tag name="KSO_WM_UNIT_ID" val="diagram20200910_2*m_h_i*1_1_6"/>
  <p:tag name="KSO_WM_TEMPLATE_CATEGORY" val="diagram"/>
  <p:tag name="KSO_WM_TEMPLATE_INDEX" val="20200910"/>
  <p:tag name="KSO_WM_UNIT_LAYERLEVEL" val="1_1_1"/>
  <p:tag name="KSO_WM_TAG_VERSION" val="1.0"/>
  <p:tag name="KSO_WM_BEAUTIFY_FLAG" val="#wm#"/>
  <p:tag name="KSO_WM_UNIT_LINE_FORE_SCHEMECOLOR_INDEX" val="14"/>
  <p:tag name="KSO_WM_UNIT_LINE_FILL_TYPE" val="2"/>
  <p:tag name="KSO_WM_UNIT_TEXT_FILL_FORE_SCHEMECOLOR_INDEX" val="13"/>
  <p:tag name="KSO_WM_UNIT_TEXT_FILL_TYPE" val="1"/>
  <p:tag name="KSO_WM_UNIT_USESOURCEFORMAT_APPLY" val="1"/>
</p:tagLst>
</file>

<file path=ppt/tags/tag445.xml><?xml version="1.0" encoding="utf-8"?>
<p:tagLst xmlns:p="http://schemas.openxmlformats.org/presentationml/2006/main">
  <p:tag name="KSO_WM_BEAUTIFY_FLAG" val="#wm#"/>
  <p:tag name="KSO_WM_TEMPLATE_CATEGORY" val="diagram"/>
  <p:tag name="KSO_WM_TEMPLATE_INDEX" val="20200910"/>
  <p:tag name="KSO_WM_SLIDE_ID" val="diagram20200910_2"/>
  <p:tag name="KSO_WM_TEMPLATE_SUBCATEGORY" val="0"/>
  <p:tag name="KSO_WM_SLIDE_TYPE" val="text"/>
  <p:tag name="KSO_WM_SLIDE_SUBTYPE" val="diag"/>
  <p:tag name="KSO_WM_SLIDE_ITEM_CNT" val="3"/>
  <p:tag name="KSO_WM_SLIDE_INDEX" val="2"/>
  <p:tag name="KSO_WM_SLIDE_SIZE" val="784.585*400.453"/>
  <p:tag name="KSO_WM_SLIDE_POSITION" val="79.4228*140.167"/>
  <p:tag name="KSO_WM_DIAGRAM_GROUP_CODE" val="m1-1"/>
  <p:tag name="KSO_WM_SLIDE_DIAGTYPE" val="m"/>
  <p:tag name="KSO_WM_TAG_VERSION" val="1.0"/>
  <p:tag name="KSO_WM_SLIDE_LAYOUT" val="a_b_f_m"/>
  <p:tag name="KSO_WM_SLIDE_LAYOUT_CNT" val="1_1_1_1"/>
</p:tagLst>
</file>

<file path=ppt/tags/tag446.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
  <p:tag name="KSO_WM_UNIT_ID" val="diagram20194851_1*i*1"/>
  <p:tag name="KSO_WM_TEMPLATE_CATEGORY" val="diagram"/>
  <p:tag name="KSO_WM_TEMPLATE_INDEX" val="20194851"/>
  <p:tag name="KSO_WM_UNIT_LAYERLEVEL" val="1"/>
  <p:tag name="KSO_WM_TAG_VERSION" val="1.0"/>
  <p:tag name="KSO_WM_BEAUTIFY_FLAG" val="#wm#"/>
</p:tagLst>
</file>

<file path=ppt/tags/tag447.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2"/>
  <p:tag name="KSO_WM_UNIT_ID" val="diagram20194851_1*i*2"/>
  <p:tag name="KSO_WM_TEMPLATE_CATEGORY" val="diagram"/>
  <p:tag name="KSO_WM_TEMPLATE_INDEX" val="20194851"/>
  <p:tag name="KSO_WM_UNIT_LAYERLEVEL" val="1"/>
  <p:tag name="KSO_WM_TAG_VERSION" val="1.0"/>
  <p:tag name="KSO_WM_BEAUTIFY_FLAG" val="#wm#"/>
</p:tagLst>
</file>

<file path=ppt/tags/tag448.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3"/>
  <p:tag name="KSO_WM_UNIT_ID" val="diagram20194851_1*i*3"/>
  <p:tag name="KSO_WM_TEMPLATE_CATEGORY" val="diagram"/>
  <p:tag name="KSO_WM_TEMPLATE_INDEX" val="20194851"/>
  <p:tag name="KSO_WM_UNIT_LAYERLEVEL" val="1"/>
  <p:tag name="KSO_WM_TAG_VERSION" val="1.0"/>
  <p:tag name="KSO_WM_BEAUTIFY_FLAG" val="#wm#"/>
</p:tagLst>
</file>

<file path=ppt/tags/tag449.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5"/>
  <p:tag name="KSO_WM_UNIT_ID" val="diagram20194851_1*i*5"/>
  <p:tag name="KSO_WM_TEMPLATE_CATEGORY" val="diagram"/>
  <p:tag name="KSO_WM_TEMPLATE_INDEX" val="20194851"/>
  <p:tag name="KSO_WM_UNIT_LAYERLEVEL" val="1"/>
  <p:tag name="KSO_WM_TAG_VERSION" val="1.0"/>
  <p:tag name="KSO_WM_BEAUTIFY_FLAG" val="#wm#"/>
</p:tagLst>
</file>

<file path=ppt/tags/tag45.xml><?xml version="1.0" encoding="utf-8"?>
<p:tagLst xmlns:p="http://schemas.openxmlformats.org/presentationml/2006/main">
  <p:tag name="KSO_WM_UNIT_TIMELINE_IDINGROUP" val="7"/>
  <p:tag name="KSO_WM_UNIT_TIMELINE_EMPHASIS_ID" val="6"/>
  <p:tag name="KSO_WM_UNIT_PRESET_TEXT" val="简单地描述该时间点发生的一些事件"/>
  <p:tag name="KSO_WM_UNIT_NOCLEAR" val="0"/>
  <p:tag name="KSO_WM_UNIT_VALUE" val="24"/>
  <p:tag name="KSO_WM_UNIT_HIGHLIGHT" val="0"/>
  <p:tag name="KSO_WM_UNIT_COMPATIBLE" val="0"/>
  <p:tag name="KSO_WM_UNIT_DIAGRAM_ISNUMVISUAL" val="0"/>
  <p:tag name="KSO_WM_UNIT_DIAGRAM_ISREFERUNIT" val="0"/>
  <p:tag name="KSO_WM_DIAGRAM_GROUP_CODE" val="m1-1"/>
  <p:tag name="KSO_WM_UNIT_TYPE" val="m_h_h_f"/>
  <p:tag name="KSO_WM_UNIT_INDEX" val="1_3_1_1"/>
  <p:tag name="KSO_WM_UNIT_ID" val="diagram20191579_10*m_h_h_f*1_3_1_1"/>
  <p:tag name="KSO_WM_TEMPLATE_CATEGORY" val="diagram"/>
  <p:tag name="KSO_WM_TEMPLATE_INDEX" val="20191579"/>
  <p:tag name="KSO_WM_UNIT_LAYERLEVEL" val="1_1_1_1"/>
  <p:tag name="KSO_WM_TAG_VERSION" val="1.0"/>
  <p:tag name="KSO_WM_BEAUTIFY_FLAG" val="#wm#"/>
  <p:tag name="KSO_WM_UNIT_TEXT_FILL_FORE_SCHEMECOLOR_INDEX" val="13"/>
  <p:tag name="KSO_WM_UNIT_TEXT_FILL_TYPE" val="1"/>
  <p:tag name="KSO_WM_UNIT_USESOURCEFORMAT_APPLY" val="1"/>
  <p:tag name="KSO_WM_DIAGRAM_VIRTUALLY_FRAME" val="{&quot;height&quot;:456.894496363164,&quot;left&quot;:0,&quot;top&quot;:176.10550363683592,&quot;width&quot;:951.85}"/>
</p:tagLst>
</file>

<file path=ppt/tags/tag450.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6"/>
  <p:tag name="KSO_WM_UNIT_ID" val="diagram20194851_1*i*6"/>
  <p:tag name="KSO_WM_TEMPLATE_CATEGORY" val="diagram"/>
  <p:tag name="KSO_WM_TEMPLATE_INDEX" val="20194851"/>
  <p:tag name="KSO_WM_UNIT_LAYERLEVEL" val="1"/>
  <p:tag name="KSO_WM_TAG_VERSION" val="1.0"/>
  <p:tag name="KSO_WM_BEAUTIFY_FLAG" val="#wm#"/>
</p:tagLst>
</file>

<file path=ppt/tags/tag451.xml><?xml version="1.0" encoding="utf-8"?>
<p:tagLst xmlns:p="http://schemas.openxmlformats.org/presentationml/2006/main">
  <p:tag name="KSO_WM_UNIT_TEXT_PART_ID_V2" val="d-5-1"/>
  <p:tag name="KSO_WM_UNIT_PRESET_TEXT" val="点击此处添加正文，文字是您思想的提炼，请言简意赅的阐述您的观点。&#13;根据需要您可以酌情增减文字，以便观者可以准确的理解您所传达的完整信息。为了最终演示发布的良好效果，请您尽量提炼思想的精髓。"/>
  <p:tag name="KSO_WM_UNIT_NOCLEAR" val="1"/>
  <p:tag name="KSO_WM_UNIT_SHOW_EDIT_AREA_INDICATION" val="0"/>
  <p:tag name="KSO_WM_UNIT_VALUE" val="147"/>
  <p:tag name="KSO_WM_UNIT_HIGHLIGHT" val="0"/>
  <p:tag name="KSO_WM_UNIT_COMPATIBLE" val="0"/>
  <p:tag name="KSO_WM_UNIT_DIAGRAM_ISNUMVISUAL" val="0"/>
  <p:tag name="KSO_WM_UNIT_DIAGRAM_IS_NEED_ADD_PATH_ANIM" val="0"/>
  <p:tag name="KSO_WM_UNIT_DIAGRAM_ISREFERUNIT" val="0"/>
  <p:tag name="KSO_WM_UNIT_TYPE" val="f"/>
  <p:tag name="KSO_WM_UNIT_INDEX" val="1"/>
  <p:tag name="KSO_WM_UNIT_ID" val="diagram20194851_1*f*1"/>
  <p:tag name="KSO_WM_TEMPLATE_CATEGORY" val="diagram"/>
  <p:tag name="KSO_WM_TEMPLATE_INDEX" val="20194851"/>
  <p:tag name="KSO_WM_UNIT_LAYERLEVEL" val="1"/>
  <p:tag name="KSO_WM_TAG_VERSION" val="1.0"/>
  <p:tag name="KSO_WM_BEAUTIFY_FLAG" val="#wm#"/>
</p:tagLst>
</file>

<file path=ppt/tags/tag452.xml><?xml version="1.0" encoding="utf-8"?>
<p:tagLst xmlns:p="http://schemas.openxmlformats.org/presentationml/2006/main">
  <p:tag name="KSO_WM_UNIT_TEXT_PART_ID_V2" val="a-4-1"/>
  <p:tag name="KSO_WM_UNIT_ISCONTENTSTITLE" val="0"/>
  <p:tag name="KSO_WM_UNIT_PRESET_TEXT" val="单击此处可添加您的大标题内容"/>
  <p:tag name="KSO_WM_UNIT_NOCLEAR" val="0"/>
  <p:tag name="KSO_WM_UNIT_SHOW_EDIT_AREA_INDICATION" val="0"/>
  <p:tag name="KSO_WM_UNIT_VALUE" val="25"/>
  <p:tag name="KSO_WM_UNIT_HIGHLIGHT" val="0"/>
  <p:tag name="KSO_WM_UNIT_COMPATIBLE" val="0"/>
  <p:tag name="KSO_WM_UNIT_DIAGRAM_ISNUMVISUAL" val="0"/>
  <p:tag name="KSO_WM_UNIT_DIAGRAM_IS_NEED_ADD_PATH_ANIM" val="0"/>
  <p:tag name="KSO_WM_UNIT_DIAGRAM_ISREFERUNIT" val="0"/>
  <p:tag name="KSO_WM_UNIT_TYPE" val="a"/>
  <p:tag name="KSO_WM_UNIT_INDEX" val="1"/>
  <p:tag name="KSO_WM_UNIT_ID" val="diagram20194851_1*a*1"/>
  <p:tag name="KSO_WM_TEMPLATE_CATEGORY" val="diagram"/>
  <p:tag name="KSO_WM_TEMPLATE_INDEX" val="20194851"/>
  <p:tag name="KSO_WM_UNIT_LAYERLEVEL" val="1"/>
  <p:tag name="KSO_WM_TAG_VERSION" val="1.0"/>
  <p:tag name="KSO_WM_BEAUTIFY_FLAG" val="#wm#"/>
</p:tagLst>
</file>

<file path=ppt/tags/tag453.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7"/>
  <p:tag name="KSO_WM_UNIT_ID" val="diagram20194851_1*i*7"/>
  <p:tag name="KSO_WM_TEMPLATE_CATEGORY" val="diagram"/>
  <p:tag name="KSO_WM_TEMPLATE_INDEX" val="20194851"/>
  <p:tag name="KSO_WM_UNIT_LAYERLEVEL" val="1"/>
  <p:tag name="KSO_WM_TAG_VERSION" val="1.0"/>
  <p:tag name="KSO_WM_BEAUTIFY_FLAG" val="#wm#"/>
</p:tagLst>
</file>

<file path=ppt/tags/tag454.xml><?xml version="1.0" encoding="utf-8"?>
<p:tagLst xmlns:p="http://schemas.openxmlformats.org/presentationml/2006/main">
  <p:tag name="KSO_WM_BEAUTIFY_FLAG" val="#wm#"/>
  <p:tag name="KSO_WM_TEMPLATE_CATEGORY" val="diagram"/>
  <p:tag name="KSO_WM_TEMPLATE_INDEX" val="20194851"/>
  <p:tag name="KSO_WM_SLIDE_ID" val="diagram20194851_1"/>
  <p:tag name="KSO_WM_TEMPLATE_SUBCATEGORY" val="0"/>
  <p:tag name="KSO_WM_TEMPLATE_MASTER_TYPE" val="0"/>
  <p:tag name="KSO_WM_TEMPLATE_COLOR_TYPE" val="0"/>
  <p:tag name="KSO_WM_SLIDE_ITEM_CNT" val="0"/>
  <p:tag name="KSO_WM_SLIDE_INDEX" val="1"/>
  <p:tag name="KSO_WM_TEMPLATE_MASTER_THUMB_INDEX" val="0"/>
  <p:tag name="KSO_WM_UNIT_SHOW_EDIT_AREA_INDICATION" val="0"/>
  <p:tag name="KSO_WM_TAG_VERSION" val="1.0"/>
  <p:tag name="KSO_WM_SLIDE_LAYOUT" val="a_f"/>
  <p:tag name="KSO_WM_SLIDE_LAYOUT_CNT" val="1_2"/>
  <p:tag name="KSO_WM_SLIDE_TYPE" val="text"/>
  <p:tag name="KSO_WM_SLIDE_SUBTYPE" val="pureTxt"/>
  <p:tag name="KSO_WM_SLIDE_SIZE" val="960*540"/>
  <p:tag name="KSO_WM_SLIDE_POSITION" val="0*0"/>
</p:tagLst>
</file>

<file path=ppt/tags/tag455.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
  <p:tag name="KSO_WM_UNIT_ID" val="diagram20194851_1*i*1"/>
  <p:tag name="KSO_WM_TEMPLATE_CATEGORY" val="diagram"/>
  <p:tag name="KSO_WM_TEMPLATE_INDEX" val="20194851"/>
  <p:tag name="KSO_WM_UNIT_LAYERLEVEL" val="1"/>
  <p:tag name="KSO_WM_TAG_VERSION" val="1.0"/>
  <p:tag name="KSO_WM_BEAUTIFY_FLAG" val="#wm#"/>
</p:tagLst>
</file>

<file path=ppt/tags/tag456.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2"/>
  <p:tag name="KSO_WM_UNIT_ID" val="diagram20194851_1*i*2"/>
  <p:tag name="KSO_WM_TEMPLATE_CATEGORY" val="diagram"/>
  <p:tag name="KSO_WM_TEMPLATE_INDEX" val="20194851"/>
  <p:tag name="KSO_WM_UNIT_LAYERLEVEL" val="1"/>
  <p:tag name="KSO_WM_TAG_VERSION" val="1.0"/>
  <p:tag name="KSO_WM_BEAUTIFY_FLAG" val="#wm#"/>
</p:tagLst>
</file>

<file path=ppt/tags/tag457.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3"/>
  <p:tag name="KSO_WM_UNIT_ID" val="diagram20194851_1*i*3"/>
  <p:tag name="KSO_WM_TEMPLATE_CATEGORY" val="diagram"/>
  <p:tag name="KSO_WM_TEMPLATE_INDEX" val="20194851"/>
  <p:tag name="KSO_WM_UNIT_LAYERLEVEL" val="1"/>
  <p:tag name="KSO_WM_TAG_VERSION" val="1.0"/>
  <p:tag name="KSO_WM_BEAUTIFY_FLAG" val="#wm#"/>
</p:tagLst>
</file>

<file path=ppt/tags/tag458.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5"/>
  <p:tag name="KSO_WM_UNIT_ID" val="diagram20194851_1*i*5"/>
  <p:tag name="KSO_WM_TEMPLATE_CATEGORY" val="diagram"/>
  <p:tag name="KSO_WM_TEMPLATE_INDEX" val="20194851"/>
  <p:tag name="KSO_WM_UNIT_LAYERLEVEL" val="1"/>
  <p:tag name="KSO_WM_TAG_VERSION" val="1.0"/>
  <p:tag name="KSO_WM_BEAUTIFY_FLAG" val="#wm#"/>
</p:tagLst>
</file>

<file path=ppt/tags/tag459.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6"/>
  <p:tag name="KSO_WM_UNIT_ID" val="diagram20194851_1*i*6"/>
  <p:tag name="KSO_WM_TEMPLATE_CATEGORY" val="diagram"/>
  <p:tag name="KSO_WM_TEMPLATE_INDEX" val="20194851"/>
  <p:tag name="KSO_WM_UNIT_LAYERLEVEL" val="1"/>
  <p:tag name="KSO_WM_TAG_VERSION" val="1.0"/>
  <p:tag name="KSO_WM_BEAUTIFY_FLAG" val="#wm#"/>
</p:tagLst>
</file>

<file path=ppt/tags/tag46.xml><?xml version="1.0" encoding="utf-8"?>
<p:tagLst xmlns:p="http://schemas.openxmlformats.org/presentationml/2006/main">
  <p:tag name="KSO_WM_SLIDE_TIMELINE_TYPE" val="end"/>
  <p:tag name="KSO_WM_SLIDE_MODEL_TYPE" val="timeline"/>
  <p:tag name="KSO_WM_SLIDE_TIMELINE_MINITEMS" val="2"/>
  <p:tag name="KSO_WM_SLIDE_TIMELINE_MAXITEMS" val="4"/>
  <p:tag name="KSO_WM_SLIDE_ID" val="diagram20191579_10"/>
  <p:tag name="KSO_WM_TEMPLATE_SUBCATEGORY" val="0"/>
  <p:tag name="KSO_WM_SLIDE_TYPE" val="text"/>
  <p:tag name="KSO_WM_SLIDE_SUBTYPE" val="diag"/>
  <p:tag name="KSO_WM_SLIDE_ITEM_CNT" val="4"/>
  <p:tag name="KSO_WM_SLIDE_INDEX" val="10"/>
  <p:tag name="KSO_WM_SLIDE_SIZE" val="914.286*218.737"/>
  <p:tag name="KSO_WM_SLIDE_POSITION" val="0*225.825"/>
  <p:tag name="KSO_WM_DIAGRAM_GROUP_CODE" val="m1-1"/>
  <p:tag name="KSO_WM_SLIDE_DIAGTYPE" val="m"/>
  <p:tag name="KSO_WM_TAG_VERSION" val="1.0"/>
  <p:tag name="KSO_WM_BEAUTIFY_FLAG" val="#wm#"/>
  <p:tag name="KSO_WM_TEMPLATE_CATEGORY" val="diagram"/>
  <p:tag name="KSO_WM_TEMPLATE_INDEX" val="20191579"/>
  <p:tag name="KSO_WM_SLIDE_LAYOUT" val="m"/>
  <p:tag name="KSO_WM_SLIDE_LAYOUT_CNT" val="1"/>
</p:tagLst>
</file>

<file path=ppt/tags/tag460.xml><?xml version="1.0" encoding="utf-8"?>
<p:tagLst xmlns:p="http://schemas.openxmlformats.org/presentationml/2006/main">
  <p:tag name="KSO_WM_UNIT_TEXT_PART_ID_V2" val="d-5-1"/>
  <p:tag name="KSO_WM_UNIT_PRESET_TEXT" val="点击此处添加正文，文字是您思想的提炼，请言简意赅的阐述您的观点。&#13;根据需要您可以酌情增减文字，以便观者可以准确的理解您所传达的完整信息。为了最终演示发布的良好效果，请您尽量提炼思想的精髓。"/>
  <p:tag name="KSO_WM_UNIT_NOCLEAR" val="1"/>
  <p:tag name="KSO_WM_UNIT_SHOW_EDIT_AREA_INDICATION" val="0"/>
  <p:tag name="KSO_WM_UNIT_VALUE" val="147"/>
  <p:tag name="KSO_WM_UNIT_HIGHLIGHT" val="0"/>
  <p:tag name="KSO_WM_UNIT_COMPATIBLE" val="0"/>
  <p:tag name="KSO_WM_UNIT_DIAGRAM_ISNUMVISUAL" val="0"/>
  <p:tag name="KSO_WM_UNIT_DIAGRAM_IS_NEED_ADD_PATH_ANIM" val="0"/>
  <p:tag name="KSO_WM_UNIT_DIAGRAM_ISREFERUNIT" val="0"/>
  <p:tag name="KSO_WM_UNIT_TYPE" val="f"/>
  <p:tag name="KSO_WM_UNIT_INDEX" val="1"/>
  <p:tag name="KSO_WM_UNIT_ID" val="diagram20194851_1*f*1"/>
  <p:tag name="KSO_WM_TEMPLATE_CATEGORY" val="diagram"/>
  <p:tag name="KSO_WM_TEMPLATE_INDEX" val="20194851"/>
  <p:tag name="KSO_WM_UNIT_LAYERLEVEL" val="1"/>
  <p:tag name="KSO_WM_TAG_VERSION" val="1.0"/>
  <p:tag name="KSO_WM_BEAUTIFY_FLAG" val="#wm#"/>
</p:tagLst>
</file>

<file path=ppt/tags/tag461.xml><?xml version="1.0" encoding="utf-8"?>
<p:tagLst xmlns:p="http://schemas.openxmlformats.org/presentationml/2006/main">
  <p:tag name="KSO_WM_UNIT_TEXT_PART_ID_V2" val="a-4-1"/>
  <p:tag name="KSO_WM_UNIT_ISCONTENTSTITLE" val="0"/>
  <p:tag name="KSO_WM_UNIT_PRESET_TEXT" val="单击此处可添加您的大标题内容"/>
  <p:tag name="KSO_WM_UNIT_NOCLEAR" val="0"/>
  <p:tag name="KSO_WM_UNIT_SHOW_EDIT_AREA_INDICATION" val="0"/>
  <p:tag name="KSO_WM_UNIT_VALUE" val="25"/>
  <p:tag name="KSO_WM_UNIT_HIGHLIGHT" val="0"/>
  <p:tag name="KSO_WM_UNIT_COMPATIBLE" val="0"/>
  <p:tag name="KSO_WM_UNIT_DIAGRAM_ISNUMVISUAL" val="0"/>
  <p:tag name="KSO_WM_UNIT_DIAGRAM_IS_NEED_ADD_PATH_ANIM" val="0"/>
  <p:tag name="KSO_WM_UNIT_DIAGRAM_ISREFERUNIT" val="0"/>
  <p:tag name="KSO_WM_UNIT_TYPE" val="a"/>
  <p:tag name="KSO_WM_UNIT_INDEX" val="1"/>
  <p:tag name="KSO_WM_UNIT_ID" val="diagram20194851_1*a*1"/>
  <p:tag name="KSO_WM_TEMPLATE_CATEGORY" val="diagram"/>
  <p:tag name="KSO_WM_TEMPLATE_INDEX" val="20194851"/>
  <p:tag name="KSO_WM_UNIT_LAYERLEVEL" val="1"/>
  <p:tag name="KSO_WM_TAG_VERSION" val="1.0"/>
  <p:tag name="KSO_WM_BEAUTIFY_FLAG" val="#wm#"/>
</p:tagLst>
</file>

<file path=ppt/tags/tag462.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7"/>
  <p:tag name="KSO_WM_UNIT_ID" val="diagram20194851_1*i*7"/>
  <p:tag name="KSO_WM_TEMPLATE_CATEGORY" val="diagram"/>
  <p:tag name="KSO_WM_TEMPLATE_INDEX" val="20194851"/>
  <p:tag name="KSO_WM_UNIT_LAYERLEVEL" val="1"/>
  <p:tag name="KSO_WM_TAG_VERSION" val="1.0"/>
  <p:tag name="KSO_WM_BEAUTIFY_FLAG" val="#wm#"/>
</p:tagLst>
</file>

<file path=ppt/tags/tag463.xml><?xml version="1.0" encoding="utf-8"?>
<p:tagLst xmlns:p="http://schemas.openxmlformats.org/presentationml/2006/main">
  <p:tag name="KSO_WM_BEAUTIFY_FLAG" val="#wm#"/>
  <p:tag name="KSO_WM_TEMPLATE_CATEGORY" val="diagram"/>
  <p:tag name="KSO_WM_TEMPLATE_INDEX" val="20194851"/>
  <p:tag name="KSO_WM_SLIDE_ID" val="diagram20194851_1"/>
  <p:tag name="KSO_WM_TEMPLATE_SUBCATEGORY" val="0"/>
  <p:tag name="KSO_WM_TEMPLATE_MASTER_TYPE" val="0"/>
  <p:tag name="KSO_WM_TEMPLATE_COLOR_TYPE" val="0"/>
  <p:tag name="KSO_WM_SLIDE_ITEM_CNT" val="0"/>
  <p:tag name="KSO_WM_SLIDE_INDEX" val="1"/>
  <p:tag name="KSO_WM_TEMPLATE_MASTER_THUMB_INDEX" val="0"/>
  <p:tag name="KSO_WM_UNIT_SHOW_EDIT_AREA_INDICATION" val="0"/>
  <p:tag name="KSO_WM_TAG_VERSION" val="1.0"/>
  <p:tag name="KSO_WM_SLIDE_LAYOUT" val="a_f"/>
  <p:tag name="KSO_WM_SLIDE_LAYOUT_CNT" val="1_2"/>
  <p:tag name="KSO_WM_SLIDE_TYPE" val="text"/>
  <p:tag name="KSO_WM_SLIDE_SUBTYPE" val="pureTxt"/>
  <p:tag name="KSO_WM_SLIDE_SIZE" val="960*540"/>
  <p:tag name="KSO_WM_SLIDE_POSITION" val="0*0"/>
</p:tagLst>
</file>

<file path=ppt/tags/tag464.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
  <p:tag name="KSO_WM_UNIT_ID" val="diagram20202574_1*i*1"/>
  <p:tag name="KSO_WM_TEMPLATE_CATEGORY" val="diagram"/>
  <p:tag name="KSO_WM_TEMPLATE_INDEX" val="20202574"/>
  <p:tag name="KSO_WM_UNIT_LAYERLEVEL" val="1"/>
  <p:tag name="KSO_WM_TAG_VERSION" val="1.0"/>
  <p:tag name="KSO_WM_BEAUTIFY_FLAG" val="#wm#"/>
</p:tagLst>
</file>

<file path=ppt/tags/tag465.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2"/>
  <p:tag name="KSO_WM_UNIT_ID" val="diagram20202574_1*i*2"/>
  <p:tag name="KSO_WM_TEMPLATE_CATEGORY" val="diagram"/>
  <p:tag name="KSO_WM_TEMPLATE_INDEX" val="20202574"/>
  <p:tag name="KSO_WM_UNIT_LAYERLEVEL" val="1"/>
  <p:tag name="KSO_WM_TAG_VERSION" val="1.0"/>
  <p:tag name="KSO_WM_BEAUTIFY_FLAG" val="#wm#"/>
</p:tagLst>
</file>

<file path=ppt/tags/tag466.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3"/>
  <p:tag name="KSO_WM_UNIT_ID" val="diagram20202574_1*i*3"/>
  <p:tag name="KSO_WM_TEMPLATE_CATEGORY" val="diagram"/>
  <p:tag name="KSO_WM_TEMPLATE_INDEX" val="20202574"/>
  <p:tag name="KSO_WM_UNIT_LAYERLEVEL" val="1"/>
  <p:tag name="KSO_WM_TAG_VERSION" val="1.0"/>
  <p:tag name="KSO_WM_BEAUTIFY_FLAG" val="#wm#"/>
</p:tagLst>
</file>

<file path=ppt/tags/tag467.xml><?xml version="1.0" encoding="utf-8"?>
<p:tagLst xmlns:p="http://schemas.openxmlformats.org/presentationml/2006/main">
  <p:tag name="KSO_WM_UNIT_TEXT_PART_ID_V2" val="d-4-1"/>
  <p:tag name="KSO_WM_UNIT_PRESET_TEXT" val="点击此处添加正文，文字是您思想的提炼，为了最终呈现发布的良好效果，请尽量言简意赅的阐述观点；根据需要可酌情增减文字，以便观者可以准确理解您所传达的信息，点击此处添加正文，文字是您思想的提炼，为了最终呈现发布的良好效果，请尽量言简意赅的阐述观点。"/>
  <p:tag name="KSO_WM_UNIT_NOCLEAR" val="0"/>
  <p:tag name="KSO_WM_UNIT_SHOW_EDIT_AREA_INDICATION" val="0"/>
  <p:tag name="KSO_WM_UNIT_VALUE" val="156"/>
  <p:tag name="KSO_WM_UNIT_HIGHLIGHT" val="0"/>
  <p:tag name="KSO_WM_UNIT_COMPATIBLE" val="0"/>
  <p:tag name="KSO_WM_UNIT_DIAGRAM_ISNUMVISUAL" val="0"/>
  <p:tag name="KSO_WM_UNIT_DIAGRAM_IS_NEED_ADD_PATH_ANIM" val="0"/>
  <p:tag name="KSO_WM_UNIT_DIAGRAM_ISREFERUNIT" val="0"/>
  <p:tag name="KSO_WM_UNIT_TYPE" val="f"/>
  <p:tag name="KSO_WM_UNIT_INDEX" val="1"/>
  <p:tag name="KSO_WM_UNIT_ID" val="diagram20202574_1*f*1"/>
  <p:tag name="KSO_WM_TEMPLATE_CATEGORY" val="diagram"/>
  <p:tag name="KSO_WM_TEMPLATE_INDEX" val="20202574"/>
  <p:tag name="KSO_WM_UNIT_LAYERLEVEL" val="1"/>
  <p:tag name="KSO_WM_TAG_VERSION" val="1.0"/>
  <p:tag name="KSO_WM_BEAUTIFY_FLAG" val="#wm#"/>
</p:tagLst>
</file>

<file path=ppt/tags/tag468.xml><?xml version="1.0" encoding="utf-8"?>
<p:tagLst xmlns:p="http://schemas.openxmlformats.org/presentationml/2006/main">
  <p:tag name="KSO_WM_UNIT_TEXT_PART_ID_V2" val="a-3-1"/>
  <p:tag name="KSO_WM_UNIT_ISCONTENTSTITLE" val="0"/>
  <p:tag name="KSO_WM_UNIT_PRESET_TEXT" val="单击此处可添加您的大标题内容"/>
  <p:tag name="KSO_WM_UNIT_NOCLEAR" val="0"/>
  <p:tag name="KSO_WM_UNIT_SHOW_EDIT_AREA_INDICATION" val="0"/>
  <p:tag name="KSO_WM_UNIT_VALUE" val="17"/>
  <p:tag name="KSO_WM_UNIT_HIGHLIGHT" val="0"/>
  <p:tag name="KSO_WM_UNIT_COMPATIBLE" val="0"/>
  <p:tag name="KSO_WM_UNIT_DIAGRAM_ISNUMVISUAL" val="0"/>
  <p:tag name="KSO_WM_UNIT_DIAGRAM_IS_NEED_ADD_PATH_ANIM" val="0"/>
  <p:tag name="KSO_WM_UNIT_DIAGRAM_ISREFERUNIT" val="0"/>
  <p:tag name="KSO_WM_UNIT_TYPE" val="a"/>
  <p:tag name="KSO_WM_UNIT_INDEX" val="1"/>
  <p:tag name="KSO_WM_UNIT_ID" val="diagram20202574_1*a*1"/>
  <p:tag name="KSO_WM_TEMPLATE_CATEGORY" val="diagram"/>
  <p:tag name="KSO_WM_TEMPLATE_INDEX" val="20202574"/>
  <p:tag name="KSO_WM_UNIT_LAYERLEVEL" val="1"/>
  <p:tag name="KSO_WM_TAG_VERSION" val="1.0"/>
  <p:tag name="KSO_WM_BEAUTIFY_FLAG" val="#wm#"/>
</p:tagLst>
</file>

<file path=ppt/tags/tag469.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5"/>
  <p:tag name="KSO_WM_UNIT_ID" val="diagram20202574_1*i*5"/>
  <p:tag name="KSO_WM_TEMPLATE_CATEGORY" val="diagram"/>
  <p:tag name="KSO_WM_TEMPLATE_INDEX" val="20202574"/>
  <p:tag name="KSO_WM_UNIT_LAYERLEVEL" val="1"/>
  <p:tag name="KSO_WM_TAG_VERSION" val="1.0"/>
  <p:tag name="KSO_WM_BEAUTIFY_FLAG" val="#wm#"/>
</p:tagLst>
</file>

<file path=ppt/tags/tag47.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h_i"/>
  <p:tag name="KSO_WM_UNIT_INDEX" val="1_1_1"/>
  <p:tag name="KSO_WM_UNIT_ID" val="diagram160193_2*m_h_i*1_1_1"/>
  <p:tag name="KSO_WM_UNIT_LAYERLEVEL" val="1_1_1"/>
  <p:tag name="KSO_WM_DIAGRAM_GROUP_CODE" val="m1-1"/>
  <p:tag name="KSO_WM_UNIT_HIGHLIGHT" val="0"/>
  <p:tag name="KSO_WM_UNIT_COMPATIBLE" val="0"/>
  <p:tag name="KSO_WM_UNIT_DIAGRAM_ISNUMVISUAL" val="0"/>
  <p:tag name="KSO_WM_UNIT_DIAGRAM_ISREFERUNIT" val="0"/>
  <p:tag name="KSO_WM_UNIT_FILL_FORE_SCHEMECOLOR_INDEX" val="7"/>
  <p:tag name="KSO_WM_UNIT_FILL_TYPE" val="1"/>
  <p:tag name="KSO_WM_UNIT_LINE_FORE_SCHEMECOLOR_INDEX" val="7"/>
  <p:tag name="KSO_WM_UNIT_LINE_FILL_TYPE" val="2"/>
  <p:tag name="KSO_WM_UNIT_TEXT_FILL_FORE_SCHEMECOLOR_INDEX" val="14"/>
  <p:tag name="KSO_WM_UNIT_TEXT_FILL_TYPE" val="1"/>
  <p:tag name="KSO_WM_UNIT_USESOURCEFORMAT_APPLY" val="1"/>
</p:tagLst>
</file>

<file path=ppt/tags/tag470.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6"/>
  <p:tag name="KSO_WM_UNIT_ID" val="diagram20202574_1*i*6"/>
  <p:tag name="KSO_WM_TEMPLATE_CATEGORY" val="diagram"/>
  <p:tag name="KSO_WM_TEMPLATE_INDEX" val="20202574"/>
  <p:tag name="KSO_WM_UNIT_LAYERLEVEL" val="1"/>
  <p:tag name="KSO_WM_TAG_VERSION" val="1.0"/>
  <p:tag name="KSO_WM_BEAUTIFY_FLAG" val="#wm#"/>
</p:tagLst>
</file>

<file path=ppt/tags/tag471.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7"/>
  <p:tag name="KSO_WM_UNIT_ID" val="diagram20202574_1*i*7"/>
  <p:tag name="KSO_WM_TEMPLATE_CATEGORY" val="diagram"/>
  <p:tag name="KSO_WM_TEMPLATE_INDEX" val="20202574"/>
  <p:tag name="KSO_WM_UNIT_LAYERLEVEL" val="1"/>
  <p:tag name="KSO_WM_TAG_VERSION" val="1.0"/>
  <p:tag name="KSO_WM_BEAUTIFY_FLAG" val="#wm#"/>
</p:tagLst>
</file>

<file path=ppt/tags/tag472.xml><?xml version="1.0" encoding="utf-8"?>
<p:tagLst xmlns:p="http://schemas.openxmlformats.org/presentationml/2006/main">
  <p:tag name="KSO_WM_SLIDE_ID" val="diagram20202574_1"/>
  <p:tag name="KSO_WM_TEMPLATE_SUBCATEGORY" val="0"/>
  <p:tag name="KSO_WM_TEMPLATE_MASTER_TYPE" val="0"/>
  <p:tag name="KSO_WM_TEMPLATE_COLOR_TYPE" val="0"/>
  <p:tag name="KSO_WM_SLIDE_ITEM_CNT" val="0"/>
  <p:tag name="KSO_WM_SLIDE_INDEX" val="1"/>
  <p:tag name="KSO_WM_TEMPLATE_MASTER_THUMB_INDEX" val="0"/>
  <p:tag name="KSO_WM_UNIT_SHOW_EDIT_AREA_INDICATION" val="0"/>
  <p:tag name="KSO_WM_TAG_VERSION" val="1.0"/>
  <p:tag name="KSO_WM_BEAUTIFY_FLAG" val="#wm#"/>
  <p:tag name="KSO_WM_TEMPLATE_CATEGORY" val="diagram"/>
  <p:tag name="KSO_WM_TEMPLATE_INDEX" val="20202574"/>
  <p:tag name="KSO_WM_SLIDE_LAYOUT" val="a_f_h"/>
  <p:tag name="KSO_WM_SLIDE_LAYOUT_CNT" val="1_1_1"/>
  <p:tag name="KSO_WM_SLIDE_TYPE" val="text"/>
  <p:tag name="KSO_WM_SLIDE_SUBTYPE" val="pureTxt"/>
  <p:tag name="KSO_WM_SLIDE_SIZE" val="854.507*99.1489"/>
  <p:tag name="KSO_WM_SLIDE_POSITION" val="53.318*216.399"/>
</p:tagLst>
</file>

<file path=ppt/tags/tag47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r1-1"/>
  <p:tag name="KSO_WM_UNIT_TYPE" val="r_y"/>
  <p:tag name="KSO_WM_UNIT_INDEX" val="1_1"/>
  <p:tag name="KSO_WM_UNIT_ID" val="diagram20201438_1*r_y*1_1"/>
  <p:tag name="KSO_WM_TEMPLATE_CATEGORY" val="diagram"/>
  <p:tag name="KSO_WM_TEMPLATE_INDEX" val="20201438"/>
  <p:tag name="KSO_WM_UNIT_LAYERLEVEL" val="1_1"/>
  <p:tag name="KSO_WM_TAG_VERSION" val="1.0"/>
  <p:tag name="KSO_WM_BEAUTIFY_FLAG" val="#wm#"/>
  <p:tag name="KSO_WM_UNIT_DIAGRAM_CONTRAST_TITLE_CNT" val="0"/>
  <p:tag name="KSO_WM_UNIT_DIAGRAM_DIMENSION_TITLE_CNT" val="0"/>
  <p:tag name="KSO_WM_UNIT_FILL_FORE_SCHEMECOLOR_INDEX" val="5"/>
  <p:tag name="KSO_WM_UNIT_FILL_TYPE" val="1"/>
  <p:tag name="KSO_WM_UNIT_TEXT_FILL_FORE_SCHEMECOLOR_INDEX" val="13"/>
  <p:tag name="KSO_WM_UNIT_TEXT_FILL_TYPE" val="1"/>
  <p:tag name="KSO_WM_UNIT_USESOURCEFORMAT_APPLY" val="1"/>
</p:tagLst>
</file>

<file path=ppt/tags/tag47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r1-1"/>
  <p:tag name="KSO_WM_UNIT_TYPE" val="r_y"/>
  <p:tag name="KSO_WM_UNIT_INDEX" val="1_2"/>
  <p:tag name="KSO_WM_UNIT_ID" val="diagram20201438_1*r_y*1_2"/>
  <p:tag name="KSO_WM_TEMPLATE_CATEGORY" val="diagram"/>
  <p:tag name="KSO_WM_TEMPLATE_INDEX" val="20201438"/>
  <p:tag name="KSO_WM_UNIT_LAYERLEVEL" val="1_1"/>
  <p:tag name="KSO_WM_TAG_VERSION" val="1.0"/>
  <p:tag name="KSO_WM_BEAUTIFY_FLAG" val="#wm#"/>
  <p:tag name="KSO_WM_UNIT_DIAGRAM_CONTRAST_TITLE_CNT" val="0"/>
  <p:tag name="KSO_WM_UNIT_DIAGRAM_DIMENSION_TITLE_CNT" val="0"/>
  <p:tag name="KSO_WM_UNIT_FILL_FORE_SCHEMECOLOR_INDEX" val="6"/>
  <p:tag name="KSO_WM_UNIT_FILL_TYPE" val="1"/>
  <p:tag name="KSO_WM_UNIT_TEXT_FILL_FORE_SCHEMECOLOR_INDEX" val="13"/>
  <p:tag name="KSO_WM_UNIT_TEXT_FILL_TYPE" val="1"/>
  <p:tag name="KSO_WM_UNIT_USESOURCEFORMAT_APPLY" val="1"/>
</p:tagLst>
</file>

<file path=ppt/tags/tag475.xml><?xml version="1.0" encoding="utf-8"?>
<p:tagLst xmlns:p="http://schemas.openxmlformats.org/presentationml/2006/main">
  <p:tag name="KSO_WM_UNIT_PRESET_TEXT" val="单击此处添加文本具体内容，简明扼要的阐述您的观点。根据需要可酌情增减文字，以便观者准确的理解您传达的思想。"/>
  <p:tag name="KSO_WM_UNIT_NOCLEAR" val="0"/>
  <p:tag name="KSO_WM_UNIT_VALUE" val="150"/>
  <p:tag name="KSO_WM_UNIT_HIGHLIGHT" val="0"/>
  <p:tag name="KSO_WM_UNIT_COMPATIBLE" val="0"/>
  <p:tag name="KSO_WM_UNIT_DIAGRAM_ISNUMVISUAL" val="0"/>
  <p:tag name="KSO_WM_UNIT_DIAGRAM_ISREFERUNIT" val="0"/>
  <p:tag name="KSO_WM_DIAGRAM_GROUP_CODE" val="r1-1"/>
  <p:tag name="KSO_WM_UNIT_TYPE" val="f"/>
  <p:tag name="KSO_WM_UNIT_INDEX" val="1"/>
  <p:tag name="KSO_WM_UNIT_ID" val="diagram20201438_1*f*1"/>
  <p:tag name="KSO_WM_TEMPLATE_CATEGORY" val="diagram"/>
  <p:tag name="KSO_WM_TEMPLATE_INDEX" val="20201438"/>
  <p:tag name="KSO_WM_UNIT_LAYERLEVEL" val="1"/>
  <p:tag name="KSO_WM_TAG_VERSION" val="1.0"/>
  <p:tag name="KSO_WM_BEAUTIFY_FLAG" val="#wm#"/>
  <p:tag name="KSO_WM_UNIT_DIAGRAM_CONTRAST_TITLE_CNT" val="0"/>
  <p:tag name="KSO_WM_UNIT_DIAGRAM_DIMENSION_TITLE_CNT" val="0"/>
  <p:tag name="KSO_WM_UNIT_TEXT_FILL_FORE_SCHEMECOLOR_INDEX" val="13"/>
  <p:tag name="KSO_WM_UNIT_TEXT_FILL_TYPE" val="1"/>
  <p:tag name="KSO_WM_UNIT_USESOURCEFORMAT_APPLY" val="1"/>
</p:tagLst>
</file>

<file path=ppt/tags/tag476.xml><?xml version="1.0" encoding="utf-8"?>
<p:tagLst xmlns:p="http://schemas.openxmlformats.org/presentationml/2006/main">
  <p:tag name="KSO_WM_UNIT_PRESET_TEXT" val="单击此处添加文本具体内容，简明扼要的阐述您的观点。"/>
  <p:tag name="KSO_WM_UNIT_NOCLEAR" val="0"/>
  <p:tag name="KSO_WM_UNIT_VALUE" val="72"/>
  <p:tag name="KSO_WM_UNIT_HIGHLIGHT" val="0"/>
  <p:tag name="KSO_WM_UNIT_COMPATIBLE" val="0"/>
  <p:tag name="KSO_WM_UNIT_DIAGRAM_ISNUMVISUAL" val="0"/>
  <p:tag name="KSO_WM_UNIT_DIAGRAM_ISREFERUNIT" val="0"/>
  <p:tag name="KSO_WM_DIAGRAM_GROUP_CODE" val="r1-1"/>
  <p:tag name="KSO_WM_UNIT_TYPE" val="r_v"/>
  <p:tag name="KSO_WM_UNIT_INDEX" val="1_1"/>
  <p:tag name="KSO_WM_UNIT_ID" val="diagram20201438_1*r_v*1_1"/>
  <p:tag name="KSO_WM_TEMPLATE_CATEGORY" val="diagram"/>
  <p:tag name="KSO_WM_TEMPLATE_INDEX" val="20201438"/>
  <p:tag name="KSO_WM_UNIT_LAYERLEVEL" val="1_1"/>
  <p:tag name="KSO_WM_TAG_VERSION" val="1.0"/>
  <p:tag name="KSO_WM_BEAUTIFY_FLAG" val="#wm#"/>
  <p:tag name="KSO_WM_UNIT_DIAGRAM_CONTRAST_TITLE_CNT" val="0"/>
  <p:tag name="KSO_WM_UNIT_DIAGRAM_DIMENSION_TITLE_CNT" val="0"/>
  <p:tag name="KSO_WM_UNIT_TEXT_FILL_FORE_SCHEMECOLOR_INDEX" val="14"/>
  <p:tag name="KSO_WM_UNIT_TEXT_FILL_TYPE" val="1"/>
  <p:tag name="KSO_WM_UNIT_USESOURCEFORMAT_APPLY" val="1"/>
</p:tagLst>
</file>

<file path=ppt/tags/tag477.xml><?xml version="1.0" encoding="utf-8"?>
<p:tagLst xmlns:p="http://schemas.openxmlformats.org/presentationml/2006/main">
  <p:tag name="KSO_WM_UNIT_PRESET_TEXT" val="单击此处添加文本具体内容，简明扼要的阐述您的观点。"/>
  <p:tag name="KSO_WM_UNIT_NOCLEAR" val="0"/>
  <p:tag name="KSO_WM_UNIT_VALUE" val="72"/>
  <p:tag name="KSO_WM_UNIT_HIGHLIGHT" val="0"/>
  <p:tag name="KSO_WM_UNIT_COMPATIBLE" val="0"/>
  <p:tag name="KSO_WM_UNIT_DIAGRAM_ISNUMVISUAL" val="0"/>
  <p:tag name="KSO_WM_UNIT_DIAGRAM_ISREFERUNIT" val="0"/>
  <p:tag name="KSO_WM_DIAGRAM_GROUP_CODE" val="r1-1"/>
  <p:tag name="KSO_WM_UNIT_TYPE" val="r_v"/>
  <p:tag name="KSO_WM_UNIT_INDEX" val="1_2"/>
  <p:tag name="KSO_WM_UNIT_ID" val="diagram20201438_1*r_v*1_2"/>
  <p:tag name="KSO_WM_TEMPLATE_CATEGORY" val="diagram"/>
  <p:tag name="KSO_WM_TEMPLATE_INDEX" val="20201438"/>
  <p:tag name="KSO_WM_UNIT_LAYERLEVEL" val="1_1"/>
  <p:tag name="KSO_WM_TAG_VERSION" val="1.0"/>
  <p:tag name="KSO_WM_BEAUTIFY_FLAG" val="#wm#"/>
  <p:tag name="KSO_WM_UNIT_DIAGRAM_CONTRAST_TITLE_CNT" val="0"/>
  <p:tag name="KSO_WM_UNIT_DIAGRAM_DIMENSION_TITLE_CNT" val="0"/>
  <p:tag name="KSO_WM_UNIT_TEXT_FILL_FORE_SCHEMECOLOR_INDEX" val="14"/>
  <p:tag name="KSO_WM_UNIT_TEXT_FILL_TYPE" val="1"/>
  <p:tag name="KSO_WM_UNIT_USESOURCEFORMAT_APPLY" val="1"/>
</p:tagLst>
</file>

<file path=ppt/tags/tag47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r1-1"/>
  <p:tag name="KSO_WM_UNIT_TYPE" val="r_i"/>
  <p:tag name="KSO_WM_UNIT_INDEX" val="1_1"/>
  <p:tag name="KSO_WM_UNIT_ID" val="diagram20201438_1*r_i*1_1"/>
  <p:tag name="KSO_WM_TEMPLATE_CATEGORY" val="diagram"/>
  <p:tag name="KSO_WM_TEMPLATE_INDEX" val="20201438"/>
  <p:tag name="KSO_WM_UNIT_LAYERLEVEL" val="1_1"/>
  <p:tag name="KSO_WM_TAG_VERSION" val="1.0"/>
  <p:tag name="KSO_WM_BEAUTIFY_FLAG" val="#wm#"/>
  <p:tag name="KSO_WM_UNIT_DIAGRAM_CONTRAST_TITLE_CNT" val="0"/>
  <p:tag name="KSO_WM_UNIT_DIAGRAM_DIMENSION_TITLE_CNT" val="0"/>
  <p:tag name="KSO_WM_UNIT_FILL_FORE_SCHEMECOLOR_INDEX" val="5"/>
  <p:tag name="KSO_WM_UNIT_FILL_TYPE" val="1"/>
  <p:tag name="KSO_WM_UNIT_TEXT_FILL_FORE_SCHEMECOLOR_INDEX" val="2"/>
  <p:tag name="KSO_WM_UNIT_TEXT_FILL_TYPE" val="1"/>
  <p:tag name="KSO_WM_UNIT_USESOURCEFORMAT_APPLY" val="1"/>
</p:tagLst>
</file>

<file path=ppt/tags/tag47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r1-1"/>
  <p:tag name="KSO_WM_UNIT_TYPE" val="r_i"/>
  <p:tag name="KSO_WM_UNIT_INDEX" val="1_2"/>
  <p:tag name="KSO_WM_UNIT_ID" val="diagram20201438_1*r_i*1_2"/>
  <p:tag name="KSO_WM_TEMPLATE_CATEGORY" val="diagram"/>
  <p:tag name="KSO_WM_TEMPLATE_INDEX" val="20201438"/>
  <p:tag name="KSO_WM_UNIT_LAYERLEVEL" val="1_1"/>
  <p:tag name="KSO_WM_TAG_VERSION" val="1.0"/>
  <p:tag name="KSO_WM_BEAUTIFY_FLAG" val="#wm#"/>
  <p:tag name="KSO_WM_UNIT_DIAGRAM_CONTRAST_TITLE_CNT" val="0"/>
  <p:tag name="KSO_WM_UNIT_DIAGRAM_DIMENSION_TITLE_CNT" val="0"/>
  <p:tag name="KSO_WM_UNIT_FILL_FORE_SCHEMECOLOR_INDEX" val="14"/>
  <p:tag name="KSO_WM_UNIT_FILL_TYPE" val="1"/>
  <p:tag name="KSO_WM_UNIT_TEXT_FILL_FORE_SCHEMECOLOR_INDEX" val="2"/>
  <p:tag name="KSO_WM_UNIT_TEXT_FILL_TYPE" val="1"/>
  <p:tag name="KSO_WM_UNIT_USESOURCEFORMAT_APPLY" val="1"/>
</p:tagLst>
</file>

<file path=ppt/tags/tag48.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h_i"/>
  <p:tag name="KSO_WM_UNIT_INDEX" val="1_1_2"/>
  <p:tag name="KSO_WM_UNIT_ID" val="diagram160193_2*m_h_i*1_1_2"/>
  <p:tag name="KSO_WM_UNIT_LAYERLEVEL" val="1_1_1"/>
  <p:tag name="KSO_WM_DIAGRAM_GROUP_CODE" val="m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USESOURCEFORMAT_APPLY" val="1"/>
</p:tagLst>
</file>

<file path=ppt/tags/tag48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r1-1"/>
  <p:tag name="KSO_WM_UNIT_TYPE" val="r_i"/>
  <p:tag name="KSO_WM_UNIT_INDEX" val="1_3"/>
  <p:tag name="KSO_WM_UNIT_ID" val="diagram20201438_1*r_i*1_3"/>
  <p:tag name="KSO_WM_TEMPLATE_CATEGORY" val="diagram"/>
  <p:tag name="KSO_WM_TEMPLATE_INDEX" val="20201438"/>
  <p:tag name="KSO_WM_UNIT_LAYERLEVEL" val="1_1"/>
  <p:tag name="KSO_WM_TAG_VERSION" val="1.0"/>
  <p:tag name="KSO_WM_BEAUTIFY_FLAG" val="#wm#"/>
  <p:tag name="KSO_WM_UNIT_DIAGRAM_CONTRAST_TITLE_CNT" val="0"/>
  <p:tag name="KSO_WM_UNIT_DIAGRAM_DIMENSION_TITLE_CNT" val="0"/>
  <p:tag name="KSO_WM_UNIT_FILL_FORE_SCHEMECOLOR_INDEX" val="6"/>
  <p:tag name="KSO_WM_UNIT_FILL_TYPE" val="1"/>
  <p:tag name="KSO_WM_UNIT_TEXT_FILL_FORE_SCHEMECOLOR_INDEX" val="2"/>
  <p:tag name="KSO_WM_UNIT_TEXT_FILL_TYPE" val="1"/>
  <p:tag name="KSO_WM_UNIT_USESOURCEFORMAT_APPLY" val="1"/>
</p:tagLst>
</file>

<file path=ppt/tags/tag48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r1-1"/>
  <p:tag name="KSO_WM_UNIT_TYPE" val="r_i"/>
  <p:tag name="KSO_WM_UNIT_INDEX" val="1_4"/>
  <p:tag name="KSO_WM_UNIT_ID" val="diagram20201438_1*r_i*1_4"/>
  <p:tag name="KSO_WM_TEMPLATE_CATEGORY" val="diagram"/>
  <p:tag name="KSO_WM_TEMPLATE_INDEX" val="20201438"/>
  <p:tag name="KSO_WM_UNIT_LAYERLEVEL" val="1_1"/>
  <p:tag name="KSO_WM_TAG_VERSION" val="1.0"/>
  <p:tag name="KSO_WM_BEAUTIFY_FLAG" val="#wm#"/>
  <p:tag name="KSO_WM_UNIT_DIAGRAM_CONTRAST_TITLE_CNT" val="0"/>
  <p:tag name="KSO_WM_UNIT_DIAGRAM_DIMENSION_TITLE_CNT" val="0"/>
  <p:tag name="KSO_WM_UNIT_FILL_FORE_SCHEMECOLOR_INDEX" val="14"/>
  <p:tag name="KSO_WM_UNIT_FILL_TYPE" val="1"/>
  <p:tag name="KSO_WM_UNIT_TEXT_FILL_FORE_SCHEMECOLOR_INDEX" val="2"/>
  <p:tag name="KSO_WM_UNIT_TEXT_FILL_TYPE" val="1"/>
  <p:tag name="KSO_WM_UNIT_USESOURCEFORMAT_APPLY" val="1"/>
</p:tagLst>
</file>

<file path=ppt/tags/tag482.xml><?xml version="1.0" encoding="utf-8"?>
<p:tagLst xmlns:p="http://schemas.openxmlformats.org/presentationml/2006/main">
  <p:tag name="KSO_WM_UNIT_VALUE" val="138*138"/>
  <p:tag name="KSO_WM_UNIT_HIGHLIGHT" val="0"/>
  <p:tag name="KSO_WM_UNIT_COMPATIBLE" val="0"/>
  <p:tag name="KSO_WM_UNIT_DIAGRAM_ISNUMVISUAL" val="0"/>
  <p:tag name="KSO_WM_UNIT_DIAGRAM_ISREFERUNIT" val="0"/>
  <p:tag name="KSO_WM_DIAGRAM_GROUP_CODE" val="r1-1"/>
  <p:tag name="KSO_WM_UNIT_TYPE" val="x"/>
  <p:tag name="KSO_WM_UNIT_INDEX" val="1"/>
  <p:tag name="KSO_WM_UNIT_ID" val="diagram20201438_1*x*1"/>
  <p:tag name="KSO_WM_TEMPLATE_CATEGORY" val="diagram"/>
  <p:tag name="KSO_WM_TEMPLATE_INDEX" val="20201438"/>
  <p:tag name="KSO_WM_UNIT_LAYERLEVEL" val="1"/>
  <p:tag name="KSO_WM_TAG_VERSION" val="1.0"/>
  <p:tag name="KSO_WM_BEAUTIFY_FLAG" val="#wm#"/>
  <p:tag name="KSO_WM_UNIT_DIAGRAM_CONTRAST_TITLE_CNT" val="0"/>
  <p:tag name="KSO_WM_UNIT_DIAGRAM_DIMENSION_TITLE_CNT" val="0"/>
  <p:tag name="KSO_WM_UNIT_FILL_FORE_SCHEMECOLOR_INDEX" val="5"/>
  <p:tag name="KSO_WM_UNIT_FILL_TYPE" val="1"/>
  <p:tag name="KSO_WM_UNIT_TEXT_FILL_FORE_SCHEMECOLOR_INDEX" val="13"/>
  <p:tag name="KSO_WM_UNIT_TEXT_FILL_TYPE" val="1"/>
  <p:tag name="KSO_WM_UNIT_USESOURCEFORMAT_APPLY" val="1"/>
</p:tagLst>
</file>

<file path=ppt/tags/tag483.xml><?xml version="1.0" encoding="utf-8"?>
<p:tagLst xmlns:p="http://schemas.openxmlformats.org/presentationml/2006/main">
  <p:tag name="KSO_WM_UNIT_ISCONTENTSTITLE" val="0"/>
  <p:tag name="KSO_WM_UNIT_PRESET_TEXT" val="单击此处添加标题"/>
  <p:tag name="KSO_WM_UNIT_NOCLEAR" val="0"/>
  <p:tag name="KSO_WM_UNIT_VALUE" val="30"/>
  <p:tag name="KSO_WM_UNIT_HIGHLIGHT" val="0"/>
  <p:tag name="KSO_WM_UNIT_COMPATIBLE" val="0"/>
  <p:tag name="KSO_WM_UNIT_DIAGRAM_ISNUMVISUAL" val="0"/>
  <p:tag name="KSO_WM_UNIT_DIAGRAM_ISREFERUNIT" val="0"/>
  <p:tag name="KSO_WM_DIAGRAM_GROUP_CODE" val="r1-1"/>
  <p:tag name="KSO_WM_UNIT_TYPE" val="a"/>
  <p:tag name="KSO_WM_UNIT_INDEX" val="1"/>
  <p:tag name="KSO_WM_UNIT_ID" val="diagram20201438_1*a*1"/>
  <p:tag name="KSO_WM_TEMPLATE_CATEGORY" val="diagram"/>
  <p:tag name="KSO_WM_TEMPLATE_INDEX" val="20201438"/>
  <p:tag name="KSO_WM_UNIT_LAYERLEVEL" val="1"/>
  <p:tag name="KSO_WM_TAG_VERSION" val="1.0"/>
  <p:tag name="KSO_WM_BEAUTIFY_FLAG" val="#wm#"/>
  <p:tag name="KSO_WM_UNIT_DIAGRAM_CONTRAST_TITLE_CNT" val="0"/>
  <p:tag name="KSO_WM_UNIT_DIAGRAM_DIMENSION_TITLE_CNT" val="0"/>
  <p:tag name="KSO_WM_UNIT_TEXT_FILL_FORE_SCHEMECOLOR_INDEX" val="13"/>
  <p:tag name="KSO_WM_UNIT_TEXT_FILL_TYPE" val="1"/>
  <p:tag name="KSO_WM_UNIT_USESOURCEFORMAT_APPLY" val="1"/>
</p:tagLst>
</file>

<file path=ppt/tags/tag484.xml><?xml version="1.0" encoding="utf-8"?>
<p:tagLst xmlns:p="http://schemas.openxmlformats.org/presentationml/2006/main">
  <p:tag name="KSO_WM_BEAUTIFY_FLAG" val="#wm#"/>
  <p:tag name="KSO_WM_TEMPLATE_CATEGORY" val="diagram"/>
  <p:tag name="KSO_WM_TEMPLATE_INDEX" val="20201438"/>
  <p:tag name="KSO_WM_SLIDE_ID" val="diagram20201438_1"/>
  <p:tag name="KSO_WM_TEMPLATE_SUBCATEGORY" val="0"/>
  <p:tag name="KSO_WM_SLIDE_TYPE" val="text"/>
  <p:tag name="KSO_WM_SLIDE_SUBTYPE" val="diag"/>
  <p:tag name="KSO_WM_SLIDE_ITEM_CNT" val="2"/>
  <p:tag name="KSO_WM_SLIDE_INDEX" val="1"/>
  <p:tag name="KSO_WM_SLIDE_SIZE" val="617.669*540"/>
  <p:tag name="KSO_WM_SLIDE_POSITION" val="331.27*0"/>
  <p:tag name="KSO_WM_DIAGRAM_GROUP_CODE" val="r1-1"/>
  <p:tag name="KSO_WM_SLIDE_DIAGTYPE" val="r"/>
  <p:tag name="KSO_WM_TAG_VERSION" val="1.0"/>
  <p:tag name="KSO_WM_SLIDE_LAYOUT" val="a_b_f_x_r"/>
  <p:tag name="KSO_WM_SLIDE_LAYOUT_CNT" val="1_1_1_1_1"/>
</p:tagLst>
</file>

<file path=ppt/tags/tag485.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
  <p:tag name="KSO_WM_UNIT_ID" val="diagram20202562_1*i*1"/>
  <p:tag name="KSO_WM_TEMPLATE_CATEGORY" val="diagram"/>
  <p:tag name="KSO_WM_TEMPLATE_INDEX" val="20202562"/>
  <p:tag name="KSO_WM_UNIT_LAYERLEVEL" val="1"/>
  <p:tag name="KSO_WM_TAG_VERSION" val="1.0"/>
  <p:tag name="KSO_WM_BEAUTIFY_FLAG" val="#wm#"/>
</p:tagLst>
</file>

<file path=ppt/tags/tag486.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2"/>
  <p:tag name="KSO_WM_UNIT_ID" val="diagram20202562_1*i*2"/>
  <p:tag name="KSO_WM_TEMPLATE_CATEGORY" val="diagram"/>
  <p:tag name="KSO_WM_TEMPLATE_INDEX" val="20202562"/>
  <p:tag name="KSO_WM_UNIT_LAYERLEVEL" val="1"/>
  <p:tag name="KSO_WM_TAG_VERSION" val="1.0"/>
  <p:tag name="KSO_WM_BEAUTIFY_FLAG" val="#wm#"/>
</p:tagLst>
</file>

<file path=ppt/tags/tag487.xml><?xml version="1.0" encoding="utf-8"?>
<p:tagLst xmlns:p="http://schemas.openxmlformats.org/presentationml/2006/main">
  <p:tag name="KSO_WM_UNIT_TEXT_PART_ID_V2" val="a-2-1"/>
  <p:tag name="KSO_WM_UNIT_ISCONTENTSTITLE" val="0"/>
  <p:tag name="KSO_WM_UNIT_PRESET_TEXT" val="单击此处&#13;添加大标题内容"/>
  <p:tag name="KSO_WM_UNIT_NOCLEAR" val="0"/>
  <p:tag name="KSO_WM_UNIT_SHOW_EDIT_AREA_INDICATION" val="0"/>
  <p:tag name="KSO_WM_UNIT_VALUE" val="24"/>
  <p:tag name="KSO_WM_UNIT_HIGHLIGHT" val="0"/>
  <p:tag name="KSO_WM_UNIT_COMPATIBLE" val="0"/>
  <p:tag name="KSO_WM_UNIT_DIAGRAM_ISNUMVISUAL" val="0"/>
  <p:tag name="KSO_WM_UNIT_DIAGRAM_IS_NEED_ADD_PATH_ANIM" val="0"/>
  <p:tag name="KSO_WM_UNIT_DIAGRAM_ISREFERUNIT" val="0"/>
  <p:tag name="KSO_WM_UNIT_TYPE" val="a"/>
  <p:tag name="KSO_WM_UNIT_INDEX" val="1"/>
  <p:tag name="KSO_WM_UNIT_ID" val="diagram20202562_1*a*1"/>
  <p:tag name="KSO_WM_TEMPLATE_CATEGORY" val="diagram"/>
  <p:tag name="KSO_WM_TEMPLATE_INDEX" val="20202562"/>
  <p:tag name="KSO_WM_UNIT_LAYERLEVEL" val="1"/>
  <p:tag name="KSO_WM_TAG_VERSION" val="1.0"/>
  <p:tag name="KSO_WM_BEAUTIFY_FLAG" val="#wm#"/>
</p:tagLst>
</file>

<file path=ppt/tags/tag488.xml><?xml version="1.0" encoding="utf-8"?>
<p:tagLst xmlns:p="http://schemas.openxmlformats.org/presentationml/2006/main">
  <p:tag name="KSO_WM_UNIT_TEXT_PART_ID_V2" val="d-1-1"/>
  <p:tag name="KSO_WM_UNIT_PRESET_TEXT" val="点击此处添加正文，文字是您思想的提炼。&#13;请尽量言简意赅的阐述您的观点。&#13;恰如其分的表达观点往往事半功倍。"/>
  <p:tag name="KSO_WM_UNIT_NOCLEAR" val="1"/>
  <p:tag name="KSO_WM_UNIT_SHOW_EDIT_AREA_INDICATION" val="0"/>
  <p:tag name="KSO_WM_UNIT_VALUE" val="91"/>
  <p:tag name="KSO_WM_UNIT_HIGHLIGHT" val="0"/>
  <p:tag name="KSO_WM_UNIT_COMPATIBLE" val="0"/>
  <p:tag name="KSO_WM_UNIT_DIAGRAM_ISNUMVISUAL" val="0"/>
  <p:tag name="KSO_WM_UNIT_DIAGRAM_IS_NEED_ADD_PATH_ANIM" val="0"/>
  <p:tag name="KSO_WM_UNIT_DIAGRAM_ISREFERUNIT" val="0"/>
  <p:tag name="KSO_WM_UNIT_TYPE" val="h_f"/>
  <p:tag name="KSO_WM_UNIT_INDEX" val="1_1"/>
  <p:tag name="KSO_WM_UNIT_ID" val="diagram20202562_1*h_f*1_1"/>
  <p:tag name="KSO_WM_TEMPLATE_CATEGORY" val="diagram"/>
  <p:tag name="KSO_WM_TEMPLATE_INDEX" val="20202562"/>
  <p:tag name="KSO_WM_UNIT_LAYERLEVEL" val="1_1"/>
  <p:tag name="KSO_WM_TAG_VERSION" val="1.0"/>
  <p:tag name="KSO_WM_BEAUTIFY_FLAG" val="#wm#"/>
</p:tagLst>
</file>

<file path=ppt/tags/tag489.xml><?xml version="1.0" encoding="utf-8"?>
<p:tagLst xmlns:p="http://schemas.openxmlformats.org/presentationml/2006/main">
  <p:tag name="KSO_WM_UNIT_TEXT_PART_ID_V2" val="d-2-1"/>
  <p:tag name="KSO_WM_UNIT_PRESET_TEXT" val="点击此处添加正文文字是您思想的提炼，为了最终呈现发布的良好效果，请言简意赅的阐述您的。&#13;根据需要酌情增减文字。即便信息错综复杂，需要用更多的文字来表述，也请您尽可能提炼思。&#13;其分的表达观点，往往事半功倍。为了能让您有更直观的字数感受，并进一步方便使用。"/>
  <p:tag name="KSO_WM_UNIT_NOCLEAR" val="1"/>
  <p:tag name="KSO_WM_UNIT_SHOW_EDIT_AREA_INDICATION" val="0"/>
  <p:tag name="KSO_WM_UNIT_VALUE" val="208"/>
  <p:tag name="KSO_WM_UNIT_HIGHLIGHT" val="0"/>
  <p:tag name="KSO_WM_UNIT_COMPATIBLE" val="0"/>
  <p:tag name="KSO_WM_UNIT_DIAGRAM_ISNUMVISUAL" val="0"/>
  <p:tag name="KSO_WM_UNIT_DIAGRAM_IS_NEED_ADD_PATH_ANIM" val="0"/>
  <p:tag name="KSO_WM_UNIT_DIAGRAM_ISREFERUNIT" val="0"/>
  <p:tag name="KSO_WM_UNIT_TYPE" val="h_f"/>
  <p:tag name="KSO_WM_UNIT_INDEX" val="2_1"/>
  <p:tag name="KSO_WM_UNIT_ID" val="diagram20202562_1*h_f*2_1"/>
  <p:tag name="KSO_WM_TEMPLATE_CATEGORY" val="diagram"/>
  <p:tag name="KSO_WM_TEMPLATE_INDEX" val="20202562"/>
  <p:tag name="KSO_WM_UNIT_LAYERLEVEL" val="1_1"/>
  <p:tag name="KSO_WM_TAG_VERSION" val="1.0"/>
  <p:tag name="KSO_WM_BEAUTIFY_FLAG" val="#wm#"/>
</p:tagLst>
</file>

<file path=ppt/tags/tag49.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h_a"/>
  <p:tag name="KSO_WM_UNIT_INDEX" val="1_1_1"/>
  <p:tag name="KSO_WM_UNIT_ID" val="diagram160193_2*m_h_a*1_1_1"/>
  <p:tag name="KSO_WM_UNIT_LAYERLEVEL" val="1_1_1"/>
  <p:tag name="KSO_WM_UNIT_VALUE" val="10"/>
  <p:tag name="KSO_WM_UNIT_HIGHLIGHT" val="0"/>
  <p:tag name="KSO_WM_UNIT_COMPATIBLE" val="0"/>
  <p:tag name="KSO_WM_DIAGRAM_GROUP_CODE" val="m1-1"/>
  <p:tag name="KSO_WM_UNIT_ISCONTENTSTITLE" val="0"/>
  <p:tag name="KSO_WM_UNIT_NOCLEAR" val="0"/>
  <p:tag name="KSO_WM_UNIT_DIAGRAM_ISNUMVISUAL" val="0"/>
  <p:tag name="KSO_WM_UNIT_DIAGRAM_ISREFERUNIT" val="0"/>
  <p:tag name="KSO_WM_UNIT_PRESET_TEXT" val="单击此处添加标题"/>
  <p:tag name="KSO_WM_UNIT_TEXT_FILL_FORE_SCHEMECOLOR_INDEX" val="7"/>
  <p:tag name="KSO_WM_UNIT_TEXT_FILL_TYPE" val="1"/>
  <p:tag name="KSO_WM_UNIT_USESOURCEFORMAT_APPLY" val="1"/>
</p:tagLst>
</file>

<file path=ppt/tags/tag490.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5"/>
  <p:tag name="KSO_WM_UNIT_ID" val="diagram20202562_1*i*5"/>
  <p:tag name="KSO_WM_TEMPLATE_CATEGORY" val="diagram"/>
  <p:tag name="KSO_WM_TEMPLATE_INDEX" val="20202562"/>
  <p:tag name="KSO_WM_UNIT_LAYERLEVEL" val="1"/>
  <p:tag name="KSO_WM_TAG_VERSION" val="1.0"/>
  <p:tag name="KSO_WM_BEAUTIFY_FLAG" val="#wm#"/>
</p:tagLst>
</file>

<file path=ppt/tags/tag491.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6"/>
  <p:tag name="KSO_WM_UNIT_ID" val="diagram20202562_1*i*6"/>
  <p:tag name="KSO_WM_TEMPLATE_CATEGORY" val="diagram"/>
  <p:tag name="KSO_WM_TEMPLATE_INDEX" val="20202562"/>
  <p:tag name="KSO_WM_UNIT_LAYERLEVEL" val="1"/>
  <p:tag name="KSO_WM_TAG_VERSION" val="1.0"/>
  <p:tag name="KSO_WM_BEAUTIFY_FLAG" val="#wm#"/>
</p:tagLst>
</file>

<file path=ppt/tags/tag492.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7"/>
  <p:tag name="KSO_WM_UNIT_ID" val="diagram20202562_1*i*7"/>
  <p:tag name="KSO_WM_TEMPLATE_CATEGORY" val="diagram"/>
  <p:tag name="KSO_WM_TEMPLATE_INDEX" val="20202562"/>
  <p:tag name="KSO_WM_UNIT_LAYERLEVEL" val="1"/>
  <p:tag name="KSO_WM_TAG_VERSION" val="1.0"/>
  <p:tag name="KSO_WM_BEAUTIFY_FLAG" val="#wm#"/>
</p:tagLst>
</file>

<file path=ppt/tags/tag493.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8"/>
  <p:tag name="KSO_WM_UNIT_ID" val="diagram20202562_1*i*8"/>
  <p:tag name="KSO_WM_TEMPLATE_CATEGORY" val="diagram"/>
  <p:tag name="KSO_WM_TEMPLATE_INDEX" val="20202562"/>
  <p:tag name="KSO_WM_UNIT_LAYERLEVEL" val="1"/>
  <p:tag name="KSO_WM_TAG_VERSION" val="1.0"/>
  <p:tag name="KSO_WM_BEAUTIFY_FLAG" val="#wm#"/>
</p:tagLst>
</file>

<file path=ppt/tags/tag494.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9"/>
  <p:tag name="KSO_WM_UNIT_ID" val="diagram20202562_1*i*9"/>
  <p:tag name="KSO_WM_TEMPLATE_CATEGORY" val="diagram"/>
  <p:tag name="KSO_WM_TEMPLATE_INDEX" val="20202562"/>
  <p:tag name="KSO_WM_UNIT_LAYERLEVEL" val="1"/>
  <p:tag name="KSO_WM_TAG_VERSION" val="1.0"/>
  <p:tag name="KSO_WM_BEAUTIFY_FLAG" val="#wm#"/>
</p:tagLst>
</file>

<file path=ppt/tags/tag495.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0"/>
  <p:tag name="KSO_WM_UNIT_ID" val="diagram20202562_1*i*10"/>
  <p:tag name="KSO_WM_TEMPLATE_CATEGORY" val="diagram"/>
  <p:tag name="KSO_WM_TEMPLATE_INDEX" val="20202562"/>
  <p:tag name="KSO_WM_UNIT_LAYERLEVEL" val="1"/>
  <p:tag name="KSO_WM_TAG_VERSION" val="1.0"/>
  <p:tag name="KSO_WM_BEAUTIFY_FLAG" val="#wm#"/>
</p:tagLst>
</file>

<file path=ppt/tags/tag496.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1"/>
  <p:tag name="KSO_WM_UNIT_ID" val="diagram20202562_1*i*11"/>
  <p:tag name="KSO_WM_TEMPLATE_CATEGORY" val="diagram"/>
  <p:tag name="KSO_WM_TEMPLATE_INDEX" val="20202562"/>
  <p:tag name="KSO_WM_UNIT_LAYERLEVEL" val="1"/>
  <p:tag name="KSO_WM_TAG_VERSION" val="1.0"/>
  <p:tag name="KSO_WM_BEAUTIFY_FLAG" val="#wm#"/>
</p:tagLst>
</file>

<file path=ppt/tags/tag497.xml><?xml version="1.0" encoding="utf-8"?>
<p:tagLst xmlns:p="http://schemas.openxmlformats.org/presentationml/2006/main">
  <p:tag name="KSO_WM_BEAUTIFY_FLAG" val="#wm#"/>
  <p:tag name="KSO_WM_TEMPLATE_CATEGORY" val="diagram"/>
  <p:tag name="KSO_WM_TEMPLATE_INDEX" val="20202562"/>
  <p:tag name="KSO_WM_SLIDE_ID" val="diagram20202562_1"/>
  <p:tag name="KSO_WM_TEMPLATE_SUBCATEGORY" val="0"/>
  <p:tag name="KSO_WM_TEMPLATE_MASTER_TYPE" val="0"/>
  <p:tag name="KSO_WM_TEMPLATE_COLOR_TYPE" val="0"/>
  <p:tag name="KSO_WM_SLIDE_ITEM_CNT" val="0"/>
  <p:tag name="KSO_WM_SLIDE_INDEX" val="1"/>
  <p:tag name="KSO_WM_TEMPLATE_MASTER_THUMB_INDEX" val="0"/>
  <p:tag name="KSO_WM_UNIT_SHOW_EDIT_AREA_INDICATION" val="0"/>
  <p:tag name="KSO_WM_TAG_VERSION" val="1.0"/>
  <p:tag name="KSO_WM_SLIDE_LAYOUT" val="a_h"/>
  <p:tag name="KSO_WM_SLIDE_LAYOUT_CNT" val="1_2"/>
  <p:tag name="KSO_WM_SLIDE_TYPE" val="text"/>
  <p:tag name="KSO_WM_SLIDE_SUBTYPE" val="pureTxt"/>
  <p:tag name="KSO_WM_SLIDE_SIZE" val="434.5*472.684"/>
  <p:tag name="KSO_WM_SLIDE_POSITION" val="484.598*61.5163"/>
</p:tagLst>
</file>

<file path=ppt/tags/tag498.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
  <p:tag name="KSO_WM_UNIT_ID" val="diagram20202572_1*i*1"/>
  <p:tag name="KSO_WM_TEMPLATE_CATEGORY" val="diagram"/>
  <p:tag name="KSO_WM_TEMPLATE_INDEX" val="20202572"/>
  <p:tag name="KSO_WM_UNIT_LAYERLEVEL" val="1"/>
  <p:tag name="KSO_WM_TAG_VERSION" val="1.0"/>
  <p:tag name="KSO_WM_BEAUTIFY_FLAG" val="#wm#"/>
</p:tagLst>
</file>

<file path=ppt/tags/tag499.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2"/>
  <p:tag name="KSO_WM_UNIT_ID" val="diagram20202572_1*i*2"/>
  <p:tag name="KSO_WM_TEMPLATE_CATEGORY" val="diagram"/>
  <p:tag name="KSO_WM_TEMPLATE_INDEX" val="20202572"/>
  <p:tag name="KSO_WM_UNIT_LAYERLEVEL" val="1"/>
  <p:tag name="KSO_WM_TAG_VERSION" val="1.0"/>
  <p:tag name="KSO_WM_BEAUTIFY_FLAG" val="#wm#"/>
</p:tagLst>
</file>

<file path=ppt/tags/tag5.xml><?xml version="1.0" encoding="utf-8"?>
<p:tagLst xmlns:p="http://schemas.openxmlformats.org/presentationml/2006/main">
  <p:tag name="KSO_WM_DIAGRAM_VIRTUALLY_FRAME" val="{&quot;height&quot;:260.35,&quot;left&quot;:55.75,&quot;top&quot;:212.7,&quot;width&quot;:839.4}"/>
</p:tagLst>
</file>

<file path=ppt/tags/tag50.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h_f"/>
  <p:tag name="KSO_WM_UNIT_INDEX" val="1_1_1"/>
  <p:tag name="KSO_WM_UNIT_ID" val="diagram160193_2*m_h_f*1_1_1"/>
  <p:tag name="KSO_WM_UNIT_LAYERLEVEL" val="1_1_1"/>
  <p:tag name="KSO_WM_UNIT_VALUE" val="15"/>
  <p:tag name="KSO_WM_UNIT_HIGHLIGHT" val="0"/>
  <p:tag name="KSO_WM_UNIT_COMPATIBLE" val="0"/>
  <p:tag name="KSO_WM_DIAGRAM_GROUP_CODE" val="m1-1"/>
  <p:tag name="KSO_WM_UNIT_NOCLEAR" val="0"/>
  <p:tag name="KSO_WM_UNIT_DIAGRAM_ISNUMVISUAL" val="0"/>
  <p:tag name="KSO_WM_UNIT_DIAGRAM_ISREFERUNIT" val="0"/>
  <p:tag name="KSO_WM_UNIT_PRESET_TEXT" val="单击此处添加文本具体内容"/>
  <p:tag name="KSO_WM_UNIT_TEXT_FILL_FORE_SCHEMECOLOR_INDEX" val="13"/>
  <p:tag name="KSO_WM_UNIT_TEXT_FILL_TYPE" val="1"/>
  <p:tag name="KSO_WM_UNIT_USESOURCEFORMAT_APPLY" val="1"/>
</p:tagLst>
</file>

<file path=ppt/tags/tag500.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3"/>
  <p:tag name="KSO_WM_UNIT_ID" val="diagram20202572_1*i*3"/>
  <p:tag name="KSO_WM_TEMPLATE_CATEGORY" val="diagram"/>
  <p:tag name="KSO_WM_TEMPLATE_INDEX" val="20202572"/>
  <p:tag name="KSO_WM_UNIT_LAYERLEVEL" val="1"/>
  <p:tag name="KSO_WM_TAG_VERSION" val="1.0"/>
  <p:tag name="KSO_WM_BEAUTIFY_FLAG" val="#wm#"/>
</p:tagLst>
</file>

<file path=ppt/tags/tag501.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4"/>
  <p:tag name="KSO_WM_UNIT_ID" val="diagram20202572_1*i*4"/>
  <p:tag name="KSO_WM_TEMPLATE_CATEGORY" val="diagram"/>
  <p:tag name="KSO_WM_TEMPLATE_INDEX" val="20202572"/>
  <p:tag name="KSO_WM_UNIT_LAYERLEVEL" val="1"/>
  <p:tag name="KSO_WM_TAG_VERSION" val="1.0"/>
  <p:tag name="KSO_WM_BEAUTIFY_FLAG" val="#wm#"/>
</p:tagLst>
</file>

<file path=ppt/tags/tag502.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5"/>
  <p:tag name="KSO_WM_UNIT_ID" val="diagram20202572_1*i*5"/>
  <p:tag name="KSO_WM_TEMPLATE_CATEGORY" val="diagram"/>
  <p:tag name="KSO_WM_TEMPLATE_INDEX" val="20202572"/>
  <p:tag name="KSO_WM_UNIT_LAYERLEVEL" val="1"/>
  <p:tag name="KSO_WM_TAG_VERSION" val="1.0"/>
  <p:tag name="KSO_WM_BEAUTIFY_FLAG" val="#wm#"/>
</p:tagLst>
</file>

<file path=ppt/tags/tag503.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6"/>
  <p:tag name="KSO_WM_UNIT_ID" val="diagram20202572_1*i*6"/>
  <p:tag name="KSO_WM_TEMPLATE_CATEGORY" val="diagram"/>
  <p:tag name="KSO_WM_TEMPLATE_INDEX" val="20202572"/>
  <p:tag name="KSO_WM_UNIT_LAYERLEVEL" val="1"/>
  <p:tag name="KSO_WM_TAG_VERSION" val="1.0"/>
  <p:tag name="KSO_WM_BEAUTIFY_FLAG" val="#wm#"/>
</p:tagLst>
</file>

<file path=ppt/tags/tag504.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7"/>
  <p:tag name="KSO_WM_UNIT_ID" val="diagram20202572_1*i*7"/>
  <p:tag name="KSO_WM_TEMPLATE_CATEGORY" val="diagram"/>
  <p:tag name="KSO_WM_TEMPLATE_INDEX" val="20202572"/>
  <p:tag name="KSO_WM_UNIT_LAYERLEVEL" val="1"/>
  <p:tag name="KSO_WM_TAG_VERSION" val="1.0"/>
  <p:tag name="KSO_WM_BEAUTIFY_FLAG" val="#wm#"/>
</p:tagLst>
</file>

<file path=ppt/tags/tag505.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8"/>
  <p:tag name="KSO_WM_UNIT_ID" val="diagram20202572_1*i*8"/>
  <p:tag name="KSO_WM_TEMPLATE_CATEGORY" val="diagram"/>
  <p:tag name="KSO_WM_TEMPLATE_INDEX" val="20202572"/>
  <p:tag name="KSO_WM_UNIT_LAYERLEVEL" val="1"/>
  <p:tag name="KSO_WM_TAG_VERSION" val="1.0"/>
  <p:tag name="KSO_WM_BEAUTIFY_FLAG" val="#wm#"/>
</p:tagLst>
</file>

<file path=ppt/tags/tag506.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9"/>
  <p:tag name="KSO_WM_UNIT_ID" val="diagram20202572_1*i*9"/>
  <p:tag name="KSO_WM_TEMPLATE_CATEGORY" val="diagram"/>
  <p:tag name="KSO_WM_TEMPLATE_INDEX" val="20202572"/>
  <p:tag name="KSO_WM_UNIT_LAYERLEVEL" val="1"/>
  <p:tag name="KSO_WM_TAG_VERSION" val="1.0"/>
  <p:tag name="KSO_WM_BEAUTIFY_FLAG" val="#wm#"/>
</p:tagLst>
</file>

<file path=ppt/tags/tag507.xml><?xml version="1.0" encoding="utf-8"?>
<p:tagLst xmlns:p="http://schemas.openxmlformats.org/presentationml/2006/main">
  <p:tag name="KSO_WM_UNIT_TEXT_PART_ID_V2" val="d-5-1"/>
  <p:tag name="KSO_WM_UNIT_PRESET_TEXT" val="点击此处添加正文，文字是您思想的提炼，请言简意赅的阐述您的观点&#13;根据需要您可以酌情增减文字，以便观者可以准确的理解您所传达的完整信息。&#13;为了最终演示发布的良好效果，请您尽量提炼思想的精髓。"/>
  <p:tag name="KSO_WM_UNIT_NOCLEAR" val="1"/>
  <p:tag name="KSO_WM_UNIT_SHOW_EDIT_AREA_INDICATION" val="0"/>
  <p:tag name="KSO_WM_UNIT_VALUE" val="147"/>
  <p:tag name="KSO_WM_UNIT_HIGHLIGHT" val="0"/>
  <p:tag name="KSO_WM_UNIT_COMPATIBLE" val="0"/>
  <p:tag name="KSO_WM_UNIT_DIAGRAM_ISNUMVISUAL" val="0"/>
  <p:tag name="KSO_WM_UNIT_DIAGRAM_IS_NEED_ADD_PATH_ANIM" val="0"/>
  <p:tag name="KSO_WM_UNIT_DIAGRAM_ISREFERUNIT" val="0"/>
  <p:tag name="KSO_WM_UNIT_TYPE" val="f"/>
  <p:tag name="KSO_WM_UNIT_INDEX" val="1"/>
  <p:tag name="KSO_WM_UNIT_ID" val="diagram20202572_1*f*1"/>
  <p:tag name="KSO_WM_TEMPLATE_CATEGORY" val="diagram"/>
  <p:tag name="KSO_WM_TEMPLATE_INDEX" val="20202572"/>
  <p:tag name="KSO_WM_UNIT_LAYERLEVEL" val="1"/>
  <p:tag name="KSO_WM_TAG_VERSION" val="1.0"/>
  <p:tag name="KSO_WM_BEAUTIFY_FLAG" val="#wm#"/>
</p:tagLst>
</file>

<file path=ppt/tags/tag508.xml><?xml version="1.0" encoding="utf-8"?>
<p:tagLst xmlns:p="http://schemas.openxmlformats.org/presentationml/2006/main">
  <p:tag name="KSO_WM_UNIT_TEXT_PART_ID_V2" val="a-4-1"/>
  <p:tag name="KSO_WM_UNIT_ISCONTENTSTITLE" val="0"/>
  <p:tag name="KSO_WM_UNIT_PRESET_TEXT" val="单击此处可添加您的大标题内容"/>
  <p:tag name="KSO_WM_UNIT_NOCLEAR" val="0"/>
  <p:tag name="KSO_WM_UNIT_SHOW_EDIT_AREA_INDICATION" val="0"/>
  <p:tag name="KSO_WM_UNIT_VALUE" val="25"/>
  <p:tag name="KSO_WM_UNIT_HIGHLIGHT" val="0"/>
  <p:tag name="KSO_WM_UNIT_COMPATIBLE" val="0"/>
  <p:tag name="KSO_WM_UNIT_DIAGRAM_ISNUMVISUAL" val="0"/>
  <p:tag name="KSO_WM_UNIT_DIAGRAM_IS_NEED_ADD_PATH_ANIM" val="0"/>
  <p:tag name="KSO_WM_UNIT_DIAGRAM_ISREFERUNIT" val="0"/>
  <p:tag name="KSO_WM_UNIT_TYPE" val="a"/>
  <p:tag name="KSO_WM_UNIT_INDEX" val="1"/>
  <p:tag name="KSO_WM_UNIT_ID" val="diagram20202572_1*a*1"/>
  <p:tag name="KSO_WM_TEMPLATE_CATEGORY" val="diagram"/>
  <p:tag name="KSO_WM_TEMPLATE_INDEX" val="20202572"/>
  <p:tag name="KSO_WM_UNIT_LAYERLEVEL" val="1"/>
  <p:tag name="KSO_WM_TAG_VERSION" val="1.0"/>
  <p:tag name="KSO_WM_BEAUTIFY_FLAG" val="#wm#"/>
</p:tagLst>
</file>

<file path=ppt/tags/tag509.xml><?xml version="1.0" encoding="utf-8"?>
<p:tagLst xmlns:p="http://schemas.openxmlformats.org/presentationml/2006/main">
  <p:tag name="KSO_WM_UNIT_TEXT_PART_ID_V2" val="d-5-1"/>
  <p:tag name="KSO_WM_UNIT_PRESET_TEXT" val="点击此处添加正文，文字是您思想的提炼，请言简意赅的阐述您的观点&#13;根据需要您可以酌情增减文字，以便观者可以准确的理解您所传达的完整信息。&#13;为了最终演示发布的良好效果，请您尽量提炼思想的精髓。"/>
  <p:tag name="KSO_WM_UNIT_NOCLEAR" val="1"/>
  <p:tag name="KSO_WM_UNIT_SHOW_EDIT_AREA_INDICATION" val="0"/>
  <p:tag name="KSO_WM_UNIT_VALUE" val="147"/>
  <p:tag name="KSO_WM_UNIT_HIGHLIGHT" val="0"/>
  <p:tag name="KSO_WM_UNIT_COMPATIBLE" val="0"/>
  <p:tag name="KSO_WM_UNIT_DIAGRAM_ISNUMVISUAL" val="0"/>
  <p:tag name="KSO_WM_UNIT_DIAGRAM_IS_NEED_ADD_PATH_ANIM" val="0"/>
  <p:tag name="KSO_WM_UNIT_DIAGRAM_ISREFERUNIT" val="0"/>
  <p:tag name="KSO_WM_UNIT_TYPE" val="f"/>
  <p:tag name="KSO_WM_UNIT_INDEX" val="2"/>
  <p:tag name="KSO_WM_UNIT_ID" val="diagram20202572_1*f*2"/>
  <p:tag name="KSO_WM_TEMPLATE_CATEGORY" val="diagram"/>
  <p:tag name="KSO_WM_TEMPLATE_INDEX" val="20202572"/>
  <p:tag name="KSO_WM_UNIT_LAYERLEVEL" val="1"/>
  <p:tag name="KSO_WM_TAG_VERSION" val="1.0"/>
  <p:tag name="KSO_WM_BEAUTIFY_FLAG" val="#wm#"/>
</p:tagLst>
</file>

<file path=ppt/tags/tag51.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h_i"/>
  <p:tag name="KSO_WM_UNIT_INDEX" val="1_2_1"/>
  <p:tag name="KSO_WM_UNIT_ID" val="diagram160193_2*m_h_i*1_2_1"/>
  <p:tag name="KSO_WM_UNIT_LAYERLEVEL" val="1_1_1"/>
  <p:tag name="KSO_WM_DIAGRAM_GROUP_CODE" val="m1-1"/>
  <p:tag name="KSO_WM_UNIT_HIGHLIGHT" val="0"/>
  <p:tag name="KSO_WM_UNIT_COMPATIBLE" val="0"/>
  <p:tag name="KSO_WM_UNIT_DIAGRAM_ISNUMVISUAL" val="0"/>
  <p:tag name="KSO_WM_UNIT_DIAGRAM_ISREFERUNIT" val="0"/>
  <p:tag name="KSO_WM_UNIT_FILL_FORE_SCHEMECOLOR_INDEX" val="6"/>
  <p:tag name="KSO_WM_UNIT_FILL_TYPE" val="1"/>
  <p:tag name="KSO_WM_UNIT_LINE_FORE_SCHEMECOLOR_INDEX" val="6"/>
  <p:tag name="KSO_WM_UNIT_LINE_FILL_TYPE" val="2"/>
  <p:tag name="KSO_WM_UNIT_TEXT_FILL_FORE_SCHEMECOLOR_INDEX" val="14"/>
  <p:tag name="KSO_WM_UNIT_TEXT_FILL_TYPE" val="1"/>
  <p:tag name="KSO_WM_UNIT_USESOURCEFORMAT_APPLY" val="1"/>
</p:tagLst>
</file>

<file path=ppt/tags/tag510.xml><?xml version="1.0" encoding="utf-8"?>
<p:tagLst xmlns:p="http://schemas.openxmlformats.org/presentationml/2006/main">
  <p:tag name="KSO_WM_BEAUTIFY_FLAG" val="#wm#"/>
  <p:tag name="KSO_WM_TEMPLATE_CATEGORY" val="diagram"/>
  <p:tag name="KSO_WM_TEMPLATE_INDEX" val="20202572"/>
  <p:tag name="KSO_WM_SLIDE_ID" val="diagram20202572_1"/>
  <p:tag name="KSO_WM_TEMPLATE_SUBCATEGORY" val="0"/>
  <p:tag name="KSO_WM_TEMPLATE_MASTER_TYPE" val="0"/>
  <p:tag name="KSO_WM_TEMPLATE_COLOR_TYPE" val="0"/>
  <p:tag name="KSO_WM_SLIDE_ITEM_CNT" val="0"/>
  <p:tag name="KSO_WM_SLIDE_INDEX" val="1"/>
  <p:tag name="KSO_WM_TEMPLATE_MASTER_THUMB_INDEX" val="0"/>
  <p:tag name="KSO_WM_UNIT_SHOW_EDIT_AREA_INDICATION" val="0"/>
  <p:tag name="KSO_WM_TAG_VERSION" val="1.0"/>
  <p:tag name="KSO_WM_SLIDE_LAYOUT" val="a_f"/>
  <p:tag name="KSO_WM_SLIDE_LAYOUT_CNT" val="1_2"/>
  <p:tag name="KSO_WM_SLIDE_TYPE" val="text"/>
  <p:tag name="KSO_WM_SLIDE_SUBTYPE" val="pureTxt"/>
  <p:tag name="KSO_WM_SLIDE_SIZE" val="945*540"/>
  <p:tag name="KSO_WM_SLIDE_POSITION" val="0*0"/>
</p:tagLst>
</file>

<file path=ppt/tags/tag511.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
  <p:tag name="KSO_WM_UNIT_ID" val="diagram20202572_1*i*1"/>
  <p:tag name="KSO_WM_TEMPLATE_CATEGORY" val="diagram"/>
  <p:tag name="KSO_WM_TEMPLATE_INDEX" val="20202572"/>
  <p:tag name="KSO_WM_UNIT_LAYERLEVEL" val="1"/>
  <p:tag name="KSO_WM_TAG_VERSION" val="1.0"/>
  <p:tag name="KSO_WM_BEAUTIFY_FLAG" val="#wm#"/>
</p:tagLst>
</file>

<file path=ppt/tags/tag512.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2"/>
  <p:tag name="KSO_WM_UNIT_ID" val="diagram20202572_1*i*2"/>
  <p:tag name="KSO_WM_TEMPLATE_CATEGORY" val="diagram"/>
  <p:tag name="KSO_WM_TEMPLATE_INDEX" val="20202572"/>
  <p:tag name="KSO_WM_UNIT_LAYERLEVEL" val="1"/>
  <p:tag name="KSO_WM_TAG_VERSION" val="1.0"/>
  <p:tag name="KSO_WM_BEAUTIFY_FLAG" val="#wm#"/>
</p:tagLst>
</file>

<file path=ppt/tags/tag513.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3"/>
  <p:tag name="KSO_WM_UNIT_ID" val="diagram20202572_1*i*3"/>
  <p:tag name="KSO_WM_TEMPLATE_CATEGORY" val="diagram"/>
  <p:tag name="KSO_WM_TEMPLATE_INDEX" val="20202572"/>
  <p:tag name="KSO_WM_UNIT_LAYERLEVEL" val="1"/>
  <p:tag name="KSO_WM_TAG_VERSION" val="1.0"/>
  <p:tag name="KSO_WM_BEAUTIFY_FLAG" val="#wm#"/>
</p:tagLst>
</file>

<file path=ppt/tags/tag514.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4"/>
  <p:tag name="KSO_WM_UNIT_ID" val="diagram20202572_1*i*4"/>
  <p:tag name="KSO_WM_TEMPLATE_CATEGORY" val="diagram"/>
  <p:tag name="KSO_WM_TEMPLATE_INDEX" val="20202572"/>
  <p:tag name="KSO_WM_UNIT_LAYERLEVEL" val="1"/>
  <p:tag name="KSO_WM_TAG_VERSION" val="1.0"/>
  <p:tag name="KSO_WM_BEAUTIFY_FLAG" val="#wm#"/>
</p:tagLst>
</file>

<file path=ppt/tags/tag515.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5"/>
  <p:tag name="KSO_WM_UNIT_ID" val="diagram20202572_1*i*5"/>
  <p:tag name="KSO_WM_TEMPLATE_CATEGORY" val="diagram"/>
  <p:tag name="KSO_WM_TEMPLATE_INDEX" val="20202572"/>
  <p:tag name="KSO_WM_UNIT_LAYERLEVEL" val="1"/>
  <p:tag name="KSO_WM_TAG_VERSION" val="1.0"/>
  <p:tag name="KSO_WM_BEAUTIFY_FLAG" val="#wm#"/>
</p:tagLst>
</file>

<file path=ppt/tags/tag516.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6"/>
  <p:tag name="KSO_WM_UNIT_ID" val="diagram20202572_1*i*6"/>
  <p:tag name="KSO_WM_TEMPLATE_CATEGORY" val="diagram"/>
  <p:tag name="KSO_WM_TEMPLATE_INDEX" val="20202572"/>
  <p:tag name="KSO_WM_UNIT_LAYERLEVEL" val="1"/>
  <p:tag name="KSO_WM_TAG_VERSION" val="1.0"/>
  <p:tag name="KSO_WM_BEAUTIFY_FLAG" val="#wm#"/>
</p:tagLst>
</file>

<file path=ppt/tags/tag517.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7"/>
  <p:tag name="KSO_WM_UNIT_ID" val="diagram20202572_1*i*7"/>
  <p:tag name="KSO_WM_TEMPLATE_CATEGORY" val="diagram"/>
  <p:tag name="KSO_WM_TEMPLATE_INDEX" val="20202572"/>
  <p:tag name="KSO_WM_UNIT_LAYERLEVEL" val="1"/>
  <p:tag name="KSO_WM_TAG_VERSION" val="1.0"/>
  <p:tag name="KSO_WM_BEAUTIFY_FLAG" val="#wm#"/>
</p:tagLst>
</file>

<file path=ppt/tags/tag518.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8"/>
  <p:tag name="KSO_WM_UNIT_ID" val="diagram20202572_1*i*8"/>
  <p:tag name="KSO_WM_TEMPLATE_CATEGORY" val="diagram"/>
  <p:tag name="KSO_WM_TEMPLATE_INDEX" val="20202572"/>
  <p:tag name="KSO_WM_UNIT_LAYERLEVEL" val="1"/>
  <p:tag name="KSO_WM_TAG_VERSION" val="1.0"/>
  <p:tag name="KSO_WM_BEAUTIFY_FLAG" val="#wm#"/>
</p:tagLst>
</file>

<file path=ppt/tags/tag519.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9"/>
  <p:tag name="KSO_WM_UNIT_ID" val="diagram20202572_1*i*9"/>
  <p:tag name="KSO_WM_TEMPLATE_CATEGORY" val="diagram"/>
  <p:tag name="KSO_WM_TEMPLATE_INDEX" val="20202572"/>
  <p:tag name="KSO_WM_UNIT_LAYERLEVEL" val="1"/>
  <p:tag name="KSO_WM_TAG_VERSION" val="1.0"/>
  <p:tag name="KSO_WM_BEAUTIFY_FLAG" val="#wm#"/>
</p:tagLst>
</file>

<file path=ppt/tags/tag52.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h_i"/>
  <p:tag name="KSO_WM_UNIT_INDEX" val="1_2_2"/>
  <p:tag name="KSO_WM_UNIT_ID" val="diagram160193_2*m_h_i*1_2_2"/>
  <p:tag name="KSO_WM_UNIT_LAYERLEVEL" val="1_1_1"/>
  <p:tag name="KSO_WM_DIAGRAM_GROUP_CODE" val="m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USESOURCEFORMAT_APPLY" val="1"/>
</p:tagLst>
</file>

<file path=ppt/tags/tag520.xml><?xml version="1.0" encoding="utf-8"?>
<p:tagLst xmlns:p="http://schemas.openxmlformats.org/presentationml/2006/main">
  <p:tag name="KSO_WM_UNIT_TEXT_PART_ID_V2" val="d-5-1"/>
  <p:tag name="KSO_WM_UNIT_PRESET_TEXT" val="点击此处添加正文，文字是您思想的提炼，请言简意赅的阐述您的观点&#13;根据需要您可以酌情增减文字，以便观者可以准确的理解您所传达的完整信息。&#13;为了最终演示发布的良好效果，请您尽量提炼思想的精髓。"/>
  <p:tag name="KSO_WM_UNIT_NOCLEAR" val="1"/>
  <p:tag name="KSO_WM_UNIT_SHOW_EDIT_AREA_INDICATION" val="0"/>
  <p:tag name="KSO_WM_UNIT_VALUE" val="147"/>
  <p:tag name="KSO_WM_UNIT_HIGHLIGHT" val="0"/>
  <p:tag name="KSO_WM_UNIT_COMPATIBLE" val="0"/>
  <p:tag name="KSO_WM_UNIT_DIAGRAM_ISNUMVISUAL" val="0"/>
  <p:tag name="KSO_WM_UNIT_DIAGRAM_IS_NEED_ADD_PATH_ANIM" val="0"/>
  <p:tag name="KSO_WM_UNIT_DIAGRAM_ISREFERUNIT" val="0"/>
  <p:tag name="KSO_WM_UNIT_TYPE" val="f"/>
  <p:tag name="KSO_WM_UNIT_INDEX" val="1"/>
  <p:tag name="KSO_WM_UNIT_ID" val="diagram20202572_1*f*1"/>
  <p:tag name="KSO_WM_TEMPLATE_CATEGORY" val="diagram"/>
  <p:tag name="KSO_WM_TEMPLATE_INDEX" val="20202572"/>
  <p:tag name="KSO_WM_UNIT_LAYERLEVEL" val="1"/>
  <p:tag name="KSO_WM_TAG_VERSION" val="1.0"/>
  <p:tag name="KSO_WM_BEAUTIFY_FLAG" val="#wm#"/>
</p:tagLst>
</file>

<file path=ppt/tags/tag521.xml><?xml version="1.0" encoding="utf-8"?>
<p:tagLst xmlns:p="http://schemas.openxmlformats.org/presentationml/2006/main">
  <p:tag name="KSO_WM_UNIT_TEXT_PART_ID_V2" val="a-4-1"/>
  <p:tag name="KSO_WM_UNIT_ISCONTENTSTITLE" val="0"/>
  <p:tag name="KSO_WM_UNIT_PRESET_TEXT" val="单击此处可添加您的大标题内容"/>
  <p:tag name="KSO_WM_UNIT_NOCLEAR" val="0"/>
  <p:tag name="KSO_WM_UNIT_SHOW_EDIT_AREA_INDICATION" val="0"/>
  <p:tag name="KSO_WM_UNIT_VALUE" val="25"/>
  <p:tag name="KSO_WM_UNIT_HIGHLIGHT" val="0"/>
  <p:tag name="KSO_WM_UNIT_COMPATIBLE" val="0"/>
  <p:tag name="KSO_WM_UNIT_DIAGRAM_ISNUMVISUAL" val="0"/>
  <p:tag name="KSO_WM_UNIT_DIAGRAM_IS_NEED_ADD_PATH_ANIM" val="0"/>
  <p:tag name="KSO_WM_UNIT_DIAGRAM_ISREFERUNIT" val="0"/>
  <p:tag name="KSO_WM_UNIT_TYPE" val="a"/>
  <p:tag name="KSO_WM_UNIT_INDEX" val="1"/>
  <p:tag name="KSO_WM_UNIT_ID" val="diagram20202572_1*a*1"/>
  <p:tag name="KSO_WM_TEMPLATE_CATEGORY" val="diagram"/>
  <p:tag name="KSO_WM_TEMPLATE_INDEX" val="20202572"/>
  <p:tag name="KSO_WM_UNIT_LAYERLEVEL" val="1"/>
  <p:tag name="KSO_WM_TAG_VERSION" val="1.0"/>
  <p:tag name="KSO_WM_BEAUTIFY_FLAG" val="#wm#"/>
</p:tagLst>
</file>

<file path=ppt/tags/tag522.xml><?xml version="1.0" encoding="utf-8"?>
<p:tagLst xmlns:p="http://schemas.openxmlformats.org/presentationml/2006/main">
  <p:tag name="KSO_WM_UNIT_TEXT_PART_ID_V2" val="d-5-1"/>
  <p:tag name="KSO_WM_UNIT_PRESET_TEXT" val="点击此处添加正文，文字是您思想的提炼，请言简意赅的阐述您的观点&#13;根据需要您可以酌情增减文字，以便观者可以准确的理解您所传达的完整信息。&#13;为了最终演示发布的良好效果，请您尽量提炼思想的精髓。"/>
  <p:tag name="KSO_WM_UNIT_NOCLEAR" val="1"/>
  <p:tag name="KSO_WM_UNIT_SHOW_EDIT_AREA_INDICATION" val="0"/>
  <p:tag name="KSO_WM_UNIT_VALUE" val="147"/>
  <p:tag name="KSO_WM_UNIT_HIGHLIGHT" val="0"/>
  <p:tag name="KSO_WM_UNIT_COMPATIBLE" val="0"/>
  <p:tag name="KSO_WM_UNIT_DIAGRAM_ISNUMVISUAL" val="0"/>
  <p:tag name="KSO_WM_UNIT_DIAGRAM_IS_NEED_ADD_PATH_ANIM" val="0"/>
  <p:tag name="KSO_WM_UNIT_DIAGRAM_ISREFERUNIT" val="0"/>
  <p:tag name="KSO_WM_UNIT_TYPE" val="f"/>
  <p:tag name="KSO_WM_UNIT_INDEX" val="2"/>
  <p:tag name="KSO_WM_UNIT_ID" val="diagram20202572_1*f*2"/>
  <p:tag name="KSO_WM_TEMPLATE_CATEGORY" val="diagram"/>
  <p:tag name="KSO_WM_TEMPLATE_INDEX" val="20202572"/>
  <p:tag name="KSO_WM_UNIT_LAYERLEVEL" val="1"/>
  <p:tag name="KSO_WM_TAG_VERSION" val="1.0"/>
  <p:tag name="KSO_WM_BEAUTIFY_FLAG" val="#wm#"/>
</p:tagLst>
</file>

<file path=ppt/tags/tag523.xml><?xml version="1.0" encoding="utf-8"?>
<p:tagLst xmlns:p="http://schemas.openxmlformats.org/presentationml/2006/main">
  <p:tag name="KSO_WM_BEAUTIFY_FLAG" val="#wm#"/>
  <p:tag name="KSO_WM_TEMPLATE_CATEGORY" val="diagram"/>
  <p:tag name="KSO_WM_TEMPLATE_INDEX" val="20202572"/>
  <p:tag name="KSO_WM_SLIDE_ID" val="diagram20202572_1"/>
  <p:tag name="KSO_WM_TEMPLATE_SUBCATEGORY" val="0"/>
  <p:tag name="KSO_WM_TEMPLATE_MASTER_TYPE" val="0"/>
  <p:tag name="KSO_WM_TEMPLATE_COLOR_TYPE" val="0"/>
  <p:tag name="KSO_WM_SLIDE_ITEM_CNT" val="0"/>
  <p:tag name="KSO_WM_SLIDE_INDEX" val="1"/>
  <p:tag name="KSO_WM_TEMPLATE_MASTER_THUMB_INDEX" val="0"/>
  <p:tag name="KSO_WM_UNIT_SHOW_EDIT_AREA_INDICATION" val="0"/>
  <p:tag name="KSO_WM_TAG_VERSION" val="1.0"/>
  <p:tag name="KSO_WM_SLIDE_LAYOUT" val="a_f"/>
  <p:tag name="KSO_WM_SLIDE_LAYOUT_CNT" val="1_2"/>
  <p:tag name="KSO_WM_SLIDE_TYPE" val="text"/>
  <p:tag name="KSO_WM_SLIDE_SUBTYPE" val="pureTxt"/>
  <p:tag name="KSO_WM_SLIDE_SIZE" val="945*540"/>
  <p:tag name="KSO_WM_SLIDE_POSITION" val="0*0"/>
</p:tagLst>
</file>

<file path=ppt/tags/tag524.xml><?xml version="1.0" encoding="utf-8"?>
<p:tagLst xmlns:p="http://schemas.openxmlformats.org/presentationml/2006/main">
  <p:tag name="KSO_WM_UNIT_TEXT_PART_ID_V2" val="d-1-1"/>
  <p:tag name="KSO_WM_UNIT_PRESET_TEXT" val="点击此处添加正文，文字是您思想的提炼。&#13;请尽量言简意赅的阐述您的观点。&#13;恰如其分的表达观点，往往事半功倍。"/>
  <p:tag name="KSO_WM_UNIT_NOCLEAR" val="1"/>
  <p:tag name="KSO_WM_UNIT_SHOW_EDIT_AREA_INDICATION" val="0"/>
  <p:tag name="KSO_WM_UNIT_VALUE" val="91"/>
  <p:tag name="KSO_WM_UNIT_HIGHLIGHT" val="0"/>
  <p:tag name="KSO_WM_UNIT_COMPATIBLE" val="0"/>
  <p:tag name="KSO_WM_UNIT_DIAGRAM_ISNUMVISUAL" val="0"/>
  <p:tag name="KSO_WM_UNIT_DIAGRAM_IS_NEED_ADD_PATH_ANIM" val="0"/>
  <p:tag name="KSO_WM_UNIT_DIAGRAM_ISREFERUNIT" val="0"/>
  <p:tag name="KSO_WM_UNIT_TYPE" val="f"/>
  <p:tag name="KSO_WM_UNIT_INDEX" val="1"/>
  <p:tag name="KSO_WM_UNIT_ID" val="diagram20202561_1*f*1"/>
  <p:tag name="KSO_WM_TEMPLATE_CATEGORY" val="diagram"/>
  <p:tag name="KSO_WM_TEMPLATE_INDEX" val="20202561"/>
  <p:tag name="KSO_WM_UNIT_LAYERLEVEL" val="1"/>
  <p:tag name="KSO_WM_TAG_VERSION" val="1.0"/>
  <p:tag name="KSO_WM_BEAUTIFY_FLAG" val="#wm#"/>
</p:tagLst>
</file>

<file path=ppt/tags/tag525.xml><?xml version="1.0" encoding="utf-8"?>
<p:tagLst xmlns:p="http://schemas.openxmlformats.org/presentationml/2006/main">
  <p:tag name="KSO_WM_UNIT_TEXT_PART_ID_V2" val="d-2-1"/>
  <p:tag name="KSO_WM_UNIT_PRESET_TEXT" val="点击此处添加正文文字是您思想的提炼，为了最终呈现发布的良好效果，请言简意赅的阐述您的。&#13;并根据需要酌情增减文字。即便信息错综复杂，需要用更多的文字来表述，也请您尽可能提炼思。&#13;恰如其分的表达观点，往往事半功倍。为了能让您有更直观的字数感受，并进一步方便使用。"/>
  <p:tag name="KSO_WM_UNIT_NOCLEAR" val="1"/>
  <p:tag name="KSO_WM_UNIT_SHOW_EDIT_AREA_INDICATION" val="0"/>
  <p:tag name="KSO_WM_UNIT_VALUE" val="182"/>
  <p:tag name="KSO_WM_UNIT_HIGHLIGHT" val="0"/>
  <p:tag name="KSO_WM_UNIT_COMPATIBLE" val="0"/>
  <p:tag name="KSO_WM_UNIT_DIAGRAM_ISNUMVISUAL" val="0"/>
  <p:tag name="KSO_WM_UNIT_DIAGRAM_IS_NEED_ADD_PATH_ANIM" val="0"/>
  <p:tag name="KSO_WM_UNIT_DIAGRAM_ISREFERUNIT" val="0"/>
  <p:tag name="KSO_WM_UNIT_TYPE" val="f"/>
  <p:tag name="KSO_WM_UNIT_INDEX" val="2"/>
  <p:tag name="KSO_WM_UNIT_ID" val="diagram20202561_1*f*2"/>
  <p:tag name="KSO_WM_TEMPLATE_CATEGORY" val="diagram"/>
  <p:tag name="KSO_WM_TEMPLATE_INDEX" val="20202561"/>
  <p:tag name="KSO_WM_UNIT_LAYERLEVEL" val="1"/>
  <p:tag name="KSO_WM_TAG_VERSION" val="1.0"/>
  <p:tag name="KSO_WM_BEAUTIFY_FLAG" val="#wm#"/>
</p:tagLst>
</file>

<file path=ppt/tags/tag526.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
  <p:tag name="KSO_WM_UNIT_ID" val="diagram20202561_1*i*1"/>
  <p:tag name="KSO_WM_TEMPLATE_CATEGORY" val="diagram"/>
  <p:tag name="KSO_WM_TEMPLATE_INDEX" val="20202561"/>
  <p:tag name="KSO_WM_UNIT_LAYERLEVEL" val="1"/>
  <p:tag name="KSO_WM_TAG_VERSION" val="1.0"/>
  <p:tag name="KSO_WM_BEAUTIFY_FLAG" val="#wm#"/>
</p:tagLst>
</file>

<file path=ppt/tags/tag527.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2"/>
  <p:tag name="KSO_WM_UNIT_ID" val="diagram20202561_1*i*2"/>
  <p:tag name="KSO_WM_TEMPLATE_CATEGORY" val="diagram"/>
  <p:tag name="KSO_WM_TEMPLATE_INDEX" val="20202561"/>
  <p:tag name="KSO_WM_UNIT_LAYERLEVEL" val="1"/>
  <p:tag name="KSO_WM_TAG_VERSION" val="1.0"/>
  <p:tag name="KSO_WM_BEAUTIFY_FLAG" val="#wm#"/>
</p:tagLst>
</file>

<file path=ppt/tags/tag528.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3"/>
  <p:tag name="KSO_WM_UNIT_ID" val="diagram20202561_1*i*3"/>
  <p:tag name="KSO_WM_TEMPLATE_CATEGORY" val="diagram"/>
  <p:tag name="KSO_WM_TEMPLATE_INDEX" val="20202561"/>
  <p:tag name="KSO_WM_UNIT_LAYERLEVEL" val="1"/>
  <p:tag name="KSO_WM_TAG_VERSION" val="1.0"/>
  <p:tag name="KSO_WM_BEAUTIFY_FLAG" val="#wm#"/>
</p:tagLst>
</file>

<file path=ppt/tags/tag529.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4"/>
  <p:tag name="KSO_WM_UNIT_ID" val="diagram20202561_1*i*4"/>
  <p:tag name="KSO_WM_TEMPLATE_CATEGORY" val="diagram"/>
  <p:tag name="KSO_WM_TEMPLATE_INDEX" val="20202561"/>
  <p:tag name="KSO_WM_UNIT_LAYERLEVEL" val="1"/>
  <p:tag name="KSO_WM_TAG_VERSION" val="1.0"/>
  <p:tag name="KSO_WM_BEAUTIFY_FLAG" val="#wm#"/>
</p:tagLst>
</file>

<file path=ppt/tags/tag53.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h_a"/>
  <p:tag name="KSO_WM_UNIT_INDEX" val="1_2_1"/>
  <p:tag name="KSO_WM_UNIT_ID" val="diagram160193_2*m_h_a*1_2_1"/>
  <p:tag name="KSO_WM_UNIT_LAYERLEVEL" val="1_1_1"/>
  <p:tag name="KSO_WM_UNIT_VALUE" val="10"/>
  <p:tag name="KSO_WM_UNIT_HIGHLIGHT" val="0"/>
  <p:tag name="KSO_WM_UNIT_COMPATIBLE" val="0"/>
  <p:tag name="KSO_WM_DIAGRAM_GROUP_CODE" val="m1-1"/>
  <p:tag name="KSO_WM_UNIT_ISCONTENTSTITLE" val="0"/>
  <p:tag name="KSO_WM_UNIT_NOCLEAR" val="0"/>
  <p:tag name="KSO_WM_UNIT_DIAGRAM_ISNUMVISUAL" val="0"/>
  <p:tag name="KSO_WM_UNIT_DIAGRAM_ISREFERUNIT" val="0"/>
  <p:tag name="KSO_WM_UNIT_PRESET_TEXT" val="单击此处添加标题"/>
  <p:tag name="KSO_WM_UNIT_TEXT_FILL_FORE_SCHEMECOLOR_INDEX" val="6"/>
  <p:tag name="KSO_WM_UNIT_TEXT_FILL_TYPE" val="1"/>
  <p:tag name="KSO_WM_UNIT_USESOURCEFORMAT_APPLY" val="1"/>
</p:tagLst>
</file>

<file path=ppt/tags/tag530.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5"/>
  <p:tag name="KSO_WM_UNIT_ID" val="diagram20202561_1*i*5"/>
  <p:tag name="KSO_WM_TEMPLATE_CATEGORY" val="diagram"/>
  <p:tag name="KSO_WM_TEMPLATE_INDEX" val="20202561"/>
  <p:tag name="KSO_WM_UNIT_LAYERLEVEL" val="1"/>
  <p:tag name="KSO_WM_TAG_VERSION" val="1.0"/>
  <p:tag name="KSO_WM_BEAUTIFY_FLAG" val="#wm#"/>
</p:tagLst>
</file>

<file path=ppt/tags/tag531.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6"/>
  <p:tag name="KSO_WM_UNIT_ID" val="diagram20202561_1*i*6"/>
  <p:tag name="KSO_WM_TEMPLATE_CATEGORY" val="diagram"/>
  <p:tag name="KSO_WM_TEMPLATE_INDEX" val="20202561"/>
  <p:tag name="KSO_WM_UNIT_LAYERLEVEL" val="1"/>
  <p:tag name="KSO_WM_TAG_VERSION" val="1.0"/>
  <p:tag name="KSO_WM_BEAUTIFY_FLAG" val="#wm#"/>
</p:tagLst>
</file>

<file path=ppt/tags/tag532.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7"/>
  <p:tag name="KSO_WM_UNIT_ID" val="diagram20202561_1*i*7"/>
  <p:tag name="KSO_WM_TEMPLATE_CATEGORY" val="diagram"/>
  <p:tag name="KSO_WM_TEMPLATE_INDEX" val="20202561"/>
  <p:tag name="KSO_WM_UNIT_LAYERLEVEL" val="1"/>
  <p:tag name="KSO_WM_TAG_VERSION" val="1.0"/>
  <p:tag name="KSO_WM_BEAUTIFY_FLAG" val="#wm#"/>
</p:tagLst>
</file>

<file path=ppt/tags/tag533.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8"/>
  <p:tag name="KSO_WM_UNIT_ID" val="diagram20202561_1*i*8"/>
  <p:tag name="KSO_WM_TEMPLATE_CATEGORY" val="diagram"/>
  <p:tag name="KSO_WM_TEMPLATE_INDEX" val="20202561"/>
  <p:tag name="KSO_WM_UNIT_LAYERLEVEL" val="1"/>
  <p:tag name="KSO_WM_TAG_VERSION" val="1.0"/>
  <p:tag name="KSO_WM_BEAUTIFY_FLAG" val="#wm#"/>
</p:tagLst>
</file>

<file path=ppt/tags/tag534.xml><?xml version="1.0" encoding="utf-8"?>
<p:tagLst xmlns:p="http://schemas.openxmlformats.org/presentationml/2006/main">
  <p:tag name="KSO_WM_UNIT_TEXT_PART_ID_V2" val="a-3-1"/>
  <p:tag name="KSO_WM_UNIT_ISCONTENTSTITLE" val="0"/>
  <p:tag name="KSO_WM_UNIT_PRESET_TEXT" val="单击此处可添加大标题内容"/>
  <p:tag name="KSO_WM_UNIT_NOCLEAR" val="0"/>
  <p:tag name="KSO_WM_UNIT_SHOW_EDIT_AREA_INDICATION" val="0"/>
  <p:tag name="KSO_WM_UNIT_VALUE" val="17"/>
  <p:tag name="KSO_WM_UNIT_HIGHLIGHT" val="0"/>
  <p:tag name="KSO_WM_UNIT_COMPATIBLE" val="0"/>
  <p:tag name="KSO_WM_UNIT_DIAGRAM_ISNUMVISUAL" val="0"/>
  <p:tag name="KSO_WM_UNIT_DIAGRAM_IS_NEED_ADD_PATH_ANIM" val="0"/>
  <p:tag name="KSO_WM_UNIT_DIAGRAM_ISREFERUNIT" val="0"/>
  <p:tag name="KSO_WM_UNIT_TYPE" val="a"/>
  <p:tag name="KSO_WM_UNIT_INDEX" val="1"/>
  <p:tag name="KSO_WM_UNIT_ID" val="diagram20202561_1*a*1"/>
  <p:tag name="KSO_WM_TEMPLATE_CATEGORY" val="diagram"/>
  <p:tag name="KSO_WM_TEMPLATE_INDEX" val="20202561"/>
  <p:tag name="KSO_WM_UNIT_LAYERLEVEL" val="1"/>
  <p:tag name="KSO_WM_TAG_VERSION" val="1.0"/>
  <p:tag name="KSO_WM_BEAUTIFY_FLAG" val="#wm#"/>
</p:tagLst>
</file>

<file path=ppt/tags/tag535.xml><?xml version="1.0" encoding="utf-8"?>
<p:tagLst xmlns:p="http://schemas.openxmlformats.org/presentationml/2006/main">
  <p:tag name="KSO_WM_BEAUTIFY_FLAG" val="#wm#"/>
  <p:tag name="KSO_WM_TEMPLATE_CATEGORY" val="diagram"/>
  <p:tag name="KSO_WM_TEMPLATE_INDEX" val="20202561"/>
  <p:tag name="KSO_WM_SLIDE_ID" val="diagram20202561_1"/>
  <p:tag name="KSO_WM_TEMPLATE_SUBCATEGORY" val="0"/>
  <p:tag name="KSO_WM_TEMPLATE_MASTER_TYPE" val="0"/>
  <p:tag name="KSO_WM_TEMPLATE_COLOR_TYPE" val="0"/>
  <p:tag name="KSO_WM_SLIDE_ITEM_CNT" val="0"/>
  <p:tag name="KSO_WM_SLIDE_INDEX" val="1"/>
  <p:tag name="KSO_WM_TEMPLATE_MASTER_THUMB_INDEX" val="0"/>
  <p:tag name="KSO_WM_UNIT_SHOW_EDIT_AREA_INDICATION" val="0"/>
  <p:tag name="KSO_WM_TAG_VERSION" val="1.0"/>
  <p:tag name="KSO_WM_SLIDE_LAYOUT" val="a_f"/>
  <p:tag name="KSO_WM_SLIDE_LAYOUT_CNT" val="1_2"/>
  <p:tag name="KSO_WM_SLIDE_TYPE" val="text"/>
  <p:tag name="KSO_WM_SLIDE_SUBTYPE" val="pureTxt"/>
  <p:tag name="KSO_WM_SLIDE_SIZE" val="922*413"/>
  <p:tag name="KSO_WM_SLIDE_POSITION" val="18*61"/>
</p:tagLst>
</file>

<file path=ppt/tags/tag536.xml><?xml version="1.0" encoding="utf-8"?>
<p:tagLst xmlns:p="http://schemas.openxmlformats.org/presentationml/2006/main">
  <p:tag name="KSO_WM_UNIT_TEXT_PART_ID_V2" val="d-1-1"/>
  <p:tag name="KSO_WM_UNIT_PRESET_TEXT" val="点击此处添加正文，文字是您思想的提炼。&#13;请尽量言简意赅的阐述您的观点。&#13;恰如其分的表达观点，往往事半功倍。"/>
  <p:tag name="KSO_WM_UNIT_NOCLEAR" val="1"/>
  <p:tag name="KSO_WM_UNIT_SHOW_EDIT_AREA_INDICATION" val="0"/>
  <p:tag name="KSO_WM_UNIT_VALUE" val="91"/>
  <p:tag name="KSO_WM_UNIT_HIGHLIGHT" val="0"/>
  <p:tag name="KSO_WM_UNIT_COMPATIBLE" val="0"/>
  <p:tag name="KSO_WM_UNIT_DIAGRAM_ISNUMVISUAL" val="0"/>
  <p:tag name="KSO_WM_UNIT_DIAGRAM_IS_NEED_ADD_PATH_ANIM" val="0"/>
  <p:tag name="KSO_WM_UNIT_DIAGRAM_ISREFERUNIT" val="0"/>
  <p:tag name="KSO_WM_UNIT_TYPE" val="f"/>
  <p:tag name="KSO_WM_UNIT_INDEX" val="1"/>
  <p:tag name="KSO_WM_UNIT_ID" val="diagram20202561_1*f*1"/>
  <p:tag name="KSO_WM_TEMPLATE_CATEGORY" val="diagram"/>
  <p:tag name="KSO_WM_TEMPLATE_INDEX" val="20202561"/>
  <p:tag name="KSO_WM_UNIT_LAYERLEVEL" val="1"/>
  <p:tag name="KSO_WM_TAG_VERSION" val="1.0"/>
  <p:tag name="KSO_WM_BEAUTIFY_FLAG" val="#wm#"/>
</p:tagLst>
</file>

<file path=ppt/tags/tag537.xml><?xml version="1.0" encoding="utf-8"?>
<p:tagLst xmlns:p="http://schemas.openxmlformats.org/presentationml/2006/main">
  <p:tag name="KSO_WM_UNIT_TEXT_PART_ID_V2" val="d-2-1"/>
  <p:tag name="KSO_WM_UNIT_PRESET_TEXT" val="点击此处添加正文文字是您思想的提炼，为了最终呈现发布的良好效果，请言简意赅的阐述您的。&#13;并根据需要酌情增减文字。即便信息错综复杂，需要用更多的文字来表述，也请您尽可能提炼思。&#13;恰如其分的表达观点，往往事半功倍。为了能让您有更直观的字数感受，并进一步方便使用。"/>
  <p:tag name="KSO_WM_UNIT_NOCLEAR" val="1"/>
  <p:tag name="KSO_WM_UNIT_SHOW_EDIT_AREA_INDICATION" val="0"/>
  <p:tag name="KSO_WM_UNIT_VALUE" val="182"/>
  <p:tag name="KSO_WM_UNIT_HIGHLIGHT" val="0"/>
  <p:tag name="KSO_WM_UNIT_COMPATIBLE" val="0"/>
  <p:tag name="KSO_WM_UNIT_DIAGRAM_ISNUMVISUAL" val="0"/>
  <p:tag name="KSO_WM_UNIT_DIAGRAM_IS_NEED_ADD_PATH_ANIM" val="0"/>
  <p:tag name="KSO_WM_UNIT_DIAGRAM_ISREFERUNIT" val="0"/>
  <p:tag name="KSO_WM_UNIT_TYPE" val="f"/>
  <p:tag name="KSO_WM_UNIT_INDEX" val="2"/>
  <p:tag name="KSO_WM_UNIT_ID" val="diagram20202561_1*f*2"/>
  <p:tag name="KSO_WM_TEMPLATE_CATEGORY" val="diagram"/>
  <p:tag name="KSO_WM_TEMPLATE_INDEX" val="20202561"/>
  <p:tag name="KSO_WM_UNIT_LAYERLEVEL" val="1"/>
  <p:tag name="KSO_WM_TAG_VERSION" val="1.0"/>
  <p:tag name="KSO_WM_BEAUTIFY_FLAG" val="#wm#"/>
</p:tagLst>
</file>

<file path=ppt/tags/tag538.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
  <p:tag name="KSO_WM_UNIT_ID" val="diagram20202561_1*i*1"/>
  <p:tag name="KSO_WM_TEMPLATE_CATEGORY" val="diagram"/>
  <p:tag name="KSO_WM_TEMPLATE_INDEX" val="20202561"/>
  <p:tag name="KSO_WM_UNIT_LAYERLEVEL" val="1"/>
  <p:tag name="KSO_WM_TAG_VERSION" val="1.0"/>
  <p:tag name="KSO_WM_BEAUTIFY_FLAG" val="#wm#"/>
</p:tagLst>
</file>

<file path=ppt/tags/tag539.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2"/>
  <p:tag name="KSO_WM_UNIT_ID" val="diagram20202561_1*i*2"/>
  <p:tag name="KSO_WM_TEMPLATE_CATEGORY" val="diagram"/>
  <p:tag name="KSO_WM_TEMPLATE_INDEX" val="20202561"/>
  <p:tag name="KSO_WM_UNIT_LAYERLEVEL" val="1"/>
  <p:tag name="KSO_WM_TAG_VERSION" val="1.0"/>
  <p:tag name="KSO_WM_BEAUTIFY_FLAG" val="#wm#"/>
</p:tagLst>
</file>

<file path=ppt/tags/tag54.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h_f"/>
  <p:tag name="KSO_WM_UNIT_INDEX" val="1_2_1"/>
  <p:tag name="KSO_WM_UNIT_ID" val="diagram160193_2*m_h_f*1_2_1"/>
  <p:tag name="KSO_WM_UNIT_LAYERLEVEL" val="1_1_1"/>
  <p:tag name="KSO_WM_UNIT_VALUE" val="15"/>
  <p:tag name="KSO_WM_UNIT_HIGHLIGHT" val="0"/>
  <p:tag name="KSO_WM_UNIT_COMPATIBLE" val="0"/>
  <p:tag name="KSO_WM_DIAGRAM_GROUP_CODE" val="m1-1"/>
  <p:tag name="KSO_WM_UNIT_NOCLEAR" val="0"/>
  <p:tag name="KSO_WM_UNIT_DIAGRAM_ISNUMVISUAL" val="0"/>
  <p:tag name="KSO_WM_UNIT_DIAGRAM_ISREFERUNIT" val="0"/>
  <p:tag name="KSO_WM_UNIT_PRESET_TEXT" val="单击此处添加文本具体内容"/>
  <p:tag name="KSO_WM_UNIT_TEXT_FILL_FORE_SCHEMECOLOR_INDEX" val="13"/>
  <p:tag name="KSO_WM_UNIT_TEXT_FILL_TYPE" val="1"/>
  <p:tag name="KSO_WM_UNIT_USESOURCEFORMAT_APPLY" val="1"/>
</p:tagLst>
</file>

<file path=ppt/tags/tag540.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3"/>
  <p:tag name="KSO_WM_UNIT_ID" val="diagram20202561_1*i*3"/>
  <p:tag name="KSO_WM_TEMPLATE_CATEGORY" val="diagram"/>
  <p:tag name="KSO_WM_TEMPLATE_INDEX" val="20202561"/>
  <p:tag name="KSO_WM_UNIT_LAYERLEVEL" val="1"/>
  <p:tag name="KSO_WM_TAG_VERSION" val="1.0"/>
  <p:tag name="KSO_WM_BEAUTIFY_FLAG" val="#wm#"/>
</p:tagLst>
</file>

<file path=ppt/tags/tag541.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4"/>
  <p:tag name="KSO_WM_UNIT_ID" val="diagram20202561_1*i*4"/>
  <p:tag name="KSO_WM_TEMPLATE_CATEGORY" val="diagram"/>
  <p:tag name="KSO_WM_TEMPLATE_INDEX" val="20202561"/>
  <p:tag name="KSO_WM_UNIT_LAYERLEVEL" val="1"/>
  <p:tag name="KSO_WM_TAG_VERSION" val="1.0"/>
  <p:tag name="KSO_WM_BEAUTIFY_FLAG" val="#wm#"/>
</p:tagLst>
</file>

<file path=ppt/tags/tag542.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5"/>
  <p:tag name="KSO_WM_UNIT_ID" val="diagram20202561_1*i*5"/>
  <p:tag name="KSO_WM_TEMPLATE_CATEGORY" val="diagram"/>
  <p:tag name="KSO_WM_TEMPLATE_INDEX" val="20202561"/>
  <p:tag name="KSO_WM_UNIT_LAYERLEVEL" val="1"/>
  <p:tag name="KSO_WM_TAG_VERSION" val="1.0"/>
  <p:tag name="KSO_WM_BEAUTIFY_FLAG" val="#wm#"/>
</p:tagLst>
</file>

<file path=ppt/tags/tag543.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6"/>
  <p:tag name="KSO_WM_UNIT_ID" val="diagram20202561_1*i*6"/>
  <p:tag name="KSO_WM_TEMPLATE_CATEGORY" val="diagram"/>
  <p:tag name="KSO_WM_TEMPLATE_INDEX" val="20202561"/>
  <p:tag name="KSO_WM_UNIT_LAYERLEVEL" val="1"/>
  <p:tag name="KSO_WM_TAG_VERSION" val="1.0"/>
  <p:tag name="KSO_WM_BEAUTIFY_FLAG" val="#wm#"/>
</p:tagLst>
</file>

<file path=ppt/tags/tag544.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7"/>
  <p:tag name="KSO_WM_UNIT_ID" val="diagram20202561_1*i*7"/>
  <p:tag name="KSO_WM_TEMPLATE_CATEGORY" val="diagram"/>
  <p:tag name="KSO_WM_TEMPLATE_INDEX" val="20202561"/>
  <p:tag name="KSO_WM_UNIT_LAYERLEVEL" val="1"/>
  <p:tag name="KSO_WM_TAG_VERSION" val="1.0"/>
  <p:tag name="KSO_WM_BEAUTIFY_FLAG" val="#wm#"/>
</p:tagLst>
</file>

<file path=ppt/tags/tag545.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8"/>
  <p:tag name="KSO_WM_UNIT_ID" val="diagram20202561_1*i*8"/>
  <p:tag name="KSO_WM_TEMPLATE_CATEGORY" val="diagram"/>
  <p:tag name="KSO_WM_TEMPLATE_INDEX" val="20202561"/>
  <p:tag name="KSO_WM_UNIT_LAYERLEVEL" val="1"/>
  <p:tag name="KSO_WM_TAG_VERSION" val="1.0"/>
  <p:tag name="KSO_WM_BEAUTIFY_FLAG" val="#wm#"/>
</p:tagLst>
</file>

<file path=ppt/tags/tag546.xml><?xml version="1.0" encoding="utf-8"?>
<p:tagLst xmlns:p="http://schemas.openxmlformats.org/presentationml/2006/main">
  <p:tag name="KSO_WM_UNIT_TEXT_PART_ID_V2" val="a-3-1"/>
  <p:tag name="KSO_WM_UNIT_ISCONTENTSTITLE" val="0"/>
  <p:tag name="KSO_WM_UNIT_PRESET_TEXT" val="单击此处可添加大标题内容"/>
  <p:tag name="KSO_WM_UNIT_NOCLEAR" val="0"/>
  <p:tag name="KSO_WM_UNIT_SHOW_EDIT_AREA_INDICATION" val="0"/>
  <p:tag name="KSO_WM_UNIT_VALUE" val="17"/>
  <p:tag name="KSO_WM_UNIT_HIGHLIGHT" val="0"/>
  <p:tag name="KSO_WM_UNIT_COMPATIBLE" val="0"/>
  <p:tag name="KSO_WM_UNIT_DIAGRAM_ISNUMVISUAL" val="0"/>
  <p:tag name="KSO_WM_UNIT_DIAGRAM_IS_NEED_ADD_PATH_ANIM" val="0"/>
  <p:tag name="KSO_WM_UNIT_DIAGRAM_ISREFERUNIT" val="0"/>
  <p:tag name="KSO_WM_UNIT_TYPE" val="a"/>
  <p:tag name="KSO_WM_UNIT_INDEX" val="1"/>
  <p:tag name="KSO_WM_UNIT_ID" val="diagram20202561_1*a*1"/>
  <p:tag name="KSO_WM_TEMPLATE_CATEGORY" val="diagram"/>
  <p:tag name="KSO_WM_TEMPLATE_INDEX" val="20202561"/>
  <p:tag name="KSO_WM_UNIT_LAYERLEVEL" val="1"/>
  <p:tag name="KSO_WM_TAG_VERSION" val="1.0"/>
  <p:tag name="KSO_WM_BEAUTIFY_FLAG" val="#wm#"/>
</p:tagLst>
</file>

<file path=ppt/tags/tag547.xml><?xml version="1.0" encoding="utf-8"?>
<p:tagLst xmlns:p="http://schemas.openxmlformats.org/presentationml/2006/main">
  <p:tag name="KSO_WM_BEAUTIFY_FLAG" val="#wm#"/>
  <p:tag name="KSO_WM_TEMPLATE_CATEGORY" val="diagram"/>
  <p:tag name="KSO_WM_TEMPLATE_INDEX" val="20202561"/>
  <p:tag name="KSO_WM_SLIDE_ID" val="diagram20202561_1"/>
  <p:tag name="KSO_WM_TEMPLATE_SUBCATEGORY" val="0"/>
  <p:tag name="KSO_WM_TEMPLATE_MASTER_TYPE" val="0"/>
  <p:tag name="KSO_WM_TEMPLATE_COLOR_TYPE" val="0"/>
  <p:tag name="KSO_WM_SLIDE_ITEM_CNT" val="0"/>
  <p:tag name="KSO_WM_SLIDE_INDEX" val="1"/>
  <p:tag name="KSO_WM_TEMPLATE_MASTER_THUMB_INDEX" val="0"/>
  <p:tag name="KSO_WM_UNIT_SHOW_EDIT_AREA_INDICATION" val="0"/>
  <p:tag name="KSO_WM_TAG_VERSION" val="1.0"/>
  <p:tag name="KSO_WM_SLIDE_LAYOUT" val="a_f"/>
  <p:tag name="KSO_WM_SLIDE_LAYOUT_CNT" val="1_2"/>
  <p:tag name="KSO_WM_SLIDE_TYPE" val="text"/>
  <p:tag name="KSO_WM_SLIDE_SUBTYPE" val="pureTxt"/>
  <p:tag name="KSO_WM_SLIDE_SIZE" val="922*413"/>
  <p:tag name="KSO_WM_SLIDE_POSITION" val="18*61"/>
</p:tagLst>
</file>

<file path=ppt/tags/tag548.xml><?xml version="1.0" encoding="utf-8"?>
<p:tagLst xmlns:p="http://schemas.openxmlformats.org/presentationml/2006/main">
  <p:tag name="KSO_WM_UNIT_TEXT_PART_ID_V2" val="d-1-1"/>
  <p:tag name="KSO_WM_UNIT_PRESET_TEXT" val="点击此处添加正文，文字是您思想的提炼。&#13;请尽量言简意赅的阐述您的观点。&#13;恰如其分的表达观点，往往事半功倍。"/>
  <p:tag name="KSO_WM_UNIT_NOCLEAR" val="1"/>
  <p:tag name="KSO_WM_UNIT_SHOW_EDIT_AREA_INDICATION" val="0"/>
  <p:tag name="KSO_WM_UNIT_VALUE" val="91"/>
  <p:tag name="KSO_WM_UNIT_HIGHLIGHT" val="0"/>
  <p:tag name="KSO_WM_UNIT_COMPATIBLE" val="0"/>
  <p:tag name="KSO_WM_UNIT_DIAGRAM_ISNUMVISUAL" val="0"/>
  <p:tag name="KSO_WM_UNIT_DIAGRAM_IS_NEED_ADD_PATH_ANIM" val="0"/>
  <p:tag name="KSO_WM_UNIT_DIAGRAM_ISREFERUNIT" val="0"/>
  <p:tag name="KSO_WM_UNIT_TYPE" val="f"/>
  <p:tag name="KSO_WM_UNIT_INDEX" val="1"/>
  <p:tag name="KSO_WM_UNIT_ID" val="diagram20202561_1*f*1"/>
  <p:tag name="KSO_WM_TEMPLATE_CATEGORY" val="diagram"/>
  <p:tag name="KSO_WM_TEMPLATE_INDEX" val="20202561"/>
  <p:tag name="KSO_WM_UNIT_LAYERLEVEL" val="1"/>
  <p:tag name="KSO_WM_TAG_VERSION" val="1.0"/>
  <p:tag name="KSO_WM_BEAUTIFY_FLAG" val="#wm#"/>
</p:tagLst>
</file>

<file path=ppt/tags/tag549.xml><?xml version="1.0" encoding="utf-8"?>
<p:tagLst xmlns:p="http://schemas.openxmlformats.org/presentationml/2006/main">
  <p:tag name="KSO_WM_UNIT_TEXT_PART_ID_V2" val="d-2-1"/>
  <p:tag name="KSO_WM_UNIT_PRESET_TEXT" val="点击此处添加正文文字是您思想的提炼，为了最终呈现发布的良好效果，请言简意赅的阐述您的。&#13;并根据需要酌情增减文字。即便信息错综复杂，需要用更多的文字来表述，也请您尽可能提炼思。&#13;恰如其分的表达观点，往往事半功倍。为了能让您有更直观的字数感受，并进一步方便使用。"/>
  <p:tag name="KSO_WM_UNIT_NOCLEAR" val="1"/>
  <p:tag name="KSO_WM_UNIT_SHOW_EDIT_AREA_INDICATION" val="0"/>
  <p:tag name="KSO_WM_UNIT_VALUE" val="182"/>
  <p:tag name="KSO_WM_UNIT_HIGHLIGHT" val="0"/>
  <p:tag name="KSO_WM_UNIT_COMPATIBLE" val="0"/>
  <p:tag name="KSO_WM_UNIT_DIAGRAM_ISNUMVISUAL" val="0"/>
  <p:tag name="KSO_WM_UNIT_DIAGRAM_IS_NEED_ADD_PATH_ANIM" val="0"/>
  <p:tag name="KSO_WM_UNIT_DIAGRAM_ISREFERUNIT" val="0"/>
  <p:tag name="KSO_WM_UNIT_TYPE" val="f"/>
  <p:tag name="KSO_WM_UNIT_INDEX" val="2"/>
  <p:tag name="KSO_WM_UNIT_ID" val="diagram20202561_1*f*2"/>
  <p:tag name="KSO_WM_TEMPLATE_CATEGORY" val="diagram"/>
  <p:tag name="KSO_WM_TEMPLATE_INDEX" val="20202561"/>
  <p:tag name="KSO_WM_UNIT_LAYERLEVEL" val="1"/>
  <p:tag name="KSO_WM_TAG_VERSION" val="1.0"/>
  <p:tag name="KSO_WM_BEAUTIFY_FLAG" val="#wm#"/>
</p:tagLst>
</file>

<file path=ppt/tags/tag55.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h_i"/>
  <p:tag name="KSO_WM_UNIT_INDEX" val="1_3_1"/>
  <p:tag name="KSO_WM_UNIT_ID" val="diagram160193_2*m_h_i*1_3_1"/>
  <p:tag name="KSO_WM_UNIT_LAYERLEVEL" val="1_1_1"/>
  <p:tag name="KSO_WM_DIAGRAM_GROUP_CODE" val="m1-1"/>
  <p:tag name="KSO_WM_UNIT_HIGHLIGHT" val="0"/>
  <p:tag name="KSO_WM_UNIT_COMPATIBLE" val="0"/>
  <p:tag name="KSO_WM_UNIT_DIAGRAM_ISNUMVISUAL" val="0"/>
  <p:tag name="KSO_WM_UNIT_DIAGRAM_ISREFERUNIT" val="0"/>
  <p:tag name="KSO_WM_UNIT_FILL_FORE_SCHEMECOLOR_INDEX" val="5"/>
  <p:tag name="KSO_WM_UNIT_FILL_TYPE" val="1"/>
  <p:tag name="KSO_WM_UNIT_LINE_FORE_SCHEMECOLOR_INDEX" val="5"/>
  <p:tag name="KSO_WM_UNIT_LINE_FILL_TYPE" val="2"/>
  <p:tag name="KSO_WM_UNIT_TEXT_FILL_FORE_SCHEMECOLOR_INDEX" val="14"/>
  <p:tag name="KSO_WM_UNIT_TEXT_FILL_TYPE" val="1"/>
  <p:tag name="KSO_WM_UNIT_USESOURCEFORMAT_APPLY" val="1"/>
</p:tagLst>
</file>

<file path=ppt/tags/tag550.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
  <p:tag name="KSO_WM_UNIT_ID" val="diagram20202561_1*i*1"/>
  <p:tag name="KSO_WM_TEMPLATE_CATEGORY" val="diagram"/>
  <p:tag name="KSO_WM_TEMPLATE_INDEX" val="20202561"/>
  <p:tag name="KSO_WM_UNIT_LAYERLEVEL" val="1"/>
  <p:tag name="KSO_WM_TAG_VERSION" val="1.0"/>
  <p:tag name="KSO_WM_BEAUTIFY_FLAG" val="#wm#"/>
</p:tagLst>
</file>

<file path=ppt/tags/tag551.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2"/>
  <p:tag name="KSO_WM_UNIT_ID" val="diagram20202561_1*i*2"/>
  <p:tag name="KSO_WM_TEMPLATE_CATEGORY" val="diagram"/>
  <p:tag name="KSO_WM_TEMPLATE_INDEX" val="20202561"/>
  <p:tag name="KSO_WM_UNIT_LAYERLEVEL" val="1"/>
  <p:tag name="KSO_WM_TAG_VERSION" val="1.0"/>
  <p:tag name="KSO_WM_BEAUTIFY_FLAG" val="#wm#"/>
</p:tagLst>
</file>

<file path=ppt/tags/tag552.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3"/>
  <p:tag name="KSO_WM_UNIT_ID" val="diagram20202561_1*i*3"/>
  <p:tag name="KSO_WM_TEMPLATE_CATEGORY" val="diagram"/>
  <p:tag name="KSO_WM_TEMPLATE_INDEX" val="20202561"/>
  <p:tag name="KSO_WM_UNIT_LAYERLEVEL" val="1"/>
  <p:tag name="KSO_WM_TAG_VERSION" val="1.0"/>
  <p:tag name="KSO_WM_BEAUTIFY_FLAG" val="#wm#"/>
</p:tagLst>
</file>

<file path=ppt/tags/tag553.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4"/>
  <p:tag name="KSO_WM_UNIT_ID" val="diagram20202561_1*i*4"/>
  <p:tag name="KSO_WM_TEMPLATE_CATEGORY" val="diagram"/>
  <p:tag name="KSO_WM_TEMPLATE_INDEX" val="20202561"/>
  <p:tag name="KSO_WM_UNIT_LAYERLEVEL" val="1"/>
  <p:tag name="KSO_WM_TAG_VERSION" val="1.0"/>
  <p:tag name="KSO_WM_BEAUTIFY_FLAG" val="#wm#"/>
</p:tagLst>
</file>

<file path=ppt/tags/tag554.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5"/>
  <p:tag name="KSO_WM_UNIT_ID" val="diagram20202561_1*i*5"/>
  <p:tag name="KSO_WM_TEMPLATE_CATEGORY" val="diagram"/>
  <p:tag name="KSO_WM_TEMPLATE_INDEX" val="20202561"/>
  <p:tag name="KSO_WM_UNIT_LAYERLEVEL" val="1"/>
  <p:tag name="KSO_WM_TAG_VERSION" val="1.0"/>
  <p:tag name="KSO_WM_BEAUTIFY_FLAG" val="#wm#"/>
</p:tagLst>
</file>

<file path=ppt/tags/tag555.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6"/>
  <p:tag name="KSO_WM_UNIT_ID" val="diagram20202561_1*i*6"/>
  <p:tag name="KSO_WM_TEMPLATE_CATEGORY" val="diagram"/>
  <p:tag name="KSO_WM_TEMPLATE_INDEX" val="20202561"/>
  <p:tag name="KSO_WM_UNIT_LAYERLEVEL" val="1"/>
  <p:tag name="KSO_WM_TAG_VERSION" val="1.0"/>
  <p:tag name="KSO_WM_BEAUTIFY_FLAG" val="#wm#"/>
</p:tagLst>
</file>

<file path=ppt/tags/tag556.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7"/>
  <p:tag name="KSO_WM_UNIT_ID" val="diagram20202561_1*i*7"/>
  <p:tag name="KSO_WM_TEMPLATE_CATEGORY" val="diagram"/>
  <p:tag name="KSO_WM_TEMPLATE_INDEX" val="20202561"/>
  <p:tag name="KSO_WM_UNIT_LAYERLEVEL" val="1"/>
  <p:tag name="KSO_WM_TAG_VERSION" val="1.0"/>
  <p:tag name="KSO_WM_BEAUTIFY_FLAG" val="#wm#"/>
</p:tagLst>
</file>

<file path=ppt/tags/tag557.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8"/>
  <p:tag name="KSO_WM_UNIT_ID" val="diagram20202561_1*i*8"/>
  <p:tag name="KSO_WM_TEMPLATE_CATEGORY" val="diagram"/>
  <p:tag name="KSO_WM_TEMPLATE_INDEX" val="20202561"/>
  <p:tag name="KSO_WM_UNIT_LAYERLEVEL" val="1"/>
  <p:tag name="KSO_WM_TAG_VERSION" val="1.0"/>
  <p:tag name="KSO_WM_BEAUTIFY_FLAG" val="#wm#"/>
</p:tagLst>
</file>

<file path=ppt/tags/tag558.xml><?xml version="1.0" encoding="utf-8"?>
<p:tagLst xmlns:p="http://schemas.openxmlformats.org/presentationml/2006/main">
  <p:tag name="KSO_WM_UNIT_TEXT_PART_ID_V2" val="a-3-1"/>
  <p:tag name="KSO_WM_UNIT_ISCONTENTSTITLE" val="0"/>
  <p:tag name="KSO_WM_UNIT_PRESET_TEXT" val="单击此处可添加大标题内容"/>
  <p:tag name="KSO_WM_UNIT_NOCLEAR" val="0"/>
  <p:tag name="KSO_WM_UNIT_SHOW_EDIT_AREA_INDICATION" val="0"/>
  <p:tag name="KSO_WM_UNIT_VALUE" val="17"/>
  <p:tag name="KSO_WM_UNIT_HIGHLIGHT" val="0"/>
  <p:tag name="KSO_WM_UNIT_COMPATIBLE" val="0"/>
  <p:tag name="KSO_WM_UNIT_DIAGRAM_ISNUMVISUAL" val="0"/>
  <p:tag name="KSO_WM_UNIT_DIAGRAM_IS_NEED_ADD_PATH_ANIM" val="0"/>
  <p:tag name="KSO_WM_UNIT_DIAGRAM_ISREFERUNIT" val="0"/>
  <p:tag name="KSO_WM_UNIT_TYPE" val="a"/>
  <p:tag name="KSO_WM_UNIT_INDEX" val="1"/>
  <p:tag name="KSO_WM_UNIT_ID" val="diagram20202561_1*a*1"/>
  <p:tag name="KSO_WM_TEMPLATE_CATEGORY" val="diagram"/>
  <p:tag name="KSO_WM_TEMPLATE_INDEX" val="20202561"/>
  <p:tag name="KSO_WM_UNIT_LAYERLEVEL" val="1"/>
  <p:tag name="KSO_WM_TAG_VERSION" val="1.0"/>
  <p:tag name="KSO_WM_BEAUTIFY_FLAG" val="#wm#"/>
</p:tagLst>
</file>

<file path=ppt/tags/tag559.xml><?xml version="1.0" encoding="utf-8"?>
<p:tagLst xmlns:p="http://schemas.openxmlformats.org/presentationml/2006/main">
  <p:tag name="KSO_WM_BEAUTIFY_FLAG" val="#wm#"/>
  <p:tag name="KSO_WM_TEMPLATE_CATEGORY" val="diagram"/>
  <p:tag name="KSO_WM_TEMPLATE_INDEX" val="20202561"/>
  <p:tag name="KSO_WM_SLIDE_ID" val="diagram20202561_1"/>
  <p:tag name="KSO_WM_TEMPLATE_SUBCATEGORY" val="0"/>
  <p:tag name="KSO_WM_TEMPLATE_MASTER_TYPE" val="0"/>
  <p:tag name="KSO_WM_TEMPLATE_COLOR_TYPE" val="0"/>
  <p:tag name="KSO_WM_SLIDE_ITEM_CNT" val="0"/>
  <p:tag name="KSO_WM_SLIDE_INDEX" val="1"/>
  <p:tag name="KSO_WM_TEMPLATE_MASTER_THUMB_INDEX" val="0"/>
  <p:tag name="KSO_WM_UNIT_SHOW_EDIT_AREA_INDICATION" val="0"/>
  <p:tag name="KSO_WM_TAG_VERSION" val="1.0"/>
  <p:tag name="KSO_WM_SLIDE_LAYOUT" val="a_f"/>
  <p:tag name="KSO_WM_SLIDE_LAYOUT_CNT" val="1_2"/>
  <p:tag name="KSO_WM_SLIDE_TYPE" val="text"/>
  <p:tag name="KSO_WM_SLIDE_SUBTYPE" val="pureTxt"/>
  <p:tag name="KSO_WM_SLIDE_SIZE" val="922*413"/>
  <p:tag name="KSO_WM_SLIDE_POSITION" val="18*61"/>
</p:tagLst>
</file>

<file path=ppt/tags/tag56.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h_i"/>
  <p:tag name="KSO_WM_UNIT_INDEX" val="1_3_2"/>
  <p:tag name="KSO_WM_UNIT_ID" val="diagram160193_2*m_h_i*1_3_2"/>
  <p:tag name="KSO_WM_UNIT_LAYERLEVEL" val="1_1_1"/>
  <p:tag name="KSO_WM_DIAGRAM_GROUP_CODE" val="m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USESOURCEFORMAT_APPLY" val="1"/>
</p:tagLst>
</file>

<file path=ppt/tags/tag560.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
  <p:tag name="KSO_WM_UNIT_ID" val="diagram20202567_1*i*1"/>
  <p:tag name="KSO_WM_TEMPLATE_CATEGORY" val="diagram"/>
  <p:tag name="KSO_WM_TEMPLATE_INDEX" val="20202567"/>
  <p:tag name="KSO_WM_UNIT_LAYERLEVEL" val="1"/>
  <p:tag name="KSO_WM_TAG_VERSION" val="1.0"/>
  <p:tag name="KSO_WM_BEAUTIFY_FLAG" val="#wm#"/>
</p:tagLst>
</file>

<file path=ppt/tags/tag561.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2"/>
  <p:tag name="KSO_WM_UNIT_ID" val="diagram20202567_1*i*2"/>
  <p:tag name="KSO_WM_TEMPLATE_CATEGORY" val="diagram"/>
  <p:tag name="KSO_WM_TEMPLATE_INDEX" val="20202567"/>
  <p:tag name="KSO_WM_UNIT_LAYERLEVEL" val="1"/>
  <p:tag name="KSO_WM_TAG_VERSION" val="1.0"/>
  <p:tag name="KSO_WM_BEAUTIFY_FLAG" val="#wm#"/>
</p:tagLst>
</file>

<file path=ppt/tags/tag562.xml><?xml version="1.0" encoding="utf-8"?>
<p:tagLst xmlns:p="http://schemas.openxmlformats.org/presentationml/2006/main">
  <p:tag name="KSO_WM_UNIT_TEXT_PART_ID_V2" val="d-3-1"/>
  <p:tag name="KSO_WM_UNIT_PRESET_TEXT" val="单击此处添加小标题&#13;点击此处添加正文，文字是您思想的提炼，为了最终呈现发布的良好效果，请言简意赅的阐述观点，并根据需要酌情增减文字。&#13;您的正文已经字字珠玑，但信息却千丝万缕，需要用更多的文字来表述；但请您尽可能提炼思想的精髓，恰如其分的表达观点，往往事半功倍。&#13;为了能让您有更直观的字数感受，并进一步方便使用，我们为您标注了最适合的位置。您输入的文字到这里时，就是最佳视觉效果。"/>
  <p:tag name="KSO_WM_UNIT_NOCLEAR" val="1"/>
  <p:tag name="KSO_WM_UNIT_SHOW_EDIT_AREA_INDICATION" val="0"/>
  <p:tag name="KSO_WM_UNIT_VALUE" val="273"/>
  <p:tag name="KSO_WM_UNIT_HIGHLIGHT" val="0"/>
  <p:tag name="KSO_WM_UNIT_COMPATIBLE" val="0"/>
  <p:tag name="KSO_WM_UNIT_DIAGRAM_ISNUMVISUAL" val="0"/>
  <p:tag name="KSO_WM_UNIT_DIAGRAM_IS_NEED_ADD_PATH_ANIM" val="0"/>
  <p:tag name="KSO_WM_UNIT_DIAGRAM_ISREFERUNIT" val="0"/>
  <p:tag name="KSO_WM_UNIT_TYPE" val="f"/>
  <p:tag name="KSO_WM_UNIT_INDEX" val="2"/>
  <p:tag name="KSO_WM_UNIT_ID" val="diagram20202567_1*f*2"/>
  <p:tag name="KSO_WM_TEMPLATE_CATEGORY" val="diagram"/>
  <p:tag name="KSO_WM_TEMPLATE_INDEX" val="20202567"/>
  <p:tag name="KSO_WM_UNIT_LAYERLEVEL" val="1"/>
  <p:tag name="KSO_WM_TAG_VERSION" val="1.0"/>
  <p:tag name="KSO_WM_BEAUTIFY_FLAG" val="#wm#"/>
</p:tagLst>
</file>

<file path=ppt/tags/tag563.xml><?xml version="1.0" encoding="utf-8"?>
<p:tagLst xmlns:p="http://schemas.openxmlformats.org/presentationml/2006/main">
  <p:tag name="KSO_WM_UNIT_TEXT_PART_ID_V2" val="a-1-1"/>
  <p:tag name="KSO_WM_UNIT_ISCONTENTSTITLE" val="0"/>
  <p:tag name="KSO_WM_UNIT_PRESET_TEXT" val="单击添加大标题"/>
  <p:tag name="KSO_WM_UNIT_NOCLEAR" val="0"/>
  <p:tag name="KSO_WM_UNIT_SHOW_EDIT_AREA_INDICATION" val="0"/>
  <p:tag name="KSO_WM_UNIT_VALUE" val="8"/>
  <p:tag name="KSO_WM_UNIT_HIGHLIGHT" val="0"/>
  <p:tag name="KSO_WM_UNIT_COMPATIBLE" val="0"/>
  <p:tag name="KSO_WM_UNIT_DIAGRAM_ISNUMVISUAL" val="0"/>
  <p:tag name="KSO_WM_UNIT_DIAGRAM_IS_NEED_ADD_PATH_ANIM" val="0"/>
  <p:tag name="KSO_WM_UNIT_DIAGRAM_ISREFERUNIT" val="0"/>
  <p:tag name="KSO_WM_UNIT_TYPE" val="a"/>
  <p:tag name="KSO_WM_UNIT_INDEX" val="1"/>
  <p:tag name="KSO_WM_UNIT_ID" val="diagram20202567_1*a*1"/>
  <p:tag name="KSO_WM_TEMPLATE_CATEGORY" val="diagram"/>
  <p:tag name="KSO_WM_TEMPLATE_INDEX" val="20202567"/>
  <p:tag name="KSO_WM_UNIT_LAYERLEVEL" val="1"/>
  <p:tag name="KSO_WM_TAG_VERSION" val="1.0"/>
  <p:tag name="KSO_WM_BEAUTIFY_FLAG" val="#wm#"/>
</p:tagLst>
</file>

<file path=ppt/tags/tag564.xml><?xml version="1.0" encoding="utf-8"?>
<p:tagLst xmlns:p="http://schemas.openxmlformats.org/presentationml/2006/main">
  <p:tag name="KSO_WM_BEAUTIFY_FLAG" val="#wm#"/>
  <p:tag name="KSO_WM_TEMPLATE_CATEGORY" val="diagram"/>
  <p:tag name="KSO_WM_TEMPLATE_INDEX" val="20202567"/>
  <p:tag name="KSO_WM_SLIDE_ID" val="diagram20202567_1"/>
  <p:tag name="KSO_WM_TEMPLATE_SUBCATEGORY" val="0"/>
  <p:tag name="KSO_WM_TEMPLATE_MASTER_TYPE" val="0"/>
  <p:tag name="KSO_WM_TEMPLATE_COLOR_TYPE" val="0"/>
  <p:tag name="KSO_WM_SLIDE_ITEM_CNT" val="0"/>
  <p:tag name="KSO_WM_SLIDE_INDEX" val="1"/>
  <p:tag name="KSO_WM_TEMPLATE_MASTER_THUMB_INDEX" val="0"/>
  <p:tag name="KSO_WM_UNIT_SHOW_EDIT_AREA_INDICATION" val="0"/>
  <p:tag name="KSO_WM_TAG_VERSION" val="1.0"/>
  <p:tag name="KSO_WM_SLIDE_LAYOUT" val="a_f"/>
  <p:tag name="KSO_WM_SLIDE_LAYOUT_CNT" val="1_2"/>
  <p:tag name="KSO_WM_SLIDE_TYPE" val="text"/>
  <p:tag name="KSO_WM_SLIDE_SUBTYPE" val="pureTxt"/>
  <p:tag name="KSO_WM_SLIDE_SIZE" val="887*540"/>
  <p:tag name="KSO_WM_SLIDE_POSITION" val="0*0"/>
</p:tagLst>
</file>

<file path=ppt/tags/tag565.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
  <p:tag name="KSO_WM_UNIT_ID" val="diagram20202567_1*i*1"/>
  <p:tag name="KSO_WM_TEMPLATE_CATEGORY" val="diagram"/>
  <p:tag name="KSO_WM_TEMPLATE_INDEX" val="20202567"/>
  <p:tag name="KSO_WM_UNIT_LAYERLEVEL" val="1"/>
  <p:tag name="KSO_WM_TAG_VERSION" val="1.0"/>
  <p:tag name="KSO_WM_BEAUTIFY_FLAG" val="#wm#"/>
</p:tagLst>
</file>

<file path=ppt/tags/tag566.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2"/>
  <p:tag name="KSO_WM_UNIT_ID" val="diagram20202567_1*i*2"/>
  <p:tag name="KSO_WM_TEMPLATE_CATEGORY" val="diagram"/>
  <p:tag name="KSO_WM_TEMPLATE_INDEX" val="20202567"/>
  <p:tag name="KSO_WM_UNIT_LAYERLEVEL" val="1"/>
  <p:tag name="KSO_WM_TAG_VERSION" val="1.0"/>
  <p:tag name="KSO_WM_BEAUTIFY_FLAG" val="#wm#"/>
</p:tagLst>
</file>

<file path=ppt/tags/tag567.xml><?xml version="1.0" encoding="utf-8"?>
<p:tagLst xmlns:p="http://schemas.openxmlformats.org/presentationml/2006/main">
  <p:tag name="KSO_WM_UNIT_TEXT_PART_ID_V2" val="d-3-1"/>
  <p:tag name="KSO_WM_UNIT_PRESET_TEXT" val="单击此处添加小标题&#13;点击此处添加正文，文字是您思想的提炼，为了最终呈现发布的良好效果，请言简意赅的阐述观点，并根据需要酌情增减文字。&#13;您的正文已经字字珠玑，但信息却千丝万缕，需要用更多的文字来表述；但请您尽可能提炼思想的精髓，恰如其分的表达观点，往往事半功倍。&#13;为了能让您有更直观的字数感受，并进一步方便使用，我们为您标注了最适合的位置。您输入的文字到这里时，就是最佳视觉效果。"/>
  <p:tag name="KSO_WM_UNIT_NOCLEAR" val="1"/>
  <p:tag name="KSO_WM_UNIT_SHOW_EDIT_AREA_INDICATION" val="0"/>
  <p:tag name="KSO_WM_UNIT_VALUE" val="273"/>
  <p:tag name="KSO_WM_UNIT_HIGHLIGHT" val="0"/>
  <p:tag name="KSO_WM_UNIT_COMPATIBLE" val="0"/>
  <p:tag name="KSO_WM_UNIT_DIAGRAM_ISNUMVISUAL" val="0"/>
  <p:tag name="KSO_WM_UNIT_DIAGRAM_IS_NEED_ADD_PATH_ANIM" val="0"/>
  <p:tag name="KSO_WM_UNIT_DIAGRAM_ISREFERUNIT" val="0"/>
  <p:tag name="KSO_WM_UNIT_TYPE" val="f"/>
  <p:tag name="KSO_WM_UNIT_INDEX" val="2"/>
  <p:tag name="KSO_WM_UNIT_ID" val="diagram20202567_1*f*2"/>
  <p:tag name="KSO_WM_TEMPLATE_CATEGORY" val="diagram"/>
  <p:tag name="KSO_WM_TEMPLATE_INDEX" val="20202567"/>
  <p:tag name="KSO_WM_UNIT_LAYERLEVEL" val="1"/>
  <p:tag name="KSO_WM_TAG_VERSION" val="1.0"/>
  <p:tag name="KSO_WM_BEAUTIFY_FLAG" val="#wm#"/>
</p:tagLst>
</file>

<file path=ppt/tags/tag568.xml><?xml version="1.0" encoding="utf-8"?>
<p:tagLst xmlns:p="http://schemas.openxmlformats.org/presentationml/2006/main">
  <p:tag name="KSO_WM_UNIT_TEXT_PART_ID_V2" val="a-1-1"/>
  <p:tag name="KSO_WM_UNIT_ISCONTENTSTITLE" val="0"/>
  <p:tag name="KSO_WM_UNIT_PRESET_TEXT" val="单击添加大标题"/>
  <p:tag name="KSO_WM_UNIT_NOCLEAR" val="0"/>
  <p:tag name="KSO_WM_UNIT_SHOW_EDIT_AREA_INDICATION" val="0"/>
  <p:tag name="KSO_WM_UNIT_VALUE" val="8"/>
  <p:tag name="KSO_WM_UNIT_HIGHLIGHT" val="0"/>
  <p:tag name="KSO_WM_UNIT_COMPATIBLE" val="0"/>
  <p:tag name="KSO_WM_UNIT_DIAGRAM_ISNUMVISUAL" val="0"/>
  <p:tag name="KSO_WM_UNIT_DIAGRAM_IS_NEED_ADD_PATH_ANIM" val="0"/>
  <p:tag name="KSO_WM_UNIT_DIAGRAM_ISREFERUNIT" val="0"/>
  <p:tag name="KSO_WM_UNIT_TYPE" val="a"/>
  <p:tag name="KSO_WM_UNIT_INDEX" val="1"/>
  <p:tag name="KSO_WM_UNIT_ID" val="diagram20202567_1*a*1"/>
  <p:tag name="KSO_WM_TEMPLATE_CATEGORY" val="diagram"/>
  <p:tag name="KSO_WM_TEMPLATE_INDEX" val="20202567"/>
  <p:tag name="KSO_WM_UNIT_LAYERLEVEL" val="1"/>
  <p:tag name="KSO_WM_TAG_VERSION" val="1.0"/>
  <p:tag name="KSO_WM_BEAUTIFY_FLAG" val="#wm#"/>
</p:tagLst>
</file>

<file path=ppt/tags/tag569.xml><?xml version="1.0" encoding="utf-8"?>
<p:tagLst xmlns:p="http://schemas.openxmlformats.org/presentationml/2006/main">
  <p:tag name="KSO_WM_BEAUTIFY_FLAG" val="#wm#"/>
  <p:tag name="KSO_WM_TEMPLATE_CATEGORY" val="diagram"/>
  <p:tag name="KSO_WM_TEMPLATE_INDEX" val="20202567"/>
  <p:tag name="KSO_WM_SLIDE_ID" val="diagram20202567_1"/>
  <p:tag name="KSO_WM_TEMPLATE_SUBCATEGORY" val="0"/>
  <p:tag name="KSO_WM_TEMPLATE_MASTER_TYPE" val="0"/>
  <p:tag name="KSO_WM_TEMPLATE_COLOR_TYPE" val="0"/>
  <p:tag name="KSO_WM_SLIDE_ITEM_CNT" val="0"/>
  <p:tag name="KSO_WM_SLIDE_INDEX" val="1"/>
  <p:tag name="KSO_WM_TEMPLATE_MASTER_THUMB_INDEX" val="0"/>
  <p:tag name="KSO_WM_UNIT_SHOW_EDIT_AREA_INDICATION" val="0"/>
  <p:tag name="KSO_WM_TAG_VERSION" val="1.0"/>
  <p:tag name="KSO_WM_SLIDE_LAYOUT" val="a_f"/>
  <p:tag name="KSO_WM_SLIDE_LAYOUT_CNT" val="1_2"/>
  <p:tag name="KSO_WM_SLIDE_TYPE" val="text"/>
  <p:tag name="KSO_WM_SLIDE_SUBTYPE" val="pureTxt"/>
  <p:tag name="KSO_WM_SLIDE_SIZE" val="887*540"/>
  <p:tag name="KSO_WM_SLIDE_POSITION" val="0*0"/>
</p:tagLst>
</file>

<file path=ppt/tags/tag57.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h_a"/>
  <p:tag name="KSO_WM_UNIT_INDEX" val="1_3_1"/>
  <p:tag name="KSO_WM_UNIT_ID" val="diagram160193_2*m_h_a*1_3_1"/>
  <p:tag name="KSO_WM_UNIT_LAYERLEVEL" val="1_1_1"/>
  <p:tag name="KSO_WM_UNIT_VALUE" val="10"/>
  <p:tag name="KSO_WM_UNIT_HIGHLIGHT" val="0"/>
  <p:tag name="KSO_WM_UNIT_COMPATIBLE" val="0"/>
  <p:tag name="KSO_WM_DIAGRAM_GROUP_CODE" val="m1-1"/>
  <p:tag name="KSO_WM_UNIT_ISCONTENTSTITLE" val="0"/>
  <p:tag name="KSO_WM_UNIT_NOCLEAR" val="0"/>
  <p:tag name="KSO_WM_UNIT_DIAGRAM_ISNUMVISUAL" val="0"/>
  <p:tag name="KSO_WM_UNIT_DIAGRAM_ISREFERUNIT" val="0"/>
  <p:tag name="KSO_WM_UNIT_PRESET_TEXT" val="单击此处添加标题"/>
  <p:tag name="KSO_WM_UNIT_TEXT_FILL_FORE_SCHEMECOLOR_INDEX" val="5"/>
  <p:tag name="KSO_WM_UNIT_TEXT_FILL_TYPE" val="1"/>
  <p:tag name="KSO_WM_UNIT_USESOURCEFORMAT_APPLY" val="1"/>
</p:tagLst>
</file>

<file path=ppt/tags/tag570.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
  <p:tag name="KSO_WM_UNIT_ID" val="diagram20202567_1*i*1"/>
  <p:tag name="KSO_WM_TEMPLATE_CATEGORY" val="diagram"/>
  <p:tag name="KSO_WM_TEMPLATE_INDEX" val="20202567"/>
  <p:tag name="KSO_WM_UNIT_LAYERLEVEL" val="1"/>
  <p:tag name="KSO_WM_TAG_VERSION" val="1.0"/>
  <p:tag name="KSO_WM_BEAUTIFY_FLAG" val="#wm#"/>
</p:tagLst>
</file>

<file path=ppt/tags/tag571.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2"/>
  <p:tag name="KSO_WM_UNIT_ID" val="diagram20202567_1*i*2"/>
  <p:tag name="KSO_WM_TEMPLATE_CATEGORY" val="diagram"/>
  <p:tag name="KSO_WM_TEMPLATE_INDEX" val="20202567"/>
  <p:tag name="KSO_WM_UNIT_LAYERLEVEL" val="1"/>
  <p:tag name="KSO_WM_TAG_VERSION" val="1.0"/>
  <p:tag name="KSO_WM_BEAUTIFY_FLAG" val="#wm#"/>
</p:tagLst>
</file>

<file path=ppt/tags/tag572.xml><?xml version="1.0" encoding="utf-8"?>
<p:tagLst xmlns:p="http://schemas.openxmlformats.org/presentationml/2006/main">
  <p:tag name="KSO_WM_UNIT_TEXT_PART_ID_V2" val="d-3-1"/>
  <p:tag name="KSO_WM_UNIT_PRESET_TEXT" val="单击此处添加小标题&#13;点击此处添加正文，文字是您思想的提炼，为了最终呈现发布的良好效果，请言简意赅的阐述观点，并根据需要酌情增减文字。&#13;您的正文已经字字珠玑，但信息却千丝万缕，需要用更多的文字来表述；但请您尽可能提炼思想的精髓，恰如其分的表达观点，往往事半功倍。&#13;为了能让您有更直观的字数感受，并进一步方便使用，我们为您标注了最适合的位置。您输入的文字到这里时，就是最佳视觉效果。"/>
  <p:tag name="KSO_WM_UNIT_NOCLEAR" val="1"/>
  <p:tag name="KSO_WM_UNIT_SHOW_EDIT_AREA_INDICATION" val="0"/>
  <p:tag name="KSO_WM_UNIT_VALUE" val="273"/>
  <p:tag name="KSO_WM_UNIT_HIGHLIGHT" val="0"/>
  <p:tag name="KSO_WM_UNIT_COMPATIBLE" val="0"/>
  <p:tag name="KSO_WM_UNIT_DIAGRAM_ISNUMVISUAL" val="0"/>
  <p:tag name="KSO_WM_UNIT_DIAGRAM_IS_NEED_ADD_PATH_ANIM" val="0"/>
  <p:tag name="KSO_WM_UNIT_DIAGRAM_ISREFERUNIT" val="0"/>
  <p:tag name="KSO_WM_UNIT_TYPE" val="f"/>
  <p:tag name="KSO_WM_UNIT_INDEX" val="2"/>
  <p:tag name="KSO_WM_UNIT_ID" val="diagram20202567_1*f*2"/>
  <p:tag name="KSO_WM_TEMPLATE_CATEGORY" val="diagram"/>
  <p:tag name="KSO_WM_TEMPLATE_INDEX" val="20202567"/>
  <p:tag name="KSO_WM_UNIT_LAYERLEVEL" val="1"/>
  <p:tag name="KSO_WM_TAG_VERSION" val="1.0"/>
  <p:tag name="KSO_WM_BEAUTIFY_FLAG" val="#wm#"/>
</p:tagLst>
</file>

<file path=ppt/tags/tag573.xml><?xml version="1.0" encoding="utf-8"?>
<p:tagLst xmlns:p="http://schemas.openxmlformats.org/presentationml/2006/main">
  <p:tag name="KSO_WM_UNIT_TEXT_PART_ID_V2" val="a-1-1"/>
  <p:tag name="KSO_WM_UNIT_ISCONTENTSTITLE" val="0"/>
  <p:tag name="KSO_WM_UNIT_PRESET_TEXT" val="单击添加大标题"/>
  <p:tag name="KSO_WM_UNIT_NOCLEAR" val="0"/>
  <p:tag name="KSO_WM_UNIT_SHOW_EDIT_AREA_INDICATION" val="0"/>
  <p:tag name="KSO_WM_UNIT_VALUE" val="8"/>
  <p:tag name="KSO_WM_UNIT_HIGHLIGHT" val="0"/>
  <p:tag name="KSO_WM_UNIT_COMPATIBLE" val="0"/>
  <p:tag name="KSO_WM_UNIT_DIAGRAM_ISNUMVISUAL" val="0"/>
  <p:tag name="KSO_WM_UNIT_DIAGRAM_IS_NEED_ADD_PATH_ANIM" val="0"/>
  <p:tag name="KSO_WM_UNIT_DIAGRAM_ISREFERUNIT" val="0"/>
  <p:tag name="KSO_WM_UNIT_TYPE" val="a"/>
  <p:tag name="KSO_WM_UNIT_INDEX" val="1"/>
  <p:tag name="KSO_WM_UNIT_ID" val="diagram20202567_1*a*1"/>
  <p:tag name="KSO_WM_TEMPLATE_CATEGORY" val="diagram"/>
  <p:tag name="KSO_WM_TEMPLATE_INDEX" val="20202567"/>
  <p:tag name="KSO_WM_UNIT_LAYERLEVEL" val="1"/>
  <p:tag name="KSO_WM_TAG_VERSION" val="1.0"/>
  <p:tag name="KSO_WM_BEAUTIFY_FLAG" val="#wm#"/>
</p:tagLst>
</file>

<file path=ppt/tags/tag574.xml><?xml version="1.0" encoding="utf-8"?>
<p:tagLst xmlns:p="http://schemas.openxmlformats.org/presentationml/2006/main">
  <p:tag name="KSO_WM_BEAUTIFY_FLAG" val="#wm#"/>
  <p:tag name="KSO_WM_TEMPLATE_CATEGORY" val="diagram"/>
  <p:tag name="KSO_WM_TEMPLATE_INDEX" val="20202567"/>
  <p:tag name="KSO_WM_SLIDE_ID" val="diagram20202567_1"/>
  <p:tag name="KSO_WM_TEMPLATE_SUBCATEGORY" val="0"/>
  <p:tag name="KSO_WM_TEMPLATE_MASTER_TYPE" val="0"/>
  <p:tag name="KSO_WM_TEMPLATE_COLOR_TYPE" val="0"/>
  <p:tag name="KSO_WM_SLIDE_ITEM_CNT" val="0"/>
  <p:tag name="KSO_WM_SLIDE_INDEX" val="1"/>
  <p:tag name="KSO_WM_TEMPLATE_MASTER_THUMB_INDEX" val="0"/>
  <p:tag name="KSO_WM_UNIT_SHOW_EDIT_AREA_INDICATION" val="0"/>
  <p:tag name="KSO_WM_TAG_VERSION" val="1.0"/>
  <p:tag name="KSO_WM_SLIDE_LAYOUT" val="a_f"/>
  <p:tag name="KSO_WM_SLIDE_LAYOUT_CNT" val="1_2"/>
  <p:tag name="KSO_WM_SLIDE_TYPE" val="text"/>
  <p:tag name="KSO_WM_SLIDE_SUBTYPE" val="pureTxt"/>
  <p:tag name="KSO_WM_SLIDE_SIZE" val="887*540"/>
  <p:tag name="KSO_WM_SLIDE_POSITION" val="0*0"/>
</p:tagLst>
</file>

<file path=ppt/tags/tag575.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
  <p:tag name="KSO_WM_UNIT_ID" val="diagram20202562_1*i*1"/>
  <p:tag name="KSO_WM_TEMPLATE_CATEGORY" val="diagram"/>
  <p:tag name="KSO_WM_TEMPLATE_INDEX" val="20202562"/>
  <p:tag name="KSO_WM_UNIT_LAYERLEVEL" val="1"/>
  <p:tag name="KSO_WM_TAG_VERSION" val="1.0"/>
  <p:tag name="KSO_WM_BEAUTIFY_FLAG" val="#wm#"/>
</p:tagLst>
</file>

<file path=ppt/tags/tag576.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2"/>
  <p:tag name="KSO_WM_UNIT_ID" val="diagram20202562_1*i*2"/>
  <p:tag name="KSO_WM_TEMPLATE_CATEGORY" val="diagram"/>
  <p:tag name="KSO_WM_TEMPLATE_INDEX" val="20202562"/>
  <p:tag name="KSO_WM_UNIT_LAYERLEVEL" val="1"/>
  <p:tag name="KSO_WM_TAG_VERSION" val="1.0"/>
  <p:tag name="KSO_WM_BEAUTIFY_FLAG" val="#wm#"/>
</p:tagLst>
</file>

<file path=ppt/tags/tag577.xml><?xml version="1.0" encoding="utf-8"?>
<p:tagLst xmlns:p="http://schemas.openxmlformats.org/presentationml/2006/main">
  <p:tag name="KSO_WM_UNIT_TEXT_PART_ID_V2" val="a-2-1"/>
  <p:tag name="KSO_WM_UNIT_ISCONTENTSTITLE" val="0"/>
  <p:tag name="KSO_WM_UNIT_PRESET_TEXT" val="单击此处&#13;添加大标题内容"/>
  <p:tag name="KSO_WM_UNIT_NOCLEAR" val="0"/>
  <p:tag name="KSO_WM_UNIT_SHOW_EDIT_AREA_INDICATION" val="0"/>
  <p:tag name="KSO_WM_UNIT_VALUE" val="24"/>
  <p:tag name="KSO_WM_UNIT_HIGHLIGHT" val="0"/>
  <p:tag name="KSO_WM_UNIT_COMPATIBLE" val="0"/>
  <p:tag name="KSO_WM_UNIT_DIAGRAM_ISNUMVISUAL" val="0"/>
  <p:tag name="KSO_WM_UNIT_DIAGRAM_IS_NEED_ADD_PATH_ANIM" val="0"/>
  <p:tag name="KSO_WM_UNIT_DIAGRAM_ISREFERUNIT" val="0"/>
  <p:tag name="KSO_WM_UNIT_TYPE" val="a"/>
  <p:tag name="KSO_WM_UNIT_INDEX" val="1"/>
  <p:tag name="KSO_WM_UNIT_ID" val="diagram20202562_1*a*1"/>
  <p:tag name="KSO_WM_TEMPLATE_CATEGORY" val="diagram"/>
  <p:tag name="KSO_WM_TEMPLATE_INDEX" val="20202562"/>
  <p:tag name="KSO_WM_UNIT_LAYERLEVEL" val="1"/>
  <p:tag name="KSO_WM_TAG_VERSION" val="1.0"/>
  <p:tag name="KSO_WM_BEAUTIFY_FLAG" val="#wm#"/>
</p:tagLst>
</file>

<file path=ppt/tags/tag578.xml><?xml version="1.0" encoding="utf-8"?>
<p:tagLst xmlns:p="http://schemas.openxmlformats.org/presentationml/2006/main">
  <p:tag name="KSO_WM_UNIT_TEXT_PART_ID_V2" val="d-1-1"/>
  <p:tag name="KSO_WM_UNIT_PRESET_TEXT" val="点击此处添加正文，文字是您思想的提炼。&#13;请尽量言简意赅的阐述您的观点。&#13;恰如其分的表达观点往往事半功倍。"/>
  <p:tag name="KSO_WM_UNIT_NOCLEAR" val="1"/>
  <p:tag name="KSO_WM_UNIT_SHOW_EDIT_AREA_INDICATION" val="0"/>
  <p:tag name="KSO_WM_UNIT_VALUE" val="91"/>
  <p:tag name="KSO_WM_UNIT_HIGHLIGHT" val="0"/>
  <p:tag name="KSO_WM_UNIT_COMPATIBLE" val="0"/>
  <p:tag name="KSO_WM_UNIT_DIAGRAM_ISNUMVISUAL" val="0"/>
  <p:tag name="KSO_WM_UNIT_DIAGRAM_IS_NEED_ADD_PATH_ANIM" val="0"/>
  <p:tag name="KSO_WM_UNIT_DIAGRAM_ISREFERUNIT" val="0"/>
  <p:tag name="KSO_WM_UNIT_TYPE" val="h_f"/>
  <p:tag name="KSO_WM_UNIT_INDEX" val="1_1"/>
  <p:tag name="KSO_WM_UNIT_ID" val="diagram20202562_1*h_f*1_1"/>
  <p:tag name="KSO_WM_TEMPLATE_CATEGORY" val="diagram"/>
  <p:tag name="KSO_WM_TEMPLATE_INDEX" val="20202562"/>
  <p:tag name="KSO_WM_UNIT_LAYERLEVEL" val="1_1"/>
  <p:tag name="KSO_WM_TAG_VERSION" val="1.0"/>
  <p:tag name="KSO_WM_BEAUTIFY_FLAG" val="#wm#"/>
</p:tagLst>
</file>

<file path=ppt/tags/tag579.xml><?xml version="1.0" encoding="utf-8"?>
<p:tagLst xmlns:p="http://schemas.openxmlformats.org/presentationml/2006/main">
  <p:tag name="KSO_WM_UNIT_TEXT_PART_ID_V2" val="d-2-1"/>
  <p:tag name="KSO_WM_UNIT_PRESET_TEXT" val="点击此处添加正文文字是您思想的提炼，为了最终呈现发布的良好效果，请言简意赅的阐述您的。&#13;根据需要酌情增减文字。即便信息错综复杂，需要用更多的文字来表述，也请您尽可能提炼思。&#13;其分的表达观点，往往事半功倍。为了能让您有更直观的字数感受，并进一步方便使用。"/>
  <p:tag name="KSO_WM_UNIT_NOCLEAR" val="1"/>
  <p:tag name="KSO_WM_UNIT_SHOW_EDIT_AREA_INDICATION" val="0"/>
  <p:tag name="KSO_WM_UNIT_VALUE" val="208"/>
  <p:tag name="KSO_WM_UNIT_HIGHLIGHT" val="0"/>
  <p:tag name="KSO_WM_UNIT_COMPATIBLE" val="0"/>
  <p:tag name="KSO_WM_UNIT_DIAGRAM_ISNUMVISUAL" val="0"/>
  <p:tag name="KSO_WM_UNIT_DIAGRAM_IS_NEED_ADD_PATH_ANIM" val="0"/>
  <p:tag name="KSO_WM_UNIT_DIAGRAM_ISREFERUNIT" val="0"/>
  <p:tag name="KSO_WM_UNIT_TYPE" val="h_f"/>
  <p:tag name="KSO_WM_UNIT_INDEX" val="2_1"/>
  <p:tag name="KSO_WM_UNIT_ID" val="diagram20202562_1*h_f*2_1"/>
  <p:tag name="KSO_WM_TEMPLATE_CATEGORY" val="diagram"/>
  <p:tag name="KSO_WM_TEMPLATE_INDEX" val="20202562"/>
  <p:tag name="KSO_WM_UNIT_LAYERLEVEL" val="1_1"/>
  <p:tag name="KSO_WM_TAG_VERSION" val="1.0"/>
  <p:tag name="KSO_WM_BEAUTIFY_FLAG" val="#wm#"/>
</p:tagLst>
</file>

<file path=ppt/tags/tag58.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h_f"/>
  <p:tag name="KSO_WM_UNIT_INDEX" val="1_3_1"/>
  <p:tag name="KSO_WM_UNIT_ID" val="diagram160193_2*m_h_f*1_3_1"/>
  <p:tag name="KSO_WM_UNIT_LAYERLEVEL" val="1_1_1"/>
  <p:tag name="KSO_WM_UNIT_VALUE" val="15"/>
  <p:tag name="KSO_WM_UNIT_HIGHLIGHT" val="0"/>
  <p:tag name="KSO_WM_UNIT_COMPATIBLE" val="0"/>
  <p:tag name="KSO_WM_DIAGRAM_GROUP_CODE" val="m1-1"/>
  <p:tag name="KSO_WM_UNIT_NOCLEAR" val="0"/>
  <p:tag name="KSO_WM_UNIT_DIAGRAM_ISNUMVISUAL" val="0"/>
  <p:tag name="KSO_WM_UNIT_DIAGRAM_ISREFERUNIT" val="0"/>
  <p:tag name="KSO_WM_UNIT_PRESET_TEXT" val="单击此处添加文本具体内容"/>
  <p:tag name="KSO_WM_UNIT_TEXT_FILL_FORE_SCHEMECOLOR_INDEX" val="13"/>
  <p:tag name="KSO_WM_UNIT_TEXT_FILL_TYPE" val="1"/>
  <p:tag name="KSO_WM_UNIT_USESOURCEFORMAT_APPLY" val="1"/>
</p:tagLst>
</file>

<file path=ppt/tags/tag580.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5"/>
  <p:tag name="KSO_WM_UNIT_ID" val="diagram20202562_1*i*5"/>
  <p:tag name="KSO_WM_TEMPLATE_CATEGORY" val="diagram"/>
  <p:tag name="KSO_WM_TEMPLATE_INDEX" val="20202562"/>
  <p:tag name="KSO_WM_UNIT_LAYERLEVEL" val="1"/>
  <p:tag name="KSO_WM_TAG_VERSION" val="1.0"/>
  <p:tag name="KSO_WM_BEAUTIFY_FLAG" val="#wm#"/>
</p:tagLst>
</file>

<file path=ppt/tags/tag581.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6"/>
  <p:tag name="KSO_WM_UNIT_ID" val="diagram20202562_1*i*6"/>
  <p:tag name="KSO_WM_TEMPLATE_CATEGORY" val="diagram"/>
  <p:tag name="KSO_WM_TEMPLATE_INDEX" val="20202562"/>
  <p:tag name="KSO_WM_UNIT_LAYERLEVEL" val="1"/>
  <p:tag name="KSO_WM_TAG_VERSION" val="1.0"/>
  <p:tag name="KSO_WM_BEAUTIFY_FLAG" val="#wm#"/>
</p:tagLst>
</file>

<file path=ppt/tags/tag582.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7"/>
  <p:tag name="KSO_WM_UNIT_ID" val="diagram20202562_1*i*7"/>
  <p:tag name="KSO_WM_TEMPLATE_CATEGORY" val="diagram"/>
  <p:tag name="KSO_WM_TEMPLATE_INDEX" val="20202562"/>
  <p:tag name="KSO_WM_UNIT_LAYERLEVEL" val="1"/>
  <p:tag name="KSO_WM_TAG_VERSION" val="1.0"/>
  <p:tag name="KSO_WM_BEAUTIFY_FLAG" val="#wm#"/>
</p:tagLst>
</file>

<file path=ppt/tags/tag583.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8"/>
  <p:tag name="KSO_WM_UNIT_ID" val="diagram20202562_1*i*8"/>
  <p:tag name="KSO_WM_TEMPLATE_CATEGORY" val="diagram"/>
  <p:tag name="KSO_WM_TEMPLATE_INDEX" val="20202562"/>
  <p:tag name="KSO_WM_UNIT_LAYERLEVEL" val="1"/>
  <p:tag name="KSO_WM_TAG_VERSION" val="1.0"/>
  <p:tag name="KSO_WM_BEAUTIFY_FLAG" val="#wm#"/>
</p:tagLst>
</file>

<file path=ppt/tags/tag584.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9"/>
  <p:tag name="KSO_WM_UNIT_ID" val="diagram20202562_1*i*9"/>
  <p:tag name="KSO_WM_TEMPLATE_CATEGORY" val="diagram"/>
  <p:tag name="KSO_WM_TEMPLATE_INDEX" val="20202562"/>
  <p:tag name="KSO_WM_UNIT_LAYERLEVEL" val="1"/>
  <p:tag name="KSO_WM_TAG_VERSION" val="1.0"/>
  <p:tag name="KSO_WM_BEAUTIFY_FLAG" val="#wm#"/>
</p:tagLst>
</file>

<file path=ppt/tags/tag585.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0"/>
  <p:tag name="KSO_WM_UNIT_ID" val="diagram20202562_1*i*10"/>
  <p:tag name="KSO_WM_TEMPLATE_CATEGORY" val="diagram"/>
  <p:tag name="KSO_WM_TEMPLATE_INDEX" val="20202562"/>
  <p:tag name="KSO_WM_UNIT_LAYERLEVEL" val="1"/>
  <p:tag name="KSO_WM_TAG_VERSION" val="1.0"/>
  <p:tag name="KSO_WM_BEAUTIFY_FLAG" val="#wm#"/>
</p:tagLst>
</file>

<file path=ppt/tags/tag586.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1"/>
  <p:tag name="KSO_WM_UNIT_ID" val="diagram20202562_1*i*11"/>
  <p:tag name="KSO_WM_TEMPLATE_CATEGORY" val="diagram"/>
  <p:tag name="KSO_WM_TEMPLATE_INDEX" val="20202562"/>
  <p:tag name="KSO_WM_UNIT_LAYERLEVEL" val="1"/>
  <p:tag name="KSO_WM_TAG_VERSION" val="1.0"/>
  <p:tag name="KSO_WM_BEAUTIFY_FLAG" val="#wm#"/>
</p:tagLst>
</file>

<file path=ppt/tags/tag587.xml><?xml version="1.0" encoding="utf-8"?>
<p:tagLst xmlns:p="http://schemas.openxmlformats.org/presentationml/2006/main">
  <p:tag name="KSO_WM_BEAUTIFY_FLAG" val="#wm#"/>
  <p:tag name="KSO_WM_TEMPLATE_CATEGORY" val="diagram"/>
  <p:tag name="KSO_WM_TEMPLATE_INDEX" val="20202562"/>
  <p:tag name="KSO_WM_SLIDE_ID" val="diagram20202562_1"/>
  <p:tag name="KSO_WM_TEMPLATE_SUBCATEGORY" val="0"/>
  <p:tag name="KSO_WM_TEMPLATE_MASTER_TYPE" val="0"/>
  <p:tag name="KSO_WM_TEMPLATE_COLOR_TYPE" val="0"/>
  <p:tag name="KSO_WM_SLIDE_ITEM_CNT" val="0"/>
  <p:tag name="KSO_WM_SLIDE_INDEX" val="1"/>
  <p:tag name="KSO_WM_TEMPLATE_MASTER_THUMB_INDEX" val="0"/>
  <p:tag name="KSO_WM_UNIT_SHOW_EDIT_AREA_INDICATION" val="0"/>
  <p:tag name="KSO_WM_TAG_VERSION" val="1.0"/>
  <p:tag name="KSO_WM_SLIDE_LAYOUT" val="a_h"/>
  <p:tag name="KSO_WM_SLIDE_LAYOUT_CNT" val="1_2"/>
  <p:tag name="KSO_WM_SLIDE_TYPE" val="text"/>
  <p:tag name="KSO_WM_SLIDE_SUBTYPE" val="pureTxt"/>
  <p:tag name="KSO_WM_SLIDE_SIZE" val="434.5*472.684"/>
  <p:tag name="KSO_WM_SLIDE_POSITION" val="484.598*61.5163"/>
</p:tagLst>
</file>

<file path=ppt/tags/tag588.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
  <p:tag name="KSO_WM_UNIT_ID" val="diagram20202567_1*i*1"/>
  <p:tag name="KSO_WM_TEMPLATE_CATEGORY" val="diagram"/>
  <p:tag name="KSO_WM_TEMPLATE_INDEX" val="20202567"/>
  <p:tag name="KSO_WM_UNIT_LAYERLEVEL" val="1"/>
  <p:tag name="KSO_WM_TAG_VERSION" val="1.0"/>
  <p:tag name="KSO_WM_BEAUTIFY_FLAG" val="#wm#"/>
</p:tagLst>
</file>

<file path=ppt/tags/tag589.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2"/>
  <p:tag name="KSO_WM_UNIT_ID" val="diagram20202567_1*i*2"/>
  <p:tag name="KSO_WM_TEMPLATE_CATEGORY" val="diagram"/>
  <p:tag name="KSO_WM_TEMPLATE_INDEX" val="20202567"/>
  <p:tag name="KSO_WM_UNIT_LAYERLEVEL" val="1"/>
  <p:tag name="KSO_WM_TAG_VERSION" val="1.0"/>
  <p:tag name="KSO_WM_BEAUTIFY_FLAG" val="#wm#"/>
</p:tagLst>
</file>

<file path=ppt/tags/tag59.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i"/>
  <p:tag name="KSO_WM_UNIT_INDEX" val="1_5"/>
  <p:tag name="KSO_WM_UNIT_ID" val="diagram160193_2*m_i*1_5"/>
  <p:tag name="KSO_WM_UNIT_LAYERLEVEL" val="1_1"/>
  <p:tag name="KSO_WM_DIAGRAM_GROUP_CODE" val="m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2"/>
  <p:tag name="KSO_WM_UNIT_TEXT_FILL_TYPE" val="1"/>
  <p:tag name="KSO_WM_UNIT_USESOURCEFORMAT_APPLY" val="1"/>
</p:tagLst>
</file>

<file path=ppt/tags/tag590.xml><?xml version="1.0" encoding="utf-8"?>
<p:tagLst xmlns:p="http://schemas.openxmlformats.org/presentationml/2006/main">
  <p:tag name="KSO_WM_UNIT_TEXT_PART_ID_V2" val="d-3-1"/>
  <p:tag name="KSO_WM_UNIT_PRESET_TEXT" val="单击此处添加小标题&#13;点击此处添加正文，文字是您思想的提炼，为了最终呈现发布的良好效果，请言简意赅的阐述观点，并根据需要酌情增减文字。&#13;您的正文已经字字珠玑，但信息却千丝万缕，需要用更多的文字来表述；但请您尽可能提炼思想的精髓，恰如其分的表达观点，往往事半功倍。&#13;为了能让您有更直观的字数感受，并进一步方便使用，我们为您标注了最适合的位置。您输入的文字到这里时，就是最佳视觉效果。"/>
  <p:tag name="KSO_WM_UNIT_NOCLEAR" val="1"/>
  <p:tag name="KSO_WM_UNIT_SHOW_EDIT_AREA_INDICATION" val="0"/>
  <p:tag name="KSO_WM_UNIT_VALUE" val="273"/>
  <p:tag name="KSO_WM_UNIT_HIGHLIGHT" val="0"/>
  <p:tag name="KSO_WM_UNIT_COMPATIBLE" val="0"/>
  <p:tag name="KSO_WM_UNIT_DIAGRAM_ISNUMVISUAL" val="0"/>
  <p:tag name="KSO_WM_UNIT_DIAGRAM_IS_NEED_ADD_PATH_ANIM" val="0"/>
  <p:tag name="KSO_WM_UNIT_DIAGRAM_ISREFERUNIT" val="0"/>
  <p:tag name="KSO_WM_UNIT_TYPE" val="f"/>
  <p:tag name="KSO_WM_UNIT_INDEX" val="2"/>
  <p:tag name="KSO_WM_UNIT_ID" val="diagram20202567_1*f*2"/>
  <p:tag name="KSO_WM_TEMPLATE_CATEGORY" val="diagram"/>
  <p:tag name="KSO_WM_TEMPLATE_INDEX" val="20202567"/>
  <p:tag name="KSO_WM_UNIT_LAYERLEVEL" val="1"/>
  <p:tag name="KSO_WM_TAG_VERSION" val="1.0"/>
  <p:tag name="KSO_WM_BEAUTIFY_FLAG" val="#wm#"/>
</p:tagLst>
</file>

<file path=ppt/tags/tag591.xml><?xml version="1.0" encoding="utf-8"?>
<p:tagLst xmlns:p="http://schemas.openxmlformats.org/presentationml/2006/main">
  <p:tag name="KSO_WM_UNIT_TEXT_PART_ID_V2" val="a-1-1"/>
  <p:tag name="KSO_WM_UNIT_ISCONTENTSTITLE" val="0"/>
  <p:tag name="KSO_WM_UNIT_PRESET_TEXT" val="单击添加大标题"/>
  <p:tag name="KSO_WM_UNIT_NOCLEAR" val="0"/>
  <p:tag name="KSO_WM_UNIT_SHOW_EDIT_AREA_INDICATION" val="0"/>
  <p:tag name="KSO_WM_UNIT_VALUE" val="8"/>
  <p:tag name="KSO_WM_UNIT_HIGHLIGHT" val="0"/>
  <p:tag name="KSO_WM_UNIT_COMPATIBLE" val="0"/>
  <p:tag name="KSO_WM_UNIT_DIAGRAM_ISNUMVISUAL" val="0"/>
  <p:tag name="KSO_WM_UNIT_DIAGRAM_IS_NEED_ADD_PATH_ANIM" val="0"/>
  <p:tag name="KSO_WM_UNIT_DIAGRAM_ISREFERUNIT" val="0"/>
  <p:tag name="KSO_WM_UNIT_TYPE" val="a"/>
  <p:tag name="KSO_WM_UNIT_INDEX" val="1"/>
  <p:tag name="KSO_WM_UNIT_ID" val="diagram20202567_1*a*1"/>
  <p:tag name="KSO_WM_TEMPLATE_CATEGORY" val="diagram"/>
  <p:tag name="KSO_WM_TEMPLATE_INDEX" val="20202567"/>
  <p:tag name="KSO_WM_UNIT_LAYERLEVEL" val="1"/>
  <p:tag name="KSO_WM_TAG_VERSION" val="1.0"/>
  <p:tag name="KSO_WM_BEAUTIFY_FLAG" val="#wm#"/>
</p:tagLst>
</file>

<file path=ppt/tags/tag592.xml><?xml version="1.0" encoding="utf-8"?>
<p:tagLst xmlns:p="http://schemas.openxmlformats.org/presentationml/2006/main">
  <p:tag name="KSO_WM_BEAUTIFY_FLAG" val="#wm#"/>
  <p:tag name="KSO_WM_TEMPLATE_CATEGORY" val="diagram"/>
  <p:tag name="KSO_WM_TEMPLATE_INDEX" val="20202567"/>
  <p:tag name="KSO_WM_SLIDE_ID" val="diagram20202567_1"/>
  <p:tag name="KSO_WM_TEMPLATE_SUBCATEGORY" val="0"/>
  <p:tag name="KSO_WM_TEMPLATE_MASTER_TYPE" val="0"/>
  <p:tag name="KSO_WM_TEMPLATE_COLOR_TYPE" val="0"/>
  <p:tag name="KSO_WM_SLIDE_ITEM_CNT" val="0"/>
  <p:tag name="KSO_WM_SLIDE_INDEX" val="1"/>
  <p:tag name="KSO_WM_TEMPLATE_MASTER_THUMB_INDEX" val="0"/>
  <p:tag name="KSO_WM_UNIT_SHOW_EDIT_AREA_INDICATION" val="0"/>
  <p:tag name="KSO_WM_TAG_VERSION" val="1.0"/>
  <p:tag name="KSO_WM_SLIDE_LAYOUT" val="a_f"/>
  <p:tag name="KSO_WM_SLIDE_LAYOUT_CNT" val="1_2"/>
  <p:tag name="KSO_WM_SLIDE_TYPE" val="text"/>
  <p:tag name="KSO_WM_SLIDE_SUBTYPE" val="pureTxt"/>
  <p:tag name="KSO_WM_SLIDE_SIZE" val="887*540"/>
  <p:tag name="KSO_WM_SLIDE_POSITION" val="0*0"/>
</p:tagLst>
</file>

<file path=ppt/tags/tag5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6498_3*l_h_i*1_3_2"/>
  <p:tag name="KSO_WM_TEMPLATE_CATEGORY" val="diagram"/>
  <p:tag name="KSO_WM_TEMPLATE_INDEX" val="20196498"/>
  <p:tag name="KSO_WM_UNIT_LAYERLEVEL" val="1_1_1"/>
  <p:tag name="KSO_WM_TAG_VERSION" val="1.0"/>
  <p:tag name="KSO_WM_BEAUTIFY_FLAG" val="#wm#"/>
  <p:tag name="KSO_WM_DIAGRAM_GROUP_CODE" val="l1-1"/>
  <p:tag name="KSO_WM_UNIT_COLOR_SCHEME_SHAPE_ID" val="54"/>
  <p:tag name="KSO_WM_UNIT_COLOR_SCHEME_PARENT_PAGE" val="0_3"/>
  <p:tag name="KSO_WM_UNIT_FOIL_COLOR" val="1"/>
  <p:tag name="KSO_WM_UNIT_DIAGRAM_MODELTYPE" val="stripeEnum"/>
  <p:tag name="KSO_WM_UNIT_SUBTYPE" val="b"/>
  <p:tag name="KSO_WM_UNIT_TYPE" val="l_h_i"/>
  <p:tag name="KSO_WM_UNIT_INDEX" val="1_3_2"/>
  <p:tag name="KSO_WM_UNIT_FILL_FORE_SCHEMECOLOR_INDEX" val="14"/>
  <p:tag name="KSO_WM_UNIT_FILL_TYPE" val="1"/>
  <p:tag name="KSO_WM_UNIT_TEXT_FILL_FORE_SCHEMECOLOR_INDEX" val="2"/>
  <p:tag name="KSO_WM_UNIT_TEXT_FILL_TYPE" val="1"/>
  <p:tag name="KSO_WM_UNIT_USESOURCEFORMAT_APPLY" val="1"/>
  <p:tag name="KSO_WM_UNIT_DIAGRAM_SCHEMECOLOR_ID" val="4"/>
  <p:tag name="KSO_WM_DIAGRAM_VIRTUALLY_FRAME" val="{&quot;height&quot;:466.77716535433075,&quot;left&quot;:0,&quot;top&quot;:124.37283464566929,&quot;width&quot;:960.0259842519685}"/>
</p:tagLst>
</file>

<file path=ppt/tags/tag5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6498_3*l_h_i*1_1_1"/>
  <p:tag name="KSO_WM_TEMPLATE_CATEGORY" val="diagram"/>
  <p:tag name="KSO_WM_TEMPLATE_INDEX" val="20196498"/>
  <p:tag name="KSO_WM_UNIT_LAYERLEVEL" val="1_1_1"/>
  <p:tag name="KSO_WM_TAG_VERSION" val="1.0"/>
  <p:tag name="KSO_WM_BEAUTIFY_FLAG" val="#wm#"/>
  <p:tag name="KSO_WM_DIAGRAM_GROUP_CODE" val="l1-1"/>
  <p:tag name="KSO_WM_UNIT_COLOR_SCHEME_SHAPE_ID" val="52"/>
  <p:tag name="KSO_WM_UNIT_COLOR_SCHEME_PARENT_PAGE" val="0_3"/>
  <p:tag name="KSO_WM_UNIT_FOIL_COLOR" val="1"/>
  <p:tag name="KSO_WM_UNIT_DIAGRAM_MODELTYPE" val="stripeEnum"/>
  <p:tag name="KSO_WM_UNIT_SUBTYPE" val="b"/>
  <p:tag name="KSO_WM_UNIT_TYPE" val="l_h_i"/>
  <p:tag name="KSO_WM_UNIT_INDEX" val="1_1_1"/>
  <p:tag name="KSO_WM_UNIT_FILL_FORE_SCHEMECOLOR_INDEX" val="14"/>
  <p:tag name="KSO_WM_UNIT_FILL_TYPE" val="1"/>
  <p:tag name="KSO_WM_UNIT_TEXT_FILL_FORE_SCHEMECOLOR_INDEX" val="2"/>
  <p:tag name="KSO_WM_UNIT_TEXT_FILL_TYPE" val="1"/>
  <p:tag name="KSO_WM_UNIT_USESOURCEFORMAT_APPLY" val="1"/>
  <p:tag name="KSO_WM_UNIT_DIAGRAM_SCHEMECOLOR_ID" val="4"/>
  <p:tag name="KSO_WM_DIAGRAM_VIRTUALLY_FRAME" val="{&quot;height&quot;:466.77716535433075,&quot;left&quot;:0,&quot;top&quot;:124.37283464566929,&quot;width&quot;:960.0259842519685}"/>
</p:tagLst>
</file>

<file path=ppt/tags/tag5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6498_3*l_h_i*1_2_2"/>
  <p:tag name="KSO_WM_TEMPLATE_CATEGORY" val="diagram"/>
  <p:tag name="KSO_WM_TEMPLATE_INDEX" val="20196498"/>
  <p:tag name="KSO_WM_UNIT_LAYERLEVEL" val="1_1_1"/>
  <p:tag name="KSO_WM_TAG_VERSION" val="1.0"/>
  <p:tag name="KSO_WM_BEAUTIFY_FLAG" val="#wm#"/>
  <p:tag name="KSO_WM_DIAGRAM_GROUP_CODE" val="l1-1"/>
  <p:tag name="KSO_WM_UNIT_COLOR_SCHEME_SHAPE_ID" val="55"/>
  <p:tag name="KSO_WM_UNIT_COLOR_SCHEME_PARENT_PAGE" val="0_3"/>
  <p:tag name="KSO_WM_UNIT_FOIL_COLOR" val="1"/>
  <p:tag name="KSO_WM_UNIT_DIAGRAM_MODELTYPE" val="stripeEnum"/>
  <p:tag name="KSO_WM_UNIT_SUBTYPE" val="b"/>
  <p:tag name="KSO_WM_UNIT_TYPE" val="l_h_i"/>
  <p:tag name="KSO_WM_UNIT_INDEX" val="1_2_2"/>
  <p:tag name="KSO_WM_UNIT_FILL_FORE_SCHEMECOLOR_INDEX" val="14"/>
  <p:tag name="KSO_WM_UNIT_FILL_TYPE" val="1"/>
  <p:tag name="KSO_WM_UNIT_TEXT_FILL_FORE_SCHEMECOLOR_INDEX" val="2"/>
  <p:tag name="KSO_WM_UNIT_TEXT_FILL_TYPE" val="1"/>
  <p:tag name="KSO_WM_UNIT_USESOURCEFORMAT_APPLY" val="1"/>
  <p:tag name="KSO_WM_UNIT_DIAGRAM_SCHEMECOLOR_ID" val="4"/>
  <p:tag name="KSO_WM_DIAGRAM_VIRTUALLY_FRAME" val="{&quot;height&quot;:466.77716535433075,&quot;left&quot;:0,&quot;top&quot;:124.37283464566929,&quot;width&quot;:960.0259842519685}"/>
</p:tagLst>
</file>

<file path=ppt/tags/tag5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6498_3*l_h_i*1_4_2"/>
  <p:tag name="KSO_WM_TEMPLATE_CATEGORY" val="diagram"/>
  <p:tag name="KSO_WM_TEMPLATE_INDEX" val="20196498"/>
  <p:tag name="KSO_WM_UNIT_LAYERLEVEL" val="1_1_1"/>
  <p:tag name="KSO_WM_TAG_VERSION" val="1.0"/>
  <p:tag name="KSO_WM_BEAUTIFY_FLAG" val="#wm#"/>
  <p:tag name="KSO_WM_DIAGRAM_GROUP_CODE" val="l1-1"/>
  <p:tag name="KSO_WM_UNIT_COLOR_SCHEME_SHAPE_ID" val="56"/>
  <p:tag name="KSO_WM_UNIT_COLOR_SCHEME_PARENT_PAGE" val="0_3"/>
  <p:tag name="KSO_WM_UNIT_FOIL_COLOR" val="1"/>
  <p:tag name="KSO_WM_UNIT_DIAGRAM_MODELTYPE" val="stripeEnum"/>
  <p:tag name="KSO_WM_UNIT_SUBTYPE" val="b"/>
  <p:tag name="KSO_WM_UNIT_TYPE" val="l_h_i"/>
  <p:tag name="KSO_WM_UNIT_INDEX" val="1_4_2"/>
  <p:tag name="KSO_WM_UNIT_FILL_FORE_SCHEMECOLOR_INDEX" val="14"/>
  <p:tag name="KSO_WM_UNIT_FILL_TYPE" val="1"/>
  <p:tag name="KSO_WM_UNIT_TEXT_FILL_FORE_SCHEMECOLOR_INDEX" val="2"/>
  <p:tag name="KSO_WM_UNIT_TEXT_FILL_TYPE" val="1"/>
  <p:tag name="KSO_WM_UNIT_USESOURCEFORMAT_APPLY" val="1"/>
  <p:tag name="KSO_WM_UNIT_DIAGRAM_SCHEMECOLOR_ID" val="4"/>
  <p:tag name="KSO_WM_DIAGRAM_VIRTUALLY_FRAME" val="{&quot;height&quot;:466.77716535433075,&quot;left&quot;:0,&quot;top&quot;:124.37283464566929,&quot;width&quot;:960.0259842519685}"/>
</p:tagLst>
</file>

<file path=ppt/tags/tag5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6498_3*i*1"/>
  <p:tag name="KSO_WM_TEMPLATE_CATEGORY" val="diagram"/>
  <p:tag name="KSO_WM_TEMPLATE_INDEX" val="20196498"/>
  <p:tag name="KSO_WM_UNIT_LAYERLEVEL" val="1"/>
  <p:tag name="KSO_WM_TAG_VERSION" val="1.0"/>
  <p:tag name="KSO_WM_BEAUTIFY_FLAG" val="#wm#"/>
  <p:tag name="KSO_WM_DIAGRAM_GROUP_CODE" val="l1-1"/>
  <p:tag name="KSO_WM_UNIT_TYPE" val="i"/>
  <p:tag name="KSO_WM_UNIT_INDEX" val="1"/>
  <p:tag name="KSO_WM_UNIT_COLOR_SCHEME_SHAPE_ID" val="238"/>
  <p:tag name="KSO_WM_UNIT_COLOR_SCHEME_PARENT_PAGE" val="0_3"/>
  <p:tag name="KSO_WM_UNIT_FOIL_COLOR" val="1"/>
  <p:tag name="KSO_WM_UNIT_FILL_FORE_SCHEMECOLOR_INDEX" val="14"/>
  <p:tag name="KSO_WM_UNIT_FILL_TYPE" val="1"/>
  <p:tag name="KSO_WM_UNIT_TEXT_FILL_FORE_SCHEMECOLOR_INDEX" val="14"/>
  <p:tag name="KSO_WM_UNIT_TEXT_FILL_TYPE" val="1"/>
  <p:tag name="KSO_WM_UNIT_USESOURCEFORMAT_APPLY" val="1"/>
</p:tagLst>
</file>

<file path=ppt/tags/tag598.xml><?xml version="1.0" encoding="utf-8"?>
<p:tagLst xmlns:p="http://schemas.openxmlformats.org/presentationml/2006/main">
  <p:tag name="KSO_WM_UNIT_TEXT_PART_ID_V2" val="a-4-1"/>
  <p:tag name="KSO_WM_UNIT_HIGHLIGHT" val="0"/>
  <p:tag name="KSO_WM_UNIT_COMPATIBLE" val="0"/>
  <p:tag name="KSO_WM_UNIT_DIAGRAM_ISNUMVISUAL" val="0"/>
  <p:tag name="KSO_WM_UNIT_DIAGRAM_ISREFERUNIT" val="0"/>
  <p:tag name="KSO_WM_UNIT_ID" val="diagram20196498_3*a*1"/>
  <p:tag name="KSO_WM_TEMPLATE_CATEGORY" val="diagram"/>
  <p:tag name="KSO_WM_TEMPLATE_INDEX" val="20196498"/>
  <p:tag name="KSO_WM_UNIT_LAYERLEVEL" val="1"/>
  <p:tag name="KSO_WM_TAG_VERSION" val="1.0"/>
  <p:tag name="KSO_WM_BEAUTIFY_FLAG" val="#wm#"/>
  <p:tag name="KSO_WM_UNIT_ISCONTENTSTITLE" val="0"/>
  <p:tag name="KSO_WM_UNIT_PRESET_TEXT" val="单击此处可添加大标题内容"/>
  <p:tag name="KSO_WM_UNIT_NOCLEAR" val="0"/>
  <p:tag name="KSO_WM_UNIT_VALUE" val="25"/>
  <p:tag name="KSO_WM_DIAGRAM_GROUP_CODE" val="l1-1"/>
  <p:tag name="KSO_WM_UNIT_TYPE" val="a"/>
  <p:tag name="KSO_WM_UNIT_INDEX" val="1"/>
  <p:tag name="KSO_WM_UNIT_COLOR_SCHEME_SHAPE_ID" val="53"/>
  <p:tag name="KSO_WM_UNIT_COLOR_SCHEME_PARENT_PAGE" val="0_3"/>
  <p:tag name="KSO_WM_UNIT_TEXT_FILL_FORE_SCHEMECOLOR_INDEX" val="13"/>
  <p:tag name="KSO_WM_UNIT_TEXT_FILL_TYPE" val="1"/>
  <p:tag name="KSO_WM_UNIT_USESOURCEFORMAT_APPLY" val="1"/>
</p:tagLst>
</file>

<file path=ppt/tags/tag5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6498_3*l_h_i*1_3_1"/>
  <p:tag name="KSO_WM_TEMPLATE_CATEGORY" val="diagram"/>
  <p:tag name="KSO_WM_TEMPLATE_INDEX" val="20196498"/>
  <p:tag name="KSO_WM_UNIT_LAYERLEVEL" val="1_1_1"/>
  <p:tag name="KSO_WM_TAG_VERSION" val="1.0"/>
  <p:tag name="KSO_WM_BEAUTIFY_FLAG" val="#wm#"/>
  <p:tag name="KSO_WM_DIAGRAM_GROUP_CODE" val="l1-1"/>
  <p:tag name="KSO_WM_UNIT_TYPE" val="l_h_i"/>
  <p:tag name="KSO_WM_UNIT_INDEX" val="1_3_1"/>
  <p:tag name="KSO_WM_UNIT_COLOR_SCHEME_SHAPE_ID" val="240"/>
  <p:tag name="KSO_WM_UNIT_COLOR_SCHEME_PARENT_PAGE" val="0_3"/>
  <p:tag name="KSO_WM_UNIT_DECOLORIZATION" val="1"/>
  <p:tag name="KSO_WM_UNIT_DIAGRAM_MODELTYPE" val="stripeEnum"/>
  <p:tag name="KSO_WM_UNIT_LINE_FORE_SCHEMECOLOR_INDEX" val="14"/>
  <p:tag name="KSO_WM_UNIT_LINE_FILL_TYPE" val="2"/>
  <p:tag name="KSO_WM_UNIT_USESOURCEFORMAT_APPLY" val="1"/>
  <p:tag name="KSO_WM_UNIT_DIAGRAM_SCHEMECOLOR_ID" val="4"/>
  <p:tag name="KSO_WM_DIAGRAM_VIRTUALLY_FRAME" val="{&quot;height&quot;:466.77716535433075,&quot;left&quot;:0,&quot;top&quot;:124.37283464566929,&quot;width&quot;:960.0259842519685}"/>
</p:tagLst>
</file>

<file path=ppt/tags/tag6.xml><?xml version="1.0" encoding="utf-8"?>
<p:tagLst xmlns:p="http://schemas.openxmlformats.org/presentationml/2006/main">
  <p:tag name="KSO_WM_DIAGRAM_VIRTUALLY_FRAME" val="{&quot;height&quot;:260.35,&quot;left&quot;:55.75,&quot;top&quot;:212.7,&quot;width&quot;:839.4}"/>
</p:tagLst>
</file>

<file path=ppt/tags/tag60.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i"/>
  <p:tag name="KSO_WM_UNIT_INDEX" val="1_6"/>
  <p:tag name="KSO_WM_UNIT_ID" val="diagram160193_2*m_i*1_6"/>
  <p:tag name="KSO_WM_UNIT_LAYERLEVEL" val="1_1"/>
  <p:tag name="KSO_WM_DIAGRAM_GROUP_CODE" val="m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2"/>
  <p:tag name="KSO_WM_UNIT_TEXT_FILL_TYPE" val="1"/>
  <p:tag name="KSO_WM_UNIT_USESOURCEFORMAT_APPLY" val="1"/>
</p:tagLst>
</file>

<file path=ppt/tags/tag6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6498_3*l_h_i*1_4_1"/>
  <p:tag name="KSO_WM_TEMPLATE_CATEGORY" val="diagram"/>
  <p:tag name="KSO_WM_TEMPLATE_INDEX" val="20196498"/>
  <p:tag name="KSO_WM_UNIT_LAYERLEVEL" val="1_1_1"/>
  <p:tag name="KSO_WM_TAG_VERSION" val="1.0"/>
  <p:tag name="KSO_WM_BEAUTIFY_FLAG" val="#wm#"/>
  <p:tag name="KSO_WM_DIAGRAM_GROUP_CODE" val="l1-1"/>
  <p:tag name="KSO_WM_UNIT_TYPE" val="l_h_i"/>
  <p:tag name="KSO_WM_UNIT_INDEX" val="1_4_1"/>
  <p:tag name="KSO_WM_UNIT_COLOR_SCHEME_SHAPE_ID" val="102"/>
  <p:tag name="KSO_WM_UNIT_COLOR_SCHEME_PARENT_PAGE" val="0_3"/>
  <p:tag name="KSO_WM_UNIT_DECOLORIZATION" val="1"/>
  <p:tag name="KSO_WM_UNIT_DIAGRAM_MODELTYPE" val="stripeEnum"/>
  <p:tag name="KSO_WM_UNIT_LINE_FORE_SCHEMECOLOR_INDEX" val="14"/>
  <p:tag name="KSO_WM_UNIT_LINE_FILL_TYPE" val="2"/>
  <p:tag name="KSO_WM_UNIT_USESOURCEFORMAT_APPLY" val="1"/>
  <p:tag name="KSO_WM_UNIT_DIAGRAM_SCHEMECOLOR_ID" val="4"/>
  <p:tag name="KSO_WM_DIAGRAM_VIRTUALLY_FRAME" val="{&quot;height&quot;:466.77716535433075,&quot;left&quot;:0,&quot;top&quot;:124.37283464566929,&quot;width&quot;:960.0259842519685}"/>
</p:tagLst>
</file>

<file path=ppt/tags/tag6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6498_3*l_h_i*1_2_1"/>
  <p:tag name="KSO_WM_TEMPLATE_CATEGORY" val="diagram"/>
  <p:tag name="KSO_WM_TEMPLATE_INDEX" val="20196498"/>
  <p:tag name="KSO_WM_UNIT_LAYERLEVEL" val="1_1_1"/>
  <p:tag name="KSO_WM_TAG_VERSION" val="1.0"/>
  <p:tag name="KSO_WM_BEAUTIFY_FLAG" val="#wm#"/>
  <p:tag name="KSO_WM_DIAGRAM_GROUP_CODE" val="l1-1"/>
  <p:tag name="KSO_WM_UNIT_TYPE" val="l_h_i"/>
  <p:tag name="KSO_WM_UNIT_INDEX" val="1_2_1"/>
  <p:tag name="KSO_WM_UNIT_COLOR_SCHEME_SHAPE_ID" val="3"/>
  <p:tag name="KSO_WM_UNIT_COLOR_SCHEME_PARENT_PAGE" val="0_3"/>
  <p:tag name="KSO_WM_UNIT_DECOLORIZATION" val="1"/>
  <p:tag name="KSO_WM_UNIT_DIAGRAM_MODELTYPE" val="stripeEnum"/>
  <p:tag name="KSO_WM_UNIT_LINE_FORE_SCHEMECOLOR_INDEX" val="14"/>
  <p:tag name="KSO_WM_UNIT_LINE_FILL_TYPE" val="2"/>
  <p:tag name="KSO_WM_UNIT_USESOURCEFORMAT_APPLY" val="1"/>
  <p:tag name="KSO_WM_UNIT_DIAGRAM_SCHEMECOLOR_ID" val="4"/>
  <p:tag name="KSO_WM_DIAGRAM_VIRTUALLY_FRAME" val="{&quot;height&quot;:466.77716535433075,&quot;left&quot;:0,&quot;top&quot;:124.37283464566929,&quot;width&quot;:960.0259842519685}"/>
</p:tagLst>
</file>

<file path=ppt/tags/tag602.xml><?xml version="1.0" encoding="utf-8"?>
<p:tagLst xmlns:p="http://schemas.openxmlformats.org/presentationml/2006/main">
  <p:tag name="KSO_WM_UNIT_TEXT_PART_ID_V2" val="c-1-1"/>
  <p:tag name="KSO_WM_UNIT_HIGHLIGHT" val="0"/>
  <p:tag name="KSO_WM_UNIT_COMPATIBLE" val="0"/>
  <p:tag name="KSO_WM_UNIT_DIAGRAM_ISNUMVISUAL" val="0"/>
  <p:tag name="KSO_WM_UNIT_DIAGRAM_ISREFERUNIT" val="0"/>
  <p:tag name="KSO_WM_UNIT_ID" val="diagram20196498_3*l_h_a*1_1_1"/>
  <p:tag name="KSO_WM_TEMPLATE_CATEGORY" val="diagram"/>
  <p:tag name="KSO_WM_TEMPLATE_INDEX" val="20196498"/>
  <p:tag name="KSO_WM_UNIT_LAYERLEVEL" val="1_1_1"/>
  <p:tag name="KSO_WM_TAG_VERSION" val="1.0"/>
  <p:tag name="KSO_WM_BEAUTIFY_FLAG" val="#wm#"/>
  <p:tag name="KSO_WM_UNIT_ISCONTENTSTITLE" val="0"/>
  <p:tag name="KSO_WM_UNIT_PRESET_TEXT" val="单击添加小标题"/>
  <p:tag name="KSO_WM_UNIT_NOCLEAR" val="0"/>
  <p:tag name="KSO_WM_UNIT_VALUE" val="11"/>
  <p:tag name="KSO_WM_DIAGRAM_GROUP_CODE" val="l1-1"/>
  <p:tag name="KSO_WM_UNIT_TYPE" val="l_h_a"/>
  <p:tag name="KSO_WM_UNIT_INDEX" val="1_1_1"/>
  <p:tag name="KSO_WM_UNIT_COLOR_SCHEME_SHAPE_ID" val="87"/>
  <p:tag name="KSO_WM_UNIT_COLOR_SCHEME_PARENT_PAGE" val="0_3"/>
  <p:tag name="KSO_WM_UNIT_DIAGRAM_MODELTYPE" val="stripeEnum"/>
  <p:tag name="KSO_WM_UNIT_TEXT_FILL_FORE_SCHEMECOLOR_INDEX" val="13"/>
  <p:tag name="KSO_WM_UNIT_TEXT_FILL_TYPE" val="1"/>
  <p:tag name="KSO_WM_UNIT_USESOURCEFORMAT_APPLY" val="1"/>
  <p:tag name="KSO_WM_UNIT_DIAGRAM_SCHEMECOLOR_ID" val="4"/>
  <p:tag name="KSO_WM_DIAGRAM_VIRTUALLY_FRAME" val="{&quot;height&quot;:466.77716535433075,&quot;left&quot;:0,&quot;top&quot;:124.37283464566929,&quot;width&quot;:960.0259842519685}"/>
</p:tagLst>
</file>

<file path=ppt/tags/tag603.xml><?xml version="1.0" encoding="utf-8"?>
<p:tagLst xmlns:p="http://schemas.openxmlformats.org/presentationml/2006/main">
  <p:tag name="KSO_WM_UNIT_TEXT_PART_ID_V2" val="d-1-1"/>
  <p:tag name="KSO_WM_UNIT_HIGHLIGHT" val="0"/>
  <p:tag name="KSO_WM_UNIT_COMPATIBLE" val="0"/>
  <p:tag name="KSO_WM_UNIT_DIAGRAM_ISNUMVISUAL" val="0"/>
  <p:tag name="KSO_WM_UNIT_DIAGRAM_ISREFERUNIT" val="0"/>
  <p:tag name="KSO_WM_UNIT_ID" val="diagram20196498_3*l_h_f*1_1_1"/>
  <p:tag name="KSO_WM_TEMPLATE_CATEGORY" val="diagram"/>
  <p:tag name="KSO_WM_TEMPLATE_INDEX" val="20196498"/>
  <p:tag name="KSO_WM_UNIT_LAYERLEVEL" val="1_1_1"/>
  <p:tag name="KSO_WM_TAG_VERSION" val="1.0"/>
  <p:tag name="KSO_WM_BEAUTIFY_FLAG" val="#wm#"/>
  <p:tag name="KSO_WM_UNIT_PRESET_TEXT" val="点击此处添加正文，文字是您思想的提炼。"/>
  <p:tag name="KSO_WM_UNIT_NOCLEAR" val="0"/>
  <p:tag name="KSO_WM_UNIT_VALUE" val="26"/>
  <p:tag name="KSO_WM_DIAGRAM_GROUP_CODE" val="l1-1"/>
  <p:tag name="KSO_WM_UNIT_TYPE" val="l_h_f"/>
  <p:tag name="KSO_WM_UNIT_INDEX" val="1_1_1"/>
  <p:tag name="KSO_WM_UNIT_COLOR_SCHEME_SHAPE_ID" val="148"/>
  <p:tag name="KSO_WM_UNIT_COLOR_SCHEME_PARENT_PAGE" val="0_3"/>
  <p:tag name="KSO_WM_UNIT_DIAGRAM_MODELTYPE" val="stripeEnum"/>
  <p:tag name="KSO_WM_UNIT_TEXT_FILL_FORE_SCHEMECOLOR_INDEX" val="13"/>
  <p:tag name="KSO_WM_UNIT_TEXT_FILL_TYPE" val="1"/>
  <p:tag name="KSO_WM_UNIT_USESOURCEFORMAT_APPLY" val="1"/>
  <p:tag name="KSO_WM_UNIT_DIAGRAM_SCHEMECOLOR_ID" val="4"/>
  <p:tag name="KSO_WM_DIAGRAM_VIRTUALLY_FRAME" val="{&quot;height&quot;:466.77716535433075,&quot;left&quot;:0,&quot;top&quot;:124.37283464566929,&quot;width&quot;:960.0259842519685}"/>
</p:tagLst>
</file>

<file path=ppt/tags/tag6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6498_3*l_h_i*1_1_2"/>
  <p:tag name="KSO_WM_TEMPLATE_CATEGORY" val="diagram"/>
  <p:tag name="KSO_WM_TEMPLATE_INDEX" val="20196498"/>
  <p:tag name="KSO_WM_UNIT_LAYERLEVEL" val="1_1_1"/>
  <p:tag name="KSO_WM_TAG_VERSION" val="1.0"/>
  <p:tag name="KSO_WM_BEAUTIFY_FLAG" val="#wm#"/>
  <p:tag name="KSO_WM_DIAGRAM_GROUP_CODE" val="l1-1"/>
  <p:tag name="KSO_WM_UNIT_COLOR_SCHEME_SHAPE_ID" val="51"/>
  <p:tag name="KSO_WM_UNIT_COLOR_SCHEME_PARENT_PAGE" val="0_3"/>
  <p:tag name="KSO_WM_UNIT_FOIL_COLOR" val="1"/>
  <p:tag name="KSO_WM_UNIT_DIAGRAM_MODELTYPE" val="stripeEnum"/>
  <p:tag name="KSO_WM_UNIT_SUBTYPE" val="e"/>
  <p:tag name="KSO_WM_UNIT_TYPE" val="l_h_i"/>
  <p:tag name="KSO_WM_UNIT_INDEX" val="1_1_2"/>
  <p:tag name="KSO_WM_UNIT_FILL_FORE_SCHEMECOLOR_INDEX" val="14"/>
  <p:tag name="KSO_WM_UNIT_FILL_TYPE" val="1"/>
  <p:tag name="KSO_WM_UNIT_LINE_FORE_SCHEMECOLOR_INDEX" val="14"/>
  <p:tag name="KSO_WM_UNIT_LINE_FILL_TYPE" val="2"/>
  <p:tag name="KSO_WM_UNIT_TEXT_FILL_FORE_SCHEMECOLOR_INDEX" val="14"/>
  <p:tag name="KSO_WM_UNIT_TEXT_FILL_TYPE" val="1"/>
  <p:tag name="KSO_WM_UNIT_USESOURCEFORMAT_APPLY" val="1"/>
  <p:tag name="KSO_WM_UNIT_DIAGRAM_SCHEMECOLOR_ID" val="4"/>
  <p:tag name="KSO_WM_DIAGRAM_VIRTUALLY_FRAME" val="{&quot;height&quot;:466.77716535433075,&quot;left&quot;:0,&quot;top&quot;:124.37283464566929,&quot;width&quot;:960.0259842519685}"/>
</p:tagLst>
</file>

<file path=ppt/tags/tag6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6498_3*l_h_i*1_1_3"/>
  <p:tag name="KSO_WM_TEMPLATE_CATEGORY" val="diagram"/>
  <p:tag name="KSO_WM_TEMPLATE_INDEX" val="20196498"/>
  <p:tag name="KSO_WM_UNIT_LAYERLEVEL" val="1_1_1"/>
  <p:tag name="KSO_WM_TAG_VERSION" val="1.0"/>
  <p:tag name="KSO_WM_BEAUTIFY_FLAG" val="#wm#"/>
  <p:tag name="KSO_WM_DIAGRAM_GROUP_CODE" val="l1-1"/>
  <p:tag name="KSO_WM_UNIT_COLOR_SCHEME_SHAPE_ID" val="31"/>
  <p:tag name="KSO_WM_UNIT_COLOR_SCHEME_PARENT_PAGE" val="0_3"/>
  <p:tag name="KSO_WM_UNIT_DIAGRAM_MODELTYPE" val="stripeEnum"/>
  <p:tag name="KSO_WM_UNIT_SUBTYPE" val="d"/>
  <p:tag name="KSO_WM_UNIT_TYPE" val="l_h_i"/>
  <p:tag name="KSO_WM_UNIT_INDEX" val="1_1_3"/>
  <p:tag name="KSO_WM_UNIT_TEXT_FILL_FORE_SCHEMECOLOR_INDEX" val="14"/>
  <p:tag name="KSO_WM_UNIT_TEXT_FILL_TYPE" val="1"/>
  <p:tag name="KSO_WM_UNIT_USESOURCEFORMAT_APPLY" val="1"/>
  <p:tag name="KSO_WM_UNIT_DIAGRAM_SCHEMECOLOR_ID" val="4"/>
  <p:tag name="KSO_WM_DIAGRAM_VIRTUALLY_FRAME" val="{&quot;height&quot;:466.77716535433075,&quot;left&quot;:0,&quot;top&quot;:124.37283464566929,&quot;width&quot;:960.0259842519685}"/>
</p:tagLst>
</file>

<file path=ppt/tags/tag606.xml><?xml version="1.0" encoding="utf-8"?>
<p:tagLst xmlns:p="http://schemas.openxmlformats.org/presentationml/2006/main">
  <p:tag name="KSO_WM_UNIT_TEXT_PART_ID_V2" val="c-1-1"/>
  <p:tag name="KSO_WM_UNIT_HIGHLIGHT" val="0"/>
  <p:tag name="KSO_WM_UNIT_COMPATIBLE" val="0"/>
  <p:tag name="KSO_WM_UNIT_DIAGRAM_ISNUMVISUAL" val="0"/>
  <p:tag name="KSO_WM_UNIT_DIAGRAM_ISREFERUNIT" val="0"/>
  <p:tag name="KSO_WM_UNIT_ID" val="diagram20196498_3*l_h_a*1_2_1"/>
  <p:tag name="KSO_WM_TEMPLATE_CATEGORY" val="diagram"/>
  <p:tag name="KSO_WM_TEMPLATE_INDEX" val="20196498"/>
  <p:tag name="KSO_WM_UNIT_LAYERLEVEL" val="1_1_1"/>
  <p:tag name="KSO_WM_TAG_VERSION" val="1.0"/>
  <p:tag name="KSO_WM_BEAUTIFY_FLAG" val="#wm#"/>
  <p:tag name="KSO_WM_UNIT_ISCONTENTSTITLE" val="0"/>
  <p:tag name="KSO_WM_UNIT_PRESET_TEXT" val="单击添加小标题"/>
  <p:tag name="KSO_WM_UNIT_NOCLEAR" val="0"/>
  <p:tag name="KSO_WM_UNIT_VALUE" val="11"/>
  <p:tag name="KSO_WM_DIAGRAM_GROUP_CODE" val="l1-1"/>
  <p:tag name="KSO_WM_UNIT_TYPE" val="l_h_a"/>
  <p:tag name="KSO_WM_UNIT_INDEX" val="1_2_1"/>
  <p:tag name="KSO_WM_UNIT_COLOR_SCHEME_SHAPE_ID" val="164"/>
  <p:tag name="KSO_WM_UNIT_COLOR_SCHEME_PARENT_PAGE" val="0_3"/>
  <p:tag name="KSO_WM_UNIT_DIAGRAM_MODELTYPE" val="stripeEnum"/>
  <p:tag name="KSO_WM_UNIT_TEXT_FILL_FORE_SCHEMECOLOR_INDEX" val="13"/>
  <p:tag name="KSO_WM_UNIT_TEXT_FILL_TYPE" val="1"/>
  <p:tag name="KSO_WM_UNIT_USESOURCEFORMAT_APPLY" val="1"/>
  <p:tag name="KSO_WM_UNIT_DIAGRAM_SCHEMECOLOR_ID" val="4"/>
  <p:tag name="KSO_WM_DIAGRAM_VIRTUALLY_FRAME" val="{&quot;height&quot;:466.77716535433075,&quot;left&quot;:0,&quot;top&quot;:124.37283464566929,&quot;width&quot;:960.0259842519685}"/>
</p:tagLst>
</file>

<file path=ppt/tags/tag607.xml><?xml version="1.0" encoding="utf-8"?>
<p:tagLst xmlns:p="http://schemas.openxmlformats.org/presentationml/2006/main">
  <p:tag name="KSO_WM_UNIT_TEXT_PART_ID_V2" val="d-1-1"/>
  <p:tag name="KSO_WM_UNIT_HIGHLIGHT" val="0"/>
  <p:tag name="KSO_WM_UNIT_COMPATIBLE" val="0"/>
  <p:tag name="KSO_WM_UNIT_DIAGRAM_ISNUMVISUAL" val="0"/>
  <p:tag name="KSO_WM_UNIT_DIAGRAM_ISREFERUNIT" val="0"/>
  <p:tag name="KSO_WM_UNIT_ID" val="diagram20196498_3*l_h_f*1_2_1"/>
  <p:tag name="KSO_WM_TEMPLATE_CATEGORY" val="diagram"/>
  <p:tag name="KSO_WM_TEMPLATE_INDEX" val="20196498"/>
  <p:tag name="KSO_WM_UNIT_LAYERLEVEL" val="1_1_1"/>
  <p:tag name="KSO_WM_TAG_VERSION" val="1.0"/>
  <p:tag name="KSO_WM_BEAUTIFY_FLAG" val="#wm#"/>
  <p:tag name="KSO_WM_UNIT_PRESET_TEXT" val="点击此处添加正文，文字是您思想的提炼。"/>
  <p:tag name="KSO_WM_UNIT_NOCLEAR" val="0"/>
  <p:tag name="KSO_WM_UNIT_VALUE" val="26"/>
  <p:tag name="KSO_WM_DIAGRAM_GROUP_CODE" val="l1-1"/>
  <p:tag name="KSO_WM_UNIT_TYPE" val="l_h_f"/>
  <p:tag name="KSO_WM_UNIT_INDEX" val="1_2_1"/>
  <p:tag name="KSO_WM_UNIT_COLOR_SCHEME_SHAPE_ID" val="165"/>
  <p:tag name="KSO_WM_UNIT_COLOR_SCHEME_PARENT_PAGE" val="0_3"/>
  <p:tag name="KSO_WM_UNIT_DIAGRAM_MODELTYPE" val="stripeEnum"/>
  <p:tag name="KSO_WM_UNIT_TEXT_FILL_FORE_SCHEMECOLOR_INDEX" val="13"/>
  <p:tag name="KSO_WM_UNIT_TEXT_FILL_TYPE" val="1"/>
  <p:tag name="KSO_WM_UNIT_USESOURCEFORMAT_APPLY" val="1"/>
  <p:tag name="KSO_WM_UNIT_DIAGRAM_SCHEMECOLOR_ID" val="4"/>
  <p:tag name="KSO_WM_DIAGRAM_VIRTUALLY_FRAME" val="{&quot;height&quot;:466.77716535433075,&quot;left&quot;:0,&quot;top&quot;:124.37283464566929,&quot;width&quot;:960.0259842519685}"/>
</p:tagLst>
</file>

<file path=ppt/tags/tag6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6498_3*l_h_i*1_2_3"/>
  <p:tag name="KSO_WM_TEMPLATE_CATEGORY" val="diagram"/>
  <p:tag name="KSO_WM_TEMPLATE_INDEX" val="20196498"/>
  <p:tag name="KSO_WM_UNIT_LAYERLEVEL" val="1_1_1"/>
  <p:tag name="KSO_WM_TAG_VERSION" val="1.0"/>
  <p:tag name="KSO_WM_BEAUTIFY_FLAG" val="#wm#"/>
  <p:tag name="KSO_WM_DIAGRAM_GROUP_CODE" val="l1-1"/>
  <p:tag name="KSO_WM_UNIT_COLOR_SCHEME_SHAPE_ID" val="63"/>
  <p:tag name="KSO_WM_UNIT_COLOR_SCHEME_PARENT_PAGE" val="0_3"/>
  <p:tag name="KSO_WM_UNIT_FOIL_COLOR" val="1"/>
  <p:tag name="KSO_WM_UNIT_DIAGRAM_MODELTYPE" val="stripeEnum"/>
  <p:tag name="KSO_WM_UNIT_SUBTYPE" val="e"/>
  <p:tag name="KSO_WM_UNIT_TYPE" val="l_h_i"/>
  <p:tag name="KSO_WM_UNIT_INDEX" val="1_2_3"/>
  <p:tag name="KSO_WM_UNIT_FILL_FORE_SCHEMECOLOR_INDEX" val="14"/>
  <p:tag name="KSO_WM_UNIT_FILL_TYPE" val="1"/>
  <p:tag name="KSO_WM_UNIT_LINE_FORE_SCHEMECOLOR_INDEX" val="14"/>
  <p:tag name="KSO_WM_UNIT_LINE_FILL_TYPE" val="2"/>
  <p:tag name="KSO_WM_UNIT_TEXT_FILL_FORE_SCHEMECOLOR_INDEX" val="14"/>
  <p:tag name="KSO_WM_UNIT_TEXT_FILL_TYPE" val="1"/>
  <p:tag name="KSO_WM_UNIT_USESOURCEFORMAT_APPLY" val="1"/>
  <p:tag name="KSO_WM_UNIT_DIAGRAM_SCHEMECOLOR_ID" val="4"/>
  <p:tag name="KSO_WM_DIAGRAM_VIRTUALLY_FRAME" val="{&quot;height&quot;:466.77716535433075,&quot;left&quot;:0,&quot;top&quot;:124.37283464566929,&quot;width&quot;:960.0259842519685}"/>
</p:tagLst>
</file>

<file path=ppt/tags/tag6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6498_3*l_h_i*1_2_4"/>
  <p:tag name="KSO_WM_TEMPLATE_CATEGORY" val="diagram"/>
  <p:tag name="KSO_WM_TEMPLATE_INDEX" val="20196498"/>
  <p:tag name="KSO_WM_UNIT_LAYERLEVEL" val="1_1_1"/>
  <p:tag name="KSO_WM_TAG_VERSION" val="1.0"/>
  <p:tag name="KSO_WM_BEAUTIFY_FLAG" val="#wm#"/>
  <p:tag name="KSO_WM_DIAGRAM_GROUP_CODE" val="l1-1"/>
  <p:tag name="KSO_WM_UNIT_COLOR_SCHEME_SHAPE_ID" val="32"/>
  <p:tag name="KSO_WM_UNIT_COLOR_SCHEME_PARENT_PAGE" val="0_3"/>
  <p:tag name="KSO_WM_UNIT_DIAGRAM_MODELTYPE" val="stripeEnum"/>
  <p:tag name="KSO_WM_UNIT_SUBTYPE" val="d"/>
  <p:tag name="KSO_WM_UNIT_TYPE" val="l_h_i"/>
  <p:tag name="KSO_WM_UNIT_INDEX" val="1_2_4"/>
  <p:tag name="KSO_WM_UNIT_TEXT_FILL_FORE_SCHEMECOLOR_INDEX" val="14"/>
  <p:tag name="KSO_WM_UNIT_TEXT_FILL_TYPE" val="1"/>
  <p:tag name="KSO_WM_UNIT_USESOURCEFORMAT_APPLY" val="1"/>
  <p:tag name="KSO_WM_UNIT_DIAGRAM_SCHEMECOLOR_ID" val="4"/>
  <p:tag name="KSO_WM_DIAGRAM_VIRTUALLY_FRAME" val="{&quot;height&quot;:466.77716535433075,&quot;left&quot;:0,&quot;top&quot;:124.37283464566929,&quot;width&quot;:960.0259842519685}"/>
</p:tagLst>
</file>

<file path=ppt/tags/tag61.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i"/>
  <p:tag name="KSO_WM_UNIT_INDEX" val="1_7"/>
  <p:tag name="KSO_WM_UNIT_ID" val="diagram160193_2*m_i*1_7"/>
  <p:tag name="KSO_WM_UNIT_LAYERLEVEL" val="1_1"/>
  <p:tag name="KSO_WM_DIAGRAM_GROUP_CODE" val="m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2"/>
  <p:tag name="KSO_WM_UNIT_TEXT_FILL_TYPE" val="1"/>
  <p:tag name="KSO_WM_UNIT_USESOURCEFORMAT_APPLY" val="1"/>
</p:tagLst>
</file>

<file path=ppt/tags/tag610.xml><?xml version="1.0" encoding="utf-8"?>
<p:tagLst xmlns:p="http://schemas.openxmlformats.org/presentationml/2006/main">
  <p:tag name="KSO_WM_UNIT_TEXT_PART_ID_V2" val="c-1-1"/>
  <p:tag name="KSO_WM_UNIT_HIGHLIGHT" val="0"/>
  <p:tag name="KSO_WM_UNIT_COMPATIBLE" val="0"/>
  <p:tag name="KSO_WM_UNIT_DIAGRAM_ISNUMVISUAL" val="0"/>
  <p:tag name="KSO_WM_UNIT_DIAGRAM_ISREFERUNIT" val="0"/>
  <p:tag name="KSO_WM_UNIT_ID" val="diagram20196498_3*l_h_a*1_3_1"/>
  <p:tag name="KSO_WM_TEMPLATE_CATEGORY" val="diagram"/>
  <p:tag name="KSO_WM_TEMPLATE_INDEX" val="20196498"/>
  <p:tag name="KSO_WM_UNIT_LAYERLEVEL" val="1_1_1"/>
  <p:tag name="KSO_WM_TAG_VERSION" val="1.0"/>
  <p:tag name="KSO_WM_BEAUTIFY_FLAG" val="#wm#"/>
  <p:tag name="KSO_WM_UNIT_ISCONTENTSTITLE" val="0"/>
  <p:tag name="KSO_WM_UNIT_PRESET_TEXT" val="单击添加小标题"/>
  <p:tag name="KSO_WM_UNIT_NOCLEAR" val="0"/>
  <p:tag name="KSO_WM_UNIT_VALUE" val="11"/>
  <p:tag name="KSO_WM_DIAGRAM_GROUP_CODE" val="l1-1"/>
  <p:tag name="KSO_WM_UNIT_TYPE" val="l_h_a"/>
  <p:tag name="KSO_WM_UNIT_INDEX" val="1_3_1"/>
  <p:tag name="KSO_WM_UNIT_COLOR_SCHEME_SHAPE_ID" val="184"/>
  <p:tag name="KSO_WM_UNIT_COLOR_SCHEME_PARENT_PAGE" val="0_3"/>
  <p:tag name="KSO_WM_UNIT_DIAGRAM_MODELTYPE" val="stripeEnum"/>
  <p:tag name="KSO_WM_UNIT_TEXT_FILL_FORE_SCHEMECOLOR_INDEX" val="13"/>
  <p:tag name="KSO_WM_UNIT_TEXT_FILL_TYPE" val="1"/>
  <p:tag name="KSO_WM_UNIT_USESOURCEFORMAT_APPLY" val="1"/>
  <p:tag name="KSO_WM_UNIT_DIAGRAM_SCHEMECOLOR_ID" val="4"/>
  <p:tag name="KSO_WM_DIAGRAM_VIRTUALLY_FRAME" val="{&quot;height&quot;:466.77716535433075,&quot;left&quot;:0,&quot;top&quot;:124.37283464566929,&quot;width&quot;:960.0259842519685}"/>
</p:tagLst>
</file>

<file path=ppt/tags/tag611.xml><?xml version="1.0" encoding="utf-8"?>
<p:tagLst xmlns:p="http://schemas.openxmlformats.org/presentationml/2006/main">
  <p:tag name="KSO_WM_UNIT_TEXT_PART_ID_V2" val="d-1-1"/>
  <p:tag name="KSO_WM_UNIT_HIGHLIGHT" val="0"/>
  <p:tag name="KSO_WM_UNIT_COMPATIBLE" val="0"/>
  <p:tag name="KSO_WM_UNIT_DIAGRAM_ISNUMVISUAL" val="0"/>
  <p:tag name="KSO_WM_UNIT_DIAGRAM_ISREFERUNIT" val="0"/>
  <p:tag name="KSO_WM_UNIT_ID" val="diagram20196498_3*l_h_f*1_3_1"/>
  <p:tag name="KSO_WM_TEMPLATE_CATEGORY" val="diagram"/>
  <p:tag name="KSO_WM_TEMPLATE_INDEX" val="20196498"/>
  <p:tag name="KSO_WM_UNIT_LAYERLEVEL" val="1_1_1"/>
  <p:tag name="KSO_WM_TAG_VERSION" val="1.0"/>
  <p:tag name="KSO_WM_BEAUTIFY_FLAG" val="#wm#"/>
  <p:tag name="KSO_WM_UNIT_PRESET_TEXT" val="点击此处添加正文，文字是您思想的提炼。"/>
  <p:tag name="KSO_WM_UNIT_NOCLEAR" val="0"/>
  <p:tag name="KSO_WM_UNIT_VALUE" val="26"/>
  <p:tag name="KSO_WM_DIAGRAM_GROUP_CODE" val="l1-1"/>
  <p:tag name="KSO_WM_UNIT_TYPE" val="l_h_f"/>
  <p:tag name="KSO_WM_UNIT_INDEX" val="1_3_1"/>
  <p:tag name="KSO_WM_UNIT_COLOR_SCHEME_SHAPE_ID" val="185"/>
  <p:tag name="KSO_WM_UNIT_COLOR_SCHEME_PARENT_PAGE" val="0_3"/>
  <p:tag name="KSO_WM_UNIT_DIAGRAM_MODELTYPE" val="stripeEnum"/>
  <p:tag name="KSO_WM_UNIT_TEXT_FILL_FORE_SCHEMECOLOR_INDEX" val="13"/>
  <p:tag name="KSO_WM_UNIT_TEXT_FILL_TYPE" val="1"/>
  <p:tag name="KSO_WM_UNIT_USESOURCEFORMAT_APPLY" val="1"/>
  <p:tag name="KSO_WM_UNIT_DIAGRAM_SCHEMECOLOR_ID" val="4"/>
  <p:tag name="KSO_WM_DIAGRAM_VIRTUALLY_FRAME" val="{&quot;height&quot;:466.77716535433075,&quot;left&quot;:0,&quot;top&quot;:124.37283464566929,&quot;width&quot;:960.0259842519685}"/>
</p:tagLst>
</file>

<file path=ppt/tags/tag6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6498_3*l_h_i*1_3_3"/>
  <p:tag name="KSO_WM_TEMPLATE_CATEGORY" val="diagram"/>
  <p:tag name="KSO_WM_TEMPLATE_INDEX" val="20196498"/>
  <p:tag name="KSO_WM_UNIT_LAYERLEVEL" val="1_1_1"/>
  <p:tag name="KSO_WM_TAG_VERSION" val="1.0"/>
  <p:tag name="KSO_WM_BEAUTIFY_FLAG" val="#wm#"/>
  <p:tag name="KSO_WM_DIAGRAM_GROUP_CODE" val="l1-1"/>
  <p:tag name="KSO_WM_UNIT_COLOR_SCHEME_SHAPE_ID" val="60"/>
  <p:tag name="KSO_WM_UNIT_COLOR_SCHEME_PARENT_PAGE" val="0_3"/>
  <p:tag name="KSO_WM_UNIT_FOIL_COLOR" val="1"/>
  <p:tag name="KSO_WM_UNIT_DIAGRAM_MODELTYPE" val="stripeEnum"/>
  <p:tag name="KSO_WM_UNIT_SUBTYPE" val="e"/>
  <p:tag name="KSO_WM_UNIT_TYPE" val="l_h_i"/>
  <p:tag name="KSO_WM_UNIT_INDEX" val="1_3_3"/>
  <p:tag name="KSO_WM_UNIT_FILL_FORE_SCHEMECOLOR_INDEX" val="14"/>
  <p:tag name="KSO_WM_UNIT_FILL_TYPE" val="1"/>
  <p:tag name="KSO_WM_UNIT_LINE_FORE_SCHEMECOLOR_INDEX" val="14"/>
  <p:tag name="KSO_WM_UNIT_LINE_FILL_TYPE" val="2"/>
  <p:tag name="KSO_WM_UNIT_TEXT_FILL_FORE_SCHEMECOLOR_INDEX" val="14"/>
  <p:tag name="KSO_WM_UNIT_TEXT_FILL_TYPE" val="1"/>
  <p:tag name="KSO_WM_UNIT_USESOURCEFORMAT_APPLY" val="1"/>
  <p:tag name="KSO_WM_UNIT_DIAGRAM_SCHEMECOLOR_ID" val="4"/>
  <p:tag name="KSO_WM_DIAGRAM_VIRTUALLY_FRAME" val="{&quot;height&quot;:466.77716535433075,&quot;left&quot;:0,&quot;top&quot;:124.37283464566929,&quot;width&quot;:960.0259842519685}"/>
</p:tagLst>
</file>

<file path=ppt/tags/tag6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6498_3*l_h_i*1_3_4"/>
  <p:tag name="KSO_WM_TEMPLATE_CATEGORY" val="diagram"/>
  <p:tag name="KSO_WM_TEMPLATE_INDEX" val="20196498"/>
  <p:tag name="KSO_WM_UNIT_LAYERLEVEL" val="1_1_1"/>
  <p:tag name="KSO_WM_TAG_VERSION" val="1.0"/>
  <p:tag name="KSO_WM_BEAUTIFY_FLAG" val="#wm#"/>
  <p:tag name="KSO_WM_DIAGRAM_GROUP_CODE" val="l1-1"/>
  <p:tag name="KSO_WM_UNIT_COLOR_SCHEME_SHAPE_ID" val="33"/>
  <p:tag name="KSO_WM_UNIT_COLOR_SCHEME_PARENT_PAGE" val="0_3"/>
  <p:tag name="KSO_WM_UNIT_DIAGRAM_MODELTYPE" val="stripeEnum"/>
  <p:tag name="KSO_WM_UNIT_SUBTYPE" val="d"/>
  <p:tag name="KSO_WM_UNIT_TYPE" val="l_h_i"/>
  <p:tag name="KSO_WM_UNIT_INDEX" val="1_3_4"/>
  <p:tag name="KSO_WM_UNIT_TEXT_FILL_FORE_SCHEMECOLOR_INDEX" val="14"/>
  <p:tag name="KSO_WM_UNIT_TEXT_FILL_TYPE" val="1"/>
  <p:tag name="KSO_WM_UNIT_USESOURCEFORMAT_APPLY" val="1"/>
  <p:tag name="KSO_WM_UNIT_DIAGRAM_SCHEMECOLOR_ID" val="4"/>
  <p:tag name="KSO_WM_DIAGRAM_VIRTUALLY_FRAME" val="{&quot;height&quot;:466.77716535433075,&quot;left&quot;:0,&quot;top&quot;:124.37283464566929,&quot;width&quot;:960.0259842519685}"/>
</p:tagLst>
</file>

<file path=ppt/tags/tag614.xml><?xml version="1.0" encoding="utf-8"?>
<p:tagLst xmlns:p="http://schemas.openxmlformats.org/presentationml/2006/main">
  <p:tag name="KSO_WM_UNIT_TEXT_PART_ID_V2" val="c-1-1"/>
  <p:tag name="KSO_WM_UNIT_HIGHLIGHT" val="0"/>
  <p:tag name="KSO_WM_UNIT_COMPATIBLE" val="0"/>
  <p:tag name="KSO_WM_UNIT_DIAGRAM_ISNUMVISUAL" val="0"/>
  <p:tag name="KSO_WM_UNIT_DIAGRAM_ISREFERUNIT" val="0"/>
  <p:tag name="KSO_WM_UNIT_ID" val="diagram20196498_3*l_h_a*1_4_1"/>
  <p:tag name="KSO_WM_TEMPLATE_CATEGORY" val="diagram"/>
  <p:tag name="KSO_WM_TEMPLATE_INDEX" val="20196498"/>
  <p:tag name="KSO_WM_UNIT_LAYERLEVEL" val="1_1_1"/>
  <p:tag name="KSO_WM_TAG_VERSION" val="1.0"/>
  <p:tag name="KSO_WM_BEAUTIFY_FLAG" val="#wm#"/>
  <p:tag name="KSO_WM_UNIT_ISCONTENTSTITLE" val="0"/>
  <p:tag name="KSO_WM_UNIT_PRESET_TEXT" val="单击添加小标题"/>
  <p:tag name="KSO_WM_UNIT_NOCLEAR" val="0"/>
  <p:tag name="KSO_WM_UNIT_VALUE" val="11"/>
  <p:tag name="KSO_WM_DIAGRAM_GROUP_CODE" val="l1-1"/>
  <p:tag name="KSO_WM_UNIT_TYPE" val="l_h_a"/>
  <p:tag name="KSO_WM_UNIT_INDEX" val="1_4_1"/>
  <p:tag name="KSO_WM_UNIT_COLOR_SCHEME_SHAPE_ID" val="194"/>
  <p:tag name="KSO_WM_UNIT_COLOR_SCHEME_PARENT_PAGE" val="0_3"/>
  <p:tag name="KSO_WM_UNIT_DIAGRAM_MODELTYPE" val="stripeEnum"/>
  <p:tag name="KSO_WM_UNIT_TEXT_FILL_FORE_SCHEMECOLOR_INDEX" val="13"/>
  <p:tag name="KSO_WM_UNIT_TEXT_FILL_TYPE" val="1"/>
  <p:tag name="KSO_WM_UNIT_USESOURCEFORMAT_APPLY" val="1"/>
  <p:tag name="KSO_WM_UNIT_DIAGRAM_SCHEMECOLOR_ID" val="4"/>
  <p:tag name="KSO_WM_DIAGRAM_VIRTUALLY_FRAME" val="{&quot;height&quot;:466.77716535433075,&quot;left&quot;:0,&quot;top&quot;:124.37283464566929,&quot;width&quot;:960.0259842519685}"/>
</p:tagLst>
</file>

<file path=ppt/tags/tag615.xml><?xml version="1.0" encoding="utf-8"?>
<p:tagLst xmlns:p="http://schemas.openxmlformats.org/presentationml/2006/main">
  <p:tag name="KSO_WM_UNIT_TEXT_PART_ID_V2" val="d-1-1"/>
  <p:tag name="KSO_WM_UNIT_HIGHLIGHT" val="0"/>
  <p:tag name="KSO_WM_UNIT_COMPATIBLE" val="0"/>
  <p:tag name="KSO_WM_UNIT_DIAGRAM_ISNUMVISUAL" val="0"/>
  <p:tag name="KSO_WM_UNIT_DIAGRAM_ISREFERUNIT" val="0"/>
  <p:tag name="KSO_WM_UNIT_ID" val="diagram20196498_3*l_h_f*1_4_1"/>
  <p:tag name="KSO_WM_TEMPLATE_CATEGORY" val="diagram"/>
  <p:tag name="KSO_WM_TEMPLATE_INDEX" val="20196498"/>
  <p:tag name="KSO_WM_UNIT_LAYERLEVEL" val="1_1_1"/>
  <p:tag name="KSO_WM_TAG_VERSION" val="1.0"/>
  <p:tag name="KSO_WM_BEAUTIFY_FLAG" val="#wm#"/>
  <p:tag name="KSO_WM_UNIT_PRESET_TEXT" val="点击此处添加正文，文字是您思想的提炼。"/>
  <p:tag name="KSO_WM_UNIT_NOCLEAR" val="0"/>
  <p:tag name="KSO_WM_UNIT_VALUE" val="26"/>
  <p:tag name="KSO_WM_DIAGRAM_GROUP_CODE" val="l1-1"/>
  <p:tag name="KSO_WM_UNIT_TYPE" val="l_h_f"/>
  <p:tag name="KSO_WM_UNIT_INDEX" val="1_4_1"/>
  <p:tag name="KSO_WM_UNIT_COLOR_SCHEME_SHAPE_ID" val="195"/>
  <p:tag name="KSO_WM_UNIT_COLOR_SCHEME_PARENT_PAGE" val="0_3"/>
  <p:tag name="KSO_WM_UNIT_DIAGRAM_MODELTYPE" val="stripeEnum"/>
  <p:tag name="KSO_WM_UNIT_TEXT_FILL_FORE_SCHEMECOLOR_INDEX" val="13"/>
  <p:tag name="KSO_WM_UNIT_TEXT_FILL_TYPE" val="1"/>
  <p:tag name="KSO_WM_UNIT_USESOURCEFORMAT_APPLY" val="1"/>
  <p:tag name="KSO_WM_UNIT_DIAGRAM_SCHEMECOLOR_ID" val="4"/>
  <p:tag name="KSO_WM_DIAGRAM_VIRTUALLY_FRAME" val="{&quot;height&quot;:466.77716535433075,&quot;left&quot;:0,&quot;top&quot;:124.37283464566929,&quot;width&quot;:960.0259842519685}"/>
</p:tagLst>
</file>

<file path=ppt/tags/tag6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6498_3*l_h_i*1_4_3"/>
  <p:tag name="KSO_WM_TEMPLATE_CATEGORY" val="diagram"/>
  <p:tag name="KSO_WM_TEMPLATE_INDEX" val="20196498"/>
  <p:tag name="KSO_WM_UNIT_LAYERLEVEL" val="1_1_1"/>
  <p:tag name="KSO_WM_TAG_VERSION" val="1.0"/>
  <p:tag name="KSO_WM_BEAUTIFY_FLAG" val="#wm#"/>
  <p:tag name="KSO_WM_DIAGRAM_GROUP_CODE" val="l1-1"/>
  <p:tag name="KSO_WM_UNIT_COLOR_SCHEME_SHAPE_ID" val="59"/>
  <p:tag name="KSO_WM_UNIT_COLOR_SCHEME_PARENT_PAGE" val="0_3"/>
  <p:tag name="KSO_WM_UNIT_FOIL_COLOR" val="1"/>
  <p:tag name="KSO_WM_UNIT_DIAGRAM_MODELTYPE" val="stripeEnum"/>
  <p:tag name="KSO_WM_UNIT_SUBTYPE" val="e"/>
  <p:tag name="KSO_WM_UNIT_TYPE" val="l_h_i"/>
  <p:tag name="KSO_WM_UNIT_INDEX" val="1_4_3"/>
  <p:tag name="KSO_WM_UNIT_FILL_FORE_SCHEMECOLOR_INDEX" val="14"/>
  <p:tag name="KSO_WM_UNIT_FILL_TYPE" val="1"/>
  <p:tag name="KSO_WM_UNIT_LINE_FORE_SCHEMECOLOR_INDEX" val="14"/>
  <p:tag name="KSO_WM_UNIT_LINE_FILL_TYPE" val="2"/>
  <p:tag name="KSO_WM_UNIT_TEXT_FILL_FORE_SCHEMECOLOR_INDEX" val="14"/>
  <p:tag name="KSO_WM_UNIT_TEXT_FILL_TYPE" val="1"/>
  <p:tag name="KSO_WM_UNIT_USESOURCEFORMAT_APPLY" val="1"/>
  <p:tag name="KSO_WM_UNIT_DIAGRAM_SCHEMECOLOR_ID" val="4"/>
  <p:tag name="KSO_WM_DIAGRAM_VIRTUALLY_FRAME" val="{&quot;height&quot;:466.77716535433075,&quot;left&quot;:0,&quot;top&quot;:124.37283464566929,&quot;width&quot;:960.0259842519685}"/>
</p:tagLst>
</file>

<file path=ppt/tags/tag6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6498_3*l_h_i*1_4_4"/>
  <p:tag name="KSO_WM_TEMPLATE_CATEGORY" val="diagram"/>
  <p:tag name="KSO_WM_TEMPLATE_INDEX" val="20196498"/>
  <p:tag name="KSO_WM_UNIT_LAYERLEVEL" val="1_1_1"/>
  <p:tag name="KSO_WM_TAG_VERSION" val="1.0"/>
  <p:tag name="KSO_WM_BEAUTIFY_FLAG" val="#wm#"/>
  <p:tag name="KSO_WM_DIAGRAM_GROUP_CODE" val="l1-1"/>
  <p:tag name="KSO_WM_UNIT_COLOR_SCHEME_SHAPE_ID" val="34"/>
  <p:tag name="KSO_WM_UNIT_COLOR_SCHEME_PARENT_PAGE" val="0_3"/>
  <p:tag name="KSO_WM_UNIT_DIAGRAM_MODELTYPE" val="stripeEnum"/>
  <p:tag name="KSO_WM_UNIT_SUBTYPE" val="d"/>
  <p:tag name="KSO_WM_UNIT_TYPE" val="l_h_i"/>
  <p:tag name="KSO_WM_UNIT_INDEX" val="1_4_4"/>
  <p:tag name="KSO_WM_UNIT_TEXT_FILL_FORE_SCHEMECOLOR_INDEX" val="14"/>
  <p:tag name="KSO_WM_UNIT_TEXT_FILL_TYPE" val="1"/>
  <p:tag name="KSO_WM_UNIT_USESOURCEFORMAT_APPLY" val="1"/>
  <p:tag name="KSO_WM_UNIT_DIAGRAM_SCHEMECOLOR_ID" val="4"/>
  <p:tag name="KSO_WM_DIAGRAM_VIRTUALLY_FRAME" val="{&quot;height&quot;:466.77716535433075,&quot;left&quot;:0,&quot;top&quot;:124.37283464566929,&quot;width&quot;:960.0259842519685}"/>
</p:tagLst>
</file>

<file path=ppt/tags/tag618.xml><?xml version="1.0" encoding="utf-8"?>
<p:tagLst xmlns:p="http://schemas.openxmlformats.org/presentationml/2006/main">
  <p:tag name="KSO_WM_BEAUTIFY_FLAG" val="#wm#"/>
  <p:tag name="KSO_WM_TEMPLATE_CATEGORY" val="diagram"/>
  <p:tag name="KSO_WM_TEMPLATE_INDEX" val="20196498"/>
  <p:tag name="KSO_WM_SLIDE_ID" val="diagram20196498_3"/>
  <p:tag name="KSO_WM_SLIDE_ITEM_CNT" val="4"/>
  <p:tag name="KSO_WM_SLIDE_INDEX" val="3"/>
  <p:tag name="KSO_WM_TAG_VERSION" val="1.0"/>
  <p:tag name="KSO_WM_DIAGRAM_GROUP_CODE" val="l1-1"/>
  <p:tag name="KSO_WM_SLIDE_DIAGTYPE" val="l"/>
  <p:tag name="KSO_WM_SLIDE_LAYOUT" val="a_l"/>
  <p:tag name="KSO_WM_SLIDE_LAYOUT_CNT" val="1_1"/>
  <p:tag name="KSO_WM_SLIDE_TYPE" val="text"/>
  <p:tag name="KSO_WM_SLIDE_SUBTYPE" val="pureTxt"/>
  <p:tag name="KSO_WM_SLIDE_SIZE" val="960.026*409.198"/>
  <p:tag name="KSO_WM_SLIDE_POSITION" val="0*124.373"/>
  <p:tag name="KSO_WM_SLIDE_COLORSCHEME_VERSION" val="3.2"/>
  <p:tag name="KSO_WM_TEMPLATE_SUBCATEGORY" val="0"/>
</p:tagLst>
</file>

<file path=ppt/tags/tag6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344_1*a*1"/>
  <p:tag name="KSO_WM_TEMPLATE_CATEGORY" val="diagram"/>
  <p:tag name="KSO_WM_TEMPLATE_INDEX" val="20201344"/>
  <p:tag name="KSO_WM_UNIT_LAYERLEVEL" val="1"/>
  <p:tag name="KSO_WM_TAG_VERSION" val="1.0"/>
  <p:tag name="KSO_WM_BEAUTIFY_FLAG" val="#wm#"/>
  <p:tag name="KSO_WM_UNIT_ISCONTENTSTITLE" val="0"/>
  <p:tag name="KSO_WM_UNIT_PRESET_TEXT" val="添加标题"/>
  <p:tag name="KSO_WM_UNIT_NOCLEAR" val="0"/>
  <p:tag name="KSO_WM_UNIT_VALUE" val="36"/>
  <p:tag name="KSO_WM_DIAGRAM_GROUP_CODE" val="l1-1"/>
  <p:tag name="KSO_WM_UNIT_TYPE" val="a"/>
  <p:tag name="KSO_WM_UNIT_INDEX" val="1"/>
  <p:tag name="KSO_WM_UNIT_TEXT_FILL_FORE_SCHEMECOLOR_INDEX" val="13"/>
  <p:tag name="KSO_WM_UNIT_TEXT_FILL_TYPE" val="1"/>
  <p:tag name="KSO_WM_UNIT_USESOURCEFORMAT_APPLY" val="1"/>
</p:tagLst>
</file>

<file path=ppt/tags/tag62.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i"/>
  <p:tag name="KSO_WM_UNIT_INDEX" val="1_1"/>
  <p:tag name="KSO_WM_UNIT_ID" val="diagram160193_2*m_i*1_1"/>
  <p:tag name="KSO_WM_UNIT_LAYERLEVEL" val="1_1"/>
  <p:tag name="KSO_WM_DIAGRAM_GROUP_CODE" val="m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2"/>
  <p:tag name="KSO_WM_UNIT_TEXT_FILL_TYPE" val="1"/>
  <p:tag name="KSO_WM_UNIT_USESOURCEFORMAT_APPLY" val="1"/>
</p:tagLst>
</file>

<file path=ppt/tags/tag620.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5"/>
  <p:tag name="KSO_WM_UNIT_ID" val="diagram20202572_1*i*5"/>
  <p:tag name="KSO_WM_TEMPLATE_CATEGORY" val="diagram"/>
  <p:tag name="KSO_WM_TEMPLATE_INDEX" val="20202572"/>
  <p:tag name="KSO_WM_UNIT_LAYERLEVEL" val="1"/>
  <p:tag name="KSO_WM_TAG_VERSION" val="1.0"/>
  <p:tag name="KSO_WM_BEAUTIFY_FLAG" val="#wm#"/>
</p:tagLst>
</file>

<file path=ppt/tags/tag621.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6"/>
  <p:tag name="KSO_WM_UNIT_ID" val="diagram20202572_1*i*6"/>
  <p:tag name="KSO_WM_TEMPLATE_CATEGORY" val="diagram"/>
  <p:tag name="KSO_WM_TEMPLATE_INDEX" val="20202572"/>
  <p:tag name="KSO_WM_UNIT_LAYERLEVEL" val="1"/>
  <p:tag name="KSO_WM_TAG_VERSION" val="1.0"/>
  <p:tag name="KSO_WM_BEAUTIFY_FLAG" val="#wm#"/>
</p:tagLst>
</file>

<file path=ppt/tags/tag622.xml><?xml version="1.0" encoding="utf-8"?>
<p:tagLst xmlns:p="http://schemas.openxmlformats.org/presentationml/2006/main">
  <p:tag name="KSO_WM_BEAUTIFY_FLAG" val="#wm#"/>
  <p:tag name="KSO_WM_TEMPLATE_CATEGORY" val="diagram"/>
  <p:tag name="KSO_WM_TEMPLATE_INDEX" val="20201344"/>
  <p:tag name="KSO_WM_SLIDE_ID" val="diagram20201344_1"/>
  <p:tag name="KSO_WM_TEMPLATE_SUBCATEGORY" val="0"/>
  <p:tag name="KSO_WM_SLIDE_TYPE" val="text"/>
  <p:tag name="KSO_WM_SLIDE_SUBTYPE" val="diag"/>
  <p:tag name="KSO_WM_SLIDE_ITEM_CNT" val="5"/>
  <p:tag name="KSO_WM_SLIDE_INDEX" val="1"/>
  <p:tag name="KSO_WM_SLIDE_SIZE" val="974.118*307.37"/>
  <p:tag name="KSO_WM_SLIDE_POSITION" val="0*172.264"/>
  <p:tag name="KSO_WM_TAG_VERSION" val="1.0"/>
  <p:tag name="KSO_WM_DIAGRAM_GROUP_CODE" val="l1-1"/>
  <p:tag name="KSO_WM_SLIDE_DIAGTYPE" val="l"/>
  <p:tag name="KSO_WM_SLIDE_LAYOUT" val="a_f_l"/>
  <p:tag name="KSO_WM_SLIDE_LAYOUT_CNT" val="1_1_1"/>
</p:tagLst>
</file>

<file path=ppt/tags/tag623.xml><?xml version="1.0" encoding="utf-8"?>
<p:tagLst xmlns:p="http://schemas.openxmlformats.org/presentationml/2006/main">
  <p:tag name="KSO_WM_UNIT_TIMELINE_IDINGROUP" val="1"/>
  <p:tag name="KSO_WM_UNIT_TIMELINE_EMPHASIS_ID" val="1"/>
  <p:tag name="KSO_WM_UNIT_HIGHLIGHT" val="0"/>
  <p:tag name="KSO_WM_UNIT_COMPATIBLE" val="0"/>
  <p:tag name="KSO_WM_UNIT_DIAGRAM_ISNUMVISUAL" val="0"/>
  <p:tag name="KSO_WM_UNIT_DIAGRAM_ISREFERUNIT" val="0"/>
  <p:tag name="KSO_WM_DIAGRAM_GROUP_CODE" val="m1-1"/>
  <p:tag name="KSO_WM_UNIT_TYPE" val="m_i"/>
  <p:tag name="KSO_WM_UNIT_INDEX" val="1_1"/>
  <p:tag name="KSO_WM_UNIT_ID" val="diagram20191579_9*m_i*1_1"/>
  <p:tag name="KSO_WM_TEMPLATE_CATEGORY" val="diagram"/>
  <p:tag name="KSO_WM_TEMPLATE_INDEX" val="20191579"/>
  <p:tag name="KSO_WM_UNIT_LAYERLEVEL" val="1_1"/>
  <p:tag name="KSO_WM_TAG_VERSION" val="1.0"/>
  <p:tag name="KSO_WM_BEAUTIFY_FLAG" val="#wm#"/>
  <p:tag name="KSO_WM_UNIT_LINE_FORE_SCHEMECOLOR_INDEX" val="5"/>
  <p:tag name="KSO_WM_UNIT_LINE_FILL_TYPE" val="2"/>
  <p:tag name="KSO_WM_UNIT_USESOURCEFORMAT_APPLY" val="1"/>
  <p:tag name="KSO_WM_DIAGRAM_VIRTUALLY_FRAME" val="{&quot;height&quot;:480.92055935529004,&quot;left&quot;:0,&quot;top&quot;:170.22944064471,&quot;width&quot;:860.45}"/>
</p:tagLst>
</file>

<file path=ppt/tags/tag624.xml><?xml version="1.0" encoding="utf-8"?>
<p:tagLst xmlns:p="http://schemas.openxmlformats.org/presentationml/2006/main">
  <p:tag name="KSO_WM_UNIT_TIMELINE_IDINGROUP" val="2"/>
  <p:tag name="KSO_WM_UNIT_TIMELINE_EMPHASIS_ID" val="1"/>
  <p:tag name="KSO_WM_UNIT_HIGHLIGHT" val="0"/>
  <p:tag name="KSO_WM_UNIT_COMPATIBLE" val="0"/>
  <p:tag name="KSO_WM_UNIT_DIAGRAM_ISNUMVISUAL" val="0"/>
  <p:tag name="KSO_WM_UNIT_DIAGRAM_ISREFERUNIT" val="0"/>
  <p:tag name="KSO_WM_DIAGRAM_GROUP_CODE" val="m1-1"/>
  <p:tag name="KSO_WM_UNIT_TYPE" val="m_h_i"/>
  <p:tag name="KSO_WM_UNIT_INDEX" val="1_1_1"/>
  <p:tag name="KSO_WM_UNIT_ID" val="diagram20191579_9*m_h_i*1_1_1"/>
  <p:tag name="KSO_WM_TEMPLATE_CATEGORY" val="diagram"/>
  <p:tag name="KSO_WM_TEMPLATE_INDEX" val="20191579"/>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 name="KSO_WM_DIAGRAM_VIRTUALLY_FRAME" val="{&quot;height&quot;:480.92055935529004,&quot;left&quot;:0,&quot;top&quot;:170.22944064471,&quot;width&quot;:860.45}"/>
</p:tagLst>
</file>

<file path=ppt/tags/tag625.xml><?xml version="1.0" encoding="utf-8"?>
<p:tagLst xmlns:p="http://schemas.openxmlformats.org/presentationml/2006/main">
  <p:tag name="KSO_WM_UNIT_TIMELINE_IDINGROUP" val="3"/>
  <p:tag name="KSO_WM_UNIT_TIMELINE_EMPHASIS_ID" val="2"/>
  <p:tag name="KSO_WM_UNIT_HIGHLIGHT" val="0"/>
  <p:tag name="KSO_WM_UNIT_COMPATIBLE" val="0"/>
  <p:tag name="KSO_WM_UNIT_DIAGRAM_ISNUMVISUAL" val="0"/>
  <p:tag name="KSO_WM_UNIT_DIAGRAM_ISREFERUNIT" val="0"/>
  <p:tag name="KSO_WM_DIAGRAM_GROUP_CODE" val="m1-1"/>
  <p:tag name="KSO_WM_UNIT_TYPE" val="m_h_i"/>
  <p:tag name="KSO_WM_UNIT_INDEX" val="1_1_2"/>
  <p:tag name="KSO_WM_UNIT_ID" val="diagram20191579_9*m_h_i*1_1_2"/>
  <p:tag name="KSO_WM_TEMPLATE_CATEGORY" val="diagram"/>
  <p:tag name="KSO_WM_TEMPLATE_INDEX" val="20191579"/>
  <p:tag name="KSO_WM_UNIT_LAYERLEVEL" val="1_1_1"/>
  <p:tag name="KSO_WM_TAG_VERSION" val="1.0"/>
  <p:tag name="KSO_WM_BEAUTIFY_FLAG" val="#wm#"/>
  <p:tag name="KSO_WM_UNIT_LINE_FORE_SCHEMECOLOR_INDEX" val="5"/>
  <p:tag name="KSO_WM_UNIT_LINE_FILL_TYPE" val="2"/>
  <p:tag name="KSO_WM_UNIT_USESOURCEFORMAT_APPLY" val="1"/>
  <p:tag name="KSO_WM_DIAGRAM_VIRTUALLY_FRAME" val="{&quot;height&quot;:480.92055935529004,&quot;left&quot;:0,&quot;top&quot;:170.22944064471,&quot;width&quot;:860.45}"/>
</p:tagLst>
</file>

<file path=ppt/tags/tag626.xml><?xml version="1.0" encoding="utf-8"?>
<p:tagLst xmlns:p="http://schemas.openxmlformats.org/presentationml/2006/main">
  <p:tag name="KSO_WM_UNIT_TIMELINE_IDINGROUP" val="4"/>
  <p:tag name="KSO_WM_UNIT_TIMELINE_EMPHASIS_ID" val="3"/>
  <p:tag name="KSO_WM_UNIT_HIGHLIGHT" val="0"/>
  <p:tag name="KSO_WM_UNIT_COMPATIBLE" val="0"/>
  <p:tag name="KSO_WM_UNIT_DIAGRAM_ISNUMVISUAL" val="0"/>
  <p:tag name="KSO_WM_UNIT_DIAGRAM_ISREFERUNIT" val="0"/>
  <p:tag name="KSO_WM_DIAGRAM_GROUP_CODE" val="m1-1"/>
  <p:tag name="KSO_WM_UNIT_TYPE" val="m_h_i"/>
  <p:tag name="KSO_WM_UNIT_INDEX" val="1_1_3"/>
  <p:tag name="KSO_WM_UNIT_ID" val="diagram20191579_9*m_h_i*1_1_3"/>
  <p:tag name="KSO_WM_TEMPLATE_CATEGORY" val="diagram"/>
  <p:tag name="KSO_WM_TEMPLATE_INDEX" val="20191579"/>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 name="KSO_WM_DIAGRAM_VIRTUALLY_FRAME" val="{&quot;height&quot;:480.92055935529004,&quot;left&quot;:0,&quot;top&quot;:170.22944064471,&quot;width&quot;:860.45}"/>
</p:tagLst>
</file>

<file path=ppt/tags/tag627.xml><?xml version="1.0" encoding="utf-8"?>
<p:tagLst xmlns:p="http://schemas.openxmlformats.org/presentationml/2006/main">
  <p:tag name="KSO_WM_UNIT_TIMELINE_IDINGROUP" val="5"/>
  <p:tag name="KSO_WM_UNIT_TIMELINE_EMPHASIS_ID" val="4"/>
  <p:tag name="KSO_WM_UNIT_ISCONTENTSTITLE" val="0"/>
  <p:tag name="KSO_WM_UNIT_PRESET_TEXT" val="2016"/>
  <p:tag name="KSO_WM_UNIT_NOCLEAR" val="0"/>
  <p:tag name="KSO_WM_UNIT_VALUE" val="2"/>
  <p:tag name="KSO_WM_UNIT_HIGHLIGHT" val="0"/>
  <p:tag name="KSO_WM_UNIT_COMPATIBLE" val="0"/>
  <p:tag name="KSO_WM_UNIT_DIAGRAM_ISNUMVISUAL" val="0"/>
  <p:tag name="KSO_WM_UNIT_DIAGRAM_ISREFERUNIT" val="0"/>
  <p:tag name="KSO_WM_DIAGRAM_GROUP_CODE" val="m1-1"/>
  <p:tag name="KSO_WM_UNIT_TYPE" val="m_h_a"/>
  <p:tag name="KSO_WM_UNIT_INDEX" val="1_1_1"/>
  <p:tag name="KSO_WM_UNIT_ID" val="diagram20191579_9*m_h_a*1_1_1"/>
  <p:tag name="KSO_WM_TEMPLATE_CATEGORY" val="diagram"/>
  <p:tag name="KSO_WM_TEMPLATE_INDEX" val="20191579"/>
  <p:tag name="KSO_WM_UNIT_LAYERLEVEL" val="1_1_1"/>
  <p:tag name="KSO_WM_TAG_VERSION" val="1.0"/>
  <p:tag name="KSO_WM_BEAUTIFY_FLAG" val="#wm#"/>
  <p:tag name="KSO_WM_UNIT_TEXT_FILL_FORE_SCHEMECOLOR_INDEX" val="14"/>
  <p:tag name="KSO_WM_UNIT_TEXT_FILL_TYPE" val="1"/>
  <p:tag name="KSO_WM_UNIT_USESOURCEFORMAT_APPLY" val="1"/>
  <p:tag name="KSO_WM_DIAGRAM_VIRTUALLY_FRAME" val="{&quot;height&quot;:480.92055935529004,&quot;left&quot;:0,&quot;top&quot;:170.22944064471,&quot;width&quot;:860.45}"/>
</p:tagLst>
</file>

<file path=ppt/tags/tag628.xml><?xml version="1.0" encoding="utf-8"?>
<p:tagLst xmlns:p="http://schemas.openxmlformats.org/presentationml/2006/main">
  <p:tag name="KSO_WM_UNIT_TIMELINE_IDINGROUP" val="6"/>
  <p:tag name="KSO_WM_UNIT_TIMELINE_EMPHASIS_ID" val="5"/>
  <p:tag name="KSO_WM_UNIT_ISCONTENTSTITLE" val="0"/>
  <p:tag name="KSO_WM_UNIT_PRESET_TEXT" val="事件内容标题"/>
  <p:tag name="KSO_WM_UNIT_NOCLEAR" val="0"/>
  <p:tag name="KSO_WM_UNIT_VALUE" val="7"/>
  <p:tag name="KSO_WM_UNIT_HIGHLIGHT" val="0"/>
  <p:tag name="KSO_WM_UNIT_COMPATIBLE" val="0"/>
  <p:tag name="KSO_WM_UNIT_DIAGRAM_ISNUMVISUAL" val="0"/>
  <p:tag name="KSO_WM_UNIT_DIAGRAM_ISREFERUNIT" val="0"/>
  <p:tag name="KSO_WM_DIAGRAM_GROUP_CODE" val="m1-1"/>
  <p:tag name="KSO_WM_UNIT_TYPE" val="m_h_h_a"/>
  <p:tag name="KSO_WM_UNIT_INDEX" val="1_1_1_1"/>
  <p:tag name="KSO_WM_UNIT_ID" val="diagram20191579_9*m_h_h_a*1_1_1_1"/>
  <p:tag name="KSO_WM_TEMPLATE_CATEGORY" val="diagram"/>
  <p:tag name="KSO_WM_TEMPLATE_INDEX" val="20191579"/>
  <p:tag name="KSO_WM_UNIT_LAYERLEVEL" val="1_1_1_1"/>
  <p:tag name="KSO_WM_TAG_VERSION" val="1.0"/>
  <p:tag name="KSO_WM_BEAUTIFY_FLAG" val="#wm#"/>
  <p:tag name="KSO_WM_UNIT_TEXT_FILL_FORE_SCHEMECOLOR_INDEX" val="13"/>
  <p:tag name="KSO_WM_UNIT_TEXT_FILL_TYPE" val="1"/>
  <p:tag name="KSO_WM_UNIT_USESOURCEFORMAT_APPLY" val="1"/>
  <p:tag name="KSO_WM_DIAGRAM_VIRTUALLY_FRAME" val="{&quot;height&quot;:480.92055935529004,&quot;left&quot;:0,&quot;top&quot;:170.22944064471,&quot;width&quot;:860.45}"/>
</p:tagLst>
</file>

<file path=ppt/tags/tag629.xml><?xml version="1.0" encoding="utf-8"?>
<p:tagLst xmlns:p="http://schemas.openxmlformats.org/presentationml/2006/main">
  <p:tag name="KSO_WM_UNIT_TIMELINE_IDINGROUP" val="7"/>
  <p:tag name="KSO_WM_UNIT_TIMELINE_EMPHASIS_ID" val="6"/>
  <p:tag name="KSO_WM_UNIT_PRESET_TEXT" val="简单地描述该时间点发生的一些事件"/>
  <p:tag name="KSO_WM_UNIT_NOCLEAR" val="0"/>
  <p:tag name="KSO_WM_UNIT_VALUE" val="24"/>
  <p:tag name="KSO_WM_UNIT_HIGHLIGHT" val="0"/>
  <p:tag name="KSO_WM_UNIT_COMPATIBLE" val="0"/>
  <p:tag name="KSO_WM_UNIT_DIAGRAM_ISNUMVISUAL" val="0"/>
  <p:tag name="KSO_WM_UNIT_DIAGRAM_ISREFERUNIT" val="0"/>
  <p:tag name="KSO_WM_DIAGRAM_GROUP_CODE" val="m1-1"/>
  <p:tag name="KSO_WM_UNIT_TYPE" val="m_h_h_f"/>
  <p:tag name="KSO_WM_UNIT_INDEX" val="1_1_1_1"/>
  <p:tag name="KSO_WM_UNIT_ID" val="diagram20191579_9*m_h_h_f*1_1_1_1"/>
  <p:tag name="KSO_WM_TEMPLATE_CATEGORY" val="diagram"/>
  <p:tag name="KSO_WM_TEMPLATE_INDEX" val="20191579"/>
  <p:tag name="KSO_WM_UNIT_LAYERLEVEL" val="1_1_1_1"/>
  <p:tag name="KSO_WM_TAG_VERSION" val="1.0"/>
  <p:tag name="KSO_WM_BEAUTIFY_FLAG" val="#wm#"/>
  <p:tag name="KSO_WM_UNIT_TEXT_FILL_FORE_SCHEMECOLOR_INDEX" val="13"/>
  <p:tag name="KSO_WM_UNIT_TEXT_FILL_TYPE" val="1"/>
  <p:tag name="KSO_WM_UNIT_USESOURCEFORMAT_APPLY" val="1"/>
  <p:tag name="KSO_WM_DIAGRAM_VIRTUALLY_FRAME" val="{&quot;height&quot;:480.92055935529004,&quot;left&quot;:0,&quot;top&quot;:170.22944064471,&quot;width&quot;:860.45}"/>
</p:tagLst>
</file>

<file path=ppt/tags/tag63.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i"/>
  <p:tag name="KSO_WM_UNIT_INDEX" val="1_2"/>
  <p:tag name="KSO_WM_UNIT_ID" val="diagram160193_2*m_i*1_2"/>
  <p:tag name="KSO_WM_UNIT_LAYERLEVEL" val="1_1"/>
  <p:tag name="KSO_WM_DIAGRAM_GROUP_CODE" val="m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2"/>
  <p:tag name="KSO_WM_UNIT_TEXT_FILL_TYPE" val="1"/>
  <p:tag name="KSO_WM_UNIT_USESOURCEFORMAT_APPLY" val="1"/>
</p:tagLst>
</file>

<file path=ppt/tags/tag630.xml><?xml version="1.0" encoding="utf-8"?>
<p:tagLst xmlns:p="http://schemas.openxmlformats.org/presentationml/2006/main">
  <p:tag name="KSO_WM_UNIT_TIMELINE_IDINGROUP" val="1"/>
  <p:tag name="KSO_WM_UNIT_TIMELINE_EMPHASIS_ID" val="2"/>
  <p:tag name="KSO_WM_UNIT_HIGHLIGHT" val="0"/>
  <p:tag name="KSO_WM_UNIT_COMPATIBLE" val="0"/>
  <p:tag name="KSO_WM_UNIT_DIAGRAM_ISNUMVISUAL" val="0"/>
  <p:tag name="KSO_WM_UNIT_DIAGRAM_ISREFERUNIT" val="0"/>
  <p:tag name="KSO_WM_DIAGRAM_GROUP_CODE" val="m1-1"/>
  <p:tag name="KSO_WM_UNIT_TYPE" val="m_i"/>
  <p:tag name="KSO_WM_UNIT_INDEX" val="1_2"/>
  <p:tag name="KSO_WM_UNIT_ID" val="diagram20191579_9*m_i*1_2"/>
  <p:tag name="KSO_WM_TEMPLATE_CATEGORY" val="diagram"/>
  <p:tag name="KSO_WM_TEMPLATE_INDEX" val="20191579"/>
  <p:tag name="KSO_WM_UNIT_LAYERLEVEL" val="1_1"/>
  <p:tag name="KSO_WM_TAG_VERSION" val="1.0"/>
  <p:tag name="KSO_WM_BEAUTIFY_FLAG" val="#wm#"/>
  <p:tag name="KSO_WM_UNIT_LINE_FORE_SCHEMECOLOR_INDEX" val="6"/>
  <p:tag name="KSO_WM_UNIT_LINE_FILL_TYPE" val="2"/>
  <p:tag name="KSO_WM_UNIT_USESOURCEFORMAT_APPLY" val="1"/>
  <p:tag name="KSO_WM_DIAGRAM_VIRTUALLY_FRAME" val="{&quot;height&quot;:480.92055935529004,&quot;left&quot;:0,&quot;top&quot;:170.22944064471,&quot;width&quot;:860.45}"/>
</p:tagLst>
</file>

<file path=ppt/tags/tag631.xml><?xml version="1.0" encoding="utf-8"?>
<p:tagLst xmlns:p="http://schemas.openxmlformats.org/presentationml/2006/main">
  <p:tag name="KSO_WM_UNIT_TIMELINE_IDINGROUP" val="2"/>
  <p:tag name="KSO_WM_UNIT_TIMELINE_EMPHASIS_ID" val="1"/>
  <p:tag name="KSO_WM_UNIT_HIGHLIGHT" val="0"/>
  <p:tag name="KSO_WM_UNIT_COMPATIBLE" val="0"/>
  <p:tag name="KSO_WM_UNIT_DIAGRAM_ISNUMVISUAL" val="0"/>
  <p:tag name="KSO_WM_UNIT_DIAGRAM_ISREFERUNIT" val="0"/>
  <p:tag name="KSO_WM_DIAGRAM_GROUP_CODE" val="m1-1"/>
  <p:tag name="KSO_WM_UNIT_TYPE" val="m_h_i"/>
  <p:tag name="KSO_WM_UNIT_INDEX" val="1_2_1"/>
  <p:tag name="KSO_WM_UNIT_ID" val="diagram20191579_9*m_h_i*1_2_1"/>
  <p:tag name="KSO_WM_TEMPLATE_CATEGORY" val="diagram"/>
  <p:tag name="KSO_WM_TEMPLATE_INDEX" val="20191579"/>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1"/>
  <p:tag name="KSO_WM_DIAGRAM_VIRTUALLY_FRAME" val="{&quot;height&quot;:480.92055935529004,&quot;left&quot;:0,&quot;top&quot;:170.22944064471,&quot;width&quot;:860.45}"/>
</p:tagLst>
</file>

<file path=ppt/tags/tag632.xml><?xml version="1.0" encoding="utf-8"?>
<p:tagLst xmlns:p="http://schemas.openxmlformats.org/presentationml/2006/main">
  <p:tag name="KSO_WM_UNIT_TIMELINE_IDINGROUP" val="3"/>
  <p:tag name="KSO_WM_UNIT_TIMELINE_EMPHASIS_ID" val="2"/>
  <p:tag name="KSO_WM_UNIT_HIGHLIGHT" val="0"/>
  <p:tag name="KSO_WM_UNIT_COMPATIBLE" val="0"/>
  <p:tag name="KSO_WM_UNIT_DIAGRAM_ISNUMVISUAL" val="0"/>
  <p:tag name="KSO_WM_UNIT_DIAGRAM_ISREFERUNIT" val="0"/>
  <p:tag name="KSO_WM_DIAGRAM_GROUP_CODE" val="m1-1"/>
  <p:tag name="KSO_WM_UNIT_TYPE" val="m_h_i"/>
  <p:tag name="KSO_WM_UNIT_INDEX" val="1_2_2"/>
  <p:tag name="KSO_WM_UNIT_ID" val="diagram20191579_9*m_h_i*1_2_2"/>
  <p:tag name="KSO_WM_TEMPLATE_CATEGORY" val="diagram"/>
  <p:tag name="KSO_WM_TEMPLATE_INDEX" val="20191579"/>
  <p:tag name="KSO_WM_UNIT_LAYERLEVEL" val="1_1_1"/>
  <p:tag name="KSO_WM_TAG_VERSION" val="1.0"/>
  <p:tag name="KSO_WM_BEAUTIFY_FLAG" val="#wm#"/>
  <p:tag name="KSO_WM_UNIT_LINE_FORE_SCHEMECOLOR_INDEX" val="6"/>
  <p:tag name="KSO_WM_UNIT_LINE_FILL_TYPE" val="2"/>
  <p:tag name="KSO_WM_UNIT_USESOURCEFORMAT_APPLY" val="1"/>
  <p:tag name="KSO_WM_DIAGRAM_VIRTUALLY_FRAME" val="{&quot;height&quot;:480.92055935529004,&quot;left&quot;:0,&quot;top&quot;:170.22944064471,&quot;width&quot;:860.45}"/>
</p:tagLst>
</file>

<file path=ppt/tags/tag633.xml><?xml version="1.0" encoding="utf-8"?>
<p:tagLst xmlns:p="http://schemas.openxmlformats.org/presentationml/2006/main">
  <p:tag name="KSO_WM_UNIT_TIMELINE_IDINGROUP" val="4"/>
  <p:tag name="KSO_WM_UNIT_TIMELINE_EMPHASIS_ID" val="3"/>
  <p:tag name="KSO_WM_UNIT_HIGHLIGHT" val="0"/>
  <p:tag name="KSO_WM_UNIT_COMPATIBLE" val="0"/>
  <p:tag name="KSO_WM_UNIT_DIAGRAM_ISNUMVISUAL" val="0"/>
  <p:tag name="KSO_WM_UNIT_DIAGRAM_ISREFERUNIT" val="0"/>
  <p:tag name="KSO_WM_DIAGRAM_GROUP_CODE" val="m1-1"/>
  <p:tag name="KSO_WM_UNIT_TYPE" val="m_h_i"/>
  <p:tag name="KSO_WM_UNIT_INDEX" val="1_2_3"/>
  <p:tag name="KSO_WM_UNIT_ID" val="diagram20191579_9*m_h_i*1_2_3"/>
  <p:tag name="KSO_WM_TEMPLATE_CATEGORY" val="diagram"/>
  <p:tag name="KSO_WM_TEMPLATE_INDEX" val="20191579"/>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1"/>
  <p:tag name="KSO_WM_DIAGRAM_VIRTUALLY_FRAME" val="{&quot;height&quot;:480.92055935529004,&quot;left&quot;:0,&quot;top&quot;:170.22944064471,&quot;width&quot;:860.45}"/>
</p:tagLst>
</file>

<file path=ppt/tags/tag634.xml><?xml version="1.0" encoding="utf-8"?>
<p:tagLst xmlns:p="http://schemas.openxmlformats.org/presentationml/2006/main">
  <p:tag name="KSO_WM_UNIT_TIMELINE_IDINGROUP" val="5"/>
  <p:tag name="KSO_WM_UNIT_TIMELINE_EMPHASIS_ID" val="4"/>
  <p:tag name="KSO_WM_UNIT_ISCONTENTSTITLE" val="0"/>
  <p:tag name="KSO_WM_UNIT_PRESET_TEXT" val="2017"/>
  <p:tag name="KSO_WM_UNIT_NOCLEAR" val="0"/>
  <p:tag name="KSO_WM_UNIT_VALUE" val="2"/>
  <p:tag name="KSO_WM_UNIT_HIGHLIGHT" val="0"/>
  <p:tag name="KSO_WM_UNIT_COMPATIBLE" val="0"/>
  <p:tag name="KSO_WM_UNIT_DIAGRAM_ISNUMVISUAL" val="0"/>
  <p:tag name="KSO_WM_UNIT_DIAGRAM_ISREFERUNIT" val="0"/>
  <p:tag name="KSO_WM_DIAGRAM_GROUP_CODE" val="m1-1"/>
  <p:tag name="KSO_WM_UNIT_TYPE" val="m_h_a"/>
  <p:tag name="KSO_WM_UNIT_INDEX" val="1_2_1"/>
  <p:tag name="KSO_WM_UNIT_ID" val="diagram20191579_9*m_h_a*1_2_1"/>
  <p:tag name="KSO_WM_TEMPLATE_CATEGORY" val="diagram"/>
  <p:tag name="KSO_WM_TEMPLATE_INDEX" val="20191579"/>
  <p:tag name="KSO_WM_UNIT_LAYERLEVEL" val="1_1_1"/>
  <p:tag name="KSO_WM_TAG_VERSION" val="1.0"/>
  <p:tag name="KSO_WM_BEAUTIFY_FLAG" val="#wm#"/>
  <p:tag name="KSO_WM_UNIT_TEXT_FILL_FORE_SCHEMECOLOR_INDEX" val="14"/>
  <p:tag name="KSO_WM_UNIT_TEXT_FILL_TYPE" val="1"/>
  <p:tag name="KSO_WM_UNIT_USESOURCEFORMAT_APPLY" val="1"/>
  <p:tag name="KSO_WM_DIAGRAM_VIRTUALLY_FRAME" val="{&quot;height&quot;:480.92055935529004,&quot;left&quot;:0,&quot;top&quot;:170.22944064471,&quot;width&quot;:860.45}"/>
</p:tagLst>
</file>

<file path=ppt/tags/tag635.xml><?xml version="1.0" encoding="utf-8"?>
<p:tagLst xmlns:p="http://schemas.openxmlformats.org/presentationml/2006/main">
  <p:tag name="KSO_WM_UNIT_TIMELINE_IDINGROUP" val="6"/>
  <p:tag name="KSO_WM_UNIT_TIMELINE_EMPHASIS_ID" val="5"/>
  <p:tag name="KSO_WM_UNIT_ISCONTENTSTITLE" val="0"/>
  <p:tag name="KSO_WM_UNIT_PRESET_TEXT" val="事件内容标题"/>
  <p:tag name="KSO_WM_UNIT_NOCLEAR" val="0"/>
  <p:tag name="KSO_WM_UNIT_VALUE" val="7"/>
  <p:tag name="KSO_WM_UNIT_HIGHLIGHT" val="0"/>
  <p:tag name="KSO_WM_UNIT_COMPATIBLE" val="0"/>
  <p:tag name="KSO_WM_UNIT_DIAGRAM_ISNUMVISUAL" val="0"/>
  <p:tag name="KSO_WM_UNIT_DIAGRAM_ISREFERUNIT" val="0"/>
  <p:tag name="KSO_WM_DIAGRAM_GROUP_CODE" val="m1-1"/>
  <p:tag name="KSO_WM_UNIT_TYPE" val="m_h_h_a"/>
  <p:tag name="KSO_WM_UNIT_INDEX" val="1_2_1_1"/>
  <p:tag name="KSO_WM_UNIT_ID" val="diagram20191579_9*m_h_h_a*1_2_1_1"/>
  <p:tag name="KSO_WM_TEMPLATE_CATEGORY" val="diagram"/>
  <p:tag name="KSO_WM_TEMPLATE_INDEX" val="20191579"/>
  <p:tag name="KSO_WM_UNIT_LAYERLEVEL" val="1_1_1_1"/>
  <p:tag name="KSO_WM_TAG_VERSION" val="1.0"/>
  <p:tag name="KSO_WM_BEAUTIFY_FLAG" val="#wm#"/>
  <p:tag name="KSO_WM_UNIT_TEXT_FILL_FORE_SCHEMECOLOR_INDEX" val="13"/>
  <p:tag name="KSO_WM_UNIT_TEXT_FILL_TYPE" val="1"/>
  <p:tag name="KSO_WM_UNIT_USESOURCEFORMAT_APPLY" val="1"/>
  <p:tag name="KSO_WM_DIAGRAM_VIRTUALLY_FRAME" val="{&quot;height&quot;:480.92055935529004,&quot;left&quot;:0,&quot;top&quot;:170.22944064471,&quot;width&quot;:860.45}"/>
</p:tagLst>
</file>

<file path=ppt/tags/tag636.xml><?xml version="1.0" encoding="utf-8"?>
<p:tagLst xmlns:p="http://schemas.openxmlformats.org/presentationml/2006/main">
  <p:tag name="KSO_WM_UNIT_TIMELINE_IDINGROUP" val="7"/>
  <p:tag name="KSO_WM_UNIT_TIMELINE_EMPHASIS_ID" val="6"/>
  <p:tag name="KSO_WM_UNIT_PRESET_TEXT" val="简单地描述该时间点发生的一些事件"/>
  <p:tag name="KSO_WM_UNIT_NOCLEAR" val="0"/>
  <p:tag name="KSO_WM_UNIT_VALUE" val="24"/>
  <p:tag name="KSO_WM_UNIT_HIGHLIGHT" val="0"/>
  <p:tag name="KSO_WM_UNIT_COMPATIBLE" val="0"/>
  <p:tag name="KSO_WM_UNIT_DIAGRAM_ISNUMVISUAL" val="0"/>
  <p:tag name="KSO_WM_UNIT_DIAGRAM_ISREFERUNIT" val="0"/>
  <p:tag name="KSO_WM_DIAGRAM_GROUP_CODE" val="m1-1"/>
  <p:tag name="KSO_WM_UNIT_TYPE" val="m_h_h_f"/>
  <p:tag name="KSO_WM_UNIT_INDEX" val="1_2_1_1"/>
  <p:tag name="KSO_WM_UNIT_ID" val="diagram20191579_9*m_h_h_f*1_2_1_1"/>
  <p:tag name="KSO_WM_TEMPLATE_CATEGORY" val="diagram"/>
  <p:tag name="KSO_WM_TEMPLATE_INDEX" val="20191579"/>
  <p:tag name="KSO_WM_UNIT_LAYERLEVEL" val="1_1_1_1"/>
  <p:tag name="KSO_WM_TAG_VERSION" val="1.0"/>
  <p:tag name="KSO_WM_BEAUTIFY_FLAG" val="#wm#"/>
  <p:tag name="KSO_WM_UNIT_TEXT_FILL_FORE_SCHEMECOLOR_INDEX" val="13"/>
  <p:tag name="KSO_WM_UNIT_TEXT_FILL_TYPE" val="1"/>
  <p:tag name="KSO_WM_UNIT_USESOURCEFORMAT_APPLY" val="1"/>
  <p:tag name="KSO_WM_DIAGRAM_VIRTUALLY_FRAME" val="{&quot;height&quot;:480.92055935529004,&quot;left&quot;:0,&quot;top&quot;:170.22944064471,&quot;width&quot;:860.45}"/>
</p:tagLst>
</file>

<file path=ppt/tags/tag6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344_1*a*1"/>
  <p:tag name="KSO_WM_TEMPLATE_CATEGORY" val="diagram"/>
  <p:tag name="KSO_WM_TEMPLATE_INDEX" val="20201344"/>
  <p:tag name="KSO_WM_UNIT_LAYERLEVEL" val="1"/>
  <p:tag name="KSO_WM_TAG_VERSION" val="1.0"/>
  <p:tag name="KSO_WM_BEAUTIFY_FLAG" val="#wm#"/>
  <p:tag name="KSO_WM_UNIT_ISCONTENTSTITLE" val="0"/>
  <p:tag name="KSO_WM_UNIT_PRESET_TEXT" val="添加标题"/>
  <p:tag name="KSO_WM_UNIT_NOCLEAR" val="0"/>
  <p:tag name="KSO_WM_UNIT_VALUE" val="36"/>
  <p:tag name="KSO_WM_DIAGRAM_GROUP_CODE" val="l1-1"/>
  <p:tag name="KSO_WM_UNIT_TYPE" val="a"/>
  <p:tag name="KSO_WM_UNIT_INDEX" val="1"/>
  <p:tag name="KSO_WM_UNIT_TEXT_FILL_FORE_SCHEMECOLOR_INDEX" val="13"/>
  <p:tag name="KSO_WM_UNIT_TEXT_FILL_TYPE" val="1"/>
  <p:tag name="KSO_WM_UNIT_USESOURCEFORMAT_APPLY" val="1"/>
</p:tagLst>
</file>

<file path=ppt/tags/tag638.xml><?xml version="1.0" encoding="utf-8"?>
<p:tagLst xmlns:p="http://schemas.openxmlformats.org/presentationml/2006/main">
  <p:tag name="KSO_WM_BEAUTIFY_FLAG" val="#wm#"/>
  <p:tag name="KSO_WM_TEMPLATE_CATEGORY" val="diagram"/>
  <p:tag name="KSO_WM_TEMPLATE_INDEX" val="20191579"/>
  <p:tag name="KSO_WM_SLIDE_TIMELINE_TYPE" val="end"/>
  <p:tag name="KSO_WM_SLIDE_MODEL_TYPE" val="timeline"/>
  <p:tag name="KSO_WM_SLIDE_TIMELINE_MINITEMS" val="2"/>
  <p:tag name="KSO_WM_SLIDE_TIMELINE_MAXITEMS" val="4"/>
  <p:tag name="KSO_WM_SLIDE_ID" val="diagram20191579_9"/>
  <p:tag name="KSO_WM_TEMPLATE_SUBCATEGORY" val="0"/>
  <p:tag name="KSO_WM_SLIDE_TYPE" val="text"/>
  <p:tag name="KSO_WM_SLIDE_SUBTYPE" val="diag"/>
  <p:tag name="KSO_WM_SLIDE_ITEM_CNT" val="3"/>
  <p:tag name="KSO_WM_SLIDE_INDEX" val="9"/>
  <p:tag name="KSO_WM_SLIDE_SIZE" val="640.894*218.82"/>
  <p:tag name="KSO_WM_SLIDE_POSITION" val="159.893*225.949"/>
  <p:tag name="KSO_WM_DIAGRAM_GROUP_CODE" val="m1-1"/>
  <p:tag name="KSO_WM_SLIDE_DIAGTYPE" val="m"/>
  <p:tag name="KSO_WM_TAG_VERSION" val="1.0"/>
  <p:tag name="KSO_WM_SLIDE_LAYOUT" val="m"/>
  <p:tag name="KSO_WM_SLIDE_LAYOUT_CNT" val="1"/>
</p:tagLst>
</file>

<file path=ppt/tags/tag6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344_1*a*1"/>
  <p:tag name="KSO_WM_TEMPLATE_CATEGORY" val="diagram"/>
  <p:tag name="KSO_WM_TEMPLATE_INDEX" val="20201344"/>
  <p:tag name="KSO_WM_UNIT_LAYERLEVEL" val="1"/>
  <p:tag name="KSO_WM_TAG_VERSION" val="1.0"/>
  <p:tag name="KSO_WM_BEAUTIFY_FLAG" val="#wm#"/>
  <p:tag name="KSO_WM_UNIT_ISCONTENTSTITLE" val="0"/>
  <p:tag name="KSO_WM_UNIT_PRESET_TEXT" val="添加标题"/>
  <p:tag name="KSO_WM_UNIT_NOCLEAR" val="0"/>
  <p:tag name="KSO_WM_UNIT_VALUE" val="36"/>
  <p:tag name="KSO_WM_DIAGRAM_GROUP_CODE" val="l1-1"/>
  <p:tag name="KSO_WM_UNIT_TYPE" val="a"/>
  <p:tag name="KSO_WM_UNIT_INDEX" val="1"/>
  <p:tag name="KSO_WM_UNIT_TEXT_FILL_FORE_SCHEMECOLOR_INDEX" val="13"/>
  <p:tag name="KSO_WM_UNIT_TEXT_FILL_TYPE" val="1"/>
  <p:tag name="KSO_WM_UNIT_USESOURCEFORMAT_APPLY" val="1"/>
</p:tagLst>
</file>

<file path=ppt/tags/tag64.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i"/>
  <p:tag name="KSO_WM_UNIT_INDEX" val="1_3"/>
  <p:tag name="KSO_WM_UNIT_ID" val="diagram160193_2*m_i*1_3"/>
  <p:tag name="KSO_WM_UNIT_LAYERLEVEL" val="1_1"/>
  <p:tag name="KSO_WM_DIAGRAM_GROUP_CODE" val="m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2"/>
  <p:tag name="KSO_WM_UNIT_TEXT_FILL_TYPE" val="1"/>
  <p:tag name="KSO_WM_UNIT_USESOURCEFORMAT_APPLY" val="1"/>
</p:tagLst>
</file>

<file path=ppt/tags/tag640.xml><?xml version="1.0" encoding="utf-8"?>
<p:tagLst xmlns:p="http://schemas.openxmlformats.org/presentationml/2006/main">
  <p:tag name="KSO_WM_UNIT_TIMELINE_IDINGROUP" val="1"/>
  <p:tag name="KSO_WM_UNIT_TIMELINE_EMPHASIS_ID" val="1"/>
  <p:tag name="KSO_WM_UNIT_HIGHLIGHT" val="0"/>
  <p:tag name="KSO_WM_UNIT_COMPATIBLE" val="0"/>
  <p:tag name="KSO_WM_UNIT_DIAGRAM_ISNUMVISUAL" val="0"/>
  <p:tag name="KSO_WM_UNIT_DIAGRAM_ISREFERUNIT" val="0"/>
  <p:tag name="KSO_WM_DIAGRAM_GROUP_CODE" val="m1-1"/>
  <p:tag name="KSO_WM_UNIT_TYPE" val="m_i"/>
  <p:tag name="KSO_WM_UNIT_INDEX" val="1_1"/>
  <p:tag name="KSO_WM_UNIT_ID" val="diagram20191579_9*m_i*1_1"/>
  <p:tag name="KSO_WM_TEMPLATE_CATEGORY" val="diagram"/>
  <p:tag name="KSO_WM_TEMPLATE_INDEX" val="20191579"/>
  <p:tag name="KSO_WM_UNIT_LAYERLEVEL" val="1_1"/>
  <p:tag name="KSO_WM_TAG_VERSION" val="1.0"/>
  <p:tag name="KSO_WM_BEAUTIFY_FLAG" val="#wm#"/>
  <p:tag name="KSO_WM_UNIT_LINE_FORE_SCHEMECOLOR_INDEX" val="5"/>
  <p:tag name="KSO_WM_UNIT_LINE_FILL_TYPE" val="2"/>
  <p:tag name="KSO_WM_UNIT_USESOURCEFORMAT_APPLY" val="1"/>
  <p:tag name="KSO_WM_DIAGRAM_VIRTUALLY_FRAME" val="{&quot;height&quot;:480.92055935529004,&quot;left&quot;:0,&quot;top&quot;:170.22944064471,&quot;width&quot;:934.1}"/>
</p:tagLst>
</file>

<file path=ppt/tags/tag641.xml><?xml version="1.0" encoding="utf-8"?>
<p:tagLst xmlns:p="http://schemas.openxmlformats.org/presentationml/2006/main">
  <p:tag name="KSO_WM_UNIT_TIMELINE_IDINGROUP" val="2"/>
  <p:tag name="KSO_WM_UNIT_TIMELINE_EMPHASIS_ID" val="1"/>
  <p:tag name="KSO_WM_UNIT_HIGHLIGHT" val="0"/>
  <p:tag name="KSO_WM_UNIT_COMPATIBLE" val="0"/>
  <p:tag name="KSO_WM_UNIT_DIAGRAM_ISNUMVISUAL" val="0"/>
  <p:tag name="KSO_WM_UNIT_DIAGRAM_ISREFERUNIT" val="0"/>
  <p:tag name="KSO_WM_DIAGRAM_GROUP_CODE" val="m1-1"/>
  <p:tag name="KSO_WM_UNIT_TYPE" val="m_h_i"/>
  <p:tag name="KSO_WM_UNIT_INDEX" val="1_1_1"/>
  <p:tag name="KSO_WM_UNIT_ID" val="diagram20191579_9*m_h_i*1_1_1"/>
  <p:tag name="KSO_WM_TEMPLATE_CATEGORY" val="diagram"/>
  <p:tag name="KSO_WM_TEMPLATE_INDEX" val="20191579"/>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 name="KSO_WM_DIAGRAM_VIRTUALLY_FRAME" val="{&quot;height&quot;:480.92055935529004,&quot;left&quot;:0,&quot;top&quot;:170.22944064471,&quot;width&quot;:934.1}"/>
</p:tagLst>
</file>

<file path=ppt/tags/tag642.xml><?xml version="1.0" encoding="utf-8"?>
<p:tagLst xmlns:p="http://schemas.openxmlformats.org/presentationml/2006/main">
  <p:tag name="KSO_WM_UNIT_TIMELINE_IDINGROUP" val="3"/>
  <p:tag name="KSO_WM_UNIT_TIMELINE_EMPHASIS_ID" val="2"/>
  <p:tag name="KSO_WM_UNIT_HIGHLIGHT" val="0"/>
  <p:tag name="KSO_WM_UNIT_COMPATIBLE" val="0"/>
  <p:tag name="KSO_WM_UNIT_DIAGRAM_ISNUMVISUAL" val="0"/>
  <p:tag name="KSO_WM_UNIT_DIAGRAM_ISREFERUNIT" val="0"/>
  <p:tag name="KSO_WM_DIAGRAM_GROUP_CODE" val="m1-1"/>
  <p:tag name="KSO_WM_UNIT_TYPE" val="m_h_i"/>
  <p:tag name="KSO_WM_UNIT_INDEX" val="1_1_2"/>
  <p:tag name="KSO_WM_UNIT_ID" val="diagram20191579_9*m_h_i*1_1_2"/>
  <p:tag name="KSO_WM_TEMPLATE_CATEGORY" val="diagram"/>
  <p:tag name="KSO_WM_TEMPLATE_INDEX" val="20191579"/>
  <p:tag name="KSO_WM_UNIT_LAYERLEVEL" val="1_1_1"/>
  <p:tag name="KSO_WM_TAG_VERSION" val="1.0"/>
  <p:tag name="KSO_WM_BEAUTIFY_FLAG" val="#wm#"/>
  <p:tag name="KSO_WM_UNIT_LINE_FORE_SCHEMECOLOR_INDEX" val="5"/>
  <p:tag name="KSO_WM_UNIT_LINE_FILL_TYPE" val="2"/>
  <p:tag name="KSO_WM_UNIT_USESOURCEFORMAT_APPLY" val="1"/>
  <p:tag name="KSO_WM_DIAGRAM_VIRTUALLY_FRAME" val="{&quot;height&quot;:480.92055935529004,&quot;left&quot;:0,&quot;top&quot;:170.22944064471,&quot;width&quot;:934.1}"/>
</p:tagLst>
</file>

<file path=ppt/tags/tag643.xml><?xml version="1.0" encoding="utf-8"?>
<p:tagLst xmlns:p="http://schemas.openxmlformats.org/presentationml/2006/main">
  <p:tag name="KSO_WM_UNIT_TIMELINE_IDINGROUP" val="4"/>
  <p:tag name="KSO_WM_UNIT_TIMELINE_EMPHASIS_ID" val="3"/>
  <p:tag name="KSO_WM_UNIT_HIGHLIGHT" val="0"/>
  <p:tag name="KSO_WM_UNIT_COMPATIBLE" val="0"/>
  <p:tag name="KSO_WM_UNIT_DIAGRAM_ISNUMVISUAL" val="0"/>
  <p:tag name="KSO_WM_UNIT_DIAGRAM_ISREFERUNIT" val="0"/>
  <p:tag name="KSO_WM_DIAGRAM_GROUP_CODE" val="m1-1"/>
  <p:tag name="KSO_WM_UNIT_TYPE" val="m_h_i"/>
  <p:tag name="KSO_WM_UNIT_INDEX" val="1_1_3"/>
  <p:tag name="KSO_WM_UNIT_ID" val="diagram20191579_9*m_h_i*1_1_3"/>
  <p:tag name="KSO_WM_TEMPLATE_CATEGORY" val="diagram"/>
  <p:tag name="KSO_WM_TEMPLATE_INDEX" val="20191579"/>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 name="KSO_WM_DIAGRAM_VIRTUALLY_FRAME" val="{&quot;height&quot;:480.92055935529004,&quot;left&quot;:0,&quot;top&quot;:170.22944064471,&quot;width&quot;:934.1}"/>
</p:tagLst>
</file>

<file path=ppt/tags/tag644.xml><?xml version="1.0" encoding="utf-8"?>
<p:tagLst xmlns:p="http://schemas.openxmlformats.org/presentationml/2006/main">
  <p:tag name="KSO_WM_UNIT_TIMELINE_IDINGROUP" val="5"/>
  <p:tag name="KSO_WM_UNIT_TIMELINE_EMPHASIS_ID" val="4"/>
  <p:tag name="KSO_WM_UNIT_ISCONTENTSTITLE" val="0"/>
  <p:tag name="KSO_WM_UNIT_PRESET_TEXT" val="2016"/>
  <p:tag name="KSO_WM_UNIT_NOCLEAR" val="0"/>
  <p:tag name="KSO_WM_UNIT_VALUE" val="2"/>
  <p:tag name="KSO_WM_UNIT_HIGHLIGHT" val="0"/>
  <p:tag name="KSO_WM_UNIT_COMPATIBLE" val="0"/>
  <p:tag name="KSO_WM_UNIT_DIAGRAM_ISNUMVISUAL" val="0"/>
  <p:tag name="KSO_WM_UNIT_DIAGRAM_ISREFERUNIT" val="0"/>
  <p:tag name="KSO_WM_DIAGRAM_GROUP_CODE" val="m1-1"/>
  <p:tag name="KSO_WM_UNIT_TYPE" val="m_h_a"/>
  <p:tag name="KSO_WM_UNIT_INDEX" val="1_1_1"/>
  <p:tag name="KSO_WM_UNIT_ID" val="diagram20191579_9*m_h_a*1_1_1"/>
  <p:tag name="KSO_WM_TEMPLATE_CATEGORY" val="diagram"/>
  <p:tag name="KSO_WM_TEMPLATE_INDEX" val="20191579"/>
  <p:tag name="KSO_WM_UNIT_LAYERLEVEL" val="1_1_1"/>
  <p:tag name="KSO_WM_TAG_VERSION" val="1.0"/>
  <p:tag name="KSO_WM_BEAUTIFY_FLAG" val="#wm#"/>
  <p:tag name="KSO_WM_UNIT_TEXT_FILL_FORE_SCHEMECOLOR_INDEX" val="14"/>
  <p:tag name="KSO_WM_UNIT_TEXT_FILL_TYPE" val="1"/>
  <p:tag name="KSO_WM_UNIT_USESOURCEFORMAT_APPLY" val="1"/>
  <p:tag name="KSO_WM_DIAGRAM_VIRTUALLY_FRAME" val="{&quot;height&quot;:480.92055935529004,&quot;left&quot;:0,&quot;top&quot;:170.22944064471,&quot;width&quot;:934.1}"/>
</p:tagLst>
</file>

<file path=ppt/tags/tag645.xml><?xml version="1.0" encoding="utf-8"?>
<p:tagLst xmlns:p="http://schemas.openxmlformats.org/presentationml/2006/main">
  <p:tag name="KSO_WM_UNIT_TIMELINE_IDINGROUP" val="6"/>
  <p:tag name="KSO_WM_UNIT_TIMELINE_EMPHASIS_ID" val="5"/>
  <p:tag name="KSO_WM_UNIT_ISCONTENTSTITLE" val="0"/>
  <p:tag name="KSO_WM_UNIT_PRESET_TEXT" val="事件内容标题"/>
  <p:tag name="KSO_WM_UNIT_NOCLEAR" val="0"/>
  <p:tag name="KSO_WM_UNIT_VALUE" val="7"/>
  <p:tag name="KSO_WM_UNIT_HIGHLIGHT" val="0"/>
  <p:tag name="KSO_WM_UNIT_COMPATIBLE" val="0"/>
  <p:tag name="KSO_WM_UNIT_DIAGRAM_ISNUMVISUAL" val="0"/>
  <p:tag name="KSO_WM_UNIT_DIAGRAM_ISREFERUNIT" val="0"/>
  <p:tag name="KSO_WM_DIAGRAM_GROUP_CODE" val="m1-1"/>
  <p:tag name="KSO_WM_UNIT_TYPE" val="m_h_h_a"/>
  <p:tag name="KSO_WM_UNIT_INDEX" val="1_1_1_1"/>
  <p:tag name="KSO_WM_UNIT_ID" val="diagram20191579_9*m_h_h_a*1_1_1_1"/>
  <p:tag name="KSO_WM_TEMPLATE_CATEGORY" val="diagram"/>
  <p:tag name="KSO_WM_TEMPLATE_INDEX" val="20191579"/>
  <p:tag name="KSO_WM_UNIT_LAYERLEVEL" val="1_1_1_1"/>
  <p:tag name="KSO_WM_TAG_VERSION" val="1.0"/>
  <p:tag name="KSO_WM_BEAUTIFY_FLAG" val="#wm#"/>
  <p:tag name="KSO_WM_UNIT_TEXT_FILL_FORE_SCHEMECOLOR_INDEX" val="13"/>
  <p:tag name="KSO_WM_UNIT_TEXT_FILL_TYPE" val="1"/>
  <p:tag name="KSO_WM_UNIT_USESOURCEFORMAT_APPLY" val="1"/>
  <p:tag name="KSO_WM_DIAGRAM_VIRTUALLY_FRAME" val="{&quot;height&quot;:480.92055935529004,&quot;left&quot;:0,&quot;top&quot;:170.22944064471,&quot;width&quot;:934.1}"/>
</p:tagLst>
</file>

<file path=ppt/tags/tag646.xml><?xml version="1.0" encoding="utf-8"?>
<p:tagLst xmlns:p="http://schemas.openxmlformats.org/presentationml/2006/main">
  <p:tag name="KSO_WM_UNIT_TIMELINE_IDINGROUP" val="7"/>
  <p:tag name="KSO_WM_UNIT_TIMELINE_EMPHASIS_ID" val="6"/>
  <p:tag name="KSO_WM_UNIT_PRESET_TEXT" val="简单地描述该时间点发生的一些事件"/>
  <p:tag name="KSO_WM_UNIT_NOCLEAR" val="0"/>
  <p:tag name="KSO_WM_UNIT_VALUE" val="24"/>
  <p:tag name="KSO_WM_UNIT_HIGHLIGHT" val="0"/>
  <p:tag name="KSO_WM_UNIT_COMPATIBLE" val="0"/>
  <p:tag name="KSO_WM_UNIT_DIAGRAM_ISNUMVISUAL" val="0"/>
  <p:tag name="KSO_WM_UNIT_DIAGRAM_ISREFERUNIT" val="0"/>
  <p:tag name="KSO_WM_DIAGRAM_GROUP_CODE" val="m1-1"/>
  <p:tag name="KSO_WM_UNIT_TYPE" val="m_h_h_f"/>
  <p:tag name="KSO_WM_UNIT_INDEX" val="1_1_1_1"/>
  <p:tag name="KSO_WM_UNIT_ID" val="diagram20191579_9*m_h_h_f*1_1_1_1"/>
  <p:tag name="KSO_WM_TEMPLATE_CATEGORY" val="diagram"/>
  <p:tag name="KSO_WM_TEMPLATE_INDEX" val="20191579"/>
  <p:tag name="KSO_WM_UNIT_LAYERLEVEL" val="1_1_1_1"/>
  <p:tag name="KSO_WM_TAG_VERSION" val="1.0"/>
  <p:tag name="KSO_WM_BEAUTIFY_FLAG" val="#wm#"/>
  <p:tag name="KSO_WM_UNIT_TEXT_FILL_FORE_SCHEMECOLOR_INDEX" val="13"/>
  <p:tag name="KSO_WM_UNIT_TEXT_FILL_TYPE" val="1"/>
  <p:tag name="KSO_WM_UNIT_USESOURCEFORMAT_APPLY" val="1"/>
  <p:tag name="KSO_WM_DIAGRAM_VIRTUALLY_FRAME" val="{&quot;height&quot;:480.92055935529004,&quot;left&quot;:0,&quot;top&quot;:170.22944064471,&quot;width&quot;:934.1}"/>
</p:tagLst>
</file>

<file path=ppt/tags/tag647.xml><?xml version="1.0" encoding="utf-8"?>
<p:tagLst xmlns:p="http://schemas.openxmlformats.org/presentationml/2006/main">
  <p:tag name="KSO_WM_UNIT_TIMELINE_IDINGROUP" val="1"/>
  <p:tag name="KSO_WM_UNIT_TIMELINE_EMPHASIS_ID" val="2"/>
  <p:tag name="KSO_WM_UNIT_HIGHLIGHT" val="0"/>
  <p:tag name="KSO_WM_UNIT_COMPATIBLE" val="0"/>
  <p:tag name="KSO_WM_UNIT_DIAGRAM_ISNUMVISUAL" val="0"/>
  <p:tag name="KSO_WM_UNIT_DIAGRAM_ISREFERUNIT" val="0"/>
  <p:tag name="KSO_WM_DIAGRAM_GROUP_CODE" val="m1-1"/>
  <p:tag name="KSO_WM_UNIT_TYPE" val="m_i"/>
  <p:tag name="KSO_WM_UNIT_INDEX" val="1_2"/>
  <p:tag name="KSO_WM_UNIT_ID" val="diagram20191579_9*m_i*1_2"/>
  <p:tag name="KSO_WM_TEMPLATE_CATEGORY" val="diagram"/>
  <p:tag name="KSO_WM_TEMPLATE_INDEX" val="20191579"/>
  <p:tag name="KSO_WM_UNIT_LAYERLEVEL" val="1_1"/>
  <p:tag name="KSO_WM_TAG_VERSION" val="1.0"/>
  <p:tag name="KSO_WM_BEAUTIFY_FLAG" val="#wm#"/>
  <p:tag name="KSO_WM_UNIT_LINE_FORE_SCHEMECOLOR_INDEX" val="6"/>
  <p:tag name="KSO_WM_UNIT_LINE_FILL_TYPE" val="2"/>
  <p:tag name="KSO_WM_UNIT_USESOURCEFORMAT_APPLY" val="1"/>
  <p:tag name="KSO_WM_DIAGRAM_VIRTUALLY_FRAME" val="{&quot;height&quot;:480.92055935529004,&quot;left&quot;:0,&quot;top&quot;:170.22944064471,&quot;width&quot;:934.1}"/>
</p:tagLst>
</file>

<file path=ppt/tags/tag648.xml><?xml version="1.0" encoding="utf-8"?>
<p:tagLst xmlns:p="http://schemas.openxmlformats.org/presentationml/2006/main">
  <p:tag name="KSO_WM_UNIT_TIMELINE_IDINGROUP" val="2"/>
  <p:tag name="KSO_WM_UNIT_TIMELINE_EMPHASIS_ID" val="1"/>
  <p:tag name="KSO_WM_UNIT_HIGHLIGHT" val="0"/>
  <p:tag name="KSO_WM_UNIT_COMPATIBLE" val="0"/>
  <p:tag name="KSO_WM_UNIT_DIAGRAM_ISNUMVISUAL" val="0"/>
  <p:tag name="KSO_WM_UNIT_DIAGRAM_ISREFERUNIT" val="0"/>
  <p:tag name="KSO_WM_DIAGRAM_GROUP_CODE" val="m1-1"/>
  <p:tag name="KSO_WM_UNIT_TYPE" val="m_h_i"/>
  <p:tag name="KSO_WM_UNIT_INDEX" val="1_2_1"/>
  <p:tag name="KSO_WM_UNIT_ID" val="diagram20191579_9*m_h_i*1_2_1"/>
  <p:tag name="KSO_WM_TEMPLATE_CATEGORY" val="diagram"/>
  <p:tag name="KSO_WM_TEMPLATE_INDEX" val="20191579"/>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1"/>
  <p:tag name="KSO_WM_DIAGRAM_VIRTUALLY_FRAME" val="{&quot;height&quot;:480.92055935529004,&quot;left&quot;:0,&quot;top&quot;:170.22944064471,&quot;width&quot;:934.1}"/>
</p:tagLst>
</file>

<file path=ppt/tags/tag649.xml><?xml version="1.0" encoding="utf-8"?>
<p:tagLst xmlns:p="http://schemas.openxmlformats.org/presentationml/2006/main">
  <p:tag name="KSO_WM_UNIT_TIMELINE_IDINGROUP" val="3"/>
  <p:tag name="KSO_WM_UNIT_TIMELINE_EMPHASIS_ID" val="2"/>
  <p:tag name="KSO_WM_UNIT_HIGHLIGHT" val="0"/>
  <p:tag name="KSO_WM_UNIT_COMPATIBLE" val="0"/>
  <p:tag name="KSO_WM_UNIT_DIAGRAM_ISNUMVISUAL" val="0"/>
  <p:tag name="KSO_WM_UNIT_DIAGRAM_ISREFERUNIT" val="0"/>
  <p:tag name="KSO_WM_DIAGRAM_GROUP_CODE" val="m1-1"/>
  <p:tag name="KSO_WM_UNIT_TYPE" val="m_h_i"/>
  <p:tag name="KSO_WM_UNIT_INDEX" val="1_2_2"/>
  <p:tag name="KSO_WM_UNIT_ID" val="diagram20191579_9*m_h_i*1_2_2"/>
  <p:tag name="KSO_WM_TEMPLATE_CATEGORY" val="diagram"/>
  <p:tag name="KSO_WM_TEMPLATE_INDEX" val="20191579"/>
  <p:tag name="KSO_WM_UNIT_LAYERLEVEL" val="1_1_1"/>
  <p:tag name="KSO_WM_TAG_VERSION" val="1.0"/>
  <p:tag name="KSO_WM_BEAUTIFY_FLAG" val="#wm#"/>
  <p:tag name="KSO_WM_UNIT_LINE_FORE_SCHEMECOLOR_INDEX" val="6"/>
  <p:tag name="KSO_WM_UNIT_LINE_FILL_TYPE" val="2"/>
  <p:tag name="KSO_WM_UNIT_USESOURCEFORMAT_APPLY" val="1"/>
  <p:tag name="KSO_WM_DIAGRAM_VIRTUALLY_FRAME" val="{&quot;height&quot;:480.92055935529004,&quot;left&quot;:0,&quot;top&quot;:170.22944064471,&quot;width&quot;:934.1}"/>
</p:tagLst>
</file>

<file path=ppt/tags/tag65.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i"/>
  <p:tag name="KSO_WM_UNIT_INDEX" val="1_4"/>
  <p:tag name="KSO_WM_UNIT_ID" val="diagram160193_2*m_i*1_4"/>
  <p:tag name="KSO_WM_UNIT_LAYERLEVEL" val="1_1"/>
  <p:tag name="KSO_WM_DIAGRAM_GROUP_CODE" val="m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2"/>
  <p:tag name="KSO_WM_UNIT_TEXT_FILL_TYPE" val="1"/>
  <p:tag name="KSO_WM_UNIT_USESOURCEFORMAT_APPLY" val="1"/>
</p:tagLst>
</file>

<file path=ppt/tags/tag650.xml><?xml version="1.0" encoding="utf-8"?>
<p:tagLst xmlns:p="http://schemas.openxmlformats.org/presentationml/2006/main">
  <p:tag name="KSO_WM_UNIT_TIMELINE_IDINGROUP" val="4"/>
  <p:tag name="KSO_WM_UNIT_TIMELINE_EMPHASIS_ID" val="3"/>
  <p:tag name="KSO_WM_UNIT_HIGHLIGHT" val="0"/>
  <p:tag name="KSO_WM_UNIT_COMPATIBLE" val="0"/>
  <p:tag name="KSO_WM_UNIT_DIAGRAM_ISNUMVISUAL" val="0"/>
  <p:tag name="KSO_WM_UNIT_DIAGRAM_ISREFERUNIT" val="0"/>
  <p:tag name="KSO_WM_DIAGRAM_GROUP_CODE" val="m1-1"/>
  <p:tag name="KSO_WM_UNIT_TYPE" val="m_h_i"/>
  <p:tag name="KSO_WM_UNIT_INDEX" val="1_2_3"/>
  <p:tag name="KSO_WM_UNIT_ID" val="diagram20191579_9*m_h_i*1_2_3"/>
  <p:tag name="KSO_WM_TEMPLATE_CATEGORY" val="diagram"/>
  <p:tag name="KSO_WM_TEMPLATE_INDEX" val="20191579"/>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1"/>
  <p:tag name="KSO_WM_DIAGRAM_VIRTUALLY_FRAME" val="{&quot;height&quot;:480.92055935529004,&quot;left&quot;:0,&quot;top&quot;:170.22944064471,&quot;width&quot;:934.1}"/>
</p:tagLst>
</file>

<file path=ppt/tags/tag651.xml><?xml version="1.0" encoding="utf-8"?>
<p:tagLst xmlns:p="http://schemas.openxmlformats.org/presentationml/2006/main">
  <p:tag name="KSO_WM_UNIT_TIMELINE_IDINGROUP" val="5"/>
  <p:tag name="KSO_WM_UNIT_TIMELINE_EMPHASIS_ID" val="4"/>
  <p:tag name="KSO_WM_UNIT_ISCONTENTSTITLE" val="0"/>
  <p:tag name="KSO_WM_UNIT_PRESET_TEXT" val="2017"/>
  <p:tag name="KSO_WM_UNIT_NOCLEAR" val="0"/>
  <p:tag name="KSO_WM_UNIT_VALUE" val="2"/>
  <p:tag name="KSO_WM_UNIT_HIGHLIGHT" val="0"/>
  <p:tag name="KSO_WM_UNIT_COMPATIBLE" val="0"/>
  <p:tag name="KSO_WM_UNIT_DIAGRAM_ISNUMVISUAL" val="0"/>
  <p:tag name="KSO_WM_UNIT_DIAGRAM_ISREFERUNIT" val="0"/>
  <p:tag name="KSO_WM_DIAGRAM_GROUP_CODE" val="m1-1"/>
  <p:tag name="KSO_WM_UNIT_TYPE" val="m_h_a"/>
  <p:tag name="KSO_WM_UNIT_INDEX" val="1_2_1"/>
  <p:tag name="KSO_WM_UNIT_ID" val="diagram20191579_9*m_h_a*1_2_1"/>
  <p:tag name="KSO_WM_TEMPLATE_CATEGORY" val="diagram"/>
  <p:tag name="KSO_WM_TEMPLATE_INDEX" val="20191579"/>
  <p:tag name="KSO_WM_UNIT_LAYERLEVEL" val="1_1_1"/>
  <p:tag name="KSO_WM_TAG_VERSION" val="1.0"/>
  <p:tag name="KSO_WM_BEAUTIFY_FLAG" val="#wm#"/>
  <p:tag name="KSO_WM_UNIT_TEXT_FILL_FORE_SCHEMECOLOR_INDEX" val="14"/>
  <p:tag name="KSO_WM_UNIT_TEXT_FILL_TYPE" val="1"/>
  <p:tag name="KSO_WM_UNIT_USESOURCEFORMAT_APPLY" val="1"/>
  <p:tag name="KSO_WM_DIAGRAM_VIRTUALLY_FRAME" val="{&quot;height&quot;:480.92055935529004,&quot;left&quot;:0,&quot;top&quot;:170.22944064471,&quot;width&quot;:934.1}"/>
</p:tagLst>
</file>

<file path=ppt/tags/tag652.xml><?xml version="1.0" encoding="utf-8"?>
<p:tagLst xmlns:p="http://schemas.openxmlformats.org/presentationml/2006/main">
  <p:tag name="KSO_WM_UNIT_TIMELINE_IDINGROUP" val="6"/>
  <p:tag name="KSO_WM_UNIT_TIMELINE_EMPHASIS_ID" val="5"/>
  <p:tag name="KSO_WM_UNIT_ISCONTENTSTITLE" val="0"/>
  <p:tag name="KSO_WM_UNIT_PRESET_TEXT" val="事件内容标题"/>
  <p:tag name="KSO_WM_UNIT_NOCLEAR" val="0"/>
  <p:tag name="KSO_WM_UNIT_VALUE" val="7"/>
  <p:tag name="KSO_WM_UNIT_HIGHLIGHT" val="0"/>
  <p:tag name="KSO_WM_UNIT_COMPATIBLE" val="0"/>
  <p:tag name="KSO_WM_UNIT_DIAGRAM_ISNUMVISUAL" val="0"/>
  <p:tag name="KSO_WM_UNIT_DIAGRAM_ISREFERUNIT" val="0"/>
  <p:tag name="KSO_WM_DIAGRAM_GROUP_CODE" val="m1-1"/>
  <p:tag name="KSO_WM_UNIT_TYPE" val="m_h_h_a"/>
  <p:tag name="KSO_WM_UNIT_INDEX" val="1_2_1_1"/>
  <p:tag name="KSO_WM_UNIT_ID" val="diagram20191579_9*m_h_h_a*1_2_1_1"/>
  <p:tag name="KSO_WM_TEMPLATE_CATEGORY" val="diagram"/>
  <p:tag name="KSO_WM_TEMPLATE_INDEX" val="20191579"/>
  <p:tag name="KSO_WM_UNIT_LAYERLEVEL" val="1_1_1_1"/>
  <p:tag name="KSO_WM_TAG_VERSION" val="1.0"/>
  <p:tag name="KSO_WM_BEAUTIFY_FLAG" val="#wm#"/>
  <p:tag name="KSO_WM_UNIT_TEXT_FILL_FORE_SCHEMECOLOR_INDEX" val="13"/>
  <p:tag name="KSO_WM_UNIT_TEXT_FILL_TYPE" val="1"/>
  <p:tag name="KSO_WM_UNIT_USESOURCEFORMAT_APPLY" val="1"/>
  <p:tag name="KSO_WM_DIAGRAM_VIRTUALLY_FRAME" val="{&quot;height&quot;:480.92055935529004,&quot;left&quot;:0,&quot;top&quot;:170.22944064471,&quot;width&quot;:934.1}"/>
</p:tagLst>
</file>

<file path=ppt/tags/tag653.xml><?xml version="1.0" encoding="utf-8"?>
<p:tagLst xmlns:p="http://schemas.openxmlformats.org/presentationml/2006/main">
  <p:tag name="KSO_WM_UNIT_TIMELINE_IDINGROUP" val="7"/>
  <p:tag name="KSO_WM_UNIT_TIMELINE_EMPHASIS_ID" val="6"/>
  <p:tag name="KSO_WM_UNIT_PRESET_TEXT" val="简单地描述该时间点发生的一些事件"/>
  <p:tag name="KSO_WM_UNIT_NOCLEAR" val="0"/>
  <p:tag name="KSO_WM_UNIT_VALUE" val="24"/>
  <p:tag name="KSO_WM_UNIT_HIGHLIGHT" val="0"/>
  <p:tag name="KSO_WM_UNIT_COMPATIBLE" val="0"/>
  <p:tag name="KSO_WM_UNIT_DIAGRAM_ISNUMVISUAL" val="0"/>
  <p:tag name="KSO_WM_UNIT_DIAGRAM_ISREFERUNIT" val="0"/>
  <p:tag name="KSO_WM_DIAGRAM_GROUP_CODE" val="m1-1"/>
  <p:tag name="KSO_WM_UNIT_TYPE" val="m_h_h_f"/>
  <p:tag name="KSO_WM_UNIT_INDEX" val="1_2_1_1"/>
  <p:tag name="KSO_WM_UNIT_ID" val="diagram20191579_9*m_h_h_f*1_2_1_1"/>
  <p:tag name="KSO_WM_TEMPLATE_CATEGORY" val="diagram"/>
  <p:tag name="KSO_WM_TEMPLATE_INDEX" val="20191579"/>
  <p:tag name="KSO_WM_UNIT_LAYERLEVEL" val="1_1_1_1"/>
  <p:tag name="KSO_WM_TAG_VERSION" val="1.0"/>
  <p:tag name="KSO_WM_BEAUTIFY_FLAG" val="#wm#"/>
  <p:tag name="KSO_WM_UNIT_TEXT_FILL_FORE_SCHEMECOLOR_INDEX" val="13"/>
  <p:tag name="KSO_WM_UNIT_TEXT_FILL_TYPE" val="1"/>
  <p:tag name="KSO_WM_UNIT_USESOURCEFORMAT_APPLY" val="1"/>
  <p:tag name="KSO_WM_DIAGRAM_VIRTUALLY_FRAME" val="{&quot;height&quot;:480.92055935529004,&quot;left&quot;:0,&quot;top&quot;:170.22944064471,&quot;width&quot;:934.1}"/>
</p:tagLst>
</file>

<file path=ppt/tags/tag654.xml><?xml version="1.0" encoding="utf-8"?>
<p:tagLst xmlns:p="http://schemas.openxmlformats.org/presentationml/2006/main">
  <p:tag name="KSO_WM_BEAUTIFY_FLAG" val="#wm#"/>
  <p:tag name="KSO_WM_TEMPLATE_CATEGORY" val="diagram"/>
  <p:tag name="KSO_WM_TEMPLATE_INDEX" val="20191579"/>
  <p:tag name="KSO_WM_SLIDE_TIMELINE_TYPE" val="end"/>
  <p:tag name="KSO_WM_SLIDE_MODEL_TYPE" val="timeline"/>
  <p:tag name="KSO_WM_SLIDE_TIMELINE_MINITEMS" val="2"/>
  <p:tag name="KSO_WM_SLIDE_TIMELINE_MAXITEMS" val="4"/>
  <p:tag name="KSO_WM_SLIDE_ID" val="diagram20191579_9"/>
  <p:tag name="KSO_WM_TEMPLATE_SUBCATEGORY" val="0"/>
  <p:tag name="KSO_WM_SLIDE_TYPE" val="text"/>
  <p:tag name="KSO_WM_SLIDE_SUBTYPE" val="diag"/>
  <p:tag name="KSO_WM_SLIDE_ITEM_CNT" val="3"/>
  <p:tag name="KSO_WM_SLIDE_INDEX" val="9"/>
  <p:tag name="KSO_WM_SLIDE_SIZE" val="640.894*218.82"/>
  <p:tag name="KSO_WM_SLIDE_POSITION" val="159.893*225.949"/>
  <p:tag name="KSO_WM_DIAGRAM_GROUP_CODE" val="m1-1"/>
  <p:tag name="KSO_WM_SLIDE_DIAGTYPE" val="m"/>
  <p:tag name="KSO_WM_TAG_VERSION" val="1.0"/>
  <p:tag name="KSO_WM_SLIDE_LAYOUT" val="m"/>
  <p:tag name="KSO_WM_SLIDE_LAYOUT_CNT" val="1"/>
</p:tagLst>
</file>

<file path=ppt/tags/tag6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0659_1*i*1"/>
  <p:tag name="KSO_WM_TEMPLATE_CATEGORY" val="diagram"/>
  <p:tag name="KSO_WM_TEMPLATE_INDEX" val="20200659"/>
  <p:tag name="KSO_WM_UNIT_LAYERLEVEL" val="1"/>
  <p:tag name="KSO_WM_TAG_VERSION" val="1.0"/>
  <p:tag name="KSO_WM_BEAUTIFY_FLAG" val="#wm#"/>
</p:tagLst>
</file>

<file path=ppt/tags/tag6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0659_1*i*3"/>
  <p:tag name="KSO_WM_TEMPLATE_CATEGORY" val="diagram"/>
  <p:tag name="KSO_WM_TEMPLATE_INDEX" val="20200659"/>
  <p:tag name="KSO_WM_UNIT_LAYERLEVEL" val="1"/>
  <p:tag name="KSO_WM_TAG_VERSION" val="1.0"/>
  <p:tag name="KSO_WM_BEAUTIFY_FLAG" val="#wm#"/>
</p:tagLst>
</file>

<file path=ppt/tags/tag6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0659_1*i*5"/>
  <p:tag name="KSO_WM_TEMPLATE_CATEGORY" val="diagram"/>
  <p:tag name="KSO_WM_TEMPLATE_INDEX" val="20200659"/>
  <p:tag name="KSO_WM_UNIT_LAYERLEVEL" val="1"/>
  <p:tag name="KSO_WM_TAG_VERSION" val="1.0"/>
  <p:tag name="KSO_WM_BEAUTIFY_FLAG" val="#wm#"/>
</p:tagLst>
</file>

<file path=ppt/tags/tag658.xml><?xml version="1.0" encoding="utf-8"?>
<p:tagLst xmlns:p="http://schemas.openxmlformats.org/presentationml/2006/main">
  <p:tag name="KSO_WM_UNIT_ISCONTENTSTITLE" val="0"/>
  <p:tag name="KSO_WM_UNIT_NOCLEAR" val="0"/>
  <p:tag name="KSO_WM_UNIT_VALUE" val="18"/>
  <p:tag name="KSO_WM_UNIT_HIGHLIGHT" val="0"/>
  <p:tag name="KSO_WM_UNIT_COMPATIBLE" val="0"/>
  <p:tag name="KSO_WM_UNIT_DIAGRAM_ISNUMVISUAL" val="0"/>
  <p:tag name="KSO_WM_UNIT_DIAGRAM_ISREFERUNIT" val="0"/>
  <p:tag name="KSO_WM_UNIT_TYPE" val="a"/>
  <p:tag name="KSO_WM_UNIT_INDEX" val="1"/>
  <p:tag name="KSO_WM_UNIT_ID" val="diagram20200659_1*a*1"/>
  <p:tag name="KSO_WM_TEMPLATE_CATEGORY" val="diagram"/>
  <p:tag name="KSO_WM_TEMPLATE_INDEX" val="20200659"/>
  <p:tag name="KSO_WM_UNIT_LAYERLEVEL" val="1"/>
  <p:tag name="KSO_WM_TAG_VERSION" val="1.0"/>
  <p:tag name="KSO_WM_BEAUTIFY_FLAG" val="#wm#"/>
  <p:tag name="KSO_WM_UNIT_PRESET_TEXT" val="小组登山活动"/>
</p:tagLst>
</file>

<file path=ppt/tags/tag659.xml><?xml version="1.0" encoding="utf-8"?>
<p:tagLst xmlns:p="http://schemas.openxmlformats.org/presentationml/2006/main">
  <p:tag name="KSO_WM_UNIT_NOCLEAR" val="0"/>
  <p:tag name="KSO_WM_UNIT_VALUE" val="104"/>
  <p:tag name="KSO_WM_UNIT_HIGHLIGHT" val="0"/>
  <p:tag name="KSO_WM_UNIT_COMPATIBLE" val="0"/>
  <p:tag name="KSO_WM_UNIT_DIAGRAM_ISNUMVISUAL" val="0"/>
  <p:tag name="KSO_WM_UNIT_DIAGRAM_ISREFERUNIT" val="0"/>
  <p:tag name="KSO_WM_UNIT_TYPE" val="h_f"/>
  <p:tag name="KSO_WM_UNIT_INDEX" val="1_2"/>
  <p:tag name="KSO_WM_UNIT_ID" val="diagram20200659_1*h_f*1_2"/>
  <p:tag name="KSO_WM_TEMPLATE_CATEGORY" val="diagram"/>
  <p:tag name="KSO_WM_TEMPLATE_INDEX" val="20200659"/>
  <p:tag name="KSO_WM_UNIT_LAYERLEVEL" val="1_1"/>
  <p:tag name="KSO_WM_TAG_VERSION" val="1.0"/>
  <p:tag name="KSO_WM_BEAUTIFY_FLAG" val="#wm#"/>
  <p:tag name="KSO_WM_UNIT_PRESET_TEXT" val="单击此处添加文本具体内容，简明扼要的阐述您的观点。根据需要可酌情增减文字，以便观者准确的理解您传达的思想。为了能让您有更直观的字数感受，并进一步方便使用，我们为您标注了最适合的位置。您输入的文字到这里时，就是最佳视觉效果，请您务必注意。"/>
</p:tagLst>
</file>

<file path=ppt/tags/tag66.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a"/>
  <p:tag name="KSO_WM_UNIT_INDEX" val="1"/>
  <p:tag name="KSO_WM_UNIT_ID" val="diagram160193_2*a*1"/>
  <p:tag name="KSO_WM_UNIT_LAYERLEVEL" val="1"/>
  <p:tag name="KSO_WM_UNIT_VALUE" val="21"/>
  <p:tag name="KSO_WM_UNIT_ISCONTENTSTITLE" val="0"/>
  <p:tag name="KSO_WM_UNIT_HIGHLIGHT" val="0"/>
  <p:tag name="KSO_WM_UNIT_COMPATIBLE" val="1"/>
  <p:tag name="KSO_WM_UNIT_NOCLEAR" val="0"/>
  <p:tag name="KSO_WM_UNIT_DIAGRAM_ISNUMVISUAL" val="0"/>
  <p:tag name="KSO_WM_UNIT_DIAGRAM_ISREFERUNIT" val="0"/>
  <p:tag name="KSO_WM_DIAGRAM_GROUP_CODE" val="m1-1"/>
  <p:tag name="KSO_WM_UNIT_PRESET_TEXT" val="单击此处添加标题"/>
  <p:tag name="KSO_WM_UNIT_TEXT_FILL_FORE_SCHEMECOLOR_INDEX" val="5"/>
  <p:tag name="KSO_WM_UNIT_TEXT_FILL_TYPE" val="1"/>
  <p:tag name="KSO_WM_UNIT_USESOURCEFORMAT_APPLY" val="1"/>
</p:tagLst>
</file>

<file path=ppt/tags/tag660.xml><?xml version="1.0" encoding="utf-8"?>
<p:tagLst xmlns:p="http://schemas.openxmlformats.org/presentationml/2006/main">
  <p:tag name="KSO_WM_UNIT_ISCONTENTSTITLE" val="0"/>
  <p:tag name="KSO_WM_UNIT_NOCLEAR" val="0"/>
  <p:tag name="KSO_WM_UNIT_VALUE" val="20"/>
  <p:tag name="KSO_WM_UNIT_HIGHLIGHT" val="0"/>
  <p:tag name="KSO_WM_UNIT_COMPATIBLE" val="0"/>
  <p:tag name="KSO_WM_UNIT_DIAGRAM_ISNUMVISUAL" val="0"/>
  <p:tag name="KSO_WM_UNIT_DIAGRAM_ISREFERUNIT" val="0"/>
  <p:tag name="KSO_WM_UNIT_TYPE" val="h_a"/>
  <p:tag name="KSO_WM_UNIT_INDEX" val="1_1"/>
  <p:tag name="KSO_WM_UNIT_ID" val="diagram20200659_1*h_a*1_1"/>
  <p:tag name="KSO_WM_TEMPLATE_CATEGORY" val="diagram"/>
  <p:tag name="KSO_WM_TEMPLATE_INDEX" val="20200659"/>
  <p:tag name="KSO_WM_UNIT_LAYERLEVEL" val="1_1"/>
  <p:tag name="KSO_WM_TAG_VERSION" val="1.0"/>
  <p:tag name="KSO_WM_BEAUTIFY_FLAG" val="#wm#"/>
  <p:tag name="KSO_WM_UNIT_PRESET_TEXT" val="单击此处添加文本具体内容"/>
</p:tagLst>
</file>

<file path=ppt/tags/tag6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659_1*i*2"/>
  <p:tag name="KSO_WM_TEMPLATE_CATEGORY" val="diagram"/>
  <p:tag name="KSO_WM_TEMPLATE_INDEX" val="20200659"/>
  <p:tag name="KSO_WM_UNIT_LAYERLEVEL" val="1"/>
  <p:tag name="KSO_WM_TAG_VERSION" val="1.0"/>
  <p:tag name="KSO_WM_BEAUTIFY_FLAG" val="#wm#"/>
</p:tagLst>
</file>

<file path=ppt/tags/tag6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diagram20200659_1*i*6"/>
  <p:tag name="KSO_WM_TEMPLATE_CATEGORY" val="diagram"/>
  <p:tag name="KSO_WM_TEMPLATE_INDEX" val="20200659"/>
  <p:tag name="KSO_WM_UNIT_LAYERLEVEL" val="1"/>
  <p:tag name="KSO_WM_TAG_VERSION" val="1.0"/>
  <p:tag name="KSO_WM_BEAUTIFY_FLAG" val="#wm#"/>
</p:tagLst>
</file>

<file path=ppt/tags/tag6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diagram20200659_1*i*7"/>
  <p:tag name="KSO_WM_TEMPLATE_CATEGORY" val="diagram"/>
  <p:tag name="KSO_WM_TEMPLATE_INDEX" val="20200659"/>
  <p:tag name="KSO_WM_UNIT_LAYERLEVEL" val="1"/>
  <p:tag name="KSO_WM_TAG_VERSION" val="1.0"/>
  <p:tag name="KSO_WM_BEAUTIFY_FLAG" val="#wm#"/>
</p:tagLst>
</file>

<file path=ppt/tags/tag6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diagram20200659_1*i*8"/>
  <p:tag name="KSO_WM_TEMPLATE_CATEGORY" val="diagram"/>
  <p:tag name="KSO_WM_TEMPLATE_INDEX" val="20200659"/>
  <p:tag name="KSO_WM_UNIT_LAYERLEVEL" val="1"/>
  <p:tag name="KSO_WM_TAG_VERSION" val="1.0"/>
  <p:tag name="KSO_WM_BEAUTIFY_FLAG" val="#wm#"/>
</p:tagLst>
</file>

<file path=ppt/tags/tag6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diagram20200659_1*i*9"/>
  <p:tag name="KSO_WM_TEMPLATE_CATEGORY" val="diagram"/>
  <p:tag name="KSO_WM_TEMPLATE_INDEX" val="20200659"/>
  <p:tag name="KSO_WM_UNIT_LAYERLEVEL" val="1"/>
  <p:tag name="KSO_WM_TAG_VERSION" val="1.0"/>
  <p:tag name="KSO_WM_BEAUTIFY_FLAG" val="#wm#"/>
</p:tagLst>
</file>

<file path=ppt/tags/tag666.xml><?xml version="1.0" encoding="utf-8"?>
<p:tagLst xmlns:p="http://schemas.openxmlformats.org/presentationml/2006/main">
  <p:tag name="KSO_WM_UNIT_VALUE" val="941*1692"/>
  <p:tag name="KSO_WM_UNIT_HIGHLIGHT" val="0"/>
  <p:tag name="KSO_WM_UNIT_COMPATIBLE" val="0"/>
  <p:tag name="KSO_WM_UNIT_DIAGRAM_ISNUMVISUAL" val="0"/>
  <p:tag name="KSO_WM_UNIT_DIAGRAM_ISREFERUNIT" val="0"/>
  <p:tag name="KSO_WM_UNIT_TYPE" val="d"/>
  <p:tag name="KSO_WM_UNIT_INDEX" val="1"/>
  <p:tag name="KSO_WM_UNIT_ID" val="diagram20200659_1*d*1"/>
  <p:tag name="KSO_WM_TEMPLATE_CATEGORY" val="diagram"/>
  <p:tag name="KSO_WM_TEMPLATE_INDEX" val="20200659"/>
  <p:tag name="KSO_WM_UNIT_SUPPORT_UNIT_TYPE" val="[&quot;all&quot;]"/>
  <p:tag name="KSO_WM_UNIT_LAYERLEVEL" val="1"/>
  <p:tag name="KSO_WM_TAG_VERSION" val="1.0"/>
  <p:tag name="KSO_WM_BEAUTIFY_FLAG" val="#wm#"/>
</p:tagLst>
</file>

<file path=ppt/tags/tag667.xml><?xml version="1.0" encoding="utf-8"?>
<p:tagLst xmlns:p="http://schemas.openxmlformats.org/presentationml/2006/main">
  <p:tag name="KSO_WM_BEAUTIFY_FLAG" val="#wm#"/>
  <p:tag name="KSO_WM_TEMPLATE_CATEGORY" val="diagram"/>
  <p:tag name="KSO_WM_TEMPLATE_INDEX" val="20200659"/>
  <p:tag name="KSO_WM_SLIDE_ID" val="diagram20200659_1"/>
  <p:tag name="KSO_WM_TEMPLATE_SUBCATEGORY" val="0"/>
  <p:tag name="KSO_WM_TEMPLATE_MASTER_TYPE" val="0"/>
  <p:tag name="KSO_WM_TEMPLATE_COLOR_TYPE" val="0"/>
  <p:tag name="KSO_WM_SLIDE_TYPE" val="text"/>
  <p:tag name="KSO_WM_SLIDE_SUBTYPE" val="picTxt"/>
  <p:tag name="KSO_WM_SLIDE_ITEM_CNT" val="0"/>
  <p:tag name="KSO_WM_SLIDE_INDEX" val="1"/>
  <p:tag name="KSO_WM_SLIDE_SIZE" val="414.883*158.285"/>
  <p:tag name="KSO_WM_SLIDE_POSITION" val="511.367*274.479"/>
  <p:tag name="KSO_WM_TAG_VERSION" val="1.0"/>
  <p:tag name="KSO_WM_SLIDE_LAYOUT" val="a_d_h"/>
  <p:tag name="KSO_WM_SLIDE_LAYOUT_CNT" val="1_1_1"/>
</p:tagLst>
</file>

<file path=ppt/tags/tag6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0659_1*i*1"/>
  <p:tag name="KSO_WM_TEMPLATE_CATEGORY" val="diagram"/>
  <p:tag name="KSO_WM_TEMPLATE_INDEX" val="20200659"/>
  <p:tag name="KSO_WM_UNIT_LAYERLEVEL" val="1"/>
  <p:tag name="KSO_WM_TAG_VERSION" val="1.0"/>
  <p:tag name="KSO_WM_BEAUTIFY_FLAG" val="#wm#"/>
</p:tagLst>
</file>

<file path=ppt/tags/tag6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0659_1*i*3"/>
  <p:tag name="KSO_WM_TEMPLATE_CATEGORY" val="diagram"/>
  <p:tag name="KSO_WM_TEMPLATE_INDEX" val="20200659"/>
  <p:tag name="KSO_WM_UNIT_LAYERLEVEL" val="1"/>
  <p:tag name="KSO_WM_TAG_VERSION" val="1.0"/>
  <p:tag name="KSO_WM_BEAUTIFY_FLAG" val="#wm#"/>
</p:tagLst>
</file>

<file path=ppt/tags/tag67.xml><?xml version="1.0" encoding="utf-8"?>
<p:tagLst xmlns:p="http://schemas.openxmlformats.org/presentationml/2006/main">
  <p:tag name="KSO_WM_SLIDE_ID" val="diagram160193_2"/>
  <p:tag name="KSO_WM_SLIDE_INDEX" val="2"/>
  <p:tag name="KSO_WM_SLIDE_ITEM_CNT" val="3"/>
  <p:tag name="KSO_WM_SLIDE_LAYOUT" val="a_m"/>
  <p:tag name="KSO_WM_SLIDE_LAYOUT_CNT" val="1_1"/>
  <p:tag name="KSO_WM_SLIDE_TYPE" val="text"/>
  <p:tag name="KSO_WM_BEAUTIFY_FLAG" val="#wm#"/>
  <p:tag name="KSO_WM_SLIDE_POSITION" val="193.1*175.416"/>
  <p:tag name="KSO_WM_SLIDE_SIZE" val="565.196*247.318"/>
  <p:tag name="KSO_WM_TEMPLATE_CATEGORY" val="diagram"/>
  <p:tag name="KSO_WM_TEMPLATE_INDEX" val="160193"/>
  <p:tag name="KSO_WM_TAG_VERSION" val="1.0"/>
  <p:tag name="KSO_WM_DIAGRAM_GROUP_CODE" val="m1-1"/>
  <p:tag name="KSO_WM_TEMPLATE_SUBCATEGORY" val="0"/>
  <p:tag name="KSO_WM_SLIDE_DIAGTYPE" val="m"/>
  <p:tag name="KSO_WM_SLIDE_SUBTYPE" val="diag"/>
</p:tagLst>
</file>

<file path=ppt/tags/tag6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0659_1*i*5"/>
  <p:tag name="KSO_WM_TEMPLATE_CATEGORY" val="diagram"/>
  <p:tag name="KSO_WM_TEMPLATE_INDEX" val="20200659"/>
  <p:tag name="KSO_WM_UNIT_LAYERLEVEL" val="1"/>
  <p:tag name="KSO_WM_TAG_VERSION" val="1.0"/>
  <p:tag name="KSO_WM_BEAUTIFY_FLAG" val="#wm#"/>
</p:tagLst>
</file>

<file path=ppt/tags/tag671.xml><?xml version="1.0" encoding="utf-8"?>
<p:tagLst xmlns:p="http://schemas.openxmlformats.org/presentationml/2006/main">
  <p:tag name="KSO_WM_UNIT_ISCONTENTSTITLE" val="0"/>
  <p:tag name="KSO_WM_UNIT_NOCLEAR" val="0"/>
  <p:tag name="KSO_WM_UNIT_VALUE" val="18"/>
  <p:tag name="KSO_WM_UNIT_HIGHLIGHT" val="0"/>
  <p:tag name="KSO_WM_UNIT_COMPATIBLE" val="0"/>
  <p:tag name="KSO_WM_UNIT_DIAGRAM_ISNUMVISUAL" val="0"/>
  <p:tag name="KSO_WM_UNIT_DIAGRAM_ISREFERUNIT" val="0"/>
  <p:tag name="KSO_WM_UNIT_TYPE" val="a"/>
  <p:tag name="KSO_WM_UNIT_INDEX" val="1"/>
  <p:tag name="KSO_WM_UNIT_ID" val="diagram20200659_1*a*1"/>
  <p:tag name="KSO_WM_TEMPLATE_CATEGORY" val="diagram"/>
  <p:tag name="KSO_WM_TEMPLATE_INDEX" val="20200659"/>
  <p:tag name="KSO_WM_UNIT_LAYERLEVEL" val="1"/>
  <p:tag name="KSO_WM_TAG_VERSION" val="1.0"/>
  <p:tag name="KSO_WM_BEAUTIFY_FLAG" val="#wm#"/>
  <p:tag name="KSO_WM_UNIT_PRESET_TEXT" val="小组登山活动"/>
</p:tagLst>
</file>

<file path=ppt/tags/tag672.xml><?xml version="1.0" encoding="utf-8"?>
<p:tagLst xmlns:p="http://schemas.openxmlformats.org/presentationml/2006/main">
  <p:tag name="KSO_WM_UNIT_NOCLEAR" val="0"/>
  <p:tag name="KSO_WM_UNIT_VALUE" val="104"/>
  <p:tag name="KSO_WM_UNIT_HIGHLIGHT" val="0"/>
  <p:tag name="KSO_WM_UNIT_COMPATIBLE" val="0"/>
  <p:tag name="KSO_WM_UNIT_DIAGRAM_ISNUMVISUAL" val="0"/>
  <p:tag name="KSO_WM_UNIT_DIAGRAM_ISREFERUNIT" val="0"/>
  <p:tag name="KSO_WM_UNIT_TYPE" val="h_f"/>
  <p:tag name="KSO_WM_UNIT_INDEX" val="1_2"/>
  <p:tag name="KSO_WM_UNIT_ID" val="diagram20200659_1*h_f*1_2"/>
  <p:tag name="KSO_WM_TEMPLATE_CATEGORY" val="diagram"/>
  <p:tag name="KSO_WM_TEMPLATE_INDEX" val="20200659"/>
  <p:tag name="KSO_WM_UNIT_LAYERLEVEL" val="1_1"/>
  <p:tag name="KSO_WM_TAG_VERSION" val="1.0"/>
  <p:tag name="KSO_WM_BEAUTIFY_FLAG" val="#wm#"/>
  <p:tag name="KSO_WM_UNIT_PRESET_TEXT" val="单击此处添加文本具体内容，简明扼要的阐述您的观点。根据需要可酌情增减文字，以便观者准确的理解您传达的思想。为了能让您有更直观的字数感受，并进一步方便使用，我们为您标注了最适合的位置。您输入的文字到这里时，就是最佳视觉效果，请您务必注意。"/>
</p:tagLst>
</file>

<file path=ppt/tags/tag673.xml><?xml version="1.0" encoding="utf-8"?>
<p:tagLst xmlns:p="http://schemas.openxmlformats.org/presentationml/2006/main">
  <p:tag name="KSO_WM_UNIT_ISCONTENTSTITLE" val="0"/>
  <p:tag name="KSO_WM_UNIT_NOCLEAR" val="0"/>
  <p:tag name="KSO_WM_UNIT_VALUE" val="20"/>
  <p:tag name="KSO_WM_UNIT_HIGHLIGHT" val="0"/>
  <p:tag name="KSO_WM_UNIT_COMPATIBLE" val="0"/>
  <p:tag name="KSO_WM_UNIT_DIAGRAM_ISNUMVISUAL" val="0"/>
  <p:tag name="KSO_WM_UNIT_DIAGRAM_ISREFERUNIT" val="0"/>
  <p:tag name="KSO_WM_UNIT_TYPE" val="h_a"/>
  <p:tag name="KSO_WM_UNIT_INDEX" val="1_1"/>
  <p:tag name="KSO_WM_UNIT_ID" val="diagram20200659_1*h_a*1_1"/>
  <p:tag name="KSO_WM_TEMPLATE_CATEGORY" val="diagram"/>
  <p:tag name="KSO_WM_TEMPLATE_INDEX" val="20200659"/>
  <p:tag name="KSO_WM_UNIT_LAYERLEVEL" val="1_1"/>
  <p:tag name="KSO_WM_TAG_VERSION" val="1.0"/>
  <p:tag name="KSO_WM_BEAUTIFY_FLAG" val="#wm#"/>
  <p:tag name="KSO_WM_UNIT_PRESET_TEXT" val="单击此处添加文本具体内容"/>
</p:tagLst>
</file>

<file path=ppt/tags/tag6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659_1*i*2"/>
  <p:tag name="KSO_WM_TEMPLATE_CATEGORY" val="diagram"/>
  <p:tag name="KSO_WM_TEMPLATE_INDEX" val="20200659"/>
  <p:tag name="KSO_WM_UNIT_LAYERLEVEL" val="1"/>
  <p:tag name="KSO_WM_TAG_VERSION" val="1.0"/>
  <p:tag name="KSO_WM_BEAUTIFY_FLAG" val="#wm#"/>
</p:tagLst>
</file>

<file path=ppt/tags/tag6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diagram20200659_1*i*6"/>
  <p:tag name="KSO_WM_TEMPLATE_CATEGORY" val="diagram"/>
  <p:tag name="KSO_WM_TEMPLATE_INDEX" val="20200659"/>
  <p:tag name="KSO_WM_UNIT_LAYERLEVEL" val="1"/>
  <p:tag name="KSO_WM_TAG_VERSION" val="1.0"/>
  <p:tag name="KSO_WM_BEAUTIFY_FLAG" val="#wm#"/>
</p:tagLst>
</file>

<file path=ppt/tags/tag6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diagram20200659_1*i*7"/>
  <p:tag name="KSO_WM_TEMPLATE_CATEGORY" val="diagram"/>
  <p:tag name="KSO_WM_TEMPLATE_INDEX" val="20200659"/>
  <p:tag name="KSO_WM_UNIT_LAYERLEVEL" val="1"/>
  <p:tag name="KSO_WM_TAG_VERSION" val="1.0"/>
  <p:tag name="KSO_WM_BEAUTIFY_FLAG" val="#wm#"/>
</p:tagLst>
</file>

<file path=ppt/tags/tag6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diagram20200659_1*i*8"/>
  <p:tag name="KSO_WM_TEMPLATE_CATEGORY" val="diagram"/>
  <p:tag name="KSO_WM_TEMPLATE_INDEX" val="20200659"/>
  <p:tag name="KSO_WM_UNIT_LAYERLEVEL" val="1"/>
  <p:tag name="KSO_WM_TAG_VERSION" val="1.0"/>
  <p:tag name="KSO_WM_BEAUTIFY_FLAG" val="#wm#"/>
</p:tagLst>
</file>

<file path=ppt/tags/tag6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diagram20200659_1*i*9"/>
  <p:tag name="KSO_WM_TEMPLATE_CATEGORY" val="diagram"/>
  <p:tag name="KSO_WM_TEMPLATE_INDEX" val="20200659"/>
  <p:tag name="KSO_WM_UNIT_LAYERLEVEL" val="1"/>
  <p:tag name="KSO_WM_TAG_VERSION" val="1.0"/>
  <p:tag name="KSO_WM_BEAUTIFY_FLAG" val="#wm#"/>
</p:tagLst>
</file>

<file path=ppt/tags/tag679.xml><?xml version="1.0" encoding="utf-8"?>
<p:tagLst xmlns:p="http://schemas.openxmlformats.org/presentationml/2006/main">
  <p:tag name="KSO_WM_UNIT_VALUE" val="941*1692"/>
  <p:tag name="KSO_WM_UNIT_HIGHLIGHT" val="0"/>
  <p:tag name="KSO_WM_UNIT_COMPATIBLE" val="0"/>
  <p:tag name="KSO_WM_UNIT_DIAGRAM_ISNUMVISUAL" val="0"/>
  <p:tag name="KSO_WM_UNIT_DIAGRAM_ISREFERUNIT" val="0"/>
  <p:tag name="KSO_WM_UNIT_TYPE" val="d"/>
  <p:tag name="KSO_WM_UNIT_INDEX" val="1"/>
  <p:tag name="KSO_WM_UNIT_ID" val="diagram20200659_1*d*1"/>
  <p:tag name="KSO_WM_TEMPLATE_CATEGORY" val="diagram"/>
  <p:tag name="KSO_WM_TEMPLATE_INDEX" val="20200659"/>
  <p:tag name="KSO_WM_UNIT_SUPPORT_UNIT_TYPE" val="[&quot;all&quot;]"/>
  <p:tag name="KSO_WM_UNIT_LAYERLEVEL" val="1"/>
  <p:tag name="KSO_WM_TAG_VERSION" val="1.0"/>
  <p:tag name="KSO_WM_BEAUTIFY_FLAG" val="#wm#"/>
</p:tagLst>
</file>

<file path=ppt/tags/tag68.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b"/>
  <p:tag name="KSO_WM_UNIT_TYPE" val="l_h_i"/>
  <p:tag name="KSO_WM_UNIT_INDEX" val="1_3_1"/>
  <p:tag name="KSO_WM_UNIT_ID" val="diagram20198936_7*l_h_i*1_3_1"/>
  <p:tag name="KSO_WM_TEMPLATE_CATEGORY" val="diagram"/>
  <p:tag name="KSO_WM_TEMPLATE_INDEX" val="20198936"/>
  <p:tag name="KSO_WM_UNIT_LAYERLEVEL" val="1_1_1"/>
  <p:tag name="KSO_WM_TAG_VERSION" val="1.0"/>
  <p:tag name="KSO_WM_BEAUTIFY_FLAG" val="#wm#"/>
  <p:tag name="PA" val="v5.2.8"/>
  <p:tag name="KSO_WM_UNIT_FILL_FORE_SCHEMECOLOR_INDEX" val="14"/>
  <p:tag name="KSO_WM_UNIT_FILL_TYPE" val="1"/>
  <p:tag name="KSO_WM_UNIT_USESOURCEFORMAT_APPLY" val="1"/>
</p:tagLst>
</file>

<file path=ppt/tags/tag680.xml><?xml version="1.0" encoding="utf-8"?>
<p:tagLst xmlns:p="http://schemas.openxmlformats.org/presentationml/2006/main">
  <p:tag name="KSO_WM_BEAUTIFY_FLAG" val="#wm#"/>
  <p:tag name="KSO_WM_TEMPLATE_CATEGORY" val="diagram"/>
  <p:tag name="KSO_WM_TEMPLATE_INDEX" val="20200659"/>
  <p:tag name="KSO_WM_SLIDE_ID" val="diagram20200659_1"/>
  <p:tag name="KSO_WM_TEMPLATE_SUBCATEGORY" val="0"/>
  <p:tag name="KSO_WM_TEMPLATE_MASTER_TYPE" val="0"/>
  <p:tag name="KSO_WM_TEMPLATE_COLOR_TYPE" val="0"/>
  <p:tag name="KSO_WM_SLIDE_TYPE" val="text"/>
  <p:tag name="KSO_WM_SLIDE_SUBTYPE" val="picTxt"/>
  <p:tag name="KSO_WM_SLIDE_ITEM_CNT" val="0"/>
  <p:tag name="KSO_WM_SLIDE_INDEX" val="1"/>
  <p:tag name="KSO_WM_SLIDE_SIZE" val="414.883*158.285"/>
  <p:tag name="KSO_WM_SLIDE_POSITION" val="511.367*274.479"/>
  <p:tag name="KSO_WM_TAG_VERSION" val="1.0"/>
  <p:tag name="KSO_WM_SLIDE_LAYOUT" val="a_d_h"/>
  <p:tag name="KSO_WM_SLIDE_LAYOUT_CNT" val="1_1_1"/>
</p:tagLst>
</file>

<file path=ppt/tags/tag6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0659_1*i*1"/>
  <p:tag name="KSO_WM_TEMPLATE_CATEGORY" val="diagram"/>
  <p:tag name="KSO_WM_TEMPLATE_INDEX" val="20200659"/>
  <p:tag name="KSO_WM_UNIT_LAYERLEVEL" val="1"/>
  <p:tag name="KSO_WM_TAG_VERSION" val="1.0"/>
  <p:tag name="KSO_WM_BEAUTIFY_FLAG" val="#wm#"/>
</p:tagLst>
</file>

<file path=ppt/tags/tag6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0659_1*i*3"/>
  <p:tag name="KSO_WM_TEMPLATE_CATEGORY" val="diagram"/>
  <p:tag name="KSO_WM_TEMPLATE_INDEX" val="20200659"/>
  <p:tag name="KSO_WM_UNIT_LAYERLEVEL" val="1"/>
  <p:tag name="KSO_WM_TAG_VERSION" val="1.0"/>
  <p:tag name="KSO_WM_BEAUTIFY_FLAG" val="#wm#"/>
</p:tagLst>
</file>

<file path=ppt/tags/tag6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0659_1*i*5"/>
  <p:tag name="KSO_WM_TEMPLATE_CATEGORY" val="diagram"/>
  <p:tag name="KSO_WM_TEMPLATE_INDEX" val="20200659"/>
  <p:tag name="KSO_WM_UNIT_LAYERLEVEL" val="1"/>
  <p:tag name="KSO_WM_TAG_VERSION" val="1.0"/>
  <p:tag name="KSO_WM_BEAUTIFY_FLAG" val="#wm#"/>
</p:tagLst>
</file>

<file path=ppt/tags/tag684.xml><?xml version="1.0" encoding="utf-8"?>
<p:tagLst xmlns:p="http://schemas.openxmlformats.org/presentationml/2006/main">
  <p:tag name="KSO_WM_UNIT_ISCONTENTSTITLE" val="0"/>
  <p:tag name="KSO_WM_UNIT_NOCLEAR" val="0"/>
  <p:tag name="KSO_WM_UNIT_VALUE" val="18"/>
  <p:tag name="KSO_WM_UNIT_HIGHLIGHT" val="0"/>
  <p:tag name="KSO_WM_UNIT_COMPATIBLE" val="0"/>
  <p:tag name="KSO_WM_UNIT_DIAGRAM_ISNUMVISUAL" val="0"/>
  <p:tag name="KSO_WM_UNIT_DIAGRAM_ISREFERUNIT" val="0"/>
  <p:tag name="KSO_WM_UNIT_TYPE" val="a"/>
  <p:tag name="KSO_WM_UNIT_INDEX" val="1"/>
  <p:tag name="KSO_WM_UNIT_ID" val="diagram20200659_1*a*1"/>
  <p:tag name="KSO_WM_TEMPLATE_CATEGORY" val="diagram"/>
  <p:tag name="KSO_WM_TEMPLATE_INDEX" val="20200659"/>
  <p:tag name="KSO_WM_UNIT_LAYERLEVEL" val="1"/>
  <p:tag name="KSO_WM_TAG_VERSION" val="1.0"/>
  <p:tag name="KSO_WM_BEAUTIFY_FLAG" val="#wm#"/>
  <p:tag name="KSO_WM_UNIT_PRESET_TEXT" val="小组登山活动"/>
</p:tagLst>
</file>

<file path=ppt/tags/tag685.xml><?xml version="1.0" encoding="utf-8"?>
<p:tagLst xmlns:p="http://schemas.openxmlformats.org/presentationml/2006/main">
  <p:tag name="KSO_WM_UNIT_NOCLEAR" val="0"/>
  <p:tag name="KSO_WM_UNIT_VALUE" val="104"/>
  <p:tag name="KSO_WM_UNIT_HIGHLIGHT" val="0"/>
  <p:tag name="KSO_WM_UNIT_COMPATIBLE" val="0"/>
  <p:tag name="KSO_WM_UNIT_DIAGRAM_ISNUMVISUAL" val="0"/>
  <p:tag name="KSO_WM_UNIT_DIAGRAM_ISREFERUNIT" val="0"/>
  <p:tag name="KSO_WM_UNIT_TYPE" val="h_f"/>
  <p:tag name="KSO_WM_UNIT_INDEX" val="1_2"/>
  <p:tag name="KSO_WM_UNIT_ID" val="diagram20200659_1*h_f*1_2"/>
  <p:tag name="KSO_WM_TEMPLATE_CATEGORY" val="diagram"/>
  <p:tag name="KSO_WM_TEMPLATE_INDEX" val="20200659"/>
  <p:tag name="KSO_WM_UNIT_LAYERLEVEL" val="1_1"/>
  <p:tag name="KSO_WM_TAG_VERSION" val="1.0"/>
  <p:tag name="KSO_WM_BEAUTIFY_FLAG" val="#wm#"/>
  <p:tag name="KSO_WM_UNIT_PRESET_TEXT" val="单击此处添加文本具体内容，简明扼要的阐述您的观点。根据需要可酌情增减文字，以便观者准确的理解您传达的思想。为了能让您有更直观的字数感受，并进一步方便使用，我们为您标注了最适合的位置。您输入的文字到这里时，就是最佳视觉效果，请您务必注意。"/>
</p:tagLst>
</file>

<file path=ppt/tags/tag686.xml><?xml version="1.0" encoding="utf-8"?>
<p:tagLst xmlns:p="http://schemas.openxmlformats.org/presentationml/2006/main">
  <p:tag name="KSO_WM_UNIT_ISCONTENTSTITLE" val="0"/>
  <p:tag name="KSO_WM_UNIT_NOCLEAR" val="0"/>
  <p:tag name="KSO_WM_UNIT_VALUE" val="20"/>
  <p:tag name="KSO_WM_UNIT_HIGHLIGHT" val="0"/>
  <p:tag name="KSO_WM_UNIT_COMPATIBLE" val="0"/>
  <p:tag name="KSO_WM_UNIT_DIAGRAM_ISNUMVISUAL" val="0"/>
  <p:tag name="KSO_WM_UNIT_DIAGRAM_ISREFERUNIT" val="0"/>
  <p:tag name="KSO_WM_UNIT_TYPE" val="h_a"/>
  <p:tag name="KSO_WM_UNIT_INDEX" val="1_1"/>
  <p:tag name="KSO_WM_UNIT_ID" val="diagram20200659_1*h_a*1_1"/>
  <p:tag name="KSO_WM_TEMPLATE_CATEGORY" val="diagram"/>
  <p:tag name="KSO_WM_TEMPLATE_INDEX" val="20200659"/>
  <p:tag name="KSO_WM_UNIT_LAYERLEVEL" val="1_1"/>
  <p:tag name="KSO_WM_TAG_VERSION" val="1.0"/>
  <p:tag name="KSO_WM_BEAUTIFY_FLAG" val="#wm#"/>
  <p:tag name="KSO_WM_UNIT_PRESET_TEXT" val="单击此处添加文本具体内容"/>
</p:tagLst>
</file>

<file path=ppt/tags/tag6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659_1*i*2"/>
  <p:tag name="KSO_WM_TEMPLATE_CATEGORY" val="diagram"/>
  <p:tag name="KSO_WM_TEMPLATE_INDEX" val="20200659"/>
  <p:tag name="KSO_WM_UNIT_LAYERLEVEL" val="1"/>
  <p:tag name="KSO_WM_TAG_VERSION" val="1.0"/>
  <p:tag name="KSO_WM_BEAUTIFY_FLAG" val="#wm#"/>
</p:tagLst>
</file>

<file path=ppt/tags/tag6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diagram20200659_1*i*6"/>
  <p:tag name="KSO_WM_TEMPLATE_CATEGORY" val="diagram"/>
  <p:tag name="KSO_WM_TEMPLATE_INDEX" val="20200659"/>
  <p:tag name="KSO_WM_UNIT_LAYERLEVEL" val="1"/>
  <p:tag name="KSO_WM_TAG_VERSION" val="1.0"/>
  <p:tag name="KSO_WM_BEAUTIFY_FLAG" val="#wm#"/>
</p:tagLst>
</file>

<file path=ppt/tags/tag6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diagram20200659_1*i*7"/>
  <p:tag name="KSO_WM_TEMPLATE_CATEGORY" val="diagram"/>
  <p:tag name="KSO_WM_TEMPLATE_INDEX" val="20200659"/>
  <p:tag name="KSO_WM_UNIT_LAYERLEVEL" val="1"/>
  <p:tag name="KSO_WM_TAG_VERSION" val="1.0"/>
  <p:tag name="KSO_WM_BEAUTIFY_FLAG" val="#wm#"/>
</p:tagLst>
</file>

<file path=ppt/tags/tag69.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198936_7*l_h_i*1_3_2"/>
  <p:tag name="KSO_WM_TEMPLATE_CATEGORY" val="diagram"/>
  <p:tag name="KSO_WM_TEMPLATE_INDEX" val="20198936"/>
  <p:tag name="KSO_WM_UNIT_LAYERLEVEL" val="1_1_1"/>
  <p:tag name="KSO_WM_TAG_VERSION" val="1.0"/>
  <p:tag name="KSO_WM_BEAUTIFY_FLAG" val="#wm#"/>
  <p:tag name="PA" val="v5.2.8"/>
  <p:tag name="KSO_WM_UNIT_FILL_FORE_SCHEMECOLOR_INDEX" val="7"/>
  <p:tag name="KSO_WM_UNIT_FILL_TYPE" val="1"/>
  <p:tag name="KSO_WM_UNIT_USESOURCEFORMAT_APPLY" val="1"/>
</p:tagLst>
</file>

<file path=ppt/tags/tag6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diagram20200659_1*i*8"/>
  <p:tag name="KSO_WM_TEMPLATE_CATEGORY" val="diagram"/>
  <p:tag name="KSO_WM_TEMPLATE_INDEX" val="20200659"/>
  <p:tag name="KSO_WM_UNIT_LAYERLEVEL" val="1"/>
  <p:tag name="KSO_WM_TAG_VERSION" val="1.0"/>
  <p:tag name="KSO_WM_BEAUTIFY_FLAG" val="#wm#"/>
</p:tagLst>
</file>

<file path=ppt/tags/tag6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diagram20200659_1*i*9"/>
  <p:tag name="KSO_WM_TEMPLATE_CATEGORY" val="diagram"/>
  <p:tag name="KSO_WM_TEMPLATE_INDEX" val="20200659"/>
  <p:tag name="KSO_WM_UNIT_LAYERLEVEL" val="1"/>
  <p:tag name="KSO_WM_TAG_VERSION" val="1.0"/>
  <p:tag name="KSO_WM_BEAUTIFY_FLAG" val="#wm#"/>
</p:tagLst>
</file>

<file path=ppt/tags/tag692.xml><?xml version="1.0" encoding="utf-8"?>
<p:tagLst xmlns:p="http://schemas.openxmlformats.org/presentationml/2006/main">
  <p:tag name="KSO_WM_UNIT_VALUE" val="941*1692"/>
  <p:tag name="KSO_WM_UNIT_HIGHLIGHT" val="0"/>
  <p:tag name="KSO_WM_UNIT_COMPATIBLE" val="0"/>
  <p:tag name="KSO_WM_UNIT_DIAGRAM_ISNUMVISUAL" val="0"/>
  <p:tag name="KSO_WM_UNIT_DIAGRAM_ISREFERUNIT" val="0"/>
  <p:tag name="KSO_WM_UNIT_TYPE" val="d"/>
  <p:tag name="KSO_WM_UNIT_INDEX" val="1"/>
  <p:tag name="KSO_WM_UNIT_ID" val="diagram20200659_1*d*1"/>
  <p:tag name="KSO_WM_TEMPLATE_CATEGORY" val="diagram"/>
  <p:tag name="KSO_WM_TEMPLATE_INDEX" val="20200659"/>
  <p:tag name="KSO_WM_UNIT_SUPPORT_UNIT_TYPE" val="[&quot;all&quot;]"/>
  <p:tag name="KSO_WM_UNIT_LAYERLEVEL" val="1"/>
  <p:tag name="KSO_WM_TAG_VERSION" val="1.0"/>
  <p:tag name="KSO_WM_BEAUTIFY_FLAG" val="#wm#"/>
</p:tagLst>
</file>

<file path=ppt/tags/tag693.xml><?xml version="1.0" encoding="utf-8"?>
<p:tagLst xmlns:p="http://schemas.openxmlformats.org/presentationml/2006/main">
  <p:tag name="KSO_WM_BEAUTIFY_FLAG" val="#wm#"/>
  <p:tag name="KSO_WM_TEMPLATE_CATEGORY" val="diagram"/>
  <p:tag name="KSO_WM_TEMPLATE_INDEX" val="20200659"/>
  <p:tag name="KSO_WM_SLIDE_ID" val="diagram20200659_1"/>
  <p:tag name="KSO_WM_TEMPLATE_SUBCATEGORY" val="0"/>
  <p:tag name="KSO_WM_TEMPLATE_MASTER_TYPE" val="0"/>
  <p:tag name="KSO_WM_TEMPLATE_COLOR_TYPE" val="0"/>
  <p:tag name="KSO_WM_SLIDE_TYPE" val="text"/>
  <p:tag name="KSO_WM_SLIDE_SUBTYPE" val="picTxt"/>
  <p:tag name="KSO_WM_SLIDE_ITEM_CNT" val="0"/>
  <p:tag name="KSO_WM_SLIDE_INDEX" val="1"/>
  <p:tag name="KSO_WM_SLIDE_SIZE" val="414.883*158.285"/>
  <p:tag name="KSO_WM_SLIDE_POSITION" val="511.367*274.479"/>
  <p:tag name="KSO_WM_TAG_VERSION" val="1.0"/>
  <p:tag name="KSO_WM_SLIDE_LAYOUT" val="a_d_h"/>
  <p:tag name="KSO_WM_SLIDE_LAYOUT_CNT" val="1_1_1"/>
</p:tagLst>
</file>

<file path=ppt/tags/tag694.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i"/>
  <p:tag name="KSO_WM_UNIT_INDEX" val="1"/>
  <p:tag name="KSO_WM_UNIT_ID" val="diagram20191995_1*i*1"/>
  <p:tag name="KSO_WM_TEMPLATE_CATEGORY" val="diagram"/>
  <p:tag name="KSO_WM_TEMPLATE_INDEX" val="20191995"/>
  <p:tag name="KSO_WM_UNIT_LAYERLEVEL" val="1"/>
  <p:tag name="KSO_WM_TAG_VERSION" val="1.0"/>
  <p:tag name="KSO_WM_BEAUTIFY_FLAG" val="#wm#"/>
  <p:tag name="KSO_WM_UNIT_DIAGRAM_CONTRAST_TITLE_CNT" val="2"/>
  <p:tag name="KSO_WM_UNIT_DIAGRAM_DIMENSION_TITLE_CNT" val="1"/>
  <p:tag name="KSO_WM_UNIT_USESOURCEFORMAT_APPLY" val="1"/>
  <p:tag name="KSO_WM_DIAGRAM_VIRTUALLY_FRAME" val="{&quot;height&quot;:327.89055118110235,&quot;left&quot;:59.35,&quot;top&quot;:166.2975590551181,&quot;width&quot;:841.4853543307087}"/>
</p:tagLst>
</file>

<file path=ppt/tags/tag695.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11"/>
  <p:tag name="KSO_WM_UNIT_ID" val="diagram20191995_1*r_i*1_11"/>
  <p:tag name="KSO_WM_TEMPLATE_CATEGORY" val="diagram"/>
  <p:tag name="KSO_WM_TEMPLATE_INDEX" val="20191995"/>
  <p:tag name="KSO_WM_UNIT_LAYERLEVEL" val="1_1"/>
  <p:tag name="KSO_WM_TAG_VERSION" val="1.0"/>
  <p:tag name="KSO_WM_BEAUTIFY_FLAG" val="#wm#"/>
  <p:tag name="KSO_WM_UNIT_DIAGRAM_CONTRAST_TITLE_CNT" val="2"/>
  <p:tag name="KSO_WM_UNIT_DIAGRAM_DIMENSION_TITLE_CNT" val="1"/>
  <p:tag name="KSO_WM_UNIT_LINE_FORE_SCHEMECOLOR_INDEX" val="14"/>
  <p:tag name="KSO_WM_UNIT_LINE_FILL_TYPE" val="2"/>
  <p:tag name="KSO_WM_UNIT_TEXT_FILL_FORE_SCHEMECOLOR_INDEX" val="13"/>
  <p:tag name="KSO_WM_UNIT_TEXT_FILL_TYPE" val="1"/>
  <p:tag name="KSO_WM_UNIT_USESOURCEFORMAT_APPLY" val="1"/>
  <p:tag name="KSO_WM_DIAGRAM_VIRTUALLY_FRAME" val="{&quot;height&quot;:327.89055118110235,&quot;left&quot;:59.35,&quot;top&quot;:166.2975590551181,&quot;width&quot;:841.4853543307087}"/>
</p:tagLst>
</file>

<file path=ppt/tags/tag696.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1"/>
  <p:tag name="KSO_WM_UNIT_ID" val="diagram20191995_1*r_i*1_1"/>
  <p:tag name="KSO_WM_TEMPLATE_CATEGORY" val="diagram"/>
  <p:tag name="KSO_WM_TEMPLATE_INDEX" val="20191995"/>
  <p:tag name="KSO_WM_UNIT_LAYERLEVEL" val="1_1"/>
  <p:tag name="KSO_WM_TAG_VERSION" val="1.0"/>
  <p:tag name="KSO_WM_BEAUTIFY_FLAG" val="#wm#"/>
  <p:tag name="KSO_WM_UNIT_DIAGRAM_CONTRAST_TITLE_CNT" val="2"/>
  <p:tag name="KSO_WM_UNIT_DIAGRAM_DIMENSION_TITLE_CNT" val="1"/>
  <p:tag name="KSO_WM_UNIT_FILL_FORE_SCHEMECOLOR_INDEX" val="14"/>
  <p:tag name="KSO_WM_UNIT_FILL_TYPE" val="1"/>
  <p:tag name="KSO_WM_UNIT_TEXT_FILL_FORE_SCHEMECOLOR_INDEX" val="2"/>
  <p:tag name="KSO_WM_UNIT_TEXT_FILL_TYPE" val="1"/>
  <p:tag name="KSO_WM_UNIT_USESOURCEFORMAT_APPLY" val="1"/>
  <p:tag name="KSO_WM_DIAGRAM_VIRTUALLY_FRAME" val="{&quot;height&quot;:327.89055118110235,&quot;left&quot;:59.35,&quot;top&quot;:166.2975590551181,&quot;width&quot;:841.4853543307087}"/>
</p:tagLst>
</file>

<file path=ppt/tags/tag697.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i"/>
  <p:tag name="KSO_WM_UNIT_INDEX" val="2"/>
  <p:tag name="KSO_WM_UNIT_ID" val="diagram20191995_1*i*2"/>
  <p:tag name="KSO_WM_TEMPLATE_CATEGORY" val="diagram"/>
  <p:tag name="KSO_WM_TEMPLATE_INDEX" val="20191995"/>
  <p:tag name="KSO_WM_UNIT_LAYERLEVEL" val="1"/>
  <p:tag name="KSO_WM_TAG_VERSION" val="1.0"/>
  <p:tag name="KSO_WM_BEAUTIFY_FLAG" val="#wm#"/>
  <p:tag name="KSO_WM_UNIT_DIAGRAM_CONTRAST_TITLE_CNT" val="2"/>
  <p:tag name="KSO_WM_UNIT_DIAGRAM_DIMENSION_TITLE_CNT" val="1"/>
  <p:tag name="KSO_WM_UNIT_USESOURCEFORMAT_APPLY" val="1"/>
  <p:tag name="KSO_WM_DIAGRAM_VIRTUALLY_FRAME" val="{&quot;height&quot;:327.89055118110235,&quot;left&quot;:59.35,&quot;top&quot;:166.2975590551181,&quot;width&quot;:841.4853543307087}"/>
</p:tagLst>
</file>

<file path=ppt/tags/tag698.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10"/>
  <p:tag name="KSO_WM_UNIT_ID" val="diagram20191995_1*r_i*1_10"/>
  <p:tag name="KSO_WM_TEMPLATE_CATEGORY" val="diagram"/>
  <p:tag name="KSO_WM_TEMPLATE_INDEX" val="20191995"/>
  <p:tag name="KSO_WM_UNIT_LAYERLEVEL" val="1_1"/>
  <p:tag name="KSO_WM_TAG_VERSION" val="1.0"/>
  <p:tag name="KSO_WM_BEAUTIFY_FLAG" val="#wm#"/>
  <p:tag name="KSO_WM_UNIT_DIAGRAM_CONTRAST_TITLE_CNT" val="2"/>
  <p:tag name="KSO_WM_UNIT_DIAGRAM_DIMENSION_TITLE_CNT" val="1"/>
  <p:tag name="KSO_WM_UNIT_LINE_FORE_SCHEMECOLOR_INDEX" val="14"/>
  <p:tag name="KSO_WM_UNIT_LINE_FILL_TYPE" val="2"/>
  <p:tag name="KSO_WM_UNIT_TEXT_FILL_FORE_SCHEMECOLOR_INDEX" val="13"/>
  <p:tag name="KSO_WM_UNIT_TEXT_FILL_TYPE" val="1"/>
  <p:tag name="KSO_WM_UNIT_USESOURCEFORMAT_APPLY" val="1"/>
  <p:tag name="KSO_WM_DIAGRAM_VIRTUALLY_FRAME" val="{&quot;height&quot;:327.89055118110235,&quot;left&quot;:59.35,&quot;top&quot;:166.2975590551181,&quot;width&quot;:841.4853543307087}"/>
</p:tagLst>
</file>

<file path=ppt/tags/tag699.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2"/>
  <p:tag name="KSO_WM_UNIT_ID" val="diagram20191995_1*r_i*1_2"/>
  <p:tag name="KSO_WM_TEMPLATE_CATEGORY" val="diagram"/>
  <p:tag name="KSO_WM_TEMPLATE_INDEX" val="20191995"/>
  <p:tag name="KSO_WM_UNIT_LAYERLEVEL" val="1_1"/>
  <p:tag name="KSO_WM_TAG_VERSION" val="1.0"/>
  <p:tag name="KSO_WM_BEAUTIFY_FLAG" val="#wm#"/>
  <p:tag name="KSO_WM_UNIT_DIAGRAM_CONTRAST_TITLE_CNT" val="2"/>
  <p:tag name="KSO_WM_UNIT_DIAGRAM_DIMENSION_TITLE_CNT" val="1"/>
  <p:tag name="KSO_WM_UNIT_FILL_FORE_SCHEMECOLOR_INDEX" val="6"/>
  <p:tag name="KSO_WM_UNIT_FILL_TYPE" val="1"/>
  <p:tag name="KSO_WM_UNIT_TEXT_FILL_FORE_SCHEMECOLOR_INDEX" val="2"/>
  <p:tag name="KSO_WM_UNIT_TEXT_FILL_TYPE" val="1"/>
  <p:tag name="KSO_WM_UNIT_USESOURCEFORMAT_APPLY" val="1"/>
  <p:tag name="KSO_WM_DIAGRAM_VIRTUALLY_FRAME" val="{&quot;height&quot;:327.89055118110235,&quot;left&quot;:59.35,&quot;top&quot;:166.2975590551181,&quot;width&quot;:841.4853543307087}"/>
</p:tagLst>
</file>

<file path=ppt/tags/tag7.xml><?xml version="1.0" encoding="utf-8"?>
<p:tagLst xmlns:p="http://schemas.openxmlformats.org/presentationml/2006/main">
  <p:tag name="KSO_WM_DIAGRAM_VIRTUALLY_FRAME" val="{&quot;height&quot;:260.35,&quot;left&quot;:55.75,&quot;top&quot;:212.7,&quot;width&quot;:839.4}"/>
</p:tagLst>
</file>

<file path=ppt/tags/tag70.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b"/>
  <p:tag name="KSO_WM_UNIT_TYPE" val="l_h_i"/>
  <p:tag name="KSO_WM_UNIT_INDEX" val="1_5_1"/>
  <p:tag name="KSO_WM_UNIT_ID" val="diagram20198936_7*l_h_i*1_5_1"/>
  <p:tag name="KSO_WM_TEMPLATE_CATEGORY" val="diagram"/>
  <p:tag name="KSO_WM_TEMPLATE_INDEX" val="20198936"/>
  <p:tag name="KSO_WM_UNIT_LAYERLEVEL" val="1_1_1"/>
  <p:tag name="KSO_WM_TAG_VERSION" val="1.0"/>
  <p:tag name="KSO_WM_BEAUTIFY_FLAG" val="#wm#"/>
  <p:tag name="PA" val="v5.2.8"/>
  <p:tag name="KSO_WM_UNIT_FILL_FORE_SCHEMECOLOR_INDEX" val="14"/>
  <p:tag name="KSO_WM_UNIT_FILL_TYPE" val="1"/>
  <p:tag name="KSO_WM_UNIT_USESOURCEFORMAT_APPLY" val="1"/>
</p:tagLst>
</file>

<file path=ppt/tags/tag700.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i"/>
  <p:tag name="KSO_WM_UNIT_INDEX" val="3"/>
  <p:tag name="KSO_WM_UNIT_ID" val="diagram20191995_1*i*3"/>
  <p:tag name="KSO_WM_TEMPLATE_CATEGORY" val="diagram"/>
  <p:tag name="KSO_WM_TEMPLATE_INDEX" val="20191995"/>
  <p:tag name="KSO_WM_UNIT_LAYERLEVEL" val="1"/>
  <p:tag name="KSO_WM_TAG_VERSION" val="1.0"/>
  <p:tag name="KSO_WM_BEAUTIFY_FLAG" val="#wm#"/>
  <p:tag name="KSO_WM_UNIT_DIAGRAM_CONTRAST_TITLE_CNT" val="2"/>
  <p:tag name="KSO_WM_UNIT_DIAGRAM_DIMENSION_TITLE_CNT" val="1"/>
  <p:tag name="KSO_WM_UNIT_USESOURCEFORMAT_APPLY" val="1"/>
  <p:tag name="KSO_WM_DIAGRAM_VIRTUALLY_FRAME" val="{&quot;height&quot;:327.89055118110235,&quot;left&quot;:59.35,&quot;top&quot;:166.2975590551181,&quot;width&quot;:841.4853543307087}"/>
</p:tagLst>
</file>

<file path=ppt/tags/tag701.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9"/>
  <p:tag name="KSO_WM_UNIT_ID" val="diagram20191995_1*r_i*1_9"/>
  <p:tag name="KSO_WM_TEMPLATE_CATEGORY" val="diagram"/>
  <p:tag name="KSO_WM_TEMPLATE_INDEX" val="20191995"/>
  <p:tag name="KSO_WM_UNIT_LAYERLEVEL" val="1_1"/>
  <p:tag name="KSO_WM_TAG_VERSION" val="1.0"/>
  <p:tag name="KSO_WM_BEAUTIFY_FLAG" val="#wm#"/>
  <p:tag name="KSO_WM_UNIT_DIAGRAM_CONTRAST_TITLE_CNT" val="2"/>
  <p:tag name="KSO_WM_UNIT_DIAGRAM_DIMENSION_TITLE_CNT" val="1"/>
  <p:tag name="KSO_WM_UNIT_LINE_FORE_SCHEMECOLOR_INDEX" val="14"/>
  <p:tag name="KSO_WM_UNIT_LINE_FILL_TYPE" val="2"/>
  <p:tag name="KSO_WM_UNIT_TEXT_FILL_FORE_SCHEMECOLOR_INDEX" val="13"/>
  <p:tag name="KSO_WM_UNIT_TEXT_FILL_TYPE" val="1"/>
  <p:tag name="KSO_WM_UNIT_USESOURCEFORMAT_APPLY" val="1"/>
  <p:tag name="KSO_WM_DIAGRAM_VIRTUALLY_FRAME" val="{&quot;height&quot;:327.89055118110235,&quot;left&quot;:59.35,&quot;top&quot;:166.2975590551181,&quot;width&quot;:841.4853543307087}"/>
</p:tagLst>
</file>

<file path=ppt/tags/tag702.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3"/>
  <p:tag name="KSO_WM_UNIT_ID" val="diagram20191995_1*r_i*1_3"/>
  <p:tag name="KSO_WM_TEMPLATE_CATEGORY" val="diagram"/>
  <p:tag name="KSO_WM_TEMPLATE_INDEX" val="20191995"/>
  <p:tag name="KSO_WM_UNIT_LAYERLEVEL" val="1_1"/>
  <p:tag name="KSO_WM_TAG_VERSION" val="1.0"/>
  <p:tag name="KSO_WM_BEAUTIFY_FLAG" val="#wm#"/>
  <p:tag name="KSO_WM_UNIT_DIAGRAM_CONTRAST_TITLE_CNT" val="2"/>
  <p:tag name="KSO_WM_UNIT_DIAGRAM_DIMENSION_TITLE_CNT" val="1"/>
  <p:tag name="KSO_WM_UNIT_FILL_FORE_SCHEMECOLOR_INDEX" val="9"/>
  <p:tag name="KSO_WM_UNIT_FILL_TYPE" val="1"/>
  <p:tag name="KSO_WM_UNIT_TEXT_FILL_FORE_SCHEMECOLOR_INDEX" val="2"/>
  <p:tag name="KSO_WM_UNIT_TEXT_FILL_TYPE" val="1"/>
  <p:tag name="KSO_WM_UNIT_USESOURCEFORMAT_APPLY" val="1"/>
  <p:tag name="KSO_WM_DIAGRAM_VIRTUALLY_FRAME" val="{&quot;height&quot;:327.89055118110235,&quot;left&quot;:59.35,&quot;top&quot;:166.2975590551181,&quot;width&quot;:841.4853543307087}"/>
</p:tagLst>
</file>

<file path=ppt/tags/tag703.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4"/>
  <p:tag name="KSO_WM_UNIT_ID" val="diagram20191995_1*r_i*1_4"/>
  <p:tag name="KSO_WM_TEMPLATE_CATEGORY" val="diagram"/>
  <p:tag name="KSO_WM_TEMPLATE_INDEX" val="20191995"/>
  <p:tag name="KSO_WM_UNIT_LAYERLEVEL" val="1_1"/>
  <p:tag name="KSO_WM_TAG_VERSION" val="1.0"/>
  <p:tag name="KSO_WM_BEAUTIFY_FLAG" val="#wm#"/>
  <p:tag name="KSO_WM_UNIT_DIAGRAM_CONTRAST_TITLE_CNT" val="2"/>
  <p:tag name="KSO_WM_UNIT_DIAGRAM_DIMENSION_TITLE_CNT" val="1"/>
  <p:tag name="KSO_WM_UNIT_USESOURCEFORMAT_APPLY" val="1"/>
  <p:tag name="KSO_WM_DIAGRAM_VIRTUALLY_FRAME" val="{&quot;height&quot;:327.89055118110235,&quot;left&quot;:59.35,&quot;top&quot;:166.2975590551181,&quot;width&quot;:841.4853543307087}"/>
</p:tagLst>
</file>

<file path=ppt/tags/tag704.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8"/>
  <p:tag name="KSO_WM_UNIT_ID" val="diagram20191995_1*r_i*1_8"/>
  <p:tag name="KSO_WM_TEMPLATE_CATEGORY" val="diagram"/>
  <p:tag name="KSO_WM_TEMPLATE_INDEX" val="20191995"/>
  <p:tag name="KSO_WM_UNIT_LAYERLEVEL" val="1_1"/>
  <p:tag name="KSO_WM_TAG_VERSION" val="1.0"/>
  <p:tag name="KSO_WM_BEAUTIFY_FLAG" val="#wm#"/>
  <p:tag name="KSO_WM_UNIT_DIAGRAM_CONTRAST_TITLE_CNT" val="2"/>
  <p:tag name="KSO_WM_UNIT_DIAGRAM_DIMENSION_TITLE_CNT" val="1"/>
  <p:tag name="KSO_WM_UNIT_LINE_FORE_SCHEMECOLOR_INDEX" val="14"/>
  <p:tag name="KSO_WM_UNIT_LINE_FILL_TYPE" val="2"/>
  <p:tag name="KSO_WM_UNIT_TEXT_FILL_FORE_SCHEMECOLOR_INDEX" val="13"/>
  <p:tag name="KSO_WM_UNIT_TEXT_FILL_TYPE" val="1"/>
  <p:tag name="KSO_WM_UNIT_USESOURCEFORMAT_APPLY" val="1"/>
  <p:tag name="KSO_WM_DIAGRAM_VIRTUALLY_FRAME" val="{&quot;height&quot;:327.89055118110235,&quot;left&quot;:59.35,&quot;top&quot;:166.2975590551181,&quot;width&quot;:841.4853543307087}"/>
</p:tagLst>
</file>

<file path=ppt/tags/tag705.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5"/>
  <p:tag name="KSO_WM_UNIT_ID" val="diagram20191995_1*r_i*1_5"/>
  <p:tag name="KSO_WM_TEMPLATE_CATEGORY" val="diagram"/>
  <p:tag name="KSO_WM_TEMPLATE_INDEX" val="20191995"/>
  <p:tag name="KSO_WM_UNIT_LAYERLEVEL" val="1_1"/>
  <p:tag name="KSO_WM_TAG_VERSION" val="1.0"/>
  <p:tag name="KSO_WM_BEAUTIFY_FLAG" val="#wm#"/>
  <p:tag name="KSO_WM_UNIT_DIAGRAM_CONTRAST_TITLE_CNT" val="2"/>
  <p:tag name="KSO_WM_UNIT_DIAGRAM_DIMENSION_TITLE_CNT" val="1"/>
  <p:tag name="KSO_WM_UNIT_FILL_FORE_SCHEMECOLOR_INDEX" val="14"/>
  <p:tag name="KSO_WM_UNIT_FILL_TYPE" val="1"/>
  <p:tag name="KSO_WM_UNIT_TEXT_FILL_FORE_SCHEMECOLOR_INDEX" val="2"/>
  <p:tag name="KSO_WM_UNIT_TEXT_FILL_TYPE" val="1"/>
  <p:tag name="KSO_WM_UNIT_USESOURCEFORMAT_APPLY" val="1"/>
  <p:tag name="KSO_WM_DIAGRAM_VIRTUALLY_FRAME" val="{&quot;height&quot;:327.89055118110235,&quot;left&quot;:59.35,&quot;top&quot;:166.2975590551181,&quot;width&quot;:841.4853543307087}"/>
</p:tagLst>
</file>

<file path=ppt/tags/tag706.xml><?xml version="1.0" encoding="utf-8"?>
<p:tagLst xmlns:p="http://schemas.openxmlformats.org/presentationml/2006/main">
  <p:tag name="KSO_WM_UNIT_ISCONTENTSTITLE" val="0"/>
  <p:tag name="KSO_WM_UNIT_NOCLEAR" val="0"/>
  <p:tag name="KSO_WM_UNIT_SHOW_EDIT_AREA_INDICATION" val="0"/>
  <p:tag name="KSO_WM_UNIT_VALUE" val="9"/>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a"/>
  <p:tag name="KSO_WM_UNIT_INDEX" val="1"/>
  <p:tag name="KSO_WM_UNIT_ID" val="diagram20191995_3*a*1"/>
  <p:tag name="KSO_WM_TEMPLATE_CATEGORY" val="diagram"/>
  <p:tag name="KSO_WM_TEMPLATE_INDEX" val="20191995"/>
  <p:tag name="KSO_WM_UNIT_LAYERLEVEL" val="1"/>
  <p:tag name="KSO_WM_TAG_VERSION" val="1.0"/>
  <p:tag name="KSO_WM_BEAUTIFY_FLAG" val="#wm#"/>
  <p:tag name="KSO_WM_UNIT_DIAGRAM_CONTRAST_TITLE_CNT" val="2"/>
  <p:tag name="KSO_WM_UNIT_DIAGRAM_DIMENSION_TITLE_CNT" val="3"/>
  <p:tag name="KSO_WM_UNIT_PRESET_TEXT" val="单击此处添加标题"/>
  <p:tag name="KSO_WM_UNIT_TEXT_FILL_FORE_SCHEMECOLOR_INDEX" val="13"/>
  <p:tag name="KSO_WM_UNIT_TEXT_FILL_TYPE" val="1"/>
  <p:tag name="KSO_WM_UNIT_USESOURCEFORMAT_APPLY" val="1"/>
</p:tagLst>
</file>

<file path=ppt/tags/tag707.xml><?xml version="1.0" encoding="utf-8"?>
<p:tagLst xmlns:p="http://schemas.openxmlformats.org/presentationml/2006/main">
  <p:tag name="KSO_WM_UNIT_NOCLEAR" val="0"/>
  <p:tag name="KSO_WM_UNIT_SHOW_EDIT_AREA_INDICATION" val="0"/>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t"/>
  <p:tag name="KSO_WM_UNIT_INDEX" val="1_1"/>
  <p:tag name="KSO_WM_UNIT_ID" val="diagram20191995_3*r_t*1_1"/>
  <p:tag name="KSO_WM_TEMPLATE_CATEGORY" val="diagram"/>
  <p:tag name="KSO_WM_TEMPLATE_INDEX" val="20191995"/>
  <p:tag name="KSO_WM_UNIT_LAYERLEVEL" val="1_1"/>
  <p:tag name="KSO_WM_TAG_VERSION" val="1.0"/>
  <p:tag name="KSO_WM_BEAUTIFY_FLAG" val="#wm#"/>
  <p:tag name="KSO_WM_UNIT_DIAGRAM_CONTRAST_TITLE_CNT" val="2"/>
  <p:tag name="KSO_WM_UNIT_DIAGRAM_DIMENSION_TITLE_CNT" val="3"/>
  <p:tag name="KSO_WM_UNIT_PRESET_TEXT" val="单击此处添加标题"/>
  <p:tag name="KSO_WM_UNIT_TEXT_FILL_FORE_SCHEMECOLOR_INDEX" val="9"/>
  <p:tag name="KSO_WM_UNIT_TEXT_FILL_TYPE" val="1"/>
  <p:tag name="KSO_WM_UNIT_USESOURCEFORMAT_APPLY" val="1"/>
  <p:tag name="KSO_WM_DIAGRAM_VIRTUALLY_FRAME" val="{&quot;height&quot;:327.89055118110235,&quot;left&quot;:59.35,&quot;top&quot;:166.2975590551181,&quot;width&quot;:841.4853543307087}"/>
</p:tagLst>
</file>

<file path=ppt/tags/tag708.xml><?xml version="1.0" encoding="utf-8"?>
<p:tagLst xmlns:p="http://schemas.openxmlformats.org/presentationml/2006/main">
  <p:tag name="KSO_WM_UNIT_NOCLEAR" val="0"/>
  <p:tag name="KSO_WM_UNIT_SHOW_EDIT_AREA_INDICATION" val="0"/>
  <p:tag name="KSO_WM_UNIT_VALUE" val="48"/>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v"/>
  <p:tag name="KSO_WM_UNIT_INDEX" val="1_1"/>
  <p:tag name="KSO_WM_UNIT_ID" val="diagram20191995_3*r_v*1_1"/>
  <p:tag name="KSO_WM_TEMPLATE_CATEGORY" val="diagram"/>
  <p:tag name="KSO_WM_TEMPLATE_INDEX" val="20191995"/>
  <p:tag name="KSO_WM_UNIT_LAYERLEVEL" val="1_1"/>
  <p:tag name="KSO_WM_TAG_VERSION" val="1.0"/>
  <p:tag name="KSO_WM_BEAUTIFY_FLAG" val="#wm#"/>
  <p:tag name="KSO_WM_UNIT_DIAGRAM_CONTRAST_TITLE_CNT" val="2"/>
  <p:tag name="KSO_WM_UNIT_DIAGRAM_DIMENSION_TITLE_CNT" val="3"/>
  <p:tag name="KSO_WM_UNIT_PRESET_TEXT" val="单击此处添加文本具体内容，简明扼要的阐述您的观点。"/>
  <p:tag name="KSO_WM_UNIT_TEXT_FILL_FORE_SCHEMECOLOR_INDEX" val="13"/>
  <p:tag name="KSO_WM_UNIT_TEXT_FILL_TYPE" val="1"/>
  <p:tag name="KSO_WM_UNIT_USESOURCEFORMAT_APPLY" val="1"/>
  <p:tag name="KSO_WM_DIAGRAM_VIRTUALLY_FRAME" val="{&quot;height&quot;:327.89055118110235,&quot;left&quot;:59.35,&quot;top&quot;:166.2975590551181,&quot;width&quot;:841.4853543307087}"/>
</p:tagLst>
</file>

<file path=ppt/tags/tag709.xml><?xml version="1.0" encoding="utf-8"?>
<p:tagLst xmlns:p="http://schemas.openxmlformats.org/presentationml/2006/main">
  <p:tag name="KSO_WM_UNIT_NOCLEAR" val="0"/>
  <p:tag name="KSO_WM_UNIT_SHOW_EDIT_AREA_INDICATION" val="0"/>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t"/>
  <p:tag name="KSO_WM_UNIT_INDEX" val="1_2"/>
  <p:tag name="KSO_WM_UNIT_ID" val="diagram20191995_3*r_t*1_2"/>
  <p:tag name="KSO_WM_TEMPLATE_CATEGORY" val="diagram"/>
  <p:tag name="KSO_WM_TEMPLATE_INDEX" val="20191995"/>
  <p:tag name="KSO_WM_UNIT_LAYERLEVEL" val="1_1"/>
  <p:tag name="KSO_WM_TAG_VERSION" val="1.0"/>
  <p:tag name="KSO_WM_BEAUTIFY_FLAG" val="#wm#"/>
  <p:tag name="KSO_WM_UNIT_DIAGRAM_CONTRAST_TITLE_CNT" val="2"/>
  <p:tag name="KSO_WM_UNIT_DIAGRAM_DIMENSION_TITLE_CNT" val="3"/>
  <p:tag name="KSO_WM_UNIT_PRESET_TEXT" val="单击此处添加标题"/>
  <p:tag name="KSO_WM_UNIT_TEXT_FILL_FORE_SCHEMECOLOR_INDEX" val="6"/>
  <p:tag name="KSO_WM_UNIT_TEXT_FILL_TYPE" val="1"/>
  <p:tag name="KSO_WM_UNIT_USESOURCEFORMAT_APPLY" val="1"/>
  <p:tag name="KSO_WM_DIAGRAM_VIRTUALLY_FRAME" val="{&quot;height&quot;:327.89055118110235,&quot;left&quot;:59.35,&quot;top&quot;:166.2975590551181,&quot;width&quot;:841.4853543307087}"/>
</p:tagLst>
</file>

<file path=ppt/tags/tag71.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5_2"/>
  <p:tag name="KSO_WM_UNIT_ID" val="diagram20198936_7*l_h_i*1_5_2"/>
  <p:tag name="KSO_WM_TEMPLATE_CATEGORY" val="diagram"/>
  <p:tag name="KSO_WM_TEMPLATE_INDEX" val="20198936"/>
  <p:tag name="KSO_WM_UNIT_LAYERLEVEL" val="1_1_1"/>
  <p:tag name="KSO_WM_TAG_VERSION" val="1.0"/>
  <p:tag name="KSO_WM_BEAUTIFY_FLAG" val="#wm#"/>
  <p:tag name="PA" val="v5.2.8"/>
  <p:tag name="KSO_WM_UNIT_FILL_FORE_SCHEMECOLOR_INDEX" val="9"/>
  <p:tag name="KSO_WM_UNIT_FILL_TYPE" val="1"/>
  <p:tag name="KSO_WM_UNIT_USESOURCEFORMAT_APPLY" val="1"/>
</p:tagLst>
</file>

<file path=ppt/tags/tag710.xml><?xml version="1.0" encoding="utf-8"?>
<p:tagLst xmlns:p="http://schemas.openxmlformats.org/presentationml/2006/main">
  <p:tag name="KSO_WM_UNIT_NOCLEAR" val="0"/>
  <p:tag name="KSO_WM_UNIT_SHOW_EDIT_AREA_INDICATION" val="0"/>
  <p:tag name="KSO_WM_UNIT_VALUE" val="48"/>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v"/>
  <p:tag name="KSO_WM_UNIT_INDEX" val="1_2"/>
  <p:tag name="KSO_WM_UNIT_ID" val="diagram20191995_3*r_v*1_2"/>
  <p:tag name="KSO_WM_TEMPLATE_CATEGORY" val="diagram"/>
  <p:tag name="KSO_WM_TEMPLATE_INDEX" val="20191995"/>
  <p:tag name="KSO_WM_UNIT_LAYERLEVEL" val="1_1"/>
  <p:tag name="KSO_WM_TAG_VERSION" val="1.0"/>
  <p:tag name="KSO_WM_BEAUTIFY_FLAG" val="#wm#"/>
  <p:tag name="KSO_WM_UNIT_DIAGRAM_CONTRAST_TITLE_CNT" val="2"/>
  <p:tag name="KSO_WM_UNIT_DIAGRAM_DIMENSION_TITLE_CNT" val="3"/>
  <p:tag name="KSO_WM_UNIT_PRESET_TEXT" val="单击此处添加文本具体内容，简明扼要的阐述您的观点。"/>
  <p:tag name="KSO_WM_UNIT_TEXT_FILL_FORE_SCHEMECOLOR_INDEX" val="13"/>
  <p:tag name="KSO_WM_UNIT_TEXT_FILL_TYPE" val="1"/>
  <p:tag name="KSO_WM_UNIT_USESOURCEFORMAT_APPLY" val="1"/>
  <p:tag name="KSO_WM_DIAGRAM_VIRTUALLY_FRAME" val="{&quot;height&quot;:327.89055118110235,&quot;left&quot;:59.35,&quot;top&quot;:166.2975590551181,&quot;width&quot;:841.4853543307087}"/>
</p:tagLst>
</file>

<file path=ppt/tags/tag711.xml><?xml version="1.0" encoding="utf-8"?>
<p:tagLst xmlns:p="http://schemas.openxmlformats.org/presentationml/2006/main">
  <p:tag name="KSO_WM_SLIDE_ID" val="diagram20191995_1"/>
  <p:tag name="KSO_WM_TEMPLATE_SUBCATEGORY" val="0"/>
  <p:tag name="KSO_WM_TEMPLATE_MASTER_TYPE" val="0"/>
  <p:tag name="KSO_WM_TEMPLATE_COLOR_TYPE" val="0"/>
  <p:tag name="KSO_WM_SLIDE_TYPE" val="text"/>
  <p:tag name="KSO_WM_SLIDE_SUBTYPE" val="diag"/>
  <p:tag name="KSO_WM_SLIDE_ITEM_CNT" val="2"/>
  <p:tag name="KSO_WM_SLIDE_INDEX" val="1"/>
  <p:tag name="KSO_WM_TEMPLATE_MASTER_THUMB_INDEX" val="0"/>
  <p:tag name="KSO_WM_UNIT_SHOW_EDIT_AREA_INDICATION" val="0"/>
  <p:tag name="KSO_WM_SLIDE_SIZE" val="824.303*324.751"/>
  <p:tag name="KSO_WM_SLIDE_POSITION" val="76.5319*169.437"/>
  <p:tag name="KSO_WM_DIAGRAM_GROUP_CODE" val="r1-1"/>
  <p:tag name="KSO_WM_SLIDE_DIAGTYPE" val="r"/>
  <p:tag name="KSO_WM_TAG_VERSION" val="1.0"/>
  <p:tag name="KSO_WM_BEAUTIFY_FLAG" val="#wm#"/>
  <p:tag name="KSO_WM_TEMPLATE_CATEGORY" val="diagram"/>
  <p:tag name="KSO_WM_TEMPLATE_INDEX" val="20191995"/>
  <p:tag name="KSO_WM_SLIDE_LAYOUT" val="a_r"/>
  <p:tag name="KSO_WM_SLIDE_LAYOUT_CNT" val="1_1"/>
</p:tagLst>
</file>

<file path=ppt/tags/tag712.xml><?xml version="1.0" encoding="utf-8"?>
<p:tagLst xmlns:p="http://schemas.openxmlformats.org/presentationml/2006/main">
  <p:tag name="KSO_WM_UNIT_ISCONTENTSTITLE" val="0"/>
  <p:tag name="KSO_WM_UNIT_PRESET_TEXT" val="单击此处&#13;添加大标题内容"/>
  <p:tag name="KSO_WM_UNIT_NOCLEAR" val="0"/>
  <p:tag name="KSO_WM_UNIT_VALUE" val="18"/>
  <p:tag name="KSO_WM_UNIT_HIGHLIGHT" val="0"/>
  <p:tag name="KSO_WM_UNIT_COMPATIBLE" val="0"/>
  <p:tag name="KSO_WM_UNIT_DIAGRAM_ISNUMVISUAL" val="0"/>
  <p:tag name="KSO_WM_UNIT_DIAGRAM_ISREFERUNIT" val="0"/>
  <p:tag name="KSO_WM_UNIT_TYPE" val="a"/>
  <p:tag name="KSO_WM_UNIT_INDEX" val="1"/>
  <p:tag name="KSO_WM_UNIT_ID" val="diagram20200560_1*a*1"/>
  <p:tag name="KSO_WM_TEMPLATE_CATEGORY" val="diagram"/>
  <p:tag name="KSO_WM_TEMPLATE_INDEX" val="20200560"/>
  <p:tag name="KSO_WM_UNIT_LAYERLEVEL" val="1"/>
  <p:tag name="KSO_WM_TAG_VERSION" val="1.0"/>
  <p:tag name="KSO_WM_BEAUTIFY_FLAG" val="#wm#"/>
  <p:tag name="KSO_WM_DIAGRAM_GROUP_CODE" val="ζ1-1"/>
  <p:tag name="KSO_WM_UNIT_TEXT_FILL_FORE_SCHEMECOLOR_INDEX" val="13"/>
  <p:tag name="KSO_WM_UNIT_TEXT_FILL_TYPE" val="1"/>
  <p:tag name="KSO_WM_UNIT_USESOURCEFORMAT_APPLY" val="1"/>
</p:tagLst>
</file>

<file path=ppt/tags/tag713.xml><?xml version="1.0" encoding="utf-8"?>
<p:tagLst xmlns:p="http://schemas.openxmlformats.org/presentationml/2006/main">
  <p:tag name="KSO_WM_UNIT_PRESET_TEXT" val="点击此处添加正文，文字是您思想的提炼，为了最终演示发布的良好效果，请尽量言简意赅的阐述观点。"/>
  <p:tag name="KSO_WM_UNIT_NOCLEAR" val="0"/>
  <p:tag name="KSO_WM_UNIT_VALUE" val="54"/>
  <p:tag name="KSO_WM_UNIT_HIGHLIGHT" val="0"/>
  <p:tag name="KSO_WM_UNIT_COMPATIBLE" val="0"/>
  <p:tag name="KSO_WM_UNIT_DIAGRAM_ISNUMVISUAL" val="0"/>
  <p:tag name="KSO_WM_UNIT_DIAGRAM_ISREFERUNIT" val="0"/>
  <p:tag name="KSO_WM_UNIT_TYPE" val="f"/>
  <p:tag name="KSO_WM_UNIT_INDEX" val="1"/>
  <p:tag name="KSO_WM_UNIT_ID" val="diagram20200560_1*f*1"/>
  <p:tag name="KSO_WM_TEMPLATE_CATEGORY" val="diagram"/>
  <p:tag name="KSO_WM_TEMPLATE_INDEX" val="20200560"/>
  <p:tag name="KSO_WM_UNIT_LAYERLEVEL" val="1"/>
  <p:tag name="KSO_WM_TAG_VERSION" val="1.0"/>
  <p:tag name="KSO_WM_BEAUTIFY_FLAG" val="#wm#"/>
  <p:tag name="KSO_WM_DIAGRAM_GROUP_CODE" val="ζ1-1"/>
  <p:tag name="KSO_WM_UNIT_TEXT_FILL_FORE_SCHEMECOLOR_INDEX" val="13"/>
  <p:tag name="KSO_WM_UNIT_TEXT_FILL_TYPE" val="1"/>
  <p:tag name="KSO_WM_UNIT_USESOURCEFORMAT_APPLY" val="1"/>
</p:tagLst>
</file>

<file path=ppt/tags/tag7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0560_1*i*1"/>
  <p:tag name="KSO_WM_TEMPLATE_CATEGORY" val="diagram"/>
  <p:tag name="KSO_WM_TEMPLATE_INDEX" val="20200560"/>
  <p:tag name="KSO_WM_UNIT_LAYERLEVEL" val="1"/>
  <p:tag name="KSO_WM_TAG_VERSION" val="1.0"/>
  <p:tag name="KSO_WM_BEAUTIFY_FLAG" val="#wm#"/>
  <p:tag name="KSO_WM_DIAGRAM_GROUP_CODE" val="ζ1-1"/>
  <p:tag name="KSO_WM_UNIT_USESOURCEFORMAT_APPLY" val="1"/>
</p:tagLst>
</file>

<file path=ppt/tags/tag7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200560_1*i*12"/>
  <p:tag name="KSO_WM_TEMPLATE_CATEGORY" val="diagram"/>
  <p:tag name="KSO_WM_TEMPLATE_INDEX" val="20200560"/>
  <p:tag name="KSO_WM_UNIT_LAYERLEVEL" val="1"/>
  <p:tag name="KSO_WM_TAG_VERSION" val="1.0"/>
  <p:tag name="KSO_WM_BEAUTIFY_FLAG" val="#wm#"/>
  <p:tag name="KSO_WM_DIAGRAM_GROUP_CODE" val="ζ1-1"/>
  <p:tag name="KSO_WM_UNIT_FILL_FORE_SCHEMECOLOR_INDEX" val="14"/>
  <p:tag name="KSO_WM_UNIT_FILL_TYPE" val="1"/>
  <p:tag name="KSO_WM_UNIT_TEXT_FILL_FORE_SCHEMECOLOR_INDEX" val="2"/>
  <p:tag name="KSO_WM_UNIT_TEXT_FILL_TYPE" val="1"/>
  <p:tag name="KSO_WM_UNIT_USESOURCEFORMAT_APPLY" val="1"/>
</p:tagLst>
</file>

<file path=ppt/tags/tag7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3"/>
  <p:tag name="KSO_WM_UNIT_ID" val="diagram20200560_1*i*23"/>
  <p:tag name="KSO_WM_TEMPLATE_CATEGORY" val="diagram"/>
  <p:tag name="KSO_WM_TEMPLATE_INDEX" val="20200560"/>
  <p:tag name="KSO_WM_UNIT_LAYERLEVEL" val="1"/>
  <p:tag name="KSO_WM_TAG_VERSION" val="1.0"/>
  <p:tag name="KSO_WM_BEAUTIFY_FLAG" val="#wm#"/>
  <p:tag name="KSO_WM_DIAGRAM_GROUP_CODE" val="ζ1-1"/>
  <p:tag name="KSO_WM_UNIT_FILL_FORE_SCHEMECOLOR_INDEX" val="14"/>
  <p:tag name="KSO_WM_UNIT_FILL_TYPE" val="1"/>
  <p:tag name="KSO_WM_UNIT_TEXT_FILL_FORE_SCHEMECOLOR_INDEX" val="2"/>
  <p:tag name="KSO_WM_UNIT_TEXT_FILL_TYPE" val="1"/>
  <p:tag name="KSO_WM_UNIT_USESOURCEFORMAT_APPLY" val="1"/>
</p:tagLst>
</file>

<file path=ppt/tags/tag7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3"/>
  <p:tag name="KSO_WM_UNIT_ID" val="diagram20200560_1*i*33"/>
  <p:tag name="KSO_WM_TEMPLATE_CATEGORY" val="diagram"/>
  <p:tag name="KSO_WM_TEMPLATE_INDEX" val="20200560"/>
  <p:tag name="KSO_WM_UNIT_LAYERLEVEL" val="1"/>
  <p:tag name="KSO_WM_TAG_VERSION" val="1.0"/>
  <p:tag name="KSO_WM_BEAUTIFY_FLAG" val="#wm#"/>
  <p:tag name="KSO_WM_DIAGRAM_GROUP_CODE" val="ζ1-1"/>
  <p:tag name="KSO_WM_UNIT_FILL_FORE_SCHEMECOLOR_INDEX" val="14"/>
  <p:tag name="KSO_WM_UNIT_FILL_TYPE" val="1"/>
  <p:tag name="KSO_WM_UNIT_TEXT_FILL_FORE_SCHEMECOLOR_INDEX" val="2"/>
  <p:tag name="KSO_WM_UNIT_TEXT_FILL_TYPE" val="1"/>
  <p:tag name="KSO_WM_UNIT_USESOURCEFORMAT_APPLY" val="1"/>
</p:tagLst>
</file>

<file path=ppt/tags/tag7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4"/>
  <p:tag name="KSO_WM_UNIT_ID" val="diagram20200560_1*i*34"/>
  <p:tag name="KSO_WM_TEMPLATE_CATEGORY" val="diagram"/>
  <p:tag name="KSO_WM_TEMPLATE_INDEX" val="20200560"/>
  <p:tag name="KSO_WM_UNIT_LAYERLEVEL" val="1"/>
  <p:tag name="KSO_WM_TAG_VERSION" val="1.0"/>
  <p:tag name="KSO_WM_BEAUTIFY_FLAG" val="#wm#"/>
  <p:tag name="KSO_WM_DIAGRAM_GROUP_CODE" val="ζ1-1"/>
  <p:tag name="KSO_WM_UNIT_FILL_FORE_SCHEMECOLOR_INDEX" val="14"/>
  <p:tag name="KSO_WM_UNIT_FILL_TYPE" val="1"/>
  <p:tag name="KSO_WM_UNIT_TEXT_FILL_FORE_SCHEMECOLOR_INDEX" val="2"/>
  <p:tag name="KSO_WM_UNIT_TEXT_FILL_TYPE" val="1"/>
  <p:tag name="KSO_WM_UNIT_USESOURCEFORMAT_APPLY" val="1"/>
</p:tagLst>
</file>

<file path=ppt/tags/tag7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5"/>
  <p:tag name="KSO_WM_UNIT_ID" val="diagram20200560_1*i*35"/>
  <p:tag name="KSO_WM_TEMPLATE_CATEGORY" val="diagram"/>
  <p:tag name="KSO_WM_TEMPLATE_INDEX" val="20200560"/>
  <p:tag name="KSO_WM_UNIT_LAYERLEVEL" val="1"/>
  <p:tag name="KSO_WM_TAG_VERSION" val="1.0"/>
  <p:tag name="KSO_WM_BEAUTIFY_FLAG" val="#wm#"/>
  <p:tag name="KSO_WM_DIAGRAM_GROUP_CODE" val="ζ1-1"/>
  <p:tag name="KSO_WM_UNIT_FILL_FORE_SCHEMECOLOR_INDEX" val="14"/>
  <p:tag name="KSO_WM_UNIT_FILL_TYPE" val="1"/>
  <p:tag name="KSO_WM_UNIT_TEXT_FILL_FORE_SCHEMECOLOR_INDEX" val="2"/>
  <p:tag name="KSO_WM_UNIT_TEXT_FILL_TYPE" val="1"/>
  <p:tag name="KSO_WM_UNIT_USESOURCEFORMAT_APPLY" val="1"/>
</p:tagLst>
</file>

<file path=ppt/tags/tag72.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b"/>
  <p:tag name="KSO_WM_UNIT_TYPE" val="l_h_i"/>
  <p:tag name="KSO_WM_UNIT_INDEX" val="1_7_1"/>
  <p:tag name="KSO_WM_UNIT_ID" val="diagram20198936_7*l_h_i*1_7_1"/>
  <p:tag name="KSO_WM_TEMPLATE_CATEGORY" val="diagram"/>
  <p:tag name="KSO_WM_TEMPLATE_INDEX" val="20198936"/>
  <p:tag name="KSO_WM_UNIT_LAYERLEVEL" val="1_1_1"/>
  <p:tag name="KSO_WM_TAG_VERSION" val="1.0"/>
  <p:tag name="KSO_WM_BEAUTIFY_FLAG" val="#wm#"/>
  <p:tag name="PA" val="v5.2.8"/>
  <p:tag name="KSO_WM_UNIT_FILL_FORE_SCHEMECOLOR_INDEX" val="14"/>
  <p:tag name="KSO_WM_UNIT_FILL_TYPE" val="1"/>
  <p:tag name="KSO_WM_UNIT_USESOURCEFORMAT_APPLY" val="1"/>
</p:tagLst>
</file>

<file path=ppt/tags/tag7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6"/>
  <p:tag name="KSO_WM_UNIT_ID" val="diagram20200560_1*i*36"/>
  <p:tag name="KSO_WM_TEMPLATE_CATEGORY" val="diagram"/>
  <p:tag name="KSO_WM_TEMPLATE_INDEX" val="20200560"/>
  <p:tag name="KSO_WM_UNIT_LAYERLEVEL" val="1"/>
  <p:tag name="KSO_WM_TAG_VERSION" val="1.0"/>
  <p:tag name="KSO_WM_BEAUTIFY_FLAG" val="#wm#"/>
  <p:tag name="KSO_WM_DIAGRAM_GROUP_CODE" val="ζ1-1"/>
  <p:tag name="KSO_WM_UNIT_FILL_FORE_SCHEMECOLOR_INDEX" val="14"/>
  <p:tag name="KSO_WM_UNIT_FILL_TYPE" val="1"/>
  <p:tag name="KSO_WM_UNIT_TEXT_FILL_FORE_SCHEMECOLOR_INDEX" val="2"/>
  <p:tag name="KSO_WM_UNIT_TEXT_FILL_TYPE" val="1"/>
  <p:tag name="KSO_WM_UNIT_USESOURCEFORMAT_APPLY" val="1"/>
</p:tagLst>
</file>

<file path=ppt/tags/tag7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7"/>
  <p:tag name="KSO_WM_UNIT_ID" val="diagram20200560_1*i*37"/>
  <p:tag name="KSO_WM_TEMPLATE_CATEGORY" val="diagram"/>
  <p:tag name="KSO_WM_TEMPLATE_INDEX" val="20200560"/>
  <p:tag name="KSO_WM_UNIT_LAYERLEVEL" val="1"/>
  <p:tag name="KSO_WM_TAG_VERSION" val="1.0"/>
  <p:tag name="KSO_WM_BEAUTIFY_FLAG" val="#wm#"/>
  <p:tag name="KSO_WM_DIAGRAM_GROUP_CODE" val="ζ1-1"/>
  <p:tag name="KSO_WM_UNIT_FILL_FORE_SCHEMECOLOR_INDEX" val="14"/>
  <p:tag name="KSO_WM_UNIT_FILL_TYPE" val="1"/>
  <p:tag name="KSO_WM_UNIT_TEXT_FILL_FORE_SCHEMECOLOR_INDEX" val="2"/>
  <p:tag name="KSO_WM_UNIT_TEXT_FILL_TYPE" val="1"/>
  <p:tag name="KSO_WM_UNIT_USESOURCEFORMAT_APPLY" val="1"/>
</p:tagLst>
</file>

<file path=ppt/tags/tag7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8"/>
  <p:tag name="KSO_WM_UNIT_ID" val="diagram20200560_1*i*38"/>
  <p:tag name="KSO_WM_TEMPLATE_CATEGORY" val="diagram"/>
  <p:tag name="KSO_WM_TEMPLATE_INDEX" val="20200560"/>
  <p:tag name="KSO_WM_UNIT_LAYERLEVEL" val="1"/>
  <p:tag name="KSO_WM_TAG_VERSION" val="1.0"/>
  <p:tag name="KSO_WM_BEAUTIFY_FLAG" val="#wm#"/>
  <p:tag name="KSO_WM_DIAGRAM_GROUP_CODE" val="ζ1-1"/>
  <p:tag name="KSO_WM_UNIT_FILL_FORE_SCHEMECOLOR_INDEX" val="14"/>
  <p:tag name="KSO_WM_UNIT_FILL_TYPE" val="1"/>
  <p:tag name="KSO_WM_UNIT_TEXT_FILL_FORE_SCHEMECOLOR_INDEX" val="2"/>
  <p:tag name="KSO_WM_UNIT_TEXT_FILL_TYPE" val="1"/>
  <p:tag name="KSO_WM_UNIT_USESOURCEFORMAT_APPLY" val="1"/>
</p:tagLst>
</file>

<file path=ppt/tags/tag7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560_1*i*2"/>
  <p:tag name="KSO_WM_TEMPLATE_CATEGORY" val="diagram"/>
  <p:tag name="KSO_WM_TEMPLATE_INDEX" val="20200560"/>
  <p:tag name="KSO_WM_UNIT_LAYERLEVEL" val="1"/>
  <p:tag name="KSO_WM_TAG_VERSION" val="1.0"/>
  <p:tag name="KSO_WM_BEAUTIFY_FLAG" val="#wm#"/>
  <p:tag name="KSO_WM_DIAGRAM_GROUP_CODE" val="ζ1-1"/>
  <p:tag name="KSO_WM_UNIT_FILL_FORE_SCHEMECOLOR_INDEX" val="14"/>
  <p:tag name="KSO_WM_UNIT_FILL_TYPE" val="1"/>
  <p:tag name="KSO_WM_UNIT_TEXT_FILL_FORE_SCHEMECOLOR_INDEX" val="2"/>
  <p:tag name="KSO_WM_UNIT_TEXT_FILL_TYPE" val="1"/>
  <p:tag name="KSO_WM_UNIT_USESOURCEFORMAT_APPLY" val="1"/>
</p:tagLst>
</file>

<file path=ppt/tags/tag7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0560_1*i*3"/>
  <p:tag name="KSO_WM_TEMPLATE_CATEGORY" val="diagram"/>
  <p:tag name="KSO_WM_TEMPLATE_INDEX" val="20200560"/>
  <p:tag name="KSO_WM_UNIT_LAYERLEVEL" val="1"/>
  <p:tag name="KSO_WM_TAG_VERSION" val="1.0"/>
  <p:tag name="KSO_WM_BEAUTIFY_FLAG" val="#wm#"/>
  <p:tag name="KSO_WM_DIAGRAM_GROUP_CODE" val="ζ1-1"/>
  <p:tag name="KSO_WM_UNIT_FILL_FORE_SCHEMECOLOR_INDEX" val="14"/>
  <p:tag name="KSO_WM_UNIT_FILL_TYPE" val="1"/>
  <p:tag name="KSO_WM_UNIT_TEXT_FILL_FORE_SCHEMECOLOR_INDEX" val="2"/>
  <p:tag name="KSO_WM_UNIT_TEXT_FILL_TYPE" val="1"/>
  <p:tag name="KSO_WM_UNIT_USESOURCEFORMAT_APPLY" val="1"/>
</p:tagLst>
</file>

<file path=ppt/tags/tag7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0560_1*i*4"/>
  <p:tag name="KSO_WM_TEMPLATE_CATEGORY" val="diagram"/>
  <p:tag name="KSO_WM_TEMPLATE_INDEX" val="20200560"/>
  <p:tag name="KSO_WM_UNIT_LAYERLEVEL" val="1"/>
  <p:tag name="KSO_WM_TAG_VERSION" val="1.0"/>
  <p:tag name="KSO_WM_BEAUTIFY_FLAG" val="#wm#"/>
  <p:tag name="KSO_WM_DIAGRAM_GROUP_CODE" val="ζ1-1"/>
  <p:tag name="KSO_WM_UNIT_FILL_FORE_SCHEMECOLOR_INDEX" val="14"/>
  <p:tag name="KSO_WM_UNIT_FILL_TYPE" val="1"/>
  <p:tag name="KSO_WM_UNIT_TEXT_FILL_FORE_SCHEMECOLOR_INDEX" val="2"/>
  <p:tag name="KSO_WM_UNIT_TEXT_FILL_TYPE" val="1"/>
  <p:tag name="KSO_WM_UNIT_USESOURCEFORMAT_APPLY" val="1"/>
</p:tagLst>
</file>

<file path=ppt/tags/tag7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0560_1*i*5"/>
  <p:tag name="KSO_WM_TEMPLATE_CATEGORY" val="diagram"/>
  <p:tag name="KSO_WM_TEMPLATE_INDEX" val="20200560"/>
  <p:tag name="KSO_WM_UNIT_LAYERLEVEL" val="1"/>
  <p:tag name="KSO_WM_TAG_VERSION" val="1.0"/>
  <p:tag name="KSO_WM_BEAUTIFY_FLAG" val="#wm#"/>
  <p:tag name="KSO_WM_DIAGRAM_GROUP_CODE" val="ζ1-1"/>
  <p:tag name="KSO_WM_UNIT_FILL_FORE_SCHEMECOLOR_INDEX" val="14"/>
  <p:tag name="KSO_WM_UNIT_FILL_TYPE" val="1"/>
  <p:tag name="KSO_WM_UNIT_TEXT_FILL_FORE_SCHEMECOLOR_INDEX" val="2"/>
  <p:tag name="KSO_WM_UNIT_TEXT_FILL_TYPE" val="1"/>
  <p:tag name="KSO_WM_UNIT_USESOURCEFORMAT_APPLY" val="1"/>
</p:tagLst>
</file>

<file path=ppt/tags/tag7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diagram20200560_1*i*6"/>
  <p:tag name="KSO_WM_TEMPLATE_CATEGORY" val="diagram"/>
  <p:tag name="KSO_WM_TEMPLATE_INDEX" val="20200560"/>
  <p:tag name="KSO_WM_UNIT_LAYERLEVEL" val="1"/>
  <p:tag name="KSO_WM_TAG_VERSION" val="1.0"/>
  <p:tag name="KSO_WM_BEAUTIFY_FLAG" val="#wm#"/>
  <p:tag name="KSO_WM_DIAGRAM_GROUP_CODE" val="ζ1-1"/>
  <p:tag name="KSO_WM_UNIT_FILL_FORE_SCHEMECOLOR_INDEX" val="14"/>
  <p:tag name="KSO_WM_UNIT_FILL_TYPE" val="1"/>
  <p:tag name="KSO_WM_UNIT_TEXT_FILL_FORE_SCHEMECOLOR_INDEX" val="2"/>
  <p:tag name="KSO_WM_UNIT_TEXT_FILL_TYPE" val="1"/>
  <p:tag name="KSO_WM_UNIT_USESOURCEFORMAT_APPLY" val="1"/>
</p:tagLst>
</file>

<file path=ppt/tags/tag7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diagram20200560_1*i*7"/>
  <p:tag name="KSO_WM_TEMPLATE_CATEGORY" val="diagram"/>
  <p:tag name="KSO_WM_TEMPLATE_INDEX" val="20200560"/>
  <p:tag name="KSO_WM_UNIT_LAYERLEVEL" val="1"/>
  <p:tag name="KSO_WM_TAG_VERSION" val="1.0"/>
  <p:tag name="KSO_WM_BEAUTIFY_FLAG" val="#wm#"/>
  <p:tag name="KSO_WM_DIAGRAM_GROUP_CODE" val="ζ1-1"/>
  <p:tag name="KSO_WM_UNIT_FILL_FORE_SCHEMECOLOR_INDEX" val="14"/>
  <p:tag name="KSO_WM_UNIT_FILL_TYPE" val="1"/>
  <p:tag name="KSO_WM_UNIT_TEXT_FILL_FORE_SCHEMECOLOR_INDEX" val="2"/>
  <p:tag name="KSO_WM_UNIT_TEXT_FILL_TYPE" val="1"/>
  <p:tag name="KSO_WM_UNIT_USESOURCEFORMAT_APPLY" val="1"/>
</p:tagLst>
</file>

<file path=ppt/tags/tag7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diagram20200560_1*i*8"/>
  <p:tag name="KSO_WM_TEMPLATE_CATEGORY" val="diagram"/>
  <p:tag name="KSO_WM_TEMPLATE_INDEX" val="20200560"/>
  <p:tag name="KSO_WM_UNIT_LAYERLEVEL" val="1"/>
  <p:tag name="KSO_WM_TAG_VERSION" val="1.0"/>
  <p:tag name="KSO_WM_BEAUTIFY_FLAG" val="#wm#"/>
  <p:tag name="KSO_WM_DIAGRAM_GROUP_CODE" val="ζ1-1"/>
  <p:tag name="KSO_WM_UNIT_FILL_FORE_SCHEMECOLOR_INDEX" val="14"/>
  <p:tag name="KSO_WM_UNIT_FILL_TYPE" val="1"/>
  <p:tag name="KSO_WM_UNIT_TEXT_FILL_FORE_SCHEMECOLOR_INDEX" val="2"/>
  <p:tag name="KSO_WM_UNIT_TEXT_FILL_TYPE" val="1"/>
  <p:tag name="KSO_WM_UNIT_USESOURCEFORMAT_APPLY" val="1"/>
</p:tagLst>
</file>

<file path=ppt/tags/tag73.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7_2"/>
  <p:tag name="KSO_WM_UNIT_ID" val="diagram20198936_7*l_h_i*1_7_2"/>
  <p:tag name="KSO_WM_TEMPLATE_CATEGORY" val="diagram"/>
  <p:tag name="KSO_WM_TEMPLATE_INDEX" val="20198936"/>
  <p:tag name="KSO_WM_UNIT_LAYERLEVEL" val="1_1_1"/>
  <p:tag name="KSO_WM_TAG_VERSION" val="1.0"/>
  <p:tag name="KSO_WM_BEAUTIFY_FLAG" val="#wm#"/>
  <p:tag name="PA" val="v5.2.8"/>
  <p:tag name="KSO_WM_UNIT_FILL_FORE_SCHEMECOLOR_INDEX" val="9"/>
  <p:tag name="KSO_WM_UNIT_FILL_TYPE" val="1"/>
  <p:tag name="KSO_WM_UNIT_USESOURCEFORMAT_APPLY" val="1"/>
</p:tagLst>
</file>

<file path=ppt/tags/tag7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diagram20200560_1*i*9"/>
  <p:tag name="KSO_WM_TEMPLATE_CATEGORY" val="diagram"/>
  <p:tag name="KSO_WM_TEMPLATE_INDEX" val="20200560"/>
  <p:tag name="KSO_WM_UNIT_LAYERLEVEL" val="1"/>
  <p:tag name="KSO_WM_TAG_VERSION" val="1.0"/>
  <p:tag name="KSO_WM_BEAUTIFY_FLAG" val="#wm#"/>
  <p:tag name="KSO_WM_DIAGRAM_GROUP_CODE" val="ζ1-1"/>
  <p:tag name="KSO_WM_UNIT_FILL_FORE_SCHEMECOLOR_INDEX" val="14"/>
  <p:tag name="KSO_WM_UNIT_FILL_TYPE" val="1"/>
  <p:tag name="KSO_WM_UNIT_TEXT_FILL_FORE_SCHEMECOLOR_INDEX" val="2"/>
  <p:tag name="KSO_WM_UNIT_TEXT_FILL_TYPE" val="1"/>
  <p:tag name="KSO_WM_UNIT_USESOURCEFORMAT_APPLY" val="1"/>
</p:tagLst>
</file>

<file path=ppt/tags/tag7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diagram20200560_1*i*10"/>
  <p:tag name="KSO_WM_TEMPLATE_CATEGORY" val="diagram"/>
  <p:tag name="KSO_WM_TEMPLATE_INDEX" val="20200560"/>
  <p:tag name="KSO_WM_UNIT_LAYERLEVEL" val="1"/>
  <p:tag name="KSO_WM_TAG_VERSION" val="1.0"/>
  <p:tag name="KSO_WM_BEAUTIFY_FLAG" val="#wm#"/>
  <p:tag name="KSO_WM_DIAGRAM_GROUP_CODE" val="ζ1-1"/>
  <p:tag name="KSO_WM_UNIT_FILL_FORE_SCHEMECOLOR_INDEX" val="14"/>
  <p:tag name="KSO_WM_UNIT_FILL_TYPE" val="1"/>
  <p:tag name="KSO_WM_UNIT_TEXT_FILL_FORE_SCHEMECOLOR_INDEX" val="2"/>
  <p:tag name="KSO_WM_UNIT_TEXT_FILL_TYPE" val="1"/>
  <p:tag name="KSO_WM_UNIT_USESOURCEFORMAT_APPLY" val="1"/>
</p:tagLst>
</file>

<file path=ppt/tags/tag7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1"/>
  <p:tag name="KSO_WM_UNIT_ID" val="diagram20200560_1*i*11"/>
  <p:tag name="KSO_WM_TEMPLATE_CATEGORY" val="diagram"/>
  <p:tag name="KSO_WM_TEMPLATE_INDEX" val="20200560"/>
  <p:tag name="KSO_WM_UNIT_LAYERLEVEL" val="1"/>
  <p:tag name="KSO_WM_TAG_VERSION" val="1.0"/>
  <p:tag name="KSO_WM_BEAUTIFY_FLAG" val="#wm#"/>
  <p:tag name="KSO_WM_DIAGRAM_GROUP_CODE" val="ζ1-1"/>
  <p:tag name="KSO_WM_UNIT_FILL_FORE_SCHEMECOLOR_INDEX" val="14"/>
  <p:tag name="KSO_WM_UNIT_FILL_TYPE" val="1"/>
  <p:tag name="KSO_WM_UNIT_TEXT_FILL_FORE_SCHEMECOLOR_INDEX" val="2"/>
  <p:tag name="KSO_WM_UNIT_TEXT_FILL_TYPE" val="1"/>
  <p:tag name="KSO_WM_UNIT_USESOURCEFORMAT_APPLY" val="1"/>
</p:tagLst>
</file>

<file path=ppt/tags/tag7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0560_1*i*13"/>
  <p:tag name="KSO_WM_TEMPLATE_CATEGORY" val="diagram"/>
  <p:tag name="KSO_WM_TEMPLATE_INDEX" val="20200560"/>
  <p:tag name="KSO_WM_UNIT_LAYERLEVEL" val="1"/>
  <p:tag name="KSO_WM_TAG_VERSION" val="1.0"/>
  <p:tag name="KSO_WM_BEAUTIFY_FLAG" val="#wm#"/>
  <p:tag name="KSO_WM_DIAGRAM_GROUP_CODE" val="ζ1-1"/>
  <p:tag name="KSO_WM_UNIT_USESOURCEFORMAT_APPLY" val="1"/>
</p:tagLst>
</file>

<file path=ppt/tags/tag7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200560_1*i*14"/>
  <p:tag name="KSO_WM_TEMPLATE_CATEGORY" val="diagram"/>
  <p:tag name="KSO_WM_TEMPLATE_INDEX" val="20200560"/>
  <p:tag name="KSO_WM_UNIT_LAYERLEVEL" val="1"/>
  <p:tag name="KSO_WM_TAG_VERSION" val="1.0"/>
  <p:tag name="KSO_WM_BEAUTIFY_FLAG" val="#wm#"/>
  <p:tag name="KSO_WM_DIAGRAM_GROUP_CODE" val="ζ1-1"/>
  <p:tag name="KSO_WM_UNIT_FILL_FORE_SCHEMECOLOR_INDEX" val="14"/>
  <p:tag name="KSO_WM_UNIT_FILL_TYPE" val="1"/>
  <p:tag name="KSO_WM_UNIT_TEXT_FILL_FORE_SCHEMECOLOR_INDEX" val="2"/>
  <p:tag name="KSO_WM_UNIT_TEXT_FILL_TYPE" val="1"/>
  <p:tag name="KSO_WM_UNIT_USESOURCEFORMAT_APPLY" val="1"/>
</p:tagLst>
</file>

<file path=ppt/tags/tag7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5"/>
  <p:tag name="KSO_WM_UNIT_ID" val="diagram20200560_1*i*15"/>
  <p:tag name="KSO_WM_TEMPLATE_CATEGORY" val="diagram"/>
  <p:tag name="KSO_WM_TEMPLATE_INDEX" val="20200560"/>
  <p:tag name="KSO_WM_UNIT_LAYERLEVEL" val="1"/>
  <p:tag name="KSO_WM_TAG_VERSION" val="1.0"/>
  <p:tag name="KSO_WM_BEAUTIFY_FLAG" val="#wm#"/>
  <p:tag name="KSO_WM_DIAGRAM_GROUP_CODE" val="ζ1-1"/>
  <p:tag name="KSO_WM_UNIT_FILL_FORE_SCHEMECOLOR_INDEX" val="14"/>
  <p:tag name="KSO_WM_UNIT_FILL_TYPE" val="1"/>
  <p:tag name="KSO_WM_UNIT_TEXT_FILL_FORE_SCHEMECOLOR_INDEX" val="2"/>
  <p:tag name="KSO_WM_UNIT_TEXT_FILL_TYPE" val="1"/>
  <p:tag name="KSO_WM_UNIT_USESOURCEFORMAT_APPLY" val="1"/>
</p:tagLst>
</file>

<file path=ppt/tags/tag7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6"/>
  <p:tag name="KSO_WM_UNIT_ID" val="diagram20200560_1*i*16"/>
  <p:tag name="KSO_WM_TEMPLATE_CATEGORY" val="diagram"/>
  <p:tag name="KSO_WM_TEMPLATE_INDEX" val="20200560"/>
  <p:tag name="KSO_WM_UNIT_LAYERLEVEL" val="1"/>
  <p:tag name="KSO_WM_TAG_VERSION" val="1.0"/>
  <p:tag name="KSO_WM_BEAUTIFY_FLAG" val="#wm#"/>
  <p:tag name="KSO_WM_DIAGRAM_GROUP_CODE" val="ζ1-1"/>
  <p:tag name="KSO_WM_UNIT_FILL_FORE_SCHEMECOLOR_INDEX" val="14"/>
  <p:tag name="KSO_WM_UNIT_FILL_TYPE" val="1"/>
  <p:tag name="KSO_WM_UNIT_TEXT_FILL_FORE_SCHEMECOLOR_INDEX" val="2"/>
  <p:tag name="KSO_WM_UNIT_TEXT_FILL_TYPE" val="1"/>
  <p:tag name="KSO_WM_UNIT_USESOURCEFORMAT_APPLY" val="1"/>
</p:tagLst>
</file>

<file path=ppt/tags/tag7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7"/>
  <p:tag name="KSO_WM_UNIT_ID" val="diagram20200560_1*i*17"/>
  <p:tag name="KSO_WM_TEMPLATE_CATEGORY" val="diagram"/>
  <p:tag name="KSO_WM_TEMPLATE_INDEX" val="20200560"/>
  <p:tag name="KSO_WM_UNIT_LAYERLEVEL" val="1"/>
  <p:tag name="KSO_WM_TAG_VERSION" val="1.0"/>
  <p:tag name="KSO_WM_BEAUTIFY_FLAG" val="#wm#"/>
  <p:tag name="KSO_WM_DIAGRAM_GROUP_CODE" val="ζ1-1"/>
  <p:tag name="KSO_WM_UNIT_FILL_FORE_SCHEMECOLOR_INDEX" val="14"/>
  <p:tag name="KSO_WM_UNIT_FILL_TYPE" val="1"/>
  <p:tag name="KSO_WM_UNIT_TEXT_FILL_FORE_SCHEMECOLOR_INDEX" val="2"/>
  <p:tag name="KSO_WM_UNIT_TEXT_FILL_TYPE" val="1"/>
  <p:tag name="KSO_WM_UNIT_USESOURCEFORMAT_APPLY" val="1"/>
</p:tagLst>
</file>

<file path=ppt/tags/tag7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8"/>
  <p:tag name="KSO_WM_UNIT_ID" val="diagram20200560_1*i*18"/>
  <p:tag name="KSO_WM_TEMPLATE_CATEGORY" val="diagram"/>
  <p:tag name="KSO_WM_TEMPLATE_INDEX" val="20200560"/>
  <p:tag name="KSO_WM_UNIT_LAYERLEVEL" val="1"/>
  <p:tag name="KSO_WM_TAG_VERSION" val="1.0"/>
  <p:tag name="KSO_WM_BEAUTIFY_FLAG" val="#wm#"/>
  <p:tag name="KSO_WM_DIAGRAM_GROUP_CODE" val="ζ1-1"/>
  <p:tag name="KSO_WM_UNIT_FILL_FORE_SCHEMECOLOR_INDEX" val="14"/>
  <p:tag name="KSO_WM_UNIT_FILL_TYPE" val="1"/>
  <p:tag name="KSO_WM_UNIT_TEXT_FILL_FORE_SCHEMECOLOR_INDEX" val="2"/>
  <p:tag name="KSO_WM_UNIT_TEXT_FILL_TYPE" val="1"/>
  <p:tag name="KSO_WM_UNIT_USESOURCEFORMAT_APPLY" val="1"/>
</p:tagLst>
</file>

<file path=ppt/tags/tag7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9"/>
  <p:tag name="KSO_WM_UNIT_ID" val="diagram20200560_1*i*19"/>
  <p:tag name="KSO_WM_TEMPLATE_CATEGORY" val="diagram"/>
  <p:tag name="KSO_WM_TEMPLATE_INDEX" val="20200560"/>
  <p:tag name="KSO_WM_UNIT_LAYERLEVEL" val="1"/>
  <p:tag name="KSO_WM_TAG_VERSION" val="1.0"/>
  <p:tag name="KSO_WM_BEAUTIFY_FLAG" val="#wm#"/>
  <p:tag name="KSO_WM_DIAGRAM_GROUP_CODE" val="ζ1-1"/>
  <p:tag name="KSO_WM_UNIT_FILL_FORE_SCHEMECOLOR_INDEX" val="14"/>
  <p:tag name="KSO_WM_UNIT_FILL_TYPE" val="1"/>
  <p:tag name="KSO_WM_UNIT_TEXT_FILL_FORE_SCHEMECOLOR_INDEX" val="2"/>
  <p:tag name="KSO_WM_UNIT_TEXT_FILL_TYPE" val="1"/>
  <p:tag name="KSO_WM_UNIT_USESOURCEFORMAT_APPLY" val="1"/>
</p:tagLst>
</file>

<file path=ppt/tags/tag74.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b"/>
  <p:tag name="KSO_WM_UNIT_TYPE" val="l_h_i"/>
  <p:tag name="KSO_WM_UNIT_INDEX" val="1_4_1"/>
  <p:tag name="KSO_WM_UNIT_ID" val="diagram20198936_7*l_h_i*1_4_1"/>
  <p:tag name="KSO_WM_TEMPLATE_CATEGORY" val="diagram"/>
  <p:tag name="KSO_WM_TEMPLATE_INDEX" val="20198936"/>
  <p:tag name="KSO_WM_UNIT_LAYERLEVEL" val="1_1_1"/>
  <p:tag name="KSO_WM_TAG_VERSION" val="1.0"/>
  <p:tag name="KSO_WM_BEAUTIFY_FLAG" val="#wm#"/>
  <p:tag name="PA" val="v5.2.8"/>
  <p:tag name="KSO_WM_UNIT_FILL_FORE_SCHEMECOLOR_INDEX" val="14"/>
  <p:tag name="KSO_WM_UNIT_FILL_TYPE" val="1"/>
  <p:tag name="KSO_WM_UNIT_USESOURCEFORMAT_APPLY" val="1"/>
</p:tagLst>
</file>

<file path=ppt/tags/tag7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0"/>
  <p:tag name="KSO_WM_UNIT_ID" val="diagram20200560_1*i*20"/>
  <p:tag name="KSO_WM_TEMPLATE_CATEGORY" val="diagram"/>
  <p:tag name="KSO_WM_TEMPLATE_INDEX" val="20200560"/>
  <p:tag name="KSO_WM_UNIT_LAYERLEVEL" val="1"/>
  <p:tag name="KSO_WM_TAG_VERSION" val="1.0"/>
  <p:tag name="KSO_WM_BEAUTIFY_FLAG" val="#wm#"/>
  <p:tag name="KSO_WM_DIAGRAM_GROUP_CODE" val="ζ1-1"/>
  <p:tag name="KSO_WM_UNIT_FILL_FORE_SCHEMECOLOR_INDEX" val="14"/>
  <p:tag name="KSO_WM_UNIT_FILL_TYPE" val="1"/>
  <p:tag name="KSO_WM_UNIT_TEXT_FILL_FORE_SCHEMECOLOR_INDEX" val="2"/>
  <p:tag name="KSO_WM_UNIT_TEXT_FILL_TYPE" val="1"/>
  <p:tag name="KSO_WM_UNIT_USESOURCEFORMAT_APPLY" val="1"/>
</p:tagLst>
</file>

<file path=ppt/tags/tag7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1"/>
  <p:tag name="KSO_WM_UNIT_ID" val="diagram20200560_1*i*21"/>
  <p:tag name="KSO_WM_TEMPLATE_CATEGORY" val="diagram"/>
  <p:tag name="KSO_WM_TEMPLATE_INDEX" val="20200560"/>
  <p:tag name="KSO_WM_UNIT_LAYERLEVEL" val="1"/>
  <p:tag name="KSO_WM_TAG_VERSION" val="1.0"/>
  <p:tag name="KSO_WM_BEAUTIFY_FLAG" val="#wm#"/>
  <p:tag name="KSO_WM_DIAGRAM_GROUP_CODE" val="ζ1-1"/>
  <p:tag name="KSO_WM_UNIT_FILL_FORE_SCHEMECOLOR_INDEX" val="14"/>
  <p:tag name="KSO_WM_UNIT_FILL_TYPE" val="1"/>
  <p:tag name="KSO_WM_UNIT_TEXT_FILL_FORE_SCHEMECOLOR_INDEX" val="2"/>
  <p:tag name="KSO_WM_UNIT_TEXT_FILL_TYPE" val="1"/>
  <p:tag name="KSO_WM_UNIT_USESOURCEFORMAT_APPLY" val="1"/>
</p:tagLst>
</file>

<file path=ppt/tags/tag7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2"/>
  <p:tag name="KSO_WM_UNIT_ID" val="diagram20200560_1*i*22"/>
  <p:tag name="KSO_WM_TEMPLATE_CATEGORY" val="diagram"/>
  <p:tag name="KSO_WM_TEMPLATE_INDEX" val="20200560"/>
  <p:tag name="KSO_WM_UNIT_LAYERLEVEL" val="1"/>
  <p:tag name="KSO_WM_TAG_VERSION" val="1.0"/>
  <p:tag name="KSO_WM_BEAUTIFY_FLAG" val="#wm#"/>
  <p:tag name="KSO_WM_DIAGRAM_GROUP_CODE" val="ζ1-1"/>
  <p:tag name="KSO_WM_UNIT_FILL_FORE_SCHEMECOLOR_INDEX" val="14"/>
  <p:tag name="KSO_WM_UNIT_FILL_TYPE" val="1"/>
  <p:tag name="KSO_WM_UNIT_TEXT_FILL_FORE_SCHEMECOLOR_INDEX" val="2"/>
  <p:tag name="KSO_WM_UNIT_TEXT_FILL_TYPE" val="1"/>
  <p:tag name="KSO_WM_UNIT_USESOURCEFORMAT_APPLY" val="1"/>
</p:tagLst>
</file>

<file path=ppt/tags/tag7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4"/>
  <p:tag name="KSO_WM_UNIT_ID" val="diagram20200560_1*i*24"/>
  <p:tag name="KSO_WM_TEMPLATE_CATEGORY" val="diagram"/>
  <p:tag name="KSO_WM_TEMPLATE_INDEX" val="20200560"/>
  <p:tag name="KSO_WM_UNIT_LAYERLEVEL" val="1"/>
  <p:tag name="KSO_WM_TAG_VERSION" val="1.0"/>
  <p:tag name="KSO_WM_BEAUTIFY_FLAG" val="#wm#"/>
  <p:tag name="KSO_WM_DIAGRAM_GROUP_CODE" val="ζ1-1"/>
  <p:tag name="KSO_WM_UNIT_FILL_FORE_SCHEMECOLOR_INDEX" val="14"/>
  <p:tag name="KSO_WM_UNIT_FILL_TYPE" val="1"/>
  <p:tag name="KSO_WM_UNIT_TEXT_FILL_FORE_SCHEMECOLOR_INDEX" val="2"/>
  <p:tag name="KSO_WM_UNIT_TEXT_FILL_TYPE" val="1"/>
  <p:tag name="KSO_WM_UNIT_USESOURCEFORMAT_APPLY" val="1"/>
</p:tagLst>
</file>

<file path=ppt/tags/tag7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5"/>
  <p:tag name="KSO_WM_UNIT_ID" val="diagram20200560_1*i*25"/>
  <p:tag name="KSO_WM_TEMPLATE_CATEGORY" val="diagram"/>
  <p:tag name="KSO_WM_TEMPLATE_INDEX" val="20200560"/>
  <p:tag name="KSO_WM_UNIT_LAYERLEVEL" val="1"/>
  <p:tag name="KSO_WM_TAG_VERSION" val="1.0"/>
  <p:tag name="KSO_WM_BEAUTIFY_FLAG" val="#wm#"/>
  <p:tag name="KSO_WM_DIAGRAM_GROUP_CODE" val="ζ1-1"/>
  <p:tag name="KSO_WM_UNIT_FILL_FORE_SCHEMECOLOR_INDEX" val="14"/>
  <p:tag name="KSO_WM_UNIT_FILL_TYPE" val="1"/>
  <p:tag name="KSO_WM_UNIT_TEXT_FILL_FORE_SCHEMECOLOR_INDEX" val="2"/>
  <p:tag name="KSO_WM_UNIT_TEXT_FILL_TYPE" val="1"/>
  <p:tag name="KSO_WM_UNIT_USESOURCEFORMAT_APPLY" val="1"/>
</p:tagLst>
</file>

<file path=ppt/tags/tag7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6"/>
  <p:tag name="KSO_WM_UNIT_ID" val="diagram20200560_1*i*26"/>
  <p:tag name="KSO_WM_TEMPLATE_CATEGORY" val="diagram"/>
  <p:tag name="KSO_WM_TEMPLATE_INDEX" val="20200560"/>
  <p:tag name="KSO_WM_UNIT_LAYERLEVEL" val="1"/>
  <p:tag name="KSO_WM_TAG_VERSION" val="1.0"/>
  <p:tag name="KSO_WM_BEAUTIFY_FLAG" val="#wm#"/>
  <p:tag name="KSO_WM_DIAGRAM_GROUP_CODE" val="ζ1-1"/>
  <p:tag name="KSO_WM_UNIT_FILL_FORE_SCHEMECOLOR_INDEX" val="14"/>
  <p:tag name="KSO_WM_UNIT_FILL_TYPE" val="1"/>
  <p:tag name="KSO_WM_UNIT_TEXT_FILL_FORE_SCHEMECOLOR_INDEX" val="2"/>
  <p:tag name="KSO_WM_UNIT_TEXT_FILL_TYPE" val="1"/>
  <p:tag name="KSO_WM_UNIT_USESOURCEFORMAT_APPLY" val="1"/>
</p:tagLst>
</file>

<file path=ppt/tags/tag7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7"/>
  <p:tag name="KSO_WM_UNIT_ID" val="diagram20200560_1*i*27"/>
  <p:tag name="KSO_WM_TEMPLATE_CATEGORY" val="diagram"/>
  <p:tag name="KSO_WM_TEMPLATE_INDEX" val="20200560"/>
  <p:tag name="KSO_WM_UNIT_LAYERLEVEL" val="1"/>
  <p:tag name="KSO_WM_TAG_VERSION" val="1.0"/>
  <p:tag name="KSO_WM_BEAUTIFY_FLAG" val="#wm#"/>
  <p:tag name="KSO_WM_DIAGRAM_GROUP_CODE" val="ζ1-1"/>
  <p:tag name="KSO_WM_UNIT_FILL_FORE_SCHEMECOLOR_INDEX" val="14"/>
  <p:tag name="KSO_WM_UNIT_FILL_TYPE" val="1"/>
  <p:tag name="KSO_WM_UNIT_TEXT_FILL_FORE_SCHEMECOLOR_INDEX" val="2"/>
  <p:tag name="KSO_WM_UNIT_TEXT_FILL_TYPE" val="1"/>
  <p:tag name="KSO_WM_UNIT_USESOURCEFORMAT_APPLY" val="1"/>
</p:tagLst>
</file>

<file path=ppt/tags/tag7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8"/>
  <p:tag name="KSO_WM_UNIT_ID" val="diagram20200560_1*i*28"/>
  <p:tag name="KSO_WM_TEMPLATE_CATEGORY" val="diagram"/>
  <p:tag name="KSO_WM_TEMPLATE_INDEX" val="20200560"/>
  <p:tag name="KSO_WM_UNIT_LAYERLEVEL" val="1"/>
  <p:tag name="KSO_WM_TAG_VERSION" val="1.0"/>
  <p:tag name="KSO_WM_BEAUTIFY_FLAG" val="#wm#"/>
  <p:tag name="KSO_WM_DIAGRAM_GROUP_CODE" val="ζ1-1"/>
  <p:tag name="KSO_WM_UNIT_FILL_FORE_SCHEMECOLOR_INDEX" val="14"/>
  <p:tag name="KSO_WM_UNIT_FILL_TYPE" val="1"/>
  <p:tag name="KSO_WM_UNIT_TEXT_FILL_FORE_SCHEMECOLOR_INDEX" val="2"/>
  <p:tag name="KSO_WM_UNIT_TEXT_FILL_TYPE" val="1"/>
  <p:tag name="KSO_WM_UNIT_USESOURCEFORMAT_APPLY" val="1"/>
</p:tagLst>
</file>

<file path=ppt/tags/tag7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9"/>
  <p:tag name="KSO_WM_UNIT_ID" val="diagram20200560_1*i*29"/>
  <p:tag name="KSO_WM_TEMPLATE_CATEGORY" val="diagram"/>
  <p:tag name="KSO_WM_TEMPLATE_INDEX" val="20200560"/>
  <p:tag name="KSO_WM_UNIT_LAYERLEVEL" val="1"/>
  <p:tag name="KSO_WM_TAG_VERSION" val="1.0"/>
  <p:tag name="KSO_WM_BEAUTIFY_FLAG" val="#wm#"/>
  <p:tag name="KSO_WM_DIAGRAM_GROUP_CODE" val="ζ1-1"/>
  <p:tag name="KSO_WM_UNIT_FILL_FORE_SCHEMECOLOR_INDEX" val="14"/>
  <p:tag name="KSO_WM_UNIT_FILL_TYPE" val="1"/>
  <p:tag name="KSO_WM_UNIT_TEXT_FILL_FORE_SCHEMECOLOR_INDEX" val="2"/>
  <p:tag name="KSO_WM_UNIT_TEXT_FILL_TYPE" val="1"/>
  <p:tag name="KSO_WM_UNIT_USESOURCEFORMAT_APPLY" val="1"/>
</p:tagLst>
</file>

<file path=ppt/tags/tag7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0"/>
  <p:tag name="KSO_WM_UNIT_ID" val="diagram20200560_1*i*30"/>
  <p:tag name="KSO_WM_TEMPLATE_CATEGORY" val="diagram"/>
  <p:tag name="KSO_WM_TEMPLATE_INDEX" val="20200560"/>
  <p:tag name="KSO_WM_UNIT_LAYERLEVEL" val="1"/>
  <p:tag name="KSO_WM_TAG_VERSION" val="1.0"/>
  <p:tag name="KSO_WM_BEAUTIFY_FLAG" val="#wm#"/>
  <p:tag name="KSO_WM_DIAGRAM_GROUP_CODE" val="ζ1-1"/>
  <p:tag name="KSO_WM_UNIT_FILL_FORE_SCHEMECOLOR_INDEX" val="14"/>
  <p:tag name="KSO_WM_UNIT_FILL_TYPE" val="1"/>
  <p:tag name="KSO_WM_UNIT_TEXT_FILL_FORE_SCHEMECOLOR_INDEX" val="2"/>
  <p:tag name="KSO_WM_UNIT_TEXT_FILL_TYPE" val="1"/>
  <p:tag name="KSO_WM_UNIT_USESOURCEFORMAT_APPLY" val="1"/>
</p:tagLst>
</file>

<file path=ppt/tags/tag75.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20198936_7*l_h_i*1_4_2"/>
  <p:tag name="KSO_WM_TEMPLATE_CATEGORY" val="diagram"/>
  <p:tag name="KSO_WM_TEMPLATE_INDEX" val="20198936"/>
  <p:tag name="KSO_WM_UNIT_LAYERLEVEL" val="1_1_1"/>
  <p:tag name="KSO_WM_TAG_VERSION" val="1.0"/>
  <p:tag name="KSO_WM_BEAUTIFY_FLAG" val="#wm#"/>
  <p:tag name="PA" val="v5.2.8"/>
  <p:tag name="KSO_WM_UNIT_FILL_FORE_SCHEMECOLOR_INDEX" val="8"/>
  <p:tag name="KSO_WM_UNIT_FILL_TYPE" val="1"/>
  <p:tag name="KSO_WM_UNIT_USESOURCEFORMAT_APPLY" val="1"/>
</p:tagLst>
</file>

<file path=ppt/tags/tag7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1"/>
  <p:tag name="KSO_WM_UNIT_ID" val="diagram20200560_1*i*31"/>
  <p:tag name="KSO_WM_TEMPLATE_CATEGORY" val="diagram"/>
  <p:tag name="KSO_WM_TEMPLATE_INDEX" val="20200560"/>
  <p:tag name="KSO_WM_UNIT_LAYERLEVEL" val="1"/>
  <p:tag name="KSO_WM_TAG_VERSION" val="1.0"/>
  <p:tag name="KSO_WM_BEAUTIFY_FLAG" val="#wm#"/>
  <p:tag name="KSO_WM_DIAGRAM_GROUP_CODE" val="ζ1-1"/>
  <p:tag name="KSO_WM_UNIT_FILL_FORE_SCHEMECOLOR_INDEX" val="14"/>
  <p:tag name="KSO_WM_UNIT_FILL_TYPE" val="1"/>
  <p:tag name="KSO_WM_UNIT_TEXT_FILL_FORE_SCHEMECOLOR_INDEX" val="2"/>
  <p:tag name="KSO_WM_UNIT_TEXT_FILL_TYPE" val="1"/>
  <p:tag name="KSO_WM_UNIT_USESOURCEFORMAT_APPLY" val="1"/>
</p:tagLst>
</file>

<file path=ppt/tags/tag7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2"/>
  <p:tag name="KSO_WM_UNIT_ID" val="diagram20200560_1*i*32"/>
  <p:tag name="KSO_WM_TEMPLATE_CATEGORY" val="diagram"/>
  <p:tag name="KSO_WM_TEMPLATE_INDEX" val="20200560"/>
  <p:tag name="KSO_WM_UNIT_LAYERLEVEL" val="1"/>
  <p:tag name="KSO_WM_TAG_VERSION" val="1.0"/>
  <p:tag name="KSO_WM_BEAUTIFY_FLAG" val="#wm#"/>
  <p:tag name="KSO_WM_DIAGRAM_GROUP_CODE" val="ζ1-1"/>
  <p:tag name="KSO_WM_UNIT_FILL_FORE_SCHEMECOLOR_INDEX" val="14"/>
  <p:tag name="KSO_WM_UNIT_FILL_TYPE" val="1"/>
  <p:tag name="KSO_WM_UNIT_TEXT_FILL_FORE_SCHEMECOLOR_INDEX" val="2"/>
  <p:tag name="KSO_WM_UNIT_TEXT_FILL_TYPE" val="1"/>
  <p:tag name="KSO_WM_UNIT_USESOURCEFORMAT_APPLY" val="1"/>
</p:tagLst>
</file>

<file path=ppt/tags/tag75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TYPE" val="i"/>
  <p:tag name="KSO_WM_UNIT_INDEX" val="1"/>
  <p:tag name="KSO_WM_UNIT_ID" val="crop20201173_1*i*1"/>
  <p:tag name="KSO_WM_TEMPLATE_CATEGORY" val="crop"/>
  <p:tag name="KSO_WM_TEMPLATE_INDEX" val="20201173"/>
  <p:tag name="KSO_WM_UNIT_LAYERLEVEL" val="1"/>
  <p:tag name="KSO_WM_TAG_VERSION" val="1.0"/>
  <p:tag name="KSO_WM_BEAUTIFY_FLAG" val="#wm#"/>
</p:tagLst>
</file>

<file path=ppt/tags/tag753.xml><?xml version="1.0" encoding="utf-8"?>
<p:tagLst xmlns:p="http://schemas.openxmlformats.org/presentationml/2006/main">
  <p:tag name="KSO_WM_UNIT_DIAGRAM_MODELTYPE" val="creativeCrop"/>
  <p:tag name="KSO_WM_UNIT_VALUE" val="1062*915"/>
  <p:tag name="KSO_WM_UNIT_HIGHLIGHT" val="0"/>
  <p:tag name="KSO_WM_UNIT_COMPATIBLE" val="0"/>
  <p:tag name="KSO_WM_UNIT_DIAGRAM_ISNUMVISUAL" val="0"/>
  <p:tag name="KSO_WM_UNIT_DIAGRAM_ISREFERUNIT" val="0"/>
  <p:tag name="KSO_WM_DIAGRAM_GROUP_CODE" val="11"/>
  <p:tag name="KSO_WM_UNIT_TYPE" val="ζ_h_d"/>
  <p:tag name="KSO_WM_UNIT_INDEX" val="1_1_1"/>
  <p:tag name="KSO_WM_UNIT_ID" val="crop20201173_1*ζ_h_d*1_1_1"/>
  <p:tag name="KSO_WM_TEMPLATE_CATEGORY" val="crop"/>
  <p:tag name="KSO_WM_TEMPLATE_INDEX" val="20201173"/>
  <p:tag name="KSO_WM_UNIT_LAYERLEVEL" val="1_1_1"/>
  <p:tag name="KSO_WM_TAG_VERSION" val="1.0"/>
  <p:tag name="KSO_WM_BEAUTIFY_FLAG" val="#wm#"/>
  <p:tag name="KSO_WM_CREATIVE_CROP_ORG_LEFT" val="273.54"/>
  <p:tag name="KSO_WM_CREATIVE_CROP_ORG_TOP" val="-12.4119"/>
  <p:tag name="KSO_WM_CREATIVE_CROP_ORG_WIDTH" val="728.179"/>
  <p:tag name="KSO_WM_CREATIVE_CROP_ORG_HEIGHT" val="546.173"/>
  <p:tag name="KSO_WM_CREATIVE_CROP_SHAPE_LEFT" val="494.301"/>
  <p:tag name="KSO_WM_CREATIVE_CROP_SHAPE_TOP" val="94.3765"/>
  <p:tag name="KSO_WM_CREATIVE_CROP_SHAPE_WIDTH" val="286.684"/>
  <p:tag name="KSO_WM_CREATIVE_CROP_SHAPE_HEIGHT" val="332.568"/>
</p:tagLst>
</file>

<file path=ppt/tags/tag754.xml><?xml version="1.0" encoding="utf-8"?>
<p:tagLst xmlns:p="http://schemas.openxmlformats.org/presentationml/2006/main">
  <p:tag name="KSO_WM_UNIT_DIAGRAM_MODELTYPE" val="creativeCrop"/>
  <p:tag name="KSO_WM_UNIT_VALUE" val="1475*1209"/>
  <p:tag name="KSO_WM_UNIT_HIGHLIGHT" val="0"/>
  <p:tag name="KSO_WM_UNIT_COMPATIBLE" val="0"/>
  <p:tag name="KSO_WM_UNIT_DIAGRAM_ISNUMVISUAL" val="0"/>
  <p:tag name="KSO_WM_UNIT_DIAGRAM_ISREFERUNIT" val="0"/>
  <p:tag name="KSO_WM_DIAGRAM_GROUP_CODE" val="11"/>
  <p:tag name="KSO_WM_UNIT_TYPE" val="ζ_h_d"/>
  <p:tag name="KSO_WM_UNIT_INDEX" val="1_1_2"/>
  <p:tag name="KSO_WM_UNIT_ID" val="crop20201173_1*ζ_h_d*1_1_2"/>
  <p:tag name="KSO_WM_TEMPLATE_CATEGORY" val="crop"/>
  <p:tag name="KSO_WM_TEMPLATE_INDEX" val="20201173"/>
  <p:tag name="KSO_WM_UNIT_LAYERLEVEL" val="1_1_1"/>
  <p:tag name="KSO_WM_TAG_VERSION" val="1.0"/>
  <p:tag name="KSO_WM_BEAUTIFY_FLAG" val="#wm#"/>
  <p:tag name="KSO_WM_CREATIVE_CROP_ORG_LEFT" val="273.54"/>
  <p:tag name="KSO_WM_CREATIVE_CROP_ORG_TOP" val="-12.4119"/>
  <p:tag name="KSO_WM_CREATIVE_CROP_ORG_WIDTH" val="728.179"/>
  <p:tag name="KSO_WM_CREATIVE_CROP_ORG_HEIGHT" val="546.173"/>
  <p:tag name="KSO_WM_CREATIVE_CROP_SHAPE_LEFT" val="402.256"/>
  <p:tag name="KSO_WM_CREATIVE_CROP_SHAPE_TOP" val="-12.412"/>
  <p:tag name="KSO_WM_CREATIVE_CROP_SHAPE_WIDTH" val="378.718"/>
  <p:tag name="KSO_WM_CREATIVE_CROP_SHAPE_HEIGHT" val="462.216"/>
</p:tagLst>
</file>

<file path=ppt/tags/tag755.xml><?xml version="1.0" encoding="utf-8"?>
<p:tagLst xmlns:p="http://schemas.openxmlformats.org/presentationml/2006/main">
  <p:tag name="KSO_WM_UNIT_DIAGRAM_MODELTYPE" val="creativeCrop"/>
  <p:tag name="KSO_WM_UNIT_VALUE" val="603*520"/>
  <p:tag name="KSO_WM_UNIT_HIGHLIGHT" val="0"/>
  <p:tag name="KSO_WM_UNIT_COMPATIBLE" val="0"/>
  <p:tag name="KSO_WM_UNIT_DIAGRAM_ISNUMVISUAL" val="0"/>
  <p:tag name="KSO_WM_UNIT_DIAGRAM_ISREFERUNIT" val="0"/>
  <p:tag name="KSO_WM_DIAGRAM_GROUP_CODE" val="11"/>
  <p:tag name="KSO_WM_UNIT_TYPE" val="ζ_h_d"/>
  <p:tag name="KSO_WM_UNIT_INDEX" val="1_1_3"/>
  <p:tag name="KSO_WM_UNIT_ID" val="crop20201173_1*ζ_h_d*1_1_3"/>
  <p:tag name="KSO_WM_TEMPLATE_CATEGORY" val="crop"/>
  <p:tag name="KSO_WM_TEMPLATE_INDEX" val="20201173"/>
  <p:tag name="KSO_WM_UNIT_LAYERLEVEL" val="1_1_1"/>
  <p:tag name="KSO_WM_TAG_VERSION" val="1.0"/>
  <p:tag name="KSO_WM_BEAUTIFY_FLAG" val="#wm#"/>
  <p:tag name="KSO_WM_CREATIVE_CROP_ORG_LEFT" val="273.54"/>
  <p:tag name="KSO_WM_CREATIVE_CROP_ORG_TOP" val="-12.4119"/>
  <p:tag name="KSO_WM_CREATIVE_CROP_ORG_WIDTH" val="728.179"/>
  <p:tag name="KSO_WM_CREATIVE_CROP_ORG_HEIGHT" val="546.173"/>
  <p:tag name="KSO_WM_CREATIVE_CROP_SHAPE_LEFT" val="556.226"/>
  <p:tag name="KSO_WM_CREATIVE_CROP_SHAPE_TOP" val="166.185"/>
  <p:tag name="KSO_WM_CREATIVE_CROP_SHAPE_WIDTH" val="162.833"/>
  <p:tag name="KSO_WM_CREATIVE_CROP_SHAPE_HEIGHT" val="188.895"/>
</p:tagLst>
</file>

<file path=ppt/tags/tag756.xml><?xml version="1.0" encoding="utf-8"?>
<p:tagLst xmlns:p="http://schemas.openxmlformats.org/presentationml/2006/main">
  <p:tag name="KSO_WM_UNIT_DIAGRAM_MODELTYPE" val="creativeCrop"/>
  <p:tag name="KSO_WM_UNIT_VALUE" val="1475*1209"/>
  <p:tag name="KSO_WM_UNIT_HIGHLIGHT" val="0"/>
  <p:tag name="KSO_WM_UNIT_COMPATIBLE" val="0"/>
  <p:tag name="KSO_WM_UNIT_DIAGRAM_ISNUMVISUAL" val="0"/>
  <p:tag name="KSO_WM_UNIT_DIAGRAM_ISREFERUNIT" val="0"/>
  <p:tag name="KSO_WM_DIAGRAM_GROUP_CODE" val="11"/>
  <p:tag name="KSO_WM_UNIT_TYPE" val="ζ_h_d"/>
  <p:tag name="KSO_WM_UNIT_INDEX" val="1_1_4"/>
  <p:tag name="KSO_WM_UNIT_ID" val="crop20201173_1*ζ_h_d*1_1_4"/>
  <p:tag name="KSO_WM_TEMPLATE_CATEGORY" val="crop"/>
  <p:tag name="KSO_WM_TEMPLATE_INDEX" val="20201173"/>
  <p:tag name="KSO_WM_UNIT_LAYERLEVEL" val="1_1_1"/>
  <p:tag name="KSO_WM_TAG_VERSION" val="1.0"/>
  <p:tag name="KSO_WM_BEAUTIFY_FLAG" val="#wm#"/>
  <p:tag name="KSO_WM_CREATIVE_CROP_ORG_LEFT" val="273.54"/>
  <p:tag name="KSO_WM_CREATIVE_CROP_ORG_TOP" val="-12.4119"/>
  <p:tag name="KSO_WM_CREATIVE_CROP_ORG_WIDTH" val="728.179"/>
  <p:tag name="KSO_WM_CREATIVE_CROP_ORG_HEIGHT" val="546.173"/>
  <p:tag name="KSO_WM_CREATIVE_CROP_SHAPE_LEFT" val="494.274"/>
  <p:tag name="KSO_WM_CREATIVE_CROP_SHAPE_TOP" val="71.5448"/>
  <p:tag name="KSO_WM_CREATIVE_CROP_SHAPE_WIDTH" val="378.73"/>
  <p:tag name="KSO_WM_CREATIVE_CROP_SHAPE_HEIGHT" val="462.216"/>
</p:tagLst>
</file>

<file path=ppt/tags/tag757.xml><?xml version="1.0" encoding="utf-8"?>
<p:tagLst xmlns:p="http://schemas.openxmlformats.org/presentationml/2006/main">
  <p:tag name="KSO_WM_BEAUTIFY_FLAG" val="#wm#"/>
  <p:tag name="KSO_WM_TEMPLATE_CATEGORY" val="diagram"/>
  <p:tag name="KSO_WM_TEMPLATE_INDEX" val="20200560"/>
  <p:tag name="KSO_WM_SLIDE_ID" val="diagram20200560_1"/>
  <p:tag name="KSO_WM_TEMPLATE_SUBCATEGORY" val="5"/>
  <p:tag name="KSO_WM_SLIDE_TYPE" val="text"/>
  <p:tag name="KSO_WM_SLIDE_SUBTYPE" val="picTxt"/>
  <p:tag name="KSO_WM_SLIDE_ITEM_CNT" val="1"/>
  <p:tag name="KSO_WM_SLIDE_INDEX" val="1"/>
  <p:tag name="KSO_WM_SLIDE_SIZE" val="728.089*240.387"/>
  <p:tag name="KSO_WM_SLIDE_POSITION" val="273.591*140.448"/>
  <p:tag name="KSO_WM_TAG_VERSION" val="1.0"/>
  <p:tag name="KSO_WM_SLIDE_LAYOUT" val="a_f_ζ"/>
  <p:tag name="KSO_WM_SLIDE_LAYOUT_CNT" val="1_1_1"/>
  <p:tag name="KSO_WM_DIAGRAM_GROUP_CODE" val="ζ1-1"/>
  <p:tag name="KSO_WM_SLIDE_DIAGTYPE" val="ζ"/>
</p:tagLst>
</file>

<file path=ppt/tags/tag758.xml><?xml version="1.0" encoding="utf-8"?>
<p:tagLst xmlns:p="http://schemas.openxmlformats.org/presentationml/2006/main">
  <p:tag name="KSO_WM_UNIT_ISCONTENTSTITLE" val="0"/>
  <p:tag name="KSO_WM_UNIT_PRESET_TEXT" val="单击此处&#13;添加大标题内容"/>
  <p:tag name="KSO_WM_UNIT_NOCLEAR" val="0"/>
  <p:tag name="KSO_WM_UNIT_VALUE" val="18"/>
  <p:tag name="KSO_WM_UNIT_HIGHLIGHT" val="0"/>
  <p:tag name="KSO_WM_UNIT_COMPATIBLE" val="0"/>
  <p:tag name="KSO_WM_UNIT_DIAGRAM_ISNUMVISUAL" val="0"/>
  <p:tag name="KSO_WM_UNIT_DIAGRAM_ISREFERUNIT" val="0"/>
  <p:tag name="KSO_WM_UNIT_TYPE" val="a"/>
  <p:tag name="KSO_WM_UNIT_INDEX" val="1"/>
  <p:tag name="KSO_WM_UNIT_ID" val="diagram20200560_1*a*1"/>
  <p:tag name="KSO_WM_TEMPLATE_CATEGORY" val="diagram"/>
  <p:tag name="KSO_WM_TEMPLATE_INDEX" val="20200560"/>
  <p:tag name="KSO_WM_UNIT_LAYERLEVEL" val="1"/>
  <p:tag name="KSO_WM_TAG_VERSION" val="1.0"/>
  <p:tag name="KSO_WM_BEAUTIFY_FLAG" val="#wm#"/>
  <p:tag name="KSO_WM_DIAGRAM_GROUP_CODE" val="ζ1-1"/>
  <p:tag name="KSO_WM_UNIT_TEXT_FILL_FORE_SCHEMECOLOR_INDEX" val="13"/>
  <p:tag name="KSO_WM_UNIT_TEXT_FILL_TYPE" val="1"/>
  <p:tag name="KSO_WM_UNIT_USESOURCEFORMAT_APPLY" val="1"/>
</p:tagLst>
</file>

<file path=ppt/tags/tag759.xml><?xml version="1.0" encoding="utf-8"?>
<p:tagLst xmlns:p="http://schemas.openxmlformats.org/presentationml/2006/main">
  <p:tag name="KSO_WM_UNIT_PRESET_TEXT" val="点击此处添加正文，文字是您思想的提炼，为了最终演示发布的良好效果，请尽量言简意赅的阐述观点。"/>
  <p:tag name="KSO_WM_UNIT_NOCLEAR" val="0"/>
  <p:tag name="KSO_WM_UNIT_VALUE" val="54"/>
  <p:tag name="KSO_WM_UNIT_HIGHLIGHT" val="0"/>
  <p:tag name="KSO_WM_UNIT_COMPATIBLE" val="0"/>
  <p:tag name="KSO_WM_UNIT_DIAGRAM_ISNUMVISUAL" val="0"/>
  <p:tag name="KSO_WM_UNIT_DIAGRAM_ISREFERUNIT" val="0"/>
  <p:tag name="KSO_WM_UNIT_TYPE" val="f"/>
  <p:tag name="KSO_WM_UNIT_INDEX" val="1"/>
  <p:tag name="KSO_WM_UNIT_ID" val="diagram20200560_1*f*1"/>
  <p:tag name="KSO_WM_TEMPLATE_CATEGORY" val="diagram"/>
  <p:tag name="KSO_WM_TEMPLATE_INDEX" val="20200560"/>
  <p:tag name="KSO_WM_UNIT_LAYERLEVEL" val="1"/>
  <p:tag name="KSO_WM_TAG_VERSION" val="1.0"/>
  <p:tag name="KSO_WM_BEAUTIFY_FLAG" val="#wm#"/>
  <p:tag name="KSO_WM_DIAGRAM_GROUP_CODE" val="ζ1-1"/>
  <p:tag name="KSO_WM_UNIT_TEXT_FILL_FORE_SCHEMECOLOR_INDEX" val="13"/>
  <p:tag name="KSO_WM_UNIT_TEXT_FILL_TYPE" val="1"/>
  <p:tag name="KSO_WM_UNIT_USESOURCEFORMAT_APPLY" val="1"/>
</p:tagLst>
</file>

<file path=ppt/tags/tag76.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b"/>
  <p:tag name="KSO_WM_UNIT_TYPE" val="l_h_i"/>
  <p:tag name="KSO_WM_UNIT_INDEX" val="1_6_1"/>
  <p:tag name="KSO_WM_UNIT_ID" val="diagram20198936_7*l_h_i*1_6_1"/>
  <p:tag name="KSO_WM_TEMPLATE_CATEGORY" val="diagram"/>
  <p:tag name="KSO_WM_TEMPLATE_INDEX" val="20198936"/>
  <p:tag name="KSO_WM_UNIT_LAYERLEVEL" val="1_1_1"/>
  <p:tag name="KSO_WM_TAG_VERSION" val="1.0"/>
  <p:tag name="KSO_WM_BEAUTIFY_FLAG" val="#wm#"/>
  <p:tag name="PA" val="v5.2.8"/>
  <p:tag name="KSO_WM_UNIT_FILL_FORE_SCHEMECOLOR_INDEX" val="14"/>
  <p:tag name="KSO_WM_UNIT_FILL_TYPE" val="1"/>
  <p:tag name="KSO_WM_UNIT_USESOURCEFORMAT_APPLY" val="1"/>
</p:tagLst>
</file>

<file path=ppt/tags/tag7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0560_1*i*1"/>
  <p:tag name="KSO_WM_TEMPLATE_CATEGORY" val="diagram"/>
  <p:tag name="KSO_WM_TEMPLATE_INDEX" val="20200560"/>
  <p:tag name="KSO_WM_UNIT_LAYERLEVEL" val="1"/>
  <p:tag name="KSO_WM_TAG_VERSION" val="1.0"/>
  <p:tag name="KSO_WM_BEAUTIFY_FLAG" val="#wm#"/>
  <p:tag name="KSO_WM_DIAGRAM_GROUP_CODE" val="ζ1-1"/>
  <p:tag name="KSO_WM_UNIT_USESOURCEFORMAT_APPLY" val="1"/>
</p:tagLst>
</file>

<file path=ppt/tags/tag7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200560_1*i*12"/>
  <p:tag name="KSO_WM_TEMPLATE_CATEGORY" val="diagram"/>
  <p:tag name="KSO_WM_TEMPLATE_INDEX" val="20200560"/>
  <p:tag name="KSO_WM_UNIT_LAYERLEVEL" val="1"/>
  <p:tag name="KSO_WM_TAG_VERSION" val="1.0"/>
  <p:tag name="KSO_WM_BEAUTIFY_FLAG" val="#wm#"/>
  <p:tag name="KSO_WM_DIAGRAM_GROUP_CODE" val="ζ1-1"/>
  <p:tag name="KSO_WM_UNIT_FILL_FORE_SCHEMECOLOR_INDEX" val="14"/>
  <p:tag name="KSO_WM_UNIT_FILL_TYPE" val="1"/>
  <p:tag name="KSO_WM_UNIT_TEXT_FILL_FORE_SCHEMECOLOR_INDEX" val="2"/>
  <p:tag name="KSO_WM_UNIT_TEXT_FILL_TYPE" val="1"/>
  <p:tag name="KSO_WM_UNIT_USESOURCEFORMAT_APPLY" val="1"/>
</p:tagLst>
</file>

<file path=ppt/tags/tag7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3"/>
  <p:tag name="KSO_WM_UNIT_ID" val="diagram20200560_1*i*23"/>
  <p:tag name="KSO_WM_TEMPLATE_CATEGORY" val="diagram"/>
  <p:tag name="KSO_WM_TEMPLATE_INDEX" val="20200560"/>
  <p:tag name="KSO_WM_UNIT_LAYERLEVEL" val="1"/>
  <p:tag name="KSO_WM_TAG_VERSION" val="1.0"/>
  <p:tag name="KSO_WM_BEAUTIFY_FLAG" val="#wm#"/>
  <p:tag name="KSO_WM_DIAGRAM_GROUP_CODE" val="ζ1-1"/>
  <p:tag name="KSO_WM_UNIT_FILL_FORE_SCHEMECOLOR_INDEX" val="14"/>
  <p:tag name="KSO_WM_UNIT_FILL_TYPE" val="1"/>
  <p:tag name="KSO_WM_UNIT_TEXT_FILL_FORE_SCHEMECOLOR_INDEX" val="2"/>
  <p:tag name="KSO_WM_UNIT_TEXT_FILL_TYPE" val="1"/>
  <p:tag name="KSO_WM_UNIT_USESOURCEFORMAT_APPLY" val="1"/>
</p:tagLst>
</file>

<file path=ppt/tags/tag7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3"/>
  <p:tag name="KSO_WM_UNIT_ID" val="diagram20200560_1*i*33"/>
  <p:tag name="KSO_WM_TEMPLATE_CATEGORY" val="diagram"/>
  <p:tag name="KSO_WM_TEMPLATE_INDEX" val="20200560"/>
  <p:tag name="KSO_WM_UNIT_LAYERLEVEL" val="1"/>
  <p:tag name="KSO_WM_TAG_VERSION" val="1.0"/>
  <p:tag name="KSO_WM_BEAUTIFY_FLAG" val="#wm#"/>
  <p:tag name="KSO_WM_DIAGRAM_GROUP_CODE" val="ζ1-1"/>
  <p:tag name="KSO_WM_UNIT_FILL_FORE_SCHEMECOLOR_INDEX" val="14"/>
  <p:tag name="KSO_WM_UNIT_FILL_TYPE" val="1"/>
  <p:tag name="KSO_WM_UNIT_TEXT_FILL_FORE_SCHEMECOLOR_INDEX" val="2"/>
  <p:tag name="KSO_WM_UNIT_TEXT_FILL_TYPE" val="1"/>
  <p:tag name="KSO_WM_UNIT_USESOURCEFORMAT_APPLY" val="1"/>
</p:tagLst>
</file>

<file path=ppt/tags/tag7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4"/>
  <p:tag name="KSO_WM_UNIT_ID" val="diagram20200560_1*i*34"/>
  <p:tag name="KSO_WM_TEMPLATE_CATEGORY" val="diagram"/>
  <p:tag name="KSO_WM_TEMPLATE_INDEX" val="20200560"/>
  <p:tag name="KSO_WM_UNIT_LAYERLEVEL" val="1"/>
  <p:tag name="KSO_WM_TAG_VERSION" val="1.0"/>
  <p:tag name="KSO_WM_BEAUTIFY_FLAG" val="#wm#"/>
  <p:tag name="KSO_WM_DIAGRAM_GROUP_CODE" val="ζ1-1"/>
  <p:tag name="KSO_WM_UNIT_FILL_FORE_SCHEMECOLOR_INDEX" val="14"/>
  <p:tag name="KSO_WM_UNIT_FILL_TYPE" val="1"/>
  <p:tag name="KSO_WM_UNIT_TEXT_FILL_FORE_SCHEMECOLOR_INDEX" val="2"/>
  <p:tag name="KSO_WM_UNIT_TEXT_FILL_TYPE" val="1"/>
  <p:tag name="KSO_WM_UNIT_USESOURCEFORMAT_APPLY" val="1"/>
</p:tagLst>
</file>

<file path=ppt/tags/tag7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5"/>
  <p:tag name="KSO_WM_UNIT_ID" val="diagram20200560_1*i*35"/>
  <p:tag name="KSO_WM_TEMPLATE_CATEGORY" val="diagram"/>
  <p:tag name="KSO_WM_TEMPLATE_INDEX" val="20200560"/>
  <p:tag name="KSO_WM_UNIT_LAYERLEVEL" val="1"/>
  <p:tag name="KSO_WM_TAG_VERSION" val="1.0"/>
  <p:tag name="KSO_WM_BEAUTIFY_FLAG" val="#wm#"/>
  <p:tag name="KSO_WM_DIAGRAM_GROUP_CODE" val="ζ1-1"/>
  <p:tag name="KSO_WM_UNIT_FILL_FORE_SCHEMECOLOR_INDEX" val="14"/>
  <p:tag name="KSO_WM_UNIT_FILL_TYPE" val="1"/>
  <p:tag name="KSO_WM_UNIT_TEXT_FILL_FORE_SCHEMECOLOR_INDEX" val="2"/>
  <p:tag name="KSO_WM_UNIT_TEXT_FILL_TYPE" val="1"/>
  <p:tag name="KSO_WM_UNIT_USESOURCEFORMAT_APPLY" val="1"/>
</p:tagLst>
</file>

<file path=ppt/tags/tag7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6"/>
  <p:tag name="KSO_WM_UNIT_ID" val="diagram20200560_1*i*36"/>
  <p:tag name="KSO_WM_TEMPLATE_CATEGORY" val="diagram"/>
  <p:tag name="KSO_WM_TEMPLATE_INDEX" val="20200560"/>
  <p:tag name="KSO_WM_UNIT_LAYERLEVEL" val="1"/>
  <p:tag name="KSO_WM_TAG_VERSION" val="1.0"/>
  <p:tag name="KSO_WM_BEAUTIFY_FLAG" val="#wm#"/>
  <p:tag name="KSO_WM_DIAGRAM_GROUP_CODE" val="ζ1-1"/>
  <p:tag name="KSO_WM_UNIT_FILL_FORE_SCHEMECOLOR_INDEX" val="14"/>
  <p:tag name="KSO_WM_UNIT_FILL_TYPE" val="1"/>
  <p:tag name="KSO_WM_UNIT_TEXT_FILL_FORE_SCHEMECOLOR_INDEX" val="2"/>
  <p:tag name="KSO_WM_UNIT_TEXT_FILL_TYPE" val="1"/>
  <p:tag name="KSO_WM_UNIT_USESOURCEFORMAT_APPLY" val="1"/>
</p:tagLst>
</file>

<file path=ppt/tags/tag7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7"/>
  <p:tag name="KSO_WM_UNIT_ID" val="diagram20200560_1*i*37"/>
  <p:tag name="KSO_WM_TEMPLATE_CATEGORY" val="diagram"/>
  <p:tag name="KSO_WM_TEMPLATE_INDEX" val="20200560"/>
  <p:tag name="KSO_WM_UNIT_LAYERLEVEL" val="1"/>
  <p:tag name="KSO_WM_TAG_VERSION" val="1.0"/>
  <p:tag name="KSO_WM_BEAUTIFY_FLAG" val="#wm#"/>
  <p:tag name="KSO_WM_DIAGRAM_GROUP_CODE" val="ζ1-1"/>
  <p:tag name="KSO_WM_UNIT_FILL_FORE_SCHEMECOLOR_INDEX" val="14"/>
  <p:tag name="KSO_WM_UNIT_FILL_TYPE" val="1"/>
  <p:tag name="KSO_WM_UNIT_TEXT_FILL_FORE_SCHEMECOLOR_INDEX" val="2"/>
  <p:tag name="KSO_WM_UNIT_TEXT_FILL_TYPE" val="1"/>
  <p:tag name="KSO_WM_UNIT_USESOURCEFORMAT_APPLY" val="1"/>
</p:tagLst>
</file>

<file path=ppt/tags/tag7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8"/>
  <p:tag name="KSO_WM_UNIT_ID" val="diagram20200560_1*i*38"/>
  <p:tag name="KSO_WM_TEMPLATE_CATEGORY" val="diagram"/>
  <p:tag name="KSO_WM_TEMPLATE_INDEX" val="20200560"/>
  <p:tag name="KSO_WM_UNIT_LAYERLEVEL" val="1"/>
  <p:tag name="KSO_WM_TAG_VERSION" val="1.0"/>
  <p:tag name="KSO_WM_BEAUTIFY_FLAG" val="#wm#"/>
  <p:tag name="KSO_WM_DIAGRAM_GROUP_CODE" val="ζ1-1"/>
  <p:tag name="KSO_WM_UNIT_FILL_FORE_SCHEMECOLOR_INDEX" val="14"/>
  <p:tag name="KSO_WM_UNIT_FILL_TYPE" val="1"/>
  <p:tag name="KSO_WM_UNIT_TEXT_FILL_FORE_SCHEMECOLOR_INDEX" val="2"/>
  <p:tag name="KSO_WM_UNIT_TEXT_FILL_TYPE" val="1"/>
  <p:tag name="KSO_WM_UNIT_USESOURCEFORMAT_APPLY" val="1"/>
</p:tagLst>
</file>

<file path=ppt/tags/tag7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560_1*i*2"/>
  <p:tag name="KSO_WM_TEMPLATE_CATEGORY" val="diagram"/>
  <p:tag name="KSO_WM_TEMPLATE_INDEX" val="20200560"/>
  <p:tag name="KSO_WM_UNIT_LAYERLEVEL" val="1"/>
  <p:tag name="KSO_WM_TAG_VERSION" val="1.0"/>
  <p:tag name="KSO_WM_BEAUTIFY_FLAG" val="#wm#"/>
  <p:tag name="KSO_WM_DIAGRAM_GROUP_CODE" val="ζ1-1"/>
  <p:tag name="KSO_WM_UNIT_FILL_FORE_SCHEMECOLOR_INDEX" val="14"/>
  <p:tag name="KSO_WM_UNIT_FILL_TYPE" val="1"/>
  <p:tag name="KSO_WM_UNIT_TEXT_FILL_FORE_SCHEMECOLOR_INDEX" val="2"/>
  <p:tag name="KSO_WM_UNIT_TEXT_FILL_TYPE" val="1"/>
  <p:tag name="KSO_WM_UNIT_USESOURCEFORMAT_APPLY" val="1"/>
</p:tagLst>
</file>

<file path=ppt/tags/tag77.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6_2"/>
  <p:tag name="KSO_WM_UNIT_ID" val="diagram20198936_7*l_h_i*1_6_2"/>
  <p:tag name="KSO_WM_TEMPLATE_CATEGORY" val="diagram"/>
  <p:tag name="KSO_WM_TEMPLATE_INDEX" val="20198936"/>
  <p:tag name="KSO_WM_UNIT_LAYERLEVEL" val="1_1_1"/>
  <p:tag name="KSO_WM_TAG_VERSION" val="1.0"/>
  <p:tag name="KSO_WM_BEAUTIFY_FLAG" val="#wm#"/>
  <p:tag name="PA" val="v5.2.8"/>
  <p:tag name="KSO_WM_UNIT_FILL_FORE_SCHEMECOLOR_INDEX" val="10"/>
  <p:tag name="KSO_WM_UNIT_FILL_TYPE" val="1"/>
  <p:tag name="KSO_WM_UNIT_USESOURCEFORMAT_APPLY" val="1"/>
</p:tagLst>
</file>

<file path=ppt/tags/tag7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0560_1*i*3"/>
  <p:tag name="KSO_WM_TEMPLATE_CATEGORY" val="diagram"/>
  <p:tag name="KSO_WM_TEMPLATE_INDEX" val="20200560"/>
  <p:tag name="KSO_WM_UNIT_LAYERLEVEL" val="1"/>
  <p:tag name="KSO_WM_TAG_VERSION" val="1.0"/>
  <p:tag name="KSO_WM_BEAUTIFY_FLAG" val="#wm#"/>
  <p:tag name="KSO_WM_DIAGRAM_GROUP_CODE" val="ζ1-1"/>
  <p:tag name="KSO_WM_UNIT_FILL_FORE_SCHEMECOLOR_INDEX" val="14"/>
  <p:tag name="KSO_WM_UNIT_FILL_TYPE" val="1"/>
  <p:tag name="KSO_WM_UNIT_TEXT_FILL_FORE_SCHEMECOLOR_INDEX" val="2"/>
  <p:tag name="KSO_WM_UNIT_TEXT_FILL_TYPE" val="1"/>
  <p:tag name="KSO_WM_UNIT_USESOURCEFORMAT_APPLY" val="1"/>
</p:tagLst>
</file>

<file path=ppt/tags/tag7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0560_1*i*4"/>
  <p:tag name="KSO_WM_TEMPLATE_CATEGORY" val="diagram"/>
  <p:tag name="KSO_WM_TEMPLATE_INDEX" val="20200560"/>
  <p:tag name="KSO_WM_UNIT_LAYERLEVEL" val="1"/>
  <p:tag name="KSO_WM_TAG_VERSION" val="1.0"/>
  <p:tag name="KSO_WM_BEAUTIFY_FLAG" val="#wm#"/>
  <p:tag name="KSO_WM_DIAGRAM_GROUP_CODE" val="ζ1-1"/>
  <p:tag name="KSO_WM_UNIT_FILL_FORE_SCHEMECOLOR_INDEX" val="14"/>
  <p:tag name="KSO_WM_UNIT_FILL_TYPE" val="1"/>
  <p:tag name="KSO_WM_UNIT_TEXT_FILL_FORE_SCHEMECOLOR_INDEX" val="2"/>
  <p:tag name="KSO_WM_UNIT_TEXT_FILL_TYPE" val="1"/>
  <p:tag name="KSO_WM_UNIT_USESOURCEFORMAT_APPLY" val="1"/>
</p:tagLst>
</file>

<file path=ppt/tags/tag7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0560_1*i*5"/>
  <p:tag name="KSO_WM_TEMPLATE_CATEGORY" val="diagram"/>
  <p:tag name="KSO_WM_TEMPLATE_INDEX" val="20200560"/>
  <p:tag name="KSO_WM_UNIT_LAYERLEVEL" val="1"/>
  <p:tag name="KSO_WM_TAG_VERSION" val="1.0"/>
  <p:tag name="KSO_WM_BEAUTIFY_FLAG" val="#wm#"/>
  <p:tag name="KSO_WM_DIAGRAM_GROUP_CODE" val="ζ1-1"/>
  <p:tag name="KSO_WM_UNIT_FILL_FORE_SCHEMECOLOR_INDEX" val="14"/>
  <p:tag name="KSO_WM_UNIT_FILL_TYPE" val="1"/>
  <p:tag name="KSO_WM_UNIT_TEXT_FILL_FORE_SCHEMECOLOR_INDEX" val="2"/>
  <p:tag name="KSO_WM_UNIT_TEXT_FILL_TYPE" val="1"/>
  <p:tag name="KSO_WM_UNIT_USESOURCEFORMAT_APPLY" val="1"/>
</p:tagLst>
</file>

<file path=ppt/tags/tag7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diagram20200560_1*i*6"/>
  <p:tag name="KSO_WM_TEMPLATE_CATEGORY" val="diagram"/>
  <p:tag name="KSO_WM_TEMPLATE_INDEX" val="20200560"/>
  <p:tag name="KSO_WM_UNIT_LAYERLEVEL" val="1"/>
  <p:tag name="KSO_WM_TAG_VERSION" val="1.0"/>
  <p:tag name="KSO_WM_BEAUTIFY_FLAG" val="#wm#"/>
  <p:tag name="KSO_WM_DIAGRAM_GROUP_CODE" val="ζ1-1"/>
  <p:tag name="KSO_WM_UNIT_FILL_FORE_SCHEMECOLOR_INDEX" val="14"/>
  <p:tag name="KSO_WM_UNIT_FILL_TYPE" val="1"/>
  <p:tag name="KSO_WM_UNIT_TEXT_FILL_FORE_SCHEMECOLOR_INDEX" val="2"/>
  <p:tag name="KSO_WM_UNIT_TEXT_FILL_TYPE" val="1"/>
  <p:tag name="KSO_WM_UNIT_USESOURCEFORMAT_APPLY" val="1"/>
</p:tagLst>
</file>

<file path=ppt/tags/tag7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diagram20200560_1*i*7"/>
  <p:tag name="KSO_WM_TEMPLATE_CATEGORY" val="diagram"/>
  <p:tag name="KSO_WM_TEMPLATE_INDEX" val="20200560"/>
  <p:tag name="KSO_WM_UNIT_LAYERLEVEL" val="1"/>
  <p:tag name="KSO_WM_TAG_VERSION" val="1.0"/>
  <p:tag name="KSO_WM_BEAUTIFY_FLAG" val="#wm#"/>
  <p:tag name="KSO_WM_DIAGRAM_GROUP_CODE" val="ζ1-1"/>
  <p:tag name="KSO_WM_UNIT_FILL_FORE_SCHEMECOLOR_INDEX" val="14"/>
  <p:tag name="KSO_WM_UNIT_FILL_TYPE" val="1"/>
  <p:tag name="KSO_WM_UNIT_TEXT_FILL_FORE_SCHEMECOLOR_INDEX" val="2"/>
  <p:tag name="KSO_WM_UNIT_TEXT_FILL_TYPE" val="1"/>
  <p:tag name="KSO_WM_UNIT_USESOURCEFORMAT_APPLY" val="1"/>
</p:tagLst>
</file>

<file path=ppt/tags/tag7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diagram20200560_1*i*8"/>
  <p:tag name="KSO_WM_TEMPLATE_CATEGORY" val="diagram"/>
  <p:tag name="KSO_WM_TEMPLATE_INDEX" val="20200560"/>
  <p:tag name="KSO_WM_UNIT_LAYERLEVEL" val="1"/>
  <p:tag name="KSO_WM_TAG_VERSION" val="1.0"/>
  <p:tag name="KSO_WM_BEAUTIFY_FLAG" val="#wm#"/>
  <p:tag name="KSO_WM_DIAGRAM_GROUP_CODE" val="ζ1-1"/>
  <p:tag name="KSO_WM_UNIT_FILL_FORE_SCHEMECOLOR_INDEX" val="14"/>
  <p:tag name="KSO_WM_UNIT_FILL_TYPE" val="1"/>
  <p:tag name="KSO_WM_UNIT_TEXT_FILL_FORE_SCHEMECOLOR_INDEX" val="2"/>
  <p:tag name="KSO_WM_UNIT_TEXT_FILL_TYPE" val="1"/>
  <p:tag name="KSO_WM_UNIT_USESOURCEFORMAT_APPLY" val="1"/>
</p:tagLst>
</file>

<file path=ppt/tags/tag7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diagram20200560_1*i*9"/>
  <p:tag name="KSO_WM_TEMPLATE_CATEGORY" val="diagram"/>
  <p:tag name="KSO_WM_TEMPLATE_INDEX" val="20200560"/>
  <p:tag name="KSO_WM_UNIT_LAYERLEVEL" val="1"/>
  <p:tag name="KSO_WM_TAG_VERSION" val="1.0"/>
  <p:tag name="KSO_WM_BEAUTIFY_FLAG" val="#wm#"/>
  <p:tag name="KSO_WM_DIAGRAM_GROUP_CODE" val="ζ1-1"/>
  <p:tag name="KSO_WM_UNIT_FILL_FORE_SCHEMECOLOR_INDEX" val="14"/>
  <p:tag name="KSO_WM_UNIT_FILL_TYPE" val="1"/>
  <p:tag name="KSO_WM_UNIT_TEXT_FILL_FORE_SCHEMECOLOR_INDEX" val="2"/>
  <p:tag name="KSO_WM_UNIT_TEXT_FILL_TYPE" val="1"/>
  <p:tag name="KSO_WM_UNIT_USESOURCEFORMAT_APPLY" val="1"/>
</p:tagLst>
</file>

<file path=ppt/tags/tag7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diagram20200560_1*i*10"/>
  <p:tag name="KSO_WM_TEMPLATE_CATEGORY" val="diagram"/>
  <p:tag name="KSO_WM_TEMPLATE_INDEX" val="20200560"/>
  <p:tag name="KSO_WM_UNIT_LAYERLEVEL" val="1"/>
  <p:tag name="KSO_WM_TAG_VERSION" val="1.0"/>
  <p:tag name="KSO_WM_BEAUTIFY_FLAG" val="#wm#"/>
  <p:tag name="KSO_WM_DIAGRAM_GROUP_CODE" val="ζ1-1"/>
  <p:tag name="KSO_WM_UNIT_FILL_FORE_SCHEMECOLOR_INDEX" val="14"/>
  <p:tag name="KSO_WM_UNIT_FILL_TYPE" val="1"/>
  <p:tag name="KSO_WM_UNIT_TEXT_FILL_FORE_SCHEMECOLOR_INDEX" val="2"/>
  <p:tag name="KSO_WM_UNIT_TEXT_FILL_TYPE" val="1"/>
  <p:tag name="KSO_WM_UNIT_USESOURCEFORMAT_APPLY" val="1"/>
</p:tagLst>
</file>

<file path=ppt/tags/tag7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1"/>
  <p:tag name="KSO_WM_UNIT_ID" val="diagram20200560_1*i*11"/>
  <p:tag name="KSO_WM_TEMPLATE_CATEGORY" val="diagram"/>
  <p:tag name="KSO_WM_TEMPLATE_INDEX" val="20200560"/>
  <p:tag name="KSO_WM_UNIT_LAYERLEVEL" val="1"/>
  <p:tag name="KSO_WM_TAG_VERSION" val="1.0"/>
  <p:tag name="KSO_WM_BEAUTIFY_FLAG" val="#wm#"/>
  <p:tag name="KSO_WM_DIAGRAM_GROUP_CODE" val="ζ1-1"/>
  <p:tag name="KSO_WM_UNIT_FILL_FORE_SCHEMECOLOR_INDEX" val="14"/>
  <p:tag name="KSO_WM_UNIT_FILL_TYPE" val="1"/>
  <p:tag name="KSO_WM_UNIT_TEXT_FILL_FORE_SCHEMECOLOR_INDEX" val="2"/>
  <p:tag name="KSO_WM_UNIT_TEXT_FILL_TYPE" val="1"/>
  <p:tag name="KSO_WM_UNIT_USESOURCEFORMAT_APPLY" val="1"/>
</p:tagLst>
</file>

<file path=ppt/tags/tag7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0560_1*i*13"/>
  <p:tag name="KSO_WM_TEMPLATE_CATEGORY" val="diagram"/>
  <p:tag name="KSO_WM_TEMPLATE_INDEX" val="20200560"/>
  <p:tag name="KSO_WM_UNIT_LAYERLEVEL" val="1"/>
  <p:tag name="KSO_WM_TAG_VERSION" val="1.0"/>
  <p:tag name="KSO_WM_BEAUTIFY_FLAG" val="#wm#"/>
  <p:tag name="KSO_WM_DIAGRAM_GROUP_CODE" val="ζ1-1"/>
  <p:tag name="KSO_WM_UNIT_USESOURCEFORMAT_APPLY" val="1"/>
</p:tagLst>
</file>

<file path=ppt/tags/tag78.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b"/>
  <p:tag name="KSO_WM_UNIT_TYPE" val="l_h_i"/>
  <p:tag name="KSO_WM_UNIT_INDEX" val="1_1_1"/>
  <p:tag name="KSO_WM_UNIT_ID" val="diagram20198936_7*l_h_i*1_1_1"/>
  <p:tag name="KSO_WM_TEMPLATE_CATEGORY" val="diagram"/>
  <p:tag name="KSO_WM_TEMPLATE_INDEX" val="20198936"/>
  <p:tag name="KSO_WM_UNIT_LAYERLEVEL" val="1_1_1"/>
  <p:tag name="KSO_WM_TAG_VERSION" val="1.0"/>
  <p:tag name="KSO_WM_BEAUTIFY_FLAG" val="#wm#"/>
  <p:tag name="PA" val="v5.2.8"/>
  <p:tag name="KSO_WM_UNIT_FILL_FORE_SCHEMECOLOR_INDEX" val="14"/>
  <p:tag name="KSO_WM_UNIT_FILL_TYPE" val="1"/>
  <p:tag name="KSO_WM_UNIT_USESOURCEFORMAT_APPLY" val="1"/>
</p:tagLst>
</file>

<file path=ppt/tags/tag7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200560_1*i*14"/>
  <p:tag name="KSO_WM_TEMPLATE_CATEGORY" val="diagram"/>
  <p:tag name="KSO_WM_TEMPLATE_INDEX" val="20200560"/>
  <p:tag name="KSO_WM_UNIT_LAYERLEVEL" val="1"/>
  <p:tag name="KSO_WM_TAG_VERSION" val="1.0"/>
  <p:tag name="KSO_WM_BEAUTIFY_FLAG" val="#wm#"/>
  <p:tag name="KSO_WM_DIAGRAM_GROUP_CODE" val="ζ1-1"/>
  <p:tag name="KSO_WM_UNIT_FILL_FORE_SCHEMECOLOR_INDEX" val="14"/>
  <p:tag name="KSO_WM_UNIT_FILL_TYPE" val="1"/>
  <p:tag name="KSO_WM_UNIT_TEXT_FILL_FORE_SCHEMECOLOR_INDEX" val="2"/>
  <p:tag name="KSO_WM_UNIT_TEXT_FILL_TYPE" val="1"/>
  <p:tag name="KSO_WM_UNIT_USESOURCEFORMAT_APPLY" val="1"/>
</p:tagLst>
</file>

<file path=ppt/tags/tag7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5"/>
  <p:tag name="KSO_WM_UNIT_ID" val="diagram20200560_1*i*15"/>
  <p:tag name="KSO_WM_TEMPLATE_CATEGORY" val="diagram"/>
  <p:tag name="KSO_WM_TEMPLATE_INDEX" val="20200560"/>
  <p:tag name="KSO_WM_UNIT_LAYERLEVEL" val="1"/>
  <p:tag name="KSO_WM_TAG_VERSION" val="1.0"/>
  <p:tag name="KSO_WM_BEAUTIFY_FLAG" val="#wm#"/>
  <p:tag name="KSO_WM_DIAGRAM_GROUP_CODE" val="ζ1-1"/>
  <p:tag name="KSO_WM_UNIT_FILL_FORE_SCHEMECOLOR_INDEX" val="14"/>
  <p:tag name="KSO_WM_UNIT_FILL_TYPE" val="1"/>
  <p:tag name="KSO_WM_UNIT_TEXT_FILL_FORE_SCHEMECOLOR_INDEX" val="2"/>
  <p:tag name="KSO_WM_UNIT_TEXT_FILL_TYPE" val="1"/>
  <p:tag name="KSO_WM_UNIT_USESOURCEFORMAT_APPLY" val="1"/>
</p:tagLst>
</file>

<file path=ppt/tags/tag7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6"/>
  <p:tag name="KSO_WM_UNIT_ID" val="diagram20200560_1*i*16"/>
  <p:tag name="KSO_WM_TEMPLATE_CATEGORY" val="diagram"/>
  <p:tag name="KSO_WM_TEMPLATE_INDEX" val="20200560"/>
  <p:tag name="KSO_WM_UNIT_LAYERLEVEL" val="1"/>
  <p:tag name="KSO_WM_TAG_VERSION" val="1.0"/>
  <p:tag name="KSO_WM_BEAUTIFY_FLAG" val="#wm#"/>
  <p:tag name="KSO_WM_DIAGRAM_GROUP_CODE" val="ζ1-1"/>
  <p:tag name="KSO_WM_UNIT_FILL_FORE_SCHEMECOLOR_INDEX" val="14"/>
  <p:tag name="KSO_WM_UNIT_FILL_TYPE" val="1"/>
  <p:tag name="KSO_WM_UNIT_TEXT_FILL_FORE_SCHEMECOLOR_INDEX" val="2"/>
  <p:tag name="KSO_WM_UNIT_TEXT_FILL_TYPE" val="1"/>
  <p:tag name="KSO_WM_UNIT_USESOURCEFORMAT_APPLY" val="1"/>
</p:tagLst>
</file>

<file path=ppt/tags/tag7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7"/>
  <p:tag name="KSO_WM_UNIT_ID" val="diagram20200560_1*i*17"/>
  <p:tag name="KSO_WM_TEMPLATE_CATEGORY" val="diagram"/>
  <p:tag name="KSO_WM_TEMPLATE_INDEX" val="20200560"/>
  <p:tag name="KSO_WM_UNIT_LAYERLEVEL" val="1"/>
  <p:tag name="KSO_WM_TAG_VERSION" val="1.0"/>
  <p:tag name="KSO_WM_BEAUTIFY_FLAG" val="#wm#"/>
  <p:tag name="KSO_WM_DIAGRAM_GROUP_CODE" val="ζ1-1"/>
  <p:tag name="KSO_WM_UNIT_FILL_FORE_SCHEMECOLOR_INDEX" val="14"/>
  <p:tag name="KSO_WM_UNIT_FILL_TYPE" val="1"/>
  <p:tag name="KSO_WM_UNIT_TEXT_FILL_FORE_SCHEMECOLOR_INDEX" val="2"/>
  <p:tag name="KSO_WM_UNIT_TEXT_FILL_TYPE" val="1"/>
  <p:tag name="KSO_WM_UNIT_USESOURCEFORMAT_APPLY" val="1"/>
</p:tagLst>
</file>

<file path=ppt/tags/tag7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8"/>
  <p:tag name="KSO_WM_UNIT_ID" val="diagram20200560_1*i*18"/>
  <p:tag name="KSO_WM_TEMPLATE_CATEGORY" val="diagram"/>
  <p:tag name="KSO_WM_TEMPLATE_INDEX" val="20200560"/>
  <p:tag name="KSO_WM_UNIT_LAYERLEVEL" val="1"/>
  <p:tag name="KSO_WM_TAG_VERSION" val="1.0"/>
  <p:tag name="KSO_WM_BEAUTIFY_FLAG" val="#wm#"/>
  <p:tag name="KSO_WM_DIAGRAM_GROUP_CODE" val="ζ1-1"/>
  <p:tag name="KSO_WM_UNIT_FILL_FORE_SCHEMECOLOR_INDEX" val="14"/>
  <p:tag name="KSO_WM_UNIT_FILL_TYPE" val="1"/>
  <p:tag name="KSO_WM_UNIT_TEXT_FILL_FORE_SCHEMECOLOR_INDEX" val="2"/>
  <p:tag name="KSO_WM_UNIT_TEXT_FILL_TYPE" val="1"/>
  <p:tag name="KSO_WM_UNIT_USESOURCEFORMAT_APPLY" val="1"/>
</p:tagLst>
</file>

<file path=ppt/tags/tag7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9"/>
  <p:tag name="KSO_WM_UNIT_ID" val="diagram20200560_1*i*19"/>
  <p:tag name="KSO_WM_TEMPLATE_CATEGORY" val="diagram"/>
  <p:tag name="KSO_WM_TEMPLATE_INDEX" val="20200560"/>
  <p:tag name="KSO_WM_UNIT_LAYERLEVEL" val="1"/>
  <p:tag name="KSO_WM_TAG_VERSION" val="1.0"/>
  <p:tag name="KSO_WM_BEAUTIFY_FLAG" val="#wm#"/>
  <p:tag name="KSO_WM_DIAGRAM_GROUP_CODE" val="ζ1-1"/>
  <p:tag name="KSO_WM_UNIT_FILL_FORE_SCHEMECOLOR_INDEX" val="14"/>
  <p:tag name="KSO_WM_UNIT_FILL_TYPE" val="1"/>
  <p:tag name="KSO_WM_UNIT_TEXT_FILL_FORE_SCHEMECOLOR_INDEX" val="2"/>
  <p:tag name="KSO_WM_UNIT_TEXT_FILL_TYPE" val="1"/>
  <p:tag name="KSO_WM_UNIT_USESOURCEFORMAT_APPLY" val="1"/>
</p:tagLst>
</file>

<file path=ppt/tags/tag7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0"/>
  <p:tag name="KSO_WM_UNIT_ID" val="diagram20200560_1*i*20"/>
  <p:tag name="KSO_WM_TEMPLATE_CATEGORY" val="diagram"/>
  <p:tag name="KSO_WM_TEMPLATE_INDEX" val="20200560"/>
  <p:tag name="KSO_WM_UNIT_LAYERLEVEL" val="1"/>
  <p:tag name="KSO_WM_TAG_VERSION" val="1.0"/>
  <p:tag name="KSO_WM_BEAUTIFY_FLAG" val="#wm#"/>
  <p:tag name="KSO_WM_DIAGRAM_GROUP_CODE" val="ζ1-1"/>
  <p:tag name="KSO_WM_UNIT_FILL_FORE_SCHEMECOLOR_INDEX" val="14"/>
  <p:tag name="KSO_WM_UNIT_FILL_TYPE" val="1"/>
  <p:tag name="KSO_WM_UNIT_TEXT_FILL_FORE_SCHEMECOLOR_INDEX" val="2"/>
  <p:tag name="KSO_WM_UNIT_TEXT_FILL_TYPE" val="1"/>
  <p:tag name="KSO_WM_UNIT_USESOURCEFORMAT_APPLY" val="1"/>
</p:tagLst>
</file>

<file path=ppt/tags/tag7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1"/>
  <p:tag name="KSO_WM_UNIT_ID" val="diagram20200560_1*i*21"/>
  <p:tag name="KSO_WM_TEMPLATE_CATEGORY" val="diagram"/>
  <p:tag name="KSO_WM_TEMPLATE_INDEX" val="20200560"/>
  <p:tag name="KSO_WM_UNIT_LAYERLEVEL" val="1"/>
  <p:tag name="KSO_WM_TAG_VERSION" val="1.0"/>
  <p:tag name="KSO_WM_BEAUTIFY_FLAG" val="#wm#"/>
  <p:tag name="KSO_WM_DIAGRAM_GROUP_CODE" val="ζ1-1"/>
  <p:tag name="KSO_WM_UNIT_FILL_FORE_SCHEMECOLOR_INDEX" val="14"/>
  <p:tag name="KSO_WM_UNIT_FILL_TYPE" val="1"/>
  <p:tag name="KSO_WM_UNIT_TEXT_FILL_FORE_SCHEMECOLOR_INDEX" val="2"/>
  <p:tag name="KSO_WM_UNIT_TEXT_FILL_TYPE" val="1"/>
  <p:tag name="KSO_WM_UNIT_USESOURCEFORMAT_APPLY" val="1"/>
</p:tagLst>
</file>

<file path=ppt/tags/tag7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2"/>
  <p:tag name="KSO_WM_UNIT_ID" val="diagram20200560_1*i*22"/>
  <p:tag name="KSO_WM_TEMPLATE_CATEGORY" val="diagram"/>
  <p:tag name="KSO_WM_TEMPLATE_INDEX" val="20200560"/>
  <p:tag name="KSO_WM_UNIT_LAYERLEVEL" val="1"/>
  <p:tag name="KSO_WM_TAG_VERSION" val="1.0"/>
  <p:tag name="KSO_WM_BEAUTIFY_FLAG" val="#wm#"/>
  <p:tag name="KSO_WM_DIAGRAM_GROUP_CODE" val="ζ1-1"/>
  <p:tag name="KSO_WM_UNIT_FILL_FORE_SCHEMECOLOR_INDEX" val="14"/>
  <p:tag name="KSO_WM_UNIT_FILL_TYPE" val="1"/>
  <p:tag name="KSO_WM_UNIT_TEXT_FILL_FORE_SCHEMECOLOR_INDEX" val="2"/>
  <p:tag name="KSO_WM_UNIT_TEXT_FILL_TYPE" val="1"/>
  <p:tag name="KSO_WM_UNIT_USESOURCEFORMAT_APPLY" val="1"/>
</p:tagLst>
</file>

<file path=ppt/tags/tag7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4"/>
  <p:tag name="KSO_WM_UNIT_ID" val="diagram20200560_1*i*24"/>
  <p:tag name="KSO_WM_TEMPLATE_CATEGORY" val="diagram"/>
  <p:tag name="KSO_WM_TEMPLATE_INDEX" val="20200560"/>
  <p:tag name="KSO_WM_UNIT_LAYERLEVEL" val="1"/>
  <p:tag name="KSO_WM_TAG_VERSION" val="1.0"/>
  <p:tag name="KSO_WM_BEAUTIFY_FLAG" val="#wm#"/>
  <p:tag name="KSO_WM_DIAGRAM_GROUP_CODE" val="ζ1-1"/>
  <p:tag name="KSO_WM_UNIT_FILL_FORE_SCHEMECOLOR_INDEX" val="14"/>
  <p:tag name="KSO_WM_UNIT_FILL_TYPE" val="1"/>
  <p:tag name="KSO_WM_UNIT_TEXT_FILL_FORE_SCHEMECOLOR_INDEX" val="2"/>
  <p:tag name="KSO_WM_UNIT_TEXT_FILL_TYPE" val="1"/>
  <p:tag name="KSO_WM_UNIT_USESOURCEFORMAT_APPLY" val="1"/>
</p:tagLst>
</file>

<file path=ppt/tags/tag79.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198936_7*l_h_i*1_1_2"/>
  <p:tag name="KSO_WM_TEMPLATE_CATEGORY" val="diagram"/>
  <p:tag name="KSO_WM_TEMPLATE_INDEX" val="20198936"/>
  <p:tag name="KSO_WM_UNIT_LAYERLEVEL" val="1_1_1"/>
  <p:tag name="KSO_WM_TAG_VERSION" val="1.0"/>
  <p:tag name="KSO_WM_BEAUTIFY_FLAG" val="#wm#"/>
  <p:tag name="PA" val="v5.2.8"/>
  <p:tag name="KSO_WM_UNIT_FILL_FORE_SCHEMECOLOR_INDEX" val="5"/>
  <p:tag name="KSO_WM_UNIT_FILL_TYPE" val="1"/>
  <p:tag name="KSO_WM_UNIT_USESOURCEFORMAT_APPLY" val="1"/>
</p:tagLst>
</file>

<file path=ppt/tags/tag7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5"/>
  <p:tag name="KSO_WM_UNIT_ID" val="diagram20200560_1*i*25"/>
  <p:tag name="KSO_WM_TEMPLATE_CATEGORY" val="diagram"/>
  <p:tag name="KSO_WM_TEMPLATE_INDEX" val="20200560"/>
  <p:tag name="KSO_WM_UNIT_LAYERLEVEL" val="1"/>
  <p:tag name="KSO_WM_TAG_VERSION" val="1.0"/>
  <p:tag name="KSO_WM_BEAUTIFY_FLAG" val="#wm#"/>
  <p:tag name="KSO_WM_DIAGRAM_GROUP_CODE" val="ζ1-1"/>
  <p:tag name="KSO_WM_UNIT_FILL_FORE_SCHEMECOLOR_INDEX" val="14"/>
  <p:tag name="KSO_WM_UNIT_FILL_TYPE" val="1"/>
  <p:tag name="KSO_WM_UNIT_TEXT_FILL_FORE_SCHEMECOLOR_INDEX" val="2"/>
  <p:tag name="KSO_WM_UNIT_TEXT_FILL_TYPE" val="1"/>
  <p:tag name="KSO_WM_UNIT_USESOURCEFORMAT_APPLY" val="1"/>
</p:tagLst>
</file>

<file path=ppt/tags/tag7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6"/>
  <p:tag name="KSO_WM_UNIT_ID" val="diagram20200560_1*i*26"/>
  <p:tag name="KSO_WM_TEMPLATE_CATEGORY" val="diagram"/>
  <p:tag name="KSO_WM_TEMPLATE_INDEX" val="20200560"/>
  <p:tag name="KSO_WM_UNIT_LAYERLEVEL" val="1"/>
  <p:tag name="KSO_WM_TAG_VERSION" val="1.0"/>
  <p:tag name="KSO_WM_BEAUTIFY_FLAG" val="#wm#"/>
  <p:tag name="KSO_WM_DIAGRAM_GROUP_CODE" val="ζ1-1"/>
  <p:tag name="KSO_WM_UNIT_FILL_FORE_SCHEMECOLOR_INDEX" val="14"/>
  <p:tag name="KSO_WM_UNIT_FILL_TYPE" val="1"/>
  <p:tag name="KSO_WM_UNIT_TEXT_FILL_FORE_SCHEMECOLOR_INDEX" val="2"/>
  <p:tag name="KSO_WM_UNIT_TEXT_FILL_TYPE" val="1"/>
  <p:tag name="KSO_WM_UNIT_USESOURCEFORMAT_APPLY" val="1"/>
</p:tagLst>
</file>

<file path=ppt/tags/tag7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7"/>
  <p:tag name="KSO_WM_UNIT_ID" val="diagram20200560_1*i*27"/>
  <p:tag name="KSO_WM_TEMPLATE_CATEGORY" val="diagram"/>
  <p:tag name="KSO_WM_TEMPLATE_INDEX" val="20200560"/>
  <p:tag name="KSO_WM_UNIT_LAYERLEVEL" val="1"/>
  <p:tag name="KSO_WM_TAG_VERSION" val="1.0"/>
  <p:tag name="KSO_WM_BEAUTIFY_FLAG" val="#wm#"/>
  <p:tag name="KSO_WM_DIAGRAM_GROUP_CODE" val="ζ1-1"/>
  <p:tag name="KSO_WM_UNIT_FILL_FORE_SCHEMECOLOR_INDEX" val="14"/>
  <p:tag name="KSO_WM_UNIT_FILL_TYPE" val="1"/>
  <p:tag name="KSO_WM_UNIT_TEXT_FILL_FORE_SCHEMECOLOR_INDEX" val="2"/>
  <p:tag name="KSO_WM_UNIT_TEXT_FILL_TYPE" val="1"/>
  <p:tag name="KSO_WM_UNIT_USESOURCEFORMAT_APPLY" val="1"/>
</p:tagLst>
</file>

<file path=ppt/tags/tag7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8"/>
  <p:tag name="KSO_WM_UNIT_ID" val="diagram20200560_1*i*28"/>
  <p:tag name="KSO_WM_TEMPLATE_CATEGORY" val="diagram"/>
  <p:tag name="KSO_WM_TEMPLATE_INDEX" val="20200560"/>
  <p:tag name="KSO_WM_UNIT_LAYERLEVEL" val="1"/>
  <p:tag name="KSO_WM_TAG_VERSION" val="1.0"/>
  <p:tag name="KSO_WM_BEAUTIFY_FLAG" val="#wm#"/>
  <p:tag name="KSO_WM_DIAGRAM_GROUP_CODE" val="ζ1-1"/>
  <p:tag name="KSO_WM_UNIT_FILL_FORE_SCHEMECOLOR_INDEX" val="14"/>
  <p:tag name="KSO_WM_UNIT_FILL_TYPE" val="1"/>
  <p:tag name="KSO_WM_UNIT_TEXT_FILL_FORE_SCHEMECOLOR_INDEX" val="2"/>
  <p:tag name="KSO_WM_UNIT_TEXT_FILL_TYPE" val="1"/>
  <p:tag name="KSO_WM_UNIT_USESOURCEFORMAT_APPLY" val="1"/>
</p:tagLst>
</file>

<file path=ppt/tags/tag7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9"/>
  <p:tag name="KSO_WM_UNIT_ID" val="diagram20200560_1*i*29"/>
  <p:tag name="KSO_WM_TEMPLATE_CATEGORY" val="diagram"/>
  <p:tag name="KSO_WM_TEMPLATE_INDEX" val="20200560"/>
  <p:tag name="KSO_WM_UNIT_LAYERLEVEL" val="1"/>
  <p:tag name="KSO_WM_TAG_VERSION" val="1.0"/>
  <p:tag name="KSO_WM_BEAUTIFY_FLAG" val="#wm#"/>
  <p:tag name="KSO_WM_DIAGRAM_GROUP_CODE" val="ζ1-1"/>
  <p:tag name="KSO_WM_UNIT_FILL_FORE_SCHEMECOLOR_INDEX" val="14"/>
  <p:tag name="KSO_WM_UNIT_FILL_TYPE" val="1"/>
  <p:tag name="KSO_WM_UNIT_TEXT_FILL_FORE_SCHEMECOLOR_INDEX" val="2"/>
  <p:tag name="KSO_WM_UNIT_TEXT_FILL_TYPE" val="1"/>
  <p:tag name="KSO_WM_UNIT_USESOURCEFORMAT_APPLY" val="1"/>
</p:tagLst>
</file>

<file path=ppt/tags/tag7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0"/>
  <p:tag name="KSO_WM_UNIT_ID" val="diagram20200560_1*i*30"/>
  <p:tag name="KSO_WM_TEMPLATE_CATEGORY" val="diagram"/>
  <p:tag name="KSO_WM_TEMPLATE_INDEX" val="20200560"/>
  <p:tag name="KSO_WM_UNIT_LAYERLEVEL" val="1"/>
  <p:tag name="KSO_WM_TAG_VERSION" val="1.0"/>
  <p:tag name="KSO_WM_BEAUTIFY_FLAG" val="#wm#"/>
  <p:tag name="KSO_WM_DIAGRAM_GROUP_CODE" val="ζ1-1"/>
  <p:tag name="KSO_WM_UNIT_FILL_FORE_SCHEMECOLOR_INDEX" val="14"/>
  <p:tag name="KSO_WM_UNIT_FILL_TYPE" val="1"/>
  <p:tag name="KSO_WM_UNIT_TEXT_FILL_FORE_SCHEMECOLOR_INDEX" val="2"/>
  <p:tag name="KSO_WM_UNIT_TEXT_FILL_TYPE" val="1"/>
  <p:tag name="KSO_WM_UNIT_USESOURCEFORMAT_APPLY" val="1"/>
</p:tagLst>
</file>

<file path=ppt/tags/tag7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1"/>
  <p:tag name="KSO_WM_UNIT_ID" val="diagram20200560_1*i*31"/>
  <p:tag name="KSO_WM_TEMPLATE_CATEGORY" val="diagram"/>
  <p:tag name="KSO_WM_TEMPLATE_INDEX" val="20200560"/>
  <p:tag name="KSO_WM_UNIT_LAYERLEVEL" val="1"/>
  <p:tag name="KSO_WM_TAG_VERSION" val="1.0"/>
  <p:tag name="KSO_WM_BEAUTIFY_FLAG" val="#wm#"/>
  <p:tag name="KSO_WM_DIAGRAM_GROUP_CODE" val="ζ1-1"/>
  <p:tag name="KSO_WM_UNIT_FILL_FORE_SCHEMECOLOR_INDEX" val="14"/>
  <p:tag name="KSO_WM_UNIT_FILL_TYPE" val="1"/>
  <p:tag name="KSO_WM_UNIT_TEXT_FILL_FORE_SCHEMECOLOR_INDEX" val="2"/>
  <p:tag name="KSO_WM_UNIT_TEXT_FILL_TYPE" val="1"/>
  <p:tag name="KSO_WM_UNIT_USESOURCEFORMAT_APPLY" val="1"/>
</p:tagLst>
</file>

<file path=ppt/tags/tag7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2"/>
  <p:tag name="KSO_WM_UNIT_ID" val="diagram20200560_1*i*32"/>
  <p:tag name="KSO_WM_TEMPLATE_CATEGORY" val="diagram"/>
  <p:tag name="KSO_WM_TEMPLATE_INDEX" val="20200560"/>
  <p:tag name="KSO_WM_UNIT_LAYERLEVEL" val="1"/>
  <p:tag name="KSO_WM_TAG_VERSION" val="1.0"/>
  <p:tag name="KSO_WM_BEAUTIFY_FLAG" val="#wm#"/>
  <p:tag name="KSO_WM_DIAGRAM_GROUP_CODE" val="ζ1-1"/>
  <p:tag name="KSO_WM_UNIT_FILL_FORE_SCHEMECOLOR_INDEX" val="14"/>
  <p:tag name="KSO_WM_UNIT_FILL_TYPE" val="1"/>
  <p:tag name="KSO_WM_UNIT_TEXT_FILL_FORE_SCHEMECOLOR_INDEX" val="2"/>
  <p:tag name="KSO_WM_UNIT_TEXT_FILL_TYPE" val="1"/>
  <p:tag name="KSO_WM_UNIT_USESOURCEFORMAT_APPLY" val="1"/>
</p:tagLst>
</file>

<file path=ppt/tags/tag79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TYPE" val="i"/>
  <p:tag name="KSO_WM_UNIT_INDEX" val="1"/>
  <p:tag name="KSO_WM_UNIT_ID" val="crop20201173_1*i*1"/>
  <p:tag name="KSO_WM_TEMPLATE_CATEGORY" val="crop"/>
  <p:tag name="KSO_WM_TEMPLATE_INDEX" val="20201173"/>
  <p:tag name="KSO_WM_UNIT_LAYERLEVEL" val="1"/>
  <p:tag name="KSO_WM_TAG_VERSION" val="1.0"/>
  <p:tag name="KSO_WM_BEAUTIFY_FLAG" val="#wm#"/>
</p:tagLst>
</file>

<file path=ppt/tags/tag799.xml><?xml version="1.0" encoding="utf-8"?>
<p:tagLst xmlns:p="http://schemas.openxmlformats.org/presentationml/2006/main">
  <p:tag name="KSO_WM_UNIT_DIAGRAM_MODELTYPE" val="creativeCrop"/>
  <p:tag name="KSO_WM_UNIT_VALUE" val="1062*915"/>
  <p:tag name="KSO_WM_UNIT_HIGHLIGHT" val="0"/>
  <p:tag name="KSO_WM_UNIT_COMPATIBLE" val="0"/>
  <p:tag name="KSO_WM_UNIT_DIAGRAM_ISNUMVISUAL" val="0"/>
  <p:tag name="KSO_WM_UNIT_DIAGRAM_ISREFERUNIT" val="0"/>
  <p:tag name="KSO_WM_DIAGRAM_GROUP_CODE" val="11"/>
  <p:tag name="KSO_WM_UNIT_TYPE" val="ζ_h_d"/>
  <p:tag name="KSO_WM_UNIT_INDEX" val="1_1_1"/>
  <p:tag name="KSO_WM_UNIT_ID" val="crop20201173_1*ζ_h_d*1_1_1"/>
  <p:tag name="KSO_WM_TEMPLATE_CATEGORY" val="crop"/>
  <p:tag name="KSO_WM_TEMPLATE_INDEX" val="20201173"/>
  <p:tag name="KSO_WM_UNIT_LAYERLEVEL" val="1_1_1"/>
  <p:tag name="KSO_WM_TAG_VERSION" val="1.0"/>
  <p:tag name="KSO_WM_BEAUTIFY_FLAG" val="#wm#"/>
  <p:tag name="KSO_WM_CREATIVE_CROP_ORG_LEFT" val="273.54"/>
  <p:tag name="KSO_WM_CREATIVE_CROP_ORG_TOP" val="-12.4119"/>
  <p:tag name="KSO_WM_CREATIVE_CROP_ORG_WIDTH" val="728.179"/>
  <p:tag name="KSO_WM_CREATIVE_CROP_ORG_HEIGHT" val="546.173"/>
  <p:tag name="KSO_WM_CREATIVE_CROP_SHAPE_LEFT" val="494.301"/>
  <p:tag name="KSO_WM_CREATIVE_CROP_SHAPE_TOP" val="94.3765"/>
  <p:tag name="KSO_WM_CREATIVE_CROP_SHAPE_WIDTH" val="286.684"/>
  <p:tag name="KSO_WM_CREATIVE_CROP_SHAPE_HEIGHT" val="332.568"/>
</p:tagLst>
</file>

<file path=ppt/tags/tag8.xml><?xml version="1.0" encoding="utf-8"?>
<p:tagLst xmlns:p="http://schemas.openxmlformats.org/presentationml/2006/main">
  <p:tag name="KSO_WM_DIAGRAM_VIRTUALLY_FRAME" val="{&quot;height&quot;:260.35,&quot;left&quot;:55.75,&quot;top&quot;:212.7,&quot;width&quot;:839.4}"/>
</p:tagLst>
</file>

<file path=ppt/tags/tag80.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b"/>
  <p:tag name="KSO_WM_UNIT_TYPE" val="l_h_i"/>
  <p:tag name="KSO_WM_UNIT_INDEX" val="1_2_1"/>
  <p:tag name="KSO_WM_UNIT_ID" val="diagram20198936_7*l_h_i*1_2_1"/>
  <p:tag name="KSO_WM_TEMPLATE_CATEGORY" val="diagram"/>
  <p:tag name="KSO_WM_TEMPLATE_INDEX" val="20198936"/>
  <p:tag name="KSO_WM_UNIT_LAYERLEVEL" val="1_1_1"/>
  <p:tag name="KSO_WM_TAG_VERSION" val="1.0"/>
  <p:tag name="KSO_WM_BEAUTIFY_FLAG" val="#wm#"/>
  <p:tag name="PA" val="v5.2.8"/>
  <p:tag name="KSO_WM_UNIT_FILL_FORE_SCHEMECOLOR_INDEX" val="14"/>
  <p:tag name="KSO_WM_UNIT_FILL_TYPE" val="1"/>
  <p:tag name="KSO_WM_UNIT_USESOURCEFORMAT_APPLY" val="1"/>
</p:tagLst>
</file>

<file path=ppt/tags/tag800.xml><?xml version="1.0" encoding="utf-8"?>
<p:tagLst xmlns:p="http://schemas.openxmlformats.org/presentationml/2006/main">
  <p:tag name="KSO_WM_UNIT_DIAGRAM_MODELTYPE" val="creativeCrop"/>
  <p:tag name="KSO_WM_UNIT_VALUE" val="1475*1209"/>
  <p:tag name="KSO_WM_UNIT_HIGHLIGHT" val="0"/>
  <p:tag name="KSO_WM_UNIT_COMPATIBLE" val="0"/>
  <p:tag name="KSO_WM_UNIT_DIAGRAM_ISNUMVISUAL" val="0"/>
  <p:tag name="KSO_WM_UNIT_DIAGRAM_ISREFERUNIT" val="0"/>
  <p:tag name="KSO_WM_DIAGRAM_GROUP_CODE" val="11"/>
  <p:tag name="KSO_WM_UNIT_TYPE" val="ζ_h_d"/>
  <p:tag name="KSO_WM_UNIT_INDEX" val="1_1_2"/>
  <p:tag name="KSO_WM_UNIT_ID" val="crop20201173_1*ζ_h_d*1_1_2"/>
  <p:tag name="KSO_WM_TEMPLATE_CATEGORY" val="crop"/>
  <p:tag name="KSO_WM_TEMPLATE_INDEX" val="20201173"/>
  <p:tag name="KSO_WM_UNIT_LAYERLEVEL" val="1_1_1"/>
  <p:tag name="KSO_WM_TAG_VERSION" val="1.0"/>
  <p:tag name="KSO_WM_BEAUTIFY_FLAG" val="#wm#"/>
  <p:tag name="KSO_WM_CREATIVE_CROP_ORG_LEFT" val="273.54"/>
  <p:tag name="KSO_WM_CREATIVE_CROP_ORG_TOP" val="-12.4119"/>
  <p:tag name="KSO_WM_CREATIVE_CROP_ORG_WIDTH" val="728.179"/>
  <p:tag name="KSO_WM_CREATIVE_CROP_ORG_HEIGHT" val="546.173"/>
  <p:tag name="KSO_WM_CREATIVE_CROP_SHAPE_LEFT" val="402.256"/>
  <p:tag name="KSO_WM_CREATIVE_CROP_SHAPE_TOP" val="-12.412"/>
  <p:tag name="KSO_WM_CREATIVE_CROP_SHAPE_WIDTH" val="378.718"/>
  <p:tag name="KSO_WM_CREATIVE_CROP_SHAPE_HEIGHT" val="462.216"/>
</p:tagLst>
</file>

<file path=ppt/tags/tag801.xml><?xml version="1.0" encoding="utf-8"?>
<p:tagLst xmlns:p="http://schemas.openxmlformats.org/presentationml/2006/main">
  <p:tag name="KSO_WM_UNIT_DIAGRAM_MODELTYPE" val="creativeCrop"/>
  <p:tag name="KSO_WM_UNIT_VALUE" val="603*520"/>
  <p:tag name="KSO_WM_UNIT_HIGHLIGHT" val="0"/>
  <p:tag name="KSO_WM_UNIT_COMPATIBLE" val="0"/>
  <p:tag name="KSO_WM_UNIT_DIAGRAM_ISNUMVISUAL" val="0"/>
  <p:tag name="KSO_WM_UNIT_DIAGRAM_ISREFERUNIT" val="0"/>
  <p:tag name="KSO_WM_DIAGRAM_GROUP_CODE" val="11"/>
  <p:tag name="KSO_WM_UNIT_TYPE" val="ζ_h_d"/>
  <p:tag name="KSO_WM_UNIT_INDEX" val="1_1_3"/>
  <p:tag name="KSO_WM_UNIT_ID" val="crop20201173_1*ζ_h_d*1_1_3"/>
  <p:tag name="KSO_WM_TEMPLATE_CATEGORY" val="crop"/>
  <p:tag name="KSO_WM_TEMPLATE_INDEX" val="20201173"/>
  <p:tag name="KSO_WM_UNIT_LAYERLEVEL" val="1_1_1"/>
  <p:tag name="KSO_WM_TAG_VERSION" val="1.0"/>
  <p:tag name="KSO_WM_BEAUTIFY_FLAG" val="#wm#"/>
  <p:tag name="KSO_WM_CREATIVE_CROP_ORG_LEFT" val="273.54"/>
  <p:tag name="KSO_WM_CREATIVE_CROP_ORG_TOP" val="-12.4119"/>
  <p:tag name="KSO_WM_CREATIVE_CROP_ORG_WIDTH" val="728.179"/>
  <p:tag name="KSO_WM_CREATIVE_CROP_ORG_HEIGHT" val="546.173"/>
  <p:tag name="KSO_WM_CREATIVE_CROP_SHAPE_LEFT" val="556.226"/>
  <p:tag name="KSO_WM_CREATIVE_CROP_SHAPE_TOP" val="166.185"/>
  <p:tag name="KSO_WM_CREATIVE_CROP_SHAPE_WIDTH" val="162.833"/>
  <p:tag name="KSO_WM_CREATIVE_CROP_SHAPE_HEIGHT" val="188.895"/>
</p:tagLst>
</file>

<file path=ppt/tags/tag802.xml><?xml version="1.0" encoding="utf-8"?>
<p:tagLst xmlns:p="http://schemas.openxmlformats.org/presentationml/2006/main">
  <p:tag name="KSO_WM_UNIT_DIAGRAM_MODELTYPE" val="creativeCrop"/>
  <p:tag name="KSO_WM_UNIT_VALUE" val="1475*1209"/>
  <p:tag name="KSO_WM_UNIT_HIGHLIGHT" val="0"/>
  <p:tag name="KSO_WM_UNIT_COMPATIBLE" val="0"/>
  <p:tag name="KSO_WM_UNIT_DIAGRAM_ISNUMVISUAL" val="0"/>
  <p:tag name="KSO_WM_UNIT_DIAGRAM_ISREFERUNIT" val="0"/>
  <p:tag name="KSO_WM_DIAGRAM_GROUP_CODE" val="11"/>
  <p:tag name="KSO_WM_UNIT_TYPE" val="ζ_h_d"/>
  <p:tag name="KSO_WM_UNIT_INDEX" val="1_1_4"/>
  <p:tag name="KSO_WM_UNIT_ID" val="crop20201173_1*ζ_h_d*1_1_4"/>
  <p:tag name="KSO_WM_TEMPLATE_CATEGORY" val="crop"/>
  <p:tag name="KSO_WM_TEMPLATE_INDEX" val="20201173"/>
  <p:tag name="KSO_WM_UNIT_LAYERLEVEL" val="1_1_1"/>
  <p:tag name="KSO_WM_TAG_VERSION" val="1.0"/>
  <p:tag name="KSO_WM_BEAUTIFY_FLAG" val="#wm#"/>
  <p:tag name="KSO_WM_CREATIVE_CROP_ORG_LEFT" val="273.54"/>
  <p:tag name="KSO_WM_CREATIVE_CROP_ORG_TOP" val="-12.4119"/>
  <p:tag name="KSO_WM_CREATIVE_CROP_ORG_WIDTH" val="728.179"/>
  <p:tag name="KSO_WM_CREATIVE_CROP_ORG_HEIGHT" val="546.173"/>
  <p:tag name="KSO_WM_CREATIVE_CROP_SHAPE_LEFT" val="494.274"/>
  <p:tag name="KSO_WM_CREATIVE_CROP_SHAPE_TOP" val="71.5448"/>
  <p:tag name="KSO_WM_CREATIVE_CROP_SHAPE_WIDTH" val="378.73"/>
  <p:tag name="KSO_WM_CREATIVE_CROP_SHAPE_HEIGHT" val="462.216"/>
</p:tagLst>
</file>

<file path=ppt/tags/tag803.xml><?xml version="1.0" encoding="utf-8"?>
<p:tagLst xmlns:p="http://schemas.openxmlformats.org/presentationml/2006/main">
  <p:tag name="KSO_WM_BEAUTIFY_FLAG" val="#wm#"/>
  <p:tag name="KSO_WM_TEMPLATE_CATEGORY" val="diagram"/>
  <p:tag name="KSO_WM_TEMPLATE_INDEX" val="20200560"/>
  <p:tag name="KSO_WM_SLIDE_ID" val="diagram20200560_1"/>
  <p:tag name="KSO_WM_TEMPLATE_SUBCATEGORY" val="5"/>
  <p:tag name="KSO_WM_SLIDE_TYPE" val="text"/>
  <p:tag name="KSO_WM_SLIDE_SUBTYPE" val="picTxt"/>
  <p:tag name="KSO_WM_SLIDE_ITEM_CNT" val="1"/>
  <p:tag name="KSO_WM_SLIDE_INDEX" val="1"/>
  <p:tag name="KSO_WM_SLIDE_SIZE" val="728.089*240.387"/>
  <p:tag name="KSO_WM_SLIDE_POSITION" val="273.591*140.448"/>
  <p:tag name="KSO_WM_TAG_VERSION" val="1.0"/>
  <p:tag name="KSO_WM_SLIDE_LAYOUT" val="a_f_ζ"/>
  <p:tag name="KSO_WM_SLIDE_LAYOUT_CNT" val="1_1_1"/>
  <p:tag name="KSO_WM_DIAGRAM_GROUP_CODE" val="ζ1-1"/>
  <p:tag name="KSO_WM_SLIDE_DIAGTYPE" val="ζ"/>
</p:tagLst>
</file>

<file path=ppt/tags/tag804.xml><?xml version="1.0" encoding="utf-8"?>
<p:tagLst xmlns:p="http://schemas.openxmlformats.org/presentationml/2006/main">
  <p:tag name="KSO_WM_UNIT_ISCONTENTSTITLE" val="0"/>
  <p:tag name="KSO_WM_UNIT_PRESET_TEXT" val="单击此处&#13;添加大标题内容"/>
  <p:tag name="KSO_WM_UNIT_NOCLEAR" val="0"/>
  <p:tag name="KSO_WM_UNIT_VALUE" val="18"/>
  <p:tag name="KSO_WM_UNIT_HIGHLIGHT" val="0"/>
  <p:tag name="KSO_WM_UNIT_COMPATIBLE" val="0"/>
  <p:tag name="KSO_WM_UNIT_DIAGRAM_ISNUMVISUAL" val="0"/>
  <p:tag name="KSO_WM_UNIT_DIAGRAM_ISREFERUNIT" val="0"/>
  <p:tag name="KSO_WM_UNIT_TYPE" val="a"/>
  <p:tag name="KSO_WM_UNIT_INDEX" val="1"/>
  <p:tag name="KSO_WM_UNIT_ID" val="diagram20200560_1*a*1"/>
  <p:tag name="KSO_WM_TEMPLATE_CATEGORY" val="diagram"/>
  <p:tag name="KSO_WM_TEMPLATE_INDEX" val="20200560"/>
  <p:tag name="KSO_WM_UNIT_LAYERLEVEL" val="1"/>
  <p:tag name="KSO_WM_TAG_VERSION" val="1.0"/>
  <p:tag name="KSO_WM_BEAUTIFY_FLAG" val="#wm#"/>
  <p:tag name="KSO_WM_DIAGRAM_GROUP_CODE" val="ζ1-1"/>
  <p:tag name="KSO_WM_UNIT_TEXT_FILL_FORE_SCHEMECOLOR_INDEX" val="13"/>
  <p:tag name="KSO_WM_UNIT_TEXT_FILL_TYPE" val="1"/>
  <p:tag name="KSO_WM_UNIT_USESOURCEFORMAT_APPLY" val="1"/>
</p:tagLst>
</file>

<file path=ppt/tags/tag805.xml><?xml version="1.0" encoding="utf-8"?>
<p:tagLst xmlns:p="http://schemas.openxmlformats.org/presentationml/2006/main">
  <p:tag name="KSO_WM_UNIT_PRESET_TEXT" val="点击此处添加正文，文字是您思想的提炼，为了最终演示发布的良好效果，请尽量言简意赅的阐述观点。"/>
  <p:tag name="KSO_WM_UNIT_NOCLEAR" val="0"/>
  <p:tag name="KSO_WM_UNIT_VALUE" val="54"/>
  <p:tag name="KSO_WM_UNIT_HIGHLIGHT" val="0"/>
  <p:tag name="KSO_WM_UNIT_COMPATIBLE" val="0"/>
  <p:tag name="KSO_WM_UNIT_DIAGRAM_ISNUMVISUAL" val="0"/>
  <p:tag name="KSO_WM_UNIT_DIAGRAM_ISREFERUNIT" val="0"/>
  <p:tag name="KSO_WM_UNIT_TYPE" val="f"/>
  <p:tag name="KSO_WM_UNIT_INDEX" val="1"/>
  <p:tag name="KSO_WM_UNIT_ID" val="diagram20200560_1*f*1"/>
  <p:tag name="KSO_WM_TEMPLATE_CATEGORY" val="diagram"/>
  <p:tag name="KSO_WM_TEMPLATE_INDEX" val="20200560"/>
  <p:tag name="KSO_WM_UNIT_LAYERLEVEL" val="1"/>
  <p:tag name="KSO_WM_TAG_VERSION" val="1.0"/>
  <p:tag name="KSO_WM_BEAUTIFY_FLAG" val="#wm#"/>
  <p:tag name="KSO_WM_DIAGRAM_GROUP_CODE" val="ζ1-1"/>
  <p:tag name="KSO_WM_UNIT_TEXT_FILL_FORE_SCHEMECOLOR_INDEX" val="13"/>
  <p:tag name="KSO_WM_UNIT_TEXT_FILL_TYPE" val="1"/>
  <p:tag name="KSO_WM_UNIT_USESOURCEFORMAT_APPLY" val="1"/>
</p:tagLst>
</file>

<file path=ppt/tags/tag8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0560_1*i*1"/>
  <p:tag name="KSO_WM_TEMPLATE_CATEGORY" val="diagram"/>
  <p:tag name="KSO_WM_TEMPLATE_INDEX" val="20200560"/>
  <p:tag name="KSO_WM_UNIT_LAYERLEVEL" val="1"/>
  <p:tag name="KSO_WM_TAG_VERSION" val="1.0"/>
  <p:tag name="KSO_WM_BEAUTIFY_FLAG" val="#wm#"/>
  <p:tag name="KSO_WM_DIAGRAM_GROUP_CODE" val="ζ1-1"/>
  <p:tag name="KSO_WM_UNIT_USESOURCEFORMAT_APPLY" val="1"/>
</p:tagLst>
</file>

<file path=ppt/tags/tag8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200560_1*i*12"/>
  <p:tag name="KSO_WM_TEMPLATE_CATEGORY" val="diagram"/>
  <p:tag name="KSO_WM_TEMPLATE_INDEX" val="20200560"/>
  <p:tag name="KSO_WM_UNIT_LAYERLEVEL" val="1"/>
  <p:tag name="KSO_WM_TAG_VERSION" val="1.0"/>
  <p:tag name="KSO_WM_BEAUTIFY_FLAG" val="#wm#"/>
  <p:tag name="KSO_WM_DIAGRAM_GROUP_CODE" val="ζ1-1"/>
  <p:tag name="KSO_WM_UNIT_FILL_FORE_SCHEMECOLOR_INDEX" val="14"/>
  <p:tag name="KSO_WM_UNIT_FILL_TYPE" val="1"/>
  <p:tag name="KSO_WM_UNIT_TEXT_FILL_FORE_SCHEMECOLOR_INDEX" val="2"/>
  <p:tag name="KSO_WM_UNIT_TEXT_FILL_TYPE" val="1"/>
  <p:tag name="KSO_WM_UNIT_USESOURCEFORMAT_APPLY" val="1"/>
</p:tagLst>
</file>

<file path=ppt/tags/tag8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3"/>
  <p:tag name="KSO_WM_UNIT_ID" val="diagram20200560_1*i*23"/>
  <p:tag name="KSO_WM_TEMPLATE_CATEGORY" val="diagram"/>
  <p:tag name="KSO_WM_TEMPLATE_INDEX" val="20200560"/>
  <p:tag name="KSO_WM_UNIT_LAYERLEVEL" val="1"/>
  <p:tag name="KSO_WM_TAG_VERSION" val="1.0"/>
  <p:tag name="KSO_WM_BEAUTIFY_FLAG" val="#wm#"/>
  <p:tag name="KSO_WM_DIAGRAM_GROUP_CODE" val="ζ1-1"/>
  <p:tag name="KSO_WM_UNIT_FILL_FORE_SCHEMECOLOR_INDEX" val="14"/>
  <p:tag name="KSO_WM_UNIT_FILL_TYPE" val="1"/>
  <p:tag name="KSO_WM_UNIT_TEXT_FILL_FORE_SCHEMECOLOR_INDEX" val="2"/>
  <p:tag name="KSO_WM_UNIT_TEXT_FILL_TYPE" val="1"/>
  <p:tag name="KSO_WM_UNIT_USESOURCEFORMAT_APPLY" val="1"/>
</p:tagLst>
</file>

<file path=ppt/tags/tag8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3"/>
  <p:tag name="KSO_WM_UNIT_ID" val="diagram20200560_1*i*33"/>
  <p:tag name="KSO_WM_TEMPLATE_CATEGORY" val="diagram"/>
  <p:tag name="KSO_WM_TEMPLATE_INDEX" val="20200560"/>
  <p:tag name="KSO_WM_UNIT_LAYERLEVEL" val="1"/>
  <p:tag name="KSO_WM_TAG_VERSION" val="1.0"/>
  <p:tag name="KSO_WM_BEAUTIFY_FLAG" val="#wm#"/>
  <p:tag name="KSO_WM_DIAGRAM_GROUP_CODE" val="ζ1-1"/>
  <p:tag name="KSO_WM_UNIT_FILL_FORE_SCHEMECOLOR_INDEX" val="14"/>
  <p:tag name="KSO_WM_UNIT_FILL_TYPE" val="1"/>
  <p:tag name="KSO_WM_UNIT_TEXT_FILL_FORE_SCHEMECOLOR_INDEX" val="2"/>
  <p:tag name="KSO_WM_UNIT_TEXT_FILL_TYPE" val="1"/>
  <p:tag name="KSO_WM_UNIT_USESOURCEFORMAT_APPLY" val="1"/>
</p:tagLst>
</file>

<file path=ppt/tags/tag81.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198936_7*l_h_i*1_2_2"/>
  <p:tag name="KSO_WM_TEMPLATE_CATEGORY" val="diagram"/>
  <p:tag name="KSO_WM_TEMPLATE_INDEX" val="20198936"/>
  <p:tag name="KSO_WM_UNIT_LAYERLEVEL" val="1_1_1"/>
  <p:tag name="KSO_WM_TAG_VERSION" val="1.0"/>
  <p:tag name="KSO_WM_BEAUTIFY_FLAG" val="#wm#"/>
  <p:tag name="PA" val="v5.2.8"/>
  <p:tag name="KSO_WM_UNIT_FILL_FORE_SCHEMECOLOR_INDEX" val="6"/>
  <p:tag name="KSO_WM_UNIT_FILL_TYPE" val="1"/>
  <p:tag name="KSO_WM_UNIT_USESOURCEFORMAT_APPLY" val="1"/>
</p:tagLst>
</file>

<file path=ppt/tags/tag8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4"/>
  <p:tag name="KSO_WM_UNIT_ID" val="diagram20200560_1*i*34"/>
  <p:tag name="KSO_WM_TEMPLATE_CATEGORY" val="diagram"/>
  <p:tag name="KSO_WM_TEMPLATE_INDEX" val="20200560"/>
  <p:tag name="KSO_WM_UNIT_LAYERLEVEL" val="1"/>
  <p:tag name="KSO_WM_TAG_VERSION" val="1.0"/>
  <p:tag name="KSO_WM_BEAUTIFY_FLAG" val="#wm#"/>
  <p:tag name="KSO_WM_DIAGRAM_GROUP_CODE" val="ζ1-1"/>
  <p:tag name="KSO_WM_UNIT_FILL_FORE_SCHEMECOLOR_INDEX" val="14"/>
  <p:tag name="KSO_WM_UNIT_FILL_TYPE" val="1"/>
  <p:tag name="KSO_WM_UNIT_TEXT_FILL_FORE_SCHEMECOLOR_INDEX" val="2"/>
  <p:tag name="KSO_WM_UNIT_TEXT_FILL_TYPE" val="1"/>
  <p:tag name="KSO_WM_UNIT_USESOURCEFORMAT_APPLY" val="1"/>
</p:tagLst>
</file>

<file path=ppt/tags/tag8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5"/>
  <p:tag name="KSO_WM_UNIT_ID" val="diagram20200560_1*i*35"/>
  <p:tag name="KSO_WM_TEMPLATE_CATEGORY" val="diagram"/>
  <p:tag name="KSO_WM_TEMPLATE_INDEX" val="20200560"/>
  <p:tag name="KSO_WM_UNIT_LAYERLEVEL" val="1"/>
  <p:tag name="KSO_WM_TAG_VERSION" val="1.0"/>
  <p:tag name="KSO_WM_BEAUTIFY_FLAG" val="#wm#"/>
  <p:tag name="KSO_WM_DIAGRAM_GROUP_CODE" val="ζ1-1"/>
  <p:tag name="KSO_WM_UNIT_FILL_FORE_SCHEMECOLOR_INDEX" val="14"/>
  <p:tag name="KSO_WM_UNIT_FILL_TYPE" val="1"/>
  <p:tag name="KSO_WM_UNIT_TEXT_FILL_FORE_SCHEMECOLOR_INDEX" val="2"/>
  <p:tag name="KSO_WM_UNIT_TEXT_FILL_TYPE" val="1"/>
  <p:tag name="KSO_WM_UNIT_USESOURCEFORMAT_APPLY" val="1"/>
</p:tagLst>
</file>

<file path=ppt/tags/tag8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6"/>
  <p:tag name="KSO_WM_UNIT_ID" val="diagram20200560_1*i*36"/>
  <p:tag name="KSO_WM_TEMPLATE_CATEGORY" val="diagram"/>
  <p:tag name="KSO_WM_TEMPLATE_INDEX" val="20200560"/>
  <p:tag name="KSO_WM_UNIT_LAYERLEVEL" val="1"/>
  <p:tag name="KSO_WM_TAG_VERSION" val="1.0"/>
  <p:tag name="KSO_WM_BEAUTIFY_FLAG" val="#wm#"/>
  <p:tag name="KSO_WM_DIAGRAM_GROUP_CODE" val="ζ1-1"/>
  <p:tag name="KSO_WM_UNIT_FILL_FORE_SCHEMECOLOR_INDEX" val="14"/>
  <p:tag name="KSO_WM_UNIT_FILL_TYPE" val="1"/>
  <p:tag name="KSO_WM_UNIT_TEXT_FILL_FORE_SCHEMECOLOR_INDEX" val="2"/>
  <p:tag name="KSO_WM_UNIT_TEXT_FILL_TYPE" val="1"/>
  <p:tag name="KSO_WM_UNIT_USESOURCEFORMAT_APPLY" val="1"/>
</p:tagLst>
</file>

<file path=ppt/tags/tag8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7"/>
  <p:tag name="KSO_WM_UNIT_ID" val="diagram20200560_1*i*37"/>
  <p:tag name="KSO_WM_TEMPLATE_CATEGORY" val="diagram"/>
  <p:tag name="KSO_WM_TEMPLATE_INDEX" val="20200560"/>
  <p:tag name="KSO_WM_UNIT_LAYERLEVEL" val="1"/>
  <p:tag name="KSO_WM_TAG_VERSION" val="1.0"/>
  <p:tag name="KSO_WM_BEAUTIFY_FLAG" val="#wm#"/>
  <p:tag name="KSO_WM_DIAGRAM_GROUP_CODE" val="ζ1-1"/>
  <p:tag name="KSO_WM_UNIT_FILL_FORE_SCHEMECOLOR_INDEX" val="14"/>
  <p:tag name="KSO_WM_UNIT_FILL_TYPE" val="1"/>
  <p:tag name="KSO_WM_UNIT_TEXT_FILL_FORE_SCHEMECOLOR_INDEX" val="2"/>
  <p:tag name="KSO_WM_UNIT_TEXT_FILL_TYPE" val="1"/>
  <p:tag name="KSO_WM_UNIT_USESOURCEFORMAT_APPLY" val="1"/>
</p:tagLst>
</file>

<file path=ppt/tags/tag8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8"/>
  <p:tag name="KSO_WM_UNIT_ID" val="diagram20200560_1*i*38"/>
  <p:tag name="KSO_WM_TEMPLATE_CATEGORY" val="diagram"/>
  <p:tag name="KSO_WM_TEMPLATE_INDEX" val="20200560"/>
  <p:tag name="KSO_WM_UNIT_LAYERLEVEL" val="1"/>
  <p:tag name="KSO_WM_TAG_VERSION" val="1.0"/>
  <p:tag name="KSO_WM_BEAUTIFY_FLAG" val="#wm#"/>
  <p:tag name="KSO_WM_DIAGRAM_GROUP_CODE" val="ζ1-1"/>
  <p:tag name="KSO_WM_UNIT_FILL_FORE_SCHEMECOLOR_INDEX" val="14"/>
  <p:tag name="KSO_WM_UNIT_FILL_TYPE" val="1"/>
  <p:tag name="KSO_WM_UNIT_TEXT_FILL_FORE_SCHEMECOLOR_INDEX" val="2"/>
  <p:tag name="KSO_WM_UNIT_TEXT_FILL_TYPE" val="1"/>
  <p:tag name="KSO_WM_UNIT_USESOURCEFORMAT_APPLY" val="1"/>
</p:tagLst>
</file>

<file path=ppt/tags/tag8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560_1*i*2"/>
  <p:tag name="KSO_WM_TEMPLATE_CATEGORY" val="diagram"/>
  <p:tag name="KSO_WM_TEMPLATE_INDEX" val="20200560"/>
  <p:tag name="KSO_WM_UNIT_LAYERLEVEL" val="1"/>
  <p:tag name="KSO_WM_TAG_VERSION" val="1.0"/>
  <p:tag name="KSO_WM_BEAUTIFY_FLAG" val="#wm#"/>
  <p:tag name="KSO_WM_DIAGRAM_GROUP_CODE" val="ζ1-1"/>
  <p:tag name="KSO_WM_UNIT_FILL_FORE_SCHEMECOLOR_INDEX" val="14"/>
  <p:tag name="KSO_WM_UNIT_FILL_TYPE" val="1"/>
  <p:tag name="KSO_WM_UNIT_TEXT_FILL_FORE_SCHEMECOLOR_INDEX" val="2"/>
  <p:tag name="KSO_WM_UNIT_TEXT_FILL_TYPE" val="1"/>
  <p:tag name="KSO_WM_UNIT_USESOURCEFORMAT_APPLY" val="1"/>
</p:tagLst>
</file>

<file path=ppt/tags/tag8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0560_1*i*3"/>
  <p:tag name="KSO_WM_TEMPLATE_CATEGORY" val="diagram"/>
  <p:tag name="KSO_WM_TEMPLATE_INDEX" val="20200560"/>
  <p:tag name="KSO_WM_UNIT_LAYERLEVEL" val="1"/>
  <p:tag name="KSO_WM_TAG_VERSION" val="1.0"/>
  <p:tag name="KSO_WM_BEAUTIFY_FLAG" val="#wm#"/>
  <p:tag name="KSO_WM_DIAGRAM_GROUP_CODE" val="ζ1-1"/>
  <p:tag name="KSO_WM_UNIT_FILL_FORE_SCHEMECOLOR_INDEX" val="14"/>
  <p:tag name="KSO_WM_UNIT_FILL_TYPE" val="1"/>
  <p:tag name="KSO_WM_UNIT_TEXT_FILL_FORE_SCHEMECOLOR_INDEX" val="2"/>
  <p:tag name="KSO_WM_UNIT_TEXT_FILL_TYPE" val="1"/>
  <p:tag name="KSO_WM_UNIT_USESOURCEFORMAT_APPLY" val="1"/>
</p:tagLst>
</file>

<file path=ppt/tags/tag8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0560_1*i*4"/>
  <p:tag name="KSO_WM_TEMPLATE_CATEGORY" val="diagram"/>
  <p:tag name="KSO_WM_TEMPLATE_INDEX" val="20200560"/>
  <p:tag name="KSO_WM_UNIT_LAYERLEVEL" val="1"/>
  <p:tag name="KSO_WM_TAG_VERSION" val="1.0"/>
  <p:tag name="KSO_WM_BEAUTIFY_FLAG" val="#wm#"/>
  <p:tag name="KSO_WM_DIAGRAM_GROUP_CODE" val="ζ1-1"/>
  <p:tag name="KSO_WM_UNIT_FILL_FORE_SCHEMECOLOR_INDEX" val="14"/>
  <p:tag name="KSO_WM_UNIT_FILL_TYPE" val="1"/>
  <p:tag name="KSO_WM_UNIT_TEXT_FILL_FORE_SCHEMECOLOR_INDEX" val="2"/>
  <p:tag name="KSO_WM_UNIT_TEXT_FILL_TYPE" val="1"/>
  <p:tag name="KSO_WM_UNIT_USESOURCEFORMAT_APPLY" val="1"/>
</p:tagLst>
</file>

<file path=ppt/tags/tag8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0560_1*i*5"/>
  <p:tag name="KSO_WM_TEMPLATE_CATEGORY" val="diagram"/>
  <p:tag name="KSO_WM_TEMPLATE_INDEX" val="20200560"/>
  <p:tag name="KSO_WM_UNIT_LAYERLEVEL" val="1"/>
  <p:tag name="KSO_WM_TAG_VERSION" val="1.0"/>
  <p:tag name="KSO_WM_BEAUTIFY_FLAG" val="#wm#"/>
  <p:tag name="KSO_WM_DIAGRAM_GROUP_CODE" val="ζ1-1"/>
  <p:tag name="KSO_WM_UNIT_FILL_FORE_SCHEMECOLOR_INDEX" val="14"/>
  <p:tag name="KSO_WM_UNIT_FILL_TYPE" val="1"/>
  <p:tag name="KSO_WM_UNIT_TEXT_FILL_FORE_SCHEMECOLOR_INDEX" val="2"/>
  <p:tag name="KSO_WM_UNIT_TEXT_FILL_TYPE" val="1"/>
  <p:tag name="KSO_WM_UNIT_USESOURCEFORMAT_APPLY" val="1"/>
</p:tagLst>
</file>

<file path=ppt/tags/tag8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diagram20200560_1*i*6"/>
  <p:tag name="KSO_WM_TEMPLATE_CATEGORY" val="diagram"/>
  <p:tag name="KSO_WM_TEMPLATE_INDEX" val="20200560"/>
  <p:tag name="KSO_WM_UNIT_LAYERLEVEL" val="1"/>
  <p:tag name="KSO_WM_TAG_VERSION" val="1.0"/>
  <p:tag name="KSO_WM_BEAUTIFY_FLAG" val="#wm#"/>
  <p:tag name="KSO_WM_DIAGRAM_GROUP_CODE" val="ζ1-1"/>
  <p:tag name="KSO_WM_UNIT_FILL_FORE_SCHEMECOLOR_INDEX" val="14"/>
  <p:tag name="KSO_WM_UNIT_FILL_TYPE" val="1"/>
  <p:tag name="KSO_WM_UNIT_TEXT_FILL_FORE_SCHEMECOLOR_INDEX" val="2"/>
  <p:tag name="KSO_WM_UNIT_TEXT_FILL_TYPE" val="1"/>
  <p:tag name="KSO_WM_UNIT_USESOURCEFORMAT_APPLY" val="1"/>
</p:tagLst>
</file>

<file path=ppt/tags/tag82.xml><?xml version="1.0" encoding="utf-8"?>
<p:tagLst xmlns:p="http://schemas.openxmlformats.org/presentationml/2006/main">
  <p:tag name="KSO_WM_UNIT_ISCONTENTSTITLE" val="0"/>
  <p:tag name="KSO_WM_UNIT_NOCLEAR" val="0"/>
  <p:tag name="KSO_WM_UNIT_VALUE" val="23"/>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198936_7*a*1"/>
  <p:tag name="KSO_WM_TEMPLATE_CATEGORY" val="diagram"/>
  <p:tag name="KSO_WM_TEMPLATE_INDEX" val="20198936"/>
  <p:tag name="KSO_WM_UNIT_LAYERLEVEL" val="1"/>
  <p:tag name="KSO_WM_TAG_VERSION" val="1.0"/>
  <p:tag name="KSO_WM_BEAUTIFY_FLAG" val="#wm#"/>
  <p:tag name="KSO_WM_UNIT_PRESET_TEXT" val="单击此处添加标题"/>
  <p:tag name="PA" val="v5.2.8"/>
  <p:tag name="KSO_WM_UNIT_USESOURCEFORMAT_APPLY" val="1"/>
</p:tagLst>
</file>

<file path=ppt/tags/tag8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diagram20200560_1*i*7"/>
  <p:tag name="KSO_WM_TEMPLATE_CATEGORY" val="diagram"/>
  <p:tag name="KSO_WM_TEMPLATE_INDEX" val="20200560"/>
  <p:tag name="KSO_WM_UNIT_LAYERLEVEL" val="1"/>
  <p:tag name="KSO_WM_TAG_VERSION" val="1.0"/>
  <p:tag name="KSO_WM_BEAUTIFY_FLAG" val="#wm#"/>
  <p:tag name="KSO_WM_DIAGRAM_GROUP_CODE" val="ζ1-1"/>
  <p:tag name="KSO_WM_UNIT_FILL_FORE_SCHEMECOLOR_INDEX" val="14"/>
  <p:tag name="KSO_WM_UNIT_FILL_TYPE" val="1"/>
  <p:tag name="KSO_WM_UNIT_TEXT_FILL_FORE_SCHEMECOLOR_INDEX" val="2"/>
  <p:tag name="KSO_WM_UNIT_TEXT_FILL_TYPE" val="1"/>
  <p:tag name="KSO_WM_UNIT_USESOURCEFORMAT_APPLY" val="1"/>
</p:tagLst>
</file>

<file path=ppt/tags/tag8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diagram20200560_1*i*8"/>
  <p:tag name="KSO_WM_TEMPLATE_CATEGORY" val="diagram"/>
  <p:tag name="KSO_WM_TEMPLATE_INDEX" val="20200560"/>
  <p:tag name="KSO_WM_UNIT_LAYERLEVEL" val="1"/>
  <p:tag name="KSO_WM_TAG_VERSION" val="1.0"/>
  <p:tag name="KSO_WM_BEAUTIFY_FLAG" val="#wm#"/>
  <p:tag name="KSO_WM_DIAGRAM_GROUP_CODE" val="ζ1-1"/>
  <p:tag name="KSO_WM_UNIT_FILL_FORE_SCHEMECOLOR_INDEX" val="14"/>
  <p:tag name="KSO_WM_UNIT_FILL_TYPE" val="1"/>
  <p:tag name="KSO_WM_UNIT_TEXT_FILL_FORE_SCHEMECOLOR_INDEX" val="2"/>
  <p:tag name="KSO_WM_UNIT_TEXT_FILL_TYPE" val="1"/>
  <p:tag name="KSO_WM_UNIT_USESOURCEFORMAT_APPLY" val="1"/>
</p:tagLst>
</file>

<file path=ppt/tags/tag8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diagram20200560_1*i*9"/>
  <p:tag name="KSO_WM_TEMPLATE_CATEGORY" val="diagram"/>
  <p:tag name="KSO_WM_TEMPLATE_INDEX" val="20200560"/>
  <p:tag name="KSO_WM_UNIT_LAYERLEVEL" val="1"/>
  <p:tag name="KSO_WM_TAG_VERSION" val="1.0"/>
  <p:tag name="KSO_WM_BEAUTIFY_FLAG" val="#wm#"/>
  <p:tag name="KSO_WM_DIAGRAM_GROUP_CODE" val="ζ1-1"/>
  <p:tag name="KSO_WM_UNIT_FILL_FORE_SCHEMECOLOR_INDEX" val="14"/>
  <p:tag name="KSO_WM_UNIT_FILL_TYPE" val="1"/>
  <p:tag name="KSO_WM_UNIT_TEXT_FILL_FORE_SCHEMECOLOR_INDEX" val="2"/>
  <p:tag name="KSO_WM_UNIT_TEXT_FILL_TYPE" val="1"/>
  <p:tag name="KSO_WM_UNIT_USESOURCEFORMAT_APPLY" val="1"/>
</p:tagLst>
</file>

<file path=ppt/tags/tag8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diagram20200560_1*i*10"/>
  <p:tag name="KSO_WM_TEMPLATE_CATEGORY" val="diagram"/>
  <p:tag name="KSO_WM_TEMPLATE_INDEX" val="20200560"/>
  <p:tag name="KSO_WM_UNIT_LAYERLEVEL" val="1"/>
  <p:tag name="KSO_WM_TAG_VERSION" val="1.0"/>
  <p:tag name="KSO_WM_BEAUTIFY_FLAG" val="#wm#"/>
  <p:tag name="KSO_WM_DIAGRAM_GROUP_CODE" val="ζ1-1"/>
  <p:tag name="KSO_WM_UNIT_FILL_FORE_SCHEMECOLOR_INDEX" val="14"/>
  <p:tag name="KSO_WM_UNIT_FILL_TYPE" val="1"/>
  <p:tag name="KSO_WM_UNIT_TEXT_FILL_FORE_SCHEMECOLOR_INDEX" val="2"/>
  <p:tag name="KSO_WM_UNIT_TEXT_FILL_TYPE" val="1"/>
  <p:tag name="KSO_WM_UNIT_USESOURCEFORMAT_APPLY" val="1"/>
</p:tagLst>
</file>

<file path=ppt/tags/tag8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1"/>
  <p:tag name="KSO_WM_UNIT_ID" val="diagram20200560_1*i*11"/>
  <p:tag name="KSO_WM_TEMPLATE_CATEGORY" val="diagram"/>
  <p:tag name="KSO_WM_TEMPLATE_INDEX" val="20200560"/>
  <p:tag name="KSO_WM_UNIT_LAYERLEVEL" val="1"/>
  <p:tag name="KSO_WM_TAG_VERSION" val="1.0"/>
  <p:tag name="KSO_WM_BEAUTIFY_FLAG" val="#wm#"/>
  <p:tag name="KSO_WM_DIAGRAM_GROUP_CODE" val="ζ1-1"/>
  <p:tag name="KSO_WM_UNIT_FILL_FORE_SCHEMECOLOR_INDEX" val="14"/>
  <p:tag name="KSO_WM_UNIT_FILL_TYPE" val="1"/>
  <p:tag name="KSO_WM_UNIT_TEXT_FILL_FORE_SCHEMECOLOR_INDEX" val="2"/>
  <p:tag name="KSO_WM_UNIT_TEXT_FILL_TYPE" val="1"/>
  <p:tag name="KSO_WM_UNIT_USESOURCEFORMAT_APPLY" val="1"/>
</p:tagLst>
</file>

<file path=ppt/tags/tag8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0560_1*i*13"/>
  <p:tag name="KSO_WM_TEMPLATE_CATEGORY" val="diagram"/>
  <p:tag name="KSO_WM_TEMPLATE_INDEX" val="20200560"/>
  <p:tag name="KSO_WM_UNIT_LAYERLEVEL" val="1"/>
  <p:tag name="KSO_WM_TAG_VERSION" val="1.0"/>
  <p:tag name="KSO_WM_BEAUTIFY_FLAG" val="#wm#"/>
  <p:tag name="KSO_WM_DIAGRAM_GROUP_CODE" val="ζ1-1"/>
  <p:tag name="KSO_WM_UNIT_USESOURCEFORMAT_APPLY" val="1"/>
</p:tagLst>
</file>

<file path=ppt/tags/tag8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200560_1*i*14"/>
  <p:tag name="KSO_WM_TEMPLATE_CATEGORY" val="diagram"/>
  <p:tag name="KSO_WM_TEMPLATE_INDEX" val="20200560"/>
  <p:tag name="KSO_WM_UNIT_LAYERLEVEL" val="1"/>
  <p:tag name="KSO_WM_TAG_VERSION" val="1.0"/>
  <p:tag name="KSO_WM_BEAUTIFY_FLAG" val="#wm#"/>
  <p:tag name="KSO_WM_DIAGRAM_GROUP_CODE" val="ζ1-1"/>
  <p:tag name="KSO_WM_UNIT_FILL_FORE_SCHEMECOLOR_INDEX" val="14"/>
  <p:tag name="KSO_WM_UNIT_FILL_TYPE" val="1"/>
  <p:tag name="KSO_WM_UNIT_TEXT_FILL_FORE_SCHEMECOLOR_INDEX" val="2"/>
  <p:tag name="KSO_WM_UNIT_TEXT_FILL_TYPE" val="1"/>
  <p:tag name="KSO_WM_UNIT_USESOURCEFORMAT_APPLY" val="1"/>
</p:tagLst>
</file>

<file path=ppt/tags/tag8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5"/>
  <p:tag name="KSO_WM_UNIT_ID" val="diagram20200560_1*i*15"/>
  <p:tag name="KSO_WM_TEMPLATE_CATEGORY" val="diagram"/>
  <p:tag name="KSO_WM_TEMPLATE_INDEX" val="20200560"/>
  <p:tag name="KSO_WM_UNIT_LAYERLEVEL" val="1"/>
  <p:tag name="KSO_WM_TAG_VERSION" val="1.0"/>
  <p:tag name="KSO_WM_BEAUTIFY_FLAG" val="#wm#"/>
  <p:tag name="KSO_WM_DIAGRAM_GROUP_CODE" val="ζ1-1"/>
  <p:tag name="KSO_WM_UNIT_FILL_FORE_SCHEMECOLOR_INDEX" val="14"/>
  <p:tag name="KSO_WM_UNIT_FILL_TYPE" val="1"/>
  <p:tag name="KSO_WM_UNIT_TEXT_FILL_FORE_SCHEMECOLOR_INDEX" val="2"/>
  <p:tag name="KSO_WM_UNIT_TEXT_FILL_TYPE" val="1"/>
  <p:tag name="KSO_WM_UNIT_USESOURCEFORMAT_APPLY" val="1"/>
</p:tagLst>
</file>

<file path=ppt/tags/tag8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6"/>
  <p:tag name="KSO_WM_UNIT_ID" val="diagram20200560_1*i*16"/>
  <p:tag name="KSO_WM_TEMPLATE_CATEGORY" val="diagram"/>
  <p:tag name="KSO_WM_TEMPLATE_INDEX" val="20200560"/>
  <p:tag name="KSO_WM_UNIT_LAYERLEVEL" val="1"/>
  <p:tag name="KSO_WM_TAG_VERSION" val="1.0"/>
  <p:tag name="KSO_WM_BEAUTIFY_FLAG" val="#wm#"/>
  <p:tag name="KSO_WM_DIAGRAM_GROUP_CODE" val="ζ1-1"/>
  <p:tag name="KSO_WM_UNIT_FILL_FORE_SCHEMECOLOR_INDEX" val="14"/>
  <p:tag name="KSO_WM_UNIT_FILL_TYPE" val="1"/>
  <p:tag name="KSO_WM_UNIT_TEXT_FILL_FORE_SCHEMECOLOR_INDEX" val="2"/>
  <p:tag name="KSO_WM_UNIT_TEXT_FILL_TYPE" val="1"/>
  <p:tag name="KSO_WM_UNIT_USESOURCEFORMAT_APPLY" val="1"/>
</p:tagLst>
</file>

<file path=ppt/tags/tag8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7"/>
  <p:tag name="KSO_WM_UNIT_ID" val="diagram20200560_1*i*17"/>
  <p:tag name="KSO_WM_TEMPLATE_CATEGORY" val="diagram"/>
  <p:tag name="KSO_WM_TEMPLATE_INDEX" val="20200560"/>
  <p:tag name="KSO_WM_UNIT_LAYERLEVEL" val="1"/>
  <p:tag name="KSO_WM_TAG_VERSION" val="1.0"/>
  <p:tag name="KSO_WM_BEAUTIFY_FLAG" val="#wm#"/>
  <p:tag name="KSO_WM_DIAGRAM_GROUP_CODE" val="ζ1-1"/>
  <p:tag name="KSO_WM_UNIT_FILL_FORE_SCHEMECOLOR_INDEX" val="14"/>
  <p:tag name="KSO_WM_UNIT_FILL_TYPE" val="1"/>
  <p:tag name="KSO_WM_UNIT_TEXT_FILL_FORE_SCHEMECOLOR_INDEX" val="2"/>
  <p:tag name="KSO_WM_UNIT_TEXT_FILL_TYPE" val="1"/>
  <p:tag name="KSO_WM_UNIT_USESOURCEFORMAT_APPLY" val="1"/>
</p:tagLst>
</file>

<file path=ppt/tags/tag8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diagram20198936_7*i*1"/>
  <p:tag name="KSO_WM_TEMPLATE_CATEGORY" val="diagram"/>
  <p:tag name="KSO_WM_TEMPLATE_INDEX" val="20198936"/>
  <p:tag name="KSO_WM_UNIT_LAYERLEVEL" val="1"/>
  <p:tag name="KSO_WM_TAG_VERSION" val="1.0"/>
  <p:tag name="KSO_WM_BEAUTIFY_FLAG" val="#wm#"/>
  <p:tag name="PA" val="v5.2.8"/>
  <p:tag name="KSO_WM_UNIT_FILL_FORE_SCHEMECOLOR_INDEX" val="14"/>
  <p:tag name="KSO_WM_UNIT_FILL_TYPE" val="1"/>
  <p:tag name="KSO_WM_UNIT_USESOURCEFORMAT_APPLY" val="1"/>
</p:tagLst>
</file>

<file path=ppt/tags/tag8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8"/>
  <p:tag name="KSO_WM_UNIT_ID" val="diagram20200560_1*i*18"/>
  <p:tag name="KSO_WM_TEMPLATE_CATEGORY" val="diagram"/>
  <p:tag name="KSO_WM_TEMPLATE_INDEX" val="20200560"/>
  <p:tag name="KSO_WM_UNIT_LAYERLEVEL" val="1"/>
  <p:tag name="KSO_WM_TAG_VERSION" val="1.0"/>
  <p:tag name="KSO_WM_BEAUTIFY_FLAG" val="#wm#"/>
  <p:tag name="KSO_WM_DIAGRAM_GROUP_CODE" val="ζ1-1"/>
  <p:tag name="KSO_WM_UNIT_FILL_FORE_SCHEMECOLOR_INDEX" val="14"/>
  <p:tag name="KSO_WM_UNIT_FILL_TYPE" val="1"/>
  <p:tag name="KSO_WM_UNIT_TEXT_FILL_FORE_SCHEMECOLOR_INDEX" val="2"/>
  <p:tag name="KSO_WM_UNIT_TEXT_FILL_TYPE" val="1"/>
  <p:tag name="KSO_WM_UNIT_USESOURCEFORMAT_APPLY" val="1"/>
</p:tagLst>
</file>

<file path=ppt/tags/tag8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9"/>
  <p:tag name="KSO_WM_UNIT_ID" val="diagram20200560_1*i*19"/>
  <p:tag name="KSO_WM_TEMPLATE_CATEGORY" val="diagram"/>
  <p:tag name="KSO_WM_TEMPLATE_INDEX" val="20200560"/>
  <p:tag name="KSO_WM_UNIT_LAYERLEVEL" val="1"/>
  <p:tag name="KSO_WM_TAG_VERSION" val="1.0"/>
  <p:tag name="KSO_WM_BEAUTIFY_FLAG" val="#wm#"/>
  <p:tag name="KSO_WM_DIAGRAM_GROUP_CODE" val="ζ1-1"/>
  <p:tag name="KSO_WM_UNIT_FILL_FORE_SCHEMECOLOR_INDEX" val="14"/>
  <p:tag name="KSO_WM_UNIT_FILL_TYPE" val="1"/>
  <p:tag name="KSO_WM_UNIT_TEXT_FILL_FORE_SCHEMECOLOR_INDEX" val="2"/>
  <p:tag name="KSO_WM_UNIT_TEXT_FILL_TYPE" val="1"/>
  <p:tag name="KSO_WM_UNIT_USESOURCEFORMAT_APPLY" val="1"/>
</p:tagLst>
</file>

<file path=ppt/tags/tag8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0"/>
  <p:tag name="KSO_WM_UNIT_ID" val="diagram20200560_1*i*20"/>
  <p:tag name="KSO_WM_TEMPLATE_CATEGORY" val="diagram"/>
  <p:tag name="KSO_WM_TEMPLATE_INDEX" val="20200560"/>
  <p:tag name="KSO_WM_UNIT_LAYERLEVEL" val="1"/>
  <p:tag name="KSO_WM_TAG_VERSION" val="1.0"/>
  <p:tag name="KSO_WM_BEAUTIFY_FLAG" val="#wm#"/>
  <p:tag name="KSO_WM_DIAGRAM_GROUP_CODE" val="ζ1-1"/>
  <p:tag name="KSO_WM_UNIT_FILL_FORE_SCHEMECOLOR_INDEX" val="14"/>
  <p:tag name="KSO_WM_UNIT_FILL_TYPE" val="1"/>
  <p:tag name="KSO_WM_UNIT_TEXT_FILL_FORE_SCHEMECOLOR_INDEX" val="2"/>
  <p:tag name="KSO_WM_UNIT_TEXT_FILL_TYPE" val="1"/>
  <p:tag name="KSO_WM_UNIT_USESOURCEFORMAT_APPLY" val="1"/>
</p:tagLst>
</file>

<file path=ppt/tags/tag8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1"/>
  <p:tag name="KSO_WM_UNIT_ID" val="diagram20200560_1*i*21"/>
  <p:tag name="KSO_WM_TEMPLATE_CATEGORY" val="diagram"/>
  <p:tag name="KSO_WM_TEMPLATE_INDEX" val="20200560"/>
  <p:tag name="KSO_WM_UNIT_LAYERLEVEL" val="1"/>
  <p:tag name="KSO_WM_TAG_VERSION" val="1.0"/>
  <p:tag name="KSO_WM_BEAUTIFY_FLAG" val="#wm#"/>
  <p:tag name="KSO_WM_DIAGRAM_GROUP_CODE" val="ζ1-1"/>
  <p:tag name="KSO_WM_UNIT_FILL_FORE_SCHEMECOLOR_INDEX" val="14"/>
  <p:tag name="KSO_WM_UNIT_FILL_TYPE" val="1"/>
  <p:tag name="KSO_WM_UNIT_TEXT_FILL_FORE_SCHEMECOLOR_INDEX" val="2"/>
  <p:tag name="KSO_WM_UNIT_TEXT_FILL_TYPE" val="1"/>
  <p:tag name="KSO_WM_UNIT_USESOURCEFORMAT_APPLY" val="1"/>
</p:tagLst>
</file>

<file path=ppt/tags/tag8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2"/>
  <p:tag name="KSO_WM_UNIT_ID" val="diagram20200560_1*i*22"/>
  <p:tag name="KSO_WM_TEMPLATE_CATEGORY" val="diagram"/>
  <p:tag name="KSO_WM_TEMPLATE_INDEX" val="20200560"/>
  <p:tag name="KSO_WM_UNIT_LAYERLEVEL" val="1"/>
  <p:tag name="KSO_WM_TAG_VERSION" val="1.0"/>
  <p:tag name="KSO_WM_BEAUTIFY_FLAG" val="#wm#"/>
  <p:tag name="KSO_WM_DIAGRAM_GROUP_CODE" val="ζ1-1"/>
  <p:tag name="KSO_WM_UNIT_FILL_FORE_SCHEMECOLOR_INDEX" val="14"/>
  <p:tag name="KSO_WM_UNIT_FILL_TYPE" val="1"/>
  <p:tag name="KSO_WM_UNIT_TEXT_FILL_FORE_SCHEMECOLOR_INDEX" val="2"/>
  <p:tag name="KSO_WM_UNIT_TEXT_FILL_TYPE" val="1"/>
  <p:tag name="KSO_WM_UNIT_USESOURCEFORMAT_APPLY" val="1"/>
</p:tagLst>
</file>

<file path=ppt/tags/tag8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4"/>
  <p:tag name="KSO_WM_UNIT_ID" val="diagram20200560_1*i*24"/>
  <p:tag name="KSO_WM_TEMPLATE_CATEGORY" val="diagram"/>
  <p:tag name="KSO_WM_TEMPLATE_INDEX" val="20200560"/>
  <p:tag name="KSO_WM_UNIT_LAYERLEVEL" val="1"/>
  <p:tag name="KSO_WM_TAG_VERSION" val="1.0"/>
  <p:tag name="KSO_WM_BEAUTIFY_FLAG" val="#wm#"/>
  <p:tag name="KSO_WM_DIAGRAM_GROUP_CODE" val="ζ1-1"/>
  <p:tag name="KSO_WM_UNIT_FILL_FORE_SCHEMECOLOR_INDEX" val="14"/>
  <p:tag name="KSO_WM_UNIT_FILL_TYPE" val="1"/>
  <p:tag name="KSO_WM_UNIT_TEXT_FILL_FORE_SCHEMECOLOR_INDEX" val="2"/>
  <p:tag name="KSO_WM_UNIT_TEXT_FILL_TYPE" val="1"/>
  <p:tag name="KSO_WM_UNIT_USESOURCEFORMAT_APPLY" val="1"/>
</p:tagLst>
</file>

<file path=ppt/tags/tag8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5"/>
  <p:tag name="KSO_WM_UNIT_ID" val="diagram20200560_1*i*25"/>
  <p:tag name="KSO_WM_TEMPLATE_CATEGORY" val="diagram"/>
  <p:tag name="KSO_WM_TEMPLATE_INDEX" val="20200560"/>
  <p:tag name="KSO_WM_UNIT_LAYERLEVEL" val="1"/>
  <p:tag name="KSO_WM_TAG_VERSION" val="1.0"/>
  <p:tag name="KSO_WM_BEAUTIFY_FLAG" val="#wm#"/>
  <p:tag name="KSO_WM_DIAGRAM_GROUP_CODE" val="ζ1-1"/>
  <p:tag name="KSO_WM_UNIT_FILL_FORE_SCHEMECOLOR_INDEX" val="14"/>
  <p:tag name="KSO_WM_UNIT_FILL_TYPE" val="1"/>
  <p:tag name="KSO_WM_UNIT_TEXT_FILL_FORE_SCHEMECOLOR_INDEX" val="2"/>
  <p:tag name="KSO_WM_UNIT_TEXT_FILL_TYPE" val="1"/>
  <p:tag name="KSO_WM_UNIT_USESOURCEFORMAT_APPLY" val="1"/>
</p:tagLst>
</file>

<file path=ppt/tags/tag8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6"/>
  <p:tag name="KSO_WM_UNIT_ID" val="diagram20200560_1*i*26"/>
  <p:tag name="KSO_WM_TEMPLATE_CATEGORY" val="diagram"/>
  <p:tag name="KSO_WM_TEMPLATE_INDEX" val="20200560"/>
  <p:tag name="KSO_WM_UNIT_LAYERLEVEL" val="1"/>
  <p:tag name="KSO_WM_TAG_VERSION" val="1.0"/>
  <p:tag name="KSO_WM_BEAUTIFY_FLAG" val="#wm#"/>
  <p:tag name="KSO_WM_DIAGRAM_GROUP_CODE" val="ζ1-1"/>
  <p:tag name="KSO_WM_UNIT_FILL_FORE_SCHEMECOLOR_INDEX" val="14"/>
  <p:tag name="KSO_WM_UNIT_FILL_TYPE" val="1"/>
  <p:tag name="KSO_WM_UNIT_TEXT_FILL_FORE_SCHEMECOLOR_INDEX" val="2"/>
  <p:tag name="KSO_WM_UNIT_TEXT_FILL_TYPE" val="1"/>
  <p:tag name="KSO_WM_UNIT_USESOURCEFORMAT_APPLY" val="1"/>
</p:tagLst>
</file>

<file path=ppt/tags/tag8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7"/>
  <p:tag name="KSO_WM_UNIT_ID" val="diagram20200560_1*i*27"/>
  <p:tag name="KSO_WM_TEMPLATE_CATEGORY" val="diagram"/>
  <p:tag name="KSO_WM_TEMPLATE_INDEX" val="20200560"/>
  <p:tag name="KSO_WM_UNIT_LAYERLEVEL" val="1"/>
  <p:tag name="KSO_WM_TAG_VERSION" val="1.0"/>
  <p:tag name="KSO_WM_BEAUTIFY_FLAG" val="#wm#"/>
  <p:tag name="KSO_WM_DIAGRAM_GROUP_CODE" val="ζ1-1"/>
  <p:tag name="KSO_WM_UNIT_FILL_FORE_SCHEMECOLOR_INDEX" val="14"/>
  <p:tag name="KSO_WM_UNIT_FILL_TYPE" val="1"/>
  <p:tag name="KSO_WM_UNIT_TEXT_FILL_FORE_SCHEMECOLOR_INDEX" val="2"/>
  <p:tag name="KSO_WM_UNIT_TEXT_FILL_TYPE" val="1"/>
  <p:tag name="KSO_WM_UNIT_USESOURCEFORMAT_APPLY" val="1"/>
</p:tagLst>
</file>

<file path=ppt/tags/tag8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8"/>
  <p:tag name="KSO_WM_UNIT_ID" val="diagram20200560_1*i*28"/>
  <p:tag name="KSO_WM_TEMPLATE_CATEGORY" val="diagram"/>
  <p:tag name="KSO_WM_TEMPLATE_INDEX" val="20200560"/>
  <p:tag name="KSO_WM_UNIT_LAYERLEVEL" val="1"/>
  <p:tag name="KSO_WM_TAG_VERSION" val="1.0"/>
  <p:tag name="KSO_WM_BEAUTIFY_FLAG" val="#wm#"/>
  <p:tag name="KSO_WM_DIAGRAM_GROUP_CODE" val="ζ1-1"/>
  <p:tag name="KSO_WM_UNIT_FILL_FORE_SCHEMECOLOR_INDEX" val="14"/>
  <p:tag name="KSO_WM_UNIT_FILL_TYPE" val="1"/>
  <p:tag name="KSO_WM_UNIT_TEXT_FILL_FORE_SCHEMECOLOR_INDEX" val="2"/>
  <p:tag name="KSO_WM_UNIT_TEXT_FILL_TYPE" val="1"/>
  <p:tag name="KSO_WM_UNIT_USESOURCEFORMAT_APPLY" val="1"/>
</p:tagLst>
</file>

<file path=ppt/tags/tag8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2"/>
  <p:tag name="KSO_WM_UNIT_ID" val="diagram20198936_7*i*2"/>
  <p:tag name="KSO_WM_TEMPLATE_CATEGORY" val="diagram"/>
  <p:tag name="KSO_WM_TEMPLATE_INDEX" val="20198936"/>
  <p:tag name="KSO_WM_UNIT_LAYERLEVEL" val="1"/>
  <p:tag name="KSO_WM_TAG_VERSION" val="1.0"/>
  <p:tag name="KSO_WM_BEAUTIFY_FLAG" val="#wm#"/>
  <p:tag name="PA" val="v5.2.8"/>
  <p:tag name="KSO_WM_UNIT_LINE_FORE_SCHEMECOLOR_INDEX" val="14"/>
  <p:tag name="KSO_WM_UNIT_LINE_FILL_TYPE" val="2"/>
  <p:tag name="KSO_WM_UNIT_USESOURCEFORMAT_APPLY" val="1"/>
</p:tagLst>
</file>

<file path=ppt/tags/tag8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9"/>
  <p:tag name="KSO_WM_UNIT_ID" val="diagram20200560_1*i*29"/>
  <p:tag name="KSO_WM_TEMPLATE_CATEGORY" val="diagram"/>
  <p:tag name="KSO_WM_TEMPLATE_INDEX" val="20200560"/>
  <p:tag name="KSO_WM_UNIT_LAYERLEVEL" val="1"/>
  <p:tag name="KSO_WM_TAG_VERSION" val="1.0"/>
  <p:tag name="KSO_WM_BEAUTIFY_FLAG" val="#wm#"/>
  <p:tag name="KSO_WM_DIAGRAM_GROUP_CODE" val="ζ1-1"/>
  <p:tag name="KSO_WM_UNIT_FILL_FORE_SCHEMECOLOR_INDEX" val="14"/>
  <p:tag name="KSO_WM_UNIT_FILL_TYPE" val="1"/>
  <p:tag name="KSO_WM_UNIT_TEXT_FILL_FORE_SCHEMECOLOR_INDEX" val="2"/>
  <p:tag name="KSO_WM_UNIT_TEXT_FILL_TYPE" val="1"/>
  <p:tag name="KSO_WM_UNIT_USESOURCEFORMAT_APPLY" val="1"/>
</p:tagLst>
</file>

<file path=ppt/tags/tag8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0"/>
  <p:tag name="KSO_WM_UNIT_ID" val="diagram20200560_1*i*30"/>
  <p:tag name="KSO_WM_TEMPLATE_CATEGORY" val="diagram"/>
  <p:tag name="KSO_WM_TEMPLATE_INDEX" val="20200560"/>
  <p:tag name="KSO_WM_UNIT_LAYERLEVEL" val="1"/>
  <p:tag name="KSO_WM_TAG_VERSION" val="1.0"/>
  <p:tag name="KSO_WM_BEAUTIFY_FLAG" val="#wm#"/>
  <p:tag name="KSO_WM_DIAGRAM_GROUP_CODE" val="ζ1-1"/>
  <p:tag name="KSO_WM_UNIT_FILL_FORE_SCHEMECOLOR_INDEX" val="14"/>
  <p:tag name="KSO_WM_UNIT_FILL_TYPE" val="1"/>
  <p:tag name="KSO_WM_UNIT_TEXT_FILL_FORE_SCHEMECOLOR_INDEX" val="2"/>
  <p:tag name="KSO_WM_UNIT_TEXT_FILL_TYPE" val="1"/>
  <p:tag name="KSO_WM_UNIT_USESOURCEFORMAT_APPLY" val="1"/>
</p:tagLst>
</file>

<file path=ppt/tags/tag8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1"/>
  <p:tag name="KSO_WM_UNIT_ID" val="diagram20200560_1*i*31"/>
  <p:tag name="KSO_WM_TEMPLATE_CATEGORY" val="diagram"/>
  <p:tag name="KSO_WM_TEMPLATE_INDEX" val="20200560"/>
  <p:tag name="KSO_WM_UNIT_LAYERLEVEL" val="1"/>
  <p:tag name="KSO_WM_TAG_VERSION" val="1.0"/>
  <p:tag name="KSO_WM_BEAUTIFY_FLAG" val="#wm#"/>
  <p:tag name="KSO_WM_DIAGRAM_GROUP_CODE" val="ζ1-1"/>
  <p:tag name="KSO_WM_UNIT_FILL_FORE_SCHEMECOLOR_INDEX" val="14"/>
  <p:tag name="KSO_WM_UNIT_FILL_TYPE" val="1"/>
  <p:tag name="KSO_WM_UNIT_TEXT_FILL_FORE_SCHEMECOLOR_INDEX" val="2"/>
  <p:tag name="KSO_WM_UNIT_TEXT_FILL_TYPE" val="1"/>
  <p:tag name="KSO_WM_UNIT_USESOURCEFORMAT_APPLY" val="1"/>
</p:tagLst>
</file>

<file path=ppt/tags/tag8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2"/>
  <p:tag name="KSO_WM_UNIT_ID" val="diagram20200560_1*i*32"/>
  <p:tag name="KSO_WM_TEMPLATE_CATEGORY" val="diagram"/>
  <p:tag name="KSO_WM_TEMPLATE_INDEX" val="20200560"/>
  <p:tag name="KSO_WM_UNIT_LAYERLEVEL" val="1"/>
  <p:tag name="KSO_WM_TAG_VERSION" val="1.0"/>
  <p:tag name="KSO_WM_BEAUTIFY_FLAG" val="#wm#"/>
  <p:tag name="KSO_WM_DIAGRAM_GROUP_CODE" val="ζ1-1"/>
  <p:tag name="KSO_WM_UNIT_FILL_FORE_SCHEMECOLOR_INDEX" val="14"/>
  <p:tag name="KSO_WM_UNIT_FILL_TYPE" val="1"/>
  <p:tag name="KSO_WM_UNIT_TEXT_FILL_FORE_SCHEMECOLOR_INDEX" val="2"/>
  <p:tag name="KSO_WM_UNIT_TEXT_FILL_TYPE" val="1"/>
  <p:tag name="KSO_WM_UNIT_USESOURCEFORMAT_APPLY" val="1"/>
</p:tagLst>
</file>

<file path=ppt/tags/tag84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TYPE" val="i"/>
  <p:tag name="KSO_WM_UNIT_INDEX" val="1"/>
  <p:tag name="KSO_WM_UNIT_ID" val="crop20201173_1*i*1"/>
  <p:tag name="KSO_WM_TEMPLATE_CATEGORY" val="crop"/>
  <p:tag name="KSO_WM_TEMPLATE_INDEX" val="20201173"/>
  <p:tag name="KSO_WM_UNIT_LAYERLEVEL" val="1"/>
  <p:tag name="KSO_WM_TAG_VERSION" val="1.0"/>
  <p:tag name="KSO_WM_BEAUTIFY_FLAG" val="#wm#"/>
</p:tagLst>
</file>

<file path=ppt/tags/tag845.xml><?xml version="1.0" encoding="utf-8"?>
<p:tagLst xmlns:p="http://schemas.openxmlformats.org/presentationml/2006/main">
  <p:tag name="KSO_WM_UNIT_DIAGRAM_MODELTYPE" val="creativeCrop"/>
  <p:tag name="KSO_WM_UNIT_VALUE" val="1062*915"/>
  <p:tag name="KSO_WM_UNIT_HIGHLIGHT" val="0"/>
  <p:tag name="KSO_WM_UNIT_COMPATIBLE" val="0"/>
  <p:tag name="KSO_WM_UNIT_DIAGRAM_ISNUMVISUAL" val="0"/>
  <p:tag name="KSO_WM_UNIT_DIAGRAM_ISREFERUNIT" val="0"/>
  <p:tag name="KSO_WM_DIAGRAM_GROUP_CODE" val="11"/>
  <p:tag name="KSO_WM_UNIT_TYPE" val="ζ_h_d"/>
  <p:tag name="KSO_WM_UNIT_INDEX" val="1_1_1"/>
  <p:tag name="KSO_WM_UNIT_ID" val="crop20201173_1*ζ_h_d*1_1_1"/>
  <p:tag name="KSO_WM_TEMPLATE_CATEGORY" val="crop"/>
  <p:tag name="KSO_WM_TEMPLATE_INDEX" val="20201173"/>
  <p:tag name="KSO_WM_UNIT_LAYERLEVEL" val="1_1_1"/>
  <p:tag name="KSO_WM_TAG_VERSION" val="1.0"/>
  <p:tag name="KSO_WM_BEAUTIFY_FLAG" val="#wm#"/>
  <p:tag name="KSO_WM_CREATIVE_CROP_ORG_LEFT" val="273.54"/>
  <p:tag name="KSO_WM_CREATIVE_CROP_ORG_TOP" val="-12.4119"/>
  <p:tag name="KSO_WM_CREATIVE_CROP_ORG_WIDTH" val="728.179"/>
  <p:tag name="KSO_WM_CREATIVE_CROP_ORG_HEIGHT" val="546.173"/>
  <p:tag name="KSO_WM_CREATIVE_CROP_SHAPE_LEFT" val="494.301"/>
  <p:tag name="KSO_WM_CREATIVE_CROP_SHAPE_TOP" val="94.3765"/>
  <p:tag name="KSO_WM_CREATIVE_CROP_SHAPE_WIDTH" val="286.684"/>
  <p:tag name="KSO_WM_CREATIVE_CROP_SHAPE_HEIGHT" val="332.568"/>
</p:tagLst>
</file>

<file path=ppt/tags/tag846.xml><?xml version="1.0" encoding="utf-8"?>
<p:tagLst xmlns:p="http://schemas.openxmlformats.org/presentationml/2006/main">
  <p:tag name="KSO_WM_UNIT_DIAGRAM_MODELTYPE" val="creativeCrop"/>
  <p:tag name="KSO_WM_UNIT_VALUE" val="1475*1209"/>
  <p:tag name="KSO_WM_UNIT_HIGHLIGHT" val="0"/>
  <p:tag name="KSO_WM_UNIT_COMPATIBLE" val="0"/>
  <p:tag name="KSO_WM_UNIT_DIAGRAM_ISNUMVISUAL" val="0"/>
  <p:tag name="KSO_WM_UNIT_DIAGRAM_ISREFERUNIT" val="0"/>
  <p:tag name="KSO_WM_DIAGRAM_GROUP_CODE" val="11"/>
  <p:tag name="KSO_WM_UNIT_TYPE" val="ζ_h_d"/>
  <p:tag name="KSO_WM_UNIT_INDEX" val="1_1_2"/>
  <p:tag name="KSO_WM_UNIT_ID" val="crop20201173_1*ζ_h_d*1_1_2"/>
  <p:tag name="KSO_WM_TEMPLATE_CATEGORY" val="crop"/>
  <p:tag name="KSO_WM_TEMPLATE_INDEX" val="20201173"/>
  <p:tag name="KSO_WM_UNIT_LAYERLEVEL" val="1_1_1"/>
  <p:tag name="KSO_WM_TAG_VERSION" val="1.0"/>
  <p:tag name="KSO_WM_BEAUTIFY_FLAG" val="#wm#"/>
  <p:tag name="KSO_WM_CREATIVE_CROP_ORG_LEFT" val="273.54"/>
  <p:tag name="KSO_WM_CREATIVE_CROP_ORG_TOP" val="-12.4119"/>
  <p:tag name="KSO_WM_CREATIVE_CROP_ORG_WIDTH" val="728.179"/>
  <p:tag name="KSO_WM_CREATIVE_CROP_ORG_HEIGHT" val="546.173"/>
  <p:tag name="KSO_WM_CREATIVE_CROP_SHAPE_LEFT" val="402.256"/>
  <p:tag name="KSO_WM_CREATIVE_CROP_SHAPE_TOP" val="-12.412"/>
  <p:tag name="KSO_WM_CREATIVE_CROP_SHAPE_WIDTH" val="378.718"/>
  <p:tag name="KSO_WM_CREATIVE_CROP_SHAPE_HEIGHT" val="462.216"/>
</p:tagLst>
</file>

<file path=ppt/tags/tag847.xml><?xml version="1.0" encoding="utf-8"?>
<p:tagLst xmlns:p="http://schemas.openxmlformats.org/presentationml/2006/main">
  <p:tag name="KSO_WM_UNIT_DIAGRAM_MODELTYPE" val="creativeCrop"/>
  <p:tag name="KSO_WM_UNIT_VALUE" val="603*520"/>
  <p:tag name="KSO_WM_UNIT_HIGHLIGHT" val="0"/>
  <p:tag name="KSO_WM_UNIT_COMPATIBLE" val="0"/>
  <p:tag name="KSO_WM_UNIT_DIAGRAM_ISNUMVISUAL" val="0"/>
  <p:tag name="KSO_WM_UNIT_DIAGRAM_ISREFERUNIT" val="0"/>
  <p:tag name="KSO_WM_DIAGRAM_GROUP_CODE" val="11"/>
  <p:tag name="KSO_WM_UNIT_TYPE" val="ζ_h_d"/>
  <p:tag name="KSO_WM_UNIT_INDEX" val="1_1_3"/>
  <p:tag name="KSO_WM_UNIT_ID" val="crop20201173_1*ζ_h_d*1_1_3"/>
  <p:tag name="KSO_WM_TEMPLATE_CATEGORY" val="crop"/>
  <p:tag name="KSO_WM_TEMPLATE_INDEX" val="20201173"/>
  <p:tag name="KSO_WM_UNIT_LAYERLEVEL" val="1_1_1"/>
  <p:tag name="KSO_WM_TAG_VERSION" val="1.0"/>
  <p:tag name="KSO_WM_BEAUTIFY_FLAG" val="#wm#"/>
  <p:tag name="KSO_WM_CREATIVE_CROP_ORG_LEFT" val="273.54"/>
  <p:tag name="KSO_WM_CREATIVE_CROP_ORG_TOP" val="-12.4119"/>
  <p:tag name="KSO_WM_CREATIVE_CROP_ORG_WIDTH" val="728.179"/>
  <p:tag name="KSO_WM_CREATIVE_CROP_ORG_HEIGHT" val="546.173"/>
  <p:tag name="KSO_WM_CREATIVE_CROP_SHAPE_LEFT" val="556.226"/>
  <p:tag name="KSO_WM_CREATIVE_CROP_SHAPE_TOP" val="166.185"/>
  <p:tag name="KSO_WM_CREATIVE_CROP_SHAPE_WIDTH" val="162.833"/>
  <p:tag name="KSO_WM_CREATIVE_CROP_SHAPE_HEIGHT" val="188.895"/>
</p:tagLst>
</file>

<file path=ppt/tags/tag848.xml><?xml version="1.0" encoding="utf-8"?>
<p:tagLst xmlns:p="http://schemas.openxmlformats.org/presentationml/2006/main">
  <p:tag name="KSO_WM_UNIT_DIAGRAM_MODELTYPE" val="creativeCrop"/>
  <p:tag name="KSO_WM_UNIT_VALUE" val="1475*1209"/>
  <p:tag name="KSO_WM_UNIT_HIGHLIGHT" val="0"/>
  <p:tag name="KSO_WM_UNIT_COMPATIBLE" val="0"/>
  <p:tag name="KSO_WM_UNIT_DIAGRAM_ISNUMVISUAL" val="0"/>
  <p:tag name="KSO_WM_UNIT_DIAGRAM_ISREFERUNIT" val="0"/>
  <p:tag name="KSO_WM_DIAGRAM_GROUP_CODE" val="11"/>
  <p:tag name="KSO_WM_UNIT_TYPE" val="ζ_h_d"/>
  <p:tag name="KSO_WM_UNIT_INDEX" val="1_1_4"/>
  <p:tag name="KSO_WM_UNIT_ID" val="crop20201173_1*ζ_h_d*1_1_4"/>
  <p:tag name="KSO_WM_TEMPLATE_CATEGORY" val="crop"/>
  <p:tag name="KSO_WM_TEMPLATE_INDEX" val="20201173"/>
  <p:tag name="KSO_WM_UNIT_LAYERLEVEL" val="1_1_1"/>
  <p:tag name="KSO_WM_TAG_VERSION" val="1.0"/>
  <p:tag name="KSO_WM_BEAUTIFY_FLAG" val="#wm#"/>
  <p:tag name="KSO_WM_CREATIVE_CROP_ORG_LEFT" val="273.54"/>
  <p:tag name="KSO_WM_CREATIVE_CROP_ORG_TOP" val="-12.4119"/>
  <p:tag name="KSO_WM_CREATIVE_CROP_ORG_WIDTH" val="728.179"/>
  <p:tag name="KSO_WM_CREATIVE_CROP_ORG_HEIGHT" val="546.173"/>
  <p:tag name="KSO_WM_CREATIVE_CROP_SHAPE_LEFT" val="494.274"/>
  <p:tag name="KSO_WM_CREATIVE_CROP_SHAPE_TOP" val="71.5448"/>
  <p:tag name="KSO_WM_CREATIVE_CROP_SHAPE_WIDTH" val="378.73"/>
  <p:tag name="KSO_WM_CREATIVE_CROP_SHAPE_HEIGHT" val="462.216"/>
</p:tagLst>
</file>

<file path=ppt/tags/tag849.xml><?xml version="1.0" encoding="utf-8"?>
<p:tagLst xmlns:p="http://schemas.openxmlformats.org/presentationml/2006/main">
  <p:tag name="KSO_WM_BEAUTIFY_FLAG" val="#wm#"/>
  <p:tag name="KSO_WM_TEMPLATE_CATEGORY" val="diagram"/>
  <p:tag name="KSO_WM_TEMPLATE_INDEX" val="20200560"/>
  <p:tag name="KSO_WM_SLIDE_ID" val="diagram20200560_1"/>
  <p:tag name="KSO_WM_TEMPLATE_SUBCATEGORY" val="5"/>
  <p:tag name="KSO_WM_SLIDE_TYPE" val="text"/>
  <p:tag name="KSO_WM_SLIDE_SUBTYPE" val="picTxt"/>
  <p:tag name="KSO_WM_SLIDE_ITEM_CNT" val="1"/>
  <p:tag name="KSO_WM_SLIDE_INDEX" val="1"/>
  <p:tag name="KSO_WM_SLIDE_SIZE" val="728.089*240.387"/>
  <p:tag name="KSO_WM_SLIDE_POSITION" val="273.591*140.448"/>
  <p:tag name="KSO_WM_TAG_VERSION" val="1.0"/>
  <p:tag name="KSO_WM_SLIDE_LAYOUT" val="a_f_ζ"/>
  <p:tag name="KSO_WM_SLIDE_LAYOUT_CNT" val="1_1_1"/>
  <p:tag name="KSO_WM_DIAGRAM_GROUP_CODE" val="ζ1-1"/>
  <p:tag name="KSO_WM_SLIDE_DIAGTYPE" val="ζ"/>
</p:tagLst>
</file>

<file path=ppt/tags/tag8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3"/>
  <p:tag name="KSO_WM_UNIT_ID" val="diagram20198936_7*i*3"/>
  <p:tag name="KSO_WM_TEMPLATE_CATEGORY" val="diagram"/>
  <p:tag name="KSO_WM_TEMPLATE_INDEX" val="20198936"/>
  <p:tag name="KSO_WM_UNIT_LAYERLEVEL" val="1"/>
  <p:tag name="KSO_WM_TAG_VERSION" val="1.0"/>
  <p:tag name="KSO_WM_BEAUTIFY_FLAG" val="#wm#"/>
  <p:tag name="PA" val="v5.2.8"/>
  <p:tag name="KSO_WM_UNIT_LINE_FORE_SCHEMECOLOR_INDEX" val="14"/>
  <p:tag name="KSO_WM_UNIT_LINE_FILL_TYPE" val="2"/>
  <p:tag name="KSO_WM_UNIT_USESOURCEFORMAT_APPLY" val="1"/>
</p:tagLst>
</file>

<file path=ppt/tags/tag850.xml><?xml version="1.0" encoding="utf-8"?>
<p:tagLst xmlns:p="http://schemas.openxmlformats.org/presentationml/2006/main">
  <p:tag name="KSO_WM_UNIT_ISCONTENTSTITLE" val="0"/>
  <p:tag name="KSO_WM_UNIT_PRESET_TEXT" val="单击此处&#13;添加大标题内容"/>
  <p:tag name="KSO_WM_UNIT_NOCLEAR" val="0"/>
  <p:tag name="KSO_WM_UNIT_VALUE" val="18"/>
  <p:tag name="KSO_WM_UNIT_HIGHLIGHT" val="0"/>
  <p:tag name="KSO_WM_UNIT_COMPATIBLE" val="0"/>
  <p:tag name="KSO_WM_UNIT_DIAGRAM_ISNUMVISUAL" val="0"/>
  <p:tag name="KSO_WM_UNIT_DIAGRAM_ISREFERUNIT" val="0"/>
  <p:tag name="KSO_WM_UNIT_TYPE" val="a"/>
  <p:tag name="KSO_WM_UNIT_INDEX" val="1"/>
  <p:tag name="KSO_WM_UNIT_ID" val="diagram20200560_1*a*1"/>
  <p:tag name="KSO_WM_TEMPLATE_CATEGORY" val="diagram"/>
  <p:tag name="KSO_WM_TEMPLATE_INDEX" val="20200560"/>
  <p:tag name="KSO_WM_UNIT_LAYERLEVEL" val="1"/>
  <p:tag name="KSO_WM_TAG_VERSION" val="1.0"/>
  <p:tag name="KSO_WM_BEAUTIFY_FLAG" val="#wm#"/>
  <p:tag name="KSO_WM_DIAGRAM_GROUP_CODE" val="ζ1-1"/>
  <p:tag name="KSO_WM_UNIT_TEXT_FILL_FORE_SCHEMECOLOR_INDEX" val="13"/>
  <p:tag name="KSO_WM_UNIT_TEXT_FILL_TYPE" val="1"/>
  <p:tag name="KSO_WM_UNIT_USESOURCEFORMAT_APPLY" val="1"/>
</p:tagLst>
</file>

<file path=ppt/tags/tag851.xml><?xml version="1.0" encoding="utf-8"?>
<p:tagLst xmlns:p="http://schemas.openxmlformats.org/presentationml/2006/main">
  <p:tag name="KSO_WM_UNIT_PRESET_TEXT" val="点击此处添加正文，文字是您思想的提炼，为了最终演示发布的良好效果，请尽量言简意赅的阐述观点。"/>
  <p:tag name="KSO_WM_UNIT_NOCLEAR" val="0"/>
  <p:tag name="KSO_WM_UNIT_VALUE" val="54"/>
  <p:tag name="KSO_WM_UNIT_HIGHLIGHT" val="0"/>
  <p:tag name="KSO_WM_UNIT_COMPATIBLE" val="0"/>
  <p:tag name="KSO_WM_UNIT_DIAGRAM_ISNUMVISUAL" val="0"/>
  <p:tag name="KSO_WM_UNIT_DIAGRAM_ISREFERUNIT" val="0"/>
  <p:tag name="KSO_WM_UNIT_TYPE" val="f"/>
  <p:tag name="KSO_WM_UNIT_INDEX" val="1"/>
  <p:tag name="KSO_WM_UNIT_ID" val="diagram20200560_1*f*1"/>
  <p:tag name="KSO_WM_TEMPLATE_CATEGORY" val="diagram"/>
  <p:tag name="KSO_WM_TEMPLATE_INDEX" val="20200560"/>
  <p:tag name="KSO_WM_UNIT_LAYERLEVEL" val="1"/>
  <p:tag name="KSO_WM_TAG_VERSION" val="1.0"/>
  <p:tag name="KSO_WM_BEAUTIFY_FLAG" val="#wm#"/>
  <p:tag name="KSO_WM_DIAGRAM_GROUP_CODE" val="ζ1-1"/>
  <p:tag name="KSO_WM_UNIT_TEXT_FILL_FORE_SCHEMECOLOR_INDEX" val="13"/>
  <p:tag name="KSO_WM_UNIT_TEXT_FILL_TYPE" val="1"/>
  <p:tag name="KSO_WM_UNIT_USESOURCEFORMAT_APPLY" val="1"/>
</p:tagLst>
</file>

<file path=ppt/tags/tag8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0560_1*i*1"/>
  <p:tag name="KSO_WM_TEMPLATE_CATEGORY" val="diagram"/>
  <p:tag name="KSO_WM_TEMPLATE_INDEX" val="20200560"/>
  <p:tag name="KSO_WM_UNIT_LAYERLEVEL" val="1"/>
  <p:tag name="KSO_WM_TAG_VERSION" val="1.0"/>
  <p:tag name="KSO_WM_BEAUTIFY_FLAG" val="#wm#"/>
  <p:tag name="KSO_WM_DIAGRAM_GROUP_CODE" val="ζ1-1"/>
  <p:tag name="KSO_WM_UNIT_USESOURCEFORMAT_APPLY" val="1"/>
</p:tagLst>
</file>

<file path=ppt/tags/tag8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200560_1*i*12"/>
  <p:tag name="KSO_WM_TEMPLATE_CATEGORY" val="diagram"/>
  <p:tag name="KSO_WM_TEMPLATE_INDEX" val="20200560"/>
  <p:tag name="KSO_WM_UNIT_LAYERLEVEL" val="1"/>
  <p:tag name="KSO_WM_TAG_VERSION" val="1.0"/>
  <p:tag name="KSO_WM_BEAUTIFY_FLAG" val="#wm#"/>
  <p:tag name="KSO_WM_DIAGRAM_GROUP_CODE" val="ζ1-1"/>
  <p:tag name="KSO_WM_UNIT_FILL_FORE_SCHEMECOLOR_INDEX" val="14"/>
  <p:tag name="KSO_WM_UNIT_FILL_TYPE" val="1"/>
  <p:tag name="KSO_WM_UNIT_TEXT_FILL_FORE_SCHEMECOLOR_INDEX" val="2"/>
  <p:tag name="KSO_WM_UNIT_TEXT_FILL_TYPE" val="1"/>
  <p:tag name="KSO_WM_UNIT_USESOURCEFORMAT_APPLY" val="1"/>
</p:tagLst>
</file>

<file path=ppt/tags/tag8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3"/>
  <p:tag name="KSO_WM_UNIT_ID" val="diagram20200560_1*i*23"/>
  <p:tag name="KSO_WM_TEMPLATE_CATEGORY" val="diagram"/>
  <p:tag name="KSO_WM_TEMPLATE_INDEX" val="20200560"/>
  <p:tag name="KSO_WM_UNIT_LAYERLEVEL" val="1"/>
  <p:tag name="KSO_WM_TAG_VERSION" val="1.0"/>
  <p:tag name="KSO_WM_BEAUTIFY_FLAG" val="#wm#"/>
  <p:tag name="KSO_WM_DIAGRAM_GROUP_CODE" val="ζ1-1"/>
  <p:tag name="KSO_WM_UNIT_FILL_FORE_SCHEMECOLOR_INDEX" val="14"/>
  <p:tag name="KSO_WM_UNIT_FILL_TYPE" val="1"/>
  <p:tag name="KSO_WM_UNIT_TEXT_FILL_FORE_SCHEMECOLOR_INDEX" val="2"/>
  <p:tag name="KSO_WM_UNIT_TEXT_FILL_TYPE" val="1"/>
  <p:tag name="KSO_WM_UNIT_USESOURCEFORMAT_APPLY" val="1"/>
</p:tagLst>
</file>

<file path=ppt/tags/tag8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3"/>
  <p:tag name="KSO_WM_UNIT_ID" val="diagram20200560_1*i*33"/>
  <p:tag name="KSO_WM_TEMPLATE_CATEGORY" val="diagram"/>
  <p:tag name="KSO_WM_TEMPLATE_INDEX" val="20200560"/>
  <p:tag name="KSO_WM_UNIT_LAYERLEVEL" val="1"/>
  <p:tag name="KSO_WM_TAG_VERSION" val="1.0"/>
  <p:tag name="KSO_WM_BEAUTIFY_FLAG" val="#wm#"/>
  <p:tag name="KSO_WM_DIAGRAM_GROUP_CODE" val="ζ1-1"/>
  <p:tag name="KSO_WM_UNIT_FILL_FORE_SCHEMECOLOR_INDEX" val="14"/>
  <p:tag name="KSO_WM_UNIT_FILL_TYPE" val="1"/>
  <p:tag name="KSO_WM_UNIT_TEXT_FILL_FORE_SCHEMECOLOR_INDEX" val="2"/>
  <p:tag name="KSO_WM_UNIT_TEXT_FILL_TYPE" val="1"/>
  <p:tag name="KSO_WM_UNIT_USESOURCEFORMAT_APPLY" val="1"/>
</p:tagLst>
</file>

<file path=ppt/tags/tag8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4"/>
  <p:tag name="KSO_WM_UNIT_ID" val="diagram20200560_1*i*34"/>
  <p:tag name="KSO_WM_TEMPLATE_CATEGORY" val="diagram"/>
  <p:tag name="KSO_WM_TEMPLATE_INDEX" val="20200560"/>
  <p:tag name="KSO_WM_UNIT_LAYERLEVEL" val="1"/>
  <p:tag name="KSO_WM_TAG_VERSION" val="1.0"/>
  <p:tag name="KSO_WM_BEAUTIFY_FLAG" val="#wm#"/>
  <p:tag name="KSO_WM_DIAGRAM_GROUP_CODE" val="ζ1-1"/>
  <p:tag name="KSO_WM_UNIT_FILL_FORE_SCHEMECOLOR_INDEX" val="14"/>
  <p:tag name="KSO_WM_UNIT_FILL_TYPE" val="1"/>
  <p:tag name="KSO_WM_UNIT_TEXT_FILL_FORE_SCHEMECOLOR_INDEX" val="2"/>
  <p:tag name="KSO_WM_UNIT_TEXT_FILL_TYPE" val="1"/>
  <p:tag name="KSO_WM_UNIT_USESOURCEFORMAT_APPLY" val="1"/>
</p:tagLst>
</file>

<file path=ppt/tags/tag8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5"/>
  <p:tag name="KSO_WM_UNIT_ID" val="diagram20200560_1*i*35"/>
  <p:tag name="KSO_WM_TEMPLATE_CATEGORY" val="diagram"/>
  <p:tag name="KSO_WM_TEMPLATE_INDEX" val="20200560"/>
  <p:tag name="KSO_WM_UNIT_LAYERLEVEL" val="1"/>
  <p:tag name="KSO_WM_TAG_VERSION" val="1.0"/>
  <p:tag name="KSO_WM_BEAUTIFY_FLAG" val="#wm#"/>
  <p:tag name="KSO_WM_DIAGRAM_GROUP_CODE" val="ζ1-1"/>
  <p:tag name="KSO_WM_UNIT_FILL_FORE_SCHEMECOLOR_INDEX" val="14"/>
  <p:tag name="KSO_WM_UNIT_FILL_TYPE" val="1"/>
  <p:tag name="KSO_WM_UNIT_TEXT_FILL_FORE_SCHEMECOLOR_INDEX" val="2"/>
  <p:tag name="KSO_WM_UNIT_TEXT_FILL_TYPE" val="1"/>
  <p:tag name="KSO_WM_UNIT_USESOURCEFORMAT_APPLY" val="1"/>
</p:tagLst>
</file>

<file path=ppt/tags/tag8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6"/>
  <p:tag name="KSO_WM_UNIT_ID" val="diagram20200560_1*i*36"/>
  <p:tag name="KSO_WM_TEMPLATE_CATEGORY" val="diagram"/>
  <p:tag name="KSO_WM_TEMPLATE_INDEX" val="20200560"/>
  <p:tag name="KSO_WM_UNIT_LAYERLEVEL" val="1"/>
  <p:tag name="KSO_WM_TAG_VERSION" val="1.0"/>
  <p:tag name="KSO_WM_BEAUTIFY_FLAG" val="#wm#"/>
  <p:tag name="KSO_WM_DIAGRAM_GROUP_CODE" val="ζ1-1"/>
  <p:tag name="KSO_WM_UNIT_FILL_FORE_SCHEMECOLOR_INDEX" val="14"/>
  <p:tag name="KSO_WM_UNIT_FILL_TYPE" val="1"/>
  <p:tag name="KSO_WM_UNIT_TEXT_FILL_FORE_SCHEMECOLOR_INDEX" val="2"/>
  <p:tag name="KSO_WM_UNIT_TEXT_FILL_TYPE" val="1"/>
  <p:tag name="KSO_WM_UNIT_USESOURCEFORMAT_APPLY" val="1"/>
</p:tagLst>
</file>

<file path=ppt/tags/tag8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7"/>
  <p:tag name="KSO_WM_UNIT_ID" val="diagram20200560_1*i*37"/>
  <p:tag name="KSO_WM_TEMPLATE_CATEGORY" val="diagram"/>
  <p:tag name="KSO_WM_TEMPLATE_INDEX" val="20200560"/>
  <p:tag name="KSO_WM_UNIT_LAYERLEVEL" val="1"/>
  <p:tag name="KSO_WM_TAG_VERSION" val="1.0"/>
  <p:tag name="KSO_WM_BEAUTIFY_FLAG" val="#wm#"/>
  <p:tag name="KSO_WM_DIAGRAM_GROUP_CODE" val="ζ1-1"/>
  <p:tag name="KSO_WM_UNIT_FILL_FORE_SCHEMECOLOR_INDEX" val="14"/>
  <p:tag name="KSO_WM_UNIT_FILL_TYPE" val="1"/>
  <p:tag name="KSO_WM_UNIT_TEXT_FILL_FORE_SCHEMECOLOR_INDEX" val="2"/>
  <p:tag name="KSO_WM_UNIT_TEXT_FILL_TYPE" val="1"/>
  <p:tag name="KSO_WM_UNIT_USESOURCEFORMAT_APPLY" val="1"/>
</p:tagLst>
</file>

<file path=ppt/tags/tag8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4"/>
  <p:tag name="KSO_WM_UNIT_ID" val="diagram20198936_7*i*4"/>
  <p:tag name="KSO_WM_TEMPLATE_CATEGORY" val="diagram"/>
  <p:tag name="KSO_WM_TEMPLATE_INDEX" val="20198936"/>
  <p:tag name="KSO_WM_UNIT_LAYERLEVEL" val="1"/>
  <p:tag name="KSO_WM_TAG_VERSION" val="1.0"/>
  <p:tag name="KSO_WM_BEAUTIFY_FLAG" val="#wm#"/>
  <p:tag name="PA" val="v5.2.8"/>
  <p:tag name="KSO_WM_UNIT_LINE_FORE_SCHEMECOLOR_INDEX" val="14"/>
  <p:tag name="KSO_WM_UNIT_LINE_FILL_TYPE" val="2"/>
  <p:tag name="KSO_WM_UNIT_USESOURCEFORMAT_APPLY" val="1"/>
</p:tagLst>
</file>

<file path=ppt/tags/tag8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8"/>
  <p:tag name="KSO_WM_UNIT_ID" val="diagram20200560_1*i*38"/>
  <p:tag name="KSO_WM_TEMPLATE_CATEGORY" val="diagram"/>
  <p:tag name="KSO_WM_TEMPLATE_INDEX" val="20200560"/>
  <p:tag name="KSO_WM_UNIT_LAYERLEVEL" val="1"/>
  <p:tag name="KSO_WM_TAG_VERSION" val="1.0"/>
  <p:tag name="KSO_WM_BEAUTIFY_FLAG" val="#wm#"/>
  <p:tag name="KSO_WM_DIAGRAM_GROUP_CODE" val="ζ1-1"/>
  <p:tag name="KSO_WM_UNIT_FILL_FORE_SCHEMECOLOR_INDEX" val="14"/>
  <p:tag name="KSO_WM_UNIT_FILL_TYPE" val="1"/>
  <p:tag name="KSO_WM_UNIT_TEXT_FILL_FORE_SCHEMECOLOR_INDEX" val="2"/>
  <p:tag name="KSO_WM_UNIT_TEXT_FILL_TYPE" val="1"/>
  <p:tag name="KSO_WM_UNIT_USESOURCEFORMAT_APPLY" val="1"/>
</p:tagLst>
</file>

<file path=ppt/tags/tag8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560_1*i*2"/>
  <p:tag name="KSO_WM_TEMPLATE_CATEGORY" val="diagram"/>
  <p:tag name="KSO_WM_TEMPLATE_INDEX" val="20200560"/>
  <p:tag name="KSO_WM_UNIT_LAYERLEVEL" val="1"/>
  <p:tag name="KSO_WM_TAG_VERSION" val="1.0"/>
  <p:tag name="KSO_WM_BEAUTIFY_FLAG" val="#wm#"/>
  <p:tag name="KSO_WM_DIAGRAM_GROUP_CODE" val="ζ1-1"/>
  <p:tag name="KSO_WM_UNIT_FILL_FORE_SCHEMECOLOR_INDEX" val="14"/>
  <p:tag name="KSO_WM_UNIT_FILL_TYPE" val="1"/>
  <p:tag name="KSO_WM_UNIT_TEXT_FILL_FORE_SCHEMECOLOR_INDEX" val="2"/>
  <p:tag name="KSO_WM_UNIT_TEXT_FILL_TYPE" val="1"/>
  <p:tag name="KSO_WM_UNIT_USESOURCEFORMAT_APPLY" val="1"/>
</p:tagLst>
</file>

<file path=ppt/tags/tag8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0560_1*i*3"/>
  <p:tag name="KSO_WM_TEMPLATE_CATEGORY" val="diagram"/>
  <p:tag name="KSO_WM_TEMPLATE_INDEX" val="20200560"/>
  <p:tag name="KSO_WM_UNIT_LAYERLEVEL" val="1"/>
  <p:tag name="KSO_WM_TAG_VERSION" val="1.0"/>
  <p:tag name="KSO_WM_BEAUTIFY_FLAG" val="#wm#"/>
  <p:tag name="KSO_WM_DIAGRAM_GROUP_CODE" val="ζ1-1"/>
  <p:tag name="KSO_WM_UNIT_FILL_FORE_SCHEMECOLOR_INDEX" val="14"/>
  <p:tag name="KSO_WM_UNIT_FILL_TYPE" val="1"/>
  <p:tag name="KSO_WM_UNIT_TEXT_FILL_FORE_SCHEMECOLOR_INDEX" val="2"/>
  <p:tag name="KSO_WM_UNIT_TEXT_FILL_TYPE" val="1"/>
  <p:tag name="KSO_WM_UNIT_USESOURCEFORMAT_APPLY" val="1"/>
</p:tagLst>
</file>

<file path=ppt/tags/tag8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0560_1*i*4"/>
  <p:tag name="KSO_WM_TEMPLATE_CATEGORY" val="diagram"/>
  <p:tag name="KSO_WM_TEMPLATE_INDEX" val="20200560"/>
  <p:tag name="KSO_WM_UNIT_LAYERLEVEL" val="1"/>
  <p:tag name="KSO_WM_TAG_VERSION" val="1.0"/>
  <p:tag name="KSO_WM_BEAUTIFY_FLAG" val="#wm#"/>
  <p:tag name="KSO_WM_DIAGRAM_GROUP_CODE" val="ζ1-1"/>
  <p:tag name="KSO_WM_UNIT_FILL_FORE_SCHEMECOLOR_INDEX" val="14"/>
  <p:tag name="KSO_WM_UNIT_FILL_TYPE" val="1"/>
  <p:tag name="KSO_WM_UNIT_TEXT_FILL_FORE_SCHEMECOLOR_INDEX" val="2"/>
  <p:tag name="KSO_WM_UNIT_TEXT_FILL_TYPE" val="1"/>
  <p:tag name="KSO_WM_UNIT_USESOURCEFORMAT_APPLY" val="1"/>
</p:tagLst>
</file>

<file path=ppt/tags/tag8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0560_1*i*5"/>
  <p:tag name="KSO_WM_TEMPLATE_CATEGORY" val="diagram"/>
  <p:tag name="KSO_WM_TEMPLATE_INDEX" val="20200560"/>
  <p:tag name="KSO_WM_UNIT_LAYERLEVEL" val="1"/>
  <p:tag name="KSO_WM_TAG_VERSION" val="1.0"/>
  <p:tag name="KSO_WM_BEAUTIFY_FLAG" val="#wm#"/>
  <p:tag name="KSO_WM_DIAGRAM_GROUP_CODE" val="ζ1-1"/>
  <p:tag name="KSO_WM_UNIT_FILL_FORE_SCHEMECOLOR_INDEX" val="14"/>
  <p:tag name="KSO_WM_UNIT_FILL_TYPE" val="1"/>
  <p:tag name="KSO_WM_UNIT_TEXT_FILL_FORE_SCHEMECOLOR_INDEX" val="2"/>
  <p:tag name="KSO_WM_UNIT_TEXT_FILL_TYPE" val="1"/>
  <p:tag name="KSO_WM_UNIT_USESOURCEFORMAT_APPLY" val="1"/>
</p:tagLst>
</file>

<file path=ppt/tags/tag8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diagram20200560_1*i*6"/>
  <p:tag name="KSO_WM_TEMPLATE_CATEGORY" val="diagram"/>
  <p:tag name="KSO_WM_TEMPLATE_INDEX" val="20200560"/>
  <p:tag name="KSO_WM_UNIT_LAYERLEVEL" val="1"/>
  <p:tag name="KSO_WM_TAG_VERSION" val="1.0"/>
  <p:tag name="KSO_WM_BEAUTIFY_FLAG" val="#wm#"/>
  <p:tag name="KSO_WM_DIAGRAM_GROUP_CODE" val="ζ1-1"/>
  <p:tag name="KSO_WM_UNIT_FILL_FORE_SCHEMECOLOR_INDEX" val="14"/>
  <p:tag name="KSO_WM_UNIT_FILL_TYPE" val="1"/>
  <p:tag name="KSO_WM_UNIT_TEXT_FILL_FORE_SCHEMECOLOR_INDEX" val="2"/>
  <p:tag name="KSO_WM_UNIT_TEXT_FILL_TYPE" val="1"/>
  <p:tag name="KSO_WM_UNIT_USESOURCEFORMAT_APPLY" val="1"/>
</p:tagLst>
</file>

<file path=ppt/tags/tag8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diagram20200560_1*i*7"/>
  <p:tag name="KSO_WM_TEMPLATE_CATEGORY" val="diagram"/>
  <p:tag name="KSO_WM_TEMPLATE_INDEX" val="20200560"/>
  <p:tag name="KSO_WM_UNIT_LAYERLEVEL" val="1"/>
  <p:tag name="KSO_WM_TAG_VERSION" val="1.0"/>
  <p:tag name="KSO_WM_BEAUTIFY_FLAG" val="#wm#"/>
  <p:tag name="KSO_WM_DIAGRAM_GROUP_CODE" val="ζ1-1"/>
  <p:tag name="KSO_WM_UNIT_FILL_FORE_SCHEMECOLOR_INDEX" val="14"/>
  <p:tag name="KSO_WM_UNIT_FILL_TYPE" val="1"/>
  <p:tag name="KSO_WM_UNIT_TEXT_FILL_FORE_SCHEMECOLOR_INDEX" val="2"/>
  <p:tag name="KSO_WM_UNIT_TEXT_FILL_TYPE" val="1"/>
  <p:tag name="KSO_WM_UNIT_USESOURCEFORMAT_APPLY" val="1"/>
</p:tagLst>
</file>

<file path=ppt/tags/tag8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diagram20200560_1*i*8"/>
  <p:tag name="KSO_WM_TEMPLATE_CATEGORY" val="diagram"/>
  <p:tag name="KSO_WM_TEMPLATE_INDEX" val="20200560"/>
  <p:tag name="KSO_WM_UNIT_LAYERLEVEL" val="1"/>
  <p:tag name="KSO_WM_TAG_VERSION" val="1.0"/>
  <p:tag name="KSO_WM_BEAUTIFY_FLAG" val="#wm#"/>
  <p:tag name="KSO_WM_DIAGRAM_GROUP_CODE" val="ζ1-1"/>
  <p:tag name="KSO_WM_UNIT_FILL_FORE_SCHEMECOLOR_INDEX" val="14"/>
  <p:tag name="KSO_WM_UNIT_FILL_TYPE" val="1"/>
  <p:tag name="KSO_WM_UNIT_TEXT_FILL_FORE_SCHEMECOLOR_INDEX" val="2"/>
  <p:tag name="KSO_WM_UNIT_TEXT_FILL_TYPE" val="1"/>
  <p:tag name="KSO_WM_UNIT_USESOURCEFORMAT_APPLY" val="1"/>
</p:tagLst>
</file>

<file path=ppt/tags/tag8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diagram20200560_1*i*9"/>
  <p:tag name="KSO_WM_TEMPLATE_CATEGORY" val="diagram"/>
  <p:tag name="KSO_WM_TEMPLATE_INDEX" val="20200560"/>
  <p:tag name="KSO_WM_UNIT_LAYERLEVEL" val="1"/>
  <p:tag name="KSO_WM_TAG_VERSION" val="1.0"/>
  <p:tag name="KSO_WM_BEAUTIFY_FLAG" val="#wm#"/>
  <p:tag name="KSO_WM_DIAGRAM_GROUP_CODE" val="ζ1-1"/>
  <p:tag name="KSO_WM_UNIT_FILL_FORE_SCHEMECOLOR_INDEX" val="14"/>
  <p:tag name="KSO_WM_UNIT_FILL_TYPE" val="1"/>
  <p:tag name="KSO_WM_UNIT_TEXT_FILL_FORE_SCHEMECOLOR_INDEX" val="2"/>
  <p:tag name="KSO_WM_UNIT_TEXT_FILL_TYPE" val="1"/>
  <p:tag name="KSO_WM_UNIT_USESOURCEFORMAT_APPLY" val="1"/>
</p:tagLst>
</file>

<file path=ppt/tags/tag8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diagram20200560_1*i*10"/>
  <p:tag name="KSO_WM_TEMPLATE_CATEGORY" val="diagram"/>
  <p:tag name="KSO_WM_TEMPLATE_INDEX" val="20200560"/>
  <p:tag name="KSO_WM_UNIT_LAYERLEVEL" val="1"/>
  <p:tag name="KSO_WM_TAG_VERSION" val="1.0"/>
  <p:tag name="KSO_WM_BEAUTIFY_FLAG" val="#wm#"/>
  <p:tag name="KSO_WM_DIAGRAM_GROUP_CODE" val="ζ1-1"/>
  <p:tag name="KSO_WM_UNIT_FILL_FORE_SCHEMECOLOR_INDEX" val="14"/>
  <p:tag name="KSO_WM_UNIT_FILL_TYPE" val="1"/>
  <p:tag name="KSO_WM_UNIT_TEXT_FILL_FORE_SCHEMECOLOR_INDEX" val="2"/>
  <p:tag name="KSO_WM_UNIT_TEXT_FILL_TYPE" val="1"/>
  <p:tag name="KSO_WM_UNIT_USESOURCEFORMAT_APPLY" val="1"/>
</p:tagLst>
</file>

<file path=ppt/tags/tag87.xml><?xml version="1.0" encoding="utf-8"?>
<p:tagLst xmlns:p="http://schemas.openxmlformats.org/presentationml/2006/main">
  <p:tag name="KSO_WM_UNIT_DIAGRAM_MODELTYPE" val="stripeEnum"/>
  <p:tag name="KSO_WM_UNIT_NOCLEAR" val="0"/>
  <p:tag name="KSO_WM_UNIT_VALUE" val="11"/>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198936_7*l_h_f*1_1_1"/>
  <p:tag name="KSO_WM_TEMPLATE_CATEGORY" val="diagram"/>
  <p:tag name="KSO_WM_TEMPLATE_INDEX" val="20198936"/>
  <p:tag name="KSO_WM_UNIT_LAYERLEVEL" val="1_1_1"/>
  <p:tag name="KSO_WM_TAG_VERSION" val="1.0"/>
  <p:tag name="KSO_WM_BEAUTIFY_FLAG" val="#wm#"/>
  <p:tag name="KSO_WM_UNIT_PRESET_TEXT" val="单击此处添加文本"/>
  <p:tag name="PA" val="v5.2.8"/>
  <p:tag name="KSO_WM_UNIT_USESOURCEFORMAT_APPLY" val="1"/>
</p:tagLst>
</file>

<file path=ppt/tags/tag8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1"/>
  <p:tag name="KSO_WM_UNIT_ID" val="diagram20200560_1*i*11"/>
  <p:tag name="KSO_WM_TEMPLATE_CATEGORY" val="diagram"/>
  <p:tag name="KSO_WM_TEMPLATE_INDEX" val="20200560"/>
  <p:tag name="KSO_WM_UNIT_LAYERLEVEL" val="1"/>
  <p:tag name="KSO_WM_TAG_VERSION" val="1.0"/>
  <p:tag name="KSO_WM_BEAUTIFY_FLAG" val="#wm#"/>
  <p:tag name="KSO_WM_DIAGRAM_GROUP_CODE" val="ζ1-1"/>
  <p:tag name="KSO_WM_UNIT_FILL_FORE_SCHEMECOLOR_INDEX" val="14"/>
  <p:tag name="KSO_WM_UNIT_FILL_TYPE" val="1"/>
  <p:tag name="KSO_WM_UNIT_TEXT_FILL_FORE_SCHEMECOLOR_INDEX" val="2"/>
  <p:tag name="KSO_WM_UNIT_TEXT_FILL_TYPE" val="1"/>
  <p:tag name="KSO_WM_UNIT_USESOURCEFORMAT_APPLY" val="1"/>
</p:tagLst>
</file>

<file path=ppt/tags/tag8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0560_1*i*13"/>
  <p:tag name="KSO_WM_TEMPLATE_CATEGORY" val="diagram"/>
  <p:tag name="KSO_WM_TEMPLATE_INDEX" val="20200560"/>
  <p:tag name="KSO_WM_UNIT_LAYERLEVEL" val="1"/>
  <p:tag name="KSO_WM_TAG_VERSION" val="1.0"/>
  <p:tag name="KSO_WM_BEAUTIFY_FLAG" val="#wm#"/>
  <p:tag name="KSO_WM_DIAGRAM_GROUP_CODE" val="ζ1-1"/>
  <p:tag name="KSO_WM_UNIT_USESOURCEFORMAT_APPLY" val="1"/>
</p:tagLst>
</file>

<file path=ppt/tags/tag8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200560_1*i*14"/>
  <p:tag name="KSO_WM_TEMPLATE_CATEGORY" val="diagram"/>
  <p:tag name="KSO_WM_TEMPLATE_INDEX" val="20200560"/>
  <p:tag name="KSO_WM_UNIT_LAYERLEVEL" val="1"/>
  <p:tag name="KSO_WM_TAG_VERSION" val="1.0"/>
  <p:tag name="KSO_WM_BEAUTIFY_FLAG" val="#wm#"/>
  <p:tag name="KSO_WM_DIAGRAM_GROUP_CODE" val="ζ1-1"/>
  <p:tag name="KSO_WM_UNIT_FILL_FORE_SCHEMECOLOR_INDEX" val="14"/>
  <p:tag name="KSO_WM_UNIT_FILL_TYPE" val="1"/>
  <p:tag name="KSO_WM_UNIT_TEXT_FILL_FORE_SCHEMECOLOR_INDEX" val="2"/>
  <p:tag name="KSO_WM_UNIT_TEXT_FILL_TYPE" val="1"/>
  <p:tag name="KSO_WM_UNIT_USESOURCEFORMAT_APPLY" val="1"/>
</p:tagLst>
</file>

<file path=ppt/tags/tag8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5"/>
  <p:tag name="KSO_WM_UNIT_ID" val="diagram20200560_1*i*15"/>
  <p:tag name="KSO_WM_TEMPLATE_CATEGORY" val="diagram"/>
  <p:tag name="KSO_WM_TEMPLATE_INDEX" val="20200560"/>
  <p:tag name="KSO_WM_UNIT_LAYERLEVEL" val="1"/>
  <p:tag name="KSO_WM_TAG_VERSION" val="1.0"/>
  <p:tag name="KSO_WM_BEAUTIFY_FLAG" val="#wm#"/>
  <p:tag name="KSO_WM_DIAGRAM_GROUP_CODE" val="ζ1-1"/>
  <p:tag name="KSO_WM_UNIT_FILL_FORE_SCHEMECOLOR_INDEX" val="14"/>
  <p:tag name="KSO_WM_UNIT_FILL_TYPE" val="1"/>
  <p:tag name="KSO_WM_UNIT_TEXT_FILL_FORE_SCHEMECOLOR_INDEX" val="2"/>
  <p:tag name="KSO_WM_UNIT_TEXT_FILL_TYPE" val="1"/>
  <p:tag name="KSO_WM_UNIT_USESOURCEFORMAT_APPLY" val="1"/>
</p:tagLst>
</file>

<file path=ppt/tags/tag8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6"/>
  <p:tag name="KSO_WM_UNIT_ID" val="diagram20200560_1*i*16"/>
  <p:tag name="KSO_WM_TEMPLATE_CATEGORY" val="diagram"/>
  <p:tag name="KSO_WM_TEMPLATE_INDEX" val="20200560"/>
  <p:tag name="KSO_WM_UNIT_LAYERLEVEL" val="1"/>
  <p:tag name="KSO_WM_TAG_VERSION" val="1.0"/>
  <p:tag name="KSO_WM_BEAUTIFY_FLAG" val="#wm#"/>
  <p:tag name="KSO_WM_DIAGRAM_GROUP_CODE" val="ζ1-1"/>
  <p:tag name="KSO_WM_UNIT_FILL_FORE_SCHEMECOLOR_INDEX" val="14"/>
  <p:tag name="KSO_WM_UNIT_FILL_TYPE" val="1"/>
  <p:tag name="KSO_WM_UNIT_TEXT_FILL_FORE_SCHEMECOLOR_INDEX" val="2"/>
  <p:tag name="KSO_WM_UNIT_TEXT_FILL_TYPE" val="1"/>
  <p:tag name="KSO_WM_UNIT_USESOURCEFORMAT_APPLY" val="1"/>
</p:tagLst>
</file>

<file path=ppt/tags/tag8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7"/>
  <p:tag name="KSO_WM_UNIT_ID" val="diagram20200560_1*i*17"/>
  <p:tag name="KSO_WM_TEMPLATE_CATEGORY" val="diagram"/>
  <p:tag name="KSO_WM_TEMPLATE_INDEX" val="20200560"/>
  <p:tag name="KSO_WM_UNIT_LAYERLEVEL" val="1"/>
  <p:tag name="KSO_WM_TAG_VERSION" val="1.0"/>
  <p:tag name="KSO_WM_BEAUTIFY_FLAG" val="#wm#"/>
  <p:tag name="KSO_WM_DIAGRAM_GROUP_CODE" val="ζ1-1"/>
  <p:tag name="KSO_WM_UNIT_FILL_FORE_SCHEMECOLOR_INDEX" val="14"/>
  <p:tag name="KSO_WM_UNIT_FILL_TYPE" val="1"/>
  <p:tag name="KSO_WM_UNIT_TEXT_FILL_FORE_SCHEMECOLOR_INDEX" val="2"/>
  <p:tag name="KSO_WM_UNIT_TEXT_FILL_TYPE" val="1"/>
  <p:tag name="KSO_WM_UNIT_USESOURCEFORMAT_APPLY" val="1"/>
</p:tagLst>
</file>

<file path=ppt/tags/tag8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8"/>
  <p:tag name="KSO_WM_UNIT_ID" val="diagram20200560_1*i*18"/>
  <p:tag name="KSO_WM_TEMPLATE_CATEGORY" val="diagram"/>
  <p:tag name="KSO_WM_TEMPLATE_INDEX" val="20200560"/>
  <p:tag name="KSO_WM_UNIT_LAYERLEVEL" val="1"/>
  <p:tag name="KSO_WM_TAG_VERSION" val="1.0"/>
  <p:tag name="KSO_WM_BEAUTIFY_FLAG" val="#wm#"/>
  <p:tag name="KSO_WM_DIAGRAM_GROUP_CODE" val="ζ1-1"/>
  <p:tag name="KSO_WM_UNIT_FILL_FORE_SCHEMECOLOR_INDEX" val="14"/>
  <p:tag name="KSO_WM_UNIT_FILL_TYPE" val="1"/>
  <p:tag name="KSO_WM_UNIT_TEXT_FILL_FORE_SCHEMECOLOR_INDEX" val="2"/>
  <p:tag name="KSO_WM_UNIT_TEXT_FILL_TYPE" val="1"/>
  <p:tag name="KSO_WM_UNIT_USESOURCEFORMAT_APPLY" val="1"/>
</p:tagLst>
</file>

<file path=ppt/tags/tag8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9"/>
  <p:tag name="KSO_WM_UNIT_ID" val="diagram20200560_1*i*19"/>
  <p:tag name="KSO_WM_TEMPLATE_CATEGORY" val="diagram"/>
  <p:tag name="KSO_WM_TEMPLATE_INDEX" val="20200560"/>
  <p:tag name="KSO_WM_UNIT_LAYERLEVEL" val="1"/>
  <p:tag name="KSO_WM_TAG_VERSION" val="1.0"/>
  <p:tag name="KSO_WM_BEAUTIFY_FLAG" val="#wm#"/>
  <p:tag name="KSO_WM_DIAGRAM_GROUP_CODE" val="ζ1-1"/>
  <p:tag name="KSO_WM_UNIT_FILL_FORE_SCHEMECOLOR_INDEX" val="14"/>
  <p:tag name="KSO_WM_UNIT_FILL_TYPE" val="1"/>
  <p:tag name="KSO_WM_UNIT_TEXT_FILL_FORE_SCHEMECOLOR_INDEX" val="2"/>
  <p:tag name="KSO_WM_UNIT_TEXT_FILL_TYPE" val="1"/>
  <p:tag name="KSO_WM_UNIT_USESOURCEFORMAT_APPLY" val="1"/>
</p:tagLst>
</file>

<file path=ppt/tags/tag8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0"/>
  <p:tag name="KSO_WM_UNIT_ID" val="diagram20200560_1*i*20"/>
  <p:tag name="KSO_WM_TEMPLATE_CATEGORY" val="diagram"/>
  <p:tag name="KSO_WM_TEMPLATE_INDEX" val="20200560"/>
  <p:tag name="KSO_WM_UNIT_LAYERLEVEL" val="1"/>
  <p:tag name="KSO_WM_TAG_VERSION" val="1.0"/>
  <p:tag name="KSO_WM_BEAUTIFY_FLAG" val="#wm#"/>
  <p:tag name="KSO_WM_DIAGRAM_GROUP_CODE" val="ζ1-1"/>
  <p:tag name="KSO_WM_UNIT_FILL_FORE_SCHEMECOLOR_INDEX" val="14"/>
  <p:tag name="KSO_WM_UNIT_FILL_TYPE" val="1"/>
  <p:tag name="KSO_WM_UNIT_TEXT_FILL_FORE_SCHEMECOLOR_INDEX" val="2"/>
  <p:tag name="KSO_WM_UNIT_TEXT_FILL_TYPE" val="1"/>
  <p:tag name="KSO_WM_UNIT_USESOURCEFORMAT_APPLY" val="1"/>
</p:tagLst>
</file>

<file path=ppt/tags/tag8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1"/>
  <p:tag name="KSO_WM_UNIT_ID" val="diagram20200560_1*i*21"/>
  <p:tag name="KSO_WM_TEMPLATE_CATEGORY" val="diagram"/>
  <p:tag name="KSO_WM_TEMPLATE_INDEX" val="20200560"/>
  <p:tag name="KSO_WM_UNIT_LAYERLEVEL" val="1"/>
  <p:tag name="KSO_WM_TAG_VERSION" val="1.0"/>
  <p:tag name="KSO_WM_BEAUTIFY_FLAG" val="#wm#"/>
  <p:tag name="KSO_WM_DIAGRAM_GROUP_CODE" val="ζ1-1"/>
  <p:tag name="KSO_WM_UNIT_FILL_FORE_SCHEMECOLOR_INDEX" val="14"/>
  <p:tag name="KSO_WM_UNIT_FILL_TYPE" val="1"/>
  <p:tag name="KSO_WM_UNIT_TEXT_FILL_FORE_SCHEMECOLOR_INDEX" val="2"/>
  <p:tag name="KSO_WM_UNIT_TEXT_FILL_TYPE" val="1"/>
  <p:tag name="KSO_WM_UNIT_USESOURCEFORMAT_APPLY" val="1"/>
</p:tagLst>
</file>

<file path=ppt/tags/tag88.xml><?xml version="1.0" encoding="utf-8"?>
<p:tagLst xmlns:p="http://schemas.openxmlformats.org/presentationml/2006/main">
  <p:tag name="KSO_WM_UNIT_DIAGRAM_MODELTYPE" val="stripeEnum"/>
  <p:tag name="KSO_WM_UNIT_NOCLEAR" val="0"/>
  <p:tag name="KSO_WM_UNIT_VALUE" val="11"/>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198936_7*l_h_f*1_3_1"/>
  <p:tag name="KSO_WM_TEMPLATE_CATEGORY" val="diagram"/>
  <p:tag name="KSO_WM_TEMPLATE_INDEX" val="20198936"/>
  <p:tag name="KSO_WM_UNIT_LAYERLEVEL" val="1_1_1"/>
  <p:tag name="KSO_WM_TAG_VERSION" val="1.0"/>
  <p:tag name="KSO_WM_BEAUTIFY_FLAG" val="#wm#"/>
  <p:tag name="KSO_WM_UNIT_PRESET_TEXT" val="单击此处添加文本"/>
  <p:tag name="PA" val="v5.2.8"/>
  <p:tag name="KSO_WM_UNIT_USESOURCEFORMAT_APPLY" val="1"/>
</p:tagLst>
</file>

<file path=ppt/tags/tag8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2"/>
  <p:tag name="KSO_WM_UNIT_ID" val="diagram20200560_1*i*22"/>
  <p:tag name="KSO_WM_TEMPLATE_CATEGORY" val="diagram"/>
  <p:tag name="KSO_WM_TEMPLATE_INDEX" val="20200560"/>
  <p:tag name="KSO_WM_UNIT_LAYERLEVEL" val="1"/>
  <p:tag name="KSO_WM_TAG_VERSION" val="1.0"/>
  <p:tag name="KSO_WM_BEAUTIFY_FLAG" val="#wm#"/>
  <p:tag name="KSO_WM_DIAGRAM_GROUP_CODE" val="ζ1-1"/>
  <p:tag name="KSO_WM_UNIT_FILL_FORE_SCHEMECOLOR_INDEX" val="14"/>
  <p:tag name="KSO_WM_UNIT_FILL_TYPE" val="1"/>
  <p:tag name="KSO_WM_UNIT_TEXT_FILL_FORE_SCHEMECOLOR_INDEX" val="2"/>
  <p:tag name="KSO_WM_UNIT_TEXT_FILL_TYPE" val="1"/>
  <p:tag name="KSO_WM_UNIT_USESOURCEFORMAT_APPLY" val="1"/>
</p:tagLst>
</file>

<file path=ppt/tags/tag8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4"/>
  <p:tag name="KSO_WM_UNIT_ID" val="diagram20200560_1*i*24"/>
  <p:tag name="KSO_WM_TEMPLATE_CATEGORY" val="diagram"/>
  <p:tag name="KSO_WM_TEMPLATE_INDEX" val="20200560"/>
  <p:tag name="KSO_WM_UNIT_LAYERLEVEL" val="1"/>
  <p:tag name="KSO_WM_TAG_VERSION" val="1.0"/>
  <p:tag name="KSO_WM_BEAUTIFY_FLAG" val="#wm#"/>
  <p:tag name="KSO_WM_DIAGRAM_GROUP_CODE" val="ζ1-1"/>
  <p:tag name="KSO_WM_UNIT_FILL_FORE_SCHEMECOLOR_INDEX" val="14"/>
  <p:tag name="KSO_WM_UNIT_FILL_TYPE" val="1"/>
  <p:tag name="KSO_WM_UNIT_TEXT_FILL_FORE_SCHEMECOLOR_INDEX" val="2"/>
  <p:tag name="KSO_WM_UNIT_TEXT_FILL_TYPE" val="1"/>
  <p:tag name="KSO_WM_UNIT_USESOURCEFORMAT_APPLY" val="1"/>
</p:tagLst>
</file>

<file path=ppt/tags/tag8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5"/>
  <p:tag name="KSO_WM_UNIT_ID" val="diagram20200560_1*i*25"/>
  <p:tag name="KSO_WM_TEMPLATE_CATEGORY" val="diagram"/>
  <p:tag name="KSO_WM_TEMPLATE_INDEX" val="20200560"/>
  <p:tag name="KSO_WM_UNIT_LAYERLEVEL" val="1"/>
  <p:tag name="KSO_WM_TAG_VERSION" val="1.0"/>
  <p:tag name="KSO_WM_BEAUTIFY_FLAG" val="#wm#"/>
  <p:tag name="KSO_WM_DIAGRAM_GROUP_CODE" val="ζ1-1"/>
  <p:tag name="KSO_WM_UNIT_FILL_FORE_SCHEMECOLOR_INDEX" val="14"/>
  <p:tag name="KSO_WM_UNIT_FILL_TYPE" val="1"/>
  <p:tag name="KSO_WM_UNIT_TEXT_FILL_FORE_SCHEMECOLOR_INDEX" val="2"/>
  <p:tag name="KSO_WM_UNIT_TEXT_FILL_TYPE" val="1"/>
  <p:tag name="KSO_WM_UNIT_USESOURCEFORMAT_APPLY" val="1"/>
</p:tagLst>
</file>

<file path=ppt/tags/tag8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6"/>
  <p:tag name="KSO_WM_UNIT_ID" val="diagram20200560_1*i*26"/>
  <p:tag name="KSO_WM_TEMPLATE_CATEGORY" val="diagram"/>
  <p:tag name="KSO_WM_TEMPLATE_INDEX" val="20200560"/>
  <p:tag name="KSO_WM_UNIT_LAYERLEVEL" val="1"/>
  <p:tag name="KSO_WM_TAG_VERSION" val="1.0"/>
  <p:tag name="KSO_WM_BEAUTIFY_FLAG" val="#wm#"/>
  <p:tag name="KSO_WM_DIAGRAM_GROUP_CODE" val="ζ1-1"/>
  <p:tag name="KSO_WM_UNIT_FILL_FORE_SCHEMECOLOR_INDEX" val="14"/>
  <p:tag name="KSO_WM_UNIT_FILL_TYPE" val="1"/>
  <p:tag name="KSO_WM_UNIT_TEXT_FILL_FORE_SCHEMECOLOR_INDEX" val="2"/>
  <p:tag name="KSO_WM_UNIT_TEXT_FILL_TYPE" val="1"/>
  <p:tag name="KSO_WM_UNIT_USESOURCEFORMAT_APPLY" val="1"/>
</p:tagLst>
</file>

<file path=ppt/tags/tag8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7"/>
  <p:tag name="KSO_WM_UNIT_ID" val="diagram20200560_1*i*27"/>
  <p:tag name="KSO_WM_TEMPLATE_CATEGORY" val="diagram"/>
  <p:tag name="KSO_WM_TEMPLATE_INDEX" val="20200560"/>
  <p:tag name="KSO_WM_UNIT_LAYERLEVEL" val="1"/>
  <p:tag name="KSO_WM_TAG_VERSION" val="1.0"/>
  <p:tag name="KSO_WM_BEAUTIFY_FLAG" val="#wm#"/>
  <p:tag name="KSO_WM_DIAGRAM_GROUP_CODE" val="ζ1-1"/>
  <p:tag name="KSO_WM_UNIT_FILL_FORE_SCHEMECOLOR_INDEX" val="14"/>
  <p:tag name="KSO_WM_UNIT_FILL_TYPE" val="1"/>
  <p:tag name="KSO_WM_UNIT_TEXT_FILL_FORE_SCHEMECOLOR_INDEX" val="2"/>
  <p:tag name="KSO_WM_UNIT_TEXT_FILL_TYPE" val="1"/>
  <p:tag name="KSO_WM_UNIT_USESOURCEFORMAT_APPLY" val="1"/>
</p:tagLst>
</file>

<file path=ppt/tags/tag8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8"/>
  <p:tag name="KSO_WM_UNIT_ID" val="diagram20200560_1*i*28"/>
  <p:tag name="KSO_WM_TEMPLATE_CATEGORY" val="diagram"/>
  <p:tag name="KSO_WM_TEMPLATE_INDEX" val="20200560"/>
  <p:tag name="KSO_WM_UNIT_LAYERLEVEL" val="1"/>
  <p:tag name="KSO_WM_TAG_VERSION" val="1.0"/>
  <p:tag name="KSO_WM_BEAUTIFY_FLAG" val="#wm#"/>
  <p:tag name="KSO_WM_DIAGRAM_GROUP_CODE" val="ζ1-1"/>
  <p:tag name="KSO_WM_UNIT_FILL_FORE_SCHEMECOLOR_INDEX" val="14"/>
  <p:tag name="KSO_WM_UNIT_FILL_TYPE" val="1"/>
  <p:tag name="KSO_WM_UNIT_TEXT_FILL_FORE_SCHEMECOLOR_INDEX" val="2"/>
  <p:tag name="KSO_WM_UNIT_TEXT_FILL_TYPE" val="1"/>
  <p:tag name="KSO_WM_UNIT_USESOURCEFORMAT_APPLY" val="1"/>
</p:tagLst>
</file>

<file path=ppt/tags/tag8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9"/>
  <p:tag name="KSO_WM_UNIT_ID" val="diagram20200560_1*i*29"/>
  <p:tag name="KSO_WM_TEMPLATE_CATEGORY" val="diagram"/>
  <p:tag name="KSO_WM_TEMPLATE_INDEX" val="20200560"/>
  <p:tag name="KSO_WM_UNIT_LAYERLEVEL" val="1"/>
  <p:tag name="KSO_WM_TAG_VERSION" val="1.0"/>
  <p:tag name="KSO_WM_BEAUTIFY_FLAG" val="#wm#"/>
  <p:tag name="KSO_WM_DIAGRAM_GROUP_CODE" val="ζ1-1"/>
  <p:tag name="KSO_WM_UNIT_FILL_FORE_SCHEMECOLOR_INDEX" val="14"/>
  <p:tag name="KSO_WM_UNIT_FILL_TYPE" val="1"/>
  <p:tag name="KSO_WM_UNIT_TEXT_FILL_FORE_SCHEMECOLOR_INDEX" val="2"/>
  <p:tag name="KSO_WM_UNIT_TEXT_FILL_TYPE" val="1"/>
  <p:tag name="KSO_WM_UNIT_USESOURCEFORMAT_APPLY" val="1"/>
</p:tagLst>
</file>

<file path=ppt/tags/tag8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0"/>
  <p:tag name="KSO_WM_UNIT_ID" val="diagram20200560_1*i*30"/>
  <p:tag name="KSO_WM_TEMPLATE_CATEGORY" val="diagram"/>
  <p:tag name="KSO_WM_TEMPLATE_INDEX" val="20200560"/>
  <p:tag name="KSO_WM_UNIT_LAYERLEVEL" val="1"/>
  <p:tag name="KSO_WM_TAG_VERSION" val="1.0"/>
  <p:tag name="KSO_WM_BEAUTIFY_FLAG" val="#wm#"/>
  <p:tag name="KSO_WM_DIAGRAM_GROUP_CODE" val="ζ1-1"/>
  <p:tag name="KSO_WM_UNIT_FILL_FORE_SCHEMECOLOR_INDEX" val="14"/>
  <p:tag name="KSO_WM_UNIT_FILL_TYPE" val="1"/>
  <p:tag name="KSO_WM_UNIT_TEXT_FILL_FORE_SCHEMECOLOR_INDEX" val="2"/>
  <p:tag name="KSO_WM_UNIT_TEXT_FILL_TYPE" val="1"/>
  <p:tag name="KSO_WM_UNIT_USESOURCEFORMAT_APPLY" val="1"/>
</p:tagLst>
</file>

<file path=ppt/tags/tag8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1"/>
  <p:tag name="KSO_WM_UNIT_ID" val="diagram20200560_1*i*31"/>
  <p:tag name="KSO_WM_TEMPLATE_CATEGORY" val="diagram"/>
  <p:tag name="KSO_WM_TEMPLATE_INDEX" val="20200560"/>
  <p:tag name="KSO_WM_UNIT_LAYERLEVEL" val="1"/>
  <p:tag name="KSO_WM_TAG_VERSION" val="1.0"/>
  <p:tag name="KSO_WM_BEAUTIFY_FLAG" val="#wm#"/>
  <p:tag name="KSO_WM_DIAGRAM_GROUP_CODE" val="ζ1-1"/>
  <p:tag name="KSO_WM_UNIT_FILL_FORE_SCHEMECOLOR_INDEX" val="14"/>
  <p:tag name="KSO_WM_UNIT_FILL_TYPE" val="1"/>
  <p:tag name="KSO_WM_UNIT_TEXT_FILL_FORE_SCHEMECOLOR_INDEX" val="2"/>
  <p:tag name="KSO_WM_UNIT_TEXT_FILL_TYPE" val="1"/>
  <p:tag name="KSO_WM_UNIT_USESOURCEFORMAT_APPLY" val="1"/>
</p:tagLst>
</file>

<file path=ppt/tags/tag8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2"/>
  <p:tag name="KSO_WM_UNIT_ID" val="diagram20200560_1*i*32"/>
  <p:tag name="KSO_WM_TEMPLATE_CATEGORY" val="diagram"/>
  <p:tag name="KSO_WM_TEMPLATE_INDEX" val="20200560"/>
  <p:tag name="KSO_WM_UNIT_LAYERLEVEL" val="1"/>
  <p:tag name="KSO_WM_TAG_VERSION" val="1.0"/>
  <p:tag name="KSO_WM_BEAUTIFY_FLAG" val="#wm#"/>
  <p:tag name="KSO_WM_DIAGRAM_GROUP_CODE" val="ζ1-1"/>
  <p:tag name="KSO_WM_UNIT_FILL_FORE_SCHEMECOLOR_INDEX" val="14"/>
  <p:tag name="KSO_WM_UNIT_FILL_TYPE" val="1"/>
  <p:tag name="KSO_WM_UNIT_TEXT_FILL_FORE_SCHEMECOLOR_INDEX" val="2"/>
  <p:tag name="KSO_WM_UNIT_TEXT_FILL_TYPE" val="1"/>
  <p:tag name="KSO_WM_UNIT_USESOURCEFORMAT_APPLY" val="1"/>
</p:tagLst>
</file>

<file path=ppt/tags/tag89.xml><?xml version="1.0" encoding="utf-8"?>
<p:tagLst xmlns:p="http://schemas.openxmlformats.org/presentationml/2006/main">
  <p:tag name="KSO_WM_UNIT_DIAGRAM_MODELTYPE" val="stripeEnum"/>
  <p:tag name="KSO_WM_UNIT_NOCLEAR" val="0"/>
  <p:tag name="KSO_WM_UNIT_VALUE" val="11"/>
  <p:tag name="KSO_WM_UNIT_HIGHLIGHT" val="0"/>
  <p:tag name="KSO_WM_UNIT_COMPATIBLE" val="0"/>
  <p:tag name="KSO_WM_UNIT_DIAGRAM_ISNUMVISUAL" val="0"/>
  <p:tag name="KSO_WM_UNIT_DIAGRAM_ISREFERUNIT" val="0"/>
  <p:tag name="KSO_WM_DIAGRAM_GROUP_CODE" val="l1-1"/>
  <p:tag name="KSO_WM_UNIT_TYPE" val="l_h_f"/>
  <p:tag name="KSO_WM_UNIT_INDEX" val="1_5_1"/>
  <p:tag name="KSO_WM_UNIT_ID" val="diagram20198936_7*l_h_f*1_5_1"/>
  <p:tag name="KSO_WM_TEMPLATE_CATEGORY" val="diagram"/>
  <p:tag name="KSO_WM_TEMPLATE_INDEX" val="20198936"/>
  <p:tag name="KSO_WM_UNIT_LAYERLEVEL" val="1_1_1"/>
  <p:tag name="KSO_WM_TAG_VERSION" val="1.0"/>
  <p:tag name="KSO_WM_BEAUTIFY_FLAG" val="#wm#"/>
  <p:tag name="KSO_WM_UNIT_PRESET_TEXT" val="单击此处添加文本"/>
  <p:tag name="PA" val="v5.2.8"/>
  <p:tag name="KSO_WM_UNIT_USESOURCEFORMAT_APPLY" val="1"/>
</p:tagLst>
</file>

<file path=ppt/tags/tag89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TYPE" val="i"/>
  <p:tag name="KSO_WM_UNIT_INDEX" val="1"/>
  <p:tag name="KSO_WM_UNIT_ID" val="crop20201173_1*i*1"/>
  <p:tag name="KSO_WM_TEMPLATE_CATEGORY" val="crop"/>
  <p:tag name="KSO_WM_TEMPLATE_INDEX" val="20201173"/>
  <p:tag name="KSO_WM_UNIT_LAYERLEVEL" val="1"/>
  <p:tag name="KSO_WM_TAG_VERSION" val="1.0"/>
  <p:tag name="KSO_WM_BEAUTIFY_FLAG" val="#wm#"/>
</p:tagLst>
</file>

<file path=ppt/tags/tag891.xml><?xml version="1.0" encoding="utf-8"?>
<p:tagLst xmlns:p="http://schemas.openxmlformats.org/presentationml/2006/main">
  <p:tag name="KSO_WM_UNIT_DIAGRAM_MODELTYPE" val="creativeCrop"/>
  <p:tag name="KSO_WM_UNIT_VALUE" val="1062*915"/>
  <p:tag name="KSO_WM_UNIT_HIGHLIGHT" val="0"/>
  <p:tag name="KSO_WM_UNIT_COMPATIBLE" val="0"/>
  <p:tag name="KSO_WM_UNIT_DIAGRAM_ISNUMVISUAL" val="0"/>
  <p:tag name="KSO_WM_UNIT_DIAGRAM_ISREFERUNIT" val="0"/>
  <p:tag name="KSO_WM_DIAGRAM_GROUP_CODE" val="11"/>
  <p:tag name="KSO_WM_UNIT_TYPE" val="ζ_h_d"/>
  <p:tag name="KSO_WM_UNIT_INDEX" val="1_1_1"/>
  <p:tag name="KSO_WM_UNIT_ID" val="crop20201173_1*ζ_h_d*1_1_1"/>
  <p:tag name="KSO_WM_TEMPLATE_CATEGORY" val="crop"/>
  <p:tag name="KSO_WM_TEMPLATE_INDEX" val="20201173"/>
  <p:tag name="KSO_WM_UNIT_LAYERLEVEL" val="1_1_1"/>
  <p:tag name="KSO_WM_TAG_VERSION" val="1.0"/>
  <p:tag name="KSO_WM_BEAUTIFY_FLAG" val="#wm#"/>
  <p:tag name="KSO_WM_CREATIVE_CROP_ORG_LEFT" val="273.54"/>
  <p:tag name="KSO_WM_CREATIVE_CROP_ORG_TOP" val="-12.4119"/>
  <p:tag name="KSO_WM_CREATIVE_CROP_ORG_WIDTH" val="728.179"/>
  <p:tag name="KSO_WM_CREATIVE_CROP_ORG_HEIGHT" val="546.173"/>
  <p:tag name="KSO_WM_CREATIVE_CROP_SHAPE_LEFT" val="494.301"/>
  <p:tag name="KSO_WM_CREATIVE_CROP_SHAPE_TOP" val="94.3765"/>
  <p:tag name="KSO_WM_CREATIVE_CROP_SHAPE_WIDTH" val="286.684"/>
  <p:tag name="KSO_WM_CREATIVE_CROP_SHAPE_HEIGHT" val="332.568"/>
</p:tagLst>
</file>

<file path=ppt/tags/tag892.xml><?xml version="1.0" encoding="utf-8"?>
<p:tagLst xmlns:p="http://schemas.openxmlformats.org/presentationml/2006/main">
  <p:tag name="KSO_WM_UNIT_DIAGRAM_MODELTYPE" val="creativeCrop"/>
  <p:tag name="KSO_WM_UNIT_VALUE" val="1475*1209"/>
  <p:tag name="KSO_WM_UNIT_HIGHLIGHT" val="0"/>
  <p:tag name="KSO_WM_UNIT_COMPATIBLE" val="0"/>
  <p:tag name="KSO_WM_UNIT_DIAGRAM_ISNUMVISUAL" val="0"/>
  <p:tag name="KSO_WM_UNIT_DIAGRAM_ISREFERUNIT" val="0"/>
  <p:tag name="KSO_WM_DIAGRAM_GROUP_CODE" val="11"/>
  <p:tag name="KSO_WM_UNIT_TYPE" val="ζ_h_d"/>
  <p:tag name="KSO_WM_UNIT_INDEX" val="1_1_2"/>
  <p:tag name="KSO_WM_UNIT_ID" val="crop20201173_1*ζ_h_d*1_1_2"/>
  <p:tag name="KSO_WM_TEMPLATE_CATEGORY" val="crop"/>
  <p:tag name="KSO_WM_TEMPLATE_INDEX" val="20201173"/>
  <p:tag name="KSO_WM_UNIT_LAYERLEVEL" val="1_1_1"/>
  <p:tag name="KSO_WM_TAG_VERSION" val="1.0"/>
  <p:tag name="KSO_WM_BEAUTIFY_FLAG" val="#wm#"/>
  <p:tag name="KSO_WM_CREATIVE_CROP_ORG_LEFT" val="273.54"/>
  <p:tag name="KSO_WM_CREATIVE_CROP_ORG_TOP" val="-12.4119"/>
  <p:tag name="KSO_WM_CREATIVE_CROP_ORG_WIDTH" val="728.179"/>
  <p:tag name="KSO_WM_CREATIVE_CROP_ORG_HEIGHT" val="546.173"/>
  <p:tag name="KSO_WM_CREATIVE_CROP_SHAPE_LEFT" val="402.256"/>
  <p:tag name="KSO_WM_CREATIVE_CROP_SHAPE_TOP" val="-12.412"/>
  <p:tag name="KSO_WM_CREATIVE_CROP_SHAPE_WIDTH" val="378.718"/>
  <p:tag name="KSO_WM_CREATIVE_CROP_SHAPE_HEIGHT" val="462.216"/>
</p:tagLst>
</file>

<file path=ppt/tags/tag893.xml><?xml version="1.0" encoding="utf-8"?>
<p:tagLst xmlns:p="http://schemas.openxmlformats.org/presentationml/2006/main">
  <p:tag name="KSO_WM_UNIT_DIAGRAM_MODELTYPE" val="creativeCrop"/>
  <p:tag name="KSO_WM_UNIT_VALUE" val="603*520"/>
  <p:tag name="KSO_WM_UNIT_HIGHLIGHT" val="0"/>
  <p:tag name="KSO_WM_UNIT_COMPATIBLE" val="0"/>
  <p:tag name="KSO_WM_UNIT_DIAGRAM_ISNUMVISUAL" val="0"/>
  <p:tag name="KSO_WM_UNIT_DIAGRAM_ISREFERUNIT" val="0"/>
  <p:tag name="KSO_WM_DIAGRAM_GROUP_CODE" val="11"/>
  <p:tag name="KSO_WM_UNIT_TYPE" val="ζ_h_d"/>
  <p:tag name="KSO_WM_UNIT_INDEX" val="1_1_3"/>
  <p:tag name="KSO_WM_UNIT_ID" val="crop20201173_1*ζ_h_d*1_1_3"/>
  <p:tag name="KSO_WM_TEMPLATE_CATEGORY" val="crop"/>
  <p:tag name="KSO_WM_TEMPLATE_INDEX" val="20201173"/>
  <p:tag name="KSO_WM_UNIT_LAYERLEVEL" val="1_1_1"/>
  <p:tag name="KSO_WM_TAG_VERSION" val="1.0"/>
  <p:tag name="KSO_WM_BEAUTIFY_FLAG" val="#wm#"/>
  <p:tag name="KSO_WM_CREATIVE_CROP_ORG_LEFT" val="273.54"/>
  <p:tag name="KSO_WM_CREATIVE_CROP_ORG_TOP" val="-12.4119"/>
  <p:tag name="KSO_WM_CREATIVE_CROP_ORG_WIDTH" val="728.179"/>
  <p:tag name="KSO_WM_CREATIVE_CROP_ORG_HEIGHT" val="546.173"/>
  <p:tag name="KSO_WM_CREATIVE_CROP_SHAPE_LEFT" val="556.226"/>
  <p:tag name="KSO_WM_CREATIVE_CROP_SHAPE_TOP" val="166.185"/>
  <p:tag name="KSO_WM_CREATIVE_CROP_SHAPE_WIDTH" val="162.833"/>
  <p:tag name="KSO_WM_CREATIVE_CROP_SHAPE_HEIGHT" val="188.895"/>
</p:tagLst>
</file>

<file path=ppt/tags/tag894.xml><?xml version="1.0" encoding="utf-8"?>
<p:tagLst xmlns:p="http://schemas.openxmlformats.org/presentationml/2006/main">
  <p:tag name="KSO_WM_UNIT_DIAGRAM_MODELTYPE" val="creativeCrop"/>
  <p:tag name="KSO_WM_UNIT_VALUE" val="1475*1209"/>
  <p:tag name="KSO_WM_UNIT_HIGHLIGHT" val="0"/>
  <p:tag name="KSO_WM_UNIT_COMPATIBLE" val="0"/>
  <p:tag name="KSO_WM_UNIT_DIAGRAM_ISNUMVISUAL" val="0"/>
  <p:tag name="KSO_WM_UNIT_DIAGRAM_ISREFERUNIT" val="0"/>
  <p:tag name="KSO_WM_DIAGRAM_GROUP_CODE" val="11"/>
  <p:tag name="KSO_WM_UNIT_TYPE" val="ζ_h_d"/>
  <p:tag name="KSO_WM_UNIT_INDEX" val="1_1_4"/>
  <p:tag name="KSO_WM_UNIT_ID" val="crop20201173_1*ζ_h_d*1_1_4"/>
  <p:tag name="KSO_WM_TEMPLATE_CATEGORY" val="crop"/>
  <p:tag name="KSO_WM_TEMPLATE_INDEX" val="20201173"/>
  <p:tag name="KSO_WM_UNIT_LAYERLEVEL" val="1_1_1"/>
  <p:tag name="KSO_WM_TAG_VERSION" val="1.0"/>
  <p:tag name="KSO_WM_BEAUTIFY_FLAG" val="#wm#"/>
  <p:tag name="KSO_WM_CREATIVE_CROP_ORG_LEFT" val="273.54"/>
  <p:tag name="KSO_WM_CREATIVE_CROP_ORG_TOP" val="-12.4119"/>
  <p:tag name="KSO_WM_CREATIVE_CROP_ORG_WIDTH" val="728.179"/>
  <p:tag name="KSO_WM_CREATIVE_CROP_ORG_HEIGHT" val="546.173"/>
  <p:tag name="KSO_WM_CREATIVE_CROP_SHAPE_LEFT" val="494.274"/>
  <p:tag name="KSO_WM_CREATIVE_CROP_SHAPE_TOP" val="71.5448"/>
  <p:tag name="KSO_WM_CREATIVE_CROP_SHAPE_WIDTH" val="378.73"/>
  <p:tag name="KSO_WM_CREATIVE_CROP_SHAPE_HEIGHT" val="462.216"/>
</p:tagLst>
</file>

<file path=ppt/tags/tag895.xml><?xml version="1.0" encoding="utf-8"?>
<p:tagLst xmlns:p="http://schemas.openxmlformats.org/presentationml/2006/main">
  <p:tag name="KSO_WM_BEAUTIFY_FLAG" val="#wm#"/>
  <p:tag name="KSO_WM_TEMPLATE_CATEGORY" val="diagram"/>
  <p:tag name="KSO_WM_TEMPLATE_INDEX" val="20200560"/>
  <p:tag name="KSO_WM_SLIDE_ID" val="diagram20200560_1"/>
  <p:tag name="KSO_WM_TEMPLATE_SUBCATEGORY" val="5"/>
  <p:tag name="KSO_WM_SLIDE_TYPE" val="text"/>
  <p:tag name="KSO_WM_SLIDE_SUBTYPE" val="picTxt"/>
  <p:tag name="KSO_WM_SLIDE_ITEM_CNT" val="1"/>
  <p:tag name="KSO_WM_SLIDE_INDEX" val="1"/>
  <p:tag name="KSO_WM_SLIDE_SIZE" val="728.089*240.387"/>
  <p:tag name="KSO_WM_SLIDE_POSITION" val="273.591*140.448"/>
  <p:tag name="KSO_WM_TAG_VERSION" val="1.0"/>
  <p:tag name="KSO_WM_SLIDE_LAYOUT" val="a_f_ζ"/>
  <p:tag name="KSO_WM_SLIDE_LAYOUT_CNT" val="1_1_1"/>
  <p:tag name="KSO_WM_DIAGRAM_GROUP_CODE" val="ζ1-1"/>
  <p:tag name="KSO_WM_SLIDE_DIAGTYPE" val="ζ"/>
</p:tagLst>
</file>

<file path=ppt/tags/tag896.xml><?xml version="1.0" encoding="utf-8"?>
<p:tagLst xmlns:p="http://schemas.openxmlformats.org/presentationml/2006/main">
  <p:tag name="KSO_WM_UNIT_ISCONTENTSTITLE" val="0"/>
  <p:tag name="KSO_WM_UNIT_PRESET_TEXT" val="单击此处&#13;添加大标题内容"/>
  <p:tag name="KSO_WM_UNIT_NOCLEAR" val="0"/>
  <p:tag name="KSO_WM_UNIT_VALUE" val="18"/>
  <p:tag name="KSO_WM_UNIT_HIGHLIGHT" val="0"/>
  <p:tag name="KSO_WM_UNIT_COMPATIBLE" val="0"/>
  <p:tag name="KSO_WM_UNIT_DIAGRAM_ISNUMVISUAL" val="0"/>
  <p:tag name="KSO_WM_UNIT_DIAGRAM_ISREFERUNIT" val="0"/>
  <p:tag name="KSO_WM_UNIT_TYPE" val="a"/>
  <p:tag name="KSO_WM_UNIT_INDEX" val="1"/>
  <p:tag name="KSO_WM_UNIT_ID" val="diagram20200560_1*a*1"/>
  <p:tag name="KSO_WM_TEMPLATE_CATEGORY" val="diagram"/>
  <p:tag name="KSO_WM_TEMPLATE_INDEX" val="20200560"/>
  <p:tag name="KSO_WM_UNIT_LAYERLEVEL" val="1"/>
  <p:tag name="KSO_WM_TAG_VERSION" val="1.0"/>
  <p:tag name="KSO_WM_BEAUTIFY_FLAG" val="#wm#"/>
  <p:tag name="KSO_WM_DIAGRAM_GROUP_CODE" val="ζ1-1"/>
  <p:tag name="KSO_WM_UNIT_TEXT_FILL_FORE_SCHEMECOLOR_INDEX" val="13"/>
  <p:tag name="KSO_WM_UNIT_TEXT_FILL_TYPE" val="1"/>
  <p:tag name="KSO_WM_UNIT_USESOURCEFORMAT_APPLY" val="1"/>
</p:tagLst>
</file>

<file path=ppt/tags/tag897.xml><?xml version="1.0" encoding="utf-8"?>
<p:tagLst xmlns:p="http://schemas.openxmlformats.org/presentationml/2006/main">
  <p:tag name="KSO_WM_UNIT_PRESET_TEXT" val="点击此处添加正文，文字是您思想的提炼，为了最终演示发布的良好效果，请尽量言简意赅的阐述观点。"/>
  <p:tag name="KSO_WM_UNIT_NOCLEAR" val="0"/>
  <p:tag name="KSO_WM_UNIT_VALUE" val="54"/>
  <p:tag name="KSO_WM_UNIT_HIGHLIGHT" val="0"/>
  <p:tag name="KSO_WM_UNIT_COMPATIBLE" val="0"/>
  <p:tag name="KSO_WM_UNIT_DIAGRAM_ISNUMVISUAL" val="0"/>
  <p:tag name="KSO_WM_UNIT_DIAGRAM_ISREFERUNIT" val="0"/>
  <p:tag name="KSO_WM_UNIT_TYPE" val="f"/>
  <p:tag name="KSO_WM_UNIT_INDEX" val="1"/>
  <p:tag name="KSO_WM_UNIT_ID" val="diagram20200560_1*f*1"/>
  <p:tag name="KSO_WM_TEMPLATE_CATEGORY" val="diagram"/>
  <p:tag name="KSO_WM_TEMPLATE_INDEX" val="20200560"/>
  <p:tag name="KSO_WM_UNIT_LAYERLEVEL" val="1"/>
  <p:tag name="KSO_WM_TAG_VERSION" val="1.0"/>
  <p:tag name="KSO_WM_BEAUTIFY_FLAG" val="#wm#"/>
  <p:tag name="KSO_WM_DIAGRAM_GROUP_CODE" val="ζ1-1"/>
  <p:tag name="KSO_WM_UNIT_TEXT_FILL_FORE_SCHEMECOLOR_INDEX" val="13"/>
  <p:tag name="KSO_WM_UNIT_TEXT_FILL_TYPE" val="1"/>
  <p:tag name="KSO_WM_UNIT_USESOURCEFORMAT_APPLY" val="1"/>
</p:tagLst>
</file>

<file path=ppt/tags/tag8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0560_1*i*1"/>
  <p:tag name="KSO_WM_TEMPLATE_CATEGORY" val="diagram"/>
  <p:tag name="KSO_WM_TEMPLATE_INDEX" val="20200560"/>
  <p:tag name="KSO_WM_UNIT_LAYERLEVEL" val="1"/>
  <p:tag name="KSO_WM_TAG_VERSION" val="1.0"/>
  <p:tag name="KSO_WM_BEAUTIFY_FLAG" val="#wm#"/>
  <p:tag name="KSO_WM_DIAGRAM_GROUP_CODE" val="ζ1-1"/>
  <p:tag name="KSO_WM_UNIT_USESOURCEFORMAT_APPLY" val="1"/>
</p:tagLst>
</file>

<file path=ppt/tags/tag8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200560_1*i*12"/>
  <p:tag name="KSO_WM_TEMPLATE_CATEGORY" val="diagram"/>
  <p:tag name="KSO_WM_TEMPLATE_INDEX" val="20200560"/>
  <p:tag name="KSO_WM_UNIT_LAYERLEVEL" val="1"/>
  <p:tag name="KSO_WM_TAG_VERSION" val="1.0"/>
  <p:tag name="KSO_WM_BEAUTIFY_FLAG" val="#wm#"/>
  <p:tag name="KSO_WM_DIAGRAM_GROUP_CODE" val="ζ1-1"/>
  <p:tag name="KSO_WM_UNIT_FILL_FORE_SCHEMECOLOR_INDEX" val="14"/>
  <p:tag name="KSO_WM_UNIT_FILL_TYPE" val="1"/>
  <p:tag name="KSO_WM_UNIT_TEXT_FILL_FORE_SCHEMECOLOR_INDEX" val="2"/>
  <p:tag name="KSO_WM_UNIT_TEXT_FILL_TYPE" val="1"/>
  <p:tag name="KSO_WM_UNIT_USESOURCEFORMAT_APPLY" val="1"/>
</p:tagLst>
</file>

<file path=ppt/tags/tag9.xml><?xml version="1.0" encoding="utf-8"?>
<p:tagLst xmlns:p="http://schemas.openxmlformats.org/presentationml/2006/main">
  <p:tag name="KSO_WM_DIAGRAM_VIRTUALLY_FRAME" val="{&quot;height&quot;:260.35,&quot;left&quot;:55.75,&quot;top&quot;:212.7,&quot;width&quot;:839.4}"/>
</p:tagLst>
</file>

<file path=ppt/tags/tag90.xml><?xml version="1.0" encoding="utf-8"?>
<p:tagLst xmlns:p="http://schemas.openxmlformats.org/presentationml/2006/main">
  <p:tag name="KSO_WM_UNIT_DIAGRAM_MODELTYPE" val="stripeEnum"/>
  <p:tag name="KSO_WM_UNIT_NOCLEAR" val="0"/>
  <p:tag name="KSO_WM_UNIT_VALUE" val="11"/>
  <p:tag name="KSO_WM_UNIT_HIGHLIGHT" val="0"/>
  <p:tag name="KSO_WM_UNIT_COMPATIBLE" val="0"/>
  <p:tag name="KSO_WM_UNIT_DIAGRAM_ISNUMVISUAL" val="0"/>
  <p:tag name="KSO_WM_UNIT_DIAGRAM_ISREFERUNIT" val="0"/>
  <p:tag name="KSO_WM_DIAGRAM_GROUP_CODE" val="l1-1"/>
  <p:tag name="KSO_WM_UNIT_TYPE" val="l_h_f"/>
  <p:tag name="KSO_WM_UNIT_INDEX" val="1_7_1"/>
  <p:tag name="KSO_WM_UNIT_ID" val="diagram20198936_7*l_h_f*1_7_1"/>
  <p:tag name="KSO_WM_TEMPLATE_CATEGORY" val="diagram"/>
  <p:tag name="KSO_WM_TEMPLATE_INDEX" val="20198936"/>
  <p:tag name="KSO_WM_UNIT_LAYERLEVEL" val="1_1_1"/>
  <p:tag name="KSO_WM_TAG_VERSION" val="1.0"/>
  <p:tag name="KSO_WM_BEAUTIFY_FLAG" val="#wm#"/>
  <p:tag name="KSO_WM_UNIT_PRESET_TEXT" val="单击此处添加文本"/>
  <p:tag name="PA" val="v5.2.8"/>
  <p:tag name="KSO_WM_UNIT_USESOURCEFORMAT_APPLY" val="1"/>
</p:tagLst>
</file>

<file path=ppt/tags/tag9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3"/>
  <p:tag name="KSO_WM_UNIT_ID" val="diagram20200560_1*i*23"/>
  <p:tag name="KSO_WM_TEMPLATE_CATEGORY" val="diagram"/>
  <p:tag name="KSO_WM_TEMPLATE_INDEX" val="20200560"/>
  <p:tag name="KSO_WM_UNIT_LAYERLEVEL" val="1"/>
  <p:tag name="KSO_WM_TAG_VERSION" val="1.0"/>
  <p:tag name="KSO_WM_BEAUTIFY_FLAG" val="#wm#"/>
  <p:tag name="KSO_WM_DIAGRAM_GROUP_CODE" val="ζ1-1"/>
  <p:tag name="KSO_WM_UNIT_FILL_FORE_SCHEMECOLOR_INDEX" val="14"/>
  <p:tag name="KSO_WM_UNIT_FILL_TYPE" val="1"/>
  <p:tag name="KSO_WM_UNIT_TEXT_FILL_FORE_SCHEMECOLOR_INDEX" val="2"/>
  <p:tag name="KSO_WM_UNIT_TEXT_FILL_TYPE" val="1"/>
  <p:tag name="KSO_WM_UNIT_USESOURCEFORMAT_APPLY" val="1"/>
</p:tagLst>
</file>

<file path=ppt/tags/tag9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3"/>
  <p:tag name="KSO_WM_UNIT_ID" val="diagram20200560_1*i*33"/>
  <p:tag name="KSO_WM_TEMPLATE_CATEGORY" val="diagram"/>
  <p:tag name="KSO_WM_TEMPLATE_INDEX" val="20200560"/>
  <p:tag name="KSO_WM_UNIT_LAYERLEVEL" val="1"/>
  <p:tag name="KSO_WM_TAG_VERSION" val="1.0"/>
  <p:tag name="KSO_WM_BEAUTIFY_FLAG" val="#wm#"/>
  <p:tag name="KSO_WM_DIAGRAM_GROUP_CODE" val="ζ1-1"/>
  <p:tag name="KSO_WM_UNIT_FILL_FORE_SCHEMECOLOR_INDEX" val="14"/>
  <p:tag name="KSO_WM_UNIT_FILL_TYPE" val="1"/>
  <p:tag name="KSO_WM_UNIT_TEXT_FILL_FORE_SCHEMECOLOR_INDEX" val="2"/>
  <p:tag name="KSO_WM_UNIT_TEXT_FILL_TYPE" val="1"/>
  <p:tag name="KSO_WM_UNIT_USESOURCEFORMAT_APPLY" val="1"/>
</p:tagLst>
</file>

<file path=ppt/tags/tag9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4"/>
  <p:tag name="KSO_WM_UNIT_ID" val="diagram20200560_1*i*34"/>
  <p:tag name="KSO_WM_TEMPLATE_CATEGORY" val="diagram"/>
  <p:tag name="KSO_WM_TEMPLATE_INDEX" val="20200560"/>
  <p:tag name="KSO_WM_UNIT_LAYERLEVEL" val="1"/>
  <p:tag name="KSO_WM_TAG_VERSION" val="1.0"/>
  <p:tag name="KSO_WM_BEAUTIFY_FLAG" val="#wm#"/>
  <p:tag name="KSO_WM_DIAGRAM_GROUP_CODE" val="ζ1-1"/>
  <p:tag name="KSO_WM_UNIT_FILL_FORE_SCHEMECOLOR_INDEX" val="14"/>
  <p:tag name="KSO_WM_UNIT_FILL_TYPE" val="1"/>
  <p:tag name="KSO_WM_UNIT_TEXT_FILL_FORE_SCHEMECOLOR_INDEX" val="2"/>
  <p:tag name="KSO_WM_UNIT_TEXT_FILL_TYPE" val="1"/>
  <p:tag name="KSO_WM_UNIT_USESOURCEFORMAT_APPLY" val="1"/>
</p:tagLst>
</file>

<file path=ppt/tags/tag9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5"/>
  <p:tag name="KSO_WM_UNIT_ID" val="diagram20200560_1*i*35"/>
  <p:tag name="KSO_WM_TEMPLATE_CATEGORY" val="diagram"/>
  <p:tag name="KSO_WM_TEMPLATE_INDEX" val="20200560"/>
  <p:tag name="KSO_WM_UNIT_LAYERLEVEL" val="1"/>
  <p:tag name="KSO_WM_TAG_VERSION" val="1.0"/>
  <p:tag name="KSO_WM_BEAUTIFY_FLAG" val="#wm#"/>
  <p:tag name="KSO_WM_DIAGRAM_GROUP_CODE" val="ζ1-1"/>
  <p:tag name="KSO_WM_UNIT_FILL_FORE_SCHEMECOLOR_INDEX" val="14"/>
  <p:tag name="KSO_WM_UNIT_FILL_TYPE" val="1"/>
  <p:tag name="KSO_WM_UNIT_TEXT_FILL_FORE_SCHEMECOLOR_INDEX" val="2"/>
  <p:tag name="KSO_WM_UNIT_TEXT_FILL_TYPE" val="1"/>
  <p:tag name="KSO_WM_UNIT_USESOURCEFORMAT_APPLY" val="1"/>
</p:tagLst>
</file>

<file path=ppt/tags/tag9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6"/>
  <p:tag name="KSO_WM_UNIT_ID" val="diagram20200560_1*i*36"/>
  <p:tag name="KSO_WM_TEMPLATE_CATEGORY" val="diagram"/>
  <p:tag name="KSO_WM_TEMPLATE_INDEX" val="20200560"/>
  <p:tag name="KSO_WM_UNIT_LAYERLEVEL" val="1"/>
  <p:tag name="KSO_WM_TAG_VERSION" val="1.0"/>
  <p:tag name="KSO_WM_BEAUTIFY_FLAG" val="#wm#"/>
  <p:tag name="KSO_WM_DIAGRAM_GROUP_CODE" val="ζ1-1"/>
  <p:tag name="KSO_WM_UNIT_FILL_FORE_SCHEMECOLOR_INDEX" val="14"/>
  <p:tag name="KSO_WM_UNIT_FILL_TYPE" val="1"/>
  <p:tag name="KSO_WM_UNIT_TEXT_FILL_FORE_SCHEMECOLOR_INDEX" val="2"/>
  <p:tag name="KSO_WM_UNIT_TEXT_FILL_TYPE" val="1"/>
  <p:tag name="KSO_WM_UNIT_USESOURCEFORMAT_APPLY" val="1"/>
</p:tagLst>
</file>

<file path=ppt/tags/tag9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7"/>
  <p:tag name="KSO_WM_UNIT_ID" val="diagram20200560_1*i*37"/>
  <p:tag name="KSO_WM_TEMPLATE_CATEGORY" val="diagram"/>
  <p:tag name="KSO_WM_TEMPLATE_INDEX" val="20200560"/>
  <p:tag name="KSO_WM_UNIT_LAYERLEVEL" val="1"/>
  <p:tag name="KSO_WM_TAG_VERSION" val="1.0"/>
  <p:tag name="KSO_WM_BEAUTIFY_FLAG" val="#wm#"/>
  <p:tag name="KSO_WM_DIAGRAM_GROUP_CODE" val="ζ1-1"/>
  <p:tag name="KSO_WM_UNIT_FILL_FORE_SCHEMECOLOR_INDEX" val="14"/>
  <p:tag name="KSO_WM_UNIT_FILL_TYPE" val="1"/>
  <p:tag name="KSO_WM_UNIT_TEXT_FILL_FORE_SCHEMECOLOR_INDEX" val="2"/>
  <p:tag name="KSO_WM_UNIT_TEXT_FILL_TYPE" val="1"/>
  <p:tag name="KSO_WM_UNIT_USESOURCEFORMAT_APPLY" val="1"/>
</p:tagLst>
</file>

<file path=ppt/tags/tag9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8"/>
  <p:tag name="KSO_WM_UNIT_ID" val="diagram20200560_1*i*38"/>
  <p:tag name="KSO_WM_TEMPLATE_CATEGORY" val="diagram"/>
  <p:tag name="KSO_WM_TEMPLATE_INDEX" val="20200560"/>
  <p:tag name="KSO_WM_UNIT_LAYERLEVEL" val="1"/>
  <p:tag name="KSO_WM_TAG_VERSION" val="1.0"/>
  <p:tag name="KSO_WM_BEAUTIFY_FLAG" val="#wm#"/>
  <p:tag name="KSO_WM_DIAGRAM_GROUP_CODE" val="ζ1-1"/>
  <p:tag name="KSO_WM_UNIT_FILL_FORE_SCHEMECOLOR_INDEX" val="14"/>
  <p:tag name="KSO_WM_UNIT_FILL_TYPE" val="1"/>
  <p:tag name="KSO_WM_UNIT_TEXT_FILL_FORE_SCHEMECOLOR_INDEX" val="2"/>
  <p:tag name="KSO_WM_UNIT_TEXT_FILL_TYPE" val="1"/>
  <p:tag name="KSO_WM_UNIT_USESOURCEFORMAT_APPLY" val="1"/>
</p:tagLst>
</file>

<file path=ppt/tags/tag9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560_1*i*2"/>
  <p:tag name="KSO_WM_TEMPLATE_CATEGORY" val="diagram"/>
  <p:tag name="KSO_WM_TEMPLATE_INDEX" val="20200560"/>
  <p:tag name="KSO_WM_UNIT_LAYERLEVEL" val="1"/>
  <p:tag name="KSO_WM_TAG_VERSION" val="1.0"/>
  <p:tag name="KSO_WM_BEAUTIFY_FLAG" val="#wm#"/>
  <p:tag name="KSO_WM_DIAGRAM_GROUP_CODE" val="ζ1-1"/>
  <p:tag name="KSO_WM_UNIT_FILL_FORE_SCHEMECOLOR_INDEX" val="14"/>
  <p:tag name="KSO_WM_UNIT_FILL_TYPE" val="1"/>
  <p:tag name="KSO_WM_UNIT_TEXT_FILL_FORE_SCHEMECOLOR_INDEX" val="2"/>
  <p:tag name="KSO_WM_UNIT_TEXT_FILL_TYPE" val="1"/>
  <p:tag name="KSO_WM_UNIT_USESOURCEFORMAT_APPLY" val="1"/>
</p:tagLst>
</file>

<file path=ppt/tags/tag9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0560_1*i*3"/>
  <p:tag name="KSO_WM_TEMPLATE_CATEGORY" val="diagram"/>
  <p:tag name="KSO_WM_TEMPLATE_INDEX" val="20200560"/>
  <p:tag name="KSO_WM_UNIT_LAYERLEVEL" val="1"/>
  <p:tag name="KSO_WM_TAG_VERSION" val="1.0"/>
  <p:tag name="KSO_WM_BEAUTIFY_FLAG" val="#wm#"/>
  <p:tag name="KSO_WM_DIAGRAM_GROUP_CODE" val="ζ1-1"/>
  <p:tag name="KSO_WM_UNIT_FILL_FORE_SCHEMECOLOR_INDEX" val="14"/>
  <p:tag name="KSO_WM_UNIT_FILL_TYPE" val="1"/>
  <p:tag name="KSO_WM_UNIT_TEXT_FILL_FORE_SCHEMECOLOR_INDEX" val="2"/>
  <p:tag name="KSO_WM_UNIT_TEXT_FILL_TYPE" val="1"/>
  <p:tag name="KSO_WM_UNIT_USESOURCEFORMAT_APPLY" val="1"/>
</p:tagLst>
</file>

<file path=ppt/tags/tag9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0560_1*i*4"/>
  <p:tag name="KSO_WM_TEMPLATE_CATEGORY" val="diagram"/>
  <p:tag name="KSO_WM_TEMPLATE_INDEX" val="20200560"/>
  <p:tag name="KSO_WM_UNIT_LAYERLEVEL" val="1"/>
  <p:tag name="KSO_WM_TAG_VERSION" val="1.0"/>
  <p:tag name="KSO_WM_BEAUTIFY_FLAG" val="#wm#"/>
  <p:tag name="KSO_WM_DIAGRAM_GROUP_CODE" val="ζ1-1"/>
  <p:tag name="KSO_WM_UNIT_FILL_FORE_SCHEMECOLOR_INDEX" val="14"/>
  <p:tag name="KSO_WM_UNIT_FILL_TYPE" val="1"/>
  <p:tag name="KSO_WM_UNIT_TEXT_FILL_FORE_SCHEMECOLOR_INDEX" val="2"/>
  <p:tag name="KSO_WM_UNIT_TEXT_FILL_TYPE" val="1"/>
  <p:tag name="KSO_WM_UNIT_USESOURCEFORMAT_APPLY" val="1"/>
</p:tagLst>
</file>

<file path=ppt/tags/tag91.xml><?xml version="1.0" encoding="utf-8"?>
<p:tagLst xmlns:p="http://schemas.openxmlformats.org/presentationml/2006/main">
  <p:tag name="KSO_WM_UNIT_DIAGRAM_MODELTYPE" val="stripeEnum"/>
  <p:tag name="KSO_WM_UNIT_NOCLEAR" val="0"/>
  <p:tag name="KSO_WM_UNIT_VALUE" val="11"/>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198936_7*l_h_f*1_2_1"/>
  <p:tag name="KSO_WM_TEMPLATE_CATEGORY" val="diagram"/>
  <p:tag name="KSO_WM_TEMPLATE_INDEX" val="20198936"/>
  <p:tag name="KSO_WM_UNIT_LAYERLEVEL" val="1_1_1"/>
  <p:tag name="KSO_WM_TAG_VERSION" val="1.0"/>
  <p:tag name="KSO_WM_BEAUTIFY_FLAG" val="#wm#"/>
  <p:tag name="KSO_WM_UNIT_PRESET_TEXT" val="单击此处添加文本"/>
  <p:tag name="PA" val="v5.2.8"/>
  <p:tag name="KSO_WM_UNIT_USESOURCEFORMAT_APPLY" val="1"/>
</p:tagLst>
</file>

<file path=ppt/tags/tag9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0560_1*i*5"/>
  <p:tag name="KSO_WM_TEMPLATE_CATEGORY" val="diagram"/>
  <p:tag name="KSO_WM_TEMPLATE_INDEX" val="20200560"/>
  <p:tag name="KSO_WM_UNIT_LAYERLEVEL" val="1"/>
  <p:tag name="KSO_WM_TAG_VERSION" val="1.0"/>
  <p:tag name="KSO_WM_BEAUTIFY_FLAG" val="#wm#"/>
  <p:tag name="KSO_WM_DIAGRAM_GROUP_CODE" val="ζ1-1"/>
  <p:tag name="KSO_WM_UNIT_FILL_FORE_SCHEMECOLOR_INDEX" val="14"/>
  <p:tag name="KSO_WM_UNIT_FILL_TYPE" val="1"/>
  <p:tag name="KSO_WM_UNIT_TEXT_FILL_FORE_SCHEMECOLOR_INDEX" val="2"/>
  <p:tag name="KSO_WM_UNIT_TEXT_FILL_TYPE" val="1"/>
  <p:tag name="KSO_WM_UNIT_USESOURCEFORMAT_APPLY" val="1"/>
</p:tagLst>
</file>

<file path=ppt/tags/tag9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diagram20200560_1*i*6"/>
  <p:tag name="KSO_WM_TEMPLATE_CATEGORY" val="diagram"/>
  <p:tag name="KSO_WM_TEMPLATE_INDEX" val="20200560"/>
  <p:tag name="KSO_WM_UNIT_LAYERLEVEL" val="1"/>
  <p:tag name="KSO_WM_TAG_VERSION" val="1.0"/>
  <p:tag name="KSO_WM_BEAUTIFY_FLAG" val="#wm#"/>
  <p:tag name="KSO_WM_DIAGRAM_GROUP_CODE" val="ζ1-1"/>
  <p:tag name="KSO_WM_UNIT_FILL_FORE_SCHEMECOLOR_INDEX" val="14"/>
  <p:tag name="KSO_WM_UNIT_FILL_TYPE" val="1"/>
  <p:tag name="KSO_WM_UNIT_TEXT_FILL_FORE_SCHEMECOLOR_INDEX" val="2"/>
  <p:tag name="KSO_WM_UNIT_TEXT_FILL_TYPE" val="1"/>
  <p:tag name="KSO_WM_UNIT_USESOURCEFORMAT_APPLY" val="1"/>
</p:tagLst>
</file>

<file path=ppt/tags/tag9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diagram20200560_1*i*7"/>
  <p:tag name="KSO_WM_TEMPLATE_CATEGORY" val="diagram"/>
  <p:tag name="KSO_WM_TEMPLATE_INDEX" val="20200560"/>
  <p:tag name="KSO_WM_UNIT_LAYERLEVEL" val="1"/>
  <p:tag name="KSO_WM_TAG_VERSION" val="1.0"/>
  <p:tag name="KSO_WM_BEAUTIFY_FLAG" val="#wm#"/>
  <p:tag name="KSO_WM_DIAGRAM_GROUP_CODE" val="ζ1-1"/>
  <p:tag name="KSO_WM_UNIT_FILL_FORE_SCHEMECOLOR_INDEX" val="14"/>
  <p:tag name="KSO_WM_UNIT_FILL_TYPE" val="1"/>
  <p:tag name="KSO_WM_UNIT_TEXT_FILL_FORE_SCHEMECOLOR_INDEX" val="2"/>
  <p:tag name="KSO_WM_UNIT_TEXT_FILL_TYPE" val="1"/>
  <p:tag name="KSO_WM_UNIT_USESOURCEFORMAT_APPLY" val="1"/>
</p:tagLst>
</file>

<file path=ppt/tags/tag9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diagram20200560_1*i*8"/>
  <p:tag name="KSO_WM_TEMPLATE_CATEGORY" val="diagram"/>
  <p:tag name="KSO_WM_TEMPLATE_INDEX" val="20200560"/>
  <p:tag name="KSO_WM_UNIT_LAYERLEVEL" val="1"/>
  <p:tag name="KSO_WM_TAG_VERSION" val="1.0"/>
  <p:tag name="KSO_WM_BEAUTIFY_FLAG" val="#wm#"/>
  <p:tag name="KSO_WM_DIAGRAM_GROUP_CODE" val="ζ1-1"/>
  <p:tag name="KSO_WM_UNIT_FILL_FORE_SCHEMECOLOR_INDEX" val="14"/>
  <p:tag name="KSO_WM_UNIT_FILL_TYPE" val="1"/>
  <p:tag name="KSO_WM_UNIT_TEXT_FILL_FORE_SCHEMECOLOR_INDEX" val="2"/>
  <p:tag name="KSO_WM_UNIT_TEXT_FILL_TYPE" val="1"/>
  <p:tag name="KSO_WM_UNIT_USESOURCEFORMAT_APPLY" val="1"/>
</p:tagLst>
</file>

<file path=ppt/tags/tag9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diagram20200560_1*i*9"/>
  <p:tag name="KSO_WM_TEMPLATE_CATEGORY" val="diagram"/>
  <p:tag name="KSO_WM_TEMPLATE_INDEX" val="20200560"/>
  <p:tag name="KSO_WM_UNIT_LAYERLEVEL" val="1"/>
  <p:tag name="KSO_WM_TAG_VERSION" val="1.0"/>
  <p:tag name="KSO_WM_BEAUTIFY_FLAG" val="#wm#"/>
  <p:tag name="KSO_WM_DIAGRAM_GROUP_CODE" val="ζ1-1"/>
  <p:tag name="KSO_WM_UNIT_FILL_FORE_SCHEMECOLOR_INDEX" val="14"/>
  <p:tag name="KSO_WM_UNIT_FILL_TYPE" val="1"/>
  <p:tag name="KSO_WM_UNIT_TEXT_FILL_FORE_SCHEMECOLOR_INDEX" val="2"/>
  <p:tag name="KSO_WM_UNIT_TEXT_FILL_TYPE" val="1"/>
  <p:tag name="KSO_WM_UNIT_USESOURCEFORMAT_APPLY" val="1"/>
</p:tagLst>
</file>

<file path=ppt/tags/tag9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diagram20200560_1*i*10"/>
  <p:tag name="KSO_WM_TEMPLATE_CATEGORY" val="diagram"/>
  <p:tag name="KSO_WM_TEMPLATE_INDEX" val="20200560"/>
  <p:tag name="KSO_WM_UNIT_LAYERLEVEL" val="1"/>
  <p:tag name="KSO_WM_TAG_VERSION" val="1.0"/>
  <p:tag name="KSO_WM_BEAUTIFY_FLAG" val="#wm#"/>
  <p:tag name="KSO_WM_DIAGRAM_GROUP_CODE" val="ζ1-1"/>
  <p:tag name="KSO_WM_UNIT_FILL_FORE_SCHEMECOLOR_INDEX" val="14"/>
  <p:tag name="KSO_WM_UNIT_FILL_TYPE" val="1"/>
  <p:tag name="KSO_WM_UNIT_TEXT_FILL_FORE_SCHEMECOLOR_INDEX" val="2"/>
  <p:tag name="KSO_WM_UNIT_TEXT_FILL_TYPE" val="1"/>
  <p:tag name="KSO_WM_UNIT_USESOURCEFORMAT_APPLY" val="1"/>
</p:tagLst>
</file>

<file path=ppt/tags/tag9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1"/>
  <p:tag name="KSO_WM_UNIT_ID" val="diagram20200560_1*i*11"/>
  <p:tag name="KSO_WM_TEMPLATE_CATEGORY" val="diagram"/>
  <p:tag name="KSO_WM_TEMPLATE_INDEX" val="20200560"/>
  <p:tag name="KSO_WM_UNIT_LAYERLEVEL" val="1"/>
  <p:tag name="KSO_WM_TAG_VERSION" val="1.0"/>
  <p:tag name="KSO_WM_BEAUTIFY_FLAG" val="#wm#"/>
  <p:tag name="KSO_WM_DIAGRAM_GROUP_CODE" val="ζ1-1"/>
  <p:tag name="KSO_WM_UNIT_FILL_FORE_SCHEMECOLOR_INDEX" val="14"/>
  <p:tag name="KSO_WM_UNIT_FILL_TYPE" val="1"/>
  <p:tag name="KSO_WM_UNIT_TEXT_FILL_FORE_SCHEMECOLOR_INDEX" val="2"/>
  <p:tag name="KSO_WM_UNIT_TEXT_FILL_TYPE" val="1"/>
  <p:tag name="KSO_WM_UNIT_USESOURCEFORMAT_APPLY" val="1"/>
</p:tagLst>
</file>

<file path=ppt/tags/tag9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0560_1*i*13"/>
  <p:tag name="KSO_WM_TEMPLATE_CATEGORY" val="diagram"/>
  <p:tag name="KSO_WM_TEMPLATE_INDEX" val="20200560"/>
  <p:tag name="KSO_WM_UNIT_LAYERLEVEL" val="1"/>
  <p:tag name="KSO_WM_TAG_VERSION" val="1.0"/>
  <p:tag name="KSO_WM_BEAUTIFY_FLAG" val="#wm#"/>
  <p:tag name="KSO_WM_DIAGRAM_GROUP_CODE" val="ζ1-1"/>
  <p:tag name="KSO_WM_UNIT_USESOURCEFORMAT_APPLY" val="1"/>
</p:tagLst>
</file>

<file path=ppt/tags/tag9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200560_1*i*14"/>
  <p:tag name="KSO_WM_TEMPLATE_CATEGORY" val="diagram"/>
  <p:tag name="KSO_WM_TEMPLATE_INDEX" val="20200560"/>
  <p:tag name="KSO_WM_UNIT_LAYERLEVEL" val="1"/>
  <p:tag name="KSO_WM_TAG_VERSION" val="1.0"/>
  <p:tag name="KSO_WM_BEAUTIFY_FLAG" val="#wm#"/>
  <p:tag name="KSO_WM_DIAGRAM_GROUP_CODE" val="ζ1-1"/>
  <p:tag name="KSO_WM_UNIT_FILL_FORE_SCHEMECOLOR_INDEX" val="14"/>
  <p:tag name="KSO_WM_UNIT_FILL_TYPE" val="1"/>
  <p:tag name="KSO_WM_UNIT_TEXT_FILL_FORE_SCHEMECOLOR_INDEX" val="2"/>
  <p:tag name="KSO_WM_UNIT_TEXT_FILL_TYPE" val="1"/>
  <p:tag name="KSO_WM_UNIT_USESOURCEFORMAT_APPLY" val="1"/>
</p:tagLst>
</file>

<file path=ppt/tags/tag9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5"/>
  <p:tag name="KSO_WM_UNIT_ID" val="diagram20200560_1*i*15"/>
  <p:tag name="KSO_WM_TEMPLATE_CATEGORY" val="diagram"/>
  <p:tag name="KSO_WM_TEMPLATE_INDEX" val="20200560"/>
  <p:tag name="KSO_WM_UNIT_LAYERLEVEL" val="1"/>
  <p:tag name="KSO_WM_TAG_VERSION" val="1.0"/>
  <p:tag name="KSO_WM_BEAUTIFY_FLAG" val="#wm#"/>
  <p:tag name="KSO_WM_DIAGRAM_GROUP_CODE" val="ζ1-1"/>
  <p:tag name="KSO_WM_UNIT_FILL_FORE_SCHEMECOLOR_INDEX" val="14"/>
  <p:tag name="KSO_WM_UNIT_FILL_TYPE" val="1"/>
  <p:tag name="KSO_WM_UNIT_TEXT_FILL_FORE_SCHEMECOLOR_INDEX" val="2"/>
  <p:tag name="KSO_WM_UNIT_TEXT_FILL_TYPE" val="1"/>
  <p:tag name="KSO_WM_UNIT_USESOURCEFORMAT_APPLY" val="1"/>
</p:tagLst>
</file>

<file path=ppt/tags/tag92.xml><?xml version="1.0" encoding="utf-8"?>
<p:tagLst xmlns:p="http://schemas.openxmlformats.org/presentationml/2006/main">
  <p:tag name="KSO_WM_UNIT_DIAGRAM_MODELTYPE" val="stripeEnum"/>
  <p:tag name="KSO_WM_UNIT_NOCLEAR" val="0"/>
  <p:tag name="KSO_WM_UNIT_VALUE" val="11"/>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198936_7*l_h_f*1_4_1"/>
  <p:tag name="KSO_WM_TEMPLATE_CATEGORY" val="diagram"/>
  <p:tag name="KSO_WM_TEMPLATE_INDEX" val="20198936"/>
  <p:tag name="KSO_WM_UNIT_LAYERLEVEL" val="1_1_1"/>
  <p:tag name="KSO_WM_TAG_VERSION" val="1.0"/>
  <p:tag name="KSO_WM_BEAUTIFY_FLAG" val="#wm#"/>
  <p:tag name="KSO_WM_UNIT_PRESET_TEXT" val="单击此处添加文本"/>
  <p:tag name="PA" val="v5.2.8"/>
  <p:tag name="KSO_WM_UNIT_USESOURCEFORMAT_APPLY" val="1"/>
</p:tagLst>
</file>

<file path=ppt/tags/tag9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6"/>
  <p:tag name="KSO_WM_UNIT_ID" val="diagram20200560_1*i*16"/>
  <p:tag name="KSO_WM_TEMPLATE_CATEGORY" val="diagram"/>
  <p:tag name="KSO_WM_TEMPLATE_INDEX" val="20200560"/>
  <p:tag name="KSO_WM_UNIT_LAYERLEVEL" val="1"/>
  <p:tag name="KSO_WM_TAG_VERSION" val="1.0"/>
  <p:tag name="KSO_WM_BEAUTIFY_FLAG" val="#wm#"/>
  <p:tag name="KSO_WM_DIAGRAM_GROUP_CODE" val="ζ1-1"/>
  <p:tag name="KSO_WM_UNIT_FILL_FORE_SCHEMECOLOR_INDEX" val="14"/>
  <p:tag name="KSO_WM_UNIT_FILL_TYPE" val="1"/>
  <p:tag name="KSO_WM_UNIT_TEXT_FILL_FORE_SCHEMECOLOR_INDEX" val="2"/>
  <p:tag name="KSO_WM_UNIT_TEXT_FILL_TYPE" val="1"/>
  <p:tag name="KSO_WM_UNIT_USESOURCEFORMAT_APPLY" val="1"/>
</p:tagLst>
</file>

<file path=ppt/tags/tag9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7"/>
  <p:tag name="KSO_WM_UNIT_ID" val="diagram20200560_1*i*17"/>
  <p:tag name="KSO_WM_TEMPLATE_CATEGORY" val="diagram"/>
  <p:tag name="KSO_WM_TEMPLATE_INDEX" val="20200560"/>
  <p:tag name="KSO_WM_UNIT_LAYERLEVEL" val="1"/>
  <p:tag name="KSO_WM_TAG_VERSION" val="1.0"/>
  <p:tag name="KSO_WM_BEAUTIFY_FLAG" val="#wm#"/>
  <p:tag name="KSO_WM_DIAGRAM_GROUP_CODE" val="ζ1-1"/>
  <p:tag name="KSO_WM_UNIT_FILL_FORE_SCHEMECOLOR_INDEX" val="14"/>
  <p:tag name="KSO_WM_UNIT_FILL_TYPE" val="1"/>
  <p:tag name="KSO_WM_UNIT_TEXT_FILL_FORE_SCHEMECOLOR_INDEX" val="2"/>
  <p:tag name="KSO_WM_UNIT_TEXT_FILL_TYPE" val="1"/>
  <p:tag name="KSO_WM_UNIT_USESOURCEFORMAT_APPLY" val="1"/>
</p:tagLst>
</file>

<file path=ppt/tags/tag9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8"/>
  <p:tag name="KSO_WM_UNIT_ID" val="diagram20200560_1*i*18"/>
  <p:tag name="KSO_WM_TEMPLATE_CATEGORY" val="diagram"/>
  <p:tag name="KSO_WM_TEMPLATE_INDEX" val="20200560"/>
  <p:tag name="KSO_WM_UNIT_LAYERLEVEL" val="1"/>
  <p:tag name="KSO_WM_TAG_VERSION" val="1.0"/>
  <p:tag name="KSO_WM_BEAUTIFY_FLAG" val="#wm#"/>
  <p:tag name="KSO_WM_DIAGRAM_GROUP_CODE" val="ζ1-1"/>
  <p:tag name="KSO_WM_UNIT_FILL_FORE_SCHEMECOLOR_INDEX" val="14"/>
  <p:tag name="KSO_WM_UNIT_FILL_TYPE" val="1"/>
  <p:tag name="KSO_WM_UNIT_TEXT_FILL_FORE_SCHEMECOLOR_INDEX" val="2"/>
  <p:tag name="KSO_WM_UNIT_TEXT_FILL_TYPE" val="1"/>
  <p:tag name="KSO_WM_UNIT_USESOURCEFORMAT_APPLY" val="1"/>
</p:tagLst>
</file>

<file path=ppt/tags/tag9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9"/>
  <p:tag name="KSO_WM_UNIT_ID" val="diagram20200560_1*i*19"/>
  <p:tag name="KSO_WM_TEMPLATE_CATEGORY" val="diagram"/>
  <p:tag name="KSO_WM_TEMPLATE_INDEX" val="20200560"/>
  <p:tag name="KSO_WM_UNIT_LAYERLEVEL" val="1"/>
  <p:tag name="KSO_WM_TAG_VERSION" val="1.0"/>
  <p:tag name="KSO_WM_BEAUTIFY_FLAG" val="#wm#"/>
  <p:tag name="KSO_WM_DIAGRAM_GROUP_CODE" val="ζ1-1"/>
  <p:tag name="KSO_WM_UNIT_FILL_FORE_SCHEMECOLOR_INDEX" val="14"/>
  <p:tag name="KSO_WM_UNIT_FILL_TYPE" val="1"/>
  <p:tag name="KSO_WM_UNIT_TEXT_FILL_FORE_SCHEMECOLOR_INDEX" val="2"/>
  <p:tag name="KSO_WM_UNIT_TEXT_FILL_TYPE" val="1"/>
  <p:tag name="KSO_WM_UNIT_USESOURCEFORMAT_APPLY" val="1"/>
</p:tagLst>
</file>

<file path=ppt/tags/tag9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0"/>
  <p:tag name="KSO_WM_UNIT_ID" val="diagram20200560_1*i*20"/>
  <p:tag name="KSO_WM_TEMPLATE_CATEGORY" val="diagram"/>
  <p:tag name="KSO_WM_TEMPLATE_INDEX" val="20200560"/>
  <p:tag name="KSO_WM_UNIT_LAYERLEVEL" val="1"/>
  <p:tag name="KSO_WM_TAG_VERSION" val="1.0"/>
  <p:tag name="KSO_WM_BEAUTIFY_FLAG" val="#wm#"/>
  <p:tag name="KSO_WM_DIAGRAM_GROUP_CODE" val="ζ1-1"/>
  <p:tag name="KSO_WM_UNIT_FILL_FORE_SCHEMECOLOR_INDEX" val="14"/>
  <p:tag name="KSO_WM_UNIT_FILL_TYPE" val="1"/>
  <p:tag name="KSO_WM_UNIT_TEXT_FILL_FORE_SCHEMECOLOR_INDEX" val="2"/>
  <p:tag name="KSO_WM_UNIT_TEXT_FILL_TYPE" val="1"/>
  <p:tag name="KSO_WM_UNIT_USESOURCEFORMAT_APPLY" val="1"/>
</p:tagLst>
</file>

<file path=ppt/tags/tag9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1"/>
  <p:tag name="KSO_WM_UNIT_ID" val="diagram20200560_1*i*21"/>
  <p:tag name="KSO_WM_TEMPLATE_CATEGORY" val="diagram"/>
  <p:tag name="KSO_WM_TEMPLATE_INDEX" val="20200560"/>
  <p:tag name="KSO_WM_UNIT_LAYERLEVEL" val="1"/>
  <p:tag name="KSO_WM_TAG_VERSION" val="1.0"/>
  <p:tag name="KSO_WM_BEAUTIFY_FLAG" val="#wm#"/>
  <p:tag name="KSO_WM_DIAGRAM_GROUP_CODE" val="ζ1-1"/>
  <p:tag name="KSO_WM_UNIT_FILL_FORE_SCHEMECOLOR_INDEX" val="14"/>
  <p:tag name="KSO_WM_UNIT_FILL_TYPE" val="1"/>
  <p:tag name="KSO_WM_UNIT_TEXT_FILL_FORE_SCHEMECOLOR_INDEX" val="2"/>
  <p:tag name="KSO_WM_UNIT_TEXT_FILL_TYPE" val="1"/>
  <p:tag name="KSO_WM_UNIT_USESOURCEFORMAT_APPLY" val="1"/>
</p:tagLst>
</file>

<file path=ppt/tags/tag9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2"/>
  <p:tag name="KSO_WM_UNIT_ID" val="diagram20200560_1*i*22"/>
  <p:tag name="KSO_WM_TEMPLATE_CATEGORY" val="diagram"/>
  <p:tag name="KSO_WM_TEMPLATE_INDEX" val="20200560"/>
  <p:tag name="KSO_WM_UNIT_LAYERLEVEL" val="1"/>
  <p:tag name="KSO_WM_TAG_VERSION" val="1.0"/>
  <p:tag name="KSO_WM_BEAUTIFY_FLAG" val="#wm#"/>
  <p:tag name="KSO_WM_DIAGRAM_GROUP_CODE" val="ζ1-1"/>
  <p:tag name="KSO_WM_UNIT_FILL_FORE_SCHEMECOLOR_INDEX" val="14"/>
  <p:tag name="KSO_WM_UNIT_FILL_TYPE" val="1"/>
  <p:tag name="KSO_WM_UNIT_TEXT_FILL_FORE_SCHEMECOLOR_INDEX" val="2"/>
  <p:tag name="KSO_WM_UNIT_TEXT_FILL_TYPE" val="1"/>
  <p:tag name="KSO_WM_UNIT_USESOURCEFORMAT_APPLY" val="1"/>
</p:tagLst>
</file>

<file path=ppt/tags/tag9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4"/>
  <p:tag name="KSO_WM_UNIT_ID" val="diagram20200560_1*i*24"/>
  <p:tag name="KSO_WM_TEMPLATE_CATEGORY" val="diagram"/>
  <p:tag name="KSO_WM_TEMPLATE_INDEX" val="20200560"/>
  <p:tag name="KSO_WM_UNIT_LAYERLEVEL" val="1"/>
  <p:tag name="KSO_WM_TAG_VERSION" val="1.0"/>
  <p:tag name="KSO_WM_BEAUTIFY_FLAG" val="#wm#"/>
  <p:tag name="KSO_WM_DIAGRAM_GROUP_CODE" val="ζ1-1"/>
  <p:tag name="KSO_WM_UNIT_FILL_FORE_SCHEMECOLOR_INDEX" val="14"/>
  <p:tag name="KSO_WM_UNIT_FILL_TYPE" val="1"/>
  <p:tag name="KSO_WM_UNIT_TEXT_FILL_FORE_SCHEMECOLOR_INDEX" val="2"/>
  <p:tag name="KSO_WM_UNIT_TEXT_FILL_TYPE" val="1"/>
  <p:tag name="KSO_WM_UNIT_USESOURCEFORMAT_APPLY" val="1"/>
</p:tagLst>
</file>

<file path=ppt/tags/tag9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5"/>
  <p:tag name="KSO_WM_UNIT_ID" val="diagram20200560_1*i*25"/>
  <p:tag name="KSO_WM_TEMPLATE_CATEGORY" val="diagram"/>
  <p:tag name="KSO_WM_TEMPLATE_INDEX" val="20200560"/>
  <p:tag name="KSO_WM_UNIT_LAYERLEVEL" val="1"/>
  <p:tag name="KSO_WM_TAG_VERSION" val="1.0"/>
  <p:tag name="KSO_WM_BEAUTIFY_FLAG" val="#wm#"/>
  <p:tag name="KSO_WM_DIAGRAM_GROUP_CODE" val="ζ1-1"/>
  <p:tag name="KSO_WM_UNIT_FILL_FORE_SCHEMECOLOR_INDEX" val="14"/>
  <p:tag name="KSO_WM_UNIT_FILL_TYPE" val="1"/>
  <p:tag name="KSO_WM_UNIT_TEXT_FILL_FORE_SCHEMECOLOR_INDEX" val="2"/>
  <p:tag name="KSO_WM_UNIT_TEXT_FILL_TYPE" val="1"/>
  <p:tag name="KSO_WM_UNIT_USESOURCEFORMAT_APPLY" val="1"/>
</p:tagLst>
</file>

<file path=ppt/tags/tag9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6"/>
  <p:tag name="KSO_WM_UNIT_ID" val="diagram20200560_1*i*26"/>
  <p:tag name="KSO_WM_TEMPLATE_CATEGORY" val="diagram"/>
  <p:tag name="KSO_WM_TEMPLATE_INDEX" val="20200560"/>
  <p:tag name="KSO_WM_UNIT_LAYERLEVEL" val="1"/>
  <p:tag name="KSO_WM_TAG_VERSION" val="1.0"/>
  <p:tag name="KSO_WM_BEAUTIFY_FLAG" val="#wm#"/>
  <p:tag name="KSO_WM_DIAGRAM_GROUP_CODE" val="ζ1-1"/>
  <p:tag name="KSO_WM_UNIT_FILL_FORE_SCHEMECOLOR_INDEX" val="14"/>
  <p:tag name="KSO_WM_UNIT_FILL_TYPE" val="1"/>
  <p:tag name="KSO_WM_UNIT_TEXT_FILL_FORE_SCHEMECOLOR_INDEX" val="2"/>
  <p:tag name="KSO_WM_UNIT_TEXT_FILL_TYPE" val="1"/>
  <p:tag name="KSO_WM_UNIT_USESOURCEFORMAT_APPLY" val="1"/>
</p:tagLst>
</file>

<file path=ppt/tags/tag93.xml><?xml version="1.0" encoding="utf-8"?>
<p:tagLst xmlns:p="http://schemas.openxmlformats.org/presentationml/2006/main">
  <p:tag name="KSO_WM_UNIT_DIAGRAM_MODELTYPE" val="stripeEnum"/>
  <p:tag name="KSO_WM_UNIT_NOCLEAR" val="0"/>
  <p:tag name="KSO_WM_UNIT_VALUE" val="11"/>
  <p:tag name="KSO_WM_UNIT_HIGHLIGHT" val="0"/>
  <p:tag name="KSO_WM_UNIT_COMPATIBLE" val="0"/>
  <p:tag name="KSO_WM_UNIT_DIAGRAM_ISNUMVISUAL" val="0"/>
  <p:tag name="KSO_WM_UNIT_DIAGRAM_ISREFERUNIT" val="0"/>
  <p:tag name="KSO_WM_DIAGRAM_GROUP_CODE" val="l1-1"/>
  <p:tag name="KSO_WM_UNIT_TYPE" val="l_h_f"/>
  <p:tag name="KSO_WM_UNIT_INDEX" val="1_6_1"/>
  <p:tag name="KSO_WM_UNIT_ID" val="diagram20198936_7*l_h_f*1_6_1"/>
  <p:tag name="KSO_WM_TEMPLATE_CATEGORY" val="diagram"/>
  <p:tag name="KSO_WM_TEMPLATE_INDEX" val="20198936"/>
  <p:tag name="KSO_WM_UNIT_LAYERLEVEL" val="1_1_1"/>
  <p:tag name="KSO_WM_TAG_VERSION" val="1.0"/>
  <p:tag name="KSO_WM_BEAUTIFY_FLAG" val="#wm#"/>
  <p:tag name="KSO_WM_UNIT_PRESET_TEXT" val="单击此处添加文本"/>
  <p:tag name="PA" val="v5.2.8"/>
  <p:tag name="KSO_WM_UNIT_USESOURCEFORMAT_APPLY" val="1"/>
</p:tagLst>
</file>

<file path=ppt/tags/tag9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7"/>
  <p:tag name="KSO_WM_UNIT_ID" val="diagram20200560_1*i*27"/>
  <p:tag name="KSO_WM_TEMPLATE_CATEGORY" val="diagram"/>
  <p:tag name="KSO_WM_TEMPLATE_INDEX" val="20200560"/>
  <p:tag name="KSO_WM_UNIT_LAYERLEVEL" val="1"/>
  <p:tag name="KSO_WM_TAG_VERSION" val="1.0"/>
  <p:tag name="KSO_WM_BEAUTIFY_FLAG" val="#wm#"/>
  <p:tag name="KSO_WM_DIAGRAM_GROUP_CODE" val="ζ1-1"/>
  <p:tag name="KSO_WM_UNIT_FILL_FORE_SCHEMECOLOR_INDEX" val="14"/>
  <p:tag name="KSO_WM_UNIT_FILL_TYPE" val="1"/>
  <p:tag name="KSO_WM_UNIT_TEXT_FILL_FORE_SCHEMECOLOR_INDEX" val="2"/>
  <p:tag name="KSO_WM_UNIT_TEXT_FILL_TYPE" val="1"/>
  <p:tag name="KSO_WM_UNIT_USESOURCEFORMAT_APPLY" val="1"/>
</p:tagLst>
</file>

<file path=ppt/tags/tag9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8"/>
  <p:tag name="KSO_WM_UNIT_ID" val="diagram20200560_1*i*28"/>
  <p:tag name="KSO_WM_TEMPLATE_CATEGORY" val="diagram"/>
  <p:tag name="KSO_WM_TEMPLATE_INDEX" val="20200560"/>
  <p:tag name="KSO_WM_UNIT_LAYERLEVEL" val="1"/>
  <p:tag name="KSO_WM_TAG_VERSION" val="1.0"/>
  <p:tag name="KSO_WM_BEAUTIFY_FLAG" val="#wm#"/>
  <p:tag name="KSO_WM_DIAGRAM_GROUP_CODE" val="ζ1-1"/>
  <p:tag name="KSO_WM_UNIT_FILL_FORE_SCHEMECOLOR_INDEX" val="14"/>
  <p:tag name="KSO_WM_UNIT_FILL_TYPE" val="1"/>
  <p:tag name="KSO_WM_UNIT_TEXT_FILL_FORE_SCHEMECOLOR_INDEX" val="2"/>
  <p:tag name="KSO_WM_UNIT_TEXT_FILL_TYPE" val="1"/>
  <p:tag name="KSO_WM_UNIT_USESOURCEFORMAT_APPLY" val="1"/>
</p:tagLst>
</file>

<file path=ppt/tags/tag9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9"/>
  <p:tag name="KSO_WM_UNIT_ID" val="diagram20200560_1*i*29"/>
  <p:tag name="KSO_WM_TEMPLATE_CATEGORY" val="diagram"/>
  <p:tag name="KSO_WM_TEMPLATE_INDEX" val="20200560"/>
  <p:tag name="KSO_WM_UNIT_LAYERLEVEL" val="1"/>
  <p:tag name="KSO_WM_TAG_VERSION" val="1.0"/>
  <p:tag name="KSO_WM_BEAUTIFY_FLAG" val="#wm#"/>
  <p:tag name="KSO_WM_DIAGRAM_GROUP_CODE" val="ζ1-1"/>
  <p:tag name="KSO_WM_UNIT_FILL_FORE_SCHEMECOLOR_INDEX" val="14"/>
  <p:tag name="KSO_WM_UNIT_FILL_TYPE" val="1"/>
  <p:tag name="KSO_WM_UNIT_TEXT_FILL_FORE_SCHEMECOLOR_INDEX" val="2"/>
  <p:tag name="KSO_WM_UNIT_TEXT_FILL_TYPE" val="1"/>
  <p:tag name="KSO_WM_UNIT_USESOURCEFORMAT_APPLY" val="1"/>
</p:tagLst>
</file>

<file path=ppt/tags/tag9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0"/>
  <p:tag name="KSO_WM_UNIT_ID" val="diagram20200560_1*i*30"/>
  <p:tag name="KSO_WM_TEMPLATE_CATEGORY" val="diagram"/>
  <p:tag name="KSO_WM_TEMPLATE_INDEX" val="20200560"/>
  <p:tag name="KSO_WM_UNIT_LAYERLEVEL" val="1"/>
  <p:tag name="KSO_WM_TAG_VERSION" val="1.0"/>
  <p:tag name="KSO_WM_BEAUTIFY_FLAG" val="#wm#"/>
  <p:tag name="KSO_WM_DIAGRAM_GROUP_CODE" val="ζ1-1"/>
  <p:tag name="KSO_WM_UNIT_FILL_FORE_SCHEMECOLOR_INDEX" val="14"/>
  <p:tag name="KSO_WM_UNIT_FILL_TYPE" val="1"/>
  <p:tag name="KSO_WM_UNIT_TEXT_FILL_FORE_SCHEMECOLOR_INDEX" val="2"/>
  <p:tag name="KSO_WM_UNIT_TEXT_FILL_TYPE" val="1"/>
  <p:tag name="KSO_WM_UNIT_USESOURCEFORMAT_APPLY" val="1"/>
</p:tagLst>
</file>

<file path=ppt/tags/tag9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1"/>
  <p:tag name="KSO_WM_UNIT_ID" val="diagram20200560_1*i*31"/>
  <p:tag name="KSO_WM_TEMPLATE_CATEGORY" val="diagram"/>
  <p:tag name="KSO_WM_TEMPLATE_INDEX" val="20200560"/>
  <p:tag name="KSO_WM_UNIT_LAYERLEVEL" val="1"/>
  <p:tag name="KSO_WM_TAG_VERSION" val="1.0"/>
  <p:tag name="KSO_WM_BEAUTIFY_FLAG" val="#wm#"/>
  <p:tag name="KSO_WM_DIAGRAM_GROUP_CODE" val="ζ1-1"/>
  <p:tag name="KSO_WM_UNIT_FILL_FORE_SCHEMECOLOR_INDEX" val="14"/>
  <p:tag name="KSO_WM_UNIT_FILL_TYPE" val="1"/>
  <p:tag name="KSO_WM_UNIT_TEXT_FILL_FORE_SCHEMECOLOR_INDEX" val="2"/>
  <p:tag name="KSO_WM_UNIT_TEXT_FILL_TYPE" val="1"/>
  <p:tag name="KSO_WM_UNIT_USESOURCEFORMAT_APPLY" val="1"/>
</p:tagLst>
</file>

<file path=ppt/tags/tag9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2"/>
  <p:tag name="KSO_WM_UNIT_ID" val="diagram20200560_1*i*32"/>
  <p:tag name="KSO_WM_TEMPLATE_CATEGORY" val="diagram"/>
  <p:tag name="KSO_WM_TEMPLATE_INDEX" val="20200560"/>
  <p:tag name="KSO_WM_UNIT_LAYERLEVEL" val="1"/>
  <p:tag name="KSO_WM_TAG_VERSION" val="1.0"/>
  <p:tag name="KSO_WM_BEAUTIFY_FLAG" val="#wm#"/>
  <p:tag name="KSO_WM_DIAGRAM_GROUP_CODE" val="ζ1-1"/>
  <p:tag name="KSO_WM_UNIT_FILL_FORE_SCHEMECOLOR_INDEX" val="14"/>
  <p:tag name="KSO_WM_UNIT_FILL_TYPE" val="1"/>
  <p:tag name="KSO_WM_UNIT_TEXT_FILL_FORE_SCHEMECOLOR_INDEX" val="2"/>
  <p:tag name="KSO_WM_UNIT_TEXT_FILL_TYPE" val="1"/>
  <p:tag name="KSO_WM_UNIT_USESOURCEFORMAT_APPLY" val="1"/>
</p:tagLst>
</file>

<file path=ppt/tags/tag93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TYPE" val="i"/>
  <p:tag name="KSO_WM_UNIT_INDEX" val="1"/>
  <p:tag name="KSO_WM_UNIT_ID" val="crop20201173_1*i*1"/>
  <p:tag name="KSO_WM_TEMPLATE_CATEGORY" val="crop"/>
  <p:tag name="KSO_WM_TEMPLATE_INDEX" val="20201173"/>
  <p:tag name="KSO_WM_UNIT_LAYERLEVEL" val="1"/>
  <p:tag name="KSO_WM_TAG_VERSION" val="1.0"/>
  <p:tag name="KSO_WM_BEAUTIFY_FLAG" val="#wm#"/>
</p:tagLst>
</file>

<file path=ppt/tags/tag937.xml><?xml version="1.0" encoding="utf-8"?>
<p:tagLst xmlns:p="http://schemas.openxmlformats.org/presentationml/2006/main">
  <p:tag name="KSO_WM_UNIT_DIAGRAM_MODELTYPE" val="creativeCrop"/>
  <p:tag name="KSO_WM_UNIT_VALUE" val="1062*915"/>
  <p:tag name="KSO_WM_UNIT_HIGHLIGHT" val="0"/>
  <p:tag name="KSO_WM_UNIT_COMPATIBLE" val="0"/>
  <p:tag name="KSO_WM_UNIT_DIAGRAM_ISNUMVISUAL" val="0"/>
  <p:tag name="KSO_WM_UNIT_DIAGRAM_ISREFERUNIT" val="0"/>
  <p:tag name="KSO_WM_DIAGRAM_GROUP_CODE" val="11"/>
  <p:tag name="KSO_WM_UNIT_TYPE" val="ζ_h_d"/>
  <p:tag name="KSO_WM_UNIT_INDEX" val="1_1_1"/>
  <p:tag name="KSO_WM_UNIT_ID" val="crop20201173_1*ζ_h_d*1_1_1"/>
  <p:tag name="KSO_WM_TEMPLATE_CATEGORY" val="crop"/>
  <p:tag name="KSO_WM_TEMPLATE_INDEX" val="20201173"/>
  <p:tag name="KSO_WM_UNIT_LAYERLEVEL" val="1_1_1"/>
  <p:tag name="KSO_WM_TAG_VERSION" val="1.0"/>
  <p:tag name="KSO_WM_BEAUTIFY_FLAG" val="#wm#"/>
  <p:tag name="KSO_WM_CREATIVE_CROP_ORG_LEFT" val="273.54"/>
  <p:tag name="KSO_WM_CREATIVE_CROP_ORG_TOP" val="-12.4119"/>
  <p:tag name="KSO_WM_CREATIVE_CROP_ORG_WIDTH" val="728.179"/>
  <p:tag name="KSO_WM_CREATIVE_CROP_ORG_HEIGHT" val="546.173"/>
  <p:tag name="KSO_WM_CREATIVE_CROP_SHAPE_LEFT" val="494.301"/>
  <p:tag name="KSO_WM_CREATIVE_CROP_SHAPE_TOP" val="94.3765"/>
  <p:tag name="KSO_WM_CREATIVE_CROP_SHAPE_WIDTH" val="286.684"/>
  <p:tag name="KSO_WM_CREATIVE_CROP_SHAPE_HEIGHT" val="332.568"/>
</p:tagLst>
</file>

<file path=ppt/tags/tag938.xml><?xml version="1.0" encoding="utf-8"?>
<p:tagLst xmlns:p="http://schemas.openxmlformats.org/presentationml/2006/main">
  <p:tag name="KSO_WM_UNIT_DIAGRAM_MODELTYPE" val="creativeCrop"/>
  <p:tag name="KSO_WM_UNIT_VALUE" val="1475*1209"/>
  <p:tag name="KSO_WM_UNIT_HIGHLIGHT" val="0"/>
  <p:tag name="KSO_WM_UNIT_COMPATIBLE" val="0"/>
  <p:tag name="KSO_WM_UNIT_DIAGRAM_ISNUMVISUAL" val="0"/>
  <p:tag name="KSO_WM_UNIT_DIAGRAM_ISREFERUNIT" val="0"/>
  <p:tag name="KSO_WM_DIAGRAM_GROUP_CODE" val="11"/>
  <p:tag name="KSO_WM_UNIT_TYPE" val="ζ_h_d"/>
  <p:tag name="KSO_WM_UNIT_INDEX" val="1_1_2"/>
  <p:tag name="KSO_WM_UNIT_ID" val="crop20201173_1*ζ_h_d*1_1_2"/>
  <p:tag name="KSO_WM_TEMPLATE_CATEGORY" val="crop"/>
  <p:tag name="KSO_WM_TEMPLATE_INDEX" val="20201173"/>
  <p:tag name="KSO_WM_UNIT_LAYERLEVEL" val="1_1_1"/>
  <p:tag name="KSO_WM_TAG_VERSION" val="1.0"/>
  <p:tag name="KSO_WM_BEAUTIFY_FLAG" val="#wm#"/>
  <p:tag name="KSO_WM_CREATIVE_CROP_ORG_LEFT" val="273.54"/>
  <p:tag name="KSO_WM_CREATIVE_CROP_ORG_TOP" val="-12.4119"/>
  <p:tag name="KSO_WM_CREATIVE_CROP_ORG_WIDTH" val="728.179"/>
  <p:tag name="KSO_WM_CREATIVE_CROP_ORG_HEIGHT" val="546.173"/>
  <p:tag name="KSO_WM_CREATIVE_CROP_SHAPE_LEFT" val="402.256"/>
  <p:tag name="KSO_WM_CREATIVE_CROP_SHAPE_TOP" val="-12.412"/>
  <p:tag name="KSO_WM_CREATIVE_CROP_SHAPE_WIDTH" val="378.718"/>
  <p:tag name="KSO_WM_CREATIVE_CROP_SHAPE_HEIGHT" val="462.216"/>
</p:tagLst>
</file>

<file path=ppt/tags/tag939.xml><?xml version="1.0" encoding="utf-8"?>
<p:tagLst xmlns:p="http://schemas.openxmlformats.org/presentationml/2006/main">
  <p:tag name="KSO_WM_UNIT_DIAGRAM_MODELTYPE" val="creativeCrop"/>
  <p:tag name="KSO_WM_UNIT_VALUE" val="603*520"/>
  <p:tag name="KSO_WM_UNIT_HIGHLIGHT" val="0"/>
  <p:tag name="KSO_WM_UNIT_COMPATIBLE" val="0"/>
  <p:tag name="KSO_WM_UNIT_DIAGRAM_ISNUMVISUAL" val="0"/>
  <p:tag name="KSO_WM_UNIT_DIAGRAM_ISREFERUNIT" val="0"/>
  <p:tag name="KSO_WM_DIAGRAM_GROUP_CODE" val="11"/>
  <p:tag name="KSO_WM_UNIT_TYPE" val="ζ_h_d"/>
  <p:tag name="KSO_WM_UNIT_INDEX" val="1_1_3"/>
  <p:tag name="KSO_WM_UNIT_ID" val="crop20201173_1*ζ_h_d*1_1_3"/>
  <p:tag name="KSO_WM_TEMPLATE_CATEGORY" val="crop"/>
  <p:tag name="KSO_WM_TEMPLATE_INDEX" val="20201173"/>
  <p:tag name="KSO_WM_UNIT_LAYERLEVEL" val="1_1_1"/>
  <p:tag name="KSO_WM_TAG_VERSION" val="1.0"/>
  <p:tag name="KSO_WM_BEAUTIFY_FLAG" val="#wm#"/>
  <p:tag name="KSO_WM_CREATIVE_CROP_ORG_LEFT" val="273.54"/>
  <p:tag name="KSO_WM_CREATIVE_CROP_ORG_TOP" val="-12.4119"/>
  <p:tag name="KSO_WM_CREATIVE_CROP_ORG_WIDTH" val="728.179"/>
  <p:tag name="KSO_WM_CREATIVE_CROP_ORG_HEIGHT" val="546.173"/>
  <p:tag name="KSO_WM_CREATIVE_CROP_SHAPE_LEFT" val="556.226"/>
  <p:tag name="KSO_WM_CREATIVE_CROP_SHAPE_TOP" val="166.185"/>
  <p:tag name="KSO_WM_CREATIVE_CROP_SHAPE_WIDTH" val="162.833"/>
  <p:tag name="KSO_WM_CREATIVE_CROP_SHAPE_HEIGHT" val="188.895"/>
</p:tagLst>
</file>

<file path=ppt/tags/tag94.xml><?xml version="1.0" encoding="utf-8"?>
<p:tagLst xmlns:p="http://schemas.openxmlformats.org/presentationml/2006/main">
  <p:tag name="KSO_WM_BEAUTIFY_FLAG" val="#wm#"/>
  <p:tag name="KSO_WM_TEMPLATE_CATEGORY" val="diagram"/>
  <p:tag name="KSO_WM_TEMPLATE_INDEX" val="20198936"/>
  <p:tag name="KSO_WM_SLIDE_ID" val="diagram20198936_7"/>
  <p:tag name="KSO_WM_TEMPLATE_SUBCATEGORY" val="0"/>
  <p:tag name="KSO_WM_SLIDE_TYPE" val="text"/>
  <p:tag name="KSO_WM_SLIDE_SUBTYPE" val="diag"/>
  <p:tag name="KSO_WM_SLIDE_ITEM_CNT" val="8"/>
  <p:tag name="KSO_WM_SLIDE_INDEX" val="7"/>
  <p:tag name="KSO_WM_SLIDE_SIZE" val="830.247*305.504"/>
  <p:tag name="KSO_WM_SLIDE_POSITION" val="68.5396*166.392"/>
  <p:tag name="KSO_WM_DIAGRAM_GROUP_CODE" val="l1-1"/>
  <p:tag name="KSO_WM_SLIDE_DIAGTYPE" val="l"/>
  <p:tag name="KSO_WM_TAG_VERSION" val="1.0"/>
  <p:tag name="KSO_WM_SLIDE_LAYOUT" val="a_l"/>
  <p:tag name="KSO_WM_SLIDE_LAYOUT_CNT" val="1_1"/>
  <p:tag name="KSO_WM_TEMPLATE_MASTER_TYPE" val="0"/>
  <p:tag name="KSO_WM_TEMPLATE_COLOR_TYPE" val="1"/>
</p:tagLst>
</file>

<file path=ppt/tags/tag940.xml><?xml version="1.0" encoding="utf-8"?>
<p:tagLst xmlns:p="http://schemas.openxmlformats.org/presentationml/2006/main">
  <p:tag name="KSO_WM_UNIT_DIAGRAM_MODELTYPE" val="creativeCrop"/>
  <p:tag name="KSO_WM_UNIT_VALUE" val="1475*1209"/>
  <p:tag name="KSO_WM_UNIT_HIGHLIGHT" val="0"/>
  <p:tag name="KSO_WM_UNIT_COMPATIBLE" val="0"/>
  <p:tag name="KSO_WM_UNIT_DIAGRAM_ISNUMVISUAL" val="0"/>
  <p:tag name="KSO_WM_UNIT_DIAGRAM_ISREFERUNIT" val="0"/>
  <p:tag name="KSO_WM_DIAGRAM_GROUP_CODE" val="11"/>
  <p:tag name="KSO_WM_UNIT_TYPE" val="ζ_h_d"/>
  <p:tag name="KSO_WM_UNIT_INDEX" val="1_1_4"/>
  <p:tag name="KSO_WM_UNIT_ID" val="crop20201173_1*ζ_h_d*1_1_4"/>
  <p:tag name="KSO_WM_TEMPLATE_CATEGORY" val="crop"/>
  <p:tag name="KSO_WM_TEMPLATE_INDEX" val="20201173"/>
  <p:tag name="KSO_WM_UNIT_LAYERLEVEL" val="1_1_1"/>
  <p:tag name="KSO_WM_TAG_VERSION" val="1.0"/>
  <p:tag name="KSO_WM_BEAUTIFY_FLAG" val="#wm#"/>
  <p:tag name="KSO_WM_CREATIVE_CROP_ORG_LEFT" val="273.54"/>
  <p:tag name="KSO_WM_CREATIVE_CROP_ORG_TOP" val="-12.4119"/>
  <p:tag name="KSO_WM_CREATIVE_CROP_ORG_WIDTH" val="728.179"/>
  <p:tag name="KSO_WM_CREATIVE_CROP_ORG_HEIGHT" val="546.173"/>
  <p:tag name="KSO_WM_CREATIVE_CROP_SHAPE_LEFT" val="494.274"/>
  <p:tag name="KSO_WM_CREATIVE_CROP_SHAPE_TOP" val="71.5448"/>
  <p:tag name="KSO_WM_CREATIVE_CROP_SHAPE_WIDTH" val="378.73"/>
  <p:tag name="KSO_WM_CREATIVE_CROP_SHAPE_HEIGHT" val="462.216"/>
</p:tagLst>
</file>

<file path=ppt/tags/tag941.xml><?xml version="1.0" encoding="utf-8"?>
<p:tagLst xmlns:p="http://schemas.openxmlformats.org/presentationml/2006/main">
  <p:tag name="KSO_WM_BEAUTIFY_FLAG" val="#wm#"/>
  <p:tag name="KSO_WM_TEMPLATE_CATEGORY" val="diagram"/>
  <p:tag name="KSO_WM_TEMPLATE_INDEX" val="20200560"/>
  <p:tag name="KSO_WM_SLIDE_ID" val="diagram20200560_1"/>
  <p:tag name="KSO_WM_TEMPLATE_SUBCATEGORY" val="5"/>
  <p:tag name="KSO_WM_SLIDE_TYPE" val="text"/>
  <p:tag name="KSO_WM_SLIDE_SUBTYPE" val="picTxt"/>
  <p:tag name="KSO_WM_SLIDE_ITEM_CNT" val="1"/>
  <p:tag name="KSO_WM_SLIDE_INDEX" val="1"/>
  <p:tag name="KSO_WM_SLIDE_SIZE" val="728.089*240.387"/>
  <p:tag name="KSO_WM_SLIDE_POSITION" val="273.591*140.448"/>
  <p:tag name="KSO_WM_TAG_VERSION" val="1.0"/>
  <p:tag name="KSO_WM_SLIDE_LAYOUT" val="a_f_ζ"/>
  <p:tag name="KSO_WM_SLIDE_LAYOUT_CNT" val="1_1_1"/>
  <p:tag name="KSO_WM_DIAGRAM_GROUP_CODE" val="ζ1-1"/>
  <p:tag name="KSO_WM_SLIDE_DIAGTYPE" val="ζ"/>
</p:tagLst>
</file>

<file path=ppt/tags/tag942.xml><?xml version="1.0" encoding="utf-8"?>
<p:tagLst xmlns:p="http://schemas.openxmlformats.org/presentationml/2006/main">
  <p:tag name="KSO_WM_UNIT_ISCONTENTSTITLE" val="0"/>
  <p:tag name="KSO_WM_UNIT_PRESET_TEXT" val="单击此处&#13;添加大标题内容"/>
  <p:tag name="KSO_WM_UNIT_NOCLEAR" val="0"/>
  <p:tag name="KSO_WM_UNIT_VALUE" val="18"/>
  <p:tag name="KSO_WM_UNIT_HIGHLIGHT" val="0"/>
  <p:tag name="KSO_WM_UNIT_COMPATIBLE" val="0"/>
  <p:tag name="KSO_WM_UNIT_DIAGRAM_ISNUMVISUAL" val="0"/>
  <p:tag name="KSO_WM_UNIT_DIAGRAM_ISREFERUNIT" val="0"/>
  <p:tag name="KSO_WM_UNIT_TYPE" val="a"/>
  <p:tag name="KSO_WM_UNIT_INDEX" val="1"/>
  <p:tag name="KSO_WM_UNIT_ID" val="diagram20200560_1*a*1"/>
  <p:tag name="KSO_WM_TEMPLATE_CATEGORY" val="diagram"/>
  <p:tag name="KSO_WM_TEMPLATE_INDEX" val="20200560"/>
  <p:tag name="KSO_WM_UNIT_LAYERLEVEL" val="1"/>
  <p:tag name="KSO_WM_TAG_VERSION" val="1.0"/>
  <p:tag name="KSO_WM_BEAUTIFY_FLAG" val="#wm#"/>
  <p:tag name="KSO_WM_DIAGRAM_GROUP_CODE" val="ζ1-1"/>
  <p:tag name="KSO_WM_UNIT_TEXT_FILL_FORE_SCHEMECOLOR_INDEX" val="13"/>
  <p:tag name="KSO_WM_UNIT_TEXT_FILL_TYPE" val="1"/>
  <p:tag name="KSO_WM_UNIT_USESOURCEFORMAT_APPLY" val="1"/>
</p:tagLst>
</file>

<file path=ppt/tags/tag943.xml><?xml version="1.0" encoding="utf-8"?>
<p:tagLst xmlns:p="http://schemas.openxmlformats.org/presentationml/2006/main">
  <p:tag name="KSO_WM_UNIT_PRESET_TEXT" val="点击此处添加正文，文字是您思想的提炼，为了最终演示发布的良好效果，请尽量言简意赅的阐述观点。"/>
  <p:tag name="KSO_WM_UNIT_NOCLEAR" val="0"/>
  <p:tag name="KSO_WM_UNIT_VALUE" val="54"/>
  <p:tag name="KSO_WM_UNIT_HIGHLIGHT" val="0"/>
  <p:tag name="KSO_WM_UNIT_COMPATIBLE" val="0"/>
  <p:tag name="KSO_WM_UNIT_DIAGRAM_ISNUMVISUAL" val="0"/>
  <p:tag name="KSO_WM_UNIT_DIAGRAM_ISREFERUNIT" val="0"/>
  <p:tag name="KSO_WM_UNIT_TYPE" val="f"/>
  <p:tag name="KSO_WM_UNIT_INDEX" val="1"/>
  <p:tag name="KSO_WM_UNIT_ID" val="diagram20200560_1*f*1"/>
  <p:tag name="KSO_WM_TEMPLATE_CATEGORY" val="diagram"/>
  <p:tag name="KSO_WM_TEMPLATE_INDEX" val="20200560"/>
  <p:tag name="KSO_WM_UNIT_LAYERLEVEL" val="1"/>
  <p:tag name="KSO_WM_TAG_VERSION" val="1.0"/>
  <p:tag name="KSO_WM_BEAUTIFY_FLAG" val="#wm#"/>
  <p:tag name="KSO_WM_DIAGRAM_GROUP_CODE" val="ζ1-1"/>
  <p:tag name="KSO_WM_UNIT_TEXT_FILL_FORE_SCHEMECOLOR_INDEX" val="13"/>
  <p:tag name="KSO_WM_UNIT_TEXT_FILL_TYPE" val="1"/>
  <p:tag name="KSO_WM_UNIT_USESOURCEFORMAT_APPLY" val="1"/>
</p:tagLst>
</file>

<file path=ppt/tags/tag9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0560_1*i*1"/>
  <p:tag name="KSO_WM_TEMPLATE_CATEGORY" val="diagram"/>
  <p:tag name="KSO_WM_TEMPLATE_INDEX" val="20200560"/>
  <p:tag name="KSO_WM_UNIT_LAYERLEVEL" val="1"/>
  <p:tag name="KSO_WM_TAG_VERSION" val="1.0"/>
  <p:tag name="KSO_WM_BEAUTIFY_FLAG" val="#wm#"/>
  <p:tag name="KSO_WM_DIAGRAM_GROUP_CODE" val="ζ1-1"/>
  <p:tag name="KSO_WM_UNIT_USESOURCEFORMAT_APPLY" val="1"/>
</p:tagLst>
</file>

<file path=ppt/tags/tag9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200560_1*i*12"/>
  <p:tag name="KSO_WM_TEMPLATE_CATEGORY" val="diagram"/>
  <p:tag name="KSO_WM_TEMPLATE_INDEX" val="20200560"/>
  <p:tag name="KSO_WM_UNIT_LAYERLEVEL" val="1"/>
  <p:tag name="KSO_WM_TAG_VERSION" val="1.0"/>
  <p:tag name="KSO_WM_BEAUTIFY_FLAG" val="#wm#"/>
  <p:tag name="KSO_WM_DIAGRAM_GROUP_CODE" val="ζ1-1"/>
  <p:tag name="KSO_WM_UNIT_FILL_FORE_SCHEMECOLOR_INDEX" val="14"/>
  <p:tag name="KSO_WM_UNIT_FILL_TYPE" val="1"/>
  <p:tag name="KSO_WM_UNIT_TEXT_FILL_FORE_SCHEMECOLOR_INDEX" val="2"/>
  <p:tag name="KSO_WM_UNIT_TEXT_FILL_TYPE" val="1"/>
  <p:tag name="KSO_WM_UNIT_USESOURCEFORMAT_APPLY" val="1"/>
</p:tagLst>
</file>

<file path=ppt/tags/tag9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3"/>
  <p:tag name="KSO_WM_UNIT_ID" val="diagram20200560_1*i*23"/>
  <p:tag name="KSO_WM_TEMPLATE_CATEGORY" val="diagram"/>
  <p:tag name="KSO_WM_TEMPLATE_INDEX" val="20200560"/>
  <p:tag name="KSO_WM_UNIT_LAYERLEVEL" val="1"/>
  <p:tag name="KSO_WM_TAG_VERSION" val="1.0"/>
  <p:tag name="KSO_WM_BEAUTIFY_FLAG" val="#wm#"/>
  <p:tag name="KSO_WM_DIAGRAM_GROUP_CODE" val="ζ1-1"/>
  <p:tag name="KSO_WM_UNIT_FILL_FORE_SCHEMECOLOR_INDEX" val="14"/>
  <p:tag name="KSO_WM_UNIT_FILL_TYPE" val="1"/>
  <p:tag name="KSO_WM_UNIT_TEXT_FILL_FORE_SCHEMECOLOR_INDEX" val="2"/>
  <p:tag name="KSO_WM_UNIT_TEXT_FILL_TYPE" val="1"/>
  <p:tag name="KSO_WM_UNIT_USESOURCEFORMAT_APPLY" val="1"/>
</p:tagLst>
</file>

<file path=ppt/tags/tag9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3"/>
  <p:tag name="KSO_WM_UNIT_ID" val="diagram20200560_1*i*33"/>
  <p:tag name="KSO_WM_TEMPLATE_CATEGORY" val="diagram"/>
  <p:tag name="KSO_WM_TEMPLATE_INDEX" val="20200560"/>
  <p:tag name="KSO_WM_UNIT_LAYERLEVEL" val="1"/>
  <p:tag name="KSO_WM_TAG_VERSION" val="1.0"/>
  <p:tag name="KSO_WM_BEAUTIFY_FLAG" val="#wm#"/>
  <p:tag name="KSO_WM_DIAGRAM_GROUP_CODE" val="ζ1-1"/>
  <p:tag name="KSO_WM_UNIT_FILL_FORE_SCHEMECOLOR_INDEX" val="14"/>
  <p:tag name="KSO_WM_UNIT_FILL_TYPE" val="1"/>
  <p:tag name="KSO_WM_UNIT_TEXT_FILL_FORE_SCHEMECOLOR_INDEX" val="2"/>
  <p:tag name="KSO_WM_UNIT_TEXT_FILL_TYPE" val="1"/>
  <p:tag name="KSO_WM_UNIT_USESOURCEFORMAT_APPLY" val="1"/>
</p:tagLst>
</file>

<file path=ppt/tags/tag9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4"/>
  <p:tag name="KSO_WM_UNIT_ID" val="diagram20200560_1*i*34"/>
  <p:tag name="KSO_WM_TEMPLATE_CATEGORY" val="diagram"/>
  <p:tag name="KSO_WM_TEMPLATE_INDEX" val="20200560"/>
  <p:tag name="KSO_WM_UNIT_LAYERLEVEL" val="1"/>
  <p:tag name="KSO_WM_TAG_VERSION" val="1.0"/>
  <p:tag name="KSO_WM_BEAUTIFY_FLAG" val="#wm#"/>
  <p:tag name="KSO_WM_DIAGRAM_GROUP_CODE" val="ζ1-1"/>
  <p:tag name="KSO_WM_UNIT_FILL_FORE_SCHEMECOLOR_INDEX" val="14"/>
  <p:tag name="KSO_WM_UNIT_FILL_TYPE" val="1"/>
  <p:tag name="KSO_WM_UNIT_TEXT_FILL_FORE_SCHEMECOLOR_INDEX" val="2"/>
  <p:tag name="KSO_WM_UNIT_TEXT_FILL_TYPE" val="1"/>
  <p:tag name="KSO_WM_UNIT_USESOURCEFORMAT_APPLY" val="1"/>
</p:tagLst>
</file>

<file path=ppt/tags/tag9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5"/>
  <p:tag name="KSO_WM_UNIT_ID" val="diagram20200560_1*i*35"/>
  <p:tag name="KSO_WM_TEMPLATE_CATEGORY" val="diagram"/>
  <p:tag name="KSO_WM_TEMPLATE_INDEX" val="20200560"/>
  <p:tag name="KSO_WM_UNIT_LAYERLEVEL" val="1"/>
  <p:tag name="KSO_WM_TAG_VERSION" val="1.0"/>
  <p:tag name="KSO_WM_BEAUTIFY_FLAG" val="#wm#"/>
  <p:tag name="KSO_WM_DIAGRAM_GROUP_CODE" val="ζ1-1"/>
  <p:tag name="KSO_WM_UNIT_FILL_FORE_SCHEMECOLOR_INDEX" val="14"/>
  <p:tag name="KSO_WM_UNIT_FILL_TYPE" val="1"/>
  <p:tag name="KSO_WM_UNIT_TEXT_FILL_FORE_SCHEMECOLOR_INDEX" val="2"/>
  <p:tag name="KSO_WM_UNIT_TEXT_FILL_TYPE" val="1"/>
  <p:tag name="KSO_WM_UNIT_USESOURCEFORMAT_APPLY" val="1"/>
</p:tagLst>
</file>

<file path=ppt/tags/tag95.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
  <p:tag name="KSO_WM_UNIT_ID" val="diagram20202572_1*i*1"/>
  <p:tag name="KSO_WM_TEMPLATE_CATEGORY" val="diagram"/>
  <p:tag name="KSO_WM_TEMPLATE_INDEX" val="20202572"/>
  <p:tag name="KSO_WM_UNIT_LAYERLEVEL" val="1"/>
  <p:tag name="KSO_WM_TAG_VERSION" val="1.0"/>
  <p:tag name="KSO_WM_BEAUTIFY_FLAG" val="#wm#"/>
</p:tagLst>
</file>

<file path=ppt/tags/tag9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6"/>
  <p:tag name="KSO_WM_UNIT_ID" val="diagram20200560_1*i*36"/>
  <p:tag name="KSO_WM_TEMPLATE_CATEGORY" val="diagram"/>
  <p:tag name="KSO_WM_TEMPLATE_INDEX" val="20200560"/>
  <p:tag name="KSO_WM_UNIT_LAYERLEVEL" val="1"/>
  <p:tag name="KSO_WM_TAG_VERSION" val="1.0"/>
  <p:tag name="KSO_WM_BEAUTIFY_FLAG" val="#wm#"/>
  <p:tag name="KSO_WM_DIAGRAM_GROUP_CODE" val="ζ1-1"/>
  <p:tag name="KSO_WM_UNIT_FILL_FORE_SCHEMECOLOR_INDEX" val="14"/>
  <p:tag name="KSO_WM_UNIT_FILL_TYPE" val="1"/>
  <p:tag name="KSO_WM_UNIT_TEXT_FILL_FORE_SCHEMECOLOR_INDEX" val="2"/>
  <p:tag name="KSO_WM_UNIT_TEXT_FILL_TYPE" val="1"/>
  <p:tag name="KSO_WM_UNIT_USESOURCEFORMAT_APPLY" val="1"/>
</p:tagLst>
</file>

<file path=ppt/tags/tag9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7"/>
  <p:tag name="KSO_WM_UNIT_ID" val="diagram20200560_1*i*37"/>
  <p:tag name="KSO_WM_TEMPLATE_CATEGORY" val="diagram"/>
  <p:tag name="KSO_WM_TEMPLATE_INDEX" val="20200560"/>
  <p:tag name="KSO_WM_UNIT_LAYERLEVEL" val="1"/>
  <p:tag name="KSO_WM_TAG_VERSION" val="1.0"/>
  <p:tag name="KSO_WM_BEAUTIFY_FLAG" val="#wm#"/>
  <p:tag name="KSO_WM_DIAGRAM_GROUP_CODE" val="ζ1-1"/>
  <p:tag name="KSO_WM_UNIT_FILL_FORE_SCHEMECOLOR_INDEX" val="14"/>
  <p:tag name="KSO_WM_UNIT_FILL_TYPE" val="1"/>
  <p:tag name="KSO_WM_UNIT_TEXT_FILL_FORE_SCHEMECOLOR_INDEX" val="2"/>
  <p:tag name="KSO_WM_UNIT_TEXT_FILL_TYPE" val="1"/>
  <p:tag name="KSO_WM_UNIT_USESOURCEFORMAT_APPLY" val="1"/>
</p:tagLst>
</file>

<file path=ppt/tags/tag9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8"/>
  <p:tag name="KSO_WM_UNIT_ID" val="diagram20200560_1*i*38"/>
  <p:tag name="KSO_WM_TEMPLATE_CATEGORY" val="diagram"/>
  <p:tag name="KSO_WM_TEMPLATE_INDEX" val="20200560"/>
  <p:tag name="KSO_WM_UNIT_LAYERLEVEL" val="1"/>
  <p:tag name="KSO_WM_TAG_VERSION" val="1.0"/>
  <p:tag name="KSO_WM_BEAUTIFY_FLAG" val="#wm#"/>
  <p:tag name="KSO_WM_DIAGRAM_GROUP_CODE" val="ζ1-1"/>
  <p:tag name="KSO_WM_UNIT_FILL_FORE_SCHEMECOLOR_INDEX" val="14"/>
  <p:tag name="KSO_WM_UNIT_FILL_TYPE" val="1"/>
  <p:tag name="KSO_WM_UNIT_TEXT_FILL_FORE_SCHEMECOLOR_INDEX" val="2"/>
  <p:tag name="KSO_WM_UNIT_TEXT_FILL_TYPE" val="1"/>
  <p:tag name="KSO_WM_UNIT_USESOURCEFORMAT_APPLY" val="1"/>
</p:tagLst>
</file>

<file path=ppt/tags/tag9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560_1*i*2"/>
  <p:tag name="KSO_WM_TEMPLATE_CATEGORY" val="diagram"/>
  <p:tag name="KSO_WM_TEMPLATE_INDEX" val="20200560"/>
  <p:tag name="KSO_WM_UNIT_LAYERLEVEL" val="1"/>
  <p:tag name="KSO_WM_TAG_VERSION" val="1.0"/>
  <p:tag name="KSO_WM_BEAUTIFY_FLAG" val="#wm#"/>
  <p:tag name="KSO_WM_DIAGRAM_GROUP_CODE" val="ζ1-1"/>
  <p:tag name="KSO_WM_UNIT_FILL_FORE_SCHEMECOLOR_INDEX" val="14"/>
  <p:tag name="KSO_WM_UNIT_FILL_TYPE" val="1"/>
  <p:tag name="KSO_WM_UNIT_TEXT_FILL_FORE_SCHEMECOLOR_INDEX" val="2"/>
  <p:tag name="KSO_WM_UNIT_TEXT_FILL_TYPE" val="1"/>
  <p:tag name="KSO_WM_UNIT_USESOURCEFORMAT_APPLY" val="1"/>
</p:tagLst>
</file>

<file path=ppt/tags/tag9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0560_1*i*3"/>
  <p:tag name="KSO_WM_TEMPLATE_CATEGORY" val="diagram"/>
  <p:tag name="KSO_WM_TEMPLATE_INDEX" val="20200560"/>
  <p:tag name="KSO_WM_UNIT_LAYERLEVEL" val="1"/>
  <p:tag name="KSO_WM_TAG_VERSION" val="1.0"/>
  <p:tag name="KSO_WM_BEAUTIFY_FLAG" val="#wm#"/>
  <p:tag name="KSO_WM_DIAGRAM_GROUP_CODE" val="ζ1-1"/>
  <p:tag name="KSO_WM_UNIT_FILL_FORE_SCHEMECOLOR_INDEX" val="14"/>
  <p:tag name="KSO_WM_UNIT_FILL_TYPE" val="1"/>
  <p:tag name="KSO_WM_UNIT_TEXT_FILL_FORE_SCHEMECOLOR_INDEX" val="2"/>
  <p:tag name="KSO_WM_UNIT_TEXT_FILL_TYPE" val="1"/>
  <p:tag name="KSO_WM_UNIT_USESOURCEFORMAT_APPLY" val="1"/>
</p:tagLst>
</file>

<file path=ppt/tags/tag9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0560_1*i*4"/>
  <p:tag name="KSO_WM_TEMPLATE_CATEGORY" val="diagram"/>
  <p:tag name="KSO_WM_TEMPLATE_INDEX" val="20200560"/>
  <p:tag name="KSO_WM_UNIT_LAYERLEVEL" val="1"/>
  <p:tag name="KSO_WM_TAG_VERSION" val="1.0"/>
  <p:tag name="KSO_WM_BEAUTIFY_FLAG" val="#wm#"/>
  <p:tag name="KSO_WM_DIAGRAM_GROUP_CODE" val="ζ1-1"/>
  <p:tag name="KSO_WM_UNIT_FILL_FORE_SCHEMECOLOR_INDEX" val="14"/>
  <p:tag name="KSO_WM_UNIT_FILL_TYPE" val="1"/>
  <p:tag name="KSO_WM_UNIT_TEXT_FILL_FORE_SCHEMECOLOR_INDEX" val="2"/>
  <p:tag name="KSO_WM_UNIT_TEXT_FILL_TYPE" val="1"/>
  <p:tag name="KSO_WM_UNIT_USESOURCEFORMAT_APPLY" val="1"/>
</p:tagLst>
</file>

<file path=ppt/tags/tag9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0560_1*i*5"/>
  <p:tag name="KSO_WM_TEMPLATE_CATEGORY" val="diagram"/>
  <p:tag name="KSO_WM_TEMPLATE_INDEX" val="20200560"/>
  <p:tag name="KSO_WM_UNIT_LAYERLEVEL" val="1"/>
  <p:tag name="KSO_WM_TAG_VERSION" val="1.0"/>
  <p:tag name="KSO_WM_BEAUTIFY_FLAG" val="#wm#"/>
  <p:tag name="KSO_WM_DIAGRAM_GROUP_CODE" val="ζ1-1"/>
  <p:tag name="KSO_WM_UNIT_FILL_FORE_SCHEMECOLOR_INDEX" val="14"/>
  <p:tag name="KSO_WM_UNIT_FILL_TYPE" val="1"/>
  <p:tag name="KSO_WM_UNIT_TEXT_FILL_FORE_SCHEMECOLOR_INDEX" val="2"/>
  <p:tag name="KSO_WM_UNIT_TEXT_FILL_TYPE" val="1"/>
  <p:tag name="KSO_WM_UNIT_USESOURCEFORMAT_APPLY" val="1"/>
</p:tagLst>
</file>

<file path=ppt/tags/tag9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diagram20200560_1*i*6"/>
  <p:tag name="KSO_WM_TEMPLATE_CATEGORY" val="diagram"/>
  <p:tag name="KSO_WM_TEMPLATE_INDEX" val="20200560"/>
  <p:tag name="KSO_WM_UNIT_LAYERLEVEL" val="1"/>
  <p:tag name="KSO_WM_TAG_VERSION" val="1.0"/>
  <p:tag name="KSO_WM_BEAUTIFY_FLAG" val="#wm#"/>
  <p:tag name="KSO_WM_DIAGRAM_GROUP_CODE" val="ζ1-1"/>
  <p:tag name="KSO_WM_UNIT_FILL_FORE_SCHEMECOLOR_INDEX" val="14"/>
  <p:tag name="KSO_WM_UNIT_FILL_TYPE" val="1"/>
  <p:tag name="KSO_WM_UNIT_TEXT_FILL_FORE_SCHEMECOLOR_INDEX" val="2"/>
  <p:tag name="KSO_WM_UNIT_TEXT_FILL_TYPE" val="1"/>
  <p:tag name="KSO_WM_UNIT_USESOURCEFORMAT_APPLY" val="1"/>
</p:tagLst>
</file>

<file path=ppt/tags/tag9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diagram20200560_1*i*7"/>
  <p:tag name="KSO_WM_TEMPLATE_CATEGORY" val="diagram"/>
  <p:tag name="KSO_WM_TEMPLATE_INDEX" val="20200560"/>
  <p:tag name="KSO_WM_UNIT_LAYERLEVEL" val="1"/>
  <p:tag name="KSO_WM_TAG_VERSION" val="1.0"/>
  <p:tag name="KSO_WM_BEAUTIFY_FLAG" val="#wm#"/>
  <p:tag name="KSO_WM_DIAGRAM_GROUP_CODE" val="ζ1-1"/>
  <p:tag name="KSO_WM_UNIT_FILL_FORE_SCHEMECOLOR_INDEX" val="14"/>
  <p:tag name="KSO_WM_UNIT_FILL_TYPE" val="1"/>
  <p:tag name="KSO_WM_UNIT_TEXT_FILL_FORE_SCHEMECOLOR_INDEX" val="2"/>
  <p:tag name="KSO_WM_UNIT_TEXT_FILL_TYPE" val="1"/>
  <p:tag name="KSO_WM_UNIT_USESOURCEFORMAT_APPLY" val="1"/>
</p:tagLst>
</file>

<file path=ppt/tags/tag9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diagram20200560_1*i*8"/>
  <p:tag name="KSO_WM_TEMPLATE_CATEGORY" val="diagram"/>
  <p:tag name="KSO_WM_TEMPLATE_INDEX" val="20200560"/>
  <p:tag name="KSO_WM_UNIT_LAYERLEVEL" val="1"/>
  <p:tag name="KSO_WM_TAG_VERSION" val="1.0"/>
  <p:tag name="KSO_WM_BEAUTIFY_FLAG" val="#wm#"/>
  <p:tag name="KSO_WM_DIAGRAM_GROUP_CODE" val="ζ1-1"/>
  <p:tag name="KSO_WM_UNIT_FILL_FORE_SCHEMECOLOR_INDEX" val="14"/>
  <p:tag name="KSO_WM_UNIT_FILL_TYPE" val="1"/>
  <p:tag name="KSO_WM_UNIT_TEXT_FILL_FORE_SCHEMECOLOR_INDEX" val="2"/>
  <p:tag name="KSO_WM_UNIT_TEXT_FILL_TYPE" val="1"/>
  <p:tag name="KSO_WM_UNIT_USESOURCEFORMAT_APPLY" val="1"/>
</p:tagLst>
</file>

<file path=ppt/tags/tag96.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2"/>
  <p:tag name="KSO_WM_UNIT_ID" val="diagram20202572_1*i*2"/>
  <p:tag name="KSO_WM_TEMPLATE_CATEGORY" val="diagram"/>
  <p:tag name="KSO_WM_TEMPLATE_INDEX" val="20202572"/>
  <p:tag name="KSO_WM_UNIT_LAYERLEVEL" val="1"/>
  <p:tag name="KSO_WM_TAG_VERSION" val="1.0"/>
  <p:tag name="KSO_WM_BEAUTIFY_FLAG" val="#wm#"/>
</p:tagLst>
</file>

<file path=ppt/tags/tag9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diagram20200560_1*i*9"/>
  <p:tag name="KSO_WM_TEMPLATE_CATEGORY" val="diagram"/>
  <p:tag name="KSO_WM_TEMPLATE_INDEX" val="20200560"/>
  <p:tag name="KSO_WM_UNIT_LAYERLEVEL" val="1"/>
  <p:tag name="KSO_WM_TAG_VERSION" val="1.0"/>
  <p:tag name="KSO_WM_BEAUTIFY_FLAG" val="#wm#"/>
  <p:tag name="KSO_WM_DIAGRAM_GROUP_CODE" val="ζ1-1"/>
  <p:tag name="KSO_WM_UNIT_FILL_FORE_SCHEMECOLOR_INDEX" val="14"/>
  <p:tag name="KSO_WM_UNIT_FILL_TYPE" val="1"/>
  <p:tag name="KSO_WM_UNIT_TEXT_FILL_FORE_SCHEMECOLOR_INDEX" val="2"/>
  <p:tag name="KSO_WM_UNIT_TEXT_FILL_TYPE" val="1"/>
  <p:tag name="KSO_WM_UNIT_USESOURCEFORMAT_APPLY" val="1"/>
</p:tagLst>
</file>

<file path=ppt/tags/tag9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diagram20200560_1*i*10"/>
  <p:tag name="KSO_WM_TEMPLATE_CATEGORY" val="diagram"/>
  <p:tag name="KSO_WM_TEMPLATE_INDEX" val="20200560"/>
  <p:tag name="KSO_WM_UNIT_LAYERLEVEL" val="1"/>
  <p:tag name="KSO_WM_TAG_VERSION" val="1.0"/>
  <p:tag name="KSO_WM_BEAUTIFY_FLAG" val="#wm#"/>
  <p:tag name="KSO_WM_DIAGRAM_GROUP_CODE" val="ζ1-1"/>
  <p:tag name="KSO_WM_UNIT_FILL_FORE_SCHEMECOLOR_INDEX" val="14"/>
  <p:tag name="KSO_WM_UNIT_FILL_TYPE" val="1"/>
  <p:tag name="KSO_WM_UNIT_TEXT_FILL_FORE_SCHEMECOLOR_INDEX" val="2"/>
  <p:tag name="KSO_WM_UNIT_TEXT_FILL_TYPE" val="1"/>
  <p:tag name="KSO_WM_UNIT_USESOURCEFORMAT_APPLY" val="1"/>
</p:tagLst>
</file>

<file path=ppt/tags/tag9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1"/>
  <p:tag name="KSO_WM_UNIT_ID" val="diagram20200560_1*i*11"/>
  <p:tag name="KSO_WM_TEMPLATE_CATEGORY" val="diagram"/>
  <p:tag name="KSO_WM_TEMPLATE_INDEX" val="20200560"/>
  <p:tag name="KSO_WM_UNIT_LAYERLEVEL" val="1"/>
  <p:tag name="KSO_WM_TAG_VERSION" val="1.0"/>
  <p:tag name="KSO_WM_BEAUTIFY_FLAG" val="#wm#"/>
  <p:tag name="KSO_WM_DIAGRAM_GROUP_CODE" val="ζ1-1"/>
  <p:tag name="KSO_WM_UNIT_FILL_FORE_SCHEMECOLOR_INDEX" val="14"/>
  <p:tag name="KSO_WM_UNIT_FILL_TYPE" val="1"/>
  <p:tag name="KSO_WM_UNIT_TEXT_FILL_FORE_SCHEMECOLOR_INDEX" val="2"/>
  <p:tag name="KSO_WM_UNIT_TEXT_FILL_TYPE" val="1"/>
  <p:tag name="KSO_WM_UNIT_USESOURCEFORMAT_APPLY" val="1"/>
</p:tagLst>
</file>

<file path=ppt/tags/tag9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0560_1*i*13"/>
  <p:tag name="KSO_WM_TEMPLATE_CATEGORY" val="diagram"/>
  <p:tag name="KSO_WM_TEMPLATE_INDEX" val="20200560"/>
  <p:tag name="KSO_WM_UNIT_LAYERLEVEL" val="1"/>
  <p:tag name="KSO_WM_TAG_VERSION" val="1.0"/>
  <p:tag name="KSO_WM_BEAUTIFY_FLAG" val="#wm#"/>
  <p:tag name="KSO_WM_DIAGRAM_GROUP_CODE" val="ζ1-1"/>
  <p:tag name="KSO_WM_UNIT_USESOURCEFORMAT_APPLY" val="1"/>
</p:tagLst>
</file>

<file path=ppt/tags/tag9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200560_1*i*14"/>
  <p:tag name="KSO_WM_TEMPLATE_CATEGORY" val="diagram"/>
  <p:tag name="KSO_WM_TEMPLATE_INDEX" val="20200560"/>
  <p:tag name="KSO_WM_UNIT_LAYERLEVEL" val="1"/>
  <p:tag name="KSO_WM_TAG_VERSION" val="1.0"/>
  <p:tag name="KSO_WM_BEAUTIFY_FLAG" val="#wm#"/>
  <p:tag name="KSO_WM_DIAGRAM_GROUP_CODE" val="ζ1-1"/>
  <p:tag name="KSO_WM_UNIT_FILL_FORE_SCHEMECOLOR_INDEX" val="14"/>
  <p:tag name="KSO_WM_UNIT_FILL_TYPE" val="1"/>
  <p:tag name="KSO_WM_UNIT_TEXT_FILL_FORE_SCHEMECOLOR_INDEX" val="2"/>
  <p:tag name="KSO_WM_UNIT_TEXT_FILL_TYPE" val="1"/>
  <p:tag name="KSO_WM_UNIT_USESOURCEFORMAT_APPLY" val="1"/>
</p:tagLst>
</file>

<file path=ppt/tags/tag9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5"/>
  <p:tag name="KSO_WM_UNIT_ID" val="diagram20200560_1*i*15"/>
  <p:tag name="KSO_WM_TEMPLATE_CATEGORY" val="diagram"/>
  <p:tag name="KSO_WM_TEMPLATE_INDEX" val="20200560"/>
  <p:tag name="KSO_WM_UNIT_LAYERLEVEL" val="1"/>
  <p:tag name="KSO_WM_TAG_VERSION" val="1.0"/>
  <p:tag name="KSO_WM_BEAUTIFY_FLAG" val="#wm#"/>
  <p:tag name="KSO_WM_DIAGRAM_GROUP_CODE" val="ζ1-1"/>
  <p:tag name="KSO_WM_UNIT_FILL_FORE_SCHEMECOLOR_INDEX" val="14"/>
  <p:tag name="KSO_WM_UNIT_FILL_TYPE" val="1"/>
  <p:tag name="KSO_WM_UNIT_TEXT_FILL_FORE_SCHEMECOLOR_INDEX" val="2"/>
  <p:tag name="KSO_WM_UNIT_TEXT_FILL_TYPE" val="1"/>
  <p:tag name="KSO_WM_UNIT_USESOURCEFORMAT_APPLY" val="1"/>
</p:tagLst>
</file>

<file path=ppt/tags/tag9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6"/>
  <p:tag name="KSO_WM_UNIT_ID" val="diagram20200560_1*i*16"/>
  <p:tag name="KSO_WM_TEMPLATE_CATEGORY" val="diagram"/>
  <p:tag name="KSO_WM_TEMPLATE_INDEX" val="20200560"/>
  <p:tag name="KSO_WM_UNIT_LAYERLEVEL" val="1"/>
  <p:tag name="KSO_WM_TAG_VERSION" val="1.0"/>
  <p:tag name="KSO_WM_BEAUTIFY_FLAG" val="#wm#"/>
  <p:tag name="KSO_WM_DIAGRAM_GROUP_CODE" val="ζ1-1"/>
  <p:tag name="KSO_WM_UNIT_FILL_FORE_SCHEMECOLOR_INDEX" val="14"/>
  <p:tag name="KSO_WM_UNIT_FILL_TYPE" val="1"/>
  <p:tag name="KSO_WM_UNIT_TEXT_FILL_FORE_SCHEMECOLOR_INDEX" val="2"/>
  <p:tag name="KSO_WM_UNIT_TEXT_FILL_TYPE" val="1"/>
  <p:tag name="KSO_WM_UNIT_USESOURCEFORMAT_APPLY" val="1"/>
</p:tagLst>
</file>

<file path=ppt/tags/tag9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7"/>
  <p:tag name="KSO_WM_UNIT_ID" val="diagram20200560_1*i*17"/>
  <p:tag name="KSO_WM_TEMPLATE_CATEGORY" val="diagram"/>
  <p:tag name="KSO_WM_TEMPLATE_INDEX" val="20200560"/>
  <p:tag name="KSO_WM_UNIT_LAYERLEVEL" val="1"/>
  <p:tag name="KSO_WM_TAG_VERSION" val="1.0"/>
  <p:tag name="KSO_WM_BEAUTIFY_FLAG" val="#wm#"/>
  <p:tag name="KSO_WM_DIAGRAM_GROUP_CODE" val="ζ1-1"/>
  <p:tag name="KSO_WM_UNIT_FILL_FORE_SCHEMECOLOR_INDEX" val="14"/>
  <p:tag name="KSO_WM_UNIT_FILL_TYPE" val="1"/>
  <p:tag name="KSO_WM_UNIT_TEXT_FILL_FORE_SCHEMECOLOR_INDEX" val="2"/>
  <p:tag name="KSO_WM_UNIT_TEXT_FILL_TYPE" val="1"/>
  <p:tag name="KSO_WM_UNIT_USESOURCEFORMAT_APPLY" val="1"/>
</p:tagLst>
</file>

<file path=ppt/tags/tag9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8"/>
  <p:tag name="KSO_WM_UNIT_ID" val="diagram20200560_1*i*18"/>
  <p:tag name="KSO_WM_TEMPLATE_CATEGORY" val="diagram"/>
  <p:tag name="KSO_WM_TEMPLATE_INDEX" val="20200560"/>
  <p:tag name="KSO_WM_UNIT_LAYERLEVEL" val="1"/>
  <p:tag name="KSO_WM_TAG_VERSION" val="1.0"/>
  <p:tag name="KSO_WM_BEAUTIFY_FLAG" val="#wm#"/>
  <p:tag name="KSO_WM_DIAGRAM_GROUP_CODE" val="ζ1-1"/>
  <p:tag name="KSO_WM_UNIT_FILL_FORE_SCHEMECOLOR_INDEX" val="14"/>
  <p:tag name="KSO_WM_UNIT_FILL_TYPE" val="1"/>
  <p:tag name="KSO_WM_UNIT_TEXT_FILL_FORE_SCHEMECOLOR_INDEX" val="2"/>
  <p:tag name="KSO_WM_UNIT_TEXT_FILL_TYPE" val="1"/>
  <p:tag name="KSO_WM_UNIT_USESOURCEFORMAT_APPLY" val="1"/>
</p:tagLst>
</file>

<file path=ppt/tags/tag9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9"/>
  <p:tag name="KSO_WM_UNIT_ID" val="diagram20200560_1*i*19"/>
  <p:tag name="KSO_WM_TEMPLATE_CATEGORY" val="diagram"/>
  <p:tag name="KSO_WM_TEMPLATE_INDEX" val="20200560"/>
  <p:tag name="KSO_WM_UNIT_LAYERLEVEL" val="1"/>
  <p:tag name="KSO_WM_TAG_VERSION" val="1.0"/>
  <p:tag name="KSO_WM_BEAUTIFY_FLAG" val="#wm#"/>
  <p:tag name="KSO_WM_DIAGRAM_GROUP_CODE" val="ζ1-1"/>
  <p:tag name="KSO_WM_UNIT_FILL_FORE_SCHEMECOLOR_INDEX" val="14"/>
  <p:tag name="KSO_WM_UNIT_FILL_TYPE" val="1"/>
  <p:tag name="KSO_WM_UNIT_TEXT_FILL_FORE_SCHEMECOLOR_INDEX" val="2"/>
  <p:tag name="KSO_WM_UNIT_TEXT_FILL_TYPE" val="1"/>
  <p:tag name="KSO_WM_UNIT_USESOURCEFORMAT_APPLY" val="1"/>
</p:tagLst>
</file>

<file path=ppt/tags/tag97.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3"/>
  <p:tag name="KSO_WM_UNIT_ID" val="diagram20202572_1*i*3"/>
  <p:tag name="KSO_WM_TEMPLATE_CATEGORY" val="diagram"/>
  <p:tag name="KSO_WM_TEMPLATE_INDEX" val="20202572"/>
  <p:tag name="KSO_WM_UNIT_LAYERLEVEL" val="1"/>
  <p:tag name="KSO_WM_TAG_VERSION" val="1.0"/>
  <p:tag name="KSO_WM_BEAUTIFY_FLAG" val="#wm#"/>
</p:tagLst>
</file>

<file path=ppt/tags/tag9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0"/>
  <p:tag name="KSO_WM_UNIT_ID" val="diagram20200560_1*i*20"/>
  <p:tag name="KSO_WM_TEMPLATE_CATEGORY" val="diagram"/>
  <p:tag name="KSO_WM_TEMPLATE_INDEX" val="20200560"/>
  <p:tag name="KSO_WM_UNIT_LAYERLEVEL" val="1"/>
  <p:tag name="KSO_WM_TAG_VERSION" val="1.0"/>
  <p:tag name="KSO_WM_BEAUTIFY_FLAG" val="#wm#"/>
  <p:tag name="KSO_WM_DIAGRAM_GROUP_CODE" val="ζ1-1"/>
  <p:tag name="KSO_WM_UNIT_FILL_FORE_SCHEMECOLOR_INDEX" val="14"/>
  <p:tag name="KSO_WM_UNIT_FILL_TYPE" val="1"/>
  <p:tag name="KSO_WM_UNIT_TEXT_FILL_FORE_SCHEMECOLOR_INDEX" val="2"/>
  <p:tag name="KSO_WM_UNIT_TEXT_FILL_TYPE" val="1"/>
  <p:tag name="KSO_WM_UNIT_USESOURCEFORMAT_APPLY" val="1"/>
</p:tagLst>
</file>

<file path=ppt/tags/tag9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1"/>
  <p:tag name="KSO_WM_UNIT_ID" val="diagram20200560_1*i*21"/>
  <p:tag name="KSO_WM_TEMPLATE_CATEGORY" val="diagram"/>
  <p:tag name="KSO_WM_TEMPLATE_INDEX" val="20200560"/>
  <p:tag name="KSO_WM_UNIT_LAYERLEVEL" val="1"/>
  <p:tag name="KSO_WM_TAG_VERSION" val="1.0"/>
  <p:tag name="KSO_WM_BEAUTIFY_FLAG" val="#wm#"/>
  <p:tag name="KSO_WM_DIAGRAM_GROUP_CODE" val="ζ1-1"/>
  <p:tag name="KSO_WM_UNIT_FILL_FORE_SCHEMECOLOR_INDEX" val="14"/>
  <p:tag name="KSO_WM_UNIT_FILL_TYPE" val="1"/>
  <p:tag name="KSO_WM_UNIT_TEXT_FILL_FORE_SCHEMECOLOR_INDEX" val="2"/>
  <p:tag name="KSO_WM_UNIT_TEXT_FILL_TYPE" val="1"/>
  <p:tag name="KSO_WM_UNIT_USESOURCEFORMAT_APPLY" val="1"/>
</p:tagLst>
</file>

<file path=ppt/tags/tag9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2"/>
  <p:tag name="KSO_WM_UNIT_ID" val="diagram20200560_1*i*22"/>
  <p:tag name="KSO_WM_TEMPLATE_CATEGORY" val="diagram"/>
  <p:tag name="KSO_WM_TEMPLATE_INDEX" val="20200560"/>
  <p:tag name="KSO_WM_UNIT_LAYERLEVEL" val="1"/>
  <p:tag name="KSO_WM_TAG_VERSION" val="1.0"/>
  <p:tag name="KSO_WM_BEAUTIFY_FLAG" val="#wm#"/>
  <p:tag name="KSO_WM_DIAGRAM_GROUP_CODE" val="ζ1-1"/>
  <p:tag name="KSO_WM_UNIT_FILL_FORE_SCHEMECOLOR_INDEX" val="14"/>
  <p:tag name="KSO_WM_UNIT_FILL_TYPE" val="1"/>
  <p:tag name="KSO_WM_UNIT_TEXT_FILL_FORE_SCHEMECOLOR_INDEX" val="2"/>
  <p:tag name="KSO_WM_UNIT_TEXT_FILL_TYPE" val="1"/>
  <p:tag name="KSO_WM_UNIT_USESOURCEFORMAT_APPLY" val="1"/>
</p:tagLst>
</file>

<file path=ppt/tags/tag9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4"/>
  <p:tag name="KSO_WM_UNIT_ID" val="diagram20200560_1*i*24"/>
  <p:tag name="KSO_WM_TEMPLATE_CATEGORY" val="diagram"/>
  <p:tag name="KSO_WM_TEMPLATE_INDEX" val="20200560"/>
  <p:tag name="KSO_WM_UNIT_LAYERLEVEL" val="1"/>
  <p:tag name="KSO_WM_TAG_VERSION" val="1.0"/>
  <p:tag name="KSO_WM_BEAUTIFY_FLAG" val="#wm#"/>
  <p:tag name="KSO_WM_DIAGRAM_GROUP_CODE" val="ζ1-1"/>
  <p:tag name="KSO_WM_UNIT_FILL_FORE_SCHEMECOLOR_INDEX" val="14"/>
  <p:tag name="KSO_WM_UNIT_FILL_TYPE" val="1"/>
  <p:tag name="KSO_WM_UNIT_TEXT_FILL_FORE_SCHEMECOLOR_INDEX" val="2"/>
  <p:tag name="KSO_WM_UNIT_TEXT_FILL_TYPE" val="1"/>
  <p:tag name="KSO_WM_UNIT_USESOURCEFORMAT_APPLY" val="1"/>
</p:tagLst>
</file>

<file path=ppt/tags/tag9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5"/>
  <p:tag name="KSO_WM_UNIT_ID" val="diagram20200560_1*i*25"/>
  <p:tag name="KSO_WM_TEMPLATE_CATEGORY" val="diagram"/>
  <p:tag name="KSO_WM_TEMPLATE_INDEX" val="20200560"/>
  <p:tag name="KSO_WM_UNIT_LAYERLEVEL" val="1"/>
  <p:tag name="KSO_WM_TAG_VERSION" val="1.0"/>
  <p:tag name="KSO_WM_BEAUTIFY_FLAG" val="#wm#"/>
  <p:tag name="KSO_WM_DIAGRAM_GROUP_CODE" val="ζ1-1"/>
  <p:tag name="KSO_WM_UNIT_FILL_FORE_SCHEMECOLOR_INDEX" val="14"/>
  <p:tag name="KSO_WM_UNIT_FILL_TYPE" val="1"/>
  <p:tag name="KSO_WM_UNIT_TEXT_FILL_FORE_SCHEMECOLOR_INDEX" val="2"/>
  <p:tag name="KSO_WM_UNIT_TEXT_FILL_TYPE" val="1"/>
  <p:tag name="KSO_WM_UNIT_USESOURCEFORMAT_APPLY" val="1"/>
</p:tagLst>
</file>

<file path=ppt/tags/tag9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6"/>
  <p:tag name="KSO_WM_UNIT_ID" val="diagram20200560_1*i*26"/>
  <p:tag name="KSO_WM_TEMPLATE_CATEGORY" val="diagram"/>
  <p:tag name="KSO_WM_TEMPLATE_INDEX" val="20200560"/>
  <p:tag name="KSO_WM_UNIT_LAYERLEVEL" val="1"/>
  <p:tag name="KSO_WM_TAG_VERSION" val="1.0"/>
  <p:tag name="KSO_WM_BEAUTIFY_FLAG" val="#wm#"/>
  <p:tag name="KSO_WM_DIAGRAM_GROUP_CODE" val="ζ1-1"/>
  <p:tag name="KSO_WM_UNIT_FILL_FORE_SCHEMECOLOR_INDEX" val="14"/>
  <p:tag name="KSO_WM_UNIT_FILL_TYPE" val="1"/>
  <p:tag name="KSO_WM_UNIT_TEXT_FILL_FORE_SCHEMECOLOR_INDEX" val="2"/>
  <p:tag name="KSO_WM_UNIT_TEXT_FILL_TYPE" val="1"/>
  <p:tag name="KSO_WM_UNIT_USESOURCEFORMAT_APPLY" val="1"/>
</p:tagLst>
</file>

<file path=ppt/tags/tag9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7"/>
  <p:tag name="KSO_WM_UNIT_ID" val="diagram20200560_1*i*27"/>
  <p:tag name="KSO_WM_TEMPLATE_CATEGORY" val="diagram"/>
  <p:tag name="KSO_WM_TEMPLATE_INDEX" val="20200560"/>
  <p:tag name="KSO_WM_UNIT_LAYERLEVEL" val="1"/>
  <p:tag name="KSO_WM_TAG_VERSION" val="1.0"/>
  <p:tag name="KSO_WM_BEAUTIFY_FLAG" val="#wm#"/>
  <p:tag name="KSO_WM_DIAGRAM_GROUP_CODE" val="ζ1-1"/>
  <p:tag name="KSO_WM_UNIT_FILL_FORE_SCHEMECOLOR_INDEX" val="14"/>
  <p:tag name="KSO_WM_UNIT_FILL_TYPE" val="1"/>
  <p:tag name="KSO_WM_UNIT_TEXT_FILL_FORE_SCHEMECOLOR_INDEX" val="2"/>
  <p:tag name="KSO_WM_UNIT_TEXT_FILL_TYPE" val="1"/>
  <p:tag name="KSO_WM_UNIT_USESOURCEFORMAT_APPLY" val="1"/>
</p:tagLst>
</file>

<file path=ppt/tags/tag9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8"/>
  <p:tag name="KSO_WM_UNIT_ID" val="diagram20200560_1*i*28"/>
  <p:tag name="KSO_WM_TEMPLATE_CATEGORY" val="diagram"/>
  <p:tag name="KSO_WM_TEMPLATE_INDEX" val="20200560"/>
  <p:tag name="KSO_WM_UNIT_LAYERLEVEL" val="1"/>
  <p:tag name="KSO_WM_TAG_VERSION" val="1.0"/>
  <p:tag name="KSO_WM_BEAUTIFY_FLAG" val="#wm#"/>
  <p:tag name="KSO_WM_DIAGRAM_GROUP_CODE" val="ζ1-1"/>
  <p:tag name="KSO_WM_UNIT_FILL_FORE_SCHEMECOLOR_INDEX" val="14"/>
  <p:tag name="KSO_WM_UNIT_FILL_TYPE" val="1"/>
  <p:tag name="KSO_WM_UNIT_TEXT_FILL_FORE_SCHEMECOLOR_INDEX" val="2"/>
  <p:tag name="KSO_WM_UNIT_TEXT_FILL_TYPE" val="1"/>
  <p:tag name="KSO_WM_UNIT_USESOURCEFORMAT_APPLY" val="1"/>
</p:tagLst>
</file>

<file path=ppt/tags/tag9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9"/>
  <p:tag name="KSO_WM_UNIT_ID" val="diagram20200560_1*i*29"/>
  <p:tag name="KSO_WM_TEMPLATE_CATEGORY" val="diagram"/>
  <p:tag name="KSO_WM_TEMPLATE_INDEX" val="20200560"/>
  <p:tag name="KSO_WM_UNIT_LAYERLEVEL" val="1"/>
  <p:tag name="KSO_WM_TAG_VERSION" val="1.0"/>
  <p:tag name="KSO_WM_BEAUTIFY_FLAG" val="#wm#"/>
  <p:tag name="KSO_WM_DIAGRAM_GROUP_CODE" val="ζ1-1"/>
  <p:tag name="KSO_WM_UNIT_FILL_FORE_SCHEMECOLOR_INDEX" val="14"/>
  <p:tag name="KSO_WM_UNIT_FILL_TYPE" val="1"/>
  <p:tag name="KSO_WM_UNIT_TEXT_FILL_FORE_SCHEMECOLOR_INDEX" val="2"/>
  <p:tag name="KSO_WM_UNIT_TEXT_FILL_TYPE" val="1"/>
  <p:tag name="KSO_WM_UNIT_USESOURCEFORMAT_APPLY" val="1"/>
</p:tagLst>
</file>

<file path=ppt/tags/tag9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0"/>
  <p:tag name="KSO_WM_UNIT_ID" val="diagram20200560_1*i*30"/>
  <p:tag name="KSO_WM_TEMPLATE_CATEGORY" val="diagram"/>
  <p:tag name="KSO_WM_TEMPLATE_INDEX" val="20200560"/>
  <p:tag name="KSO_WM_UNIT_LAYERLEVEL" val="1"/>
  <p:tag name="KSO_WM_TAG_VERSION" val="1.0"/>
  <p:tag name="KSO_WM_BEAUTIFY_FLAG" val="#wm#"/>
  <p:tag name="KSO_WM_DIAGRAM_GROUP_CODE" val="ζ1-1"/>
  <p:tag name="KSO_WM_UNIT_FILL_FORE_SCHEMECOLOR_INDEX" val="14"/>
  <p:tag name="KSO_WM_UNIT_FILL_TYPE" val="1"/>
  <p:tag name="KSO_WM_UNIT_TEXT_FILL_FORE_SCHEMECOLOR_INDEX" val="2"/>
  <p:tag name="KSO_WM_UNIT_TEXT_FILL_TYPE" val="1"/>
  <p:tag name="KSO_WM_UNIT_USESOURCEFORMAT_APPLY" val="1"/>
</p:tagLst>
</file>

<file path=ppt/tags/tag98.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4"/>
  <p:tag name="KSO_WM_UNIT_ID" val="diagram20202572_1*i*4"/>
  <p:tag name="KSO_WM_TEMPLATE_CATEGORY" val="diagram"/>
  <p:tag name="KSO_WM_TEMPLATE_INDEX" val="20202572"/>
  <p:tag name="KSO_WM_UNIT_LAYERLEVEL" val="1"/>
  <p:tag name="KSO_WM_TAG_VERSION" val="1.0"/>
  <p:tag name="KSO_WM_BEAUTIFY_FLAG" val="#wm#"/>
</p:tagLst>
</file>

<file path=ppt/tags/tag9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1"/>
  <p:tag name="KSO_WM_UNIT_ID" val="diagram20200560_1*i*31"/>
  <p:tag name="KSO_WM_TEMPLATE_CATEGORY" val="diagram"/>
  <p:tag name="KSO_WM_TEMPLATE_INDEX" val="20200560"/>
  <p:tag name="KSO_WM_UNIT_LAYERLEVEL" val="1"/>
  <p:tag name="KSO_WM_TAG_VERSION" val="1.0"/>
  <p:tag name="KSO_WM_BEAUTIFY_FLAG" val="#wm#"/>
  <p:tag name="KSO_WM_DIAGRAM_GROUP_CODE" val="ζ1-1"/>
  <p:tag name="KSO_WM_UNIT_FILL_FORE_SCHEMECOLOR_INDEX" val="14"/>
  <p:tag name="KSO_WM_UNIT_FILL_TYPE" val="1"/>
  <p:tag name="KSO_WM_UNIT_TEXT_FILL_FORE_SCHEMECOLOR_INDEX" val="2"/>
  <p:tag name="KSO_WM_UNIT_TEXT_FILL_TYPE" val="1"/>
  <p:tag name="KSO_WM_UNIT_USESOURCEFORMAT_APPLY" val="1"/>
</p:tagLst>
</file>

<file path=ppt/tags/tag9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2"/>
  <p:tag name="KSO_WM_UNIT_ID" val="diagram20200560_1*i*32"/>
  <p:tag name="KSO_WM_TEMPLATE_CATEGORY" val="diagram"/>
  <p:tag name="KSO_WM_TEMPLATE_INDEX" val="20200560"/>
  <p:tag name="KSO_WM_UNIT_LAYERLEVEL" val="1"/>
  <p:tag name="KSO_WM_TAG_VERSION" val="1.0"/>
  <p:tag name="KSO_WM_BEAUTIFY_FLAG" val="#wm#"/>
  <p:tag name="KSO_WM_DIAGRAM_GROUP_CODE" val="ζ1-1"/>
  <p:tag name="KSO_WM_UNIT_FILL_FORE_SCHEMECOLOR_INDEX" val="14"/>
  <p:tag name="KSO_WM_UNIT_FILL_TYPE" val="1"/>
  <p:tag name="KSO_WM_UNIT_TEXT_FILL_FORE_SCHEMECOLOR_INDEX" val="2"/>
  <p:tag name="KSO_WM_UNIT_TEXT_FILL_TYPE" val="1"/>
  <p:tag name="KSO_WM_UNIT_USESOURCEFORMAT_APPLY" val="1"/>
</p:tagLst>
</file>

<file path=ppt/tags/tag98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TYPE" val="i"/>
  <p:tag name="KSO_WM_UNIT_INDEX" val="1"/>
  <p:tag name="KSO_WM_UNIT_ID" val="crop20201173_1*i*1"/>
  <p:tag name="KSO_WM_TEMPLATE_CATEGORY" val="crop"/>
  <p:tag name="KSO_WM_TEMPLATE_INDEX" val="20201173"/>
  <p:tag name="KSO_WM_UNIT_LAYERLEVEL" val="1"/>
  <p:tag name="KSO_WM_TAG_VERSION" val="1.0"/>
  <p:tag name="KSO_WM_BEAUTIFY_FLAG" val="#wm#"/>
</p:tagLst>
</file>

<file path=ppt/tags/tag983.xml><?xml version="1.0" encoding="utf-8"?>
<p:tagLst xmlns:p="http://schemas.openxmlformats.org/presentationml/2006/main">
  <p:tag name="KSO_WM_UNIT_DIAGRAM_MODELTYPE" val="creativeCrop"/>
  <p:tag name="KSO_WM_UNIT_VALUE" val="1062*915"/>
  <p:tag name="KSO_WM_UNIT_HIGHLIGHT" val="0"/>
  <p:tag name="KSO_WM_UNIT_COMPATIBLE" val="0"/>
  <p:tag name="KSO_WM_UNIT_DIAGRAM_ISNUMVISUAL" val="0"/>
  <p:tag name="KSO_WM_UNIT_DIAGRAM_ISREFERUNIT" val="0"/>
  <p:tag name="KSO_WM_DIAGRAM_GROUP_CODE" val="11"/>
  <p:tag name="KSO_WM_UNIT_TYPE" val="ζ_h_d"/>
  <p:tag name="KSO_WM_UNIT_INDEX" val="1_1_1"/>
  <p:tag name="KSO_WM_UNIT_ID" val="crop20201173_1*ζ_h_d*1_1_1"/>
  <p:tag name="KSO_WM_TEMPLATE_CATEGORY" val="crop"/>
  <p:tag name="KSO_WM_TEMPLATE_INDEX" val="20201173"/>
  <p:tag name="KSO_WM_UNIT_LAYERLEVEL" val="1_1_1"/>
  <p:tag name="KSO_WM_TAG_VERSION" val="1.0"/>
  <p:tag name="KSO_WM_BEAUTIFY_FLAG" val="#wm#"/>
  <p:tag name="KSO_WM_CREATIVE_CROP_ORG_LEFT" val="273.54"/>
  <p:tag name="KSO_WM_CREATIVE_CROP_ORG_TOP" val="-12.4119"/>
  <p:tag name="KSO_WM_CREATIVE_CROP_ORG_WIDTH" val="728.179"/>
  <p:tag name="KSO_WM_CREATIVE_CROP_ORG_HEIGHT" val="546.173"/>
  <p:tag name="KSO_WM_CREATIVE_CROP_SHAPE_LEFT" val="494.301"/>
  <p:tag name="KSO_WM_CREATIVE_CROP_SHAPE_TOP" val="94.3765"/>
  <p:tag name="KSO_WM_CREATIVE_CROP_SHAPE_WIDTH" val="286.684"/>
  <p:tag name="KSO_WM_CREATIVE_CROP_SHAPE_HEIGHT" val="332.568"/>
</p:tagLst>
</file>

<file path=ppt/tags/tag984.xml><?xml version="1.0" encoding="utf-8"?>
<p:tagLst xmlns:p="http://schemas.openxmlformats.org/presentationml/2006/main">
  <p:tag name="KSO_WM_UNIT_DIAGRAM_MODELTYPE" val="creativeCrop"/>
  <p:tag name="KSO_WM_UNIT_VALUE" val="1475*1209"/>
  <p:tag name="KSO_WM_UNIT_HIGHLIGHT" val="0"/>
  <p:tag name="KSO_WM_UNIT_COMPATIBLE" val="0"/>
  <p:tag name="KSO_WM_UNIT_DIAGRAM_ISNUMVISUAL" val="0"/>
  <p:tag name="KSO_WM_UNIT_DIAGRAM_ISREFERUNIT" val="0"/>
  <p:tag name="KSO_WM_DIAGRAM_GROUP_CODE" val="11"/>
  <p:tag name="KSO_WM_UNIT_TYPE" val="ζ_h_d"/>
  <p:tag name="KSO_WM_UNIT_INDEX" val="1_1_2"/>
  <p:tag name="KSO_WM_UNIT_ID" val="crop20201173_1*ζ_h_d*1_1_2"/>
  <p:tag name="KSO_WM_TEMPLATE_CATEGORY" val="crop"/>
  <p:tag name="KSO_WM_TEMPLATE_INDEX" val="20201173"/>
  <p:tag name="KSO_WM_UNIT_LAYERLEVEL" val="1_1_1"/>
  <p:tag name="KSO_WM_TAG_VERSION" val="1.0"/>
  <p:tag name="KSO_WM_BEAUTIFY_FLAG" val="#wm#"/>
  <p:tag name="KSO_WM_CREATIVE_CROP_ORG_LEFT" val="273.54"/>
  <p:tag name="KSO_WM_CREATIVE_CROP_ORG_TOP" val="-12.4119"/>
  <p:tag name="KSO_WM_CREATIVE_CROP_ORG_WIDTH" val="728.179"/>
  <p:tag name="KSO_WM_CREATIVE_CROP_ORG_HEIGHT" val="546.173"/>
  <p:tag name="KSO_WM_CREATIVE_CROP_SHAPE_LEFT" val="402.256"/>
  <p:tag name="KSO_WM_CREATIVE_CROP_SHAPE_TOP" val="-12.412"/>
  <p:tag name="KSO_WM_CREATIVE_CROP_SHAPE_WIDTH" val="378.718"/>
  <p:tag name="KSO_WM_CREATIVE_CROP_SHAPE_HEIGHT" val="462.216"/>
</p:tagLst>
</file>

<file path=ppt/tags/tag985.xml><?xml version="1.0" encoding="utf-8"?>
<p:tagLst xmlns:p="http://schemas.openxmlformats.org/presentationml/2006/main">
  <p:tag name="KSO_WM_UNIT_DIAGRAM_MODELTYPE" val="creativeCrop"/>
  <p:tag name="KSO_WM_UNIT_VALUE" val="603*520"/>
  <p:tag name="KSO_WM_UNIT_HIGHLIGHT" val="0"/>
  <p:tag name="KSO_WM_UNIT_COMPATIBLE" val="0"/>
  <p:tag name="KSO_WM_UNIT_DIAGRAM_ISNUMVISUAL" val="0"/>
  <p:tag name="KSO_WM_UNIT_DIAGRAM_ISREFERUNIT" val="0"/>
  <p:tag name="KSO_WM_DIAGRAM_GROUP_CODE" val="11"/>
  <p:tag name="KSO_WM_UNIT_TYPE" val="ζ_h_d"/>
  <p:tag name="KSO_WM_UNIT_INDEX" val="1_1_3"/>
  <p:tag name="KSO_WM_UNIT_ID" val="crop20201173_1*ζ_h_d*1_1_3"/>
  <p:tag name="KSO_WM_TEMPLATE_CATEGORY" val="crop"/>
  <p:tag name="KSO_WM_TEMPLATE_INDEX" val="20201173"/>
  <p:tag name="KSO_WM_UNIT_LAYERLEVEL" val="1_1_1"/>
  <p:tag name="KSO_WM_TAG_VERSION" val="1.0"/>
  <p:tag name="KSO_WM_BEAUTIFY_FLAG" val="#wm#"/>
  <p:tag name="KSO_WM_CREATIVE_CROP_ORG_LEFT" val="273.54"/>
  <p:tag name="KSO_WM_CREATIVE_CROP_ORG_TOP" val="-12.4119"/>
  <p:tag name="KSO_WM_CREATIVE_CROP_ORG_WIDTH" val="728.179"/>
  <p:tag name="KSO_WM_CREATIVE_CROP_ORG_HEIGHT" val="546.173"/>
  <p:tag name="KSO_WM_CREATIVE_CROP_SHAPE_LEFT" val="556.226"/>
  <p:tag name="KSO_WM_CREATIVE_CROP_SHAPE_TOP" val="166.185"/>
  <p:tag name="KSO_WM_CREATIVE_CROP_SHAPE_WIDTH" val="162.833"/>
  <p:tag name="KSO_WM_CREATIVE_CROP_SHAPE_HEIGHT" val="188.895"/>
</p:tagLst>
</file>

<file path=ppt/tags/tag986.xml><?xml version="1.0" encoding="utf-8"?>
<p:tagLst xmlns:p="http://schemas.openxmlformats.org/presentationml/2006/main">
  <p:tag name="KSO_WM_UNIT_DIAGRAM_MODELTYPE" val="creativeCrop"/>
  <p:tag name="KSO_WM_UNIT_VALUE" val="1475*1209"/>
  <p:tag name="KSO_WM_UNIT_HIGHLIGHT" val="0"/>
  <p:tag name="KSO_WM_UNIT_COMPATIBLE" val="0"/>
  <p:tag name="KSO_WM_UNIT_DIAGRAM_ISNUMVISUAL" val="0"/>
  <p:tag name="KSO_WM_UNIT_DIAGRAM_ISREFERUNIT" val="0"/>
  <p:tag name="KSO_WM_DIAGRAM_GROUP_CODE" val="11"/>
  <p:tag name="KSO_WM_UNIT_TYPE" val="ζ_h_d"/>
  <p:tag name="KSO_WM_UNIT_INDEX" val="1_1_4"/>
  <p:tag name="KSO_WM_UNIT_ID" val="crop20201173_1*ζ_h_d*1_1_4"/>
  <p:tag name="KSO_WM_TEMPLATE_CATEGORY" val="crop"/>
  <p:tag name="KSO_WM_TEMPLATE_INDEX" val="20201173"/>
  <p:tag name="KSO_WM_UNIT_LAYERLEVEL" val="1_1_1"/>
  <p:tag name="KSO_WM_TAG_VERSION" val="1.0"/>
  <p:tag name="KSO_WM_BEAUTIFY_FLAG" val="#wm#"/>
  <p:tag name="KSO_WM_CREATIVE_CROP_ORG_LEFT" val="273.54"/>
  <p:tag name="KSO_WM_CREATIVE_CROP_ORG_TOP" val="-12.4119"/>
  <p:tag name="KSO_WM_CREATIVE_CROP_ORG_WIDTH" val="728.179"/>
  <p:tag name="KSO_WM_CREATIVE_CROP_ORG_HEIGHT" val="546.173"/>
  <p:tag name="KSO_WM_CREATIVE_CROP_SHAPE_LEFT" val="494.274"/>
  <p:tag name="KSO_WM_CREATIVE_CROP_SHAPE_TOP" val="71.5448"/>
  <p:tag name="KSO_WM_CREATIVE_CROP_SHAPE_WIDTH" val="378.73"/>
  <p:tag name="KSO_WM_CREATIVE_CROP_SHAPE_HEIGHT" val="462.216"/>
</p:tagLst>
</file>

<file path=ppt/tags/tag987.xml><?xml version="1.0" encoding="utf-8"?>
<p:tagLst xmlns:p="http://schemas.openxmlformats.org/presentationml/2006/main">
  <p:tag name="KSO_WM_BEAUTIFY_FLAG" val="#wm#"/>
  <p:tag name="KSO_WM_TEMPLATE_CATEGORY" val="diagram"/>
  <p:tag name="KSO_WM_TEMPLATE_INDEX" val="20200560"/>
  <p:tag name="KSO_WM_SLIDE_ID" val="diagram20200560_1"/>
  <p:tag name="KSO_WM_TEMPLATE_SUBCATEGORY" val="5"/>
  <p:tag name="KSO_WM_SLIDE_TYPE" val="text"/>
  <p:tag name="KSO_WM_SLIDE_SUBTYPE" val="picTxt"/>
  <p:tag name="KSO_WM_SLIDE_ITEM_CNT" val="1"/>
  <p:tag name="KSO_WM_SLIDE_INDEX" val="1"/>
  <p:tag name="KSO_WM_SLIDE_SIZE" val="728.089*240.387"/>
  <p:tag name="KSO_WM_SLIDE_POSITION" val="273.591*140.448"/>
  <p:tag name="KSO_WM_TAG_VERSION" val="1.0"/>
  <p:tag name="KSO_WM_SLIDE_LAYOUT" val="a_f_ζ"/>
  <p:tag name="KSO_WM_SLIDE_LAYOUT_CNT" val="1_1_1"/>
  <p:tag name="KSO_WM_DIAGRAM_GROUP_CODE" val="ζ1-1"/>
  <p:tag name="KSO_WM_SLIDE_DIAGTYPE" val="ζ"/>
</p:tagLst>
</file>

<file path=ppt/tags/tag988.xml><?xml version="1.0" encoding="utf-8"?>
<p:tagLst xmlns:p="http://schemas.openxmlformats.org/presentationml/2006/main">
  <p:tag name="KSO_WM_UNIT_ISCONTENTSTITLE" val="0"/>
  <p:tag name="KSO_WM_UNIT_PRESET_TEXT" val="单击此处&#13;添加大标题内容"/>
  <p:tag name="KSO_WM_UNIT_NOCLEAR" val="0"/>
  <p:tag name="KSO_WM_UNIT_VALUE" val="18"/>
  <p:tag name="KSO_WM_UNIT_HIGHLIGHT" val="0"/>
  <p:tag name="KSO_WM_UNIT_COMPATIBLE" val="0"/>
  <p:tag name="KSO_WM_UNIT_DIAGRAM_ISNUMVISUAL" val="0"/>
  <p:tag name="KSO_WM_UNIT_DIAGRAM_ISREFERUNIT" val="0"/>
  <p:tag name="KSO_WM_UNIT_TYPE" val="a"/>
  <p:tag name="KSO_WM_UNIT_INDEX" val="1"/>
  <p:tag name="KSO_WM_UNIT_ID" val="diagram20200560_1*a*1"/>
  <p:tag name="KSO_WM_TEMPLATE_CATEGORY" val="diagram"/>
  <p:tag name="KSO_WM_TEMPLATE_INDEX" val="20200560"/>
  <p:tag name="KSO_WM_UNIT_LAYERLEVEL" val="1"/>
  <p:tag name="KSO_WM_TAG_VERSION" val="1.0"/>
  <p:tag name="KSO_WM_BEAUTIFY_FLAG" val="#wm#"/>
  <p:tag name="KSO_WM_DIAGRAM_GROUP_CODE" val="ζ1-1"/>
  <p:tag name="KSO_WM_UNIT_TEXT_FILL_FORE_SCHEMECOLOR_INDEX" val="13"/>
  <p:tag name="KSO_WM_UNIT_TEXT_FILL_TYPE" val="1"/>
  <p:tag name="KSO_WM_UNIT_USESOURCEFORMAT_APPLY" val="1"/>
</p:tagLst>
</file>

<file path=ppt/tags/tag989.xml><?xml version="1.0" encoding="utf-8"?>
<p:tagLst xmlns:p="http://schemas.openxmlformats.org/presentationml/2006/main">
  <p:tag name="KSO_WM_UNIT_PRESET_TEXT" val="点击此处添加正文，文字是您思想的提炼，为了最终演示发布的良好效果，请尽量言简意赅的阐述观点。"/>
  <p:tag name="KSO_WM_UNIT_NOCLEAR" val="0"/>
  <p:tag name="KSO_WM_UNIT_VALUE" val="54"/>
  <p:tag name="KSO_WM_UNIT_HIGHLIGHT" val="0"/>
  <p:tag name="KSO_WM_UNIT_COMPATIBLE" val="0"/>
  <p:tag name="KSO_WM_UNIT_DIAGRAM_ISNUMVISUAL" val="0"/>
  <p:tag name="KSO_WM_UNIT_DIAGRAM_ISREFERUNIT" val="0"/>
  <p:tag name="KSO_WM_UNIT_TYPE" val="f"/>
  <p:tag name="KSO_WM_UNIT_INDEX" val="1"/>
  <p:tag name="KSO_WM_UNIT_ID" val="diagram20200560_1*f*1"/>
  <p:tag name="KSO_WM_TEMPLATE_CATEGORY" val="diagram"/>
  <p:tag name="KSO_WM_TEMPLATE_INDEX" val="20200560"/>
  <p:tag name="KSO_WM_UNIT_LAYERLEVEL" val="1"/>
  <p:tag name="KSO_WM_TAG_VERSION" val="1.0"/>
  <p:tag name="KSO_WM_BEAUTIFY_FLAG" val="#wm#"/>
  <p:tag name="KSO_WM_DIAGRAM_GROUP_CODE" val="ζ1-1"/>
  <p:tag name="KSO_WM_UNIT_TEXT_FILL_FORE_SCHEMECOLOR_INDEX" val="13"/>
  <p:tag name="KSO_WM_UNIT_TEXT_FILL_TYPE" val="1"/>
  <p:tag name="KSO_WM_UNIT_USESOURCEFORMAT_APPLY" val="1"/>
</p:tagLst>
</file>

<file path=ppt/tags/tag99.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5"/>
  <p:tag name="KSO_WM_UNIT_ID" val="diagram20202572_1*i*5"/>
  <p:tag name="KSO_WM_TEMPLATE_CATEGORY" val="diagram"/>
  <p:tag name="KSO_WM_TEMPLATE_INDEX" val="20202572"/>
  <p:tag name="KSO_WM_UNIT_LAYERLEVEL" val="1"/>
  <p:tag name="KSO_WM_TAG_VERSION" val="1.0"/>
  <p:tag name="KSO_WM_BEAUTIFY_FLAG" val="#wm#"/>
</p:tagLst>
</file>

<file path=ppt/tags/tag9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0560_1*i*1"/>
  <p:tag name="KSO_WM_TEMPLATE_CATEGORY" val="diagram"/>
  <p:tag name="KSO_WM_TEMPLATE_INDEX" val="20200560"/>
  <p:tag name="KSO_WM_UNIT_LAYERLEVEL" val="1"/>
  <p:tag name="KSO_WM_TAG_VERSION" val="1.0"/>
  <p:tag name="KSO_WM_BEAUTIFY_FLAG" val="#wm#"/>
  <p:tag name="KSO_WM_DIAGRAM_GROUP_CODE" val="ζ1-1"/>
  <p:tag name="KSO_WM_UNIT_USESOURCEFORMAT_APPLY" val="1"/>
</p:tagLst>
</file>

<file path=ppt/tags/tag9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200560_1*i*12"/>
  <p:tag name="KSO_WM_TEMPLATE_CATEGORY" val="diagram"/>
  <p:tag name="KSO_WM_TEMPLATE_INDEX" val="20200560"/>
  <p:tag name="KSO_WM_UNIT_LAYERLEVEL" val="1"/>
  <p:tag name="KSO_WM_TAG_VERSION" val="1.0"/>
  <p:tag name="KSO_WM_BEAUTIFY_FLAG" val="#wm#"/>
  <p:tag name="KSO_WM_DIAGRAM_GROUP_CODE" val="ζ1-1"/>
  <p:tag name="KSO_WM_UNIT_FILL_FORE_SCHEMECOLOR_INDEX" val="14"/>
  <p:tag name="KSO_WM_UNIT_FILL_TYPE" val="1"/>
  <p:tag name="KSO_WM_UNIT_TEXT_FILL_FORE_SCHEMECOLOR_INDEX" val="2"/>
  <p:tag name="KSO_WM_UNIT_TEXT_FILL_TYPE" val="1"/>
  <p:tag name="KSO_WM_UNIT_USESOURCEFORMAT_APPLY" val="1"/>
</p:tagLst>
</file>

<file path=ppt/tags/tag9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3"/>
  <p:tag name="KSO_WM_UNIT_ID" val="diagram20200560_1*i*23"/>
  <p:tag name="KSO_WM_TEMPLATE_CATEGORY" val="diagram"/>
  <p:tag name="KSO_WM_TEMPLATE_INDEX" val="20200560"/>
  <p:tag name="KSO_WM_UNIT_LAYERLEVEL" val="1"/>
  <p:tag name="KSO_WM_TAG_VERSION" val="1.0"/>
  <p:tag name="KSO_WM_BEAUTIFY_FLAG" val="#wm#"/>
  <p:tag name="KSO_WM_DIAGRAM_GROUP_CODE" val="ζ1-1"/>
  <p:tag name="KSO_WM_UNIT_FILL_FORE_SCHEMECOLOR_INDEX" val="14"/>
  <p:tag name="KSO_WM_UNIT_FILL_TYPE" val="1"/>
  <p:tag name="KSO_WM_UNIT_TEXT_FILL_FORE_SCHEMECOLOR_INDEX" val="2"/>
  <p:tag name="KSO_WM_UNIT_TEXT_FILL_TYPE" val="1"/>
  <p:tag name="KSO_WM_UNIT_USESOURCEFORMAT_APPLY" val="1"/>
</p:tagLst>
</file>

<file path=ppt/tags/tag9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3"/>
  <p:tag name="KSO_WM_UNIT_ID" val="diagram20200560_1*i*33"/>
  <p:tag name="KSO_WM_TEMPLATE_CATEGORY" val="diagram"/>
  <p:tag name="KSO_WM_TEMPLATE_INDEX" val="20200560"/>
  <p:tag name="KSO_WM_UNIT_LAYERLEVEL" val="1"/>
  <p:tag name="KSO_WM_TAG_VERSION" val="1.0"/>
  <p:tag name="KSO_WM_BEAUTIFY_FLAG" val="#wm#"/>
  <p:tag name="KSO_WM_DIAGRAM_GROUP_CODE" val="ζ1-1"/>
  <p:tag name="KSO_WM_UNIT_FILL_FORE_SCHEMECOLOR_INDEX" val="14"/>
  <p:tag name="KSO_WM_UNIT_FILL_TYPE" val="1"/>
  <p:tag name="KSO_WM_UNIT_TEXT_FILL_FORE_SCHEMECOLOR_INDEX" val="2"/>
  <p:tag name="KSO_WM_UNIT_TEXT_FILL_TYPE" val="1"/>
  <p:tag name="KSO_WM_UNIT_USESOURCEFORMAT_APPLY" val="1"/>
</p:tagLst>
</file>

<file path=ppt/tags/tag9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4"/>
  <p:tag name="KSO_WM_UNIT_ID" val="diagram20200560_1*i*34"/>
  <p:tag name="KSO_WM_TEMPLATE_CATEGORY" val="diagram"/>
  <p:tag name="KSO_WM_TEMPLATE_INDEX" val="20200560"/>
  <p:tag name="KSO_WM_UNIT_LAYERLEVEL" val="1"/>
  <p:tag name="KSO_WM_TAG_VERSION" val="1.0"/>
  <p:tag name="KSO_WM_BEAUTIFY_FLAG" val="#wm#"/>
  <p:tag name="KSO_WM_DIAGRAM_GROUP_CODE" val="ζ1-1"/>
  <p:tag name="KSO_WM_UNIT_FILL_FORE_SCHEMECOLOR_INDEX" val="14"/>
  <p:tag name="KSO_WM_UNIT_FILL_TYPE" val="1"/>
  <p:tag name="KSO_WM_UNIT_TEXT_FILL_FORE_SCHEMECOLOR_INDEX" val="2"/>
  <p:tag name="KSO_WM_UNIT_TEXT_FILL_TYPE" val="1"/>
  <p:tag name="KSO_WM_UNIT_USESOURCEFORMAT_APPLY" val="1"/>
</p:tagLst>
</file>

<file path=ppt/tags/tag9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5"/>
  <p:tag name="KSO_WM_UNIT_ID" val="diagram20200560_1*i*35"/>
  <p:tag name="KSO_WM_TEMPLATE_CATEGORY" val="diagram"/>
  <p:tag name="KSO_WM_TEMPLATE_INDEX" val="20200560"/>
  <p:tag name="KSO_WM_UNIT_LAYERLEVEL" val="1"/>
  <p:tag name="KSO_WM_TAG_VERSION" val="1.0"/>
  <p:tag name="KSO_WM_BEAUTIFY_FLAG" val="#wm#"/>
  <p:tag name="KSO_WM_DIAGRAM_GROUP_CODE" val="ζ1-1"/>
  <p:tag name="KSO_WM_UNIT_FILL_FORE_SCHEMECOLOR_INDEX" val="14"/>
  <p:tag name="KSO_WM_UNIT_FILL_TYPE" val="1"/>
  <p:tag name="KSO_WM_UNIT_TEXT_FILL_FORE_SCHEMECOLOR_INDEX" val="2"/>
  <p:tag name="KSO_WM_UNIT_TEXT_FILL_TYPE" val="1"/>
  <p:tag name="KSO_WM_UNIT_USESOURCEFORMAT_APPLY" val="1"/>
</p:tagLst>
</file>

<file path=ppt/tags/tag9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6"/>
  <p:tag name="KSO_WM_UNIT_ID" val="diagram20200560_1*i*36"/>
  <p:tag name="KSO_WM_TEMPLATE_CATEGORY" val="diagram"/>
  <p:tag name="KSO_WM_TEMPLATE_INDEX" val="20200560"/>
  <p:tag name="KSO_WM_UNIT_LAYERLEVEL" val="1"/>
  <p:tag name="KSO_WM_TAG_VERSION" val="1.0"/>
  <p:tag name="KSO_WM_BEAUTIFY_FLAG" val="#wm#"/>
  <p:tag name="KSO_WM_DIAGRAM_GROUP_CODE" val="ζ1-1"/>
  <p:tag name="KSO_WM_UNIT_FILL_FORE_SCHEMECOLOR_INDEX" val="14"/>
  <p:tag name="KSO_WM_UNIT_FILL_TYPE" val="1"/>
  <p:tag name="KSO_WM_UNIT_TEXT_FILL_FORE_SCHEMECOLOR_INDEX" val="2"/>
  <p:tag name="KSO_WM_UNIT_TEXT_FILL_TYPE" val="1"/>
  <p:tag name="KSO_WM_UNIT_USESOURCEFORMAT_APPLY" val="1"/>
</p:tagLst>
</file>

<file path=ppt/tags/tag9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7"/>
  <p:tag name="KSO_WM_UNIT_ID" val="diagram20200560_1*i*37"/>
  <p:tag name="KSO_WM_TEMPLATE_CATEGORY" val="diagram"/>
  <p:tag name="KSO_WM_TEMPLATE_INDEX" val="20200560"/>
  <p:tag name="KSO_WM_UNIT_LAYERLEVEL" val="1"/>
  <p:tag name="KSO_WM_TAG_VERSION" val="1.0"/>
  <p:tag name="KSO_WM_BEAUTIFY_FLAG" val="#wm#"/>
  <p:tag name="KSO_WM_DIAGRAM_GROUP_CODE" val="ζ1-1"/>
  <p:tag name="KSO_WM_UNIT_FILL_FORE_SCHEMECOLOR_INDEX" val="14"/>
  <p:tag name="KSO_WM_UNIT_FILL_TYPE" val="1"/>
  <p:tag name="KSO_WM_UNIT_TEXT_FILL_FORE_SCHEMECOLOR_INDEX" val="2"/>
  <p:tag name="KSO_WM_UNIT_TEXT_FILL_TYPE" val="1"/>
  <p:tag name="KSO_WM_UNIT_USESOURCEFORMAT_APPLY" val="1"/>
</p:tagLst>
</file>

<file path=ppt/tags/tag9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8"/>
  <p:tag name="KSO_WM_UNIT_ID" val="diagram20200560_1*i*38"/>
  <p:tag name="KSO_WM_TEMPLATE_CATEGORY" val="diagram"/>
  <p:tag name="KSO_WM_TEMPLATE_INDEX" val="20200560"/>
  <p:tag name="KSO_WM_UNIT_LAYERLEVEL" val="1"/>
  <p:tag name="KSO_WM_TAG_VERSION" val="1.0"/>
  <p:tag name="KSO_WM_BEAUTIFY_FLAG" val="#wm#"/>
  <p:tag name="KSO_WM_DIAGRAM_GROUP_CODE" val="ζ1-1"/>
  <p:tag name="KSO_WM_UNIT_FILL_FORE_SCHEMECOLOR_INDEX" val="14"/>
  <p:tag name="KSO_WM_UNIT_FILL_TYPE" val="1"/>
  <p:tag name="KSO_WM_UNIT_TEXT_FILL_FORE_SCHEMECOLOR_INDEX" val="2"/>
  <p:tag name="KSO_WM_UNIT_TEXT_FILL_TYPE" val="1"/>
  <p:tag name="KSO_WM_UNIT_USESOURCEFORMAT_APPLY" val="1"/>
</p:tagLst>
</file>

<file path=ppt/tags/tag9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560_1*i*2"/>
  <p:tag name="KSO_WM_TEMPLATE_CATEGORY" val="diagram"/>
  <p:tag name="KSO_WM_TEMPLATE_INDEX" val="20200560"/>
  <p:tag name="KSO_WM_UNIT_LAYERLEVEL" val="1"/>
  <p:tag name="KSO_WM_TAG_VERSION" val="1.0"/>
  <p:tag name="KSO_WM_BEAUTIFY_FLAG" val="#wm#"/>
  <p:tag name="KSO_WM_DIAGRAM_GROUP_CODE" val="ζ1-1"/>
  <p:tag name="KSO_WM_UNIT_FILL_FORE_SCHEMECOLOR_INDEX" val="14"/>
  <p:tag name="KSO_WM_UNIT_FILL_TYPE" val="1"/>
  <p:tag name="KSO_WM_UNIT_TEXT_FILL_FORE_SCHEMECOLOR_INDEX" val="2"/>
  <p:tag name="KSO_WM_UNIT_TEXT_FILL_TYPE" val="1"/>
  <p:tag name="KSO_WM_UNIT_USESOURCEFORMAT_APPLY" val="1"/>
</p:tagLst>
</file>

<file path=ppt/theme/theme1.xml><?xml version="1.0" encoding="utf-8"?>
<a:theme xmlns:a="http://schemas.openxmlformats.org/drawingml/2006/main" name="千图网海量PPT模板www.58pic.com​​">
  <a:themeElements>
    <a:clrScheme name="自定义 943">
      <a:dk1>
        <a:sysClr val="windowText" lastClr="000000"/>
      </a:dk1>
      <a:lt1>
        <a:sysClr val="window" lastClr="FFFFFF"/>
      </a:lt1>
      <a:dk2>
        <a:srgbClr val="5A6378"/>
      </a:dk2>
      <a:lt2>
        <a:srgbClr val="7F7F7F"/>
      </a:lt2>
      <a:accent1>
        <a:srgbClr val="595959"/>
      </a:accent1>
      <a:accent2>
        <a:srgbClr val="2D313B"/>
      </a:accent2>
      <a:accent3>
        <a:srgbClr val="595959"/>
      </a:accent3>
      <a:accent4>
        <a:srgbClr val="2D313B"/>
      </a:accent4>
      <a:accent5>
        <a:srgbClr val="595959"/>
      </a:accent5>
      <a:accent6>
        <a:srgbClr val="2D313B"/>
      </a:accent6>
      <a:hlink>
        <a:srgbClr val="168BBA"/>
      </a:hlink>
      <a:folHlink>
        <a:srgbClr val="680000"/>
      </a:folHlink>
    </a:clrScheme>
    <a:fontScheme name="uyewunpz">
      <a:majorFont>
        <a:latin typeface="庞门正道标题体"/>
        <a:ea typeface="庞门正道标题体"/>
        <a:cs typeface=""/>
      </a:majorFont>
      <a:minorFont>
        <a:latin typeface="庞门正道标题体"/>
        <a:ea typeface="庞门正道标题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23392</Words>
  <Application>WPS 演示</Application>
  <PresentationFormat>宽屏</PresentationFormat>
  <Paragraphs>1365</Paragraphs>
  <Slides>121</Slides>
  <Notes>17</Notes>
  <HiddenSlides>0</HiddenSlides>
  <MMClips>1</MMClips>
  <ScaleCrop>false</ScaleCrop>
  <HeadingPairs>
    <vt:vector size="6" baseType="variant">
      <vt:variant>
        <vt:lpstr>已用的字体</vt:lpstr>
      </vt:variant>
      <vt:variant>
        <vt:i4>25</vt:i4>
      </vt:variant>
      <vt:variant>
        <vt:lpstr>主题</vt:lpstr>
      </vt:variant>
      <vt:variant>
        <vt:i4>1</vt:i4>
      </vt:variant>
      <vt:variant>
        <vt:lpstr>幻灯片标题</vt:lpstr>
      </vt:variant>
      <vt:variant>
        <vt:i4>121</vt:i4>
      </vt:variant>
    </vt:vector>
  </HeadingPairs>
  <TitlesOfParts>
    <vt:vector size="147" baseType="lpstr">
      <vt:lpstr>Arial</vt:lpstr>
      <vt:lpstr>宋体</vt:lpstr>
      <vt:lpstr>Wingdings</vt:lpstr>
      <vt:lpstr>方正大标宋简体</vt:lpstr>
      <vt:lpstr>方正大黑简体</vt:lpstr>
      <vt:lpstr>HanWangZonYi</vt:lpstr>
      <vt:lpstr>QIJIFALLBACK</vt:lpstr>
      <vt:lpstr>微软雅黑</vt:lpstr>
      <vt:lpstr>庞门正道标题体</vt:lpstr>
      <vt:lpstr>Arial Unicode MS</vt:lpstr>
      <vt:lpstr>等线</vt:lpstr>
      <vt:lpstr>Calibri</vt:lpstr>
      <vt:lpstr>WPS-Bullets</vt:lpstr>
      <vt:lpstr>Lato Regular</vt:lpstr>
      <vt:lpstr>Lato Light</vt:lpstr>
      <vt:lpstr>Wingdings</vt:lpstr>
      <vt:lpstr>Segoe UI</vt:lpstr>
      <vt:lpstr>Open Sans</vt:lpstr>
      <vt:lpstr>Segoe Print</vt:lpstr>
      <vt:lpstr>冬青黑体简体中文 W3</vt:lpstr>
      <vt:lpstr>黑体</vt:lpstr>
      <vt:lpstr>Calibri</vt:lpstr>
      <vt:lpstr>微软简老宋</vt:lpstr>
      <vt:lpstr>汉仪旗黑-85S</vt:lpstr>
      <vt:lpstr>Lato Heavy</vt:lpstr>
      <vt:lpstr>千图网海量PPT模板www.58pic.com​​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lenovo</dc:creator>
  <cp:lastModifiedBy>w个w</cp:lastModifiedBy>
  <cp:revision>96</cp:revision>
  <dcterms:created xsi:type="dcterms:W3CDTF">2018-04-10T08:10:00Z</dcterms:created>
  <dcterms:modified xsi:type="dcterms:W3CDTF">2024-12-29T02:40:51Z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2052-12.1.0.19770</vt:lpwstr>
  </property>
  <property fmtid="{D5CDD505-2E9C-101B-9397-08002B2CF9AE}" pid="3" name="ICV">
    <vt:lpwstr>DC07DE30E5534E168955C51075A1F71D_12</vt:lpwstr>
  </property>
</Properties>
</file>