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92" r:id="rId4"/>
    <p:sldId id="8674" r:id="rId5"/>
    <p:sldId id="8681" r:id="rId6"/>
    <p:sldId id="8697" r:id="rId7"/>
    <p:sldId id="8709" r:id="rId9"/>
    <p:sldId id="8729" r:id="rId10"/>
    <p:sldId id="8730" r:id="rId11"/>
    <p:sldId id="8763" r:id="rId12"/>
    <p:sldId id="8759" r:id="rId13"/>
    <p:sldId id="8760" r:id="rId14"/>
    <p:sldId id="8698" r:id="rId15"/>
    <p:sldId id="8761" r:id="rId16"/>
    <p:sldId id="8762" r:id="rId17"/>
    <p:sldId id="8764" r:id="rId18"/>
    <p:sldId id="8765" r:id="rId19"/>
    <p:sldId id="3868" r:id="rId20"/>
    <p:sldId id="8766" r:id="rId21"/>
    <p:sldId id="8767" r:id="rId22"/>
    <p:sldId id="8707" r:id="rId23"/>
    <p:sldId id="8768" r:id="rId24"/>
    <p:sldId id="8769" r:id="rId25"/>
    <p:sldId id="8770" r:id="rId26"/>
    <p:sldId id="8771" r:id="rId27"/>
    <p:sldId id="8772" r:id="rId28"/>
    <p:sldId id="8773" r:id="rId29"/>
    <p:sldId id="8774" r:id="rId30"/>
    <p:sldId id="8775" r:id="rId31"/>
    <p:sldId id="8776" r:id="rId32"/>
    <p:sldId id="8777" r:id="rId33"/>
    <p:sldId id="8905" r:id="rId34"/>
    <p:sldId id="8779" r:id="rId35"/>
    <p:sldId id="8780" r:id="rId36"/>
    <p:sldId id="8781" r:id="rId37"/>
    <p:sldId id="8783" r:id="rId38"/>
    <p:sldId id="8785" r:id="rId39"/>
    <p:sldId id="8717" r:id="rId40"/>
    <p:sldId id="8786" r:id="rId41"/>
    <p:sldId id="8787" r:id="rId42"/>
    <p:sldId id="8788" r:id="rId43"/>
    <p:sldId id="8789" r:id="rId44"/>
    <p:sldId id="8790" r:id="rId45"/>
    <p:sldId id="8791" r:id="rId46"/>
    <p:sldId id="8792" r:id="rId47"/>
    <p:sldId id="8793" r:id="rId48"/>
    <p:sldId id="8794" r:id="rId49"/>
    <p:sldId id="8869" r:id="rId50"/>
    <p:sldId id="8795" r:id="rId51"/>
    <p:sldId id="8797" r:id="rId52"/>
    <p:sldId id="8700" r:id="rId53"/>
    <p:sldId id="8798" r:id="rId54"/>
    <p:sldId id="8799" r:id="rId55"/>
    <p:sldId id="8710" r:id="rId56"/>
    <p:sldId id="8723" r:id="rId57"/>
    <p:sldId id="8704" r:id="rId58"/>
    <p:sldId id="8724" r:id="rId59"/>
    <p:sldId id="8827" r:id="rId60"/>
    <p:sldId id="8796" r:id="rId61"/>
    <p:sldId id="8828" r:id="rId62"/>
    <p:sldId id="8829" r:id="rId63"/>
    <p:sldId id="8830" r:id="rId64"/>
    <p:sldId id="8831" r:id="rId65"/>
    <p:sldId id="8832" r:id="rId66"/>
    <p:sldId id="8851" r:id="rId67"/>
    <p:sldId id="8852" r:id="rId68"/>
    <p:sldId id="8870" r:id="rId69"/>
    <p:sldId id="8705" r:id="rId70"/>
    <p:sldId id="8853" r:id="rId71"/>
    <p:sldId id="8854" r:id="rId72"/>
    <p:sldId id="8855" r:id="rId73"/>
    <p:sldId id="8856" r:id="rId74"/>
    <p:sldId id="8857" r:id="rId75"/>
    <p:sldId id="8858" r:id="rId76"/>
    <p:sldId id="8859" r:id="rId77"/>
    <p:sldId id="3546" r:id="rId78"/>
    <p:sldId id="8861" r:id="rId79"/>
    <p:sldId id="8862" r:id="rId80"/>
    <p:sldId id="8863" r:id="rId81"/>
    <p:sldId id="8864" r:id="rId82"/>
    <p:sldId id="8865" r:id="rId83"/>
    <p:sldId id="8860" r:id="rId84"/>
    <p:sldId id="8678"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97E05"/>
    <a:srgbClr val="A970D4"/>
    <a:srgbClr val="FBD554"/>
    <a:srgbClr val="FFFE79"/>
    <a:srgbClr val="6FDA18"/>
    <a:srgbClr val="2D313B"/>
    <a:srgbClr val="2A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p:scale>
          <a:sx n="66" d="100"/>
          <a:sy n="66" d="100"/>
        </p:scale>
        <p:origin x="782" y="499"/>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23482" b="38891"/>
          <a:stretch>
            <a:fillRect/>
          </a:stretch>
        </p:blipFill>
        <p:spPr>
          <a:xfrm>
            <a:off x="122378" y="126920"/>
            <a:ext cx="11947244" cy="3371530"/>
          </a:xfrm>
          <a:prstGeom prst="rect">
            <a:avLst/>
          </a:prstGeom>
        </p:spPr>
      </p:pic>
      <p:sp>
        <p:nvSpPr>
          <p:cNvPr id="11" name="矩形 10"/>
          <p:cNvSpPr/>
          <p:nvPr userDrawn="1"/>
        </p:nvSpPr>
        <p:spPr>
          <a:xfrm>
            <a:off x="122374" y="3588152"/>
            <a:ext cx="11947248" cy="3142928"/>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2" name="矩形 31"/>
          <p:cNvSpPr/>
          <p:nvPr userDrawn="1"/>
        </p:nvSpPr>
        <p:spPr>
          <a:xfrm>
            <a:off x="155394" y="188515"/>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斜纹 32"/>
          <p:cNvSpPr/>
          <p:nvPr userDrawn="1"/>
        </p:nvSpPr>
        <p:spPr>
          <a:xfrm>
            <a:off x="0" y="0"/>
            <a:ext cx="2042064"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斜纹 33"/>
          <p:cNvSpPr/>
          <p:nvPr userDrawn="1"/>
        </p:nvSpPr>
        <p:spPr>
          <a:xfrm flipH="1" flipV="1">
            <a:off x="10116273" y="5735256"/>
            <a:ext cx="2075727"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2" Type="http://schemas.openxmlformats.org/officeDocument/2006/relationships/slideLayout" Target="../slideLayouts/slideLayout3.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2" Type="http://schemas.openxmlformats.org/officeDocument/2006/relationships/slideLayout" Target="../slideLayouts/slideLayout3.xml"/><Relationship Id="rId21" Type="http://schemas.openxmlformats.org/officeDocument/2006/relationships/tags" Target="../tags/tag86.xml"/><Relationship Id="rId20" Type="http://schemas.openxmlformats.org/officeDocument/2006/relationships/tags" Target="../tags/tag85.xml"/><Relationship Id="rId2" Type="http://schemas.openxmlformats.org/officeDocument/2006/relationships/tags" Target="../tags/tag67.xml"/><Relationship Id="rId19" Type="http://schemas.openxmlformats.org/officeDocument/2006/relationships/tags" Target="../tags/tag84.xml"/><Relationship Id="rId18" Type="http://schemas.openxmlformats.org/officeDocument/2006/relationships/tags" Target="../tags/tag83.xml"/><Relationship Id="rId17" Type="http://schemas.openxmlformats.org/officeDocument/2006/relationships/tags" Target="../tags/tag82.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_rels/slide12.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7" Type="http://schemas.openxmlformats.org/officeDocument/2006/relationships/slideLayout" Target="../slideLayouts/slideLayout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3.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4" Type="http://schemas.openxmlformats.org/officeDocument/2006/relationships/slideLayout" Target="../slideLayouts/slideLayout8.xml"/><Relationship Id="rId23" Type="http://schemas.openxmlformats.org/officeDocument/2006/relationships/tags" Target="../tags/tag125.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14.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4" Type="http://schemas.openxmlformats.org/officeDocument/2006/relationships/slideLayout" Target="../slideLayouts/slideLayout8.xml"/><Relationship Id="rId23" Type="http://schemas.openxmlformats.org/officeDocument/2006/relationships/tags" Target="../tags/tag148.xml"/><Relationship Id="rId22" Type="http://schemas.openxmlformats.org/officeDocument/2006/relationships/tags" Target="../tags/tag147.xml"/><Relationship Id="rId21" Type="http://schemas.openxmlformats.org/officeDocument/2006/relationships/tags" Target="../tags/tag146.xml"/><Relationship Id="rId20" Type="http://schemas.openxmlformats.org/officeDocument/2006/relationships/tags" Target="../tags/tag145.xml"/><Relationship Id="rId2" Type="http://schemas.openxmlformats.org/officeDocument/2006/relationships/tags" Target="../tags/tag127.xml"/><Relationship Id="rId19" Type="http://schemas.openxmlformats.org/officeDocument/2006/relationships/tags" Target="../tags/tag144.xml"/><Relationship Id="rId18" Type="http://schemas.openxmlformats.org/officeDocument/2006/relationships/tags" Target="../tags/tag143.xml"/><Relationship Id="rId17" Type="http://schemas.openxmlformats.org/officeDocument/2006/relationships/tags" Target="../tags/tag142.xml"/><Relationship Id="rId16" Type="http://schemas.openxmlformats.org/officeDocument/2006/relationships/tags" Target="../tags/tag141.xml"/><Relationship Id="rId15" Type="http://schemas.openxmlformats.org/officeDocument/2006/relationships/tags" Target="../tags/tag140.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4" Type="http://schemas.openxmlformats.org/officeDocument/2006/relationships/slideLayout" Target="../slideLayouts/slideLayout3.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tags" Target="../tags/tag150.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16.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7" Type="http://schemas.openxmlformats.org/officeDocument/2006/relationships/slideLayout" Target="../slideLayouts/slideLayout3.xml"/><Relationship Id="rId46" Type="http://schemas.openxmlformats.org/officeDocument/2006/relationships/tags" Target="../tags/tag217.xml"/><Relationship Id="rId45" Type="http://schemas.openxmlformats.org/officeDocument/2006/relationships/tags" Target="../tags/tag216.xml"/><Relationship Id="rId44" Type="http://schemas.openxmlformats.org/officeDocument/2006/relationships/tags" Target="../tags/tag215.xml"/><Relationship Id="rId43" Type="http://schemas.openxmlformats.org/officeDocument/2006/relationships/tags" Target="../tags/tag214.xml"/><Relationship Id="rId42" Type="http://schemas.openxmlformats.org/officeDocument/2006/relationships/tags" Target="../tags/tag213.xml"/><Relationship Id="rId41" Type="http://schemas.openxmlformats.org/officeDocument/2006/relationships/tags" Target="../tags/tag212.xml"/><Relationship Id="rId40" Type="http://schemas.openxmlformats.org/officeDocument/2006/relationships/tags" Target="../tags/tag211.xml"/><Relationship Id="rId4" Type="http://schemas.openxmlformats.org/officeDocument/2006/relationships/tags" Target="../tags/tag175.xml"/><Relationship Id="rId39" Type="http://schemas.openxmlformats.org/officeDocument/2006/relationships/tags" Target="../tags/tag210.xml"/><Relationship Id="rId38" Type="http://schemas.openxmlformats.org/officeDocument/2006/relationships/tags" Target="../tags/tag209.xml"/><Relationship Id="rId37" Type="http://schemas.openxmlformats.org/officeDocument/2006/relationships/tags" Target="../tags/tag208.xml"/><Relationship Id="rId36" Type="http://schemas.openxmlformats.org/officeDocument/2006/relationships/tags" Target="../tags/tag207.xml"/><Relationship Id="rId35" Type="http://schemas.openxmlformats.org/officeDocument/2006/relationships/tags" Target="../tags/tag206.xml"/><Relationship Id="rId34" Type="http://schemas.openxmlformats.org/officeDocument/2006/relationships/tags" Target="../tags/tag205.xml"/><Relationship Id="rId33" Type="http://schemas.openxmlformats.org/officeDocument/2006/relationships/tags" Target="../tags/tag204.xml"/><Relationship Id="rId32" Type="http://schemas.openxmlformats.org/officeDocument/2006/relationships/tags" Target="../tags/tag203.xml"/><Relationship Id="rId31" Type="http://schemas.openxmlformats.org/officeDocument/2006/relationships/tags" Target="../tags/tag202.xml"/><Relationship Id="rId30" Type="http://schemas.openxmlformats.org/officeDocument/2006/relationships/tags" Target="../tags/tag201.xml"/><Relationship Id="rId3" Type="http://schemas.openxmlformats.org/officeDocument/2006/relationships/tags" Target="../tags/tag174.xml"/><Relationship Id="rId29" Type="http://schemas.openxmlformats.org/officeDocument/2006/relationships/tags" Target="../tags/tag200.xml"/><Relationship Id="rId28" Type="http://schemas.openxmlformats.org/officeDocument/2006/relationships/tags" Target="../tags/tag199.xml"/><Relationship Id="rId27" Type="http://schemas.openxmlformats.org/officeDocument/2006/relationships/tags" Target="../tags/tag198.xml"/><Relationship Id="rId26" Type="http://schemas.openxmlformats.org/officeDocument/2006/relationships/tags" Target="../tags/tag197.xml"/><Relationship Id="rId25" Type="http://schemas.openxmlformats.org/officeDocument/2006/relationships/tags" Target="../tags/tag196.xml"/><Relationship Id="rId24" Type="http://schemas.openxmlformats.org/officeDocument/2006/relationships/tags" Target="../tags/tag195.xml"/><Relationship Id="rId23" Type="http://schemas.openxmlformats.org/officeDocument/2006/relationships/tags" Target="../tags/tag194.xml"/><Relationship Id="rId22" Type="http://schemas.openxmlformats.org/officeDocument/2006/relationships/tags" Target="../tags/tag193.xml"/><Relationship Id="rId21" Type="http://schemas.openxmlformats.org/officeDocument/2006/relationships/tags" Target="../tags/tag192.xml"/><Relationship Id="rId20" Type="http://schemas.openxmlformats.org/officeDocument/2006/relationships/tags" Target="../tags/tag191.xml"/><Relationship Id="rId2" Type="http://schemas.openxmlformats.org/officeDocument/2006/relationships/tags" Target="../tags/tag173.xml"/><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7.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0" Type="http://schemas.openxmlformats.org/officeDocument/2006/relationships/notesSlide" Target="../notesSlides/notesSlide2.xml"/><Relationship Id="rId3" Type="http://schemas.openxmlformats.org/officeDocument/2006/relationships/tags" Target="../tags/tag220.xml"/><Relationship Id="rId29" Type="http://schemas.openxmlformats.org/officeDocument/2006/relationships/slideLayout" Target="../slideLayouts/slideLayout4.xml"/><Relationship Id="rId28" Type="http://schemas.openxmlformats.org/officeDocument/2006/relationships/tags" Target="../tags/tag245.xml"/><Relationship Id="rId27" Type="http://schemas.openxmlformats.org/officeDocument/2006/relationships/tags" Target="../tags/tag244.xml"/><Relationship Id="rId26" Type="http://schemas.openxmlformats.org/officeDocument/2006/relationships/tags" Target="../tags/tag243.xml"/><Relationship Id="rId25" Type="http://schemas.openxmlformats.org/officeDocument/2006/relationships/tags" Target="../tags/tag242.xml"/><Relationship Id="rId24" Type="http://schemas.openxmlformats.org/officeDocument/2006/relationships/tags" Target="../tags/tag241.xml"/><Relationship Id="rId23" Type="http://schemas.openxmlformats.org/officeDocument/2006/relationships/tags" Target="../tags/tag240.xml"/><Relationship Id="rId22" Type="http://schemas.openxmlformats.org/officeDocument/2006/relationships/tags" Target="../tags/tag239.xml"/><Relationship Id="rId21" Type="http://schemas.openxmlformats.org/officeDocument/2006/relationships/tags" Target="../tags/tag238.xml"/><Relationship Id="rId20" Type="http://schemas.openxmlformats.org/officeDocument/2006/relationships/tags" Target="../tags/tag237.xml"/><Relationship Id="rId2" Type="http://schemas.openxmlformats.org/officeDocument/2006/relationships/tags" Target="../tags/tag219.xml"/><Relationship Id="rId19" Type="http://schemas.openxmlformats.org/officeDocument/2006/relationships/tags" Target="../tags/tag236.xml"/><Relationship Id="rId18" Type="http://schemas.openxmlformats.org/officeDocument/2006/relationships/tags" Target="../tags/tag235.xml"/><Relationship Id="rId17" Type="http://schemas.openxmlformats.org/officeDocument/2006/relationships/tags" Target="../tags/tag234.xml"/><Relationship Id="rId16" Type="http://schemas.openxmlformats.org/officeDocument/2006/relationships/tags" Target="../tags/tag233.xml"/><Relationship Id="rId15" Type="http://schemas.openxmlformats.org/officeDocument/2006/relationships/tags" Target="../tags/tag232.xml"/><Relationship Id="rId14" Type="http://schemas.openxmlformats.org/officeDocument/2006/relationships/tags" Target="../tags/tag231.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18.xml"/></Relationships>
</file>

<file path=ppt/slides/_rels/slide18.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4" Type="http://schemas.openxmlformats.org/officeDocument/2006/relationships/slideLayout" Target="../slideLayouts/slideLayout3.xml"/><Relationship Id="rId63" Type="http://schemas.openxmlformats.org/officeDocument/2006/relationships/tags" Target="../tags/tag308.xml"/><Relationship Id="rId62" Type="http://schemas.openxmlformats.org/officeDocument/2006/relationships/tags" Target="../tags/tag307.xml"/><Relationship Id="rId61" Type="http://schemas.openxmlformats.org/officeDocument/2006/relationships/tags" Target="../tags/tag306.xml"/><Relationship Id="rId60" Type="http://schemas.openxmlformats.org/officeDocument/2006/relationships/tags" Target="../tags/tag305.xml"/><Relationship Id="rId6" Type="http://schemas.openxmlformats.org/officeDocument/2006/relationships/tags" Target="../tags/tag251.xml"/><Relationship Id="rId59" Type="http://schemas.openxmlformats.org/officeDocument/2006/relationships/tags" Target="../tags/tag304.xml"/><Relationship Id="rId58" Type="http://schemas.openxmlformats.org/officeDocument/2006/relationships/tags" Target="../tags/tag303.xml"/><Relationship Id="rId57" Type="http://schemas.openxmlformats.org/officeDocument/2006/relationships/tags" Target="../tags/tag302.xml"/><Relationship Id="rId56" Type="http://schemas.openxmlformats.org/officeDocument/2006/relationships/tags" Target="../tags/tag301.xml"/><Relationship Id="rId55" Type="http://schemas.openxmlformats.org/officeDocument/2006/relationships/tags" Target="../tags/tag300.xml"/><Relationship Id="rId54" Type="http://schemas.openxmlformats.org/officeDocument/2006/relationships/tags" Target="../tags/tag299.xml"/><Relationship Id="rId53" Type="http://schemas.openxmlformats.org/officeDocument/2006/relationships/tags" Target="../tags/tag298.xml"/><Relationship Id="rId52" Type="http://schemas.openxmlformats.org/officeDocument/2006/relationships/tags" Target="../tags/tag297.xml"/><Relationship Id="rId51" Type="http://schemas.openxmlformats.org/officeDocument/2006/relationships/tags" Target="../tags/tag296.xml"/><Relationship Id="rId50" Type="http://schemas.openxmlformats.org/officeDocument/2006/relationships/tags" Target="../tags/tag295.xml"/><Relationship Id="rId5" Type="http://schemas.openxmlformats.org/officeDocument/2006/relationships/tags" Target="../tags/tag250.xml"/><Relationship Id="rId49" Type="http://schemas.openxmlformats.org/officeDocument/2006/relationships/tags" Target="../tags/tag294.xml"/><Relationship Id="rId48" Type="http://schemas.openxmlformats.org/officeDocument/2006/relationships/tags" Target="../tags/tag293.xml"/><Relationship Id="rId47" Type="http://schemas.openxmlformats.org/officeDocument/2006/relationships/tags" Target="../tags/tag292.xml"/><Relationship Id="rId46" Type="http://schemas.openxmlformats.org/officeDocument/2006/relationships/tags" Target="../tags/tag291.xml"/><Relationship Id="rId45" Type="http://schemas.openxmlformats.org/officeDocument/2006/relationships/tags" Target="../tags/tag290.xml"/><Relationship Id="rId44" Type="http://schemas.openxmlformats.org/officeDocument/2006/relationships/tags" Target="../tags/tag289.xml"/><Relationship Id="rId43" Type="http://schemas.openxmlformats.org/officeDocument/2006/relationships/tags" Target="../tags/tag288.xml"/><Relationship Id="rId42" Type="http://schemas.openxmlformats.org/officeDocument/2006/relationships/tags" Target="../tags/tag287.xml"/><Relationship Id="rId41" Type="http://schemas.openxmlformats.org/officeDocument/2006/relationships/tags" Target="../tags/tag286.xml"/><Relationship Id="rId40" Type="http://schemas.openxmlformats.org/officeDocument/2006/relationships/tags" Target="../tags/tag285.xml"/><Relationship Id="rId4" Type="http://schemas.openxmlformats.org/officeDocument/2006/relationships/tags" Target="../tags/tag249.xml"/><Relationship Id="rId39" Type="http://schemas.openxmlformats.org/officeDocument/2006/relationships/tags" Target="../tags/tag284.xml"/><Relationship Id="rId38" Type="http://schemas.openxmlformats.org/officeDocument/2006/relationships/tags" Target="../tags/tag283.xml"/><Relationship Id="rId37" Type="http://schemas.openxmlformats.org/officeDocument/2006/relationships/tags" Target="../tags/tag282.xml"/><Relationship Id="rId36" Type="http://schemas.openxmlformats.org/officeDocument/2006/relationships/tags" Target="../tags/tag281.xml"/><Relationship Id="rId35" Type="http://schemas.openxmlformats.org/officeDocument/2006/relationships/tags" Target="../tags/tag280.xml"/><Relationship Id="rId34" Type="http://schemas.openxmlformats.org/officeDocument/2006/relationships/tags" Target="../tags/tag279.xml"/><Relationship Id="rId33" Type="http://schemas.openxmlformats.org/officeDocument/2006/relationships/tags" Target="../tags/tag278.xml"/><Relationship Id="rId32" Type="http://schemas.openxmlformats.org/officeDocument/2006/relationships/tags" Target="../tags/tag277.xml"/><Relationship Id="rId31" Type="http://schemas.openxmlformats.org/officeDocument/2006/relationships/tags" Target="../tags/tag276.xml"/><Relationship Id="rId30" Type="http://schemas.openxmlformats.org/officeDocument/2006/relationships/tags" Target="../tags/tag275.xml"/><Relationship Id="rId3" Type="http://schemas.openxmlformats.org/officeDocument/2006/relationships/tags" Target="../tags/tag248.xml"/><Relationship Id="rId29" Type="http://schemas.openxmlformats.org/officeDocument/2006/relationships/tags" Target="../tags/tag274.xml"/><Relationship Id="rId28" Type="http://schemas.openxmlformats.org/officeDocument/2006/relationships/tags" Target="../tags/tag273.xml"/><Relationship Id="rId27" Type="http://schemas.openxmlformats.org/officeDocument/2006/relationships/tags" Target="../tags/tag272.xml"/><Relationship Id="rId26" Type="http://schemas.openxmlformats.org/officeDocument/2006/relationships/tags" Target="../tags/tag271.xml"/><Relationship Id="rId25" Type="http://schemas.openxmlformats.org/officeDocument/2006/relationships/tags" Target="../tags/tag270.xml"/><Relationship Id="rId24" Type="http://schemas.openxmlformats.org/officeDocument/2006/relationships/tags" Target="../tags/tag269.xml"/><Relationship Id="rId23" Type="http://schemas.openxmlformats.org/officeDocument/2006/relationships/tags" Target="../tags/tag268.xml"/><Relationship Id="rId22" Type="http://schemas.openxmlformats.org/officeDocument/2006/relationships/tags" Target="../tags/tag267.xml"/><Relationship Id="rId21" Type="http://schemas.openxmlformats.org/officeDocument/2006/relationships/tags" Target="../tags/tag266.xml"/><Relationship Id="rId20" Type="http://schemas.openxmlformats.org/officeDocument/2006/relationships/tags" Target="../tags/tag265.xml"/><Relationship Id="rId2" Type="http://schemas.openxmlformats.org/officeDocument/2006/relationships/tags" Target="../tags/tag247.xml"/><Relationship Id="rId19" Type="http://schemas.openxmlformats.org/officeDocument/2006/relationships/tags" Target="../tags/tag264.xml"/><Relationship Id="rId18" Type="http://schemas.openxmlformats.org/officeDocument/2006/relationships/tags" Target="../tags/tag263.xml"/><Relationship Id="rId17" Type="http://schemas.openxmlformats.org/officeDocument/2006/relationships/tags" Target="../tags/tag262.xml"/><Relationship Id="rId16" Type="http://schemas.openxmlformats.org/officeDocument/2006/relationships/tags" Target="../tags/tag261.xml"/><Relationship Id="rId15" Type="http://schemas.openxmlformats.org/officeDocument/2006/relationships/tags" Target="../tags/tag260.xml"/><Relationship Id="rId14" Type="http://schemas.openxmlformats.org/officeDocument/2006/relationships/tags" Target="../tags/tag259.xml"/><Relationship Id="rId13" Type="http://schemas.openxmlformats.org/officeDocument/2006/relationships/tags" Target="../tags/tag25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46.xml"/></Relationships>
</file>

<file path=ppt/slides/_rels/slide19.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3" Type="http://schemas.openxmlformats.org/officeDocument/2006/relationships/slideLayout" Target="../slideLayouts/slideLayout8.xml"/><Relationship Id="rId22" Type="http://schemas.openxmlformats.org/officeDocument/2006/relationships/tags" Target="../tags/tag329.xml"/><Relationship Id="rId21" Type="http://schemas.openxmlformats.org/officeDocument/2006/relationships/image" Target="../media/image13.png"/><Relationship Id="rId20" Type="http://schemas.openxmlformats.org/officeDocument/2006/relationships/tags" Target="../tags/tag328.xml"/><Relationship Id="rId2" Type="http://schemas.openxmlformats.org/officeDocument/2006/relationships/tags" Target="../tags/tag310.xml"/><Relationship Id="rId19" Type="http://schemas.openxmlformats.org/officeDocument/2006/relationships/tags" Target="../tags/tag327.xml"/><Relationship Id="rId18" Type="http://schemas.openxmlformats.org/officeDocument/2006/relationships/tags" Target="../tags/tag326.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 Type="http://schemas.openxmlformats.org/officeDocument/2006/relationships/tags" Target="../tags/tag331.xml"/><Relationship Id="rId16" Type="http://schemas.openxmlformats.org/officeDocument/2006/relationships/slideLayout" Target="../slideLayouts/slideLayout3.xml"/><Relationship Id="rId15" Type="http://schemas.openxmlformats.org/officeDocument/2006/relationships/tags" Target="../tags/tag343.xml"/><Relationship Id="rId14" Type="http://schemas.openxmlformats.org/officeDocument/2006/relationships/tags" Target="../tags/tag342.xml"/><Relationship Id="rId13" Type="http://schemas.openxmlformats.org/officeDocument/2006/relationships/image" Target="../media/image14.jpeg"/><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21.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3" Type="http://schemas.openxmlformats.org/officeDocument/2006/relationships/notesSlide" Target="../notesSlides/notesSlide3.xml"/><Relationship Id="rId22" Type="http://schemas.openxmlformats.org/officeDocument/2006/relationships/slideLayout" Target="../slideLayouts/slideLayout3.xml"/><Relationship Id="rId21" Type="http://schemas.openxmlformats.org/officeDocument/2006/relationships/tags" Target="../tags/tag364.xml"/><Relationship Id="rId20" Type="http://schemas.openxmlformats.org/officeDocument/2006/relationships/tags" Target="../tags/tag363.xml"/><Relationship Id="rId2" Type="http://schemas.openxmlformats.org/officeDocument/2006/relationships/tags" Target="../tags/tag345.xml"/><Relationship Id="rId19" Type="http://schemas.openxmlformats.org/officeDocument/2006/relationships/tags" Target="../tags/tag362.xml"/><Relationship Id="rId18" Type="http://schemas.openxmlformats.org/officeDocument/2006/relationships/tags" Target="../tags/tag361.xml"/><Relationship Id="rId17" Type="http://schemas.openxmlformats.org/officeDocument/2006/relationships/tags" Target="../tags/tag360.xml"/><Relationship Id="rId16" Type="http://schemas.openxmlformats.org/officeDocument/2006/relationships/tags" Target="../tags/tag359.xml"/><Relationship Id="rId15" Type="http://schemas.openxmlformats.org/officeDocument/2006/relationships/tags" Target="../tags/tag358.xml"/><Relationship Id="rId14" Type="http://schemas.openxmlformats.org/officeDocument/2006/relationships/tags" Target="../tags/tag357.xml"/><Relationship Id="rId13" Type="http://schemas.openxmlformats.org/officeDocument/2006/relationships/tags" Target="../tags/tag356.xml"/><Relationship Id="rId12" Type="http://schemas.openxmlformats.org/officeDocument/2006/relationships/tags" Target="../tags/tag355.xml"/><Relationship Id="rId11" Type="http://schemas.openxmlformats.org/officeDocument/2006/relationships/tags" Target="../tags/tag354.xml"/><Relationship Id="rId10" Type="http://schemas.openxmlformats.org/officeDocument/2006/relationships/tags" Target="../tags/tag353.xml"/><Relationship Id="rId1" Type="http://schemas.openxmlformats.org/officeDocument/2006/relationships/tags" Target="../tags/tag344.xml"/></Relationships>
</file>

<file path=ppt/slides/_rels/slide22.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3" Type="http://schemas.openxmlformats.org/officeDocument/2006/relationships/slideLayout" Target="../slideLayouts/slideLayout3.xml"/><Relationship Id="rId22" Type="http://schemas.openxmlformats.org/officeDocument/2006/relationships/tags" Target="../tags/tag386.xml"/><Relationship Id="rId21" Type="http://schemas.openxmlformats.org/officeDocument/2006/relationships/tags" Target="../tags/tag385.xml"/><Relationship Id="rId20" Type="http://schemas.openxmlformats.org/officeDocument/2006/relationships/tags" Target="../tags/tag384.xml"/><Relationship Id="rId2" Type="http://schemas.openxmlformats.org/officeDocument/2006/relationships/tags" Target="../tags/tag366.xml"/><Relationship Id="rId19" Type="http://schemas.openxmlformats.org/officeDocument/2006/relationships/tags" Target="../tags/tag383.xml"/><Relationship Id="rId18" Type="http://schemas.openxmlformats.org/officeDocument/2006/relationships/tags" Target="../tags/tag382.xml"/><Relationship Id="rId17" Type="http://schemas.openxmlformats.org/officeDocument/2006/relationships/tags" Target="../tags/tag381.xml"/><Relationship Id="rId16" Type="http://schemas.openxmlformats.org/officeDocument/2006/relationships/tags" Target="../tags/tag380.xml"/><Relationship Id="rId15" Type="http://schemas.openxmlformats.org/officeDocument/2006/relationships/tags" Target="../tags/tag379.xml"/><Relationship Id="rId14" Type="http://schemas.openxmlformats.org/officeDocument/2006/relationships/tags" Target="../tags/tag378.xml"/><Relationship Id="rId13" Type="http://schemas.openxmlformats.org/officeDocument/2006/relationships/tags" Target="../tags/tag377.xml"/><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5.xml"/></Relationships>
</file>

<file path=ppt/slides/_rels/slide23.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6" Type="http://schemas.openxmlformats.org/officeDocument/2006/relationships/notesSlide" Target="../notesSlides/notesSlide4.xml"/><Relationship Id="rId15" Type="http://schemas.openxmlformats.org/officeDocument/2006/relationships/slideLayout" Target="../slideLayouts/slideLayout3.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24.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3" Type="http://schemas.openxmlformats.org/officeDocument/2006/relationships/slideLayout" Target="../slideLayouts/slideLayout8.xml"/><Relationship Id="rId22" Type="http://schemas.openxmlformats.org/officeDocument/2006/relationships/tags" Target="../tags/tag422.xml"/><Relationship Id="rId21" Type="http://schemas.openxmlformats.org/officeDocument/2006/relationships/tags" Target="../tags/tag421.xml"/><Relationship Id="rId20" Type="http://schemas.openxmlformats.org/officeDocument/2006/relationships/tags" Target="../tags/tag420.xml"/><Relationship Id="rId2" Type="http://schemas.openxmlformats.org/officeDocument/2006/relationships/tags" Target="../tags/tag402.xml"/><Relationship Id="rId19" Type="http://schemas.openxmlformats.org/officeDocument/2006/relationships/tags" Target="../tags/tag419.xml"/><Relationship Id="rId18" Type="http://schemas.openxmlformats.org/officeDocument/2006/relationships/tags" Target="../tags/tag418.xml"/><Relationship Id="rId17" Type="http://schemas.openxmlformats.org/officeDocument/2006/relationships/tags" Target="../tags/tag417.xml"/><Relationship Id="rId16" Type="http://schemas.openxmlformats.org/officeDocument/2006/relationships/tags" Target="../tags/tag416.xml"/><Relationship Id="rId15" Type="http://schemas.openxmlformats.org/officeDocument/2006/relationships/tags" Target="../tags/tag415.xml"/><Relationship Id="rId14" Type="http://schemas.openxmlformats.org/officeDocument/2006/relationships/tags" Target="../tags/tag414.xml"/><Relationship Id="rId13" Type="http://schemas.openxmlformats.org/officeDocument/2006/relationships/tags" Target="../tags/tag41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tags" Target="../tags/tag401.xml"/></Relationships>
</file>

<file path=ppt/slides/_rels/slide25.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3" Type="http://schemas.openxmlformats.org/officeDocument/2006/relationships/slideLayout" Target="../slideLayouts/slideLayout8.xml"/><Relationship Id="rId22" Type="http://schemas.openxmlformats.org/officeDocument/2006/relationships/tags" Target="../tags/tag444.xml"/><Relationship Id="rId21" Type="http://schemas.openxmlformats.org/officeDocument/2006/relationships/tags" Target="../tags/tag443.xml"/><Relationship Id="rId20" Type="http://schemas.openxmlformats.org/officeDocument/2006/relationships/tags" Target="../tags/tag442.xml"/><Relationship Id="rId2" Type="http://schemas.openxmlformats.org/officeDocument/2006/relationships/tags" Target="../tags/tag424.xml"/><Relationship Id="rId19" Type="http://schemas.openxmlformats.org/officeDocument/2006/relationships/tags" Target="../tags/tag441.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3.xml"/></Relationships>
</file>

<file path=ppt/slides/_rels/slide26.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3" Type="http://schemas.openxmlformats.org/officeDocument/2006/relationships/slideLayout" Target="../slideLayouts/slideLayout8.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tags" Target="../tags/tag446.xml"/><Relationship Id="rId19" Type="http://schemas.openxmlformats.org/officeDocument/2006/relationships/tags" Target="../tags/tag463.xml"/><Relationship Id="rId18" Type="http://schemas.openxmlformats.org/officeDocument/2006/relationships/tags" Target="../tags/tag462.xml"/><Relationship Id="rId17" Type="http://schemas.openxmlformats.org/officeDocument/2006/relationships/tags" Target="../tags/tag461.xml"/><Relationship Id="rId16" Type="http://schemas.openxmlformats.org/officeDocument/2006/relationships/tags" Target="../tags/tag460.xml"/><Relationship Id="rId15" Type="http://schemas.openxmlformats.org/officeDocument/2006/relationships/tags" Target="../tags/tag459.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27.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3" Type="http://schemas.openxmlformats.org/officeDocument/2006/relationships/slideLayout" Target="../slideLayouts/slideLayout8.xml"/><Relationship Id="rId22" Type="http://schemas.openxmlformats.org/officeDocument/2006/relationships/tags" Target="../tags/tag488.xml"/><Relationship Id="rId21" Type="http://schemas.openxmlformats.org/officeDocument/2006/relationships/tags" Target="../tags/tag487.xml"/><Relationship Id="rId20" Type="http://schemas.openxmlformats.org/officeDocument/2006/relationships/tags" Target="../tags/tag486.xml"/><Relationship Id="rId2" Type="http://schemas.openxmlformats.org/officeDocument/2006/relationships/tags" Target="../tags/tag468.xml"/><Relationship Id="rId19" Type="http://schemas.openxmlformats.org/officeDocument/2006/relationships/tags" Target="../tags/tag485.xml"/><Relationship Id="rId18" Type="http://schemas.openxmlformats.org/officeDocument/2006/relationships/tags" Target="../tags/tag484.xml"/><Relationship Id="rId17" Type="http://schemas.openxmlformats.org/officeDocument/2006/relationships/tags" Target="../tags/tag483.xml"/><Relationship Id="rId16" Type="http://schemas.openxmlformats.org/officeDocument/2006/relationships/tags" Target="../tags/tag482.xml"/><Relationship Id="rId15" Type="http://schemas.openxmlformats.org/officeDocument/2006/relationships/tags" Target="../tags/tag481.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28.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3" Type="http://schemas.openxmlformats.org/officeDocument/2006/relationships/slideLayout" Target="../slideLayouts/slideLayout8.xml"/><Relationship Id="rId22" Type="http://schemas.openxmlformats.org/officeDocument/2006/relationships/tags" Target="../tags/tag510.xml"/><Relationship Id="rId21" Type="http://schemas.openxmlformats.org/officeDocument/2006/relationships/tags" Target="../tags/tag509.xml"/><Relationship Id="rId20" Type="http://schemas.openxmlformats.org/officeDocument/2006/relationships/tags" Target="../tags/tag508.xml"/><Relationship Id="rId2" Type="http://schemas.openxmlformats.org/officeDocument/2006/relationships/tags" Target="../tags/tag490.xml"/><Relationship Id="rId19" Type="http://schemas.openxmlformats.org/officeDocument/2006/relationships/tags" Target="../tags/tag507.xml"/><Relationship Id="rId18" Type="http://schemas.openxmlformats.org/officeDocument/2006/relationships/tags" Target="../tags/tag506.xml"/><Relationship Id="rId17" Type="http://schemas.openxmlformats.org/officeDocument/2006/relationships/tags" Target="../tags/tag505.xml"/><Relationship Id="rId16" Type="http://schemas.openxmlformats.org/officeDocument/2006/relationships/tags" Target="../tags/tag504.xml"/><Relationship Id="rId15" Type="http://schemas.openxmlformats.org/officeDocument/2006/relationships/tags" Target="../tags/tag503.xml"/><Relationship Id="rId14" Type="http://schemas.openxmlformats.org/officeDocument/2006/relationships/tags" Target="../tags/tag502.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89.xml"/></Relationships>
</file>

<file path=ppt/slides/_rels/slide29.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3" Type="http://schemas.openxmlformats.org/officeDocument/2006/relationships/slideLayout" Target="../slideLayouts/slideLayout8.xml"/><Relationship Id="rId22" Type="http://schemas.openxmlformats.org/officeDocument/2006/relationships/tags" Target="../tags/tag532.xml"/><Relationship Id="rId21" Type="http://schemas.openxmlformats.org/officeDocument/2006/relationships/tags" Target="../tags/tag531.xml"/><Relationship Id="rId20" Type="http://schemas.openxmlformats.org/officeDocument/2006/relationships/tags" Target="../tags/tag530.xml"/><Relationship Id="rId2" Type="http://schemas.openxmlformats.org/officeDocument/2006/relationships/tags" Target="../tags/tag512.xml"/><Relationship Id="rId19" Type="http://schemas.openxmlformats.org/officeDocument/2006/relationships/tags" Target="../tags/tag529.xml"/><Relationship Id="rId18" Type="http://schemas.openxmlformats.org/officeDocument/2006/relationships/tags" Target="../tags/tag528.xml"/><Relationship Id="rId17" Type="http://schemas.openxmlformats.org/officeDocument/2006/relationships/tags" Target="../tags/tag527.xml"/><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3" Type="http://schemas.openxmlformats.org/officeDocument/2006/relationships/slideLayout" Target="../slideLayouts/slideLayout8.xml"/><Relationship Id="rId22" Type="http://schemas.openxmlformats.org/officeDocument/2006/relationships/tags" Target="../tags/tag554.xml"/><Relationship Id="rId21" Type="http://schemas.openxmlformats.org/officeDocument/2006/relationships/tags" Target="../tags/tag553.xml"/><Relationship Id="rId20" Type="http://schemas.openxmlformats.org/officeDocument/2006/relationships/tags" Target="../tags/tag552.xml"/><Relationship Id="rId2" Type="http://schemas.openxmlformats.org/officeDocument/2006/relationships/tags" Target="../tags/tag534.xml"/><Relationship Id="rId19" Type="http://schemas.openxmlformats.org/officeDocument/2006/relationships/tags" Target="../tags/tag551.xml"/><Relationship Id="rId18" Type="http://schemas.openxmlformats.org/officeDocument/2006/relationships/tags" Target="../tags/tag550.xml"/><Relationship Id="rId17" Type="http://schemas.openxmlformats.org/officeDocument/2006/relationships/tags" Target="../tags/tag549.xml"/><Relationship Id="rId16" Type="http://schemas.openxmlformats.org/officeDocument/2006/relationships/tags" Target="../tags/tag548.xml"/><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tags" Target="../tags/tag533.xml"/></Relationships>
</file>

<file path=ppt/slides/_rels/slide3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1" Type="http://schemas.openxmlformats.org/officeDocument/2006/relationships/slideLayout" Target="../slideLayouts/slideLayout8.xml"/><Relationship Id="rId10" Type="http://schemas.openxmlformats.org/officeDocument/2006/relationships/tags" Target="../tags/tag563.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2" Type="http://schemas.openxmlformats.org/officeDocument/2006/relationships/notesSlide" Target="../notesSlides/notesSlide5.xml"/><Relationship Id="rId41" Type="http://schemas.openxmlformats.org/officeDocument/2006/relationships/slideLayout" Target="../slideLayouts/slideLayout8.xml"/><Relationship Id="rId40" Type="http://schemas.openxmlformats.org/officeDocument/2006/relationships/tags" Target="../tags/tag603.xml"/><Relationship Id="rId4" Type="http://schemas.openxmlformats.org/officeDocument/2006/relationships/tags" Target="../tags/tag567.xml"/><Relationship Id="rId39" Type="http://schemas.openxmlformats.org/officeDocument/2006/relationships/tags" Target="../tags/tag602.xml"/><Relationship Id="rId38" Type="http://schemas.openxmlformats.org/officeDocument/2006/relationships/tags" Target="../tags/tag601.xml"/><Relationship Id="rId37" Type="http://schemas.openxmlformats.org/officeDocument/2006/relationships/tags" Target="../tags/tag600.xml"/><Relationship Id="rId36" Type="http://schemas.openxmlformats.org/officeDocument/2006/relationships/tags" Target="../tags/tag599.xml"/><Relationship Id="rId35" Type="http://schemas.openxmlformats.org/officeDocument/2006/relationships/tags" Target="../tags/tag598.xml"/><Relationship Id="rId34" Type="http://schemas.openxmlformats.org/officeDocument/2006/relationships/tags" Target="../tags/tag597.xml"/><Relationship Id="rId33" Type="http://schemas.openxmlformats.org/officeDocument/2006/relationships/tags" Target="../tags/tag596.xml"/><Relationship Id="rId32" Type="http://schemas.openxmlformats.org/officeDocument/2006/relationships/tags" Target="../tags/tag595.xml"/><Relationship Id="rId31" Type="http://schemas.openxmlformats.org/officeDocument/2006/relationships/tags" Target="../tags/tag594.xml"/><Relationship Id="rId30" Type="http://schemas.openxmlformats.org/officeDocument/2006/relationships/tags" Target="../tags/tag593.xml"/><Relationship Id="rId3" Type="http://schemas.openxmlformats.org/officeDocument/2006/relationships/tags" Target="../tags/tag566.xml"/><Relationship Id="rId29" Type="http://schemas.openxmlformats.org/officeDocument/2006/relationships/tags" Target="../tags/tag592.xml"/><Relationship Id="rId28" Type="http://schemas.openxmlformats.org/officeDocument/2006/relationships/tags" Target="../tags/tag591.xml"/><Relationship Id="rId27" Type="http://schemas.openxmlformats.org/officeDocument/2006/relationships/tags" Target="../tags/tag590.xml"/><Relationship Id="rId26" Type="http://schemas.openxmlformats.org/officeDocument/2006/relationships/tags" Target="../tags/tag589.xml"/><Relationship Id="rId25" Type="http://schemas.openxmlformats.org/officeDocument/2006/relationships/tags" Target="../tags/tag588.xml"/><Relationship Id="rId24" Type="http://schemas.openxmlformats.org/officeDocument/2006/relationships/tags" Target="../tags/tag587.xml"/><Relationship Id="rId23" Type="http://schemas.openxmlformats.org/officeDocument/2006/relationships/tags" Target="../tags/tag586.xml"/><Relationship Id="rId22" Type="http://schemas.openxmlformats.org/officeDocument/2006/relationships/tags" Target="../tags/tag585.xml"/><Relationship Id="rId21" Type="http://schemas.openxmlformats.org/officeDocument/2006/relationships/tags" Target="../tags/tag584.xml"/><Relationship Id="rId20" Type="http://schemas.openxmlformats.org/officeDocument/2006/relationships/tags" Target="../tags/tag583.xml"/><Relationship Id="rId2" Type="http://schemas.openxmlformats.org/officeDocument/2006/relationships/tags" Target="../tags/tag565.xml"/><Relationship Id="rId19" Type="http://schemas.openxmlformats.org/officeDocument/2006/relationships/tags" Target="../tags/tag582.xml"/><Relationship Id="rId18" Type="http://schemas.openxmlformats.org/officeDocument/2006/relationships/tags" Target="../tags/tag581.xml"/><Relationship Id="rId17" Type="http://schemas.openxmlformats.org/officeDocument/2006/relationships/tags" Target="../tags/tag580.xml"/><Relationship Id="rId16" Type="http://schemas.openxmlformats.org/officeDocument/2006/relationships/tags" Target="../tags/tag579.xml"/><Relationship Id="rId15" Type="http://schemas.openxmlformats.org/officeDocument/2006/relationships/tags" Target="../tags/tag578.xml"/><Relationship Id="rId14" Type="http://schemas.openxmlformats.org/officeDocument/2006/relationships/tags" Target="../tags/tag577.xml"/><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4.xml"/></Relationships>
</file>

<file path=ppt/slides/_rels/slide33.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2" Type="http://schemas.openxmlformats.org/officeDocument/2006/relationships/slideLayout" Target="../slideLayouts/slideLayout3.xml"/><Relationship Id="rId51" Type="http://schemas.openxmlformats.org/officeDocument/2006/relationships/tags" Target="../tags/tag654.xml"/><Relationship Id="rId50" Type="http://schemas.openxmlformats.org/officeDocument/2006/relationships/tags" Target="../tags/tag653.xml"/><Relationship Id="rId5" Type="http://schemas.openxmlformats.org/officeDocument/2006/relationships/tags" Target="../tags/tag608.xml"/><Relationship Id="rId49" Type="http://schemas.openxmlformats.org/officeDocument/2006/relationships/tags" Target="../tags/tag652.xml"/><Relationship Id="rId48" Type="http://schemas.openxmlformats.org/officeDocument/2006/relationships/tags" Target="../tags/tag651.xml"/><Relationship Id="rId47" Type="http://schemas.openxmlformats.org/officeDocument/2006/relationships/tags" Target="../tags/tag650.xml"/><Relationship Id="rId46" Type="http://schemas.openxmlformats.org/officeDocument/2006/relationships/tags" Target="../tags/tag649.xml"/><Relationship Id="rId45" Type="http://schemas.openxmlformats.org/officeDocument/2006/relationships/tags" Target="../tags/tag648.xml"/><Relationship Id="rId44" Type="http://schemas.openxmlformats.org/officeDocument/2006/relationships/tags" Target="../tags/tag647.xml"/><Relationship Id="rId43" Type="http://schemas.openxmlformats.org/officeDocument/2006/relationships/tags" Target="../tags/tag646.xml"/><Relationship Id="rId42" Type="http://schemas.openxmlformats.org/officeDocument/2006/relationships/tags" Target="../tags/tag645.xml"/><Relationship Id="rId41" Type="http://schemas.openxmlformats.org/officeDocument/2006/relationships/tags" Target="../tags/tag644.xml"/><Relationship Id="rId40" Type="http://schemas.openxmlformats.org/officeDocument/2006/relationships/tags" Target="../tags/tag643.xml"/><Relationship Id="rId4" Type="http://schemas.openxmlformats.org/officeDocument/2006/relationships/tags" Target="../tags/tag607.xml"/><Relationship Id="rId39" Type="http://schemas.openxmlformats.org/officeDocument/2006/relationships/tags" Target="../tags/tag642.xml"/><Relationship Id="rId38" Type="http://schemas.openxmlformats.org/officeDocument/2006/relationships/tags" Target="../tags/tag641.xml"/><Relationship Id="rId37" Type="http://schemas.openxmlformats.org/officeDocument/2006/relationships/tags" Target="../tags/tag640.xml"/><Relationship Id="rId36" Type="http://schemas.openxmlformats.org/officeDocument/2006/relationships/tags" Target="../tags/tag639.xml"/><Relationship Id="rId35" Type="http://schemas.openxmlformats.org/officeDocument/2006/relationships/tags" Target="../tags/tag638.xml"/><Relationship Id="rId34" Type="http://schemas.openxmlformats.org/officeDocument/2006/relationships/tags" Target="../tags/tag637.xml"/><Relationship Id="rId33" Type="http://schemas.openxmlformats.org/officeDocument/2006/relationships/tags" Target="../tags/tag636.xml"/><Relationship Id="rId32" Type="http://schemas.openxmlformats.org/officeDocument/2006/relationships/tags" Target="../tags/tag635.xml"/><Relationship Id="rId31" Type="http://schemas.openxmlformats.org/officeDocument/2006/relationships/tags" Target="../tags/tag634.xml"/><Relationship Id="rId30" Type="http://schemas.openxmlformats.org/officeDocument/2006/relationships/tags" Target="../tags/tag633.xml"/><Relationship Id="rId3" Type="http://schemas.openxmlformats.org/officeDocument/2006/relationships/tags" Target="../tags/tag606.xml"/><Relationship Id="rId29" Type="http://schemas.openxmlformats.org/officeDocument/2006/relationships/tags" Target="../tags/tag632.xml"/><Relationship Id="rId28" Type="http://schemas.openxmlformats.org/officeDocument/2006/relationships/tags" Target="../tags/tag631.xml"/><Relationship Id="rId27" Type="http://schemas.openxmlformats.org/officeDocument/2006/relationships/tags" Target="../tags/tag630.xml"/><Relationship Id="rId26" Type="http://schemas.openxmlformats.org/officeDocument/2006/relationships/tags" Target="../tags/tag629.xml"/><Relationship Id="rId25" Type="http://schemas.openxmlformats.org/officeDocument/2006/relationships/tags" Target="../tags/tag628.xml"/><Relationship Id="rId24" Type="http://schemas.openxmlformats.org/officeDocument/2006/relationships/tags" Target="../tags/tag627.xml"/><Relationship Id="rId23" Type="http://schemas.openxmlformats.org/officeDocument/2006/relationships/tags" Target="../tags/tag626.xml"/><Relationship Id="rId22" Type="http://schemas.openxmlformats.org/officeDocument/2006/relationships/tags" Target="../tags/tag625.xml"/><Relationship Id="rId21" Type="http://schemas.openxmlformats.org/officeDocument/2006/relationships/tags" Target="../tags/tag624.xml"/><Relationship Id="rId20" Type="http://schemas.openxmlformats.org/officeDocument/2006/relationships/tags" Target="../tags/tag623.xml"/><Relationship Id="rId2" Type="http://schemas.openxmlformats.org/officeDocument/2006/relationships/tags" Target="../tags/tag605.xml"/><Relationship Id="rId19" Type="http://schemas.openxmlformats.org/officeDocument/2006/relationships/tags" Target="../tags/tag622.xml"/><Relationship Id="rId18" Type="http://schemas.openxmlformats.org/officeDocument/2006/relationships/tags" Target="../tags/tag621.xml"/><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tags" Target="../tags/tag614.xml"/><Relationship Id="rId10" Type="http://schemas.openxmlformats.org/officeDocument/2006/relationships/tags" Target="../tags/tag613.xml"/><Relationship Id="rId1" Type="http://schemas.openxmlformats.org/officeDocument/2006/relationships/tags" Target="../tags/tag604.xml"/></Relationships>
</file>

<file path=ppt/slides/_rels/slide34.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5" Type="http://schemas.openxmlformats.org/officeDocument/2006/relationships/slideLayout" Target="../slideLayouts/slideLayout3.xml"/><Relationship Id="rId24" Type="http://schemas.openxmlformats.org/officeDocument/2006/relationships/tags" Target="../tags/tag678.xml"/><Relationship Id="rId23" Type="http://schemas.openxmlformats.org/officeDocument/2006/relationships/tags" Target="../tags/tag677.xml"/><Relationship Id="rId22" Type="http://schemas.openxmlformats.org/officeDocument/2006/relationships/tags" Target="../tags/tag676.xml"/><Relationship Id="rId21" Type="http://schemas.openxmlformats.org/officeDocument/2006/relationships/tags" Target="../tags/tag675.xml"/><Relationship Id="rId20" Type="http://schemas.openxmlformats.org/officeDocument/2006/relationships/tags" Target="../tags/tag674.xml"/><Relationship Id="rId2" Type="http://schemas.openxmlformats.org/officeDocument/2006/relationships/tags" Target="../tags/tag656.xml"/><Relationship Id="rId19" Type="http://schemas.openxmlformats.org/officeDocument/2006/relationships/tags" Target="../tags/tag673.xml"/><Relationship Id="rId18" Type="http://schemas.openxmlformats.org/officeDocument/2006/relationships/tags" Target="../tags/tag672.xml"/><Relationship Id="rId17" Type="http://schemas.openxmlformats.org/officeDocument/2006/relationships/tags" Target="../tags/tag671.xml"/><Relationship Id="rId16" Type="http://schemas.openxmlformats.org/officeDocument/2006/relationships/tags" Target="../tags/tag670.xml"/><Relationship Id="rId15" Type="http://schemas.openxmlformats.org/officeDocument/2006/relationships/tags" Target="../tags/tag669.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5.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685.xml"/><Relationship Id="rId6" Type="http://schemas.openxmlformats.org/officeDocument/2006/relationships/tags" Target="../tags/tag684.xml"/><Relationship Id="rId5" Type="http://schemas.openxmlformats.org/officeDocument/2006/relationships/tags" Target="../tags/tag683.xml"/><Relationship Id="rId4" Type="http://schemas.openxmlformats.org/officeDocument/2006/relationships/tags" Target="../tags/tag682.xml"/><Relationship Id="rId3" Type="http://schemas.openxmlformats.org/officeDocument/2006/relationships/tags" Target="../tags/tag681.xml"/><Relationship Id="rId2" Type="http://schemas.openxmlformats.org/officeDocument/2006/relationships/tags" Target="../tags/tag680.xml"/><Relationship Id="rId1" Type="http://schemas.openxmlformats.org/officeDocument/2006/relationships/tags" Target="../tags/tag679.xml"/></Relationships>
</file>

<file path=ppt/slides/_rels/slide36.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0" Type="http://schemas.openxmlformats.org/officeDocument/2006/relationships/slideLayout" Target="../slideLayouts/slideLayout8.xml"/><Relationship Id="rId2" Type="http://schemas.openxmlformats.org/officeDocument/2006/relationships/tags" Target="../tags/tag687.xml"/><Relationship Id="rId19" Type="http://schemas.openxmlformats.org/officeDocument/2006/relationships/tags" Target="../tags/tag703.xml"/><Relationship Id="rId18" Type="http://schemas.openxmlformats.org/officeDocument/2006/relationships/image" Target="../media/image15.jpeg"/><Relationship Id="rId17" Type="http://schemas.openxmlformats.org/officeDocument/2006/relationships/tags" Target="../tags/tag702.xml"/><Relationship Id="rId16" Type="http://schemas.openxmlformats.org/officeDocument/2006/relationships/tags" Target="../tags/tag701.xml"/><Relationship Id="rId15" Type="http://schemas.openxmlformats.org/officeDocument/2006/relationships/tags" Target="../tags/tag700.xml"/><Relationship Id="rId14" Type="http://schemas.openxmlformats.org/officeDocument/2006/relationships/tags" Target="../tags/tag699.xml"/><Relationship Id="rId13" Type="http://schemas.openxmlformats.org/officeDocument/2006/relationships/tags" Target="../tags/tag698.xml"/><Relationship Id="rId12" Type="http://schemas.openxmlformats.org/officeDocument/2006/relationships/tags" Target="../tags/tag697.xml"/><Relationship Id="rId11" Type="http://schemas.openxmlformats.org/officeDocument/2006/relationships/tags" Target="../tags/tag696.xml"/><Relationship Id="rId10" Type="http://schemas.openxmlformats.org/officeDocument/2006/relationships/tags" Target="../tags/tag695.xml"/><Relationship Id="rId1" Type="http://schemas.openxmlformats.org/officeDocument/2006/relationships/tags" Target="../tags/tag686.xml"/></Relationships>
</file>

<file path=ppt/slides/_rels/slide37.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4" Type="http://schemas.openxmlformats.org/officeDocument/2006/relationships/slideLayout" Target="../slideLayouts/slideLayout3.xml"/><Relationship Id="rId23" Type="http://schemas.openxmlformats.org/officeDocument/2006/relationships/tags" Target="../tags/tag726.xml"/><Relationship Id="rId22" Type="http://schemas.openxmlformats.org/officeDocument/2006/relationships/tags" Target="../tags/tag725.xml"/><Relationship Id="rId21" Type="http://schemas.openxmlformats.org/officeDocument/2006/relationships/tags" Target="../tags/tag724.xml"/><Relationship Id="rId20" Type="http://schemas.openxmlformats.org/officeDocument/2006/relationships/tags" Target="../tags/tag723.xml"/><Relationship Id="rId2" Type="http://schemas.openxmlformats.org/officeDocument/2006/relationships/tags" Target="../tags/tag705.xml"/><Relationship Id="rId19" Type="http://schemas.openxmlformats.org/officeDocument/2006/relationships/tags" Target="../tags/tag722.xml"/><Relationship Id="rId18" Type="http://schemas.openxmlformats.org/officeDocument/2006/relationships/tags" Target="../tags/tag721.xml"/><Relationship Id="rId17" Type="http://schemas.openxmlformats.org/officeDocument/2006/relationships/tags" Target="../tags/tag720.xml"/><Relationship Id="rId16" Type="http://schemas.openxmlformats.org/officeDocument/2006/relationships/tags" Target="../tags/tag719.xml"/><Relationship Id="rId15" Type="http://schemas.openxmlformats.org/officeDocument/2006/relationships/tags" Target="../tags/tag718.xml"/><Relationship Id="rId14" Type="http://schemas.openxmlformats.org/officeDocument/2006/relationships/tags" Target="../tags/tag717.xml"/><Relationship Id="rId13" Type="http://schemas.openxmlformats.org/officeDocument/2006/relationships/tags" Target="../tags/tag716.xml"/><Relationship Id="rId12" Type="http://schemas.openxmlformats.org/officeDocument/2006/relationships/tags" Target="../tags/tag715.xml"/><Relationship Id="rId11" Type="http://schemas.openxmlformats.org/officeDocument/2006/relationships/tags" Target="../tags/tag714.xml"/><Relationship Id="rId10" Type="http://schemas.openxmlformats.org/officeDocument/2006/relationships/tags" Target="../tags/tag713.xml"/><Relationship Id="rId1" Type="http://schemas.openxmlformats.org/officeDocument/2006/relationships/tags" Target="../tags/tag704.xml"/></Relationships>
</file>

<file path=ppt/slides/_rels/slide38.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tags" Target="../tags/tag729.xml"/><Relationship Id="rId2" Type="http://schemas.openxmlformats.org/officeDocument/2006/relationships/tags" Target="../tags/tag728.xml"/><Relationship Id="rId13" Type="http://schemas.openxmlformats.org/officeDocument/2006/relationships/slideLayout" Target="../slideLayouts/slideLayout8.xml"/><Relationship Id="rId12" Type="http://schemas.openxmlformats.org/officeDocument/2006/relationships/tags" Target="../tags/tag738.xml"/><Relationship Id="rId11" Type="http://schemas.openxmlformats.org/officeDocument/2006/relationships/tags" Target="../tags/tag737.xml"/><Relationship Id="rId10" Type="http://schemas.openxmlformats.org/officeDocument/2006/relationships/tags" Target="../tags/tag736.xml"/><Relationship Id="rId1" Type="http://schemas.openxmlformats.org/officeDocument/2006/relationships/tags" Target="../tags/tag727.xml"/></Relationships>
</file>

<file path=ppt/slides/_rels/slide39.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tags" Target="../tags/tag740.xml"/><Relationship Id="rId13" Type="http://schemas.openxmlformats.org/officeDocument/2006/relationships/slideLayout" Target="../slideLayouts/slideLayout8.xml"/><Relationship Id="rId12" Type="http://schemas.openxmlformats.org/officeDocument/2006/relationships/tags" Target="../tags/tag750.xml"/><Relationship Id="rId11" Type="http://schemas.openxmlformats.org/officeDocument/2006/relationships/tags" Target="../tags/tag749.xml"/><Relationship Id="rId10" Type="http://schemas.openxmlformats.org/officeDocument/2006/relationships/tags" Target="../tags/tag748.xml"/><Relationship Id="rId1" Type="http://schemas.openxmlformats.org/officeDocument/2006/relationships/tags" Target="../tags/tag7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tags" Target="../tags/tag757.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3" Type="http://schemas.openxmlformats.org/officeDocument/2006/relationships/slideLayout" Target="../slideLayouts/slideLayout8.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1.xml"/></Relationships>
</file>

<file path=ppt/slides/_rels/slide41.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1" Type="http://schemas.openxmlformats.org/officeDocument/2006/relationships/slideLayout" Target="../slideLayouts/slideLayout8.xml"/><Relationship Id="rId10" Type="http://schemas.openxmlformats.org/officeDocument/2006/relationships/tags" Target="../tags/tag772.xml"/><Relationship Id="rId1" Type="http://schemas.openxmlformats.org/officeDocument/2006/relationships/tags" Target="../tags/tag763.xml"/></Relationships>
</file>

<file path=ppt/slides/_rels/slide42.xml.rels><?xml version="1.0" encoding="UTF-8" standalone="yes"?>
<Relationships xmlns="http://schemas.openxmlformats.org/package/2006/relationships"><Relationship Id="rId9" Type="http://schemas.openxmlformats.org/officeDocument/2006/relationships/tags" Target="../tags/tag781.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 Type="http://schemas.openxmlformats.org/officeDocument/2006/relationships/tags" Target="../tags/tag774.xml"/><Relationship Id="rId11" Type="http://schemas.openxmlformats.org/officeDocument/2006/relationships/slideLayout" Target="../slideLayouts/slideLayout8.xml"/><Relationship Id="rId10" Type="http://schemas.openxmlformats.org/officeDocument/2006/relationships/tags" Target="../tags/tag782.xml"/><Relationship Id="rId1" Type="http://schemas.openxmlformats.org/officeDocument/2006/relationships/tags" Target="../tags/tag773.xml"/></Relationships>
</file>

<file path=ppt/slides/_rels/slide43.xml.rels><?xml version="1.0" encoding="UTF-8" standalone="yes"?>
<Relationships xmlns="http://schemas.openxmlformats.org/package/2006/relationships"><Relationship Id="rId9" Type="http://schemas.openxmlformats.org/officeDocument/2006/relationships/tags" Target="../tags/tag791.xml"/><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tags" Target="../tags/tag788.xml"/><Relationship Id="rId5" Type="http://schemas.openxmlformats.org/officeDocument/2006/relationships/tags" Target="../tags/tag787.xm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1" Type="http://schemas.openxmlformats.org/officeDocument/2006/relationships/slideLayout" Target="../slideLayouts/slideLayout8.xml"/><Relationship Id="rId10" Type="http://schemas.openxmlformats.org/officeDocument/2006/relationships/tags" Target="../tags/tag792.xml"/><Relationship Id="rId1" Type="http://schemas.openxmlformats.org/officeDocument/2006/relationships/tags" Target="../tags/tag783.xml"/></Relationships>
</file>

<file path=ppt/slides/_rels/slide44.xml.rels><?xml version="1.0" encoding="UTF-8" standalone="yes"?>
<Relationships xmlns="http://schemas.openxmlformats.org/package/2006/relationships"><Relationship Id="rId9" Type="http://schemas.openxmlformats.org/officeDocument/2006/relationships/tags" Target="../tags/tag801.xml"/><Relationship Id="rId8" Type="http://schemas.openxmlformats.org/officeDocument/2006/relationships/tags" Target="../tags/tag800.xml"/><Relationship Id="rId7" Type="http://schemas.openxmlformats.org/officeDocument/2006/relationships/tags" Target="../tags/tag799.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tags" Target="../tags/tag795.xml"/><Relationship Id="rId2" Type="http://schemas.openxmlformats.org/officeDocument/2006/relationships/tags" Target="../tags/tag794.xml"/><Relationship Id="rId11" Type="http://schemas.openxmlformats.org/officeDocument/2006/relationships/slideLayout" Target="../slideLayouts/slideLayout8.xml"/><Relationship Id="rId10" Type="http://schemas.openxmlformats.org/officeDocument/2006/relationships/tags" Target="../tags/tag802.xml"/><Relationship Id="rId1" Type="http://schemas.openxmlformats.org/officeDocument/2006/relationships/tags" Target="../tags/tag793.xml"/></Relationships>
</file>

<file path=ppt/slides/_rels/slide45.xml.rels><?xml version="1.0" encoding="UTF-8" standalone="yes"?>
<Relationships xmlns="http://schemas.openxmlformats.org/package/2006/relationships"><Relationship Id="rId9" Type="http://schemas.openxmlformats.org/officeDocument/2006/relationships/tags" Target="../tags/tag811.xml"/><Relationship Id="rId8" Type="http://schemas.openxmlformats.org/officeDocument/2006/relationships/tags" Target="../tags/tag810.xml"/><Relationship Id="rId7" Type="http://schemas.openxmlformats.org/officeDocument/2006/relationships/tags" Target="../tags/tag809.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tags" Target="../tags/tag804.xml"/><Relationship Id="rId11" Type="http://schemas.openxmlformats.org/officeDocument/2006/relationships/slideLayout" Target="../slideLayouts/slideLayout8.xml"/><Relationship Id="rId10" Type="http://schemas.openxmlformats.org/officeDocument/2006/relationships/tags" Target="../tags/tag812.xml"/><Relationship Id="rId1" Type="http://schemas.openxmlformats.org/officeDocument/2006/relationships/tags" Target="../tags/tag803.xml"/></Relationships>
</file>

<file path=ppt/slides/_rels/slide46.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tags" Target="../tags/tag814.xml"/><Relationship Id="rId11" Type="http://schemas.openxmlformats.org/officeDocument/2006/relationships/slideLayout" Target="../slideLayouts/slideLayout8.xml"/><Relationship Id="rId10" Type="http://schemas.openxmlformats.org/officeDocument/2006/relationships/tags" Target="../tags/tag822.xml"/><Relationship Id="rId1" Type="http://schemas.openxmlformats.org/officeDocument/2006/relationships/tags" Target="../tags/tag813.xml"/></Relationships>
</file>

<file path=ppt/slides/_rels/slide47.xml.rels><?xml version="1.0" encoding="UTF-8" standalone="yes"?>
<Relationships xmlns="http://schemas.openxmlformats.org/package/2006/relationships"><Relationship Id="rId9" Type="http://schemas.openxmlformats.org/officeDocument/2006/relationships/tags" Target="../tags/tag831.xml"/><Relationship Id="rId8" Type="http://schemas.openxmlformats.org/officeDocument/2006/relationships/tags" Target="../tags/tag830.xml"/><Relationship Id="rId7" Type="http://schemas.openxmlformats.org/officeDocument/2006/relationships/tags" Target="../tags/tag829.xml"/><Relationship Id="rId6" Type="http://schemas.openxmlformats.org/officeDocument/2006/relationships/tags" Target="../tags/tag828.xml"/><Relationship Id="rId5" Type="http://schemas.openxmlformats.org/officeDocument/2006/relationships/tags" Target="../tags/tag827.xml"/><Relationship Id="rId4" Type="http://schemas.openxmlformats.org/officeDocument/2006/relationships/tags" Target="../tags/tag826.xml"/><Relationship Id="rId3" Type="http://schemas.openxmlformats.org/officeDocument/2006/relationships/tags" Target="../tags/tag825.xml"/><Relationship Id="rId2" Type="http://schemas.openxmlformats.org/officeDocument/2006/relationships/tags" Target="../tags/tag824.xml"/><Relationship Id="rId11" Type="http://schemas.openxmlformats.org/officeDocument/2006/relationships/slideLayout" Target="../slideLayouts/slideLayout8.xml"/><Relationship Id="rId10" Type="http://schemas.openxmlformats.org/officeDocument/2006/relationships/tags" Target="../tags/tag832.xml"/><Relationship Id="rId1" Type="http://schemas.openxmlformats.org/officeDocument/2006/relationships/tags" Target="../tags/tag823.xml"/></Relationships>
</file>

<file path=ppt/slides/_rels/slide48.xml.rels><?xml version="1.0" encoding="UTF-8" standalone="yes"?>
<Relationships xmlns="http://schemas.openxmlformats.org/package/2006/relationships"><Relationship Id="rId9" Type="http://schemas.openxmlformats.org/officeDocument/2006/relationships/tags" Target="../tags/tag841.xml"/><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3" Type="http://schemas.openxmlformats.org/officeDocument/2006/relationships/slideLayout" Target="../slideLayouts/slideLayout8.xml"/><Relationship Id="rId22" Type="http://schemas.openxmlformats.org/officeDocument/2006/relationships/tags" Target="../tags/tag854.xml"/><Relationship Id="rId21" Type="http://schemas.openxmlformats.org/officeDocument/2006/relationships/tags" Target="../tags/tag853.xml"/><Relationship Id="rId20" Type="http://schemas.openxmlformats.org/officeDocument/2006/relationships/tags" Target="../tags/tag852.xml"/><Relationship Id="rId2" Type="http://schemas.openxmlformats.org/officeDocument/2006/relationships/tags" Target="../tags/tag834.xml"/><Relationship Id="rId19" Type="http://schemas.openxmlformats.org/officeDocument/2006/relationships/tags" Target="../tags/tag851.xml"/><Relationship Id="rId18" Type="http://schemas.openxmlformats.org/officeDocument/2006/relationships/tags" Target="../tags/tag850.xml"/><Relationship Id="rId17" Type="http://schemas.openxmlformats.org/officeDocument/2006/relationships/tags" Target="../tags/tag849.xml"/><Relationship Id="rId16" Type="http://schemas.openxmlformats.org/officeDocument/2006/relationships/tags" Target="../tags/tag848.xml"/><Relationship Id="rId15" Type="http://schemas.openxmlformats.org/officeDocument/2006/relationships/tags" Target="../tags/tag847.xml"/><Relationship Id="rId14" Type="http://schemas.openxmlformats.org/officeDocument/2006/relationships/tags" Target="../tags/tag846.xml"/><Relationship Id="rId13" Type="http://schemas.openxmlformats.org/officeDocument/2006/relationships/tags" Target="../tags/tag845.xml"/><Relationship Id="rId12" Type="http://schemas.openxmlformats.org/officeDocument/2006/relationships/tags" Target="../tags/tag844.xml"/><Relationship Id="rId11" Type="http://schemas.openxmlformats.org/officeDocument/2006/relationships/tags" Target="../tags/tag843.xml"/><Relationship Id="rId10" Type="http://schemas.openxmlformats.org/officeDocument/2006/relationships/tags" Target="../tags/tag842.xml"/><Relationship Id="rId1" Type="http://schemas.openxmlformats.org/officeDocument/2006/relationships/tags" Target="../tags/tag833.xml"/></Relationships>
</file>

<file path=ppt/slides/_rels/slide49.xml.rels><?xml version="1.0" encoding="UTF-8" standalone="yes"?>
<Relationships xmlns="http://schemas.openxmlformats.org/package/2006/relationships"><Relationship Id="rId9" Type="http://schemas.openxmlformats.org/officeDocument/2006/relationships/tags" Target="../tags/tag863.xml"/><Relationship Id="rId8" Type="http://schemas.openxmlformats.org/officeDocument/2006/relationships/tags" Target="../tags/tag862.xml"/><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tags" Target="../tags/tag858.xml"/><Relationship Id="rId3" Type="http://schemas.openxmlformats.org/officeDocument/2006/relationships/tags" Target="../tags/tag857.xml"/><Relationship Id="rId24" Type="http://schemas.openxmlformats.org/officeDocument/2006/relationships/slideLayout" Target="../slideLayouts/slideLayout8.xml"/><Relationship Id="rId23" Type="http://schemas.openxmlformats.org/officeDocument/2006/relationships/tags" Target="../tags/tag877.xml"/><Relationship Id="rId22" Type="http://schemas.openxmlformats.org/officeDocument/2006/relationships/tags" Target="../tags/tag876.xml"/><Relationship Id="rId21" Type="http://schemas.openxmlformats.org/officeDocument/2006/relationships/tags" Target="../tags/tag875.xml"/><Relationship Id="rId20" Type="http://schemas.openxmlformats.org/officeDocument/2006/relationships/tags" Target="../tags/tag874.xml"/><Relationship Id="rId2" Type="http://schemas.openxmlformats.org/officeDocument/2006/relationships/tags" Target="../tags/tag856.xml"/><Relationship Id="rId19" Type="http://schemas.openxmlformats.org/officeDocument/2006/relationships/tags" Target="../tags/tag873.xml"/><Relationship Id="rId18" Type="http://schemas.openxmlformats.org/officeDocument/2006/relationships/tags" Target="../tags/tag872.xml"/><Relationship Id="rId17" Type="http://schemas.openxmlformats.org/officeDocument/2006/relationships/tags" Target="../tags/tag871.xml"/><Relationship Id="rId16" Type="http://schemas.openxmlformats.org/officeDocument/2006/relationships/tags" Target="../tags/tag870.xml"/><Relationship Id="rId15" Type="http://schemas.openxmlformats.org/officeDocument/2006/relationships/tags" Target="../tags/tag869.xml"/><Relationship Id="rId14" Type="http://schemas.openxmlformats.org/officeDocument/2006/relationships/tags" Target="../tags/tag868.xml"/><Relationship Id="rId13" Type="http://schemas.openxmlformats.org/officeDocument/2006/relationships/tags" Target="../tags/tag867.xml"/><Relationship Id="rId12" Type="http://schemas.openxmlformats.org/officeDocument/2006/relationships/tags" Target="../tags/tag866.xml"/><Relationship Id="rId11" Type="http://schemas.openxmlformats.org/officeDocument/2006/relationships/tags" Target="../tags/tag865.xml"/><Relationship Id="rId10" Type="http://schemas.openxmlformats.org/officeDocument/2006/relationships/tags" Target="../tags/tag864.xml"/><Relationship Id="rId1" Type="http://schemas.openxmlformats.org/officeDocument/2006/relationships/tags" Target="../tags/tag85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tags" Target="../tags/tag881.xml"/><Relationship Id="rId3" Type="http://schemas.openxmlformats.org/officeDocument/2006/relationships/tags" Target="../tags/tag880.xml"/><Relationship Id="rId2" Type="http://schemas.openxmlformats.org/officeDocument/2006/relationships/tags" Target="../tags/tag879.xml"/><Relationship Id="rId18" Type="http://schemas.openxmlformats.org/officeDocument/2006/relationships/slideLayout" Target="../slideLayouts/slideLayout8.xml"/><Relationship Id="rId17" Type="http://schemas.openxmlformats.org/officeDocument/2006/relationships/tags" Target="../tags/tag893.xml"/><Relationship Id="rId16" Type="http://schemas.openxmlformats.org/officeDocument/2006/relationships/tags" Target="../tags/tag892.xml"/><Relationship Id="rId15" Type="http://schemas.openxmlformats.org/officeDocument/2006/relationships/tags" Target="../tags/tag891.xml"/><Relationship Id="rId14" Type="http://schemas.openxmlformats.org/officeDocument/2006/relationships/tags" Target="../tags/tag890.xml"/><Relationship Id="rId13" Type="http://schemas.openxmlformats.org/officeDocument/2006/relationships/tags" Target="../tags/tag889.xml"/><Relationship Id="rId12" Type="http://schemas.openxmlformats.org/officeDocument/2006/relationships/tags" Target="../tags/tag888.xml"/><Relationship Id="rId11" Type="http://schemas.openxmlformats.org/officeDocument/2006/relationships/tags" Target="../tags/tag887.xml"/><Relationship Id="rId10" Type="http://schemas.openxmlformats.org/officeDocument/2006/relationships/tags" Target="../tags/tag886.xml"/><Relationship Id="rId1" Type="http://schemas.openxmlformats.org/officeDocument/2006/relationships/tags" Target="../tags/tag878.xml"/></Relationships>
</file>

<file path=ppt/slides/_rels/slide53.xml.rels><?xml version="1.0" encoding="UTF-8" standalone="yes"?>
<Relationships xmlns="http://schemas.openxmlformats.org/package/2006/relationships"><Relationship Id="rId9" Type="http://schemas.openxmlformats.org/officeDocument/2006/relationships/tags" Target="../tags/tag902.xml"/><Relationship Id="rId8" Type="http://schemas.openxmlformats.org/officeDocument/2006/relationships/tags" Target="../tags/tag901.xml"/><Relationship Id="rId72" Type="http://schemas.openxmlformats.org/officeDocument/2006/relationships/slideLayout" Target="../slideLayouts/slideLayout3.xml"/><Relationship Id="rId71" Type="http://schemas.openxmlformats.org/officeDocument/2006/relationships/tags" Target="../tags/tag964.xml"/><Relationship Id="rId70" Type="http://schemas.openxmlformats.org/officeDocument/2006/relationships/tags" Target="../tags/tag963.xml"/><Relationship Id="rId7" Type="http://schemas.openxmlformats.org/officeDocument/2006/relationships/tags" Target="../tags/tag900.xml"/><Relationship Id="rId69" Type="http://schemas.openxmlformats.org/officeDocument/2006/relationships/tags" Target="../tags/tag962.xml"/><Relationship Id="rId68" Type="http://schemas.openxmlformats.org/officeDocument/2006/relationships/tags" Target="../tags/tag961.xml"/><Relationship Id="rId67" Type="http://schemas.openxmlformats.org/officeDocument/2006/relationships/tags" Target="../tags/tag960.xml"/><Relationship Id="rId66" Type="http://schemas.openxmlformats.org/officeDocument/2006/relationships/tags" Target="../tags/tag959.xml"/><Relationship Id="rId65" Type="http://schemas.openxmlformats.org/officeDocument/2006/relationships/tags" Target="../tags/tag958.xml"/><Relationship Id="rId64" Type="http://schemas.openxmlformats.org/officeDocument/2006/relationships/tags" Target="../tags/tag957.xml"/><Relationship Id="rId63" Type="http://schemas.openxmlformats.org/officeDocument/2006/relationships/tags" Target="../tags/tag956.xml"/><Relationship Id="rId62" Type="http://schemas.openxmlformats.org/officeDocument/2006/relationships/tags" Target="../tags/tag955.xml"/><Relationship Id="rId61" Type="http://schemas.openxmlformats.org/officeDocument/2006/relationships/tags" Target="../tags/tag954.xml"/><Relationship Id="rId60" Type="http://schemas.openxmlformats.org/officeDocument/2006/relationships/tags" Target="../tags/tag953.xml"/><Relationship Id="rId6" Type="http://schemas.openxmlformats.org/officeDocument/2006/relationships/tags" Target="../tags/tag899.xml"/><Relationship Id="rId59" Type="http://schemas.openxmlformats.org/officeDocument/2006/relationships/tags" Target="../tags/tag952.xml"/><Relationship Id="rId58" Type="http://schemas.openxmlformats.org/officeDocument/2006/relationships/tags" Target="../tags/tag951.xml"/><Relationship Id="rId57" Type="http://schemas.openxmlformats.org/officeDocument/2006/relationships/tags" Target="../tags/tag950.xml"/><Relationship Id="rId56" Type="http://schemas.openxmlformats.org/officeDocument/2006/relationships/tags" Target="../tags/tag949.xml"/><Relationship Id="rId55" Type="http://schemas.openxmlformats.org/officeDocument/2006/relationships/tags" Target="../tags/tag948.xml"/><Relationship Id="rId54" Type="http://schemas.openxmlformats.org/officeDocument/2006/relationships/tags" Target="../tags/tag947.xml"/><Relationship Id="rId53" Type="http://schemas.openxmlformats.org/officeDocument/2006/relationships/tags" Target="../tags/tag946.xml"/><Relationship Id="rId52" Type="http://schemas.openxmlformats.org/officeDocument/2006/relationships/tags" Target="../tags/tag945.xml"/><Relationship Id="rId51" Type="http://schemas.openxmlformats.org/officeDocument/2006/relationships/tags" Target="../tags/tag944.xml"/><Relationship Id="rId50" Type="http://schemas.openxmlformats.org/officeDocument/2006/relationships/tags" Target="../tags/tag943.xml"/><Relationship Id="rId5" Type="http://schemas.openxmlformats.org/officeDocument/2006/relationships/tags" Target="../tags/tag898.xml"/><Relationship Id="rId49" Type="http://schemas.openxmlformats.org/officeDocument/2006/relationships/tags" Target="../tags/tag942.xml"/><Relationship Id="rId48" Type="http://schemas.openxmlformats.org/officeDocument/2006/relationships/tags" Target="../tags/tag941.xml"/><Relationship Id="rId47" Type="http://schemas.openxmlformats.org/officeDocument/2006/relationships/tags" Target="../tags/tag940.xml"/><Relationship Id="rId46" Type="http://schemas.openxmlformats.org/officeDocument/2006/relationships/tags" Target="../tags/tag939.xml"/><Relationship Id="rId45" Type="http://schemas.openxmlformats.org/officeDocument/2006/relationships/tags" Target="../tags/tag938.xml"/><Relationship Id="rId44" Type="http://schemas.openxmlformats.org/officeDocument/2006/relationships/tags" Target="../tags/tag937.xml"/><Relationship Id="rId43" Type="http://schemas.openxmlformats.org/officeDocument/2006/relationships/tags" Target="../tags/tag936.xml"/><Relationship Id="rId42" Type="http://schemas.openxmlformats.org/officeDocument/2006/relationships/tags" Target="../tags/tag935.xml"/><Relationship Id="rId41" Type="http://schemas.openxmlformats.org/officeDocument/2006/relationships/tags" Target="../tags/tag934.xml"/><Relationship Id="rId40" Type="http://schemas.openxmlformats.org/officeDocument/2006/relationships/tags" Target="../tags/tag933.xml"/><Relationship Id="rId4" Type="http://schemas.openxmlformats.org/officeDocument/2006/relationships/tags" Target="../tags/tag897.xml"/><Relationship Id="rId39" Type="http://schemas.openxmlformats.org/officeDocument/2006/relationships/tags" Target="../tags/tag932.xml"/><Relationship Id="rId38" Type="http://schemas.openxmlformats.org/officeDocument/2006/relationships/tags" Target="../tags/tag931.xml"/><Relationship Id="rId37" Type="http://schemas.openxmlformats.org/officeDocument/2006/relationships/tags" Target="../tags/tag930.xml"/><Relationship Id="rId36" Type="http://schemas.openxmlformats.org/officeDocument/2006/relationships/tags" Target="../tags/tag929.xml"/><Relationship Id="rId35" Type="http://schemas.openxmlformats.org/officeDocument/2006/relationships/tags" Target="../tags/tag928.xml"/><Relationship Id="rId34" Type="http://schemas.openxmlformats.org/officeDocument/2006/relationships/tags" Target="../tags/tag927.xml"/><Relationship Id="rId33" Type="http://schemas.openxmlformats.org/officeDocument/2006/relationships/tags" Target="../tags/tag926.xml"/><Relationship Id="rId32" Type="http://schemas.openxmlformats.org/officeDocument/2006/relationships/tags" Target="../tags/tag925.xml"/><Relationship Id="rId31" Type="http://schemas.openxmlformats.org/officeDocument/2006/relationships/tags" Target="../tags/tag924.xml"/><Relationship Id="rId30" Type="http://schemas.openxmlformats.org/officeDocument/2006/relationships/tags" Target="../tags/tag923.xml"/><Relationship Id="rId3" Type="http://schemas.openxmlformats.org/officeDocument/2006/relationships/tags" Target="../tags/tag896.xml"/><Relationship Id="rId29" Type="http://schemas.openxmlformats.org/officeDocument/2006/relationships/tags" Target="../tags/tag922.xml"/><Relationship Id="rId28" Type="http://schemas.openxmlformats.org/officeDocument/2006/relationships/tags" Target="../tags/tag921.xml"/><Relationship Id="rId27" Type="http://schemas.openxmlformats.org/officeDocument/2006/relationships/tags" Target="../tags/tag920.xml"/><Relationship Id="rId26" Type="http://schemas.openxmlformats.org/officeDocument/2006/relationships/tags" Target="../tags/tag919.xml"/><Relationship Id="rId25" Type="http://schemas.openxmlformats.org/officeDocument/2006/relationships/tags" Target="../tags/tag918.xml"/><Relationship Id="rId24" Type="http://schemas.openxmlformats.org/officeDocument/2006/relationships/tags" Target="../tags/tag917.xml"/><Relationship Id="rId23" Type="http://schemas.openxmlformats.org/officeDocument/2006/relationships/tags" Target="../tags/tag916.xml"/><Relationship Id="rId22" Type="http://schemas.openxmlformats.org/officeDocument/2006/relationships/tags" Target="../tags/tag915.xml"/><Relationship Id="rId21" Type="http://schemas.openxmlformats.org/officeDocument/2006/relationships/tags" Target="../tags/tag914.xml"/><Relationship Id="rId20" Type="http://schemas.openxmlformats.org/officeDocument/2006/relationships/tags" Target="../tags/tag913.xml"/><Relationship Id="rId2" Type="http://schemas.openxmlformats.org/officeDocument/2006/relationships/tags" Target="../tags/tag895.xml"/><Relationship Id="rId19" Type="http://schemas.openxmlformats.org/officeDocument/2006/relationships/tags" Target="../tags/tag912.xml"/><Relationship Id="rId18" Type="http://schemas.openxmlformats.org/officeDocument/2006/relationships/tags" Target="../tags/tag911.xml"/><Relationship Id="rId17" Type="http://schemas.openxmlformats.org/officeDocument/2006/relationships/tags" Target="../tags/tag910.xml"/><Relationship Id="rId16" Type="http://schemas.openxmlformats.org/officeDocument/2006/relationships/tags" Target="../tags/tag909.xml"/><Relationship Id="rId15" Type="http://schemas.openxmlformats.org/officeDocument/2006/relationships/tags" Target="../tags/tag908.xml"/><Relationship Id="rId14" Type="http://schemas.openxmlformats.org/officeDocument/2006/relationships/tags" Target="../tags/tag907.xml"/><Relationship Id="rId13" Type="http://schemas.openxmlformats.org/officeDocument/2006/relationships/tags" Target="../tags/tag906.xml"/><Relationship Id="rId12" Type="http://schemas.openxmlformats.org/officeDocument/2006/relationships/tags" Target="../tags/tag905.xml"/><Relationship Id="rId11" Type="http://schemas.openxmlformats.org/officeDocument/2006/relationships/tags" Target="../tags/tag904.xml"/><Relationship Id="rId10" Type="http://schemas.openxmlformats.org/officeDocument/2006/relationships/tags" Target="../tags/tag903.xml"/><Relationship Id="rId1" Type="http://schemas.openxmlformats.org/officeDocument/2006/relationships/tags" Target="../tags/tag894.xml"/></Relationships>
</file>

<file path=ppt/slides/_rels/slide54.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tags" Target="../tags/tag970.xml"/><Relationship Id="rId5" Type="http://schemas.openxmlformats.org/officeDocument/2006/relationships/tags" Target="../tags/tag969.xml"/><Relationship Id="rId46" Type="http://schemas.openxmlformats.org/officeDocument/2006/relationships/slideLayout" Target="../slideLayouts/slideLayout3.xml"/><Relationship Id="rId45" Type="http://schemas.openxmlformats.org/officeDocument/2006/relationships/tags" Target="../tags/tag1009.xml"/><Relationship Id="rId44" Type="http://schemas.openxmlformats.org/officeDocument/2006/relationships/tags" Target="../tags/tag1008.xml"/><Relationship Id="rId43" Type="http://schemas.openxmlformats.org/officeDocument/2006/relationships/tags" Target="../tags/tag1007.xml"/><Relationship Id="rId42" Type="http://schemas.openxmlformats.org/officeDocument/2006/relationships/tags" Target="../tags/tag1006.xml"/><Relationship Id="rId41" Type="http://schemas.openxmlformats.org/officeDocument/2006/relationships/tags" Target="../tags/tag1005.xml"/><Relationship Id="rId40" Type="http://schemas.openxmlformats.org/officeDocument/2006/relationships/tags" Target="../tags/tag1004.xml"/><Relationship Id="rId4" Type="http://schemas.openxmlformats.org/officeDocument/2006/relationships/tags" Target="../tags/tag968.xml"/><Relationship Id="rId39" Type="http://schemas.openxmlformats.org/officeDocument/2006/relationships/tags" Target="../tags/tag1003.xml"/><Relationship Id="rId38" Type="http://schemas.openxmlformats.org/officeDocument/2006/relationships/tags" Target="../tags/tag1002.xml"/><Relationship Id="rId37" Type="http://schemas.openxmlformats.org/officeDocument/2006/relationships/tags" Target="../tags/tag1001.xml"/><Relationship Id="rId36" Type="http://schemas.openxmlformats.org/officeDocument/2006/relationships/tags" Target="../tags/tag1000.xml"/><Relationship Id="rId35" Type="http://schemas.openxmlformats.org/officeDocument/2006/relationships/tags" Target="../tags/tag999.xml"/><Relationship Id="rId34" Type="http://schemas.openxmlformats.org/officeDocument/2006/relationships/tags" Target="../tags/tag998.xml"/><Relationship Id="rId33" Type="http://schemas.openxmlformats.org/officeDocument/2006/relationships/tags" Target="../tags/tag997.xml"/><Relationship Id="rId32" Type="http://schemas.openxmlformats.org/officeDocument/2006/relationships/tags" Target="../tags/tag996.xml"/><Relationship Id="rId31" Type="http://schemas.openxmlformats.org/officeDocument/2006/relationships/tags" Target="../tags/tag995.xml"/><Relationship Id="rId30" Type="http://schemas.openxmlformats.org/officeDocument/2006/relationships/tags" Target="../tags/tag994.xml"/><Relationship Id="rId3" Type="http://schemas.openxmlformats.org/officeDocument/2006/relationships/tags" Target="../tags/tag967.xml"/><Relationship Id="rId29" Type="http://schemas.openxmlformats.org/officeDocument/2006/relationships/tags" Target="../tags/tag993.xml"/><Relationship Id="rId28" Type="http://schemas.openxmlformats.org/officeDocument/2006/relationships/tags" Target="../tags/tag992.xml"/><Relationship Id="rId27" Type="http://schemas.openxmlformats.org/officeDocument/2006/relationships/tags" Target="../tags/tag991.xml"/><Relationship Id="rId26" Type="http://schemas.openxmlformats.org/officeDocument/2006/relationships/tags" Target="../tags/tag990.xml"/><Relationship Id="rId25" Type="http://schemas.openxmlformats.org/officeDocument/2006/relationships/tags" Target="../tags/tag989.xml"/><Relationship Id="rId24" Type="http://schemas.openxmlformats.org/officeDocument/2006/relationships/tags" Target="../tags/tag988.xml"/><Relationship Id="rId23" Type="http://schemas.openxmlformats.org/officeDocument/2006/relationships/tags" Target="../tags/tag987.xml"/><Relationship Id="rId22" Type="http://schemas.openxmlformats.org/officeDocument/2006/relationships/tags" Target="../tags/tag986.xml"/><Relationship Id="rId21" Type="http://schemas.openxmlformats.org/officeDocument/2006/relationships/tags" Target="../tags/tag985.xml"/><Relationship Id="rId20" Type="http://schemas.openxmlformats.org/officeDocument/2006/relationships/tags" Target="../tags/tag984.xml"/><Relationship Id="rId2" Type="http://schemas.openxmlformats.org/officeDocument/2006/relationships/tags" Target="../tags/tag966.xml"/><Relationship Id="rId19" Type="http://schemas.openxmlformats.org/officeDocument/2006/relationships/tags" Target="../tags/tag983.xml"/><Relationship Id="rId18" Type="http://schemas.openxmlformats.org/officeDocument/2006/relationships/tags" Target="../tags/tag982.xml"/><Relationship Id="rId17" Type="http://schemas.openxmlformats.org/officeDocument/2006/relationships/tags" Target="../tags/tag981.xml"/><Relationship Id="rId16" Type="http://schemas.openxmlformats.org/officeDocument/2006/relationships/tags" Target="../tags/tag980.xml"/><Relationship Id="rId15" Type="http://schemas.openxmlformats.org/officeDocument/2006/relationships/tags" Target="../tags/tag979.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tags" Target="../tags/tag974.xml"/><Relationship Id="rId1" Type="http://schemas.openxmlformats.org/officeDocument/2006/relationships/tags" Target="../tags/tag965.xml"/></Relationships>
</file>

<file path=ppt/slides/_rels/slide55.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tags" Target="../tags/tag1015.xml"/><Relationship Id="rId5" Type="http://schemas.openxmlformats.org/officeDocument/2006/relationships/tags" Target="../tags/tag1014.xml"/><Relationship Id="rId4" Type="http://schemas.openxmlformats.org/officeDocument/2006/relationships/tags" Target="../tags/tag1013.xml"/><Relationship Id="rId3" Type="http://schemas.openxmlformats.org/officeDocument/2006/relationships/tags" Target="../tags/tag1012.xml"/><Relationship Id="rId27" Type="http://schemas.openxmlformats.org/officeDocument/2006/relationships/notesSlide" Target="../notesSlides/notesSlide8.xml"/><Relationship Id="rId26" Type="http://schemas.openxmlformats.org/officeDocument/2006/relationships/slideLayout" Target="../slideLayouts/slideLayout4.xml"/><Relationship Id="rId25" Type="http://schemas.openxmlformats.org/officeDocument/2006/relationships/tags" Target="../tags/tag1034.xml"/><Relationship Id="rId24" Type="http://schemas.openxmlformats.org/officeDocument/2006/relationships/tags" Target="../tags/tag1033.xml"/><Relationship Id="rId23" Type="http://schemas.openxmlformats.org/officeDocument/2006/relationships/tags" Target="../tags/tag1032.xml"/><Relationship Id="rId22" Type="http://schemas.openxmlformats.org/officeDocument/2006/relationships/tags" Target="../tags/tag1031.xml"/><Relationship Id="rId21" Type="http://schemas.openxmlformats.org/officeDocument/2006/relationships/tags" Target="../tags/tag1030.xml"/><Relationship Id="rId20" Type="http://schemas.openxmlformats.org/officeDocument/2006/relationships/tags" Target="../tags/tag1029.xml"/><Relationship Id="rId2" Type="http://schemas.openxmlformats.org/officeDocument/2006/relationships/tags" Target="../tags/tag1011.xml"/><Relationship Id="rId19" Type="http://schemas.openxmlformats.org/officeDocument/2006/relationships/tags" Target="../tags/tag1028.xml"/><Relationship Id="rId18" Type="http://schemas.openxmlformats.org/officeDocument/2006/relationships/tags" Target="../tags/tag1027.xml"/><Relationship Id="rId17" Type="http://schemas.openxmlformats.org/officeDocument/2006/relationships/tags" Target="../tags/tag1026.xml"/><Relationship Id="rId16" Type="http://schemas.openxmlformats.org/officeDocument/2006/relationships/tags" Target="../tags/tag1025.xml"/><Relationship Id="rId15" Type="http://schemas.openxmlformats.org/officeDocument/2006/relationships/tags" Target="../tags/tag1024.xml"/><Relationship Id="rId14" Type="http://schemas.openxmlformats.org/officeDocument/2006/relationships/tags" Target="../tags/tag1023.xml"/><Relationship Id="rId13" Type="http://schemas.openxmlformats.org/officeDocument/2006/relationships/tags" Target="../tags/tag1022.xml"/><Relationship Id="rId12" Type="http://schemas.openxmlformats.org/officeDocument/2006/relationships/tags" Target="../tags/tag1021.xml"/><Relationship Id="rId11" Type="http://schemas.openxmlformats.org/officeDocument/2006/relationships/tags" Target="../tags/tag1020.xml"/><Relationship Id="rId10" Type="http://schemas.openxmlformats.org/officeDocument/2006/relationships/tags" Target="../tags/tag1019.xml"/><Relationship Id="rId1" Type="http://schemas.openxmlformats.org/officeDocument/2006/relationships/tags" Target="../tags/tag1010.xml"/></Relationships>
</file>

<file path=ppt/slides/_rels/slide56.xml.rels><?xml version="1.0" encoding="UTF-8" standalone="yes"?>
<Relationships xmlns="http://schemas.openxmlformats.org/package/2006/relationships"><Relationship Id="rId9" Type="http://schemas.openxmlformats.org/officeDocument/2006/relationships/tags" Target="../tags/tag1043.xml"/><Relationship Id="rId8" Type="http://schemas.openxmlformats.org/officeDocument/2006/relationships/tags" Target="../tags/tag1042.xml"/><Relationship Id="rId7" Type="http://schemas.openxmlformats.org/officeDocument/2006/relationships/tags" Target="../tags/tag1041.xml"/><Relationship Id="rId6" Type="http://schemas.openxmlformats.org/officeDocument/2006/relationships/tags" Target="../tags/tag1040.xml"/><Relationship Id="rId5" Type="http://schemas.openxmlformats.org/officeDocument/2006/relationships/tags" Target="../tags/tag1039.xml"/><Relationship Id="rId4" Type="http://schemas.openxmlformats.org/officeDocument/2006/relationships/tags" Target="../tags/tag1038.xml"/><Relationship Id="rId3" Type="http://schemas.openxmlformats.org/officeDocument/2006/relationships/tags" Target="../tags/tag1037.xml"/><Relationship Id="rId2" Type="http://schemas.openxmlformats.org/officeDocument/2006/relationships/tags" Target="../tags/tag1036.xml"/><Relationship Id="rId12" Type="http://schemas.openxmlformats.org/officeDocument/2006/relationships/slideLayout" Target="../slideLayouts/slideLayout3.xml"/><Relationship Id="rId11" Type="http://schemas.openxmlformats.org/officeDocument/2006/relationships/tags" Target="../tags/tag1045.xml"/><Relationship Id="rId10" Type="http://schemas.openxmlformats.org/officeDocument/2006/relationships/tags" Target="../tags/tag1044.xml"/><Relationship Id="rId1" Type="http://schemas.openxmlformats.org/officeDocument/2006/relationships/tags" Target="../tags/tag1035.xml"/></Relationships>
</file>

<file path=ppt/slides/_rels/slide57.xml.rels><?xml version="1.0" encoding="UTF-8" standalone="yes"?>
<Relationships xmlns="http://schemas.openxmlformats.org/package/2006/relationships"><Relationship Id="rId9" Type="http://schemas.openxmlformats.org/officeDocument/2006/relationships/tags" Target="../tags/tag1054.xml"/><Relationship Id="rId8" Type="http://schemas.openxmlformats.org/officeDocument/2006/relationships/tags" Target="../tags/tag1053.xml"/><Relationship Id="rId7" Type="http://schemas.openxmlformats.org/officeDocument/2006/relationships/tags" Target="../tags/tag1052.xml"/><Relationship Id="rId6" Type="http://schemas.openxmlformats.org/officeDocument/2006/relationships/tags" Target="../tags/tag1051.xml"/><Relationship Id="rId5" Type="http://schemas.openxmlformats.org/officeDocument/2006/relationships/tags" Target="../tags/tag1050.xml"/><Relationship Id="rId4" Type="http://schemas.openxmlformats.org/officeDocument/2006/relationships/tags" Target="../tags/tag1049.xml"/><Relationship Id="rId3" Type="http://schemas.openxmlformats.org/officeDocument/2006/relationships/tags" Target="../tags/tag1048.xml"/><Relationship Id="rId2" Type="http://schemas.openxmlformats.org/officeDocument/2006/relationships/tags" Target="../tags/tag1047.xml"/><Relationship Id="rId12" Type="http://schemas.openxmlformats.org/officeDocument/2006/relationships/slideLayout" Target="../slideLayouts/slideLayout4.xml"/><Relationship Id="rId11" Type="http://schemas.openxmlformats.org/officeDocument/2006/relationships/tags" Target="../tags/tag1056.xml"/><Relationship Id="rId10" Type="http://schemas.openxmlformats.org/officeDocument/2006/relationships/tags" Target="../tags/tag1055.xml"/><Relationship Id="rId1" Type="http://schemas.openxmlformats.org/officeDocument/2006/relationships/tags" Target="../tags/tag1046.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062.xml"/><Relationship Id="rId5" Type="http://schemas.openxmlformats.org/officeDocument/2006/relationships/tags" Target="../tags/tag1061.xml"/><Relationship Id="rId4" Type="http://schemas.openxmlformats.org/officeDocument/2006/relationships/tags" Target="../tags/tag1060.xml"/><Relationship Id="rId3" Type="http://schemas.openxmlformats.org/officeDocument/2006/relationships/tags" Target="../tags/tag1059.xml"/><Relationship Id="rId2" Type="http://schemas.openxmlformats.org/officeDocument/2006/relationships/tags" Target="../tags/tag1058.xml"/><Relationship Id="rId1" Type="http://schemas.openxmlformats.org/officeDocument/2006/relationships/tags" Target="../tags/tag1057.xml"/></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068.xml"/><Relationship Id="rId5" Type="http://schemas.openxmlformats.org/officeDocument/2006/relationships/tags" Target="../tags/tag1067.xml"/><Relationship Id="rId4" Type="http://schemas.openxmlformats.org/officeDocument/2006/relationships/tags" Target="../tags/tag1066.xml"/><Relationship Id="rId3" Type="http://schemas.openxmlformats.org/officeDocument/2006/relationships/tags" Target="../tags/tag1065.xml"/><Relationship Id="rId2" Type="http://schemas.openxmlformats.org/officeDocument/2006/relationships/tags" Target="../tags/tag1064.xml"/><Relationship Id="rId1" Type="http://schemas.openxmlformats.org/officeDocument/2006/relationships/tags" Target="../tags/tag1063.xml"/></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8.xml"/><Relationship Id="rId10" Type="http://schemas.openxmlformats.org/officeDocument/2006/relationships/tags" Target="../tags/tag10.xml"/><Relationship Id="rId1" Type="http://schemas.openxmlformats.org/officeDocument/2006/relationships/image" Target="../media/image2.jpeg"/></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074.xml"/><Relationship Id="rId5" Type="http://schemas.openxmlformats.org/officeDocument/2006/relationships/tags" Target="../tags/tag1073.xml"/><Relationship Id="rId4" Type="http://schemas.openxmlformats.org/officeDocument/2006/relationships/tags" Target="../tags/tag1072.xml"/><Relationship Id="rId3" Type="http://schemas.openxmlformats.org/officeDocument/2006/relationships/tags" Target="../tags/tag1071.xml"/><Relationship Id="rId2" Type="http://schemas.openxmlformats.org/officeDocument/2006/relationships/tags" Target="../tags/tag1070.xml"/><Relationship Id="rId1" Type="http://schemas.openxmlformats.org/officeDocument/2006/relationships/tags" Target="../tags/tag1069.xml"/></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tags" Target="../tags/tag1076.xml"/><Relationship Id="rId1" Type="http://schemas.openxmlformats.org/officeDocument/2006/relationships/tags" Target="../tags/tag107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9" Type="http://schemas.openxmlformats.org/officeDocument/2006/relationships/tags" Target="../tags/tag1089.xml"/><Relationship Id="rId8" Type="http://schemas.openxmlformats.org/officeDocument/2006/relationships/tags" Target="../tags/tag1088.xml"/><Relationship Id="rId7" Type="http://schemas.openxmlformats.org/officeDocument/2006/relationships/tags" Target="../tags/tag1087.xml"/><Relationship Id="rId6" Type="http://schemas.openxmlformats.org/officeDocument/2006/relationships/tags" Target="../tags/tag1086.xml"/><Relationship Id="rId5" Type="http://schemas.openxmlformats.org/officeDocument/2006/relationships/tags" Target="../tags/tag1085.xml"/><Relationship Id="rId4" Type="http://schemas.openxmlformats.org/officeDocument/2006/relationships/tags" Target="../tags/tag1084.xml"/><Relationship Id="rId3" Type="http://schemas.openxmlformats.org/officeDocument/2006/relationships/tags" Target="../tags/tag1083.xml"/><Relationship Id="rId2" Type="http://schemas.openxmlformats.org/officeDocument/2006/relationships/tags" Target="../tags/tag1082.xml"/><Relationship Id="rId15" Type="http://schemas.openxmlformats.org/officeDocument/2006/relationships/slideLayout" Target="../slideLayouts/slideLayout3.xml"/><Relationship Id="rId14" Type="http://schemas.openxmlformats.org/officeDocument/2006/relationships/tags" Target="../tags/tag1094.xml"/><Relationship Id="rId13" Type="http://schemas.openxmlformats.org/officeDocument/2006/relationships/tags" Target="../tags/tag1093.xml"/><Relationship Id="rId12" Type="http://schemas.openxmlformats.org/officeDocument/2006/relationships/tags" Target="../tags/tag1092.xml"/><Relationship Id="rId11" Type="http://schemas.openxmlformats.org/officeDocument/2006/relationships/tags" Target="../tags/tag1091.xml"/><Relationship Id="rId10" Type="http://schemas.openxmlformats.org/officeDocument/2006/relationships/tags" Target="../tags/tag1090.xml"/><Relationship Id="rId1" Type="http://schemas.openxmlformats.org/officeDocument/2006/relationships/tags" Target="../tags/tag1081.xml"/></Relationships>
</file>

<file path=ppt/slides/_rels/slide66.xml.rels><?xml version="1.0" encoding="UTF-8" standalone="yes"?>
<Relationships xmlns="http://schemas.openxmlformats.org/package/2006/relationships"><Relationship Id="rId9" Type="http://schemas.openxmlformats.org/officeDocument/2006/relationships/tags" Target="../tags/tag1103.xml"/><Relationship Id="rId8" Type="http://schemas.openxmlformats.org/officeDocument/2006/relationships/tags" Target="../tags/tag1102.xml"/><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tags" Target="../tags/tag1098.xml"/><Relationship Id="rId3" Type="http://schemas.openxmlformats.org/officeDocument/2006/relationships/tags" Target="../tags/tag1097.xml"/><Relationship Id="rId2" Type="http://schemas.openxmlformats.org/officeDocument/2006/relationships/tags" Target="../tags/tag1096.xml"/><Relationship Id="rId12" Type="http://schemas.openxmlformats.org/officeDocument/2006/relationships/slideLayout" Target="../slideLayouts/slideLayout3.xml"/><Relationship Id="rId11" Type="http://schemas.openxmlformats.org/officeDocument/2006/relationships/tags" Target="../tags/tag1105.xml"/><Relationship Id="rId10" Type="http://schemas.openxmlformats.org/officeDocument/2006/relationships/tags" Target="../tags/tag1104.xml"/><Relationship Id="rId1" Type="http://schemas.openxmlformats.org/officeDocument/2006/relationships/tags" Target="../tags/tag1095.xml"/></Relationships>
</file>

<file path=ppt/slides/_rels/slide67.xml.rels><?xml version="1.0" encoding="UTF-8" standalone="yes"?>
<Relationships xmlns="http://schemas.openxmlformats.org/package/2006/relationships"><Relationship Id="rId9" Type="http://schemas.openxmlformats.org/officeDocument/2006/relationships/tags" Target="../tags/tag1114.xml"/><Relationship Id="rId8" Type="http://schemas.openxmlformats.org/officeDocument/2006/relationships/tags" Target="../tags/tag1113.xml"/><Relationship Id="rId7" Type="http://schemas.openxmlformats.org/officeDocument/2006/relationships/tags" Target="../tags/tag1112.xml"/><Relationship Id="rId6" Type="http://schemas.openxmlformats.org/officeDocument/2006/relationships/tags" Target="../tags/tag1111.xml"/><Relationship Id="rId51" Type="http://schemas.openxmlformats.org/officeDocument/2006/relationships/notesSlide" Target="../notesSlides/notesSlide12.xml"/><Relationship Id="rId50" Type="http://schemas.openxmlformats.org/officeDocument/2006/relationships/slideLayout" Target="../slideLayouts/slideLayout3.xml"/><Relationship Id="rId5" Type="http://schemas.openxmlformats.org/officeDocument/2006/relationships/tags" Target="../tags/tag1110.xml"/><Relationship Id="rId49" Type="http://schemas.openxmlformats.org/officeDocument/2006/relationships/tags" Target="../tags/tag1153.xml"/><Relationship Id="rId48" Type="http://schemas.openxmlformats.org/officeDocument/2006/relationships/tags" Target="../tags/tag1152.xml"/><Relationship Id="rId47" Type="http://schemas.openxmlformats.org/officeDocument/2006/relationships/tags" Target="../tags/tag1151.xml"/><Relationship Id="rId46" Type="http://schemas.openxmlformats.org/officeDocument/2006/relationships/tags" Target="../tags/tag1150.xml"/><Relationship Id="rId45" Type="http://schemas.openxmlformats.org/officeDocument/2006/relationships/tags" Target="../tags/tag1149.xml"/><Relationship Id="rId44" Type="http://schemas.openxmlformats.org/officeDocument/2006/relationships/tags" Target="../tags/tag1148.xml"/><Relationship Id="rId43" Type="http://schemas.openxmlformats.org/officeDocument/2006/relationships/image" Target="../media/image16.png"/><Relationship Id="rId42" Type="http://schemas.openxmlformats.org/officeDocument/2006/relationships/tags" Target="../tags/tag1147.xml"/><Relationship Id="rId41" Type="http://schemas.openxmlformats.org/officeDocument/2006/relationships/tags" Target="../tags/tag1146.xml"/><Relationship Id="rId40" Type="http://schemas.openxmlformats.org/officeDocument/2006/relationships/tags" Target="../tags/tag1145.xml"/><Relationship Id="rId4" Type="http://schemas.openxmlformats.org/officeDocument/2006/relationships/tags" Target="../tags/tag1109.xml"/><Relationship Id="rId39" Type="http://schemas.openxmlformats.org/officeDocument/2006/relationships/tags" Target="../tags/tag1144.xml"/><Relationship Id="rId38" Type="http://schemas.openxmlformats.org/officeDocument/2006/relationships/tags" Target="../tags/tag1143.xml"/><Relationship Id="rId37" Type="http://schemas.openxmlformats.org/officeDocument/2006/relationships/tags" Target="../tags/tag1142.xml"/><Relationship Id="rId36" Type="http://schemas.openxmlformats.org/officeDocument/2006/relationships/tags" Target="../tags/tag1141.xml"/><Relationship Id="rId35" Type="http://schemas.openxmlformats.org/officeDocument/2006/relationships/tags" Target="../tags/tag1140.xml"/><Relationship Id="rId34" Type="http://schemas.openxmlformats.org/officeDocument/2006/relationships/tags" Target="../tags/tag1139.xml"/><Relationship Id="rId33" Type="http://schemas.openxmlformats.org/officeDocument/2006/relationships/tags" Target="../tags/tag1138.xml"/><Relationship Id="rId32" Type="http://schemas.openxmlformats.org/officeDocument/2006/relationships/tags" Target="../tags/tag1137.xml"/><Relationship Id="rId31" Type="http://schemas.openxmlformats.org/officeDocument/2006/relationships/tags" Target="../tags/tag1136.xml"/><Relationship Id="rId30" Type="http://schemas.openxmlformats.org/officeDocument/2006/relationships/tags" Target="../tags/tag1135.xml"/><Relationship Id="rId3" Type="http://schemas.openxmlformats.org/officeDocument/2006/relationships/tags" Target="../tags/tag1108.xml"/><Relationship Id="rId29" Type="http://schemas.openxmlformats.org/officeDocument/2006/relationships/tags" Target="../tags/tag1134.xml"/><Relationship Id="rId28" Type="http://schemas.openxmlformats.org/officeDocument/2006/relationships/tags" Target="../tags/tag1133.xml"/><Relationship Id="rId27" Type="http://schemas.openxmlformats.org/officeDocument/2006/relationships/tags" Target="../tags/tag1132.xml"/><Relationship Id="rId26" Type="http://schemas.openxmlformats.org/officeDocument/2006/relationships/tags" Target="../tags/tag1131.xml"/><Relationship Id="rId25" Type="http://schemas.openxmlformats.org/officeDocument/2006/relationships/tags" Target="../tags/tag1130.xml"/><Relationship Id="rId24" Type="http://schemas.openxmlformats.org/officeDocument/2006/relationships/tags" Target="../tags/tag1129.xml"/><Relationship Id="rId23" Type="http://schemas.openxmlformats.org/officeDocument/2006/relationships/tags" Target="../tags/tag1128.xml"/><Relationship Id="rId22" Type="http://schemas.openxmlformats.org/officeDocument/2006/relationships/tags" Target="../tags/tag1127.xml"/><Relationship Id="rId21" Type="http://schemas.openxmlformats.org/officeDocument/2006/relationships/tags" Target="../tags/tag1126.xml"/><Relationship Id="rId20" Type="http://schemas.openxmlformats.org/officeDocument/2006/relationships/tags" Target="../tags/tag1125.xml"/><Relationship Id="rId2" Type="http://schemas.openxmlformats.org/officeDocument/2006/relationships/tags" Target="../tags/tag1107.xml"/><Relationship Id="rId19" Type="http://schemas.openxmlformats.org/officeDocument/2006/relationships/tags" Target="../tags/tag1124.xml"/><Relationship Id="rId18" Type="http://schemas.openxmlformats.org/officeDocument/2006/relationships/tags" Target="../tags/tag1123.xml"/><Relationship Id="rId17" Type="http://schemas.openxmlformats.org/officeDocument/2006/relationships/tags" Target="../tags/tag1122.xml"/><Relationship Id="rId16" Type="http://schemas.openxmlformats.org/officeDocument/2006/relationships/tags" Target="../tags/tag1121.xml"/><Relationship Id="rId15" Type="http://schemas.openxmlformats.org/officeDocument/2006/relationships/tags" Target="../tags/tag1120.xml"/><Relationship Id="rId14" Type="http://schemas.openxmlformats.org/officeDocument/2006/relationships/tags" Target="../tags/tag1119.xml"/><Relationship Id="rId13" Type="http://schemas.openxmlformats.org/officeDocument/2006/relationships/tags" Target="../tags/tag1118.xml"/><Relationship Id="rId12" Type="http://schemas.openxmlformats.org/officeDocument/2006/relationships/tags" Target="../tags/tag1117.xml"/><Relationship Id="rId11" Type="http://schemas.openxmlformats.org/officeDocument/2006/relationships/tags" Target="../tags/tag1116.xml"/><Relationship Id="rId10" Type="http://schemas.openxmlformats.org/officeDocument/2006/relationships/tags" Target="../tags/tag1115.xml"/><Relationship Id="rId1" Type="http://schemas.openxmlformats.org/officeDocument/2006/relationships/tags" Target="../tags/tag1106.xml"/></Relationships>
</file>

<file path=ppt/slides/_rels/slide68.xml.rels><?xml version="1.0" encoding="UTF-8" standalone="yes"?>
<Relationships xmlns="http://schemas.openxmlformats.org/package/2006/relationships"><Relationship Id="rId9" Type="http://schemas.openxmlformats.org/officeDocument/2006/relationships/image" Target="../media/image17.jpeg"/><Relationship Id="rId8" Type="http://schemas.openxmlformats.org/officeDocument/2006/relationships/tags" Target="../tags/tag1161.xml"/><Relationship Id="rId7" Type="http://schemas.openxmlformats.org/officeDocument/2006/relationships/tags" Target="../tags/tag1160.xml"/><Relationship Id="rId6" Type="http://schemas.openxmlformats.org/officeDocument/2006/relationships/tags" Target="../tags/tag1159.xml"/><Relationship Id="rId5" Type="http://schemas.openxmlformats.org/officeDocument/2006/relationships/tags" Target="../tags/tag1158.xml"/><Relationship Id="rId4" Type="http://schemas.openxmlformats.org/officeDocument/2006/relationships/tags" Target="../tags/tag1157.xml"/><Relationship Id="rId3" Type="http://schemas.openxmlformats.org/officeDocument/2006/relationships/tags" Target="../tags/tag1156.xml"/><Relationship Id="rId2" Type="http://schemas.openxmlformats.org/officeDocument/2006/relationships/tags" Target="../tags/tag1155.xml"/><Relationship Id="rId18" Type="http://schemas.openxmlformats.org/officeDocument/2006/relationships/slideLayout" Target="../slideLayouts/slideLayout3.xml"/><Relationship Id="rId17" Type="http://schemas.openxmlformats.org/officeDocument/2006/relationships/tags" Target="../tags/tag1167.xml"/><Relationship Id="rId16" Type="http://schemas.openxmlformats.org/officeDocument/2006/relationships/tags" Target="../tags/tag1166.xml"/><Relationship Id="rId15" Type="http://schemas.openxmlformats.org/officeDocument/2006/relationships/tags" Target="../tags/tag1165.xml"/><Relationship Id="rId14" Type="http://schemas.openxmlformats.org/officeDocument/2006/relationships/tags" Target="../tags/tag1164.xml"/><Relationship Id="rId13" Type="http://schemas.openxmlformats.org/officeDocument/2006/relationships/image" Target="../media/image18.jpeg"/><Relationship Id="rId12" Type="http://schemas.openxmlformats.org/officeDocument/2006/relationships/tags" Target="../tags/tag1163.xml"/><Relationship Id="rId11" Type="http://schemas.openxmlformats.org/officeDocument/2006/relationships/image" Target="../media/image14.jpeg"/><Relationship Id="rId10" Type="http://schemas.openxmlformats.org/officeDocument/2006/relationships/tags" Target="../tags/tag1162.xml"/><Relationship Id="rId1" Type="http://schemas.openxmlformats.org/officeDocument/2006/relationships/tags" Target="../tags/tag1154.xml"/></Relationships>
</file>

<file path=ppt/slides/_rels/slide6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173.xml"/><Relationship Id="rId7" Type="http://schemas.openxmlformats.org/officeDocument/2006/relationships/tags" Target="../tags/tag1172.xml"/><Relationship Id="rId6" Type="http://schemas.openxmlformats.org/officeDocument/2006/relationships/tags" Target="../tags/tag1171.xml"/><Relationship Id="rId5" Type="http://schemas.openxmlformats.org/officeDocument/2006/relationships/tags" Target="../tags/tag1170.xml"/><Relationship Id="rId4" Type="http://schemas.openxmlformats.org/officeDocument/2006/relationships/image" Target="../media/image20.png"/><Relationship Id="rId3" Type="http://schemas.openxmlformats.org/officeDocument/2006/relationships/tags" Target="../tags/tag1169.xml"/><Relationship Id="rId20" Type="http://schemas.openxmlformats.org/officeDocument/2006/relationships/slideLayout" Target="../slideLayouts/slideLayout8.xml"/><Relationship Id="rId2" Type="http://schemas.openxmlformats.org/officeDocument/2006/relationships/image" Target="../media/image19.png"/><Relationship Id="rId19" Type="http://schemas.openxmlformats.org/officeDocument/2006/relationships/tags" Target="../tags/tag1183.xml"/><Relationship Id="rId18" Type="http://schemas.openxmlformats.org/officeDocument/2006/relationships/tags" Target="../tags/tag1182.xml"/><Relationship Id="rId17" Type="http://schemas.openxmlformats.org/officeDocument/2006/relationships/tags" Target="../tags/tag1181.xml"/><Relationship Id="rId16" Type="http://schemas.openxmlformats.org/officeDocument/2006/relationships/tags" Target="../tags/tag1180.xml"/><Relationship Id="rId15" Type="http://schemas.openxmlformats.org/officeDocument/2006/relationships/tags" Target="../tags/tag1179.xml"/><Relationship Id="rId14" Type="http://schemas.openxmlformats.org/officeDocument/2006/relationships/tags" Target="../tags/tag1178.xml"/><Relationship Id="rId13" Type="http://schemas.openxmlformats.org/officeDocument/2006/relationships/tags" Target="../tags/tag1177.xml"/><Relationship Id="rId12" Type="http://schemas.openxmlformats.org/officeDocument/2006/relationships/tags" Target="../tags/tag1176.xml"/><Relationship Id="rId11" Type="http://schemas.openxmlformats.org/officeDocument/2006/relationships/tags" Target="../tags/tag1175.xml"/><Relationship Id="rId10" Type="http://schemas.openxmlformats.org/officeDocument/2006/relationships/tags" Target="../tags/tag1174.xml"/><Relationship Id="rId1" Type="http://schemas.openxmlformats.org/officeDocument/2006/relationships/tags" Target="../tags/tag1168.xml"/></Relationships>
</file>

<file path=ppt/slides/_rels/slide7.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0" Type="http://schemas.openxmlformats.org/officeDocument/2006/relationships/slideLayout" Target="../slideLayouts/slideLayout8.xml"/><Relationship Id="rId1" Type="http://schemas.openxmlformats.org/officeDocument/2006/relationships/tags" Target="../tags/tag11.xml"/></Relationships>
</file>

<file path=ppt/slides/_rels/slide70.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tags" Target="../tags/tag1187.xml"/><Relationship Id="rId3" Type="http://schemas.openxmlformats.org/officeDocument/2006/relationships/tags" Target="../tags/tag1186.xml"/><Relationship Id="rId2" Type="http://schemas.openxmlformats.org/officeDocument/2006/relationships/tags" Target="../tags/tag1185.xml"/><Relationship Id="rId11" Type="http://schemas.openxmlformats.org/officeDocument/2006/relationships/slideLayout" Target="../slideLayouts/slideLayout8.xml"/><Relationship Id="rId10" Type="http://schemas.openxmlformats.org/officeDocument/2006/relationships/tags" Target="../tags/tag1193.xml"/><Relationship Id="rId1" Type="http://schemas.openxmlformats.org/officeDocument/2006/relationships/tags" Target="../tags/tag118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tags" Target="../tags/tag1200.xml"/><Relationship Id="rId6" Type="http://schemas.openxmlformats.org/officeDocument/2006/relationships/tags" Target="../tags/tag1199.xml"/><Relationship Id="rId5" Type="http://schemas.openxmlformats.org/officeDocument/2006/relationships/tags" Target="../tags/tag1198.xml"/><Relationship Id="rId4" Type="http://schemas.openxmlformats.org/officeDocument/2006/relationships/tags" Target="../tags/tag1197.xml"/><Relationship Id="rId39" Type="http://schemas.openxmlformats.org/officeDocument/2006/relationships/notesSlide" Target="../notesSlides/notesSlide14.xml"/><Relationship Id="rId38" Type="http://schemas.openxmlformats.org/officeDocument/2006/relationships/slideLayout" Target="../slideLayouts/slideLayout3.xml"/><Relationship Id="rId37" Type="http://schemas.openxmlformats.org/officeDocument/2006/relationships/tags" Target="../tags/tag1229.xml"/><Relationship Id="rId36" Type="http://schemas.openxmlformats.org/officeDocument/2006/relationships/tags" Target="../tags/tag1228.xml"/><Relationship Id="rId35" Type="http://schemas.openxmlformats.org/officeDocument/2006/relationships/tags" Target="../tags/tag1227.xml"/><Relationship Id="rId34" Type="http://schemas.openxmlformats.org/officeDocument/2006/relationships/tags" Target="../tags/tag1226.xml"/><Relationship Id="rId33" Type="http://schemas.openxmlformats.org/officeDocument/2006/relationships/tags" Target="../tags/tag1225.xml"/><Relationship Id="rId32" Type="http://schemas.openxmlformats.org/officeDocument/2006/relationships/tags" Target="../tags/tag1224.xml"/><Relationship Id="rId31" Type="http://schemas.openxmlformats.org/officeDocument/2006/relationships/image" Target="../media/image16.png"/><Relationship Id="rId30" Type="http://schemas.openxmlformats.org/officeDocument/2006/relationships/tags" Target="../tags/tag1223.xml"/><Relationship Id="rId3" Type="http://schemas.openxmlformats.org/officeDocument/2006/relationships/tags" Target="../tags/tag1196.xml"/><Relationship Id="rId29" Type="http://schemas.openxmlformats.org/officeDocument/2006/relationships/tags" Target="../tags/tag1222.xml"/><Relationship Id="rId28" Type="http://schemas.openxmlformats.org/officeDocument/2006/relationships/tags" Target="../tags/tag1221.xml"/><Relationship Id="rId27" Type="http://schemas.openxmlformats.org/officeDocument/2006/relationships/tags" Target="../tags/tag1220.xml"/><Relationship Id="rId26" Type="http://schemas.openxmlformats.org/officeDocument/2006/relationships/tags" Target="../tags/tag1219.xml"/><Relationship Id="rId25" Type="http://schemas.openxmlformats.org/officeDocument/2006/relationships/tags" Target="../tags/tag1218.xml"/><Relationship Id="rId24" Type="http://schemas.openxmlformats.org/officeDocument/2006/relationships/tags" Target="../tags/tag1217.xml"/><Relationship Id="rId23" Type="http://schemas.openxmlformats.org/officeDocument/2006/relationships/tags" Target="../tags/tag1216.xml"/><Relationship Id="rId22" Type="http://schemas.openxmlformats.org/officeDocument/2006/relationships/tags" Target="../tags/tag1215.xml"/><Relationship Id="rId21" Type="http://schemas.openxmlformats.org/officeDocument/2006/relationships/tags" Target="../tags/tag1214.xml"/><Relationship Id="rId20" Type="http://schemas.openxmlformats.org/officeDocument/2006/relationships/tags" Target="../tags/tag1213.xml"/><Relationship Id="rId2" Type="http://schemas.openxmlformats.org/officeDocument/2006/relationships/tags" Target="../tags/tag1195.xml"/><Relationship Id="rId19" Type="http://schemas.openxmlformats.org/officeDocument/2006/relationships/tags" Target="../tags/tag1212.xml"/><Relationship Id="rId18" Type="http://schemas.openxmlformats.org/officeDocument/2006/relationships/tags" Target="../tags/tag1211.xml"/><Relationship Id="rId17" Type="http://schemas.openxmlformats.org/officeDocument/2006/relationships/tags" Target="../tags/tag1210.xml"/><Relationship Id="rId16" Type="http://schemas.openxmlformats.org/officeDocument/2006/relationships/tags" Target="../tags/tag1209.xml"/><Relationship Id="rId15" Type="http://schemas.openxmlformats.org/officeDocument/2006/relationships/tags" Target="../tags/tag1208.xml"/><Relationship Id="rId14" Type="http://schemas.openxmlformats.org/officeDocument/2006/relationships/tags" Target="../tags/tag1207.xml"/><Relationship Id="rId13" Type="http://schemas.openxmlformats.org/officeDocument/2006/relationships/tags" Target="../tags/tag1206.xml"/><Relationship Id="rId12" Type="http://schemas.openxmlformats.org/officeDocument/2006/relationships/tags" Target="../tags/tag1205.xml"/><Relationship Id="rId11" Type="http://schemas.openxmlformats.org/officeDocument/2006/relationships/tags" Target="../tags/tag1204.xml"/><Relationship Id="rId10" Type="http://schemas.openxmlformats.org/officeDocument/2006/relationships/tags" Target="../tags/tag1203.xml"/><Relationship Id="rId1" Type="http://schemas.openxmlformats.org/officeDocument/2006/relationships/tags" Target="../tags/tag1194.xml"/></Relationships>
</file>

<file path=ppt/slides/_rels/slide7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235.xml"/><Relationship Id="rId7" Type="http://schemas.openxmlformats.org/officeDocument/2006/relationships/tags" Target="../tags/tag1234.xml"/><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image" Target="../media/image20.png"/><Relationship Id="rId3" Type="http://schemas.openxmlformats.org/officeDocument/2006/relationships/tags" Target="../tags/tag1231.xml"/><Relationship Id="rId20" Type="http://schemas.openxmlformats.org/officeDocument/2006/relationships/slideLayout" Target="../slideLayouts/slideLayout8.xml"/><Relationship Id="rId2" Type="http://schemas.openxmlformats.org/officeDocument/2006/relationships/image" Target="../media/image19.png"/><Relationship Id="rId19" Type="http://schemas.openxmlformats.org/officeDocument/2006/relationships/tags" Target="../tags/tag1245.xml"/><Relationship Id="rId18" Type="http://schemas.openxmlformats.org/officeDocument/2006/relationships/tags" Target="../tags/tag1244.xml"/><Relationship Id="rId17" Type="http://schemas.openxmlformats.org/officeDocument/2006/relationships/tags" Target="../tags/tag1243.xml"/><Relationship Id="rId16" Type="http://schemas.openxmlformats.org/officeDocument/2006/relationships/tags" Target="../tags/tag1242.xml"/><Relationship Id="rId15" Type="http://schemas.openxmlformats.org/officeDocument/2006/relationships/tags" Target="../tags/tag1241.xml"/><Relationship Id="rId14" Type="http://schemas.openxmlformats.org/officeDocument/2006/relationships/tags" Target="../tags/tag1240.xml"/><Relationship Id="rId13" Type="http://schemas.openxmlformats.org/officeDocument/2006/relationships/tags" Target="../tags/tag1239.xml"/><Relationship Id="rId12" Type="http://schemas.openxmlformats.org/officeDocument/2006/relationships/tags" Target="../tags/tag1238.xml"/><Relationship Id="rId11" Type="http://schemas.openxmlformats.org/officeDocument/2006/relationships/tags" Target="../tags/tag1237.xml"/><Relationship Id="rId10" Type="http://schemas.openxmlformats.org/officeDocument/2006/relationships/tags" Target="../tags/tag1236.xml"/><Relationship Id="rId1" Type="http://schemas.openxmlformats.org/officeDocument/2006/relationships/tags" Target="../tags/tag1230.xml"/></Relationships>
</file>

<file path=ppt/slides/_rels/slide74.xml.rels><?xml version="1.0" encoding="UTF-8" standalone="yes"?>
<Relationships xmlns="http://schemas.openxmlformats.org/package/2006/relationships"><Relationship Id="rId9" Type="http://schemas.openxmlformats.org/officeDocument/2006/relationships/tags" Target="../tags/tag1254.xml"/><Relationship Id="rId8" Type="http://schemas.openxmlformats.org/officeDocument/2006/relationships/tags" Target="../tags/tag1253.xml"/><Relationship Id="rId7" Type="http://schemas.openxmlformats.org/officeDocument/2006/relationships/tags" Target="../tags/tag1252.xml"/><Relationship Id="rId6" Type="http://schemas.openxmlformats.org/officeDocument/2006/relationships/tags" Target="../tags/tag1251.xml"/><Relationship Id="rId5" Type="http://schemas.openxmlformats.org/officeDocument/2006/relationships/tags" Target="../tags/tag1250.xml"/><Relationship Id="rId4" Type="http://schemas.openxmlformats.org/officeDocument/2006/relationships/tags" Target="../tags/tag1249.xml"/><Relationship Id="rId3" Type="http://schemas.openxmlformats.org/officeDocument/2006/relationships/tags" Target="../tags/tag1248.xml"/><Relationship Id="rId2" Type="http://schemas.openxmlformats.org/officeDocument/2006/relationships/tags" Target="../tags/tag1247.xml"/><Relationship Id="rId11" Type="http://schemas.openxmlformats.org/officeDocument/2006/relationships/slideLayout" Target="../slideLayouts/slideLayout8.xml"/><Relationship Id="rId10" Type="http://schemas.openxmlformats.org/officeDocument/2006/relationships/tags" Target="../tags/tag1255.xml"/><Relationship Id="rId1" Type="http://schemas.openxmlformats.org/officeDocument/2006/relationships/tags" Target="../tags/tag124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9" Type="http://schemas.openxmlformats.org/officeDocument/2006/relationships/tags" Target="../tags/tag1264.xml"/><Relationship Id="rId8" Type="http://schemas.openxmlformats.org/officeDocument/2006/relationships/tags" Target="../tags/tag1263.xml"/><Relationship Id="rId7" Type="http://schemas.openxmlformats.org/officeDocument/2006/relationships/tags" Target="../tags/tag1262.xml"/><Relationship Id="rId6" Type="http://schemas.openxmlformats.org/officeDocument/2006/relationships/tags" Target="../tags/tag1261.xml"/><Relationship Id="rId5" Type="http://schemas.openxmlformats.org/officeDocument/2006/relationships/tags" Target="../tags/tag1260.xml"/><Relationship Id="rId4" Type="http://schemas.openxmlformats.org/officeDocument/2006/relationships/tags" Target="../tags/tag1259.xml"/><Relationship Id="rId3" Type="http://schemas.openxmlformats.org/officeDocument/2006/relationships/tags" Target="../tags/tag1258.xml"/><Relationship Id="rId2" Type="http://schemas.openxmlformats.org/officeDocument/2006/relationships/tags" Target="../tags/tag1257.xml"/><Relationship Id="rId11" Type="http://schemas.openxmlformats.org/officeDocument/2006/relationships/slideLayout" Target="../slideLayouts/slideLayout8.xml"/><Relationship Id="rId10" Type="http://schemas.openxmlformats.org/officeDocument/2006/relationships/tags" Target="../tags/tag1265.xml"/><Relationship Id="rId1" Type="http://schemas.openxmlformats.org/officeDocument/2006/relationships/tags" Target="../tags/tag1256.xml"/></Relationships>
</file>

<file path=ppt/slides/_rels/slide78.xml.rels><?xml version="1.0" encoding="UTF-8" standalone="yes"?>
<Relationships xmlns="http://schemas.openxmlformats.org/package/2006/relationships"><Relationship Id="rId9" Type="http://schemas.openxmlformats.org/officeDocument/2006/relationships/tags" Target="../tags/tag1274.xml"/><Relationship Id="rId8" Type="http://schemas.openxmlformats.org/officeDocument/2006/relationships/tags" Target="../tags/tag1273.xml"/><Relationship Id="rId7" Type="http://schemas.openxmlformats.org/officeDocument/2006/relationships/tags" Target="../tags/tag1272.xml"/><Relationship Id="rId6" Type="http://schemas.openxmlformats.org/officeDocument/2006/relationships/tags" Target="../tags/tag1271.xml"/><Relationship Id="rId5" Type="http://schemas.openxmlformats.org/officeDocument/2006/relationships/tags" Target="../tags/tag1270.xml"/><Relationship Id="rId4" Type="http://schemas.openxmlformats.org/officeDocument/2006/relationships/tags" Target="../tags/tag1269.xml"/><Relationship Id="rId3" Type="http://schemas.openxmlformats.org/officeDocument/2006/relationships/tags" Target="../tags/tag1268.xml"/><Relationship Id="rId2" Type="http://schemas.openxmlformats.org/officeDocument/2006/relationships/tags" Target="../tags/tag1267.xml"/><Relationship Id="rId11" Type="http://schemas.openxmlformats.org/officeDocument/2006/relationships/slideLayout" Target="../slideLayouts/slideLayout8.xml"/><Relationship Id="rId10" Type="http://schemas.openxmlformats.org/officeDocument/2006/relationships/tags" Target="../tags/tag1275.xml"/><Relationship Id="rId1" Type="http://schemas.openxmlformats.org/officeDocument/2006/relationships/tags" Target="../tags/tag1266.xml"/></Relationships>
</file>

<file path=ppt/slides/_rels/slide79.xml.rels><?xml version="1.0" encoding="UTF-8" standalone="yes"?>
<Relationships xmlns="http://schemas.openxmlformats.org/package/2006/relationships"><Relationship Id="rId9" Type="http://schemas.openxmlformats.org/officeDocument/2006/relationships/tags" Target="../tags/tag1284.xml"/><Relationship Id="rId8" Type="http://schemas.openxmlformats.org/officeDocument/2006/relationships/tags" Target="../tags/tag1283.xml"/><Relationship Id="rId7" Type="http://schemas.openxmlformats.org/officeDocument/2006/relationships/tags" Target="../tags/tag1282.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 Id="rId3" Type="http://schemas.openxmlformats.org/officeDocument/2006/relationships/tags" Target="../tags/tag1278.xml"/><Relationship Id="rId2" Type="http://schemas.openxmlformats.org/officeDocument/2006/relationships/tags" Target="../tags/tag1277.xml"/><Relationship Id="rId11" Type="http://schemas.openxmlformats.org/officeDocument/2006/relationships/slideLayout" Target="../slideLayouts/slideLayout8.xml"/><Relationship Id="rId10" Type="http://schemas.openxmlformats.org/officeDocument/2006/relationships/tags" Target="../tags/tag1285.xml"/><Relationship Id="rId1" Type="http://schemas.openxmlformats.org/officeDocument/2006/relationships/tags" Target="../tags/tag1276.xml"/></Relationships>
</file>

<file path=ppt/slides/_rels/slide8.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0" Type="http://schemas.openxmlformats.org/officeDocument/2006/relationships/slideLayout" Target="../slideLayouts/slideLayout8.xml"/><Relationship Id="rId1" Type="http://schemas.openxmlformats.org/officeDocument/2006/relationships/tags" Target="../tags/tag20.xml"/></Relationships>
</file>

<file path=ppt/slides/_rels/slide80.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tags" Target="../tags/tag1289.xml"/><Relationship Id="rId3" Type="http://schemas.openxmlformats.org/officeDocument/2006/relationships/tags" Target="../tags/tag1288.xml"/><Relationship Id="rId28" Type="http://schemas.openxmlformats.org/officeDocument/2006/relationships/slideLayout" Target="../slideLayouts/slideLayout4.xml"/><Relationship Id="rId27" Type="http://schemas.openxmlformats.org/officeDocument/2006/relationships/tags" Target="../tags/tag1312.xml"/><Relationship Id="rId26" Type="http://schemas.openxmlformats.org/officeDocument/2006/relationships/tags" Target="../tags/tag1311.xml"/><Relationship Id="rId25" Type="http://schemas.openxmlformats.org/officeDocument/2006/relationships/tags" Target="../tags/tag1310.xml"/><Relationship Id="rId24" Type="http://schemas.openxmlformats.org/officeDocument/2006/relationships/tags" Target="../tags/tag1309.xml"/><Relationship Id="rId23" Type="http://schemas.openxmlformats.org/officeDocument/2006/relationships/tags" Target="../tags/tag1308.xml"/><Relationship Id="rId22" Type="http://schemas.openxmlformats.org/officeDocument/2006/relationships/tags" Target="../tags/tag1307.xml"/><Relationship Id="rId21" Type="http://schemas.openxmlformats.org/officeDocument/2006/relationships/tags" Target="../tags/tag1306.xml"/><Relationship Id="rId20" Type="http://schemas.openxmlformats.org/officeDocument/2006/relationships/tags" Target="../tags/tag1305.xml"/><Relationship Id="rId2" Type="http://schemas.openxmlformats.org/officeDocument/2006/relationships/tags" Target="../tags/tag1287.xml"/><Relationship Id="rId19" Type="http://schemas.openxmlformats.org/officeDocument/2006/relationships/tags" Target="../tags/tag1304.xml"/><Relationship Id="rId18" Type="http://schemas.openxmlformats.org/officeDocument/2006/relationships/tags" Target="../tags/tag1303.xml"/><Relationship Id="rId17" Type="http://schemas.openxmlformats.org/officeDocument/2006/relationships/tags" Target="../tags/tag1302.xml"/><Relationship Id="rId16" Type="http://schemas.openxmlformats.org/officeDocument/2006/relationships/tags" Target="../tags/tag1301.xml"/><Relationship Id="rId15" Type="http://schemas.openxmlformats.org/officeDocument/2006/relationships/tags" Target="../tags/tag1300.xml"/><Relationship Id="rId14" Type="http://schemas.openxmlformats.org/officeDocument/2006/relationships/tags" Target="../tags/tag1299.xml"/><Relationship Id="rId13" Type="http://schemas.openxmlformats.org/officeDocument/2006/relationships/tags" Target="../tags/tag1298.xml"/><Relationship Id="rId12" Type="http://schemas.openxmlformats.org/officeDocument/2006/relationships/tags" Target="../tags/tag1297.xml"/><Relationship Id="rId11" Type="http://schemas.openxmlformats.org/officeDocument/2006/relationships/tags" Target="../tags/tag1296.xml"/><Relationship Id="rId10" Type="http://schemas.openxmlformats.org/officeDocument/2006/relationships/tags" Target="../tags/tag1295.xml"/><Relationship Id="rId1" Type="http://schemas.openxmlformats.org/officeDocument/2006/relationships/tags" Target="../tags/tag128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7" Type="http://schemas.openxmlformats.org/officeDocument/2006/relationships/slideLayout" Target="../slideLayouts/slideLayout3.xml"/><Relationship Id="rId26" Type="http://schemas.openxmlformats.org/officeDocument/2006/relationships/tags" Target="../tags/tag44.xml"/><Relationship Id="rId25" Type="http://schemas.openxmlformats.org/officeDocument/2006/relationships/image" Target="../media/image12.svg"/><Relationship Id="rId24" Type="http://schemas.openxmlformats.org/officeDocument/2006/relationships/image" Target="../media/image11.png"/><Relationship Id="rId23" Type="http://schemas.openxmlformats.org/officeDocument/2006/relationships/tags" Target="../tags/tag43.xml"/><Relationship Id="rId22" Type="http://schemas.openxmlformats.org/officeDocument/2006/relationships/image" Target="../media/image10.svg"/><Relationship Id="rId21" Type="http://schemas.openxmlformats.org/officeDocument/2006/relationships/image" Target="../media/image9.png"/><Relationship Id="rId20" Type="http://schemas.openxmlformats.org/officeDocument/2006/relationships/tags" Target="../tags/tag42.xml"/><Relationship Id="rId2" Type="http://schemas.openxmlformats.org/officeDocument/2006/relationships/tags" Target="../tags/tag3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4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4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8" y="4051651"/>
            <a:ext cx="4851402"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3000509000000000000" charset="-122"/>
                <a:ea typeface="方正大标宋简体" panose="03000509000000000000" charset="-122"/>
                <a:cs typeface="+mn-ea"/>
                <a:sym typeface="+mn-lt"/>
              </a:rPr>
              <a:t>轨道交通类专业教材</a:t>
            </a:r>
            <a:endPar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3000509000000000000" charset="-122"/>
              <a:ea typeface="方正大标宋简体" panose="03000509000000000000" charset="-122"/>
              <a:cs typeface="+mn-ea"/>
              <a:sym typeface="+mn-lt"/>
            </a:endParaRPr>
          </a:p>
        </p:txBody>
      </p:sp>
      <p:sp>
        <p:nvSpPr>
          <p:cNvPr id="5" name="TextBox 2"/>
          <p:cNvSpPr txBox="1"/>
          <p:nvPr/>
        </p:nvSpPr>
        <p:spPr>
          <a:xfrm>
            <a:off x="1016000" y="4567555"/>
            <a:ext cx="1016127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latin typeface="方正大黑简体" panose="03000509000000000000" charset="-122"/>
                <a:ea typeface="方正大黑简体" panose="03000509000000000000" charset="-122"/>
                <a:cs typeface="+mn-ea"/>
                <a:sym typeface="+mn-lt"/>
              </a:rPr>
              <a:t>城市轨道交通法律法规</a:t>
            </a:r>
            <a:endParaRPr kumimoji="0" lang="zh-CN" altLang="en-US" sz="7200" i="0" u="none" strike="noStrike" kern="1200" cap="none" spc="600" normalizeH="0" baseline="0" noProof="0" dirty="0">
              <a:ln>
                <a:noFill/>
              </a:ln>
              <a:solidFill>
                <a:schemeClr val="tx1">
                  <a:lumMod val="85000"/>
                  <a:lumOff val="15000"/>
                </a:schemeClr>
              </a:solidFill>
              <a:uLnTx/>
              <a:uFillTx/>
              <a:latin typeface="方正大黑简体" panose="03000509000000000000" charset="-122"/>
              <a:ea typeface="方正大黑简体" panose="03000509000000000000" charset="-122"/>
              <a:cs typeface="+mn-ea"/>
              <a:sym typeface="+mn-lt"/>
            </a:endParaRPr>
          </a:p>
        </p:txBody>
      </p:sp>
      <p:sp>
        <p:nvSpPr>
          <p:cNvPr id="6" name="TextBox 3"/>
          <p:cNvSpPr txBox="1"/>
          <p:nvPr/>
        </p:nvSpPr>
        <p:spPr>
          <a:xfrm>
            <a:off x="1763208" y="5547411"/>
            <a:ext cx="8665582" cy="3683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rPr>
              <a:t>CHENGSHI GUIDAO JIAOTONG FALÜ FAGUI</a:t>
            </a:r>
            <a:endPar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2730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2866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4784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186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3618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085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5863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595" y="2291715"/>
            <a:ext cx="518858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2291811"/>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755" y="3708400"/>
            <a:ext cx="522414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708496"/>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50" y="5103495"/>
            <a:ext cx="518858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5103591"/>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4020" y="2652395"/>
            <a:ext cx="5085080" cy="337185"/>
          </a:xfrm>
          <a:prstGeom prst="rect">
            <a:avLst/>
          </a:prstGeom>
          <a:noFill/>
        </p:spPr>
        <p:txBody>
          <a:bodyPr wrap="square" rtlCol="0" anchor="ctr" anchorCtr="0">
            <a:spAutoFit/>
          </a:bodyPr>
          <a:p>
            <a:r>
              <a:rPr lang="zh-CN" altLang="en-US" sz="1600" spc="150" dirty="0">
                <a:latin typeface="微软雅黑" panose="020B0503020204020204" charset="-122"/>
                <a:ea typeface="微软雅黑" panose="020B0503020204020204" charset="-122"/>
              </a:rPr>
              <a:t>一是生产经营单位必须具备安全生产条件；</a:t>
            </a:r>
            <a:endParaRPr lang="zh-CN" altLang="en-US" sz="16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285" y="3822700"/>
            <a:ext cx="5085080" cy="829945"/>
          </a:xfrm>
          <a:prstGeom prst="rect">
            <a:avLst/>
          </a:prstGeom>
          <a:noFill/>
        </p:spPr>
        <p:txBody>
          <a:bodyPr wrap="square" rtlCol="0" anchor="ctr" anchorCtr="0">
            <a:spAutoFit/>
          </a:bodyPr>
          <a:p>
            <a:r>
              <a:rPr lang="zh-CN" altLang="en-US" sz="1600" spc="150" dirty="0">
                <a:latin typeface="微软雅黑" panose="020B0503020204020204" charset="-122"/>
                <a:ea typeface="微软雅黑" panose="020B0503020204020204" charset="-122"/>
              </a:rPr>
              <a:t>二是衡量是否具备安全生产条件的标尺为法律、行政法规和国家标准或者行业标准，除此以外其他的根据不足为凭，更不能自定条件，降低要求；</a:t>
            </a:r>
            <a:endParaRPr lang="zh-CN" altLang="en-US" sz="16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2080" y="5340985"/>
            <a:ext cx="4929505" cy="583565"/>
          </a:xfrm>
          <a:prstGeom prst="rect">
            <a:avLst/>
          </a:prstGeom>
          <a:noFill/>
        </p:spPr>
        <p:txBody>
          <a:bodyPr wrap="square" rtlCol="0" anchor="ctr" anchorCtr="0">
            <a:spAutoFit/>
          </a:bodyPr>
          <a:p>
            <a:r>
              <a:rPr lang="zh-CN" altLang="en-US" sz="1600" spc="150">
                <a:latin typeface="微软雅黑" panose="020B0503020204020204" charset="-122"/>
                <a:ea typeface="微软雅黑" panose="020B0503020204020204" charset="-122"/>
              </a:rPr>
              <a:t>三是不具备安全生产条件的，不得从事生产经营活动。</a:t>
            </a:r>
            <a:endParaRPr lang="zh-CN" altLang="en-US" sz="1600" spc="150">
              <a:latin typeface="微软雅黑" panose="020B0503020204020204" charset="-122"/>
              <a:ea typeface="微软雅黑" panose="020B0503020204020204" charset="-122"/>
            </a:endParaRPr>
          </a:p>
        </p:txBody>
      </p:sp>
      <p:sp>
        <p:nvSpPr>
          <p:cNvPr id="22" name="TextBox 5"/>
          <p:cNvSpPr txBox="1"/>
          <p:nvPr>
            <p:custDataLst>
              <p:tags r:id="rId19"/>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生产经营单位的安全生产责任的内容</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23" name="文本框 22"/>
          <p:cNvSpPr txBox="1"/>
          <p:nvPr>
            <p:custDataLst>
              <p:tags r:id="rId20"/>
            </p:custDataLst>
          </p:nvPr>
        </p:nvSpPr>
        <p:spPr>
          <a:xfrm>
            <a:off x="457200" y="1135690"/>
            <a:ext cx="11277600" cy="337185"/>
          </a:xfrm>
          <a:prstGeom prst="rect">
            <a:avLst/>
          </a:prstGeom>
          <a:noFill/>
        </p:spPr>
        <p:txBody>
          <a:bodyPr wrap="square" rtlCol="0">
            <a:spAutoFit/>
          </a:bodyPr>
          <a:p>
            <a:pPr algn="r" defTabSz="457200"/>
            <a:r>
              <a:rPr kumimoji="1" lang="zh-CN" altLang="en-US" sz="1600" spc="300" dirty="0">
                <a:solidFill>
                  <a:srgbClr val="222222"/>
                </a:solidFill>
                <a:latin typeface="微软雅黑" panose="020B0503020204020204" charset="-122"/>
                <a:ea typeface="微软雅黑" panose="020B0503020204020204" charset="-122"/>
              </a:rPr>
              <a:t>在第一项规定中，主要有三点是明确的也是必须坚持的：</a:t>
            </a:r>
            <a:endParaRPr kumimoji="1" lang="zh-CN" altLang="en-US" sz="1600" spc="300" dirty="0">
              <a:solidFill>
                <a:srgbClr val="222222"/>
              </a:solidFill>
              <a:latin typeface="微软雅黑" panose="020B0503020204020204" charset="-122"/>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4" y="127307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4" y="1286638"/>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a:spLocks noChangeAspect="1"/>
          </p:cNvSpPr>
          <p:nvPr>
            <p:custDataLst>
              <p:tags r:id="rId5"/>
            </p:custDataLst>
          </p:nvPr>
        </p:nvSpPr>
        <p:spPr>
          <a:xfrm flipH="1">
            <a:off x="2049650" y="2478447"/>
            <a:ext cx="1728000" cy="299991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6"/>
            </p:custDataLst>
          </p:nvPr>
        </p:nvSpPr>
        <p:spPr>
          <a:xfrm flipH="1">
            <a:off x="3246113" y="371868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1519437" y="303618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8"/>
            </p:custDataLst>
          </p:nvPr>
        </p:nvSpPr>
        <p:spPr>
          <a:xfrm>
            <a:off x="2598964" y="3808586"/>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9"/>
            </p:custDataLst>
          </p:nvPr>
        </p:nvSpPr>
        <p:spPr>
          <a:xfrm>
            <a:off x="3565244" y="4586324"/>
            <a:ext cx="670450"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5395595" y="2291715"/>
            <a:ext cx="518858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 name="直线连接符 5"/>
          <p:cNvCxnSpPr/>
          <p:nvPr>
            <p:custDataLst>
              <p:tags r:id="rId11"/>
            </p:custDataLst>
          </p:nvPr>
        </p:nvCxnSpPr>
        <p:spPr>
          <a:xfrm>
            <a:off x="5395292" y="2291811"/>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sp>
        <p:nvSpPr>
          <p:cNvPr id="27" name="矩形 26"/>
          <p:cNvSpPr/>
          <p:nvPr>
            <p:custDataLst>
              <p:tags r:id="rId12"/>
            </p:custDataLst>
          </p:nvPr>
        </p:nvSpPr>
        <p:spPr>
          <a:xfrm>
            <a:off x="5913755" y="3708400"/>
            <a:ext cx="522414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0" name="直线连接符 29"/>
          <p:cNvCxnSpPr/>
          <p:nvPr>
            <p:custDataLst>
              <p:tags r:id="rId13"/>
            </p:custDataLst>
          </p:nvPr>
        </p:nvCxnSpPr>
        <p:spPr>
          <a:xfrm>
            <a:off x="5913917" y="3708496"/>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sp>
        <p:nvSpPr>
          <p:cNvPr id="32" name="矩形 31"/>
          <p:cNvSpPr/>
          <p:nvPr>
            <p:custDataLst>
              <p:tags r:id="rId14"/>
            </p:custDataLst>
          </p:nvPr>
        </p:nvSpPr>
        <p:spPr>
          <a:xfrm>
            <a:off x="6432550" y="5103495"/>
            <a:ext cx="5188585" cy="1058545"/>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35" name="直线连接符 34"/>
          <p:cNvCxnSpPr/>
          <p:nvPr>
            <p:custDataLst>
              <p:tags r:id="rId15"/>
            </p:custDataLst>
          </p:nvPr>
        </p:nvCxnSpPr>
        <p:spPr>
          <a:xfrm>
            <a:off x="6432543" y="5103591"/>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sp>
        <p:nvSpPr>
          <p:cNvPr id="40" name="文本框 39"/>
          <p:cNvSpPr txBox="1"/>
          <p:nvPr>
            <p:custDataLst>
              <p:tags r:id="rId16"/>
            </p:custDataLst>
          </p:nvPr>
        </p:nvSpPr>
        <p:spPr>
          <a:xfrm>
            <a:off x="5494020" y="2406015"/>
            <a:ext cx="5085080" cy="829945"/>
          </a:xfrm>
          <a:prstGeom prst="rect">
            <a:avLst/>
          </a:prstGeom>
          <a:noFill/>
        </p:spPr>
        <p:txBody>
          <a:bodyPr wrap="square" rtlCol="0" anchor="ctr" anchorCtr="0">
            <a:spAutoFit/>
          </a:bodyPr>
          <a:p>
            <a:r>
              <a:rPr lang="zh-CN" altLang="en-US" sz="1600" spc="150" dirty="0">
                <a:latin typeface="微软雅黑" panose="020B0503020204020204" charset="-122"/>
                <a:ea typeface="微软雅黑" panose="020B0503020204020204" charset="-122"/>
              </a:rPr>
              <a:t>①安全生产单位要有必需的安全生产的资金投入，这是法定的义务，是强制性的规定，安全生产投入的直接目的是创造应具备的安全生产条件。</a:t>
            </a:r>
            <a:endParaRPr lang="zh-CN" altLang="en-US" sz="1600" spc="150" dirty="0">
              <a:latin typeface="微软雅黑" panose="020B0503020204020204" charset="-122"/>
              <a:ea typeface="微软雅黑" panose="020B0503020204020204" charset="-122"/>
            </a:endParaRPr>
          </a:p>
        </p:txBody>
      </p:sp>
      <p:sp>
        <p:nvSpPr>
          <p:cNvPr id="41" name="文本框 40"/>
          <p:cNvSpPr txBox="1"/>
          <p:nvPr>
            <p:custDataLst>
              <p:tags r:id="rId17"/>
            </p:custDataLst>
          </p:nvPr>
        </p:nvSpPr>
        <p:spPr>
          <a:xfrm>
            <a:off x="5963285" y="3822700"/>
            <a:ext cx="5085080" cy="829945"/>
          </a:xfrm>
          <a:prstGeom prst="rect">
            <a:avLst/>
          </a:prstGeom>
          <a:noFill/>
        </p:spPr>
        <p:txBody>
          <a:bodyPr wrap="square" rtlCol="0" anchor="ctr" anchorCtr="0">
            <a:spAutoFit/>
          </a:bodyPr>
          <a:p>
            <a:r>
              <a:rPr lang="zh-CN" altLang="en-US" sz="1600" spc="150" dirty="0">
                <a:latin typeface="微软雅黑" panose="020B0503020204020204" charset="-122"/>
                <a:ea typeface="微软雅黑" panose="020B0503020204020204" charset="-122"/>
              </a:rPr>
              <a:t>②安全生产的资金投入由法定的机构或者人员予以保证，就是由本法所指的决策机构、主要负责人或者个人经营的投资人予以保证。</a:t>
            </a:r>
            <a:endParaRPr lang="zh-CN" altLang="en-US" sz="1600" spc="150" dirty="0">
              <a:latin typeface="微软雅黑" panose="020B0503020204020204" charset="-122"/>
              <a:ea typeface="微软雅黑" panose="020B0503020204020204" charset="-122"/>
            </a:endParaRPr>
          </a:p>
        </p:txBody>
      </p:sp>
      <p:sp>
        <p:nvSpPr>
          <p:cNvPr id="42" name="文本框 41"/>
          <p:cNvSpPr txBox="1"/>
          <p:nvPr>
            <p:custDataLst>
              <p:tags r:id="rId18"/>
            </p:custDataLst>
          </p:nvPr>
        </p:nvSpPr>
        <p:spPr>
          <a:xfrm>
            <a:off x="6482080" y="5217795"/>
            <a:ext cx="4929505" cy="829945"/>
          </a:xfrm>
          <a:prstGeom prst="rect">
            <a:avLst/>
          </a:prstGeom>
          <a:noFill/>
        </p:spPr>
        <p:txBody>
          <a:bodyPr wrap="square" rtlCol="0" anchor="ctr" anchorCtr="0">
            <a:spAutoFit/>
          </a:bodyPr>
          <a:p>
            <a:r>
              <a:rPr lang="zh-CN" altLang="en-US" sz="1600" spc="150">
                <a:latin typeface="微软雅黑" panose="020B0503020204020204" charset="-122"/>
                <a:ea typeface="微软雅黑" panose="020B0503020204020204" charset="-122"/>
              </a:rPr>
              <a:t>③对安全生产投入不足导致的后果，由生产经营单位的决策机构、主要负责人或者个人经营的投资人承担责任。</a:t>
            </a:r>
            <a:endParaRPr lang="zh-CN" altLang="en-US" sz="1600" spc="150">
              <a:latin typeface="微软雅黑" panose="020B0503020204020204" charset="-122"/>
              <a:ea typeface="微软雅黑" panose="020B0503020204020204" charset="-122"/>
            </a:endParaRPr>
          </a:p>
        </p:txBody>
      </p:sp>
      <p:sp>
        <p:nvSpPr>
          <p:cNvPr id="22" name="TextBox 5"/>
          <p:cNvSpPr txBox="1"/>
          <p:nvPr>
            <p:custDataLst>
              <p:tags r:id="rId19"/>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生产经营单位的安全生产责任的内容</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23" name="文本框 22"/>
          <p:cNvSpPr txBox="1"/>
          <p:nvPr>
            <p:custDataLst>
              <p:tags r:id="rId20"/>
            </p:custDataLst>
          </p:nvPr>
        </p:nvSpPr>
        <p:spPr>
          <a:xfrm>
            <a:off x="457200" y="1135690"/>
            <a:ext cx="11277600" cy="337185"/>
          </a:xfrm>
          <a:prstGeom prst="rect">
            <a:avLst/>
          </a:prstGeom>
          <a:noFill/>
        </p:spPr>
        <p:txBody>
          <a:bodyPr wrap="square" rtlCol="0">
            <a:spAutoFit/>
          </a:bodyPr>
          <a:p>
            <a:pPr algn="r" defTabSz="457200"/>
            <a:r>
              <a:rPr kumimoji="1" lang="zh-CN" altLang="en-US" sz="1600" spc="300" dirty="0">
                <a:solidFill>
                  <a:srgbClr val="222222"/>
                </a:solidFill>
                <a:latin typeface="微软雅黑" panose="020B0503020204020204" charset="-122"/>
                <a:ea typeface="微软雅黑" panose="020B0503020204020204" charset="-122"/>
              </a:rPr>
              <a:t>这第二项规定表明：</a:t>
            </a:r>
            <a:endParaRPr kumimoji="1" lang="zh-CN" altLang="en-US" sz="1600" spc="300" dirty="0">
              <a:solidFill>
                <a:srgbClr val="222222"/>
              </a:solidFill>
              <a:latin typeface="微软雅黑" panose="020B0503020204020204" charset="-122"/>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a:off x="5146204" y="2151852"/>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452023" y="274126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200" b="1">
                  <a:latin typeface="微软雅黑" panose="020B0503020204020204" charset="-122"/>
                  <a:ea typeface="微软雅黑" panose="020B0503020204020204" charset="-122"/>
                  <a:sym typeface="Arial" panose="020B0604020202020204" pitchFamily="34" charset="0"/>
                </a:rPr>
                <a:t>2</a:t>
              </a:r>
              <a:endParaRPr lang="en-US" altLang="zh-CN" sz="3200" b="1">
                <a:latin typeface="微软雅黑" panose="020B0503020204020204" charset="-122"/>
                <a:ea typeface="微软雅黑" panose="020B0503020204020204" charset="-122"/>
                <a:sym typeface="Arial" panose="020B0604020202020204" pitchFamily="34" charset="0"/>
              </a:endParaRPr>
            </a:p>
          </p:txBody>
        </p:sp>
      </p:grpSp>
      <p:grpSp>
        <p:nvGrpSpPr>
          <p:cNvPr id="27" name="组合 26"/>
          <p:cNvGrpSpPr/>
          <p:nvPr>
            <p:custDataLst>
              <p:tags r:id="rId7"/>
            </p:custDataLst>
          </p:nvPr>
        </p:nvGrpSpPr>
        <p:grpSpPr>
          <a:xfrm>
            <a:off x="4346091" y="3565159"/>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600">
                  <a:latin typeface="方正大黑简体" panose="03000509000000000000" charset="-122"/>
                  <a:ea typeface="方正大黑简体" panose="03000509000000000000" charset="-122"/>
                  <a:sym typeface="Arial" panose="020B0604020202020204" pitchFamily="34" charset="0"/>
                </a:rPr>
                <a:t>1</a:t>
              </a:r>
              <a:endParaRPr lang="en-US" altLang="zh-CN" sz="3600">
                <a:latin typeface="方正大黑简体" panose="03000509000000000000" charset="-122"/>
                <a:ea typeface="方正大黑简体" panose="03000509000000000000" charset="-122"/>
                <a:sym typeface="Arial" panose="020B0604020202020204" pitchFamily="34" charset="0"/>
              </a:endParaRPr>
            </a:p>
          </p:txBody>
        </p:sp>
      </p:grpSp>
      <p:grpSp>
        <p:nvGrpSpPr>
          <p:cNvPr id="28" name="组合 27"/>
          <p:cNvGrpSpPr/>
          <p:nvPr>
            <p:custDataLst>
              <p:tags r:id="rId10"/>
            </p:custDataLst>
          </p:nvPr>
        </p:nvGrpSpPr>
        <p:grpSpPr>
          <a:xfrm>
            <a:off x="6017838" y="4195782"/>
            <a:ext cx="2080409" cy="208040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2" name="文本框 21"/>
          <p:cNvSpPr txBox="1"/>
          <p:nvPr>
            <p:custDataLst>
              <p:tags r:id="rId13"/>
            </p:custDataLst>
          </p:nvPr>
        </p:nvSpPr>
        <p:spPr>
          <a:xfrm>
            <a:off x="1563370" y="759460"/>
            <a:ext cx="9065260" cy="977265"/>
          </a:xfrm>
          <a:prstGeom prst="rect">
            <a:avLst/>
          </a:prstGeom>
          <a:noFill/>
          <a:effectLst/>
        </p:spPr>
        <p:txBody>
          <a:bodyPr wrap="square" rtlCol="0" anchor="t">
            <a:spAutoFit/>
          </a:bodyPr>
          <a:lstStyle/>
          <a:p>
            <a:pPr algn="ctr">
              <a:lnSpc>
                <a:spcPct val="120000"/>
              </a:lnSpc>
            </a:pPr>
            <a:r>
              <a:rPr lang="zh-CN" altLang="en-US" sz="2400" dirty="0">
                <a:latin typeface="方正大黑简体" panose="03000509000000000000" charset="-122"/>
                <a:ea typeface="方正大黑简体" panose="03000509000000000000" charset="-122"/>
                <a:sym typeface="+mn-ea"/>
              </a:rPr>
              <a:t>《安全生产法》对安全管理机构的设置和人员配备做出了强制性的规定，具体分为两种情况：</a:t>
            </a:r>
            <a:endParaRPr lang="zh-CN" altLang="en-US" sz="2400" dirty="0">
              <a:latin typeface="方正大黑简体" panose="03000509000000000000" charset="-122"/>
              <a:ea typeface="方正大黑简体" panose="03000509000000000000" charset="-122"/>
              <a:sym typeface="+mn-ea"/>
            </a:endParaRPr>
          </a:p>
        </p:txBody>
      </p:sp>
      <p:sp>
        <p:nvSpPr>
          <p:cNvPr id="23" name="文本框 22"/>
          <p:cNvSpPr txBox="1"/>
          <p:nvPr>
            <p:custDataLst>
              <p:tags r:id="rId14"/>
            </p:custDataLst>
          </p:nvPr>
        </p:nvSpPr>
        <p:spPr>
          <a:xfrm>
            <a:off x="971955" y="2943225"/>
            <a:ext cx="3168000" cy="2306955"/>
          </a:xfrm>
          <a:prstGeom prst="rect">
            <a:avLst/>
          </a:prstGeom>
          <a:noFill/>
        </p:spPr>
        <p:txBody>
          <a:bodyPr wrap="square" lIns="91440" tIns="45720" rIns="91440" bIns="4572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50000"/>
              </a:lnSpc>
            </a:pPr>
            <a:r>
              <a:rPr sz="16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一是，矿山、金属冶炼、建筑施工、道路运输单位和危险物品的生产、经营、储存单位，应当设置安全生产管理机构或者配备专职安全生产管理人员。</a:t>
            </a:r>
            <a:endParaRPr sz="16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15"/>
            </p:custDataLst>
          </p:nvPr>
        </p:nvSpPr>
        <p:spPr>
          <a:xfrm>
            <a:off x="8272609" y="2464438"/>
            <a:ext cx="3168000" cy="3046095"/>
          </a:xfrm>
          <a:prstGeom prst="rect">
            <a:avLst/>
          </a:prstGeom>
          <a:noFill/>
        </p:spPr>
        <p:txBody>
          <a:bodyPr wrap="square" lIns="91440" tIns="45720" rIns="91440" bIns="45720" anchor="t" anchorCtr="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50000"/>
              </a:lnSpc>
            </a:pPr>
            <a:r>
              <a:rPr sz="16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二是，上述所规定的以外的其他生产经营单位，从业人员超过一百人的，应当设置安全生产管理机构或者配备专职安全生产管理人员；从业人员在一百人以下的，应当配备专职或者兼职的安全生产管理人员。</a:t>
            </a:r>
            <a:endParaRPr sz="16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827405"/>
            <a:ext cx="1017905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生产经营单位的主要负责人对本单位安全生产工作负有下列职责：</a:t>
            </a:r>
            <a:endParaRPr kumimoji="0" lang="zh-CN" altLang="en-US" sz="24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0000"/>
              </a:solidFill>
              <a:effectLst/>
              <a:uLnTx/>
              <a:uFillTx/>
              <a:latin typeface="Calibri" panose="020F0502020204030204"/>
              <a:ea typeface="微软雅黑" panose="020B0503020204020204" charset="-122"/>
              <a:cs typeface="+mn-ea"/>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sp>
        <p:nvSpPr>
          <p:cNvPr id="3" name="文本框 2"/>
          <p:cNvSpPr txBox="1"/>
          <p:nvPr>
            <p:custDataLst>
              <p:tags r:id="rId15"/>
            </p:custDataLst>
          </p:nvPr>
        </p:nvSpPr>
        <p:spPr>
          <a:xfrm>
            <a:off x="2087880" y="2678430"/>
            <a:ext cx="258572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（1）建立、健全本单位安全生产责任制；</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2" name="文本框 21"/>
          <p:cNvSpPr txBox="1"/>
          <p:nvPr>
            <p:custDataLst>
              <p:tags r:id="rId16"/>
            </p:custDataLst>
          </p:nvPr>
        </p:nvSpPr>
        <p:spPr>
          <a:xfrm>
            <a:off x="5334000" y="2540000"/>
            <a:ext cx="2585720" cy="92202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（2）组织制定本单位安全生产规章制度和操作规程；</a:t>
            </a:r>
            <a:endPar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3" name="文本框 22"/>
          <p:cNvSpPr txBox="1"/>
          <p:nvPr>
            <p:custDataLst>
              <p:tags r:id="rId17"/>
            </p:custDataLst>
          </p:nvPr>
        </p:nvSpPr>
        <p:spPr>
          <a:xfrm>
            <a:off x="8550910" y="2540635"/>
            <a:ext cx="2585720" cy="92202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（3）组织制定并实施本单位安全生产教育和培训计划；</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4" name="文本框 23"/>
          <p:cNvSpPr txBox="1"/>
          <p:nvPr>
            <p:custDataLst>
              <p:tags r:id="rId18"/>
            </p:custDataLst>
          </p:nvPr>
        </p:nvSpPr>
        <p:spPr>
          <a:xfrm>
            <a:off x="7988935" y="3693795"/>
            <a:ext cx="2585720" cy="92202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（6）组织制定并实施本单位的生产安全事故应急救援预案；</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5" name="文本框 24"/>
          <p:cNvSpPr txBox="1"/>
          <p:nvPr>
            <p:custDataLst>
              <p:tags r:id="rId19"/>
            </p:custDataLst>
          </p:nvPr>
        </p:nvSpPr>
        <p:spPr>
          <a:xfrm>
            <a:off x="4803140" y="3740150"/>
            <a:ext cx="2585720" cy="82994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（5）督促、检查本单位的安全生产工作，及时消除生产安全事故隐患；</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6" name="文本框 25"/>
          <p:cNvSpPr txBox="1"/>
          <p:nvPr>
            <p:custDataLst>
              <p:tags r:id="rId20"/>
            </p:custDataLst>
          </p:nvPr>
        </p:nvSpPr>
        <p:spPr>
          <a:xfrm>
            <a:off x="1583055" y="3839845"/>
            <a:ext cx="258572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（4）保证本单位安全生产投入的有效实施；</a:t>
            </a:r>
            <a:endPar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2" name="文本框 31"/>
          <p:cNvSpPr txBox="1"/>
          <p:nvPr>
            <p:custDataLst>
              <p:tags r:id="rId22"/>
            </p:custDataLst>
          </p:nvPr>
        </p:nvSpPr>
        <p:spPr>
          <a:xfrm>
            <a:off x="1019810" y="4986020"/>
            <a:ext cx="258572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（7）及时、如实报告生产安全事故。</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827405"/>
            <a:ext cx="10563860" cy="46037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生产经营单位的安全生产管理机构以及安全生产管理人员履行下列职责：</a:t>
            </a:r>
            <a:endParaRPr kumimoji="0" lang="zh-CN" altLang="en-US" sz="24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F0000"/>
              </a:solidFill>
              <a:effectLst/>
              <a:uLnTx/>
              <a:uFillTx/>
              <a:latin typeface="Calibri" panose="020F0502020204030204"/>
              <a:ea typeface="微软雅黑" panose="020B0503020204020204" charset="-122"/>
              <a:cs typeface="+mn-ea"/>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sp>
        <p:nvSpPr>
          <p:cNvPr id="3" name="文本框 2"/>
          <p:cNvSpPr txBox="1"/>
          <p:nvPr>
            <p:custDataLst>
              <p:tags r:id="rId15"/>
            </p:custDataLst>
          </p:nvPr>
        </p:nvSpPr>
        <p:spPr>
          <a:xfrm>
            <a:off x="2087880" y="2462848"/>
            <a:ext cx="2585720" cy="107632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（1）组织或者参与拟订本单位安全生产规章制度、操作规程和生产安全事故应急救援预案；</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2" name="文本框 21"/>
          <p:cNvSpPr txBox="1"/>
          <p:nvPr>
            <p:custDataLst>
              <p:tags r:id="rId16"/>
            </p:custDataLst>
          </p:nvPr>
        </p:nvSpPr>
        <p:spPr>
          <a:xfrm>
            <a:off x="5334000" y="2462848"/>
            <a:ext cx="2585720" cy="107632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（2）组织或者参与本单位安全生产教育和培训，如实记录安全生产教育和培训情况；</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3" name="文本框 22"/>
          <p:cNvSpPr txBox="1"/>
          <p:nvPr>
            <p:custDataLst>
              <p:tags r:id="rId17"/>
            </p:custDataLst>
          </p:nvPr>
        </p:nvSpPr>
        <p:spPr>
          <a:xfrm>
            <a:off x="8322945" y="2540635"/>
            <a:ext cx="2937510" cy="951230"/>
          </a:xfrm>
          <a:prstGeom prst="rect">
            <a:avLst/>
          </a:prstGeom>
          <a:noFill/>
        </p:spPr>
        <p:txBody>
          <a:bodyPr wrap="square" rtlCol="0">
            <a:no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（3）</a:t>
            </a: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组织开展危险源辨识和评估，督促落实本单位重大危险源的安全管理措施</a:t>
            </a: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4" name="文本框 23"/>
          <p:cNvSpPr txBox="1"/>
          <p:nvPr>
            <p:custDataLst>
              <p:tags r:id="rId18"/>
            </p:custDataLst>
          </p:nvPr>
        </p:nvSpPr>
        <p:spPr>
          <a:xfrm>
            <a:off x="7988935" y="3693795"/>
            <a:ext cx="2585720" cy="92202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（6）制止和纠正违章指挥、强令冒险作业、违反操作规程的行为；</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5" name="文本框 24"/>
          <p:cNvSpPr txBox="1"/>
          <p:nvPr>
            <p:custDataLst>
              <p:tags r:id="rId19"/>
            </p:custDataLst>
          </p:nvPr>
        </p:nvSpPr>
        <p:spPr>
          <a:xfrm>
            <a:off x="4625975" y="3616325"/>
            <a:ext cx="2874010" cy="1076325"/>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（5）检查本单位的安全生产状况，及时排查生产安全事故隐患，提出改进安全生产管理的建议；</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6" name="文本框 25"/>
          <p:cNvSpPr txBox="1"/>
          <p:nvPr>
            <p:custDataLst>
              <p:tags r:id="rId20"/>
            </p:custDataLst>
          </p:nvPr>
        </p:nvSpPr>
        <p:spPr>
          <a:xfrm>
            <a:off x="1583055" y="3839845"/>
            <a:ext cx="258572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（4）组织或者参与本单位应急救援演练；</a:t>
            </a:r>
            <a:endParaRPr kumimoji="0" lang="zh-CN" altLang="en-US"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2" name="文本框 31"/>
          <p:cNvSpPr txBox="1"/>
          <p:nvPr>
            <p:custDataLst>
              <p:tags r:id="rId22"/>
            </p:custDataLst>
          </p:nvPr>
        </p:nvSpPr>
        <p:spPr>
          <a:xfrm>
            <a:off x="1019810" y="4986020"/>
            <a:ext cx="258572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（7）督促落实本单位安全生产整改措施。</a:t>
            </a:r>
            <a:endParaRPr kumimoji="0" lang="en-US" altLang="zh-CN" sz="18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83470" y="528417"/>
            <a:ext cx="11297851" cy="619088"/>
          </a:xfrm>
          <a:prstGeom prst="rect">
            <a:avLst/>
          </a:prstGeom>
          <a:noFill/>
        </p:spPr>
        <p:txBody>
          <a:bodyPr wrap="square" rtlCol="0" anchor="ctr" anchorCtr="0">
            <a:normAutofit/>
          </a:bodyPr>
          <a:lstStyle/>
          <a:p>
            <a:pPr>
              <a:lnSpc>
                <a:spcPct val="120000"/>
              </a:lnSpc>
            </a:pPr>
            <a:r>
              <a:rPr lang="zh-CN" altLang="en-US" sz="2800" b="1" spc="300" dirty="0">
                <a:latin typeface="微软雅黑" panose="020B0503020204020204" charset="-122"/>
                <a:ea typeface="微软雅黑" panose="020B0503020204020204" charset="-122"/>
              </a:rPr>
              <a:t>从业人员的安全生产权利</a:t>
            </a:r>
            <a:endParaRPr lang="zh-CN" altLang="en-US" sz="2800" b="1" spc="300" dirty="0">
              <a:latin typeface="微软雅黑" panose="020B0503020204020204" charset="-122"/>
              <a:ea typeface="微软雅黑" panose="020B0503020204020204" charset="-122"/>
            </a:endParaRPr>
          </a:p>
        </p:txBody>
      </p:sp>
      <p:sp>
        <p:nvSpPr>
          <p:cNvPr id="3" name="文本框 2"/>
          <p:cNvSpPr txBox="1"/>
          <p:nvPr>
            <p:custDataLst>
              <p:tags r:id="rId2"/>
            </p:custDataLst>
          </p:nvPr>
        </p:nvSpPr>
        <p:spPr>
          <a:xfrm>
            <a:off x="483470" y="1118120"/>
            <a:ext cx="7014609" cy="386080"/>
          </a:xfrm>
          <a:prstGeom prst="rect">
            <a:avLst/>
          </a:prstGeom>
          <a:noFill/>
        </p:spPr>
        <p:txBody>
          <a:bodyPr wrap="square" rtlCol="0" anchor="ctr" anchorCtr="0">
            <a:spAutoFit/>
          </a:bodyPr>
          <a:lstStyle/>
          <a:p>
            <a:pPr>
              <a:lnSpc>
                <a:spcPct val="120000"/>
              </a:lnSpc>
            </a:pPr>
            <a:r>
              <a:rPr kumimoji="1" lang="en-US" altLang="zh-CN" sz="1600" spc="150" dirty="0">
                <a:latin typeface="微软雅黑" panose="020B0503020204020204" charset="-122"/>
                <a:ea typeface="微软雅黑" panose="020B0503020204020204" charset="-122"/>
              </a:rPr>
              <a:t>根据《安全生产法》的规定，从业人员享有以下安全生产的权利：</a:t>
            </a:r>
            <a:endParaRPr kumimoji="1" lang="en-US" altLang="zh-CN" sz="1600" spc="150" dirty="0">
              <a:latin typeface="微软雅黑" panose="020B0503020204020204" charset="-122"/>
              <a:ea typeface="微软雅黑" panose="020B0503020204020204" charset="-122"/>
            </a:endParaRPr>
          </a:p>
        </p:txBody>
      </p:sp>
      <p:sp>
        <p:nvSpPr>
          <p:cNvPr id="98" name="文本框 97"/>
          <p:cNvSpPr txBox="1"/>
          <p:nvPr>
            <p:custDataLst>
              <p:tags r:id="rId3"/>
            </p:custDataLst>
          </p:nvPr>
        </p:nvSpPr>
        <p:spPr>
          <a:xfrm>
            <a:off x="1308265" y="5016575"/>
            <a:ext cx="4500000" cy="1061720"/>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charset="-122"/>
                <a:ea typeface="微软雅黑" panose="020B0503020204020204" charset="-122"/>
              </a:rPr>
              <a:t>因生产安全事故受到损害的从业人员，除依法享有工伤保险外，依照有关民事法律尚有获得赔偿的权利的，有权向本单位提出赔偿要求。</a:t>
            </a:r>
            <a:endParaRPr lang="zh-CN" altLang="en-US" spc="150" dirty="0">
              <a:latin typeface="微软雅黑" panose="020B0503020204020204" charset="-122"/>
              <a:ea typeface="微软雅黑" panose="020B0503020204020204" charset="-122"/>
            </a:endParaRPr>
          </a:p>
        </p:txBody>
      </p:sp>
      <p:sp>
        <p:nvSpPr>
          <p:cNvPr id="96" name="文本框 95"/>
          <p:cNvSpPr txBox="1"/>
          <p:nvPr>
            <p:custDataLst>
              <p:tags r:id="rId4"/>
            </p:custDataLst>
          </p:nvPr>
        </p:nvSpPr>
        <p:spPr>
          <a:xfrm>
            <a:off x="1308264" y="3571678"/>
            <a:ext cx="4500000" cy="1061720"/>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charset="-122"/>
                <a:ea typeface="微软雅黑" panose="020B0503020204020204" charset="-122"/>
              </a:rPr>
              <a:t>从业人员发现直接危及人身安全的紧急情况时，有权停止作业或者在采取可能的应急措施后撤离作业场所。</a:t>
            </a:r>
            <a:endParaRPr lang="zh-CN" altLang="en-US" spc="150" dirty="0">
              <a:latin typeface="微软雅黑" panose="020B0503020204020204" charset="-122"/>
              <a:ea typeface="微软雅黑" panose="020B0503020204020204" charset="-122"/>
            </a:endParaRPr>
          </a:p>
        </p:txBody>
      </p:sp>
      <p:sp>
        <p:nvSpPr>
          <p:cNvPr id="94" name="文本框 93"/>
          <p:cNvSpPr txBox="1"/>
          <p:nvPr>
            <p:custDataLst>
              <p:tags r:id="rId5"/>
            </p:custDataLst>
          </p:nvPr>
        </p:nvSpPr>
        <p:spPr>
          <a:xfrm>
            <a:off x="1308265" y="2126781"/>
            <a:ext cx="4500000" cy="1061720"/>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pc="150" dirty="0">
                <a:latin typeface="微软雅黑" panose="020B0503020204020204" charset="-122"/>
                <a:ea typeface="微软雅黑" panose="020B0503020204020204" charset="-122"/>
              </a:rPr>
              <a:t>生产经营单位的从业人员有权了解其作业场所和工作岗位存在的危险因素、防范措施及事故应急措施，有权对本单位的安全生产工作提出建议。</a:t>
            </a:r>
            <a:endParaRPr lang="zh-CN" altLang="en-US" spc="150" dirty="0">
              <a:latin typeface="微软雅黑" panose="020B0503020204020204" charset="-122"/>
              <a:ea typeface="微软雅黑" panose="020B0503020204020204" charset="-122"/>
            </a:endParaRPr>
          </a:p>
        </p:txBody>
      </p:sp>
      <p:sp>
        <p:nvSpPr>
          <p:cNvPr id="82" name="Oval 5"/>
          <p:cNvSpPr>
            <a:spLocks noChangeArrowheads="1"/>
          </p:cNvSpPr>
          <p:nvPr>
            <p:custDataLst>
              <p:tags r:id="rId6"/>
            </p:custDataLst>
          </p:nvPr>
        </p:nvSpPr>
        <p:spPr bwMode="auto">
          <a:xfrm>
            <a:off x="7680844" y="2895445"/>
            <a:ext cx="2402667" cy="2397715"/>
          </a:xfrm>
          <a:prstGeom prst="ellipse">
            <a:avLst/>
          </a:prstGeom>
          <a:noFill/>
          <a:ln w="12700">
            <a:solidFill>
              <a:srgbClr val="FFFFFF">
                <a:lumMod val="85000"/>
              </a:srgbClr>
            </a:solidFill>
          </a:ln>
        </p:spPr>
        <p:txBody>
          <a:bodyPr vert="horz" wrap="square" lIns="91440" tIns="45720" rIns="91440" bIns="45720" numCol="1" anchor="ctr" anchorCtr="0" compatLnSpc="1"/>
          <a:lstStyle/>
          <a:p>
            <a:pPr algn="ctr"/>
            <a:endParaRPr lang="en-US" b="1" dirty="0">
              <a:latin typeface="微软雅黑" panose="020B0503020204020204" charset="-122"/>
              <a:ea typeface="微软雅黑" panose="020B0503020204020204" charset="-122"/>
            </a:endParaRPr>
          </a:p>
        </p:txBody>
      </p:sp>
      <p:sp>
        <p:nvSpPr>
          <p:cNvPr id="83" name="Oval 6"/>
          <p:cNvSpPr>
            <a:spLocks noChangeArrowheads="1"/>
          </p:cNvSpPr>
          <p:nvPr>
            <p:custDataLst>
              <p:tags r:id="rId7"/>
            </p:custDataLst>
          </p:nvPr>
        </p:nvSpPr>
        <p:spPr bwMode="auto">
          <a:xfrm>
            <a:off x="9621193" y="4207159"/>
            <a:ext cx="1495850" cy="1492880"/>
          </a:xfrm>
          <a:prstGeom prst="ellipse">
            <a:avLst/>
          </a:prstGeom>
          <a:solidFill>
            <a:srgbClr val="FFFFFF"/>
          </a:solidFill>
          <a:ln w="25400">
            <a:solidFill>
              <a:srgbClr val="009587"/>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4" name="Oval 7"/>
          <p:cNvSpPr>
            <a:spLocks noChangeArrowheads="1"/>
          </p:cNvSpPr>
          <p:nvPr>
            <p:custDataLst>
              <p:tags r:id="rId8"/>
            </p:custDataLst>
          </p:nvPr>
        </p:nvSpPr>
        <p:spPr bwMode="auto">
          <a:xfrm>
            <a:off x="6631473" y="4207159"/>
            <a:ext cx="1496840" cy="1492880"/>
          </a:xfrm>
          <a:prstGeom prst="ellipse">
            <a:avLst/>
          </a:prstGeom>
          <a:solidFill>
            <a:srgbClr val="FFFFFF"/>
          </a:solidFill>
          <a:ln w="25400">
            <a:solidFill>
              <a:srgbClr val="8BC34A"/>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5" name="Oval 8"/>
          <p:cNvSpPr>
            <a:spLocks noChangeArrowheads="1"/>
          </p:cNvSpPr>
          <p:nvPr>
            <p:custDataLst>
              <p:tags r:id="rId9"/>
            </p:custDataLst>
          </p:nvPr>
        </p:nvSpPr>
        <p:spPr bwMode="auto">
          <a:xfrm>
            <a:off x="8124353" y="1621348"/>
            <a:ext cx="1495850" cy="1492880"/>
          </a:xfrm>
          <a:prstGeom prst="ellipse">
            <a:avLst/>
          </a:prstGeom>
          <a:solidFill>
            <a:srgbClr val="FFFFFF"/>
          </a:solidFill>
          <a:ln w="25400">
            <a:solidFill>
              <a:srgbClr val="2196F3"/>
            </a:solidFill>
          </a:ln>
        </p:spPr>
        <p:txBody>
          <a:bodyPr vert="horz" wrap="square" lIns="0" tIns="360000" rIns="0" bIns="0" numCol="1" anchor="ctr" anchorCtr="0" compatLnSpc="1"/>
          <a:lstStyle/>
          <a:p>
            <a:pPr algn="ctr">
              <a:lnSpc>
                <a:spcPct val="120000"/>
              </a:lnSpc>
              <a:spcBef>
                <a:spcPts val="600"/>
              </a:spcBef>
            </a:pPr>
            <a:endParaRPr lang="en-US" sz="1000" dirty="0">
              <a:solidFill>
                <a:srgbClr val="222222">
                  <a:alpha val="70000"/>
                </a:srgbClr>
              </a:solidFill>
              <a:latin typeface="微软雅黑" panose="020B0503020204020204" charset="-122"/>
              <a:ea typeface="微软雅黑" panose="020B0503020204020204" charset="-122"/>
            </a:endParaRPr>
          </a:p>
        </p:txBody>
      </p:sp>
      <p:sp>
        <p:nvSpPr>
          <p:cNvPr id="86" name="Freeform 145"/>
          <p:cNvSpPr>
            <a:spLocks noEditPoints="1"/>
          </p:cNvSpPr>
          <p:nvPr>
            <p:custDataLst>
              <p:tags r:id="rId10"/>
            </p:custDataLst>
          </p:nvPr>
        </p:nvSpPr>
        <p:spPr bwMode="auto">
          <a:xfrm>
            <a:off x="7880818" y="5551542"/>
            <a:ext cx="1930449" cy="346491"/>
          </a:xfrm>
          <a:custGeom>
            <a:avLst/>
            <a:gdLst>
              <a:gd name="T0" fmla="*/ 11 w 1950"/>
              <a:gd name="T1" fmla="*/ 56 h 350"/>
              <a:gd name="T2" fmla="*/ 51 w 1950"/>
              <a:gd name="T3" fmla="*/ 24 h 350"/>
              <a:gd name="T4" fmla="*/ 1789 w 1950"/>
              <a:gd name="T5" fmla="*/ 36 h 350"/>
              <a:gd name="T6" fmla="*/ 1835 w 1950"/>
              <a:gd name="T7" fmla="*/ 150 h 350"/>
              <a:gd name="T8" fmla="*/ 1793 w 1950"/>
              <a:gd name="T9" fmla="*/ 115 h 350"/>
              <a:gd name="T10" fmla="*/ 1828 w 1950"/>
              <a:gd name="T11" fmla="*/ 98 h 350"/>
              <a:gd name="T12" fmla="*/ 1742 w 1950"/>
              <a:gd name="T13" fmla="*/ 194 h 350"/>
              <a:gd name="T14" fmla="*/ 1702 w 1950"/>
              <a:gd name="T15" fmla="*/ 157 h 350"/>
              <a:gd name="T16" fmla="*/ 1739 w 1950"/>
              <a:gd name="T17" fmla="*/ 142 h 350"/>
              <a:gd name="T18" fmla="*/ 1654 w 1950"/>
              <a:gd name="T19" fmla="*/ 230 h 350"/>
              <a:gd name="T20" fmla="*/ 1610 w 1950"/>
              <a:gd name="T21" fmla="*/ 194 h 350"/>
              <a:gd name="T22" fmla="*/ 1646 w 1950"/>
              <a:gd name="T23" fmla="*/ 180 h 350"/>
              <a:gd name="T24" fmla="*/ 1564 w 1950"/>
              <a:gd name="T25" fmla="*/ 262 h 350"/>
              <a:gd name="T26" fmla="*/ 1516 w 1950"/>
              <a:gd name="T27" fmla="*/ 225 h 350"/>
              <a:gd name="T28" fmla="*/ 1552 w 1950"/>
              <a:gd name="T29" fmla="*/ 214 h 350"/>
              <a:gd name="T30" fmla="*/ 1469 w 1950"/>
              <a:gd name="T31" fmla="*/ 290 h 350"/>
              <a:gd name="T32" fmla="*/ 1422 w 1950"/>
              <a:gd name="T33" fmla="*/ 250 h 350"/>
              <a:gd name="T34" fmla="*/ 1460 w 1950"/>
              <a:gd name="T35" fmla="*/ 241 h 350"/>
              <a:gd name="T36" fmla="*/ 1369 w 1950"/>
              <a:gd name="T37" fmla="*/ 313 h 350"/>
              <a:gd name="T38" fmla="*/ 1327 w 1950"/>
              <a:gd name="T39" fmla="*/ 270 h 350"/>
              <a:gd name="T40" fmla="*/ 1363 w 1950"/>
              <a:gd name="T41" fmla="*/ 264 h 350"/>
              <a:gd name="T42" fmla="*/ 1275 w 1950"/>
              <a:gd name="T43" fmla="*/ 329 h 350"/>
              <a:gd name="T44" fmla="*/ 1238 w 1950"/>
              <a:gd name="T45" fmla="*/ 334 h 350"/>
              <a:gd name="T46" fmla="*/ 1264 w 1950"/>
              <a:gd name="T47" fmla="*/ 281 h 350"/>
              <a:gd name="T48" fmla="*/ 1181 w 1950"/>
              <a:gd name="T49" fmla="*/ 341 h 350"/>
              <a:gd name="T50" fmla="*/ 1140 w 1950"/>
              <a:gd name="T51" fmla="*/ 344 h 350"/>
              <a:gd name="T52" fmla="*/ 1165 w 1950"/>
              <a:gd name="T53" fmla="*/ 293 h 350"/>
              <a:gd name="T54" fmla="*/ 1085 w 1950"/>
              <a:gd name="T55" fmla="*/ 348 h 350"/>
              <a:gd name="T56" fmla="*/ 1045 w 1950"/>
              <a:gd name="T57" fmla="*/ 349 h 350"/>
              <a:gd name="T58" fmla="*/ 1065 w 1950"/>
              <a:gd name="T59" fmla="*/ 299 h 350"/>
              <a:gd name="T60" fmla="*/ 987 w 1950"/>
              <a:gd name="T61" fmla="*/ 350 h 350"/>
              <a:gd name="T62" fmla="*/ 941 w 1950"/>
              <a:gd name="T63" fmla="*/ 349 h 350"/>
              <a:gd name="T64" fmla="*/ 976 w 1950"/>
              <a:gd name="T65" fmla="*/ 300 h 350"/>
              <a:gd name="T66" fmla="*/ 875 w 1950"/>
              <a:gd name="T67" fmla="*/ 345 h 350"/>
              <a:gd name="T68" fmla="*/ 846 w 1950"/>
              <a:gd name="T69" fmla="*/ 293 h 350"/>
              <a:gd name="T70" fmla="*/ 890 w 1950"/>
              <a:gd name="T71" fmla="*/ 296 h 350"/>
              <a:gd name="T72" fmla="*/ 763 w 1950"/>
              <a:gd name="T73" fmla="*/ 333 h 350"/>
              <a:gd name="T74" fmla="*/ 761 w 1950"/>
              <a:gd name="T75" fmla="*/ 284 h 350"/>
              <a:gd name="T76" fmla="*/ 700 w 1950"/>
              <a:gd name="T77" fmla="*/ 274 h 350"/>
              <a:gd name="T78" fmla="*/ 653 w 1950"/>
              <a:gd name="T79" fmla="*/ 316 h 350"/>
              <a:gd name="T80" fmla="*/ 678 w 1950"/>
              <a:gd name="T81" fmla="*/ 270 h 350"/>
              <a:gd name="T82" fmla="*/ 588 w 1950"/>
              <a:gd name="T83" fmla="*/ 301 h 350"/>
              <a:gd name="T84" fmla="*/ 545 w 1950"/>
              <a:gd name="T85" fmla="*/ 291 h 350"/>
              <a:gd name="T86" fmla="*/ 595 w 1950"/>
              <a:gd name="T87" fmla="*/ 253 h 350"/>
              <a:gd name="T88" fmla="*/ 480 w 1950"/>
              <a:gd name="T89" fmla="*/ 273 h 350"/>
              <a:gd name="T90" fmla="*/ 471 w 1950"/>
              <a:gd name="T91" fmla="*/ 219 h 350"/>
              <a:gd name="T92" fmla="*/ 510 w 1950"/>
              <a:gd name="T93" fmla="*/ 231 h 350"/>
              <a:gd name="T94" fmla="*/ 374 w 1950"/>
              <a:gd name="T95" fmla="*/ 237 h 350"/>
              <a:gd name="T96" fmla="*/ 391 w 1950"/>
              <a:gd name="T97" fmla="*/ 191 h 350"/>
              <a:gd name="T98" fmla="*/ 308 w 1950"/>
              <a:gd name="T99" fmla="*/ 212 h 350"/>
              <a:gd name="T100" fmla="*/ 270 w 1950"/>
              <a:gd name="T101" fmla="*/ 196 h 350"/>
              <a:gd name="T102" fmla="*/ 305 w 1950"/>
              <a:gd name="T103" fmla="*/ 157 h 350"/>
              <a:gd name="T104" fmla="*/ 214 w 1950"/>
              <a:gd name="T105" fmla="*/ 170 h 350"/>
              <a:gd name="T106" fmla="*/ 173 w 1950"/>
              <a:gd name="T107" fmla="*/ 150 h 350"/>
              <a:gd name="T108" fmla="*/ 224 w 1950"/>
              <a:gd name="T109" fmla="*/ 120 h 350"/>
              <a:gd name="T110" fmla="*/ 114 w 1950"/>
              <a:gd name="T111" fmla="*/ 118 h 350"/>
              <a:gd name="T112" fmla="*/ 110 w 1950"/>
              <a:gd name="T113" fmla="*/ 59 h 350"/>
              <a:gd name="T114" fmla="*/ 149 w 1950"/>
              <a:gd name="T115" fmla="*/ 8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0" h="350">
                <a:moveTo>
                  <a:pt x="68" y="34"/>
                </a:moveTo>
                <a:lnTo>
                  <a:pt x="42" y="76"/>
                </a:lnTo>
                <a:lnTo>
                  <a:pt x="39" y="74"/>
                </a:lnTo>
                <a:lnTo>
                  <a:pt x="35" y="72"/>
                </a:lnTo>
                <a:lnTo>
                  <a:pt x="31" y="70"/>
                </a:lnTo>
                <a:lnTo>
                  <a:pt x="28" y="67"/>
                </a:lnTo>
                <a:lnTo>
                  <a:pt x="25" y="65"/>
                </a:lnTo>
                <a:lnTo>
                  <a:pt x="21" y="63"/>
                </a:lnTo>
                <a:lnTo>
                  <a:pt x="18" y="61"/>
                </a:lnTo>
                <a:lnTo>
                  <a:pt x="14" y="58"/>
                </a:lnTo>
                <a:lnTo>
                  <a:pt x="11" y="56"/>
                </a:lnTo>
                <a:lnTo>
                  <a:pt x="7" y="54"/>
                </a:lnTo>
                <a:lnTo>
                  <a:pt x="3" y="52"/>
                </a:lnTo>
                <a:lnTo>
                  <a:pt x="0" y="50"/>
                </a:lnTo>
                <a:lnTo>
                  <a:pt x="27" y="8"/>
                </a:lnTo>
                <a:lnTo>
                  <a:pt x="30" y="11"/>
                </a:lnTo>
                <a:lnTo>
                  <a:pt x="34" y="13"/>
                </a:lnTo>
                <a:lnTo>
                  <a:pt x="37" y="15"/>
                </a:lnTo>
                <a:lnTo>
                  <a:pt x="41" y="17"/>
                </a:lnTo>
                <a:lnTo>
                  <a:pt x="44" y="19"/>
                </a:lnTo>
                <a:lnTo>
                  <a:pt x="48" y="22"/>
                </a:lnTo>
                <a:lnTo>
                  <a:pt x="51" y="24"/>
                </a:lnTo>
                <a:lnTo>
                  <a:pt x="55" y="26"/>
                </a:lnTo>
                <a:lnTo>
                  <a:pt x="58" y="28"/>
                </a:lnTo>
                <a:lnTo>
                  <a:pt x="61" y="30"/>
                </a:lnTo>
                <a:lnTo>
                  <a:pt x="65" y="32"/>
                </a:lnTo>
                <a:lnTo>
                  <a:pt x="68" y="34"/>
                </a:lnTo>
                <a:lnTo>
                  <a:pt x="68" y="34"/>
                </a:lnTo>
                <a:close/>
                <a:moveTo>
                  <a:pt x="1945" y="61"/>
                </a:moveTo>
                <a:lnTo>
                  <a:pt x="1950" y="171"/>
                </a:lnTo>
                <a:lnTo>
                  <a:pt x="1886" y="207"/>
                </a:lnTo>
                <a:lnTo>
                  <a:pt x="1880" y="98"/>
                </a:lnTo>
                <a:lnTo>
                  <a:pt x="1789" y="36"/>
                </a:lnTo>
                <a:lnTo>
                  <a:pt x="1853" y="0"/>
                </a:lnTo>
                <a:lnTo>
                  <a:pt x="1945" y="61"/>
                </a:lnTo>
                <a:lnTo>
                  <a:pt x="1945" y="61"/>
                </a:lnTo>
                <a:close/>
                <a:moveTo>
                  <a:pt x="1830" y="97"/>
                </a:moveTo>
                <a:lnTo>
                  <a:pt x="1853" y="140"/>
                </a:lnTo>
                <a:lnTo>
                  <a:pt x="1851" y="142"/>
                </a:lnTo>
                <a:lnTo>
                  <a:pt x="1848" y="143"/>
                </a:lnTo>
                <a:lnTo>
                  <a:pt x="1845" y="144"/>
                </a:lnTo>
                <a:lnTo>
                  <a:pt x="1842" y="146"/>
                </a:lnTo>
                <a:lnTo>
                  <a:pt x="1838" y="148"/>
                </a:lnTo>
                <a:lnTo>
                  <a:pt x="1835" y="150"/>
                </a:lnTo>
                <a:lnTo>
                  <a:pt x="1832" y="151"/>
                </a:lnTo>
                <a:lnTo>
                  <a:pt x="1828" y="153"/>
                </a:lnTo>
                <a:lnTo>
                  <a:pt x="1825" y="155"/>
                </a:lnTo>
                <a:lnTo>
                  <a:pt x="1822" y="156"/>
                </a:lnTo>
                <a:lnTo>
                  <a:pt x="1818" y="158"/>
                </a:lnTo>
                <a:lnTo>
                  <a:pt x="1815" y="160"/>
                </a:lnTo>
                <a:lnTo>
                  <a:pt x="1812" y="161"/>
                </a:lnTo>
                <a:lnTo>
                  <a:pt x="1809" y="163"/>
                </a:lnTo>
                <a:lnTo>
                  <a:pt x="1787" y="119"/>
                </a:lnTo>
                <a:lnTo>
                  <a:pt x="1790" y="117"/>
                </a:lnTo>
                <a:lnTo>
                  <a:pt x="1793" y="115"/>
                </a:lnTo>
                <a:lnTo>
                  <a:pt x="1797" y="114"/>
                </a:lnTo>
                <a:lnTo>
                  <a:pt x="1800" y="113"/>
                </a:lnTo>
                <a:lnTo>
                  <a:pt x="1803" y="111"/>
                </a:lnTo>
                <a:lnTo>
                  <a:pt x="1806" y="109"/>
                </a:lnTo>
                <a:lnTo>
                  <a:pt x="1810" y="108"/>
                </a:lnTo>
                <a:lnTo>
                  <a:pt x="1813" y="106"/>
                </a:lnTo>
                <a:lnTo>
                  <a:pt x="1816" y="104"/>
                </a:lnTo>
                <a:lnTo>
                  <a:pt x="1819" y="103"/>
                </a:lnTo>
                <a:lnTo>
                  <a:pt x="1822" y="101"/>
                </a:lnTo>
                <a:lnTo>
                  <a:pt x="1825" y="99"/>
                </a:lnTo>
                <a:lnTo>
                  <a:pt x="1828" y="98"/>
                </a:lnTo>
                <a:lnTo>
                  <a:pt x="1830" y="97"/>
                </a:lnTo>
                <a:lnTo>
                  <a:pt x="1830" y="97"/>
                </a:lnTo>
                <a:close/>
                <a:moveTo>
                  <a:pt x="1743" y="140"/>
                </a:moveTo>
                <a:lnTo>
                  <a:pt x="1764" y="184"/>
                </a:lnTo>
                <a:lnTo>
                  <a:pt x="1762" y="185"/>
                </a:lnTo>
                <a:lnTo>
                  <a:pt x="1759" y="186"/>
                </a:lnTo>
                <a:lnTo>
                  <a:pt x="1755" y="188"/>
                </a:lnTo>
                <a:lnTo>
                  <a:pt x="1752" y="189"/>
                </a:lnTo>
                <a:lnTo>
                  <a:pt x="1748" y="191"/>
                </a:lnTo>
                <a:lnTo>
                  <a:pt x="1746" y="193"/>
                </a:lnTo>
                <a:lnTo>
                  <a:pt x="1742" y="194"/>
                </a:lnTo>
                <a:lnTo>
                  <a:pt x="1739" y="196"/>
                </a:lnTo>
                <a:lnTo>
                  <a:pt x="1735" y="197"/>
                </a:lnTo>
                <a:lnTo>
                  <a:pt x="1732" y="199"/>
                </a:lnTo>
                <a:lnTo>
                  <a:pt x="1728" y="200"/>
                </a:lnTo>
                <a:lnTo>
                  <a:pt x="1725" y="201"/>
                </a:lnTo>
                <a:lnTo>
                  <a:pt x="1722" y="203"/>
                </a:lnTo>
                <a:lnTo>
                  <a:pt x="1718" y="204"/>
                </a:lnTo>
                <a:lnTo>
                  <a:pt x="1718" y="204"/>
                </a:lnTo>
                <a:lnTo>
                  <a:pt x="1699" y="159"/>
                </a:lnTo>
                <a:lnTo>
                  <a:pt x="1699" y="159"/>
                </a:lnTo>
                <a:lnTo>
                  <a:pt x="1702" y="157"/>
                </a:lnTo>
                <a:lnTo>
                  <a:pt x="1706" y="156"/>
                </a:lnTo>
                <a:lnTo>
                  <a:pt x="1709" y="155"/>
                </a:lnTo>
                <a:lnTo>
                  <a:pt x="1712" y="153"/>
                </a:lnTo>
                <a:lnTo>
                  <a:pt x="1715" y="152"/>
                </a:lnTo>
                <a:lnTo>
                  <a:pt x="1719" y="150"/>
                </a:lnTo>
                <a:lnTo>
                  <a:pt x="1722" y="149"/>
                </a:lnTo>
                <a:lnTo>
                  <a:pt x="1725" y="147"/>
                </a:lnTo>
                <a:lnTo>
                  <a:pt x="1729" y="146"/>
                </a:lnTo>
                <a:lnTo>
                  <a:pt x="1732" y="144"/>
                </a:lnTo>
                <a:lnTo>
                  <a:pt x="1735" y="143"/>
                </a:lnTo>
                <a:lnTo>
                  <a:pt x="1739" y="142"/>
                </a:lnTo>
                <a:lnTo>
                  <a:pt x="1742" y="140"/>
                </a:lnTo>
                <a:lnTo>
                  <a:pt x="1743" y="140"/>
                </a:lnTo>
                <a:lnTo>
                  <a:pt x="1743" y="140"/>
                </a:lnTo>
                <a:close/>
                <a:moveTo>
                  <a:pt x="1654" y="177"/>
                </a:moveTo>
                <a:lnTo>
                  <a:pt x="1672" y="223"/>
                </a:lnTo>
                <a:lnTo>
                  <a:pt x="1671" y="224"/>
                </a:lnTo>
                <a:lnTo>
                  <a:pt x="1667" y="225"/>
                </a:lnTo>
                <a:lnTo>
                  <a:pt x="1664" y="226"/>
                </a:lnTo>
                <a:lnTo>
                  <a:pt x="1661" y="228"/>
                </a:lnTo>
                <a:lnTo>
                  <a:pt x="1657" y="229"/>
                </a:lnTo>
                <a:lnTo>
                  <a:pt x="1654" y="230"/>
                </a:lnTo>
                <a:lnTo>
                  <a:pt x="1650" y="232"/>
                </a:lnTo>
                <a:lnTo>
                  <a:pt x="1647" y="232"/>
                </a:lnTo>
                <a:lnTo>
                  <a:pt x="1644" y="234"/>
                </a:lnTo>
                <a:lnTo>
                  <a:pt x="1640" y="235"/>
                </a:lnTo>
                <a:lnTo>
                  <a:pt x="1637" y="236"/>
                </a:lnTo>
                <a:lnTo>
                  <a:pt x="1633" y="238"/>
                </a:lnTo>
                <a:lnTo>
                  <a:pt x="1630" y="239"/>
                </a:lnTo>
                <a:lnTo>
                  <a:pt x="1626" y="240"/>
                </a:lnTo>
                <a:lnTo>
                  <a:pt x="1625" y="241"/>
                </a:lnTo>
                <a:lnTo>
                  <a:pt x="1609" y="195"/>
                </a:lnTo>
                <a:lnTo>
                  <a:pt x="1610" y="194"/>
                </a:lnTo>
                <a:lnTo>
                  <a:pt x="1613" y="193"/>
                </a:lnTo>
                <a:lnTo>
                  <a:pt x="1616" y="192"/>
                </a:lnTo>
                <a:lnTo>
                  <a:pt x="1619" y="190"/>
                </a:lnTo>
                <a:lnTo>
                  <a:pt x="1623" y="189"/>
                </a:lnTo>
                <a:lnTo>
                  <a:pt x="1626" y="188"/>
                </a:lnTo>
                <a:lnTo>
                  <a:pt x="1629" y="187"/>
                </a:lnTo>
                <a:lnTo>
                  <a:pt x="1633" y="185"/>
                </a:lnTo>
                <a:lnTo>
                  <a:pt x="1636" y="184"/>
                </a:lnTo>
                <a:lnTo>
                  <a:pt x="1640" y="183"/>
                </a:lnTo>
                <a:lnTo>
                  <a:pt x="1643" y="182"/>
                </a:lnTo>
                <a:lnTo>
                  <a:pt x="1646" y="180"/>
                </a:lnTo>
                <a:lnTo>
                  <a:pt x="1649" y="179"/>
                </a:lnTo>
                <a:lnTo>
                  <a:pt x="1653" y="178"/>
                </a:lnTo>
                <a:lnTo>
                  <a:pt x="1654" y="177"/>
                </a:lnTo>
                <a:lnTo>
                  <a:pt x="1654" y="177"/>
                </a:lnTo>
                <a:close/>
                <a:moveTo>
                  <a:pt x="1562" y="210"/>
                </a:moveTo>
                <a:lnTo>
                  <a:pt x="1578" y="257"/>
                </a:lnTo>
                <a:lnTo>
                  <a:pt x="1578" y="257"/>
                </a:lnTo>
                <a:lnTo>
                  <a:pt x="1574" y="258"/>
                </a:lnTo>
                <a:lnTo>
                  <a:pt x="1571" y="260"/>
                </a:lnTo>
                <a:lnTo>
                  <a:pt x="1567" y="261"/>
                </a:lnTo>
                <a:lnTo>
                  <a:pt x="1564" y="262"/>
                </a:lnTo>
                <a:lnTo>
                  <a:pt x="1560" y="263"/>
                </a:lnTo>
                <a:lnTo>
                  <a:pt x="1557" y="264"/>
                </a:lnTo>
                <a:lnTo>
                  <a:pt x="1553" y="265"/>
                </a:lnTo>
                <a:lnTo>
                  <a:pt x="1550" y="266"/>
                </a:lnTo>
                <a:lnTo>
                  <a:pt x="1547" y="267"/>
                </a:lnTo>
                <a:lnTo>
                  <a:pt x="1543" y="268"/>
                </a:lnTo>
                <a:lnTo>
                  <a:pt x="1539" y="269"/>
                </a:lnTo>
                <a:lnTo>
                  <a:pt x="1536" y="270"/>
                </a:lnTo>
                <a:lnTo>
                  <a:pt x="1532" y="271"/>
                </a:lnTo>
                <a:lnTo>
                  <a:pt x="1530" y="272"/>
                </a:lnTo>
                <a:lnTo>
                  <a:pt x="1516" y="225"/>
                </a:lnTo>
                <a:lnTo>
                  <a:pt x="1518" y="225"/>
                </a:lnTo>
                <a:lnTo>
                  <a:pt x="1521" y="223"/>
                </a:lnTo>
                <a:lnTo>
                  <a:pt x="1525" y="222"/>
                </a:lnTo>
                <a:lnTo>
                  <a:pt x="1528" y="221"/>
                </a:lnTo>
                <a:lnTo>
                  <a:pt x="1532" y="220"/>
                </a:lnTo>
                <a:lnTo>
                  <a:pt x="1535" y="219"/>
                </a:lnTo>
                <a:lnTo>
                  <a:pt x="1539" y="218"/>
                </a:lnTo>
                <a:lnTo>
                  <a:pt x="1542" y="217"/>
                </a:lnTo>
                <a:lnTo>
                  <a:pt x="1545" y="216"/>
                </a:lnTo>
                <a:lnTo>
                  <a:pt x="1548" y="215"/>
                </a:lnTo>
                <a:lnTo>
                  <a:pt x="1552" y="214"/>
                </a:lnTo>
                <a:lnTo>
                  <a:pt x="1555" y="213"/>
                </a:lnTo>
                <a:lnTo>
                  <a:pt x="1559" y="211"/>
                </a:lnTo>
                <a:lnTo>
                  <a:pt x="1562" y="210"/>
                </a:lnTo>
                <a:lnTo>
                  <a:pt x="1562" y="210"/>
                </a:lnTo>
                <a:lnTo>
                  <a:pt x="1562" y="210"/>
                </a:lnTo>
                <a:close/>
                <a:moveTo>
                  <a:pt x="1470" y="238"/>
                </a:moveTo>
                <a:lnTo>
                  <a:pt x="1482" y="286"/>
                </a:lnTo>
                <a:lnTo>
                  <a:pt x="1480" y="287"/>
                </a:lnTo>
                <a:lnTo>
                  <a:pt x="1476" y="288"/>
                </a:lnTo>
                <a:lnTo>
                  <a:pt x="1472" y="289"/>
                </a:lnTo>
                <a:lnTo>
                  <a:pt x="1469" y="290"/>
                </a:lnTo>
                <a:lnTo>
                  <a:pt x="1465" y="291"/>
                </a:lnTo>
                <a:lnTo>
                  <a:pt x="1462" y="291"/>
                </a:lnTo>
                <a:lnTo>
                  <a:pt x="1458" y="292"/>
                </a:lnTo>
                <a:lnTo>
                  <a:pt x="1454" y="293"/>
                </a:lnTo>
                <a:lnTo>
                  <a:pt x="1451" y="294"/>
                </a:lnTo>
                <a:lnTo>
                  <a:pt x="1448" y="295"/>
                </a:lnTo>
                <a:lnTo>
                  <a:pt x="1444" y="296"/>
                </a:lnTo>
                <a:lnTo>
                  <a:pt x="1441" y="296"/>
                </a:lnTo>
                <a:lnTo>
                  <a:pt x="1437" y="297"/>
                </a:lnTo>
                <a:lnTo>
                  <a:pt x="1434" y="298"/>
                </a:lnTo>
                <a:lnTo>
                  <a:pt x="1422" y="250"/>
                </a:lnTo>
                <a:lnTo>
                  <a:pt x="1425" y="250"/>
                </a:lnTo>
                <a:lnTo>
                  <a:pt x="1429" y="249"/>
                </a:lnTo>
                <a:lnTo>
                  <a:pt x="1432" y="248"/>
                </a:lnTo>
                <a:lnTo>
                  <a:pt x="1436" y="247"/>
                </a:lnTo>
                <a:lnTo>
                  <a:pt x="1439" y="246"/>
                </a:lnTo>
                <a:lnTo>
                  <a:pt x="1443" y="245"/>
                </a:lnTo>
                <a:lnTo>
                  <a:pt x="1446" y="244"/>
                </a:lnTo>
                <a:lnTo>
                  <a:pt x="1449" y="244"/>
                </a:lnTo>
                <a:lnTo>
                  <a:pt x="1453" y="243"/>
                </a:lnTo>
                <a:lnTo>
                  <a:pt x="1456" y="242"/>
                </a:lnTo>
                <a:lnTo>
                  <a:pt x="1460" y="241"/>
                </a:lnTo>
                <a:lnTo>
                  <a:pt x="1463" y="240"/>
                </a:lnTo>
                <a:lnTo>
                  <a:pt x="1467" y="239"/>
                </a:lnTo>
                <a:lnTo>
                  <a:pt x="1470" y="238"/>
                </a:lnTo>
                <a:lnTo>
                  <a:pt x="1470" y="238"/>
                </a:lnTo>
                <a:close/>
                <a:moveTo>
                  <a:pt x="1375" y="261"/>
                </a:moveTo>
                <a:lnTo>
                  <a:pt x="1385" y="309"/>
                </a:lnTo>
                <a:lnTo>
                  <a:pt x="1383" y="310"/>
                </a:lnTo>
                <a:lnTo>
                  <a:pt x="1380" y="310"/>
                </a:lnTo>
                <a:lnTo>
                  <a:pt x="1376" y="311"/>
                </a:lnTo>
                <a:lnTo>
                  <a:pt x="1373" y="312"/>
                </a:lnTo>
                <a:lnTo>
                  <a:pt x="1369" y="313"/>
                </a:lnTo>
                <a:lnTo>
                  <a:pt x="1365" y="313"/>
                </a:lnTo>
                <a:lnTo>
                  <a:pt x="1362" y="314"/>
                </a:lnTo>
                <a:lnTo>
                  <a:pt x="1358" y="315"/>
                </a:lnTo>
                <a:lnTo>
                  <a:pt x="1354" y="316"/>
                </a:lnTo>
                <a:lnTo>
                  <a:pt x="1351" y="316"/>
                </a:lnTo>
                <a:lnTo>
                  <a:pt x="1348" y="317"/>
                </a:lnTo>
                <a:lnTo>
                  <a:pt x="1344" y="318"/>
                </a:lnTo>
                <a:lnTo>
                  <a:pt x="1340" y="318"/>
                </a:lnTo>
                <a:lnTo>
                  <a:pt x="1337" y="319"/>
                </a:lnTo>
                <a:lnTo>
                  <a:pt x="1336" y="319"/>
                </a:lnTo>
                <a:lnTo>
                  <a:pt x="1327" y="270"/>
                </a:lnTo>
                <a:lnTo>
                  <a:pt x="1328" y="270"/>
                </a:lnTo>
                <a:lnTo>
                  <a:pt x="1331" y="270"/>
                </a:lnTo>
                <a:lnTo>
                  <a:pt x="1335" y="269"/>
                </a:lnTo>
                <a:lnTo>
                  <a:pt x="1338" y="268"/>
                </a:lnTo>
                <a:lnTo>
                  <a:pt x="1342" y="268"/>
                </a:lnTo>
                <a:lnTo>
                  <a:pt x="1345" y="267"/>
                </a:lnTo>
                <a:lnTo>
                  <a:pt x="1349" y="266"/>
                </a:lnTo>
                <a:lnTo>
                  <a:pt x="1352" y="266"/>
                </a:lnTo>
                <a:lnTo>
                  <a:pt x="1355" y="265"/>
                </a:lnTo>
                <a:lnTo>
                  <a:pt x="1359" y="264"/>
                </a:lnTo>
                <a:lnTo>
                  <a:pt x="1363" y="264"/>
                </a:lnTo>
                <a:lnTo>
                  <a:pt x="1366" y="263"/>
                </a:lnTo>
                <a:lnTo>
                  <a:pt x="1370" y="262"/>
                </a:lnTo>
                <a:lnTo>
                  <a:pt x="1373" y="262"/>
                </a:lnTo>
                <a:lnTo>
                  <a:pt x="1375" y="261"/>
                </a:lnTo>
                <a:lnTo>
                  <a:pt x="1375" y="261"/>
                </a:lnTo>
                <a:close/>
                <a:moveTo>
                  <a:pt x="1280" y="279"/>
                </a:moveTo>
                <a:lnTo>
                  <a:pt x="1287" y="327"/>
                </a:lnTo>
                <a:lnTo>
                  <a:pt x="1286" y="327"/>
                </a:lnTo>
                <a:lnTo>
                  <a:pt x="1283" y="328"/>
                </a:lnTo>
                <a:lnTo>
                  <a:pt x="1279" y="329"/>
                </a:lnTo>
                <a:lnTo>
                  <a:pt x="1275" y="329"/>
                </a:lnTo>
                <a:lnTo>
                  <a:pt x="1272" y="330"/>
                </a:lnTo>
                <a:lnTo>
                  <a:pt x="1268" y="330"/>
                </a:lnTo>
                <a:lnTo>
                  <a:pt x="1264" y="331"/>
                </a:lnTo>
                <a:lnTo>
                  <a:pt x="1260" y="331"/>
                </a:lnTo>
                <a:lnTo>
                  <a:pt x="1257" y="332"/>
                </a:lnTo>
                <a:lnTo>
                  <a:pt x="1253" y="332"/>
                </a:lnTo>
                <a:lnTo>
                  <a:pt x="1250" y="333"/>
                </a:lnTo>
                <a:lnTo>
                  <a:pt x="1246" y="333"/>
                </a:lnTo>
                <a:lnTo>
                  <a:pt x="1243" y="334"/>
                </a:lnTo>
                <a:lnTo>
                  <a:pt x="1239" y="334"/>
                </a:lnTo>
                <a:lnTo>
                  <a:pt x="1238" y="334"/>
                </a:lnTo>
                <a:lnTo>
                  <a:pt x="1232" y="286"/>
                </a:lnTo>
                <a:lnTo>
                  <a:pt x="1232" y="286"/>
                </a:lnTo>
                <a:lnTo>
                  <a:pt x="1236" y="285"/>
                </a:lnTo>
                <a:lnTo>
                  <a:pt x="1240" y="285"/>
                </a:lnTo>
                <a:lnTo>
                  <a:pt x="1243" y="284"/>
                </a:lnTo>
                <a:lnTo>
                  <a:pt x="1247" y="284"/>
                </a:lnTo>
                <a:lnTo>
                  <a:pt x="1250" y="283"/>
                </a:lnTo>
                <a:lnTo>
                  <a:pt x="1253" y="283"/>
                </a:lnTo>
                <a:lnTo>
                  <a:pt x="1257" y="282"/>
                </a:lnTo>
                <a:lnTo>
                  <a:pt x="1261" y="282"/>
                </a:lnTo>
                <a:lnTo>
                  <a:pt x="1264" y="281"/>
                </a:lnTo>
                <a:lnTo>
                  <a:pt x="1268" y="281"/>
                </a:lnTo>
                <a:lnTo>
                  <a:pt x="1271" y="280"/>
                </a:lnTo>
                <a:lnTo>
                  <a:pt x="1275" y="280"/>
                </a:lnTo>
                <a:lnTo>
                  <a:pt x="1279" y="279"/>
                </a:lnTo>
                <a:lnTo>
                  <a:pt x="1280" y="279"/>
                </a:lnTo>
                <a:lnTo>
                  <a:pt x="1280" y="279"/>
                </a:lnTo>
                <a:close/>
                <a:moveTo>
                  <a:pt x="1184" y="291"/>
                </a:moveTo>
                <a:lnTo>
                  <a:pt x="1188" y="340"/>
                </a:lnTo>
                <a:lnTo>
                  <a:pt x="1188" y="340"/>
                </a:lnTo>
                <a:lnTo>
                  <a:pt x="1184" y="341"/>
                </a:lnTo>
                <a:lnTo>
                  <a:pt x="1181" y="341"/>
                </a:lnTo>
                <a:lnTo>
                  <a:pt x="1177" y="341"/>
                </a:lnTo>
                <a:lnTo>
                  <a:pt x="1173" y="342"/>
                </a:lnTo>
                <a:lnTo>
                  <a:pt x="1169" y="342"/>
                </a:lnTo>
                <a:lnTo>
                  <a:pt x="1166" y="342"/>
                </a:lnTo>
                <a:lnTo>
                  <a:pt x="1162" y="343"/>
                </a:lnTo>
                <a:lnTo>
                  <a:pt x="1158" y="343"/>
                </a:lnTo>
                <a:lnTo>
                  <a:pt x="1155" y="343"/>
                </a:lnTo>
                <a:lnTo>
                  <a:pt x="1151" y="344"/>
                </a:lnTo>
                <a:lnTo>
                  <a:pt x="1148" y="344"/>
                </a:lnTo>
                <a:lnTo>
                  <a:pt x="1144" y="344"/>
                </a:lnTo>
                <a:lnTo>
                  <a:pt x="1140" y="344"/>
                </a:lnTo>
                <a:lnTo>
                  <a:pt x="1139" y="345"/>
                </a:lnTo>
                <a:lnTo>
                  <a:pt x="1135" y="295"/>
                </a:lnTo>
                <a:lnTo>
                  <a:pt x="1136" y="295"/>
                </a:lnTo>
                <a:lnTo>
                  <a:pt x="1140" y="295"/>
                </a:lnTo>
                <a:lnTo>
                  <a:pt x="1144" y="295"/>
                </a:lnTo>
                <a:lnTo>
                  <a:pt x="1147" y="294"/>
                </a:lnTo>
                <a:lnTo>
                  <a:pt x="1151" y="294"/>
                </a:lnTo>
                <a:lnTo>
                  <a:pt x="1154" y="294"/>
                </a:lnTo>
                <a:lnTo>
                  <a:pt x="1158" y="293"/>
                </a:lnTo>
                <a:lnTo>
                  <a:pt x="1161" y="293"/>
                </a:lnTo>
                <a:lnTo>
                  <a:pt x="1165" y="293"/>
                </a:lnTo>
                <a:lnTo>
                  <a:pt x="1169" y="292"/>
                </a:lnTo>
                <a:lnTo>
                  <a:pt x="1172" y="292"/>
                </a:lnTo>
                <a:lnTo>
                  <a:pt x="1176" y="292"/>
                </a:lnTo>
                <a:lnTo>
                  <a:pt x="1179" y="291"/>
                </a:lnTo>
                <a:lnTo>
                  <a:pt x="1183" y="291"/>
                </a:lnTo>
                <a:lnTo>
                  <a:pt x="1184" y="291"/>
                </a:lnTo>
                <a:lnTo>
                  <a:pt x="1184" y="291"/>
                </a:lnTo>
                <a:close/>
                <a:moveTo>
                  <a:pt x="1086" y="298"/>
                </a:moveTo>
                <a:lnTo>
                  <a:pt x="1089" y="348"/>
                </a:lnTo>
                <a:lnTo>
                  <a:pt x="1088" y="348"/>
                </a:lnTo>
                <a:lnTo>
                  <a:pt x="1085" y="348"/>
                </a:lnTo>
                <a:lnTo>
                  <a:pt x="1081" y="348"/>
                </a:lnTo>
                <a:lnTo>
                  <a:pt x="1078" y="348"/>
                </a:lnTo>
                <a:lnTo>
                  <a:pt x="1074" y="348"/>
                </a:lnTo>
                <a:lnTo>
                  <a:pt x="1070" y="348"/>
                </a:lnTo>
                <a:lnTo>
                  <a:pt x="1067" y="349"/>
                </a:lnTo>
                <a:lnTo>
                  <a:pt x="1063" y="349"/>
                </a:lnTo>
                <a:lnTo>
                  <a:pt x="1059" y="349"/>
                </a:lnTo>
                <a:lnTo>
                  <a:pt x="1055" y="349"/>
                </a:lnTo>
                <a:lnTo>
                  <a:pt x="1052" y="349"/>
                </a:lnTo>
                <a:lnTo>
                  <a:pt x="1048" y="349"/>
                </a:lnTo>
                <a:lnTo>
                  <a:pt x="1045" y="349"/>
                </a:lnTo>
                <a:lnTo>
                  <a:pt x="1041" y="349"/>
                </a:lnTo>
                <a:lnTo>
                  <a:pt x="1039" y="349"/>
                </a:lnTo>
                <a:lnTo>
                  <a:pt x="1038" y="300"/>
                </a:lnTo>
                <a:lnTo>
                  <a:pt x="1040" y="300"/>
                </a:lnTo>
                <a:lnTo>
                  <a:pt x="1043" y="300"/>
                </a:lnTo>
                <a:lnTo>
                  <a:pt x="1047" y="300"/>
                </a:lnTo>
                <a:lnTo>
                  <a:pt x="1051" y="300"/>
                </a:lnTo>
                <a:lnTo>
                  <a:pt x="1054" y="299"/>
                </a:lnTo>
                <a:lnTo>
                  <a:pt x="1058" y="299"/>
                </a:lnTo>
                <a:lnTo>
                  <a:pt x="1061" y="299"/>
                </a:lnTo>
                <a:lnTo>
                  <a:pt x="1065" y="299"/>
                </a:lnTo>
                <a:lnTo>
                  <a:pt x="1068" y="299"/>
                </a:lnTo>
                <a:lnTo>
                  <a:pt x="1072" y="299"/>
                </a:lnTo>
                <a:lnTo>
                  <a:pt x="1076" y="299"/>
                </a:lnTo>
                <a:lnTo>
                  <a:pt x="1079" y="299"/>
                </a:lnTo>
                <a:lnTo>
                  <a:pt x="1083" y="298"/>
                </a:lnTo>
                <a:lnTo>
                  <a:pt x="1086" y="298"/>
                </a:lnTo>
                <a:lnTo>
                  <a:pt x="1086" y="298"/>
                </a:lnTo>
                <a:lnTo>
                  <a:pt x="1086" y="298"/>
                </a:lnTo>
                <a:close/>
                <a:moveTo>
                  <a:pt x="989" y="300"/>
                </a:moveTo>
                <a:lnTo>
                  <a:pt x="989" y="350"/>
                </a:lnTo>
                <a:lnTo>
                  <a:pt x="987" y="350"/>
                </a:lnTo>
                <a:lnTo>
                  <a:pt x="983" y="350"/>
                </a:lnTo>
                <a:lnTo>
                  <a:pt x="979" y="349"/>
                </a:lnTo>
                <a:lnTo>
                  <a:pt x="975" y="349"/>
                </a:lnTo>
                <a:lnTo>
                  <a:pt x="970" y="349"/>
                </a:lnTo>
                <a:lnTo>
                  <a:pt x="966" y="349"/>
                </a:lnTo>
                <a:lnTo>
                  <a:pt x="962" y="349"/>
                </a:lnTo>
                <a:lnTo>
                  <a:pt x="958" y="349"/>
                </a:lnTo>
                <a:lnTo>
                  <a:pt x="954" y="349"/>
                </a:lnTo>
                <a:lnTo>
                  <a:pt x="950" y="349"/>
                </a:lnTo>
                <a:lnTo>
                  <a:pt x="946" y="349"/>
                </a:lnTo>
                <a:lnTo>
                  <a:pt x="941" y="349"/>
                </a:lnTo>
                <a:lnTo>
                  <a:pt x="939" y="348"/>
                </a:lnTo>
                <a:lnTo>
                  <a:pt x="941" y="299"/>
                </a:lnTo>
                <a:lnTo>
                  <a:pt x="943" y="299"/>
                </a:lnTo>
                <a:lnTo>
                  <a:pt x="947" y="299"/>
                </a:lnTo>
                <a:lnTo>
                  <a:pt x="951" y="299"/>
                </a:lnTo>
                <a:lnTo>
                  <a:pt x="955" y="299"/>
                </a:lnTo>
                <a:lnTo>
                  <a:pt x="959" y="300"/>
                </a:lnTo>
                <a:lnTo>
                  <a:pt x="963" y="300"/>
                </a:lnTo>
                <a:lnTo>
                  <a:pt x="967" y="300"/>
                </a:lnTo>
                <a:lnTo>
                  <a:pt x="971" y="300"/>
                </a:lnTo>
                <a:lnTo>
                  <a:pt x="976" y="300"/>
                </a:lnTo>
                <a:lnTo>
                  <a:pt x="980" y="300"/>
                </a:lnTo>
                <a:lnTo>
                  <a:pt x="984" y="300"/>
                </a:lnTo>
                <a:lnTo>
                  <a:pt x="987" y="300"/>
                </a:lnTo>
                <a:lnTo>
                  <a:pt x="989" y="300"/>
                </a:lnTo>
                <a:lnTo>
                  <a:pt x="989" y="300"/>
                </a:lnTo>
                <a:close/>
                <a:moveTo>
                  <a:pt x="892" y="297"/>
                </a:moveTo>
                <a:lnTo>
                  <a:pt x="889" y="346"/>
                </a:lnTo>
                <a:lnTo>
                  <a:pt x="887" y="346"/>
                </a:lnTo>
                <a:lnTo>
                  <a:pt x="883" y="346"/>
                </a:lnTo>
                <a:lnTo>
                  <a:pt x="879" y="345"/>
                </a:lnTo>
                <a:lnTo>
                  <a:pt x="875" y="345"/>
                </a:lnTo>
                <a:lnTo>
                  <a:pt x="871" y="345"/>
                </a:lnTo>
                <a:lnTo>
                  <a:pt x="866" y="344"/>
                </a:lnTo>
                <a:lnTo>
                  <a:pt x="862" y="344"/>
                </a:lnTo>
                <a:lnTo>
                  <a:pt x="858" y="344"/>
                </a:lnTo>
                <a:lnTo>
                  <a:pt x="854" y="343"/>
                </a:lnTo>
                <a:lnTo>
                  <a:pt x="850" y="343"/>
                </a:lnTo>
                <a:lnTo>
                  <a:pt x="846" y="343"/>
                </a:lnTo>
                <a:lnTo>
                  <a:pt x="842" y="342"/>
                </a:lnTo>
                <a:lnTo>
                  <a:pt x="840" y="342"/>
                </a:lnTo>
                <a:lnTo>
                  <a:pt x="844" y="293"/>
                </a:lnTo>
                <a:lnTo>
                  <a:pt x="846" y="293"/>
                </a:lnTo>
                <a:lnTo>
                  <a:pt x="850" y="293"/>
                </a:lnTo>
                <a:lnTo>
                  <a:pt x="854" y="294"/>
                </a:lnTo>
                <a:lnTo>
                  <a:pt x="858" y="294"/>
                </a:lnTo>
                <a:lnTo>
                  <a:pt x="862" y="294"/>
                </a:lnTo>
                <a:lnTo>
                  <a:pt x="866" y="295"/>
                </a:lnTo>
                <a:lnTo>
                  <a:pt x="870" y="295"/>
                </a:lnTo>
                <a:lnTo>
                  <a:pt x="874" y="295"/>
                </a:lnTo>
                <a:lnTo>
                  <a:pt x="878" y="296"/>
                </a:lnTo>
                <a:lnTo>
                  <a:pt x="882" y="296"/>
                </a:lnTo>
                <a:lnTo>
                  <a:pt x="886" y="296"/>
                </a:lnTo>
                <a:lnTo>
                  <a:pt x="890" y="296"/>
                </a:lnTo>
                <a:lnTo>
                  <a:pt x="892" y="297"/>
                </a:lnTo>
                <a:lnTo>
                  <a:pt x="892" y="297"/>
                </a:lnTo>
                <a:close/>
                <a:moveTo>
                  <a:pt x="796" y="288"/>
                </a:moveTo>
                <a:lnTo>
                  <a:pt x="790" y="337"/>
                </a:lnTo>
                <a:lnTo>
                  <a:pt x="788" y="337"/>
                </a:lnTo>
                <a:lnTo>
                  <a:pt x="784" y="336"/>
                </a:lnTo>
                <a:lnTo>
                  <a:pt x="780" y="336"/>
                </a:lnTo>
                <a:lnTo>
                  <a:pt x="775" y="335"/>
                </a:lnTo>
                <a:lnTo>
                  <a:pt x="771" y="335"/>
                </a:lnTo>
                <a:lnTo>
                  <a:pt x="767" y="334"/>
                </a:lnTo>
                <a:lnTo>
                  <a:pt x="763" y="333"/>
                </a:lnTo>
                <a:lnTo>
                  <a:pt x="759" y="333"/>
                </a:lnTo>
                <a:lnTo>
                  <a:pt x="755" y="332"/>
                </a:lnTo>
                <a:lnTo>
                  <a:pt x="751" y="332"/>
                </a:lnTo>
                <a:lnTo>
                  <a:pt x="747" y="331"/>
                </a:lnTo>
                <a:lnTo>
                  <a:pt x="743" y="331"/>
                </a:lnTo>
                <a:lnTo>
                  <a:pt x="740" y="330"/>
                </a:lnTo>
                <a:lnTo>
                  <a:pt x="748" y="282"/>
                </a:lnTo>
                <a:lnTo>
                  <a:pt x="750" y="282"/>
                </a:lnTo>
                <a:lnTo>
                  <a:pt x="754" y="283"/>
                </a:lnTo>
                <a:lnTo>
                  <a:pt x="757" y="283"/>
                </a:lnTo>
                <a:lnTo>
                  <a:pt x="761" y="284"/>
                </a:lnTo>
                <a:lnTo>
                  <a:pt x="765" y="284"/>
                </a:lnTo>
                <a:lnTo>
                  <a:pt x="770" y="285"/>
                </a:lnTo>
                <a:lnTo>
                  <a:pt x="774" y="285"/>
                </a:lnTo>
                <a:lnTo>
                  <a:pt x="778" y="286"/>
                </a:lnTo>
                <a:lnTo>
                  <a:pt x="782" y="286"/>
                </a:lnTo>
                <a:lnTo>
                  <a:pt x="786" y="287"/>
                </a:lnTo>
                <a:lnTo>
                  <a:pt x="789" y="288"/>
                </a:lnTo>
                <a:lnTo>
                  <a:pt x="793" y="288"/>
                </a:lnTo>
                <a:lnTo>
                  <a:pt x="796" y="288"/>
                </a:lnTo>
                <a:lnTo>
                  <a:pt x="796" y="288"/>
                </a:lnTo>
                <a:close/>
                <a:moveTo>
                  <a:pt x="700" y="274"/>
                </a:moveTo>
                <a:lnTo>
                  <a:pt x="691" y="322"/>
                </a:lnTo>
                <a:lnTo>
                  <a:pt x="689" y="322"/>
                </a:lnTo>
                <a:lnTo>
                  <a:pt x="685" y="321"/>
                </a:lnTo>
                <a:lnTo>
                  <a:pt x="681" y="321"/>
                </a:lnTo>
                <a:lnTo>
                  <a:pt x="677" y="320"/>
                </a:lnTo>
                <a:lnTo>
                  <a:pt x="673" y="319"/>
                </a:lnTo>
                <a:lnTo>
                  <a:pt x="669" y="319"/>
                </a:lnTo>
                <a:lnTo>
                  <a:pt x="665" y="318"/>
                </a:lnTo>
                <a:lnTo>
                  <a:pt x="661" y="317"/>
                </a:lnTo>
                <a:lnTo>
                  <a:pt x="656" y="316"/>
                </a:lnTo>
                <a:lnTo>
                  <a:pt x="653" y="316"/>
                </a:lnTo>
                <a:lnTo>
                  <a:pt x="649" y="315"/>
                </a:lnTo>
                <a:lnTo>
                  <a:pt x="645" y="314"/>
                </a:lnTo>
                <a:lnTo>
                  <a:pt x="642" y="313"/>
                </a:lnTo>
                <a:lnTo>
                  <a:pt x="652" y="265"/>
                </a:lnTo>
                <a:lnTo>
                  <a:pt x="654" y="265"/>
                </a:lnTo>
                <a:lnTo>
                  <a:pt x="658" y="266"/>
                </a:lnTo>
                <a:lnTo>
                  <a:pt x="662" y="267"/>
                </a:lnTo>
                <a:lnTo>
                  <a:pt x="666" y="268"/>
                </a:lnTo>
                <a:lnTo>
                  <a:pt x="670" y="269"/>
                </a:lnTo>
                <a:lnTo>
                  <a:pt x="674" y="269"/>
                </a:lnTo>
                <a:lnTo>
                  <a:pt x="678" y="270"/>
                </a:lnTo>
                <a:lnTo>
                  <a:pt x="682" y="271"/>
                </a:lnTo>
                <a:lnTo>
                  <a:pt x="686" y="272"/>
                </a:lnTo>
                <a:lnTo>
                  <a:pt x="690" y="272"/>
                </a:lnTo>
                <a:lnTo>
                  <a:pt x="694" y="273"/>
                </a:lnTo>
                <a:lnTo>
                  <a:pt x="698" y="274"/>
                </a:lnTo>
                <a:lnTo>
                  <a:pt x="700" y="274"/>
                </a:lnTo>
                <a:lnTo>
                  <a:pt x="700" y="274"/>
                </a:lnTo>
                <a:close/>
                <a:moveTo>
                  <a:pt x="604" y="255"/>
                </a:moveTo>
                <a:lnTo>
                  <a:pt x="593" y="303"/>
                </a:lnTo>
                <a:lnTo>
                  <a:pt x="592" y="302"/>
                </a:lnTo>
                <a:lnTo>
                  <a:pt x="588" y="301"/>
                </a:lnTo>
                <a:lnTo>
                  <a:pt x="584" y="300"/>
                </a:lnTo>
                <a:lnTo>
                  <a:pt x="580" y="299"/>
                </a:lnTo>
                <a:lnTo>
                  <a:pt x="576" y="299"/>
                </a:lnTo>
                <a:lnTo>
                  <a:pt x="572" y="298"/>
                </a:lnTo>
                <a:lnTo>
                  <a:pt x="568" y="297"/>
                </a:lnTo>
                <a:lnTo>
                  <a:pt x="564" y="296"/>
                </a:lnTo>
                <a:lnTo>
                  <a:pt x="560" y="294"/>
                </a:lnTo>
                <a:lnTo>
                  <a:pt x="556" y="293"/>
                </a:lnTo>
                <a:lnTo>
                  <a:pt x="552" y="292"/>
                </a:lnTo>
                <a:lnTo>
                  <a:pt x="548" y="291"/>
                </a:lnTo>
                <a:lnTo>
                  <a:pt x="545" y="291"/>
                </a:lnTo>
                <a:lnTo>
                  <a:pt x="557" y="243"/>
                </a:lnTo>
                <a:lnTo>
                  <a:pt x="560" y="244"/>
                </a:lnTo>
                <a:lnTo>
                  <a:pt x="564" y="245"/>
                </a:lnTo>
                <a:lnTo>
                  <a:pt x="568" y="246"/>
                </a:lnTo>
                <a:lnTo>
                  <a:pt x="572" y="247"/>
                </a:lnTo>
                <a:lnTo>
                  <a:pt x="576" y="248"/>
                </a:lnTo>
                <a:lnTo>
                  <a:pt x="580" y="249"/>
                </a:lnTo>
                <a:lnTo>
                  <a:pt x="584" y="250"/>
                </a:lnTo>
                <a:lnTo>
                  <a:pt x="588" y="251"/>
                </a:lnTo>
                <a:lnTo>
                  <a:pt x="591" y="252"/>
                </a:lnTo>
                <a:lnTo>
                  <a:pt x="595" y="253"/>
                </a:lnTo>
                <a:lnTo>
                  <a:pt x="599" y="254"/>
                </a:lnTo>
                <a:lnTo>
                  <a:pt x="603" y="255"/>
                </a:lnTo>
                <a:lnTo>
                  <a:pt x="604" y="255"/>
                </a:lnTo>
                <a:lnTo>
                  <a:pt x="604" y="255"/>
                </a:lnTo>
                <a:close/>
                <a:moveTo>
                  <a:pt x="510" y="231"/>
                </a:moveTo>
                <a:lnTo>
                  <a:pt x="497" y="278"/>
                </a:lnTo>
                <a:lnTo>
                  <a:pt x="496" y="277"/>
                </a:lnTo>
                <a:lnTo>
                  <a:pt x="492" y="276"/>
                </a:lnTo>
                <a:lnTo>
                  <a:pt x="488" y="275"/>
                </a:lnTo>
                <a:lnTo>
                  <a:pt x="484" y="274"/>
                </a:lnTo>
                <a:lnTo>
                  <a:pt x="480" y="273"/>
                </a:lnTo>
                <a:lnTo>
                  <a:pt x="476" y="272"/>
                </a:lnTo>
                <a:lnTo>
                  <a:pt x="472" y="270"/>
                </a:lnTo>
                <a:lnTo>
                  <a:pt x="468" y="269"/>
                </a:lnTo>
                <a:lnTo>
                  <a:pt x="464" y="268"/>
                </a:lnTo>
                <a:lnTo>
                  <a:pt x="460" y="267"/>
                </a:lnTo>
                <a:lnTo>
                  <a:pt x="456" y="265"/>
                </a:lnTo>
                <a:lnTo>
                  <a:pt x="452" y="264"/>
                </a:lnTo>
                <a:lnTo>
                  <a:pt x="449" y="263"/>
                </a:lnTo>
                <a:lnTo>
                  <a:pt x="464" y="216"/>
                </a:lnTo>
                <a:lnTo>
                  <a:pt x="467" y="217"/>
                </a:lnTo>
                <a:lnTo>
                  <a:pt x="471" y="219"/>
                </a:lnTo>
                <a:lnTo>
                  <a:pt x="475" y="220"/>
                </a:lnTo>
                <a:lnTo>
                  <a:pt x="479" y="221"/>
                </a:lnTo>
                <a:lnTo>
                  <a:pt x="483" y="222"/>
                </a:lnTo>
                <a:lnTo>
                  <a:pt x="487" y="223"/>
                </a:lnTo>
                <a:lnTo>
                  <a:pt x="490" y="225"/>
                </a:lnTo>
                <a:lnTo>
                  <a:pt x="494" y="226"/>
                </a:lnTo>
                <a:lnTo>
                  <a:pt x="498" y="227"/>
                </a:lnTo>
                <a:lnTo>
                  <a:pt x="502" y="228"/>
                </a:lnTo>
                <a:lnTo>
                  <a:pt x="506" y="229"/>
                </a:lnTo>
                <a:lnTo>
                  <a:pt x="510" y="230"/>
                </a:lnTo>
                <a:lnTo>
                  <a:pt x="510" y="231"/>
                </a:lnTo>
                <a:lnTo>
                  <a:pt x="510" y="231"/>
                </a:lnTo>
                <a:close/>
                <a:moveTo>
                  <a:pt x="418" y="201"/>
                </a:moveTo>
                <a:lnTo>
                  <a:pt x="402" y="247"/>
                </a:lnTo>
                <a:lnTo>
                  <a:pt x="401" y="247"/>
                </a:lnTo>
                <a:lnTo>
                  <a:pt x="397" y="246"/>
                </a:lnTo>
                <a:lnTo>
                  <a:pt x="393" y="245"/>
                </a:lnTo>
                <a:lnTo>
                  <a:pt x="390" y="243"/>
                </a:lnTo>
                <a:lnTo>
                  <a:pt x="386" y="242"/>
                </a:lnTo>
                <a:lnTo>
                  <a:pt x="382" y="240"/>
                </a:lnTo>
                <a:lnTo>
                  <a:pt x="378" y="239"/>
                </a:lnTo>
                <a:lnTo>
                  <a:pt x="374" y="237"/>
                </a:lnTo>
                <a:lnTo>
                  <a:pt x="370" y="236"/>
                </a:lnTo>
                <a:lnTo>
                  <a:pt x="366" y="234"/>
                </a:lnTo>
                <a:lnTo>
                  <a:pt x="362" y="233"/>
                </a:lnTo>
                <a:lnTo>
                  <a:pt x="358" y="232"/>
                </a:lnTo>
                <a:lnTo>
                  <a:pt x="355" y="231"/>
                </a:lnTo>
                <a:lnTo>
                  <a:pt x="372" y="184"/>
                </a:lnTo>
                <a:lnTo>
                  <a:pt x="376" y="186"/>
                </a:lnTo>
                <a:lnTo>
                  <a:pt x="380" y="187"/>
                </a:lnTo>
                <a:lnTo>
                  <a:pt x="384" y="189"/>
                </a:lnTo>
                <a:lnTo>
                  <a:pt x="387" y="190"/>
                </a:lnTo>
                <a:lnTo>
                  <a:pt x="391" y="191"/>
                </a:lnTo>
                <a:lnTo>
                  <a:pt x="395" y="193"/>
                </a:lnTo>
                <a:lnTo>
                  <a:pt x="398" y="194"/>
                </a:lnTo>
                <a:lnTo>
                  <a:pt x="402" y="196"/>
                </a:lnTo>
                <a:lnTo>
                  <a:pt x="406" y="197"/>
                </a:lnTo>
                <a:lnTo>
                  <a:pt x="410" y="198"/>
                </a:lnTo>
                <a:lnTo>
                  <a:pt x="414" y="200"/>
                </a:lnTo>
                <a:lnTo>
                  <a:pt x="418" y="201"/>
                </a:lnTo>
                <a:lnTo>
                  <a:pt x="418" y="201"/>
                </a:lnTo>
                <a:lnTo>
                  <a:pt x="418" y="201"/>
                </a:lnTo>
                <a:close/>
                <a:moveTo>
                  <a:pt x="327" y="167"/>
                </a:moveTo>
                <a:lnTo>
                  <a:pt x="308" y="212"/>
                </a:lnTo>
                <a:lnTo>
                  <a:pt x="308" y="212"/>
                </a:lnTo>
                <a:lnTo>
                  <a:pt x="304" y="210"/>
                </a:lnTo>
                <a:lnTo>
                  <a:pt x="301" y="209"/>
                </a:lnTo>
                <a:lnTo>
                  <a:pt x="297" y="207"/>
                </a:lnTo>
                <a:lnTo>
                  <a:pt x="293" y="205"/>
                </a:lnTo>
                <a:lnTo>
                  <a:pt x="289" y="204"/>
                </a:lnTo>
                <a:lnTo>
                  <a:pt x="286" y="203"/>
                </a:lnTo>
                <a:lnTo>
                  <a:pt x="282" y="201"/>
                </a:lnTo>
                <a:lnTo>
                  <a:pt x="278" y="199"/>
                </a:lnTo>
                <a:lnTo>
                  <a:pt x="274" y="198"/>
                </a:lnTo>
                <a:lnTo>
                  <a:pt x="270" y="196"/>
                </a:lnTo>
                <a:lnTo>
                  <a:pt x="266" y="194"/>
                </a:lnTo>
                <a:lnTo>
                  <a:pt x="262" y="193"/>
                </a:lnTo>
                <a:lnTo>
                  <a:pt x="262" y="193"/>
                </a:lnTo>
                <a:lnTo>
                  <a:pt x="283" y="147"/>
                </a:lnTo>
                <a:lnTo>
                  <a:pt x="283" y="147"/>
                </a:lnTo>
                <a:lnTo>
                  <a:pt x="286" y="149"/>
                </a:lnTo>
                <a:lnTo>
                  <a:pt x="290" y="151"/>
                </a:lnTo>
                <a:lnTo>
                  <a:pt x="293" y="152"/>
                </a:lnTo>
                <a:lnTo>
                  <a:pt x="297" y="154"/>
                </a:lnTo>
                <a:lnTo>
                  <a:pt x="301" y="156"/>
                </a:lnTo>
                <a:lnTo>
                  <a:pt x="305" y="157"/>
                </a:lnTo>
                <a:lnTo>
                  <a:pt x="309" y="159"/>
                </a:lnTo>
                <a:lnTo>
                  <a:pt x="312" y="160"/>
                </a:lnTo>
                <a:lnTo>
                  <a:pt x="316" y="162"/>
                </a:lnTo>
                <a:lnTo>
                  <a:pt x="320" y="164"/>
                </a:lnTo>
                <a:lnTo>
                  <a:pt x="324" y="165"/>
                </a:lnTo>
                <a:lnTo>
                  <a:pt x="327" y="167"/>
                </a:lnTo>
                <a:lnTo>
                  <a:pt x="327" y="167"/>
                </a:lnTo>
                <a:lnTo>
                  <a:pt x="327" y="167"/>
                </a:lnTo>
                <a:close/>
                <a:moveTo>
                  <a:pt x="238" y="127"/>
                </a:moveTo>
                <a:lnTo>
                  <a:pt x="217" y="172"/>
                </a:lnTo>
                <a:lnTo>
                  <a:pt x="214" y="170"/>
                </a:lnTo>
                <a:lnTo>
                  <a:pt x="210" y="168"/>
                </a:lnTo>
                <a:lnTo>
                  <a:pt x="206" y="166"/>
                </a:lnTo>
                <a:lnTo>
                  <a:pt x="202" y="165"/>
                </a:lnTo>
                <a:lnTo>
                  <a:pt x="199" y="163"/>
                </a:lnTo>
                <a:lnTo>
                  <a:pt x="195" y="161"/>
                </a:lnTo>
                <a:lnTo>
                  <a:pt x="192" y="159"/>
                </a:lnTo>
                <a:lnTo>
                  <a:pt x="188" y="157"/>
                </a:lnTo>
                <a:lnTo>
                  <a:pt x="184" y="155"/>
                </a:lnTo>
                <a:lnTo>
                  <a:pt x="180" y="153"/>
                </a:lnTo>
                <a:lnTo>
                  <a:pt x="176" y="151"/>
                </a:lnTo>
                <a:lnTo>
                  <a:pt x="173" y="150"/>
                </a:lnTo>
                <a:lnTo>
                  <a:pt x="172" y="149"/>
                </a:lnTo>
                <a:lnTo>
                  <a:pt x="195" y="106"/>
                </a:lnTo>
                <a:lnTo>
                  <a:pt x="195" y="106"/>
                </a:lnTo>
                <a:lnTo>
                  <a:pt x="199" y="108"/>
                </a:lnTo>
                <a:lnTo>
                  <a:pt x="202" y="110"/>
                </a:lnTo>
                <a:lnTo>
                  <a:pt x="206" y="112"/>
                </a:lnTo>
                <a:lnTo>
                  <a:pt x="210" y="113"/>
                </a:lnTo>
                <a:lnTo>
                  <a:pt x="213" y="115"/>
                </a:lnTo>
                <a:lnTo>
                  <a:pt x="217" y="117"/>
                </a:lnTo>
                <a:lnTo>
                  <a:pt x="221" y="118"/>
                </a:lnTo>
                <a:lnTo>
                  <a:pt x="224" y="120"/>
                </a:lnTo>
                <a:lnTo>
                  <a:pt x="228" y="122"/>
                </a:lnTo>
                <a:lnTo>
                  <a:pt x="231" y="124"/>
                </a:lnTo>
                <a:lnTo>
                  <a:pt x="235" y="126"/>
                </a:lnTo>
                <a:lnTo>
                  <a:pt x="238" y="127"/>
                </a:lnTo>
                <a:lnTo>
                  <a:pt x="238" y="127"/>
                </a:lnTo>
                <a:close/>
                <a:moveTo>
                  <a:pt x="152" y="83"/>
                </a:moveTo>
                <a:lnTo>
                  <a:pt x="128" y="126"/>
                </a:lnTo>
                <a:lnTo>
                  <a:pt x="125" y="124"/>
                </a:lnTo>
                <a:lnTo>
                  <a:pt x="122" y="122"/>
                </a:lnTo>
                <a:lnTo>
                  <a:pt x="118" y="120"/>
                </a:lnTo>
                <a:lnTo>
                  <a:pt x="114" y="118"/>
                </a:lnTo>
                <a:lnTo>
                  <a:pt x="110" y="116"/>
                </a:lnTo>
                <a:lnTo>
                  <a:pt x="107" y="115"/>
                </a:lnTo>
                <a:lnTo>
                  <a:pt x="103" y="113"/>
                </a:lnTo>
                <a:lnTo>
                  <a:pt x="99" y="110"/>
                </a:lnTo>
                <a:lnTo>
                  <a:pt x="96" y="108"/>
                </a:lnTo>
                <a:lnTo>
                  <a:pt x="93" y="106"/>
                </a:lnTo>
                <a:lnTo>
                  <a:pt x="89" y="104"/>
                </a:lnTo>
                <a:lnTo>
                  <a:pt x="85" y="102"/>
                </a:lnTo>
                <a:lnTo>
                  <a:pt x="85" y="102"/>
                </a:lnTo>
                <a:lnTo>
                  <a:pt x="110" y="59"/>
                </a:lnTo>
                <a:lnTo>
                  <a:pt x="110" y="59"/>
                </a:lnTo>
                <a:lnTo>
                  <a:pt x="113" y="61"/>
                </a:lnTo>
                <a:lnTo>
                  <a:pt x="117" y="63"/>
                </a:lnTo>
                <a:lnTo>
                  <a:pt x="121" y="66"/>
                </a:lnTo>
                <a:lnTo>
                  <a:pt x="124" y="68"/>
                </a:lnTo>
                <a:lnTo>
                  <a:pt x="127" y="70"/>
                </a:lnTo>
                <a:lnTo>
                  <a:pt x="131" y="72"/>
                </a:lnTo>
                <a:lnTo>
                  <a:pt x="134" y="74"/>
                </a:lnTo>
                <a:lnTo>
                  <a:pt x="138" y="76"/>
                </a:lnTo>
                <a:lnTo>
                  <a:pt x="142" y="78"/>
                </a:lnTo>
                <a:lnTo>
                  <a:pt x="145" y="80"/>
                </a:lnTo>
                <a:lnTo>
                  <a:pt x="149" y="82"/>
                </a:lnTo>
                <a:lnTo>
                  <a:pt x="152" y="83"/>
                </a:lnTo>
                <a:lnTo>
                  <a:pt x="152" y="8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7" name="Freeform 146"/>
          <p:cNvSpPr>
            <a:spLocks noEditPoints="1"/>
          </p:cNvSpPr>
          <p:nvPr>
            <p:custDataLst>
              <p:tags r:id="rId11"/>
            </p:custDataLst>
          </p:nvPr>
        </p:nvSpPr>
        <p:spPr bwMode="auto">
          <a:xfrm>
            <a:off x="6992814" y="2529154"/>
            <a:ext cx="1001854" cy="1624546"/>
          </a:xfrm>
          <a:custGeom>
            <a:avLst/>
            <a:gdLst>
              <a:gd name="T0" fmla="*/ 968 w 1012"/>
              <a:gd name="T1" fmla="*/ 12 h 1641"/>
              <a:gd name="T2" fmla="*/ 999 w 1012"/>
              <a:gd name="T3" fmla="*/ 51 h 1641"/>
              <a:gd name="T4" fmla="*/ 970 w 1012"/>
              <a:gd name="T5" fmla="*/ 68 h 1641"/>
              <a:gd name="T6" fmla="*/ 197 w 1012"/>
              <a:gd name="T7" fmla="*/ 1518 h 1641"/>
              <a:gd name="T8" fmla="*/ 75 w 1012"/>
              <a:gd name="T9" fmla="*/ 1511 h 1641"/>
              <a:gd name="T10" fmla="*/ 78 w 1012"/>
              <a:gd name="T11" fmla="*/ 1465 h 1641"/>
              <a:gd name="T12" fmla="*/ 126 w 1012"/>
              <a:gd name="T13" fmla="*/ 1491 h 1641"/>
              <a:gd name="T14" fmla="*/ 131 w 1012"/>
              <a:gd name="T15" fmla="*/ 1418 h 1641"/>
              <a:gd name="T16" fmla="*/ 85 w 1012"/>
              <a:gd name="T17" fmla="*/ 1382 h 1641"/>
              <a:gd name="T18" fmla="*/ 134 w 1012"/>
              <a:gd name="T19" fmla="*/ 1380 h 1641"/>
              <a:gd name="T20" fmla="*/ 131 w 1012"/>
              <a:gd name="T21" fmla="*/ 1418 h 1641"/>
              <a:gd name="T22" fmla="*/ 97 w 1012"/>
              <a:gd name="T23" fmla="*/ 1293 h 1641"/>
              <a:gd name="T24" fmla="*/ 149 w 1012"/>
              <a:gd name="T25" fmla="*/ 1279 h 1641"/>
              <a:gd name="T26" fmla="*/ 142 w 1012"/>
              <a:gd name="T27" fmla="*/ 1322 h 1641"/>
              <a:gd name="T28" fmla="*/ 115 w 1012"/>
              <a:gd name="T29" fmla="*/ 1198 h 1641"/>
              <a:gd name="T30" fmla="*/ 169 w 1012"/>
              <a:gd name="T31" fmla="*/ 1179 h 1641"/>
              <a:gd name="T32" fmla="*/ 162 w 1012"/>
              <a:gd name="T33" fmla="*/ 1215 h 1641"/>
              <a:gd name="T34" fmla="*/ 133 w 1012"/>
              <a:gd name="T35" fmla="*/ 1118 h 1641"/>
              <a:gd name="T36" fmla="*/ 145 w 1012"/>
              <a:gd name="T37" fmla="*/ 1075 h 1641"/>
              <a:gd name="T38" fmla="*/ 187 w 1012"/>
              <a:gd name="T39" fmla="*/ 1110 h 1641"/>
              <a:gd name="T40" fmla="*/ 208 w 1012"/>
              <a:gd name="T41" fmla="*/ 1039 h 1641"/>
              <a:gd name="T42" fmla="*/ 172 w 1012"/>
              <a:gd name="T43" fmla="*/ 990 h 1641"/>
              <a:gd name="T44" fmla="*/ 217 w 1012"/>
              <a:gd name="T45" fmla="*/ 1013 h 1641"/>
              <a:gd name="T46" fmla="*/ 240 w 1012"/>
              <a:gd name="T47" fmla="*/ 947 h 1641"/>
              <a:gd name="T48" fmla="*/ 206 w 1012"/>
              <a:gd name="T49" fmla="*/ 900 h 1641"/>
              <a:gd name="T50" fmla="*/ 254 w 1012"/>
              <a:gd name="T51" fmla="*/ 911 h 1641"/>
              <a:gd name="T52" fmla="*/ 240 w 1012"/>
              <a:gd name="T53" fmla="*/ 947 h 1641"/>
              <a:gd name="T54" fmla="*/ 241 w 1012"/>
              <a:gd name="T55" fmla="*/ 818 h 1641"/>
              <a:gd name="T56" fmla="*/ 295 w 1012"/>
              <a:gd name="T57" fmla="*/ 819 h 1641"/>
              <a:gd name="T58" fmla="*/ 277 w 1012"/>
              <a:gd name="T59" fmla="*/ 858 h 1641"/>
              <a:gd name="T60" fmla="*/ 283 w 1012"/>
              <a:gd name="T61" fmla="*/ 732 h 1641"/>
              <a:gd name="T62" fmla="*/ 342 w 1012"/>
              <a:gd name="T63" fmla="*/ 728 h 1641"/>
              <a:gd name="T64" fmla="*/ 324 w 1012"/>
              <a:gd name="T65" fmla="*/ 761 h 1641"/>
              <a:gd name="T66" fmla="*/ 327 w 1012"/>
              <a:gd name="T67" fmla="*/ 655 h 1641"/>
              <a:gd name="T68" fmla="*/ 349 w 1012"/>
              <a:gd name="T69" fmla="*/ 618 h 1641"/>
              <a:gd name="T70" fmla="*/ 372 w 1012"/>
              <a:gd name="T71" fmla="*/ 673 h 1641"/>
              <a:gd name="T72" fmla="*/ 377 w 1012"/>
              <a:gd name="T73" fmla="*/ 574 h 1641"/>
              <a:gd name="T74" fmla="*/ 402 w 1012"/>
              <a:gd name="T75" fmla="*/ 537 h 1641"/>
              <a:gd name="T76" fmla="*/ 430 w 1012"/>
              <a:gd name="T77" fmla="*/ 582 h 1641"/>
              <a:gd name="T78" fmla="*/ 472 w 1012"/>
              <a:gd name="T79" fmla="*/ 523 h 1641"/>
              <a:gd name="T80" fmla="*/ 455 w 1012"/>
              <a:gd name="T81" fmla="*/ 465 h 1641"/>
              <a:gd name="T82" fmla="*/ 490 w 1012"/>
              <a:gd name="T83" fmla="*/ 501 h 1641"/>
              <a:gd name="T84" fmla="*/ 532 w 1012"/>
              <a:gd name="T85" fmla="*/ 447 h 1641"/>
              <a:gd name="T86" fmla="*/ 516 w 1012"/>
              <a:gd name="T87" fmla="*/ 391 h 1641"/>
              <a:gd name="T88" fmla="*/ 558 w 1012"/>
              <a:gd name="T89" fmla="*/ 417 h 1641"/>
              <a:gd name="T90" fmla="*/ 532 w 1012"/>
              <a:gd name="T91" fmla="*/ 447 h 1641"/>
              <a:gd name="T92" fmla="*/ 575 w 1012"/>
              <a:gd name="T93" fmla="*/ 325 h 1641"/>
              <a:gd name="T94" fmla="*/ 626 w 1012"/>
              <a:gd name="T95" fmla="*/ 343 h 1641"/>
              <a:gd name="T96" fmla="*/ 596 w 1012"/>
              <a:gd name="T97" fmla="*/ 375 h 1641"/>
              <a:gd name="T98" fmla="*/ 644 w 1012"/>
              <a:gd name="T99" fmla="*/ 257 h 1641"/>
              <a:gd name="T100" fmla="*/ 699 w 1012"/>
              <a:gd name="T101" fmla="*/ 272 h 1641"/>
              <a:gd name="T102" fmla="*/ 672 w 1012"/>
              <a:gd name="T103" fmla="*/ 297 h 1641"/>
              <a:gd name="T104" fmla="*/ 705 w 1012"/>
              <a:gd name="T105" fmla="*/ 201 h 1641"/>
              <a:gd name="T106" fmla="*/ 739 w 1012"/>
              <a:gd name="T107" fmla="*/ 172 h 1641"/>
              <a:gd name="T108" fmla="*/ 754 w 1012"/>
              <a:gd name="T109" fmla="*/ 224 h 1641"/>
              <a:gd name="T110" fmla="*/ 811 w 1012"/>
              <a:gd name="T111" fmla="*/ 178 h 1641"/>
              <a:gd name="T112" fmla="*/ 810 w 1012"/>
              <a:gd name="T113" fmla="*/ 117 h 1641"/>
              <a:gd name="T114" fmla="*/ 834 w 1012"/>
              <a:gd name="T115" fmla="*/ 161 h 1641"/>
              <a:gd name="T116" fmla="*/ 889 w 1012"/>
              <a:gd name="T117" fmla="*/ 121 h 1641"/>
              <a:gd name="T118" fmla="*/ 891 w 1012"/>
              <a:gd name="T119" fmla="*/ 60 h 1641"/>
              <a:gd name="T120" fmla="*/ 912 w 1012"/>
              <a:gd name="T121" fmla="*/ 10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2" h="1641">
                <a:moveTo>
                  <a:pt x="970" y="68"/>
                </a:moveTo>
                <a:lnTo>
                  <a:pt x="945" y="26"/>
                </a:lnTo>
                <a:lnTo>
                  <a:pt x="948" y="23"/>
                </a:lnTo>
                <a:lnTo>
                  <a:pt x="955" y="20"/>
                </a:lnTo>
                <a:lnTo>
                  <a:pt x="961" y="16"/>
                </a:lnTo>
                <a:lnTo>
                  <a:pt x="968" y="12"/>
                </a:lnTo>
                <a:lnTo>
                  <a:pt x="974" y="8"/>
                </a:lnTo>
                <a:lnTo>
                  <a:pt x="981" y="4"/>
                </a:lnTo>
                <a:lnTo>
                  <a:pt x="988" y="0"/>
                </a:lnTo>
                <a:lnTo>
                  <a:pt x="1012" y="43"/>
                </a:lnTo>
                <a:lnTo>
                  <a:pt x="1006" y="47"/>
                </a:lnTo>
                <a:lnTo>
                  <a:pt x="999" y="51"/>
                </a:lnTo>
                <a:lnTo>
                  <a:pt x="993" y="54"/>
                </a:lnTo>
                <a:lnTo>
                  <a:pt x="987" y="58"/>
                </a:lnTo>
                <a:lnTo>
                  <a:pt x="980" y="62"/>
                </a:lnTo>
                <a:lnTo>
                  <a:pt x="974" y="66"/>
                </a:lnTo>
                <a:lnTo>
                  <a:pt x="970" y="68"/>
                </a:lnTo>
                <a:lnTo>
                  <a:pt x="970" y="68"/>
                </a:lnTo>
                <a:close/>
                <a:moveTo>
                  <a:pt x="99" y="1641"/>
                </a:moveTo>
                <a:lnTo>
                  <a:pt x="0" y="1592"/>
                </a:lnTo>
                <a:lnTo>
                  <a:pt x="0" y="1518"/>
                </a:lnTo>
                <a:lnTo>
                  <a:pt x="91" y="1563"/>
                </a:lnTo>
                <a:lnTo>
                  <a:pt x="107" y="1563"/>
                </a:lnTo>
                <a:lnTo>
                  <a:pt x="197" y="1518"/>
                </a:lnTo>
                <a:lnTo>
                  <a:pt x="197" y="1592"/>
                </a:lnTo>
                <a:lnTo>
                  <a:pt x="99" y="1641"/>
                </a:lnTo>
                <a:lnTo>
                  <a:pt x="99" y="1641"/>
                </a:lnTo>
                <a:close/>
                <a:moveTo>
                  <a:pt x="125" y="1515"/>
                </a:moveTo>
                <a:lnTo>
                  <a:pt x="75" y="1513"/>
                </a:lnTo>
                <a:lnTo>
                  <a:pt x="75" y="1511"/>
                </a:lnTo>
                <a:lnTo>
                  <a:pt x="76" y="1503"/>
                </a:lnTo>
                <a:lnTo>
                  <a:pt x="76" y="1495"/>
                </a:lnTo>
                <a:lnTo>
                  <a:pt x="77" y="1488"/>
                </a:lnTo>
                <a:lnTo>
                  <a:pt x="77" y="1480"/>
                </a:lnTo>
                <a:lnTo>
                  <a:pt x="77" y="1473"/>
                </a:lnTo>
                <a:lnTo>
                  <a:pt x="78" y="1465"/>
                </a:lnTo>
                <a:lnTo>
                  <a:pt x="78" y="1463"/>
                </a:lnTo>
                <a:lnTo>
                  <a:pt x="127" y="1466"/>
                </a:lnTo>
                <a:lnTo>
                  <a:pt x="127" y="1468"/>
                </a:lnTo>
                <a:lnTo>
                  <a:pt x="127" y="1476"/>
                </a:lnTo>
                <a:lnTo>
                  <a:pt x="126" y="1483"/>
                </a:lnTo>
                <a:lnTo>
                  <a:pt x="126" y="1491"/>
                </a:lnTo>
                <a:lnTo>
                  <a:pt x="126" y="1498"/>
                </a:lnTo>
                <a:lnTo>
                  <a:pt x="125" y="1505"/>
                </a:lnTo>
                <a:lnTo>
                  <a:pt x="125" y="1513"/>
                </a:lnTo>
                <a:lnTo>
                  <a:pt x="125" y="1515"/>
                </a:lnTo>
                <a:lnTo>
                  <a:pt x="125" y="1515"/>
                </a:lnTo>
                <a:close/>
                <a:moveTo>
                  <a:pt x="131" y="1418"/>
                </a:moveTo>
                <a:lnTo>
                  <a:pt x="82" y="1413"/>
                </a:lnTo>
                <a:lnTo>
                  <a:pt x="82" y="1412"/>
                </a:lnTo>
                <a:lnTo>
                  <a:pt x="83" y="1405"/>
                </a:lnTo>
                <a:lnTo>
                  <a:pt x="83" y="1398"/>
                </a:lnTo>
                <a:lnTo>
                  <a:pt x="84" y="1390"/>
                </a:lnTo>
                <a:lnTo>
                  <a:pt x="85" y="1382"/>
                </a:lnTo>
                <a:lnTo>
                  <a:pt x="86" y="1375"/>
                </a:lnTo>
                <a:lnTo>
                  <a:pt x="87" y="1368"/>
                </a:lnTo>
                <a:lnTo>
                  <a:pt x="87" y="1364"/>
                </a:lnTo>
                <a:lnTo>
                  <a:pt x="136" y="1370"/>
                </a:lnTo>
                <a:lnTo>
                  <a:pt x="135" y="1373"/>
                </a:lnTo>
                <a:lnTo>
                  <a:pt x="134" y="1380"/>
                </a:lnTo>
                <a:lnTo>
                  <a:pt x="134" y="1388"/>
                </a:lnTo>
                <a:lnTo>
                  <a:pt x="133" y="1395"/>
                </a:lnTo>
                <a:lnTo>
                  <a:pt x="132" y="1403"/>
                </a:lnTo>
                <a:lnTo>
                  <a:pt x="131" y="1410"/>
                </a:lnTo>
                <a:lnTo>
                  <a:pt x="131" y="1417"/>
                </a:lnTo>
                <a:lnTo>
                  <a:pt x="131" y="1418"/>
                </a:lnTo>
                <a:lnTo>
                  <a:pt x="131" y="1418"/>
                </a:lnTo>
                <a:close/>
                <a:moveTo>
                  <a:pt x="142" y="1322"/>
                </a:moveTo>
                <a:lnTo>
                  <a:pt x="94" y="1315"/>
                </a:lnTo>
                <a:lnTo>
                  <a:pt x="95" y="1308"/>
                </a:lnTo>
                <a:lnTo>
                  <a:pt x="96" y="1301"/>
                </a:lnTo>
                <a:lnTo>
                  <a:pt x="97" y="1293"/>
                </a:lnTo>
                <a:lnTo>
                  <a:pt x="98" y="1286"/>
                </a:lnTo>
                <a:lnTo>
                  <a:pt x="99" y="1278"/>
                </a:lnTo>
                <a:lnTo>
                  <a:pt x="100" y="1271"/>
                </a:lnTo>
                <a:lnTo>
                  <a:pt x="101" y="1265"/>
                </a:lnTo>
                <a:lnTo>
                  <a:pt x="150" y="1274"/>
                </a:lnTo>
                <a:lnTo>
                  <a:pt x="149" y="1279"/>
                </a:lnTo>
                <a:lnTo>
                  <a:pt x="148" y="1287"/>
                </a:lnTo>
                <a:lnTo>
                  <a:pt x="147" y="1294"/>
                </a:lnTo>
                <a:lnTo>
                  <a:pt x="145" y="1301"/>
                </a:lnTo>
                <a:lnTo>
                  <a:pt x="144" y="1308"/>
                </a:lnTo>
                <a:lnTo>
                  <a:pt x="143" y="1316"/>
                </a:lnTo>
                <a:lnTo>
                  <a:pt x="142" y="1322"/>
                </a:lnTo>
                <a:lnTo>
                  <a:pt x="142" y="1322"/>
                </a:lnTo>
                <a:close/>
                <a:moveTo>
                  <a:pt x="159" y="1227"/>
                </a:moveTo>
                <a:lnTo>
                  <a:pt x="111" y="1216"/>
                </a:lnTo>
                <a:lnTo>
                  <a:pt x="112" y="1212"/>
                </a:lnTo>
                <a:lnTo>
                  <a:pt x="113" y="1205"/>
                </a:lnTo>
                <a:lnTo>
                  <a:pt x="115" y="1198"/>
                </a:lnTo>
                <a:lnTo>
                  <a:pt x="116" y="1190"/>
                </a:lnTo>
                <a:lnTo>
                  <a:pt x="118" y="1183"/>
                </a:lnTo>
                <a:lnTo>
                  <a:pt x="120" y="1176"/>
                </a:lnTo>
                <a:lnTo>
                  <a:pt x="121" y="1169"/>
                </a:lnTo>
                <a:lnTo>
                  <a:pt x="121" y="1168"/>
                </a:lnTo>
                <a:lnTo>
                  <a:pt x="169" y="1179"/>
                </a:lnTo>
                <a:lnTo>
                  <a:pt x="169" y="1179"/>
                </a:lnTo>
                <a:lnTo>
                  <a:pt x="167" y="1187"/>
                </a:lnTo>
                <a:lnTo>
                  <a:pt x="166" y="1194"/>
                </a:lnTo>
                <a:lnTo>
                  <a:pt x="164" y="1201"/>
                </a:lnTo>
                <a:lnTo>
                  <a:pt x="163" y="1208"/>
                </a:lnTo>
                <a:lnTo>
                  <a:pt x="162" y="1215"/>
                </a:lnTo>
                <a:lnTo>
                  <a:pt x="160" y="1222"/>
                </a:lnTo>
                <a:lnTo>
                  <a:pt x="159" y="1227"/>
                </a:lnTo>
                <a:lnTo>
                  <a:pt x="159" y="1227"/>
                </a:lnTo>
                <a:close/>
                <a:moveTo>
                  <a:pt x="181" y="1132"/>
                </a:moveTo>
                <a:lnTo>
                  <a:pt x="133" y="1119"/>
                </a:lnTo>
                <a:lnTo>
                  <a:pt x="133" y="1118"/>
                </a:lnTo>
                <a:lnTo>
                  <a:pt x="135" y="1110"/>
                </a:lnTo>
                <a:lnTo>
                  <a:pt x="137" y="1104"/>
                </a:lnTo>
                <a:lnTo>
                  <a:pt x="139" y="1096"/>
                </a:lnTo>
                <a:lnTo>
                  <a:pt x="141" y="1089"/>
                </a:lnTo>
                <a:lnTo>
                  <a:pt x="143" y="1082"/>
                </a:lnTo>
                <a:lnTo>
                  <a:pt x="145" y="1075"/>
                </a:lnTo>
                <a:lnTo>
                  <a:pt x="147" y="1071"/>
                </a:lnTo>
                <a:lnTo>
                  <a:pt x="194" y="1085"/>
                </a:lnTo>
                <a:lnTo>
                  <a:pt x="193" y="1088"/>
                </a:lnTo>
                <a:lnTo>
                  <a:pt x="191" y="1095"/>
                </a:lnTo>
                <a:lnTo>
                  <a:pt x="189" y="1102"/>
                </a:lnTo>
                <a:lnTo>
                  <a:pt x="187" y="1110"/>
                </a:lnTo>
                <a:lnTo>
                  <a:pt x="185" y="1116"/>
                </a:lnTo>
                <a:lnTo>
                  <a:pt x="183" y="1123"/>
                </a:lnTo>
                <a:lnTo>
                  <a:pt x="181" y="1130"/>
                </a:lnTo>
                <a:lnTo>
                  <a:pt x="181" y="1132"/>
                </a:lnTo>
                <a:lnTo>
                  <a:pt x="181" y="1132"/>
                </a:lnTo>
                <a:close/>
                <a:moveTo>
                  <a:pt x="208" y="1039"/>
                </a:moveTo>
                <a:lnTo>
                  <a:pt x="161" y="1023"/>
                </a:lnTo>
                <a:lnTo>
                  <a:pt x="163" y="1018"/>
                </a:lnTo>
                <a:lnTo>
                  <a:pt x="165" y="1011"/>
                </a:lnTo>
                <a:lnTo>
                  <a:pt x="167" y="1004"/>
                </a:lnTo>
                <a:lnTo>
                  <a:pt x="170" y="997"/>
                </a:lnTo>
                <a:lnTo>
                  <a:pt x="172" y="990"/>
                </a:lnTo>
                <a:lnTo>
                  <a:pt x="175" y="983"/>
                </a:lnTo>
                <a:lnTo>
                  <a:pt x="177" y="977"/>
                </a:lnTo>
                <a:lnTo>
                  <a:pt x="224" y="993"/>
                </a:lnTo>
                <a:lnTo>
                  <a:pt x="221" y="999"/>
                </a:lnTo>
                <a:lnTo>
                  <a:pt x="219" y="1006"/>
                </a:lnTo>
                <a:lnTo>
                  <a:pt x="217" y="1013"/>
                </a:lnTo>
                <a:lnTo>
                  <a:pt x="214" y="1020"/>
                </a:lnTo>
                <a:lnTo>
                  <a:pt x="212" y="1026"/>
                </a:lnTo>
                <a:lnTo>
                  <a:pt x="210" y="1033"/>
                </a:lnTo>
                <a:lnTo>
                  <a:pt x="208" y="1039"/>
                </a:lnTo>
                <a:lnTo>
                  <a:pt x="208" y="1039"/>
                </a:lnTo>
                <a:close/>
                <a:moveTo>
                  <a:pt x="240" y="947"/>
                </a:moveTo>
                <a:lnTo>
                  <a:pt x="194" y="930"/>
                </a:lnTo>
                <a:lnTo>
                  <a:pt x="195" y="927"/>
                </a:lnTo>
                <a:lnTo>
                  <a:pt x="197" y="920"/>
                </a:lnTo>
                <a:lnTo>
                  <a:pt x="200" y="913"/>
                </a:lnTo>
                <a:lnTo>
                  <a:pt x="203" y="906"/>
                </a:lnTo>
                <a:lnTo>
                  <a:pt x="206" y="900"/>
                </a:lnTo>
                <a:lnTo>
                  <a:pt x="209" y="893"/>
                </a:lnTo>
                <a:lnTo>
                  <a:pt x="211" y="886"/>
                </a:lnTo>
                <a:lnTo>
                  <a:pt x="213" y="883"/>
                </a:lnTo>
                <a:lnTo>
                  <a:pt x="258" y="903"/>
                </a:lnTo>
                <a:lnTo>
                  <a:pt x="257" y="905"/>
                </a:lnTo>
                <a:lnTo>
                  <a:pt x="254" y="911"/>
                </a:lnTo>
                <a:lnTo>
                  <a:pt x="252" y="918"/>
                </a:lnTo>
                <a:lnTo>
                  <a:pt x="249" y="925"/>
                </a:lnTo>
                <a:lnTo>
                  <a:pt x="246" y="932"/>
                </a:lnTo>
                <a:lnTo>
                  <a:pt x="244" y="938"/>
                </a:lnTo>
                <a:lnTo>
                  <a:pt x="241" y="945"/>
                </a:lnTo>
                <a:lnTo>
                  <a:pt x="240" y="947"/>
                </a:lnTo>
                <a:lnTo>
                  <a:pt x="240" y="947"/>
                </a:lnTo>
                <a:close/>
                <a:moveTo>
                  <a:pt x="277" y="858"/>
                </a:moveTo>
                <a:lnTo>
                  <a:pt x="232" y="838"/>
                </a:lnTo>
                <a:lnTo>
                  <a:pt x="235" y="832"/>
                </a:lnTo>
                <a:lnTo>
                  <a:pt x="238" y="825"/>
                </a:lnTo>
                <a:lnTo>
                  <a:pt x="241" y="818"/>
                </a:lnTo>
                <a:lnTo>
                  <a:pt x="244" y="812"/>
                </a:lnTo>
                <a:lnTo>
                  <a:pt x="247" y="805"/>
                </a:lnTo>
                <a:lnTo>
                  <a:pt x="250" y="798"/>
                </a:lnTo>
                <a:lnTo>
                  <a:pt x="253" y="792"/>
                </a:lnTo>
                <a:lnTo>
                  <a:pt x="297" y="814"/>
                </a:lnTo>
                <a:lnTo>
                  <a:pt x="295" y="819"/>
                </a:lnTo>
                <a:lnTo>
                  <a:pt x="292" y="826"/>
                </a:lnTo>
                <a:lnTo>
                  <a:pt x="289" y="832"/>
                </a:lnTo>
                <a:lnTo>
                  <a:pt x="286" y="839"/>
                </a:lnTo>
                <a:lnTo>
                  <a:pt x="283" y="846"/>
                </a:lnTo>
                <a:lnTo>
                  <a:pt x="280" y="852"/>
                </a:lnTo>
                <a:lnTo>
                  <a:pt x="277" y="858"/>
                </a:lnTo>
                <a:lnTo>
                  <a:pt x="277" y="858"/>
                </a:lnTo>
                <a:close/>
                <a:moveTo>
                  <a:pt x="319" y="770"/>
                </a:moveTo>
                <a:lnTo>
                  <a:pt x="275" y="748"/>
                </a:lnTo>
                <a:lnTo>
                  <a:pt x="277" y="745"/>
                </a:lnTo>
                <a:lnTo>
                  <a:pt x="280" y="739"/>
                </a:lnTo>
                <a:lnTo>
                  <a:pt x="283" y="732"/>
                </a:lnTo>
                <a:lnTo>
                  <a:pt x="287" y="726"/>
                </a:lnTo>
                <a:lnTo>
                  <a:pt x="290" y="719"/>
                </a:lnTo>
                <a:lnTo>
                  <a:pt x="294" y="713"/>
                </a:lnTo>
                <a:lnTo>
                  <a:pt x="297" y="706"/>
                </a:lnTo>
                <a:lnTo>
                  <a:pt x="298" y="704"/>
                </a:lnTo>
                <a:lnTo>
                  <a:pt x="342" y="728"/>
                </a:lnTo>
                <a:lnTo>
                  <a:pt x="340" y="730"/>
                </a:lnTo>
                <a:lnTo>
                  <a:pt x="337" y="736"/>
                </a:lnTo>
                <a:lnTo>
                  <a:pt x="334" y="742"/>
                </a:lnTo>
                <a:lnTo>
                  <a:pt x="330" y="749"/>
                </a:lnTo>
                <a:lnTo>
                  <a:pt x="327" y="755"/>
                </a:lnTo>
                <a:lnTo>
                  <a:pt x="324" y="761"/>
                </a:lnTo>
                <a:lnTo>
                  <a:pt x="320" y="768"/>
                </a:lnTo>
                <a:lnTo>
                  <a:pt x="319" y="770"/>
                </a:lnTo>
                <a:lnTo>
                  <a:pt x="319" y="770"/>
                </a:lnTo>
                <a:close/>
                <a:moveTo>
                  <a:pt x="365" y="685"/>
                </a:moveTo>
                <a:lnTo>
                  <a:pt x="323" y="661"/>
                </a:lnTo>
                <a:lnTo>
                  <a:pt x="327" y="655"/>
                </a:lnTo>
                <a:lnTo>
                  <a:pt x="330" y="648"/>
                </a:lnTo>
                <a:lnTo>
                  <a:pt x="334" y="642"/>
                </a:lnTo>
                <a:lnTo>
                  <a:pt x="338" y="636"/>
                </a:lnTo>
                <a:lnTo>
                  <a:pt x="342" y="630"/>
                </a:lnTo>
                <a:lnTo>
                  <a:pt x="346" y="623"/>
                </a:lnTo>
                <a:lnTo>
                  <a:pt x="349" y="618"/>
                </a:lnTo>
                <a:lnTo>
                  <a:pt x="391" y="644"/>
                </a:lnTo>
                <a:lnTo>
                  <a:pt x="388" y="649"/>
                </a:lnTo>
                <a:lnTo>
                  <a:pt x="384" y="655"/>
                </a:lnTo>
                <a:lnTo>
                  <a:pt x="380" y="661"/>
                </a:lnTo>
                <a:lnTo>
                  <a:pt x="376" y="668"/>
                </a:lnTo>
                <a:lnTo>
                  <a:pt x="372" y="673"/>
                </a:lnTo>
                <a:lnTo>
                  <a:pt x="369" y="680"/>
                </a:lnTo>
                <a:lnTo>
                  <a:pt x="365" y="685"/>
                </a:lnTo>
                <a:lnTo>
                  <a:pt x="365" y="685"/>
                </a:lnTo>
                <a:close/>
                <a:moveTo>
                  <a:pt x="417" y="603"/>
                </a:moveTo>
                <a:lnTo>
                  <a:pt x="376" y="576"/>
                </a:lnTo>
                <a:lnTo>
                  <a:pt x="377" y="574"/>
                </a:lnTo>
                <a:lnTo>
                  <a:pt x="381" y="567"/>
                </a:lnTo>
                <a:lnTo>
                  <a:pt x="386" y="561"/>
                </a:lnTo>
                <a:lnTo>
                  <a:pt x="390" y="555"/>
                </a:lnTo>
                <a:lnTo>
                  <a:pt x="394" y="549"/>
                </a:lnTo>
                <a:lnTo>
                  <a:pt x="398" y="543"/>
                </a:lnTo>
                <a:lnTo>
                  <a:pt x="402" y="537"/>
                </a:lnTo>
                <a:lnTo>
                  <a:pt x="404" y="535"/>
                </a:lnTo>
                <a:lnTo>
                  <a:pt x="444" y="563"/>
                </a:lnTo>
                <a:lnTo>
                  <a:pt x="443" y="565"/>
                </a:lnTo>
                <a:lnTo>
                  <a:pt x="438" y="571"/>
                </a:lnTo>
                <a:lnTo>
                  <a:pt x="434" y="577"/>
                </a:lnTo>
                <a:lnTo>
                  <a:pt x="430" y="582"/>
                </a:lnTo>
                <a:lnTo>
                  <a:pt x="427" y="589"/>
                </a:lnTo>
                <a:lnTo>
                  <a:pt x="423" y="595"/>
                </a:lnTo>
                <a:lnTo>
                  <a:pt x="418" y="601"/>
                </a:lnTo>
                <a:lnTo>
                  <a:pt x="417" y="603"/>
                </a:lnTo>
                <a:lnTo>
                  <a:pt x="417" y="603"/>
                </a:lnTo>
                <a:close/>
                <a:moveTo>
                  <a:pt x="472" y="523"/>
                </a:moveTo>
                <a:lnTo>
                  <a:pt x="433" y="494"/>
                </a:lnTo>
                <a:lnTo>
                  <a:pt x="437" y="489"/>
                </a:lnTo>
                <a:lnTo>
                  <a:pt x="441" y="483"/>
                </a:lnTo>
                <a:lnTo>
                  <a:pt x="446" y="477"/>
                </a:lnTo>
                <a:lnTo>
                  <a:pt x="450" y="471"/>
                </a:lnTo>
                <a:lnTo>
                  <a:pt x="455" y="465"/>
                </a:lnTo>
                <a:lnTo>
                  <a:pt x="460" y="460"/>
                </a:lnTo>
                <a:lnTo>
                  <a:pt x="463" y="455"/>
                </a:lnTo>
                <a:lnTo>
                  <a:pt x="502" y="485"/>
                </a:lnTo>
                <a:lnTo>
                  <a:pt x="498" y="490"/>
                </a:lnTo>
                <a:lnTo>
                  <a:pt x="494" y="495"/>
                </a:lnTo>
                <a:lnTo>
                  <a:pt x="490" y="501"/>
                </a:lnTo>
                <a:lnTo>
                  <a:pt x="485" y="507"/>
                </a:lnTo>
                <a:lnTo>
                  <a:pt x="481" y="513"/>
                </a:lnTo>
                <a:lnTo>
                  <a:pt x="476" y="518"/>
                </a:lnTo>
                <a:lnTo>
                  <a:pt x="472" y="523"/>
                </a:lnTo>
                <a:lnTo>
                  <a:pt x="472" y="523"/>
                </a:lnTo>
                <a:close/>
                <a:moveTo>
                  <a:pt x="532" y="447"/>
                </a:moveTo>
                <a:lnTo>
                  <a:pt x="494" y="416"/>
                </a:lnTo>
                <a:lnTo>
                  <a:pt x="496" y="413"/>
                </a:lnTo>
                <a:lnTo>
                  <a:pt x="501" y="408"/>
                </a:lnTo>
                <a:lnTo>
                  <a:pt x="506" y="402"/>
                </a:lnTo>
                <a:lnTo>
                  <a:pt x="511" y="397"/>
                </a:lnTo>
                <a:lnTo>
                  <a:pt x="516" y="391"/>
                </a:lnTo>
                <a:lnTo>
                  <a:pt x="521" y="385"/>
                </a:lnTo>
                <a:lnTo>
                  <a:pt x="526" y="379"/>
                </a:lnTo>
                <a:lnTo>
                  <a:pt x="527" y="378"/>
                </a:lnTo>
                <a:lnTo>
                  <a:pt x="564" y="410"/>
                </a:lnTo>
                <a:lnTo>
                  <a:pt x="562" y="412"/>
                </a:lnTo>
                <a:lnTo>
                  <a:pt x="558" y="417"/>
                </a:lnTo>
                <a:lnTo>
                  <a:pt x="553" y="423"/>
                </a:lnTo>
                <a:lnTo>
                  <a:pt x="548" y="428"/>
                </a:lnTo>
                <a:lnTo>
                  <a:pt x="544" y="434"/>
                </a:lnTo>
                <a:lnTo>
                  <a:pt x="539" y="439"/>
                </a:lnTo>
                <a:lnTo>
                  <a:pt x="534" y="445"/>
                </a:lnTo>
                <a:lnTo>
                  <a:pt x="532" y="447"/>
                </a:lnTo>
                <a:lnTo>
                  <a:pt x="532" y="447"/>
                </a:lnTo>
                <a:close/>
                <a:moveTo>
                  <a:pt x="596" y="375"/>
                </a:moveTo>
                <a:lnTo>
                  <a:pt x="560" y="341"/>
                </a:lnTo>
                <a:lnTo>
                  <a:pt x="565" y="336"/>
                </a:lnTo>
                <a:lnTo>
                  <a:pt x="570" y="330"/>
                </a:lnTo>
                <a:lnTo>
                  <a:pt x="575" y="325"/>
                </a:lnTo>
                <a:lnTo>
                  <a:pt x="581" y="319"/>
                </a:lnTo>
                <a:lnTo>
                  <a:pt x="586" y="314"/>
                </a:lnTo>
                <a:lnTo>
                  <a:pt x="591" y="309"/>
                </a:lnTo>
                <a:lnTo>
                  <a:pt x="594" y="305"/>
                </a:lnTo>
                <a:lnTo>
                  <a:pt x="630" y="339"/>
                </a:lnTo>
                <a:lnTo>
                  <a:pt x="626" y="343"/>
                </a:lnTo>
                <a:lnTo>
                  <a:pt x="621" y="348"/>
                </a:lnTo>
                <a:lnTo>
                  <a:pt x="616" y="353"/>
                </a:lnTo>
                <a:lnTo>
                  <a:pt x="611" y="359"/>
                </a:lnTo>
                <a:lnTo>
                  <a:pt x="606" y="364"/>
                </a:lnTo>
                <a:lnTo>
                  <a:pt x="601" y="369"/>
                </a:lnTo>
                <a:lnTo>
                  <a:pt x="596" y="375"/>
                </a:lnTo>
                <a:lnTo>
                  <a:pt x="596" y="375"/>
                </a:lnTo>
                <a:close/>
                <a:moveTo>
                  <a:pt x="664" y="305"/>
                </a:moveTo>
                <a:lnTo>
                  <a:pt x="630" y="270"/>
                </a:lnTo>
                <a:lnTo>
                  <a:pt x="633" y="267"/>
                </a:lnTo>
                <a:lnTo>
                  <a:pt x="638" y="261"/>
                </a:lnTo>
                <a:lnTo>
                  <a:pt x="644" y="257"/>
                </a:lnTo>
                <a:lnTo>
                  <a:pt x="649" y="251"/>
                </a:lnTo>
                <a:lnTo>
                  <a:pt x="655" y="246"/>
                </a:lnTo>
                <a:lnTo>
                  <a:pt x="660" y="241"/>
                </a:lnTo>
                <a:lnTo>
                  <a:pt x="665" y="236"/>
                </a:lnTo>
                <a:lnTo>
                  <a:pt x="666" y="235"/>
                </a:lnTo>
                <a:lnTo>
                  <a:pt x="699" y="272"/>
                </a:lnTo>
                <a:lnTo>
                  <a:pt x="699" y="272"/>
                </a:lnTo>
                <a:lnTo>
                  <a:pt x="693" y="277"/>
                </a:lnTo>
                <a:lnTo>
                  <a:pt x="688" y="282"/>
                </a:lnTo>
                <a:lnTo>
                  <a:pt x="683" y="287"/>
                </a:lnTo>
                <a:lnTo>
                  <a:pt x="678" y="292"/>
                </a:lnTo>
                <a:lnTo>
                  <a:pt x="672" y="297"/>
                </a:lnTo>
                <a:lnTo>
                  <a:pt x="667" y="302"/>
                </a:lnTo>
                <a:lnTo>
                  <a:pt x="664" y="305"/>
                </a:lnTo>
                <a:lnTo>
                  <a:pt x="664" y="305"/>
                </a:lnTo>
                <a:close/>
                <a:moveTo>
                  <a:pt x="736" y="239"/>
                </a:moveTo>
                <a:lnTo>
                  <a:pt x="703" y="202"/>
                </a:lnTo>
                <a:lnTo>
                  <a:pt x="705" y="201"/>
                </a:lnTo>
                <a:lnTo>
                  <a:pt x="710" y="197"/>
                </a:lnTo>
                <a:lnTo>
                  <a:pt x="716" y="192"/>
                </a:lnTo>
                <a:lnTo>
                  <a:pt x="722" y="187"/>
                </a:lnTo>
                <a:lnTo>
                  <a:pt x="727" y="182"/>
                </a:lnTo>
                <a:lnTo>
                  <a:pt x="733" y="177"/>
                </a:lnTo>
                <a:lnTo>
                  <a:pt x="739" y="172"/>
                </a:lnTo>
                <a:lnTo>
                  <a:pt x="742" y="170"/>
                </a:lnTo>
                <a:lnTo>
                  <a:pt x="773" y="208"/>
                </a:lnTo>
                <a:lnTo>
                  <a:pt x="770" y="210"/>
                </a:lnTo>
                <a:lnTo>
                  <a:pt x="765" y="215"/>
                </a:lnTo>
                <a:lnTo>
                  <a:pt x="759" y="220"/>
                </a:lnTo>
                <a:lnTo>
                  <a:pt x="754" y="224"/>
                </a:lnTo>
                <a:lnTo>
                  <a:pt x="748" y="229"/>
                </a:lnTo>
                <a:lnTo>
                  <a:pt x="742" y="234"/>
                </a:lnTo>
                <a:lnTo>
                  <a:pt x="737" y="238"/>
                </a:lnTo>
                <a:lnTo>
                  <a:pt x="736" y="239"/>
                </a:lnTo>
                <a:lnTo>
                  <a:pt x="736" y="239"/>
                </a:lnTo>
                <a:close/>
                <a:moveTo>
                  <a:pt x="811" y="178"/>
                </a:moveTo>
                <a:lnTo>
                  <a:pt x="781" y="139"/>
                </a:lnTo>
                <a:lnTo>
                  <a:pt x="786" y="135"/>
                </a:lnTo>
                <a:lnTo>
                  <a:pt x="792" y="130"/>
                </a:lnTo>
                <a:lnTo>
                  <a:pt x="798" y="126"/>
                </a:lnTo>
                <a:lnTo>
                  <a:pt x="804" y="121"/>
                </a:lnTo>
                <a:lnTo>
                  <a:pt x="810" y="117"/>
                </a:lnTo>
                <a:lnTo>
                  <a:pt x="816" y="112"/>
                </a:lnTo>
                <a:lnTo>
                  <a:pt x="821" y="109"/>
                </a:lnTo>
                <a:lnTo>
                  <a:pt x="850" y="149"/>
                </a:lnTo>
                <a:lnTo>
                  <a:pt x="845" y="152"/>
                </a:lnTo>
                <a:lnTo>
                  <a:pt x="839" y="156"/>
                </a:lnTo>
                <a:lnTo>
                  <a:pt x="834" y="161"/>
                </a:lnTo>
                <a:lnTo>
                  <a:pt x="828" y="165"/>
                </a:lnTo>
                <a:lnTo>
                  <a:pt x="822" y="170"/>
                </a:lnTo>
                <a:lnTo>
                  <a:pt x="816" y="174"/>
                </a:lnTo>
                <a:lnTo>
                  <a:pt x="811" y="178"/>
                </a:lnTo>
                <a:lnTo>
                  <a:pt x="811" y="178"/>
                </a:lnTo>
                <a:close/>
                <a:moveTo>
                  <a:pt x="889" y="121"/>
                </a:moveTo>
                <a:lnTo>
                  <a:pt x="861" y="80"/>
                </a:lnTo>
                <a:lnTo>
                  <a:pt x="865" y="77"/>
                </a:lnTo>
                <a:lnTo>
                  <a:pt x="872" y="73"/>
                </a:lnTo>
                <a:lnTo>
                  <a:pt x="878" y="69"/>
                </a:lnTo>
                <a:lnTo>
                  <a:pt x="884" y="64"/>
                </a:lnTo>
                <a:lnTo>
                  <a:pt x="891" y="60"/>
                </a:lnTo>
                <a:lnTo>
                  <a:pt x="897" y="56"/>
                </a:lnTo>
                <a:lnTo>
                  <a:pt x="902" y="52"/>
                </a:lnTo>
                <a:lnTo>
                  <a:pt x="929" y="94"/>
                </a:lnTo>
                <a:lnTo>
                  <a:pt x="924" y="97"/>
                </a:lnTo>
                <a:lnTo>
                  <a:pt x="918" y="101"/>
                </a:lnTo>
                <a:lnTo>
                  <a:pt x="912" y="106"/>
                </a:lnTo>
                <a:lnTo>
                  <a:pt x="905" y="110"/>
                </a:lnTo>
                <a:lnTo>
                  <a:pt x="899" y="113"/>
                </a:lnTo>
                <a:lnTo>
                  <a:pt x="893" y="118"/>
                </a:lnTo>
                <a:lnTo>
                  <a:pt x="889" y="121"/>
                </a:lnTo>
                <a:lnTo>
                  <a:pt x="889" y="121"/>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8" name="Freeform 147"/>
          <p:cNvSpPr>
            <a:spLocks noEditPoints="1"/>
          </p:cNvSpPr>
          <p:nvPr>
            <p:custDataLst>
              <p:tags r:id="rId12"/>
            </p:custDataLst>
          </p:nvPr>
        </p:nvSpPr>
        <p:spPr bwMode="auto">
          <a:xfrm>
            <a:off x="9703361" y="2457876"/>
            <a:ext cx="979084" cy="1705724"/>
          </a:xfrm>
          <a:custGeom>
            <a:avLst/>
            <a:gdLst>
              <a:gd name="T0" fmla="*/ 6 w 989"/>
              <a:gd name="T1" fmla="*/ 61 h 1723"/>
              <a:gd name="T2" fmla="*/ 131 w 989"/>
              <a:gd name="T3" fmla="*/ 105 h 1723"/>
              <a:gd name="T4" fmla="*/ 117 w 989"/>
              <a:gd name="T5" fmla="*/ 154 h 1723"/>
              <a:gd name="T6" fmla="*/ 84 w 989"/>
              <a:gd name="T7" fmla="*/ 134 h 1723"/>
              <a:gd name="T8" fmla="*/ 219 w 989"/>
              <a:gd name="T9" fmla="*/ 164 h 1723"/>
              <a:gd name="T10" fmla="*/ 191 w 989"/>
              <a:gd name="T11" fmla="*/ 204 h 1723"/>
              <a:gd name="T12" fmla="*/ 244 w 989"/>
              <a:gd name="T13" fmla="*/ 243 h 1723"/>
              <a:gd name="T14" fmla="*/ 310 w 989"/>
              <a:gd name="T15" fmla="*/ 232 h 1723"/>
              <a:gd name="T16" fmla="*/ 256 w 989"/>
              <a:gd name="T17" fmla="*/ 252 h 1723"/>
              <a:gd name="T18" fmla="*/ 362 w 989"/>
              <a:gd name="T19" fmla="*/ 275 h 1723"/>
              <a:gd name="T20" fmla="*/ 351 w 989"/>
              <a:gd name="T21" fmla="*/ 332 h 1723"/>
              <a:gd name="T22" fmla="*/ 320 w 989"/>
              <a:gd name="T23" fmla="*/ 304 h 1723"/>
              <a:gd name="T24" fmla="*/ 449 w 989"/>
              <a:gd name="T25" fmla="*/ 357 h 1723"/>
              <a:gd name="T26" fmla="*/ 415 w 989"/>
              <a:gd name="T27" fmla="*/ 392 h 1723"/>
              <a:gd name="T28" fmla="*/ 460 w 989"/>
              <a:gd name="T29" fmla="*/ 438 h 1723"/>
              <a:gd name="T30" fmla="*/ 521 w 989"/>
              <a:gd name="T31" fmla="*/ 432 h 1723"/>
              <a:gd name="T32" fmla="*/ 475 w 989"/>
              <a:gd name="T33" fmla="*/ 454 h 1723"/>
              <a:gd name="T34" fmla="*/ 562 w 989"/>
              <a:gd name="T35" fmla="*/ 479 h 1723"/>
              <a:gd name="T36" fmla="*/ 593 w 989"/>
              <a:gd name="T37" fmla="*/ 517 h 1723"/>
              <a:gd name="T38" fmla="*/ 536 w 989"/>
              <a:gd name="T39" fmla="*/ 526 h 1723"/>
              <a:gd name="T40" fmla="*/ 625 w 989"/>
              <a:gd name="T41" fmla="*/ 559 h 1723"/>
              <a:gd name="T42" fmla="*/ 654 w 989"/>
              <a:gd name="T43" fmla="*/ 597 h 1723"/>
              <a:gd name="T44" fmla="*/ 590 w 989"/>
              <a:gd name="T45" fmla="*/ 594 h 1723"/>
              <a:gd name="T46" fmla="*/ 689 w 989"/>
              <a:gd name="T47" fmla="*/ 650 h 1723"/>
              <a:gd name="T48" fmla="*/ 664 w 989"/>
              <a:gd name="T49" fmla="*/ 701 h 1723"/>
              <a:gd name="T50" fmla="*/ 641 w 989"/>
              <a:gd name="T51" fmla="*/ 666 h 1723"/>
              <a:gd name="T52" fmla="*/ 751 w 989"/>
              <a:gd name="T53" fmla="*/ 750 h 1723"/>
              <a:gd name="T54" fmla="*/ 708 w 989"/>
              <a:gd name="T55" fmla="*/ 774 h 1723"/>
              <a:gd name="T56" fmla="*/ 740 w 989"/>
              <a:gd name="T57" fmla="*/ 832 h 1723"/>
              <a:gd name="T58" fmla="*/ 803 w 989"/>
              <a:gd name="T59" fmla="*/ 848 h 1723"/>
              <a:gd name="T60" fmla="*/ 746 w 989"/>
              <a:gd name="T61" fmla="*/ 844 h 1723"/>
              <a:gd name="T62" fmla="*/ 831 w 989"/>
              <a:gd name="T63" fmla="*/ 909 h 1723"/>
              <a:gd name="T64" fmla="*/ 801 w 989"/>
              <a:gd name="T65" fmla="*/ 964 h 1723"/>
              <a:gd name="T66" fmla="*/ 783 w 989"/>
              <a:gd name="T67" fmla="*/ 922 h 1723"/>
              <a:gd name="T68" fmla="*/ 873 w 989"/>
              <a:gd name="T69" fmla="*/ 1011 h 1723"/>
              <a:gd name="T70" fmla="*/ 832 w 989"/>
              <a:gd name="T71" fmla="*/ 1042 h 1723"/>
              <a:gd name="T72" fmla="*/ 853 w 989"/>
              <a:gd name="T73" fmla="*/ 1100 h 1723"/>
              <a:gd name="T74" fmla="*/ 911 w 989"/>
              <a:gd name="T75" fmla="*/ 1124 h 1723"/>
              <a:gd name="T76" fmla="*/ 860 w 989"/>
              <a:gd name="T77" fmla="*/ 1124 h 1723"/>
              <a:gd name="T78" fmla="*/ 928 w 989"/>
              <a:gd name="T79" fmla="*/ 1181 h 1723"/>
              <a:gd name="T80" fmla="*/ 939 w 989"/>
              <a:gd name="T81" fmla="*/ 1225 h 1723"/>
              <a:gd name="T82" fmla="*/ 884 w 989"/>
              <a:gd name="T83" fmla="*/ 1208 h 1723"/>
              <a:gd name="T84" fmla="*/ 952 w 989"/>
              <a:gd name="T85" fmla="*/ 1283 h 1723"/>
              <a:gd name="T86" fmla="*/ 912 w 989"/>
              <a:gd name="T87" fmla="*/ 1335 h 1723"/>
              <a:gd name="T88" fmla="*/ 902 w 989"/>
              <a:gd name="T89" fmla="*/ 1288 h 1723"/>
              <a:gd name="T90" fmla="*/ 972 w 989"/>
              <a:gd name="T91" fmla="*/ 1402 h 1723"/>
              <a:gd name="T92" fmla="*/ 926 w 989"/>
              <a:gd name="T93" fmla="*/ 1423 h 1723"/>
              <a:gd name="T94" fmla="*/ 920 w 989"/>
              <a:gd name="T95" fmla="*/ 1383 h 1723"/>
              <a:gd name="T96" fmla="*/ 984 w 989"/>
              <a:gd name="T97" fmla="*/ 1506 h 1723"/>
              <a:gd name="T98" fmla="*/ 934 w 989"/>
              <a:gd name="T99" fmla="*/ 1510 h 1723"/>
              <a:gd name="T100" fmla="*/ 939 w 989"/>
              <a:gd name="T101" fmla="*/ 1576 h 1723"/>
              <a:gd name="T102" fmla="*/ 989 w 989"/>
              <a:gd name="T103" fmla="*/ 1613 h 1723"/>
              <a:gd name="T104" fmla="*/ 939 w 989"/>
              <a:gd name="T105" fmla="*/ 1599 h 1723"/>
              <a:gd name="T106" fmla="*/ 989 w 989"/>
              <a:gd name="T107" fmla="*/ 1674 h 1723"/>
              <a:gd name="T108" fmla="*/ 989 w 989"/>
              <a:gd name="T109" fmla="*/ 1687 h 1723"/>
              <a:gd name="T110" fmla="*/ 989 w 989"/>
              <a:gd name="T111" fmla="*/ 1703 h 1723"/>
              <a:gd name="T112" fmla="*/ 988 w 989"/>
              <a:gd name="T113" fmla="*/ 1718 h 1723"/>
              <a:gd name="T114" fmla="*/ 939 w 989"/>
              <a:gd name="T115" fmla="*/ 1716 h 1723"/>
              <a:gd name="T116" fmla="*/ 939 w 989"/>
              <a:gd name="T117" fmla="*/ 1701 h 1723"/>
              <a:gd name="T118" fmla="*/ 940 w 989"/>
              <a:gd name="T119" fmla="*/ 1686 h 1723"/>
              <a:gd name="T120" fmla="*/ 940 w 989"/>
              <a:gd name="T121" fmla="*/ 1673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9" h="1723">
                <a:moveTo>
                  <a:pt x="6" y="61"/>
                </a:moveTo>
                <a:lnTo>
                  <a:pt x="98" y="0"/>
                </a:lnTo>
                <a:lnTo>
                  <a:pt x="162" y="36"/>
                </a:lnTo>
                <a:lnTo>
                  <a:pt x="71" y="97"/>
                </a:lnTo>
                <a:lnTo>
                  <a:pt x="64" y="207"/>
                </a:lnTo>
                <a:lnTo>
                  <a:pt x="0" y="170"/>
                </a:lnTo>
                <a:lnTo>
                  <a:pt x="6" y="61"/>
                </a:lnTo>
                <a:lnTo>
                  <a:pt x="6" y="61"/>
                </a:lnTo>
                <a:close/>
                <a:moveTo>
                  <a:pt x="84" y="134"/>
                </a:moveTo>
                <a:lnTo>
                  <a:pt x="109" y="92"/>
                </a:lnTo>
                <a:lnTo>
                  <a:pt x="111" y="93"/>
                </a:lnTo>
                <a:lnTo>
                  <a:pt x="118" y="97"/>
                </a:lnTo>
                <a:lnTo>
                  <a:pt x="125" y="101"/>
                </a:lnTo>
                <a:lnTo>
                  <a:pt x="131" y="105"/>
                </a:lnTo>
                <a:lnTo>
                  <a:pt x="137" y="109"/>
                </a:lnTo>
                <a:lnTo>
                  <a:pt x="144" y="113"/>
                </a:lnTo>
                <a:lnTo>
                  <a:pt x="150" y="117"/>
                </a:lnTo>
                <a:lnTo>
                  <a:pt x="152" y="119"/>
                </a:lnTo>
                <a:lnTo>
                  <a:pt x="125" y="159"/>
                </a:lnTo>
                <a:lnTo>
                  <a:pt x="124" y="159"/>
                </a:lnTo>
                <a:lnTo>
                  <a:pt x="117" y="154"/>
                </a:lnTo>
                <a:lnTo>
                  <a:pt x="111" y="151"/>
                </a:lnTo>
                <a:lnTo>
                  <a:pt x="105" y="147"/>
                </a:lnTo>
                <a:lnTo>
                  <a:pt x="99" y="143"/>
                </a:lnTo>
                <a:lnTo>
                  <a:pt x="92" y="139"/>
                </a:lnTo>
                <a:lnTo>
                  <a:pt x="86" y="135"/>
                </a:lnTo>
                <a:lnTo>
                  <a:pt x="84" y="134"/>
                </a:lnTo>
                <a:lnTo>
                  <a:pt x="84" y="134"/>
                </a:lnTo>
                <a:close/>
                <a:moveTo>
                  <a:pt x="166" y="186"/>
                </a:moveTo>
                <a:lnTo>
                  <a:pt x="194" y="146"/>
                </a:lnTo>
                <a:lnTo>
                  <a:pt x="195" y="147"/>
                </a:lnTo>
                <a:lnTo>
                  <a:pt x="201" y="151"/>
                </a:lnTo>
                <a:lnTo>
                  <a:pt x="207" y="155"/>
                </a:lnTo>
                <a:lnTo>
                  <a:pt x="213" y="159"/>
                </a:lnTo>
                <a:lnTo>
                  <a:pt x="219" y="164"/>
                </a:lnTo>
                <a:lnTo>
                  <a:pt x="226" y="168"/>
                </a:lnTo>
                <a:lnTo>
                  <a:pt x="232" y="173"/>
                </a:lnTo>
                <a:lnTo>
                  <a:pt x="235" y="175"/>
                </a:lnTo>
                <a:lnTo>
                  <a:pt x="205" y="214"/>
                </a:lnTo>
                <a:lnTo>
                  <a:pt x="203" y="212"/>
                </a:lnTo>
                <a:lnTo>
                  <a:pt x="197" y="209"/>
                </a:lnTo>
                <a:lnTo>
                  <a:pt x="191" y="204"/>
                </a:lnTo>
                <a:lnTo>
                  <a:pt x="185" y="200"/>
                </a:lnTo>
                <a:lnTo>
                  <a:pt x="179" y="196"/>
                </a:lnTo>
                <a:lnTo>
                  <a:pt x="173" y="191"/>
                </a:lnTo>
                <a:lnTo>
                  <a:pt x="167" y="187"/>
                </a:lnTo>
                <a:lnTo>
                  <a:pt x="166" y="186"/>
                </a:lnTo>
                <a:lnTo>
                  <a:pt x="166" y="186"/>
                </a:lnTo>
                <a:close/>
                <a:moveTo>
                  <a:pt x="244" y="243"/>
                </a:moveTo>
                <a:lnTo>
                  <a:pt x="274" y="204"/>
                </a:lnTo>
                <a:lnTo>
                  <a:pt x="280" y="209"/>
                </a:lnTo>
                <a:lnTo>
                  <a:pt x="286" y="213"/>
                </a:lnTo>
                <a:lnTo>
                  <a:pt x="292" y="218"/>
                </a:lnTo>
                <a:lnTo>
                  <a:pt x="298" y="223"/>
                </a:lnTo>
                <a:lnTo>
                  <a:pt x="304" y="227"/>
                </a:lnTo>
                <a:lnTo>
                  <a:pt x="310" y="232"/>
                </a:lnTo>
                <a:lnTo>
                  <a:pt x="313" y="235"/>
                </a:lnTo>
                <a:lnTo>
                  <a:pt x="282" y="273"/>
                </a:lnTo>
                <a:lnTo>
                  <a:pt x="279" y="271"/>
                </a:lnTo>
                <a:lnTo>
                  <a:pt x="273" y="266"/>
                </a:lnTo>
                <a:lnTo>
                  <a:pt x="268" y="261"/>
                </a:lnTo>
                <a:lnTo>
                  <a:pt x="262" y="257"/>
                </a:lnTo>
                <a:lnTo>
                  <a:pt x="256" y="252"/>
                </a:lnTo>
                <a:lnTo>
                  <a:pt x="250" y="248"/>
                </a:lnTo>
                <a:lnTo>
                  <a:pt x="244" y="243"/>
                </a:lnTo>
                <a:lnTo>
                  <a:pt x="244" y="243"/>
                </a:lnTo>
                <a:close/>
                <a:moveTo>
                  <a:pt x="320" y="304"/>
                </a:moveTo>
                <a:lnTo>
                  <a:pt x="352" y="267"/>
                </a:lnTo>
                <a:lnTo>
                  <a:pt x="356" y="271"/>
                </a:lnTo>
                <a:lnTo>
                  <a:pt x="362" y="275"/>
                </a:lnTo>
                <a:lnTo>
                  <a:pt x="368" y="280"/>
                </a:lnTo>
                <a:lnTo>
                  <a:pt x="373" y="285"/>
                </a:lnTo>
                <a:lnTo>
                  <a:pt x="378" y="290"/>
                </a:lnTo>
                <a:lnTo>
                  <a:pt x="384" y="296"/>
                </a:lnTo>
                <a:lnTo>
                  <a:pt x="389" y="300"/>
                </a:lnTo>
                <a:lnTo>
                  <a:pt x="356" y="336"/>
                </a:lnTo>
                <a:lnTo>
                  <a:pt x="351" y="332"/>
                </a:lnTo>
                <a:lnTo>
                  <a:pt x="346" y="327"/>
                </a:lnTo>
                <a:lnTo>
                  <a:pt x="340" y="322"/>
                </a:lnTo>
                <a:lnTo>
                  <a:pt x="335" y="317"/>
                </a:lnTo>
                <a:lnTo>
                  <a:pt x="330" y="313"/>
                </a:lnTo>
                <a:lnTo>
                  <a:pt x="324" y="308"/>
                </a:lnTo>
                <a:lnTo>
                  <a:pt x="320" y="304"/>
                </a:lnTo>
                <a:lnTo>
                  <a:pt x="320" y="304"/>
                </a:lnTo>
                <a:close/>
                <a:moveTo>
                  <a:pt x="392" y="369"/>
                </a:moveTo>
                <a:lnTo>
                  <a:pt x="426" y="334"/>
                </a:lnTo>
                <a:lnTo>
                  <a:pt x="428" y="336"/>
                </a:lnTo>
                <a:lnTo>
                  <a:pt x="434" y="341"/>
                </a:lnTo>
                <a:lnTo>
                  <a:pt x="439" y="346"/>
                </a:lnTo>
                <a:lnTo>
                  <a:pt x="444" y="352"/>
                </a:lnTo>
                <a:lnTo>
                  <a:pt x="449" y="357"/>
                </a:lnTo>
                <a:lnTo>
                  <a:pt x="455" y="362"/>
                </a:lnTo>
                <a:lnTo>
                  <a:pt x="460" y="367"/>
                </a:lnTo>
                <a:lnTo>
                  <a:pt x="462" y="369"/>
                </a:lnTo>
                <a:lnTo>
                  <a:pt x="426" y="403"/>
                </a:lnTo>
                <a:lnTo>
                  <a:pt x="425" y="402"/>
                </a:lnTo>
                <a:lnTo>
                  <a:pt x="420" y="397"/>
                </a:lnTo>
                <a:lnTo>
                  <a:pt x="415" y="392"/>
                </a:lnTo>
                <a:lnTo>
                  <a:pt x="409" y="387"/>
                </a:lnTo>
                <a:lnTo>
                  <a:pt x="404" y="382"/>
                </a:lnTo>
                <a:lnTo>
                  <a:pt x="399" y="377"/>
                </a:lnTo>
                <a:lnTo>
                  <a:pt x="394" y="371"/>
                </a:lnTo>
                <a:lnTo>
                  <a:pt x="392" y="369"/>
                </a:lnTo>
                <a:lnTo>
                  <a:pt x="392" y="369"/>
                </a:lnTo>
                <a:close/>
                <a:moveTo>
                  <a:pt x="460" y="438"/>
                </a:moveTo>
                <a:lnTo>
                  <a:pt x="496" y="405"/>
                </a:lnTo>
                <a:lnTo>
                  <a:pt x="496" y="405"/>
                </a:lnTo>
                <a:lnTo>
                  <a:pt x="501" y="411"/>
                </a:lnTo>
                <a:lnTo>
                  <a:pt x="506" y="416"/>
                </a:lnTo>
                <a:lnTo>
                  <a:pt x="511" y="421"/>
                </a:lnTo>
                <a:lnTo>
                  <a:pt x="516" y="427"/>
                </a:lnTo>
                <a:lnTo>
                  <a:pt x="521" y="432"/>
                </a:lnTo>
                <a:lnTo>
                  <a:pt x="526" y="438"/>
                </a:lnTo>
                <a:lnTo>
                  <a:pt x="530" y="442"/>
                </a:lnTo>
                <a:lnTo>
                  <a:pt x="493" y="474"/>
                </a:lnTo>
                <a:lnTo>
                  <a:pt x="490" y="471"/>
                </a:lnTo>
                <a:lnTo>
                  <a:pt x="485" y="465"/>
                </a:lnTo>
                <a:lnTo>
                  <a:pt x="480" y="460"/>
                </a:lnTo>
                <a:lnTo>
                  <a:pt x="475" y="454"/>
                </a:lnTo>
                <a:lnTo>
                  <a:pt x="470" y="449"/>
                </a:lnTo>
                <a:lnTo>
                  <a:pt x="465" y="444"/>
                </a:lnTo>
                <a:lnTo>
                  <a:pt x="460" y="439"/>
                </a:lnTo>
                <a:lnTo>
                  <a:pt x="460" y="438"/>
                </a:lnTo>
                <a:lnTo>
                  <a:pt x="460" y="438"/>
                </a:lnTo>
                <a:close/>
                <a:moveTo>
                  <a:pt x="524" y="511"/>
                </a:moveTo>
                <a:lnTo>
                  <a:pt x="562" y="479"/>
                </a:lnTo>
                <a:lnTo>
                  <a:pt x="565" y="483"/>
                </a:lnTo>
                <a:lnTo>
                  <a:pt x="570" y="489"/>
                </a:lnTo>
                <a:lnTo>
                  <a:pt x="575" y="494"/>
                </a:lnTo>
                <a:lnTo>
                  <a:pt x="579" y="500"/>
                </a:lnTo>
                <a:lnTo>
                  <a:pt x="584" y="506"/>
                </a:lnTo>
                <a:lnTo>
                  <a:pt x="589" y="511"/>
                </a:lnTo>
                <a:lnTo>
                  <a:pt x="593" y="517"/>
                </a:lnTo>
                <a:lnTo>
                  <a:pt x="594" y="518"/>
                </a:lnTo>
                <a:lnTo>
                  <a:pt x="555" y="548"/>
                </a:lnTo>
                <a:lnTo>
                  <a:pt x="555" y="548"/>
                </a:lnTo>
                <a:lnTo>
                  <a:pt x="550" y="542"/>
                </a:lnTo>
                <a:lnTo>
                  <a:pt x="546" y="536"/>
                </a:lnTo>
                <a:lnTo>
                  <a:pt x="541" y="531"/>
                </a:lnTo>
                <a:lnTo>
                  <a:pt x="536" y="526"/>
                </a:lnTo>
                <a:lnTo>
                  <a:pt x="532" y="520"/>
                </a:lnTo>
                <a:lnTo>
                  <a:pt x="528" y="514"/>
                </a:lnTo>
                <a:lnTo>
                  <a:pt x="524" y="511"/>
                </a:lnTo>
                <a:lnTo>
                  <a:pt x="524" y="511"/>
                </a:lnTo>
                <a:close/>
                <a:moveTo>
                  <a:pt x="585" y="587"/>
                </a:moveTo>
                <a:lnTo>
                  <a:pt x="624" y="557"/>
                </a:lnTo>
                <a:lnTo>
                  <a:pt x="625" y="559"/>
                </a:lnTo>
                <a:lnTo>
                  <a:pt x="630" y="565"/>
                </a:lnTo>
                <a:lnTo>
                  <a:pt x="634" y="570"/>
                </a:lnTo>
                <a:lnTo>
                  <a:pt x="638" y="576"/>
                </a:lnTo>
                <a:lnTo>
                  <a:pt x="643" y="582"/>
                </a:lnTo>
                <a:lnTo>
                  <a:pt x="647" y="589"/>
                </a:lnTo>
                <a:lnTo>
                  <a:pt x="651" y="595"/>
                </a:lnTo>
                <a:lnTo>
                  <a:pt x="654" y="597"/>
                </a:lnTo>
                <a:lnTo>
                  <a:pt x="613" y="626"/>
                </a:lnTo>
                <a:lnTo>
                  <a:pt x="611" y="623"/>
                </a:lnTo>
                <a:lnTo>
                  <a:pt x="607" y="617"/>
                </a:lnTo>
                <a:lnTo>
                  <a:pt x="603" y="611"/>
                </a:lnTo>
                <a:lnTo>
                  <a:pt x="599" y="605"/>
                </a:lnTo>
                <a:lnTo>
                  <a:pt x="594" y="599"/>
                </a:lnTo>
                <a:lnTo>
                  <a:pt x="590" y="594"/>
                </a:lnTo>
                <a:lnTo>
                  <a:pt x="586" y="588"/>
                </a:lnTo>
                <a:lnTo>
                  <a:pt x="585" y="587"/>
                </a:lnTo>
                <a:lnTo>
                  <a:pt x="585" y="587"/>
                </a:lnTo>
                <a:close/>
                <a:moveTo>
                  <a:pt x="641" y="666"/>
                </a:moveTo>
                <a:lnTo>
                  <a:pt x="682" y="639"/>
                </a:lnTo>
                <a:lnTo>
                  <a:pt x="685" y="643"/>
                </a:lnTo>
                <a:lnTo>
                  <a:pt x="689" y="650"/>
                </a:lnTo>
                <a:lnTo>
                  <a:pt x="693" y="655"/>
                </a:lnTo>
                <a:lnTo>
                  <a:pt x="697" y="662"/>
                </a:lnTo>
                <a:lnTo>
                  <a:pt x="701" y="668"/>
                </a:lnTo>
                <a:lnTo>
                  <a:pt x="705" y="674"/>
                </a:lnTo>
                <a:lnTo>
                  <a:pt x="709" y="681"/>
                </a:lnTo>
                <a:lnTo>
                  <a:pt x="667" y="707"/>
                </a:lnTo>
                <a:lnTo>
                  <a:pt x="664" y="701"/>
                </a:lnTo>
                <a:lnTo>
                  <a:pt x="660" y="694"/>
                </a:lnTo>
                <a:lnTo>
                  <a:pt x="656" y="688"/>
                </a:lnTo>
                <a:lnTo>
                  <a:pt x="652" y="683"/>
                </a:lnTo>
                <a:lnTo>
                  <a:pt x="648" y="677"/>
                </a:lnTo>
                <a:lnTo>
                  <a:pt x="644" y="670"/>
                </a:lnTo>
                <a:lnTo>
                  <a:pt x="641" y="666"/>
                </a:lnTo>
                <a:lnTo>
                  <a:pt x="641" y="666"/>
                </a:lnTo>
                <a:close/>
                <a:moveTo>
                  <a:pt x="693" y="748"/>
                </a:moveTo>
                <a:lnTo>
                  <a:pt x="735" y="723"/>
                </a:lnTo>
                <a:lnTo>
                  <a:pt x="736" y="725"/>
                </a:lnTo>
                <a:lnTo>
                  <a:pt x="740" y="731"/>
                </a:lnTo>
                <a:lnTo>
                  <a:pt x="743" y="738"/>
                </a:lnTo>
                <a:lnTo>
                  <a:pt x="747" y="744"/>
                </a:lnTo>
                <a:lnTo>
                  <a:pt x="751" y="750"/>
                </a:lnTo>
                <a:lnTo>
                  <a:pt x="755" y="757"/>
                </a:lnTo>
                <a:lnTo>
                  <a:pt x="758" y="763"/>
                </a:lnTo>
                <a:lnTo>
                  <a:pt x="760" y="766"/>
                </a:lnTo>
                <a:lnTo>
                  <a:pt x="717" y="790"/>
                </a:lnTo>
                <a:lnTo>
                  <a:pt x="715" y="787"/>
                </a:lnTo>
                <a:lnTo>
                  <a:pt x="712" y="781"/>
                </a:lnTo>
                <a:lnTo>
                  <a:pt x="708" y="774"/>
                </a:lnTo>
                <a:lnTo>
                  <a:pt x="704" y="769"/>
                </a:lnTo>
                <a:lnTo>
                  <a:pt x="701" y="762"/>
                </a:lnTo>
                <a:lnTo>
                  <a:pt x="698" y="756"/>
                </a:lnTo>
                <a:lnTo>
                  <a:pt x="694" y="750"/>
                </a:lnTo>
                <a:lnTo>
                  <a:pt x="693" y="748"/>
                </a:lnTo>
                <a:lnTo>
                  <a:pt x="693" y="748"/>
                </a:lnTo>
                <a:close/>
                <a:moveTo>
                  <a:pt x="740" y="832"/>
                </a:moveTo>
                <a:lnTo>
                  <a:pt x="783" y="810"/>
                </a:lnTo>
                <a:lnTo>
                  <a:pt x="786" y="815"/>
                </a:lnTo>
                <a:lnTo>
                  <a:pt x="790" y="822"/>
                </a:lnTo>
                <a:lnTo>
                  <a:pt x="793" y="829"/>
                </a:lnTo>
                <a:lnTo>
                  <a:pt x="796" y="835"/>
                </a:lnTo>
                <a:lnTo>
                  <a:pt x="799" y="842"/>
                </a:lnTo>
                <a:lnTo>
                  <a:pt x="803" y="848"/>
                </a:lnTo>
                <a:lnTo>
                  <a:pt x="806" y="855"/>
                </a:lnTo>
                <a:lnTo>
                  <a:pt x="762" y="876"/>
                </a:lnTo>
                <a:lnTo>
                  <a:pt x="759" y="870"/>
                </a:lnTo>
                <a:lnTo>
                  <a:pt x="756" y="863"/>
                </a:lnTo>
                <a:lnTo>
                  <a:pt x="752" y="857"/>
                </a:lnTo>
                <a:lnTo>
                  <a:pt x="749" y="851"/>
                </a:lnTo>
                <a:lnTo>
                  <a:pt x="746" y="844"/>
                </a:lnTo>
                <a:lnTo>
                  <a:pt x="742" y="838"/>
                </a:lnTo>
                <a:lnTo>
                  <a:pt x="740" y="832"/>
                </a:lnTo>
                <a:lnTo>
                  <a:pt x="740" y="832"/>
                </a:lnTo>
                <a:close/>
                <a:moveTo>
                  <a:pt x="782" y="920"/>
                </a:moveTo>
                <a:lnTo>
                  <a:pt x="827" y="900"/>
                </a:lnTo>
                <a:lnTo>
                  <a:pt x="828" y="902"/>
                </a:lnTo>
                <a:lnTo>
                  <a:pt x="831" y="909"/>
                </a:lnTo>
                <a:lnTo>
                  <a:pt x="834" y="916"/>
                </a:lnTo>
                <a:lnTo>
                  <a:pt x="837" y="922"/>
                </a:lnTo>
                <a:lnTo>
                  <a:pt x="840" y="929"/>
                </a:lnTo>
                <a:lnTo>
                  <a:pt x="843" y="936"/>
                </a:lnTo>
                <a:lnTo>
                  <a:pt x="846" y="943"/>
                </a:lnTo>
                <a:lnTo>
                  <a:pt x="847" y="946"/>
                </a:lnTo>
                <a:lnTo>
                  <a:pt x="801" y="964"/>
                </a:lnTo>
                <a:lnTo>
                  <a:pt x="800" y="962"/>
                </a:lnTo>
                <a:lnTo>
                  <a:pt x="798" y="955"/>
                </a:lnTo>
                <a:lnTo>
                  <a:pt x="795" y="948"/>
                </a:lnTo>
                <a:lnTo>
                  <a:pt x="792" y="942"/>
                </a:lnTo>
                <a:lnTo>
                  <a:pt x="789" y="935"/>
                </a:lnTo>
                <a:lnTo>
                  <a:pt x="786" y="929"/>
                </a:lnTo>
                <a:lnTo>
                  <a:pt x="783" y="922"/>
                </a:lnTo>
                <a:lnTo>
                  <a:pt x="782" y="920"/>
                </a:lnTo>
                <a:lnTo>
                  <a:pt x="782" y="920"/>
                </a:lnTo>
                <a:close/>
                <a:moveTo>
                  <a:pt x="820" y="1009"/>
                </a:moveTo>
                <a:lnTo>
                  <a:pt x="865" y="992"/>
                </a:lnTo>
                <a:lnTo>
                  <a:pt x="868" y="998"/>
                </a:lnTo>
                <a:lnTo>
                  <a:pt x="871" y="1005"/>
                </a:lnTo>
                <a:lnTo>
                  <a:pt x="873" y="1011"/>
                </a:lnTo>
                <a:lnTo>
                  <a:pt x="876" y="1018"/>
                </a:lnTo>
                <a:lnTo>
                  <a:pt x="878" y="1026"/>
                </a:lnTo>
                <a:lnTo>
                  <a:pt x="881" y="1033"/>
                </a:lnTo>
                <a:lnTo>
                  <a:pt x="883" y="1038"/>
                </a:lnTo>
                <a:lnTo>
                  <a:pt x="837" y="1055"/>
                </a:lnTo>
                <a:lnTo>
                  <a:pt x="835" y="1049"/>
                </a:lnTo>
                <a:lnTo>
                  <a:pt x="832" y="1042"/>
                </a:lnTo>
                <a:lnTo>
                  <a:pt x="830" y="1035"/>
                </a:lnTo>
                <a:lnTo>
                  <a:pt x="827" y="1029"/>
                </a:lnTo>
                <a:lnTo>
                  <a:pt x="825" y="1022"/>
                </a:lnTo>
                <a:lnTo>
                  <a:pt x="822" y="1015"/>
                </a:lnTo>
                <a:lnTo>
                  <a:pt x="820" y="1009"/>
                </a:lnTo>
                <a:lnTo>
                  <a:pt x="820" y="1009"/>
                </a:lnTo>
                <a:close/>
                <a:moveTo>
                  <a:pt x="853" y="1100"/>
                </a:moveTo>
                <a:lnTo>
                  <a:pt x="899" y="1085"/>
                </a:lnTo>
                <a:lnTo>
                  <a:pt x="900" y="1089"/>
                </a:lnTo>
                <a:lnTo>
                  <a:pt x="902" y="1096"/>
                </a:lnTo>
                <a:lnTo>
                  <a:pt x="905" y="1103"/>
                </a:lnTo>
                <a:lnTo>
                  <a:pt x="907" y="1110"/>
                </a:lnTo>
                <a:lnTo>
                  <a:pt x="909" y="1117"/>
                </a:lnTo>
                <a:lnTo>
                  <a:pt x="911" y="1124"/>
                </a:lnTo>
                <a:lnTo>
                  <a:pt x="914" y="1131"/>
                </a:lnTo>
                <a:lnTo>
                  <a:pt x="914" y="1133"/>
                </a:lnTo>
                <a:lnTo>
                  <a:pt x="867" y="1147"/>
                </a:lnTo>
                <a:lnTo>
                  <a:pt x="866" y="1145"/>
                </a:lnTo>
                <a:lnTo>
                  <a:pt x="865" y="1138"/>
                </a:lnTo>
                <a:lnTo>
                  <a:pt x="863" y="1131"/>
                </a:lnTo>
                <a:lnTo>
                  <a:pt x="860" y="1124"/>
                </a:lnTo>
                <a:lnTo>
                  <a:pt x="858" y="1118"/>
                </a:lnTo>
                <a:lnTo>
                  <a:pt x="856" y="1111"/>
                </a:lnTo>
                <a:lnTo>
                  <a:pt x="854" y="1104"/>
                </a:lnTo>
                <a:lnTo>
                  <a:pt x="853" y="1100"/>
                </a:lnTo>
                <a:lnTo>
                  <a:pt x="853" y="1100"/>
                </a:lnTo>
                <a:close/>
                <a:moveTo>
                  <a:pt x="880" y="1193"/>
                </a:moveTo>
                <a:lnTo>
                  <a:pt x="928" y="1181"/>
                </a:lnTo>
                <a:lnTo>
                  <a:pt x="928" y="1182"/>
                </a:lnTo>
                <a:lnTo>
                  <a:pt x="930" y="1189"/>
                </a:lnTo>
                <a:lnTo>
                  <a:pt x="931" y="1196"/>
                </a:lnTo>
                <a:lnTo>
                  <a:pt x="933" y="1203"/>
                </a:lnTo>
                <a:lnTo>
                  <a:pt x="935" y="1211"/>
                </a:lnTo>
                <a:lnTo>
                  <a:pt x="937" y="1217"/>
                </a:lnTo>
                <a:lnTo>
                  <a:pt x="939" y="1225"/>
                </a:lnTo>
                <a:lnTo>
                  <a:pt x="940" y="1229"/>
                </a:lnTo>
                <a:lnTo>
                  <a:pt x="892" y="1241"/>
                </a:lnTo>
                <a:lnTo>
                  <a:pt x="891" y="1237"/>
                </a:lnTo>
                <a:lnTo>
                  <a:pt x="889" y="1229"/>
                </a:lnTo>
                <a:lnTo>
                  <a:pt x="888" y="1222"/>
                </a:lnTo>
                <a:lnTo>
                  <a:pt x="886" y="1215"/>
                </a:lnTo>
                <a:lnTo>
                  <a:pt x="884" y="1208"/>
                </a:lnTo>
                <a:lnTo>
                  <a:pt x="882" y="1201"/>
                </a:lnTo>
                <a:lnTo>
                  <a:pt x="880" y="1194"/>
                </a:lnTo>
                <a:lnTo>
                  <a:pt x="880" y="1193"/>
                </a:lnTo>
                <a:lnTo>
                  <a:pt x="880" y="1193"/>
                </a:lnTo>
                <a:close/>
                <a:moveTo>
                  <a:pt x="902" y="1288"/>
                </a:moveTo>
                <a:lnTo>
                  <a:pt x="951" y="1278"/>
                </a:lnTo>
                <a:lnTo>
                  <a:pt x="952" y="1283"/>
                </a:lnTo>
                <a:lnTo>
                  <a:pt x="954" y="1291"/>
                </a:lnTo>
                <a:lnTo>
                  <a:pt x="955" y="1298"/>
                </a:lnTo>
                <a:lnTo>
                  <a:pt x="956" y="1305"/>
                </a:lnTo>
                <a:lnTo>
                  <a:pt x="958" y="1313"/>
                </a:lnTo>
                <a:lnTo>
                  <a:pt x="959" y="1320"/>
                </a:lnTo>
                <a:lnTo>
                  <a:pt x="961" y="1327"/>
                </a:lnTo>
                <a:lnTo>
                  <a:pt x="912" y="1335"/>
                </a:lnTo>
                <a:lnTo>
                  <a:pt x="911" y="1329"/>
                </a:lnTo>
                <a:lnTo>
                  <a:pt x="909" y="1322"/>
                </a:lnTo>
                <a:lnTo>
                  <a:pt x="908" y="1315"/>
                </a:lnTo>
                <a:lnTo>
                  <a:pt x="906" y="1307"/>
                </a:lnTo>
                <a:lnTo>
                  <a:pt x="905" y="1300"/>
                </a:lnTo>
                <a:lnTo>
                  <a:pt x="904" y="1293"/>
                </a:lnTo>
                <a:lnTo>
                  <a:pt x="902" y="1288"/>
                </a:lnTo>
                <a:lnTo>
                  <a:pt x="902" y="1288"/>
                </a:lnTo>
                <a:close/>
                <a:moveTo>
                  <a:pt x="920" y="1383"/>
                </a:moveTo>
                <a:lnTo>
                  <a:pt x="968" y="1376"/>
                </a:lnTo>
                <a:lnTo>
                  <a:pt x="969" y="1379"/>
                </a:lnTo>
                <a:lnTo>
                  <a:pt x="970" y="1387"/>
                </a:lnTo>
                <a:lnTo>
                  <a:pt x="971" y="1394"/>
                </a:lnTo>
                <a:lnTo>
                  <a:pt x="972" y="1402"/>
                </a:lnTo>
                <a:lnTo>
                  <a:pt x="973" y="1409"/>
                </a:lnTo>
                <a:lnTo>
                  <a:pt x="974" y="1417"/>
                </a:lnTo>
                <a:lnTo>
                  <a:pt x="975" y="1424"/>
                </a:lnTo>
                <a:lnTo>
                  <a:pt x="975" y="1425"/>
                </a:lnTo>
                <a:lnTo>
                  <a:pt x="927" y="1431"/>
                </a:lnTo>
                <a:lnTo>
                  <a:pt x="927" y="1430"/>
                </a:lnTo>
                <a:lnTo>
                  <a:pt x="926" y="1423"/>
                </a:lnTo>
                <a:lnTo>
                  <a:pt x="925" y="1416"/>
                </a:lnTo>
                <a:lnTo>
                  <a:pt x="924" y="1408"/>
                </a:lnTo>
                <a:lnTo>
                  <a:pt x="923" y="1401"/>
                </a:lnTo>
                <a:lnTo>
                  <a:pt x="922" y="1394"/>
                </a:lnTo>
                <a:lnTo>
                  <a:pt x="920" y="1387"/>
                </a:lnTo>
                <a:lnTo>
                  <a:pt x="920" y="1383"/>
                </a:lnTo>
                <a:lnTo>
                  <a:pt x="920" y="1383"/>
                </a:lnTo>
                <a:close/>
                <a:moveTo>
                  <a:pt x="932" y="1479"/>
                </a:moveTo>
                <a:lnTo>
                  <a:pt x="981" y="1475"/>
                </a:lnTo>
                <a:lnTo>
                  <a:pt x="981" y="1476"/>
                </a:lnTo>
                <a:lnTo>
                  <a:pt x="982" y="1484"/>
                </a:lnTo>
                <a:lnTo>
                  <a:pt x="982" y="1492"/>
                </a:lnTo>
                <a:lnTo>
                  <a:pt x="983" y="1499"/>
                </a:lnTo>
                <a:lnTo>
                  <a:pt x="984" y="1506"/>
                </a:lnTo>
                <a:lnTo>
                  <a:pt x="984" y="1514"/>
                </a:lnTo>
                <a:lnTo>
                  <a:pt x="985" y="1522"/>
                </a:lnTo>
                <a:lnTo>
                  <a:pt x="985" y="1524"/>
                </a:lnTo>
                <a:lnTo>
                  <a:pt x="936" y="1528"/>
                </a:lnTo>
                <a:lnTo>
                  <a:pt x="936" y="1525"/>
                </a:lnTo>
                <a:lnTo>
                  <a:pt x="935" y="1518"/>
                </a:lnTo>
                <a:lnTo>
                  <a:pt x="934" y="1510"/>
                </a:lnTo>
                <a:lnTo>
                  <a:pt x="934" y="1503"/>
                </a:lnTo>
                <a:lnTo>
                  <a:pt x="933" y="1496"/>
                </a:lnTo>
                <a:lnTo>
                  <a:pt x="933" y="1489"/>
                </a:lnTo>
                <a:lnTo>
                  <a:pt x="932" y="1481"/>
                </a:lnTo>
                <a:lnTo>
                  <a:pt x="932" y="1479"/>
                </a:lnTo>
                <a:lnTo>
                  <a:pt x="932" y="1479"/>
                </a:lnTo>
                <a:close/>
                <a:moveTo>
                  <a:pt x="939" y="1576"/>
                </a:moveTo>
                <a:lnTo>
                  <a:pt x="988" y="1574"/>
                </a:lnTo>
                <a:lnTo>
                  <a:pt x="988" y="1575"/>
                </a:lnTo>
                <a:lnTo>
                  <a:pt x="988" y="1583"/>
                </a:lnTo>
                <a:lnTo>
                  <a:pt x="989" y="1590"/>
                </a:lnTo>
                <a:lnTo>
                  <a:pt x="989" y="1598"/>
                </a:lnTo>
                <a:lnTo>
                  <a:pt x="989" y="1605"/>
                </a:lnTo>
                <a:lnTo>
                  <a:pt x="989" y="1613"/>
                </a:lnTo>
                <a:lnTo>
                  <a:pt x="989" y="1621"/>
                </a:lnTo>
                <a:lnTo>
                  <a:pt x="989" y="1623"/>
                </a:lnTo>
                <a:lnTo>
                  <a:pt x="940" y="1624"/>
                </a:lnTo>
                <a:lnTo>
                  <a:pt x="940" y="1622"/>
                </a:lnTo>
                <a:lnTo>
                  <a:pt x="940" y="1614"/>
                </a:lnTo>
                <a:lnTo>
                  <a:pt x="940" y="1607"/>
                </a:lnTo>
                <a:lnTo>
                  <a:pt x="939" y="1599"/>
                </a:lnTo>
                <a:lnTo>
                  <a:pt x="939" y="1592"/>
                </a:lnTo>
                <a:lnTo>
                  <a:pt x="939" y="1584"/>
                </a:lnTo>
                <a:lnTo>
                  <a:pt x="939" y="1577"/>
                </a:lnTo>
                <a:lnTo>
                  <a:pt x="939" y="1576"/>
                </a:lnTo>
                <a:lnTo>
                  <a:pt x="939" y="1576"/>
                </a:lnTo>
                <a:close/>
                <a:moveTo>
                  <a:pt x="940" y="1673"/>
                </a:moveTo>
                <a:lnTo>
                  <a:pt x="989" y="1674"/>
                </a:lnTo>
                <a:lnTo>
                  <a:pt x="989" y="1674"/>
                </a:lnTo>
                <a:lnTo>
                  <a:pt x="989" y="1676"/>
                </a:lnTo>
                <a:lnTo>
                  <a:pt x="989" y="1678"/>
                </a:lnTo>
                <a:lnTo>
                  <a:pt x="989" y="1680"/>
                </a:lnTo>
                <a:lnTo>
                  <a:pt x="989" y="1682"/>
                </a:lnTo>
                <a:lnTo>
                  <a:pt x="989" y="1684"/>
                </a:lnTo>
                <a:lnTo>
                  <a:pt x="989" y="1687"/>
                </a:lnTo>
                <a:lnTo>
                  <a:pt x="989" y="1689"/>
                </a:lnTo>
                <a:lnTo>
                  <a:pt x="989" y="1691"/>
                </a:lnTo>
                <a:lnTo>
                  <a:pt x="989" y="1694"/>
                </a:lnTo>
                <a:lnTo>
                  <a:pt x="989" y="1696"/>
                </a:lnTo>
                <a:lnTo>
                  <a:pt x="989" y="1698"/>
                </a:lnTo>
                <a:lnTo>
                  <a:pt x="989" y="1700"/>
                </a:lnTo>
                <a:lnTo>
                  <a:pt x="989" y="1703"/>
                </a:lnTo>
                <a:lnTo>
                  <a:pt x="989" y="1705"/>
                </a:lnTo>
                <a:lnTo>
                  <a:pt x="989" y="1707"/>
                </a:lnTo>
                <a:lnTo>
                  <a:pt x="989" y="1709"/>
                </a:lnTo>
                <a:lnTo>
                  <a:pt x="989" y="1711"/>
                </a:lnTo>
                <a:lnTo>
                  <a:pt x="989" y="1713"/>
                </a:lnTo>
                <a:lnTo>
                  <a:pt x="988" y="1716"/>
                </a:lnTo>
                <a:lnTo>
                  <a:pt x="988" y="1718"/>
                </a:lnTo>
                <a:lnTo>
                  <a:pt x="988" y="1720"/>
                </a:lnTo>
                <a:lnTo>
                  <a:pt x="988" y="1722"/>
                </a:lnTo>
                <a:lnTo>
                  <a:pt x="988" y="1723"/>
                </a:lnTo>
                <a:lnTo>
                  <a:pt x="939" y="1721"/>
                </a:lnTo>
                <a:lnTo>
                  <a:pt x="939" y="1721"/>
                </a:lnTo>
                <a:lnTo>
                  <a:pt x="939" y="1718"/>
                </a:lnTo>
                <a:lnTo>
                  <a:pt x="939" y="1716"/>
                </a:lnTo>
                <a:lnTo>
                  <a:pt x="939" y="1714"/>
                </a:lnTo>
                <a:lnTo>
                  <a:pt x="939" y="1712"/>
                </a:lnTo>
                <a:lnTo>
                  <a:pt x="939" y="1710"/>
                </a:lnTo>
                <a:lnTo>
                  <a:pt x="939" y="1708"/>
                </a:lnTo>
                <a:lnTo>
                  <a:pt x="939" y="1706"/>
                </a:lnTo>
                <a:lnTo>
                  <a:pt x="939" y="1703"/>
                </a:lnTo>
                <a:lnTo>
                  <a:pt x="939" y="1701"/>
                </a:lnTo>
                <a:lnTo>
                  <a:pt x="939" y="1699"/>
                </a:lnTo>
                <a:lnTo>
                  <a:pt x="940" y="1697"/>
                </a:lnTo>
                <a:lnTo>
                  <a:pt x="940" y="1695"/>
                </a:lnTo>
                <a:lnTo>
                  <a:pt x="940" y="1692"/>
                </a:lnTo>
                <a:lnTo>
                  <a:pt x="940" y="1690"/>
                </a:lnTo>
                <a:lnTo>
                  <a:pt x="940" y="1688"/>
                </a:lnTo>
                <a:lnTo>
                  <a:pt x="940" y="1686"/>
                </a:lnTo>
                <a:lnTo>
                  <a:pt x="940" y="1684"/>
                </a:lnTo>
                <a:lnTo>
                  <a:pt x="940" y="1682"/>
                </a:lnTo>
                <a:lnTo>
                  <a:pt x="940" y="1680"/>
                </a:lnTo>
                <a:lnTo>
                  <a:pt x="940" y="1677"/>
                </a:lnTo>
                <a:lnTo>
                  <a:pt x="940" y="1675"/>
                </a:lnTo>
                <a:lnTo>
                  <a:pt x="940" y="1673"/>
                </a:lnTo>
                <a:lnTo>
                  <a:pt x="940" y="1673"/>
                </a:lnTo>
                <a:lnTo>
                  <a:pt x="940" y="1673"/>
                </a:lnTo>
                <a:close/>
              </a:path>
            </a:pathLst>
          </a:custGeom>
          <a:solidFill>
            <a:srgbClr val="FFFFFF">
              <a:lumMod val="85000"/>
            </a:srgb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9" name="文本框 88"/>
          <p:cNvSpPr txBox="1"/>
          <p:nvPr>
            <p:custDataLst>
              <p:tags r:id="rId13"/>
            </p:custDataLst>
          </p:nvPr>
        </p:nvSpPr>
        <p:spPr>
          <a:xfrm>
            <a:off x="8321259" y="1962658"/>
            <a:ext cx="1102039" cy="810260"/>
          </a:xfrm>
          <a:prstGeom prst="rect">
            <a:avLst/>
          </a:prstGeom>
          <a:noFill/>
        </p:spPr>
        <p:txBody>
          <a:bodyPr wrap="square" rtlCol="0" anchor="ctr">
            <a:spAutoFit/>
          </a:bodyPr>
          <a:lstStyle/>
          <a:p>
            <a:pPr algn="ctr">
              <a:lnSpc>
                <a:spcPct val="130000"/>
              </a:lnSpc>
            </a:pPr>
            <a:r>
              <a:rPr kumimoji="1" lang="zh-CN" altLang="en-US" b="1" spc="300" dirty="0">
                <a:solidFill>
                  <a:srgbClr val="2196F3"/>
                </a:solidFill>
                <a:latin typeface="微软雅黑" panose="020B0503020204020204" charset="-122"/>
                <a:ea typeface="微软雅黑" panose="020B0503020204020204" charset="-122"/>
              </a:rPr>
              <a:t>（1）</a:t>
            </a:r>
            <a:endParaRPr kumimoji="1" lang="zh-CN" altLang="en-US" b="1" spc="300" dirty="0">
              <a:solidFill>
                <a:srgbClr val="2196F3"/>
              </a:solidFill>
              <a:latin typeface="微软雅黑" panose="020B0503020204020204" charset="-122"/>
              <a:ea typeface="微软雅黑" panose="020B0503020204020204" charset="-122"/>
            </a:endParaRPr>
          </a:p>
          <a:p>
            <a:pPr algn="ctr">
              <a:lnSpc>
                <a:spcPct val="130000"/>
              </a:lnSpc>
            </a:pPr>
            <a:r>
              <a:rPr kumimoji="1" lang="zh-CN" altLang="en-US" b="1" spc="300" dirty="0">
                <a:solidFill>
                  <a:srgbClr val="2196F3"/>
                </a:solidFill>
                <a:latin typeface="微软雅黑" panose="020B0503020204020204" charset="-122"/>
                <a:ea typeface="微软雅黑" panose="020B0503020204020204" charset="-122"/>
              </a:rPr>
              <a:t>知情权</a:t>
            </a:r>
            <a:endParaRPr kumimoji="1" lang="zh-CN" altLang="en-US" b="1" spc="300" dirty="0">
              <a:solidFill>
                <a:srgbClr val="2196F3"/>
              </a:solidFill>
              <a:latin typeface="微软雅黑" panose="020B0503020204020204" charset="-122"/>
              <a:ea typeface="微软雅黑" panose="020B0503020204020204" charset="-122"/>
            </a:endParaRPr>
          </a:p>
        </p:txBody>
      </p:sp>
      <p:sp>
        <p:nvSpPr>
          <p:cNvPr id="90" name="文本框 89"/>
          <p:cNvSpPr txBox="1"/>
          <p:nvPr>
            <p:custDataLst>
              <p:tags r:id="rId14"/>
            </p:custDataLst>
          </p:nvPr>
        </p:nvSpPr>
        <p:spPr>
          <a:xfrm>
            <a:off x="6545580" y="4548188"/>
            <a:ext cx="1668780" cy="810260"/>
          </a:xfrm>
          <a:prstGeom prst="rect">
            <a:avLst/>
          </a:prstGeom>
          <a:noFill/>
        </p:spPr>
        <p:txBody>
          <a:bodyPr wrap="square" rtlCol="0" anchor="ctr">
            <a:spAutoFit/>
          </a:bodyPr>
          <a:lstStyle/>
          <a:p>
            <a:pPr algn="ctr">
              <a:lnSpc>
                <a:spcPct val="130000"/>
              </a:lnSpc>
            </a:pPr>
            <a:r>
              <a:rPr kumimoji="1" lang="zh-CN" altLang="en-US" b="1" spc="300" dirty="0">
                <a:solidFill>
                  <a:srgbClr val="8BC34A"/>
                </a:solidFill>
                <a:latin typeface="微软雅黑" panose="020B0503020204020204" charset="-122"/>
                <a:ea typeface="微软雅黑" panose="020B0503020204020204" charset="-122"/>
              </a:rPr>
              <a:t>（2）</a:t>
            </a:r>
            <a:endParaRPr kumimoji="1" lang="zh-CN" altLang="en-US" b="1" spc="300" dirty="0">
              <a:solidFill>
                <a:srgbClr val="8BC34A"/>
              </a:solidFill>
              <a:latin typeface="微软雅黑" panose="020B0503020204020204" charset="-122"/>
              <a:ea typeface="微软雅黑" panose="020B0503020204020204" charset="-122"/>
            </a:endParaRPr>
          </a:p>
          <a:p>
            <a:pPr algn="ctr">
              <a:lnSpc>
                <a:spcPct val="130000"/>
              </a:lnSpc>
            </a:pPr>
            <a:r>
              <a:rPr kumimoji="1" lang="zh-CN" altLang="en-US" b="1" spc="300" dirty="0">
                <a:solidFill>
                  <a:srgbClr val="8BC34A"/>
                </a:solidFill>
                <a:latin typeface="微软雅黑" panose="020B0503020204020204" charset="-122"/>
                <a:ea typeface="微软雅黑" panose="020B0503020204020204" charset="-122"/>
              </a:rPr>
              <a:t>停止作业权</a:t>
            </a:r>
            <a:endParaRPr kumimoji="1" lang="zh-CN" altLang="en-US" b="1" spc="300" dirty="0">
              <a:solidFill>
                <a:srgbClr val="8BC34A"/>
              </a:solidFill>
              <a:latin typeface="微软雅黑" panose="020B0503020204020204" charset="-122"/>
              <a:ea typeface="微软雅黑" panose="020B0503020204020204" charset="-122"/>
            </a:endParaRPr>
          </a:p>
        </p:txBody>
      </p:sp>
      <p:sp>
        <p:nvSpPr>
          <p:cNvPr id="91" name="文本框 90"/>
          <p:cNvSpPr txBox="1"/>
          <p:nvPr>
            <p:custDataLst>
              <p:tags r:id="rId15"/>
            </p:custDataLst>
          </p:nvPr>
        </p:nvSpPr>
        <p:spPr>
          <a:xfrm>
            <a:off x="9571990" y="4548188"/>
            <a:ext cx="1595120" cy="810260"/>
          </a:xfrm>
          <a:prstGeom prst="rect">
            <a:avLst/>
          </a:prstGeom>
          <a:noFill/>
        </p:spPr>
        <p:txBody>
          <a:bodyPr wrap="square" rtlCol="0" anchor="ctr">
            <a:spAutoFit/>
          </a:bodyPr>
          <a:lstStyle/>
          <a:p>
            <a:pPr algn="ctr">
              <a:lnSpc>
                <a:spcPct val="130000"/>
              </a:lnSpc>
            </a:pPr>
            <a:r>
              <a:rPr kumimoji="1" lang="zh-CN" altLang="en-US" b="1" spc="300" dirty="0">
                <a:solidFill>
                  <a:srgbClr val="009587"/>
                </a:solidFill>
                <a:latin typeface="微软雅黑" panose="020B0503020204020204" charset="-122"/>
                <a:ea typeface="微软雅黑" panose="020B0503020204020204" charset="-122"/>
              </a:rPr>
              <a:t>（3）</a:t>
            </a:r>
            <a:endParaRPr kumimoji="1" lang="zh-CN" altLang="en-US" b="1" spc="300" dirty="0">
              <a:solidFill>
                <a:srgbClr val="009587"/>
              </a:solidFill>
              <a:latin typeface="微软雅黑" panose="020B0503020204020204" charset="-122"/>
              <a:ea typeface="微软雅黑" panose="020B0503020204020204" charset="-122"/>
            </a:endParaRPr>
          </a:p>
          <a:p>
            <a:pPr algn="ctr">
              <a:lnSpc>
                <a:spcPct val="130000"/>
              </a:lnSpc>
            </a:pPr>
            <a:r>
              <a:rPr kumimoji="1" lang="zh-CN" altLang="en-US" b="1" spc="300" dirty="0">
                <a:solidFill>
                  <a:srgbClr val="009587"/>
                </a:solidFill>
                <a:latin typeface="微软雅黑" panose="020B0503020204020204" charset="-122"/>
                <a:ea typeface="微软雅黑" panose="020B0503020204020204" charset="-122"/>
              </a:rPr>
              <a:t>获得赔偿权</a:t>
            </a:r>
            <a:endParaRPr kumimoji="1" lang="zh-CN" altLang="en-US" b="1" spc="300" dirty="0">
              <a:solidFill>
                <a:srgbClr val="009587"/>
              </a:solidFill>
              <a:latin typeface="微软雅黑" panose="020B0503020204020204" charset="-122"/>
              <a:ea typeface="微软雅黑" panose="020B0503020204020204" charset="-122"/>
            </a:endParaRPr>
          </a:p>
        </p:txBody>
      </p:sp>
      <p:sp>
        <p:nvSpPr>
          <p:cNvPr id="42" name="任意形状 41"/>
          <p:cNvSpPr/>
          <p:nvPr>
            <p:custDataLst>
              <p:tags r:id="rId16"/>
            </p:custDataLst>
          </p:nvPr>
        </p:nvSpPr>
        <p:spPr>
          <a:xfrm>
            <a:off x="8599603" y="3811752"/>
            <a:ext cx="565137" cy="565102"/>
          </a:xfrm>
          <a:custGeom>
            <a:avLst/>
            <a:gdLst>
              <a:gd name="connsiteX0" fmla="*/ 483105 w 572573"/>
              <a:gd name="connsiteY0" fmla="*/ 518862 h 572537"/>
              <a:gd name="connsiteX1" fmla="*/ 536754 w 572573"/>
              <a:gd name="connsiteY1" fmla="*/ 518862 h 572537"/>
              <a:gd name="connsiteX2" fmla="*/ 536754 w 572573"/>
              <a:gd name="connsiteY2" fmla="*/ 536755 h 572537"/>
              <a:gd name="connsiteX3" fmla="*/ 483105 w 572573"/>
              <a:gd name="connsiteY3" fmla="*/ 536755 h 572537"/>
              <a:gd name="connsiteX4" fmla="*/ 411494 w 572573"/>
              <a:gd name="connsiteY4" fmla="*/ 518862 h 572537"/>
              <a:gd name="connsiteX5" fmla="*/ 465143 w 572573"/>
              <a:gd name="connsiteY5" fmla="*/ 518862 h 572537"/>
              <a:gd name="connsiteX6" fmla="*/ 465143 w 572573"/>
              <a:gd name="connsiteY6" fmla="*/ 536755 h 572537"/>
              <a:gd name="connsiteX7" fmla="*/ 411494 w 572573"/>
              <a:gd name="connsiteY7" fmla="*/ 536755 h 572537"/>
              <a:gd name="connsiteX8" fmla="*/ 304196 w 572573"/>
              <a:gd name="connsiteY8" fmla="*/ 411511 h 572537"/>
              <a:gd name="connsiteX9" fmla="*/ 304196 w 572573"/>
              <a:gd name="connsiteY9" fmla="*/ 483079 h 572537"/>
              <a:gd name="connsiteX10" fmla="*/ 375763 w 572573"/>
              <a:gd name="connsiteY10" fmla="*/ 483079 h 572537"/>
              <a:gd name="connsiteX11" fmla="*/ 375763 w 572573"/>
              <a:gd name="connsiteY11" fmla="*/ 411511 h 572537"/>
              <a:gd name="connsiteX12" fmla="*/ 250521 w 572573"/>
              <a:gd name="connsiteY12" fmla="*/ 411511 h 572537"/>
              <a:gd name="connsiteX13" fmla="*/ 250521 w 572573"/>
              <a:gd name="connsiteY13" fmla="*/ 483079 h 572537"/>
              <a:gd name="connsiteX14" fmla="*/ 286304 w 572573"/>
              <a:gd name="connsiteY14" fmla="*/ 483079 h 572537"/>
              <a:gd name="connsiteX15" fmla="*/ 286304 w 572573"/>
              <a:gd name="connsiteY15" fmla="*/ 411511 h 572537"/>
              <a:gd name="connsiteX16" fmla="*/ 232629 w 572573"/>
              <a:gd name="connsiteY16" fmla="*/ 393619 h 572537"/>
              <a:gd name="connsiteX17" fmla="*/ 393655 w 572573"/>
              <a:gd name="connsiteY17" fmla="*/ 393619 h 572537"/>
              <a:gd name="connsiteX18" fmla="*/ 393655 w 572573"/>
              <a:gd name="connsiteY18" fmla="*/ 500971 h 572537"/>
              <a:gd name="connsiteX19" fmla="*/ 232629 w 572573"/>
              <a:gd name="connsiteY19" fmla="*/ 500971 h 572537"/>
              <a:gd name="connsiteX20" fmla="*/ 465213 w 572573"/>
              <a:gd name="connsiteY20" fmla="*/ 89468 h 572537"/>
              <a:gd name="connsiteX21" fmla="*/ 465213 w 572573"/>
              <a:gd name="connsiteY21" fmla="*/ 107351 h 572537"/>
              <a:gd name="connsiteX22" fmla="*/ 500970 w 572573"/>
              <a:gd name="connsiteY22" fmla="*/ 107351 h 572537"/>
              <a:gd name="connsiteX23" fmla="*/ 500970 w 572573"/>
              <a:gd name="connsiteY23" fmla="*/ 125242 h 572537"/>
              <a:gd name="connsiteX24" fmla="*/ 465213 w 572573"/>
              <a:gd name="connsiteY24" fmla="*/ 125242 h 572537"/>
              <a:gd name="connsiteX25" fmla="*/ 465213 w 572573"/>
              <a:gd name="connsiteY25" fmla="*/ 483079 h 572537"/>
              <a:gd name="connsiteX26" fmla="*/ 518897 w 572573"/>
              <a:gd name="connsiteY26" fmla="*/ 483079 h 572537"/>
              <a:gd name="connsiteX27" fmla="*/ 518897 w 572573"/>
              <a:gd name="connsiteY27" fmla="*/ 89468 h 572537"/>
              <a:gd name="connsiteX28" fmla="*/ 322088 w 572573"/>
              <a:gd name="connsiteY28" fmla="*/ 89468 h 572537"/>
              <a:gd name="connsiteX29" fmla="*/ 322088 w 572573"/>
              <a:gd name="connsiteY29" fmla="*/ 107351 h 572537"/>
              <a:gd name="connsiteX30" fmla="*/ 447321 w 572573"/>
              <a:gd name="connsiteY30" fmla="*/ 107351 h 572537"/>
              <a:gd name="connsiteX31" fmla="*/ 447321 w 572573"/>
              <a:gd name="connsiteY31" fmla="*/ 89468 h 572537"/>
              <a:gd name="connsiteX32" fmla="*/ 250521 w 572573"/>
              <a:gd name="connsiteY32" fmla="*/ 89459 h 572537"/>
              <a:gd name="connsiteX33" fmla="*/ 250521 w 572573"/>
              <a:gd name="connsiteY33" fmla="*/ 107351 h 572537"/>
              <a:gd name="connsiteX34" fmla="*/ 268404 w 572573"/>
              <a:gd name="connsiteY34" fmla="*/ 107351 h 572537"/>
              <a:gd name="connsiteX35" fmla="*/ 268404 w 572573"/>
              <a:gd name="connsiteY35" fmla="*/ 125242 h 572537"/>
              <a:gd name="connsiteX36" fmla="*/ 250521 w 572573"/>
              <a:gd name="connsiteY36" fmla="*/ 125242 h 572537"/>
              <a:gd name="connsiteX37" fmla="*/ 250521 w 572573"/>
              <a:gd name="connsiteY37" fmla="*/ 161026 h 572537"/>
              <a:gd name="connsiteX38" fmla="*/ 268412 w 572573"/>
              <a:gd name="connsiteY38" fmla="*/ 161026 h 572537"/>
              <a:gd name="connsiteX39" fmla="*/ 268412 w 572573"/>
              <a:gd name="connsiteY39" fmla="*/ 196809 h 572537"/>
              <a:gd name="connsiteX40" fmla="*/ 286304 w 572573"/>
              <a:gd name="connsiteY40" fmla="*/ 196809 h 572537"/>
              <a:gd name="connsiteX41" fmla="*/ 286304 w 572573"/>
              <a:gd name="connsiteY41" fmla="*/ 161026 h 572537"/>
              <a:gd name="connsiteX42" fmla="*/ 304196 w 572573"/>
              <a:gd name="connsiteY42" fmla="*/ 161026 h 572537"/>
              <a:gd name="connsiteX43" fmla="*/ 304196 w 572573"/>
              <a:gd name="connsiteY43" fmla="*/ 89459 h 572537"/>
              <a:gd name="connsiteX44" fmla="*/ 161062 w 572573"/>
              <a:gd name="connsiteY44" fmla="*/ 89459 h 572537"/>
              <a:gd name="connsiteX45" fmla="*/ 161062 w 572573"/>
              <a:gd name="connsiteY45" fmla="*/ 107351 h 572537"/>
              <a:gd name="connsiteX46" fmla="*/ 232629 w 572573"/>
              <a:gd name="connsiteY46" fmla="*/ 107351 h 572537"/>
              <a:gd name="connsiteX47" fmla="*/ 232629 w 572573"/>
              <a:gd name="connsiteY47" fmla="*/ 89459 h 572537"/>
              <a:gd name="connsiteX48" fmla="*/ 143170 w 572573"/>
              <a:gd name="connsiteY48" fmla="*/ 71567 h 572537"/>
              <a:gd name="connsiteX49" fmla="*/ 322088 w 572573"/>
              <a:gd name="connsiteY49" fmla="*/ 71567 h 572537"/>
              <a:gd name="connsiteX50" fmla="*/ 322088 w 572573"/>
              <a:gd name="connsiteY50" fmla="*/ 71576 h 572537"/>
              <a:gd name="connsiteX51" fmla="*/ 536789 w 572573"/>
              <a:gd name="connsiteY51" fmla="*/ 71576 h 572537"/>
              <a:gd name="connsiteX52" fmla="*/ 536789 w 572573"/>
              <a:gd name="connsiteY52" fmla="*/ 500971 h 572537"/>
              <a:gd name="connsiteX53" fmla="*/ 420493 w 572573"/>
              <a:gd name="connsiteY53" fmla="*/ 500971 h 572537"/>
              <a:gd name="connsiteX54" fmla="*/ 420493 w 572573"/>
              <a:gd name="connsiteY54" fmla="*/ 483079 h 572537"/>
              <a:gd name="connsiteX55" fmla="*/ 447321 w 572573"/>
              <a:gd name="connsiteY55" fmla="*/ 483079 h 572537"/>
              <a:gd name="connsiteX56" fmla="*/ 447321 w 572573"/>
              <a:gd name="connsiteY56" fmla="*/ 125242 h 572537"/>
              <a:gd name="connsiteX57" fmla="*/ 322088 w 572573"/>
              <a:gd name="connsiteY57" fmla="*/ 125242 h 572537"/>
              <a:gd name="connsiteX58" fmla="*/ 322088 w 572573"/>
              <a:gd name="connsiteY58" fmla="*/ 178918 h 572537"/>
              <a:gd name="connsiteX59" fmla="*/ 304196 w 572573"/>
              <a:gd name="connsiteY59" fmla="*/ 178918 h 572537"/>
              <a:gd name="connsiteX60" fmla="*/ 304196 w 572573"/>
              <a:gd name="connsiteY60" fmla="*/ 214701 h 572537"/>
              <a:gd name="connsiteX61" fmla="*/ 286304 w 572573"/>
              <a:gd name="connsiteY61" fmla="*/ 214701 h 572537"/>
              <a:gd name="connsiteX62" fmla="*/ 286304 w 572573"/>
              <a:gd name="connsiteY62" fmla="*/ 250485 h 572537"/>
              <a:gd name="connsiteX63" fmla="*/ 304196 w 572573"/>
              <a:gd name="connsiteY63" fmla="*/ 268377 h 572537"/>
              <a:gd name="connsiteX64" fmla="*/ 375763 w 572573"/>
              <a:gd name="connsiteY64" fmla="*/ 268377 h 572537"/>
              <a:gd name="connsiteX65" fmla="*/ 411547 w 572573"/>
              <a:gd name="connsiteY65" fmla="*/ 304160 h 572537"/>
              <a:gd name="connsiteX66" fmla="*/ 375763 w 572573"/>
              <a:gd name="connsiteY66" fmla="*/ 339944 h 572537"/>
              <a:gd name="connsiteX67" fmla="*/ 277358 w 572573"/>
              <a:gd name="connsiteY67" fmla="*/ 339944 h 572537"/>
              <a:gd name="connsiteX68" fmla="*/ 250521 w 572573"/>
              <a:gd name="connsiteY68" fmla="*/ 366782 h 572537"/>
              <a:gd name="connsiteX69" fmla="*/ 250521 w 572573"/>
              <a:gd name="connsiteY69" fmla="*/ 376279 h 572537"/>
              <a:gd name="connsiteX70" fmla="*/ 232629 w 572573"/>
              <a:gd name="connsiteY70" fmla="*/ 376279 h 572537"/>
              <a:gd name="connsiteX71" fmla="*/ 232629 w 572573"/>
              <a:gd name="connsiteY71" fmla="*/ 366782 h 572537"/>
              <a:gd name="connsiteX72" fmla="*/ 277358 w 572573"/>
              <a:gd name="connsiteY72" fmla="*/ 322052 h 572537"/>
              <a:gd name="connsiteX73" fmla="*/ 375763 w 572573"/>
              <a:gd name="connsiteY73" fmla="*/ 322052 h 572537"/>
              <a:gd name="connsiteX74" fmla="*/ 393655 w 572573"/>
              <a:gd name="connsiteY74" fmla="*/ 304160 h 572537"/>
              <a:gd name="connsiteX75" fmla="*/ 375763 w 572573"/>
              <a:gd name="connsiteY75" fmla="*/ 286268 h 572537"/>
              <a:gd name="connsiteX76" fmla="*/ 304196 w 572573"/>
              <a:gd name="connsiteY76" fmla="*/ 286268 h 572537"/>
              <a:gd name="connsiteX77" fmla="*/ 268412 w 572573"/>
              <a:gd name="connsiteY77" fmla="*/ 250485 h 572537"/>
              <a:gd name="connsiteX78" fmla="*/ 268412 w 572573"/>
              <a:gd name="connsiteY78" fmla="*/ 214701 h 572537"/>
              <a:gd name="connsiteX79" fmla="*/ 250521 w 572573"/>
              <a:gd name="connsiteY79" fmla="*/ 214701 h 572537"/>
              <a:gd name="connsiteX80" fmla="*/ 250521 w 572573"/>
              <a:gd name="connsiteY80" fmla="*/ 178918 h 572537"/>
              <a:gd name="connsiteX81" fmla="*/ 232629 w 572573"/>
              <a:gd name="connsiteY81" fmla="*/ 178918 h 572537"/>
              <a:gd name="connsiteX82" fmla="*/ 232629 w 572573"/>
              <a:gd name="connsiteY82" fmla="*/ 125242 h 572537"/>
              <a:gd name="connsiteX83" fmla="*/ 161062 w 572573"/>
              <a:gd name="connsiteY83" fmla="*/ 125242 h 572537"/>
              <a:gd name="connsiteX84" fmla="*/ 161062 w 572573"/>
              <a:gd name="connsiteY84" fmla="*/ 483079 h 572537"/>
              <a:gd name="connsiteX85" fmla="*/ 214737 w 572573"/>
              <a:gd name="connsiteY85" fmla="*/ 483079 h 572537"/>
              <a:gd name="connsiteX86" fmla="*/ 214737 w 572573"/>
              <a:gd name="connsiteY86" fmla="*/ 500971 h 572537"/>
              <a:gd name="connsiteX87" fmla="*/ 143170 w 572573"/>
              <a:gd name="connsiteY87" fmla="*/ 500971 h 572537"/>
              <a:gd name="connsiteX88" fmla="*/ 107351 w 572573"/>
              <a:gd name="connsiteY88" fmla="*/ 35792 h 572537"/>
              <a:gd name="connsiteX89" fmla="*/ 125244 w 572573"/>
              <a:gd name="connsiteY89" fmla="*/ 35792 h 572537"/>
              <a:gd name="connsiteX90" fmla="*/ 125244 w 572573"/>
              <a:gd name="connsiteY90" fmla="*/ 545700 h 572537"/>
              <a:gd name="connsiteX91" fmla="*/ 107351 w 572573"/>
              <a:gd name="connsiteY91" fmla="*/ 545700 h 572537"/>
              <a:gd name="connsiteX92" fmla="*/ 509916 w 572573"/>
              <a:gd name="connsiteY92" fmla="*/ 35784 h 572537"/>
              <a:gd name="connsiteX93" fmla="*/ 527809 w 572573"/>
              <a:gd name="connsiteY93" fmla="*/ 35784 h 572537"/>
              <a:gd name="connsiteX94" fmla="*/ 527809 w 572573"/>
              <a:gd name="connsiteY94" fmla="*/ 53677 h 572537"/>
              <a:gd name="connsiteX95" fmla="*/ 509916 w 572573"/>
              <a:gd name="connsiteY95" fmla="*/ 53677 h 572537"/>
              <a:gd name="connsiteX96" fmla="*/ 474133 w 572573"/>
              <a:gd name="connsiteY96" fmla="*/ 35784 h 572537"/>
              <a:gd name="connsiteX97" fmla="*/ 492026 w 572573"/>
              <a:gd name="connsiteY97" fmla="*/ 35784 h 572537"/>
              <a:gd name="connsiteX98" fmla="*/ 492026 w 572573"/>
              <a:gd name="connsiteY98" fmla="*/ 53677 h 572537"/>
              <a:gd name="connsiteX99" fmla="*/ 474133 w 572573"/>
              <a:gd name="connsiteY99" fmla="*/ 53677 h 572537"/>
              <a:gd name="connsiteX100" fmla="*/ 438349 w 572573"/>
              <a:gd name="connsiteY100" fmla="*/ 35784 h 572537"/>
              <a:gd name="connsiteX101" fmla="*/ 456242 w 572573"/>
              <a:gd name="connsiteY101" fmla="*/ 35784 h 572537"/>
              <a:gd name="connsiteX102" fmla="*/ 456242 w 572573"/>
              <a:gd name="connsiteY102" fmla="*/ 53677 h 572537"/>
              <a:gd name="connsiteX103" fmla="*/ 438349 w 572573"/>
              <a:gd name="connsiteY103" fmla="*/ 53677 h 572537"/>
              <a:gd name="connsiteX104" fmla="*/ 402566 w 572573"/>
              <a:gd name="connsiteY104" fmla="*/ 35784 h 572537"/>
              <a:gd name="connsiteX105" fmla="*/ 420459 w 572573"/>
              <a:gd name="connsiteY105" fmla="*/ 35784 h 572537"/>
              <a:gd name="connsiteX106" fmla="*/ 420459 w 572573"/>
              <a:gd name="connsiteY106" fmla="*/ 53677 h 572537"/>
              <a:gd name="connsiteX107" fmla="*/ 402566 w 572573"/>
              <a:gd name="connsiteY107" fmla="*/ 53677 h 572537"/>
              <a:gd name="connsiteX108" fmla="*/ 366782 w 572573"/>
              <a:gd name="connsiteY108" fmla="*/ 35784 h 572537"/>
              <a:gd name="connsiteX109" fmla="*/ 384675 w 572573"/>
              <a:gd name="connsiteY109" fmla="*/ 35784 h 572537"/>
              <a:gd name="connsiteX110" fmla="*/ 384675 w 572573"/>
              <a:gd name="connsiteY110" fmla="*/ 53677 h 572537"/>
              <a:gd name="connsiteX111" fmla="*/ 366782 w 572573"/>
              <a:gd name="connsiteY111" fmla="*/ 53677 h 572537"/>
              <a:gd name="connsiteX112" fmla="*/ 330999 w 572573"/>
              <a:gd name="connsiteY112" fmla="*/ 35784 h 572537"/>
              <a:gd name="connsiteX113" fmla="*/ 348892 w 572573"/>
              <a:gd name="connsiteY113" fmla="*/ 35784 h 572537"/>
              <a:gd name="connsiteX114" fmla="*/ 348892 w 572573"/>
              <a:gd name="connsiteY114" fmla="*/ 53677 h 572537"/>
              <a:gd name="connsiteX115" fmla="*/ 330999 w 572573"/>
              <a:gd name="connsiteY115" fmla="*/ 53677 h 572537"/>
              <a:gd name="connsiteX116" fmla="*/ 295215 w 572573"/>
              <a:gd name="connsiteY116" fmla="*/ 35784 h 572537"/>
              <a:gd name="connsiteX117" fmla="*/ 313108 w 572573"/>
              <a:gd name="connsiteY117" fmla="*/ 35784 h 572537"/>
              <a:gd name="connsiteX118" fmla="*/ 313108 w 572573"/>
              <a:gd name="connsiteY118" fmla="*/ 53677 h 572537"/>
              <a:gd name="connsiteX119" fmla="*/ 295215 w 572573"/>
              <a:gd name="connsiteY119" fmla="*/ 53677 h 572537"/>
              <a:gd name="connsiteX120" fmla="*/ 259431 w 572573"/>
              <a:gd name="connsiteY120" fmla="*/ 35784 h 572537"/>
              <a:gd name="connsiteX121" fmla="*/ 277324 w 572573"/>
              <a:gd name="connsiteY121" fmla="*/ 35784 h 572537"/>
              <a:gd name="connsiteX122" fmla="*/ 277324 w 572573"/>
              <a:gd name="connsiteY122" fmla="*/ 53677 h 572537"/>
              <a:gd name="connsiteX123" fmla="*/ 259431 w 572573"/>
              <a:gd name="connsiteY123" fmla="*/ 53677 h 572537"/>
              <a:gd name="connsiteX124" fmla="*/ 223648 w 572573"/>
              <a:gd name="connsiteY124" fmla="*/ 35784 h 572537"/>
              <a:gd name="connsiteX125" fmla="*/ 241541 w 572573"/>
              <a:gd name="connsiteY125" fmla="*/ 35784 h 572537"/>
              <a:gd name="connsiteX126" fmla="*/ 241541 w 572573"/>
              <a:gd name="connsiteY126" fmla="*/ 53677 h 572537"/>
              <a:gd name="connsiteX127" fmla="*/ 223648 w 572573"/>
              <a:gd name="connsiteY127" fmla="*/ 53677 h 572537"/>
              <a:gd name="connsiteX128" fmla="*/ 187864 w 572573"/>
              <a:gd name="connsiteY128" fmla="*/ 35784 h 572537"/>
              <a:gd name="connsiteX129" fmla="*/ 205757 w 572573"/>
              <a:gd name="connsiteY129" fmla="*/ 35784 h 572537"/>
              <a:gd name="connsiteX130" fmla="*/ 205757 w 572573"/>
              <a:gd name="connsiteY130" fmla="*/ 53677 h 572537"/>
              <a:gd name="connsiteX131" fmla="*/ 187864 w 572573"/>
              <a:gd name="connsiteY131" fmla="*/ 53677 h 572537"/>
              <a:gd name="connsiteX132" fmla="*/ 152081 w 572573"/>
              <a:gd name="connsiteY132" fmla="*/ 35784 h 572537"/>
              <a:gd name="connsiteX133" fmla="*/ 169974 w 572573"/>
              <a:gd name="connsiteY133" fmla="*/ 35784 h 572537"/>
              <a:gd name="connsiteX134" fmla="*/ 169974 w 572573"/>
              <a:gd name="connsiteY134" fmla="*/ 53677 h 572537"/>
              <a:gd name="connsiteX135" fmla="*/ 152081 w 572573"/>
              <a:gd name="connsiteY135" fmla="*/ 53677 h 572537"/>
              <a:gd name="connsiteX136" fmla="*/ 17892 w 572573"/>
              <a:gd name="connsiteY136" fmla="*/ 17892 h 572537"/>
              <a:gd name="connsiteX137" fmla="*/ 17892 w 572573"/>
              <a:gd name="connsiteY137" fmla="*/ 554645 h 572537"/>
              <a:gd name="connsiteX138" fmla="*/ 554681 w 572573"/>
              <a:gd name="connsiteY138" fmla="*/ 554645 h 572537"/>
              <a:gd name="connsiteX139" fmla="*/ 554681 w 572573"/>
              <a:gd name="connsiteY139" fmla="*/ 17892 h 572537"/>
              <a:gd name="connsiteX140" fmla="*/ 0 w 572573"/>
              <a:gd name="connsiteY140" fmla="*/ 0 h 572537"/>
              <a:gd name="connsiteX141" fmla="*/ 572573 w 572573"/>
              <a:gd name="connsiteY141" fmla="*/ 0 h 572537"/>
              <a:gd name="connsiteX142" fmla="*/ 572573 w 572573"/>
              <a:gd name="connsiteY142" fmla="*/ 572537 h 572537"/>
              <a:gd name="connsiteX143" fmla="*/ 0 w 572573"/>
              <a:gd name="connsiteY143" fmla="*/ 572537 h 572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72573" h="572537">
                <a:moveTo>
                  <a:pt x="483105" y="518862"/>
                </a:moveTo>
                <a:lnTo>
                  <a:pt x="536754" y="518862"/>
                </a:lnTo>
                <a:lnTo>
                  <a:pt x="536754" y="536755"/>
                </a:lnTo>
                <a:lnTo>
                  <a:pt x="483105" y="536755"/>
                </a:lnTo>
                <a:close/>
                <a:moveTo>
                  <a:pt x="411494" y="518862"/>
                </a:moveTo>
                <a:lnTo>
                  <a:pt x="465143" y="518862"/>
                </a:lnTo>
                <a:lnTo>
                  <a:pt x="465143" y="536755"/>
                </a:lnTo>
                <a:lnTo>
                  <a:pt x="411494" y="536755"/>
                </a:lnTo>
                <a:close/>
                <a:moveTo>
                  <a:pt x="304196" y="411511"/>
                </a:moveTo>
                <a:lnTo>
                  <a:pt x="304196" y="483079"/>
                </a:lnTo>
                <a:lnTo>
                  <a:pt x="375763" y="483079"/>
                </a:lnTo>
                <a:lnTo>
                  <a:pt x="375763" y="411511"/>
                </a:lnTo>
                <a:close/>
                <a:moveTo>
                  <a:pt x="250521" y="411511"/>
                </a:moveTo>
                <a:lnTo>
                  <a:pt x="250521" y="483079"/>
                </a:lnTo>
                <a:lnTo>
                  <a:pt x="286304" y="483079"/>
                </a:lnTo>
                <a:lnTo>
                  <a:pt x="286304" y="411511"/>
                </a:lnTo>
                <a:close/>
                <a:moveTo>
                  <a:pt x="232629" y="393619"/>
                </a:moveTo>
                <a:lnTo>
                  <a:pt x="393655" y="393619"/>
                </a:lnTo>
                <a:lnTo>
                  <a:pt x="393655" y="500971"/>
                </a:lnTo>
                <a:lnTo>
                  <a:pt x="232629" y="500971"/>
                </a:lnTo>
                <a:close/>
                <a:moveTo>
                  <a:pt x="465213" y="89468"/>
                </a:moveTo>
                <a:lnTo>
                  <a:pt x="465213" y="107351"/>
                </a:lnTo>
                <a:lnTo>
                  <a:pt x="500970" y="107351"/>
                </a:lnTo>
                <a:lnTo>
                  <a:pt x="500970" y="125242"/>
                </a:lnTo>
                <a:lnTo>
                  <a:pt x="465213" y="125242"/>
                </a:lnTo>
                <a:lnTo>
                  <a:pt x="465213" y="483079"/>
                </a:lnTo>
                <a:lnTo>
                  <a:pt x="518897" y="483079"/>
                </a:lnTo>
                <a:lnTo>
                  <a:pt x="518897" y="89468"/>
                </a:lnTo>
                <a:close/>
                <a:moveTo>
                  <a:pt x="322088" y="89468"/>
                </a:moveTo>
                <a:lnTo>
                  <a:pt x="322088" y="107351"/>
                </a:lnTo>
                <a:lnTo>
                  <a:pt x="447321" y="107351"/>
                </a:lnTo>
                <a:lnTo>
                  <a:pt x="447321" y="89468"/>
                </a:lnTo>
                <a:close/>
                <a:moveTo>
                  <a:pt x="250521" y="89459"/>
                </a:moveTo>
                <a:lnTo>
                  <a:pt x="250521" y="107351"/>
                </a:lnTo>
                <a:lnTo>
                  <a:pt x="268404" y="107351"/>
                </a:lnTo>
                <a:lnTo>
                  <a:pt x="268404" y="125242"/>
                </a:lnTo>
                <a:lnTo>
                  <a:pt x="250521" y="125242"/>
                </a:lnTo>
                <a:lnTo>
                  <a:pt x="250521" y="161026"/>
                </a:lnTo>
                <a:lnTo>
                  <a:pt x="268412" y="161026"/>
                </a:lnTo>
                <a:lnTo>
                  <a:pt x="268412" y="196809"/>
                </a:lnTo>
                <a:lnTo>
                  <a:pt x="286304" y="196809"/>
                </a:lnTo>
                <a:lnTo>
                  <a:pt x="286304" y="161026"/>
                </a:lnTo>
                <a:lnTo>
                  <a:pt x="304196" y="161026"/>
                </a:lnTo>
                <a:lnTo>
                  <a:pt x="304196" y="89459"/>
                </a:lnTo>
                <a:close/>
                <a:moveTo>
                  <a:pt x="161062" y="89459"/>
                </a:moveTo>
                <a:lnTo>
                  <a:pt x="161062" y="107351"/>
                </a:lnTo>
                <a:lnTo>
                  <a:pt x="232629" y="107351"/>
                </a:lnTo>
                <a:lnTo>
                  <a:pt x="232629" y="89459"/>
                </a:lnTo>
                <a:close/>
                <a:moveTo>
                  <a:pt x="143170" y="71567"/>
                </a:moveTo>
                <a:lnTo>
                  <a:pt x="322088" y="71567"/>
                </a:lnTo>
                <a:lnTo>
                  <a:pt x="322088" y="71576"/>
                </a:lnTo>
                <a:lnTo>
                  <a:pt x="536789" y="71576"/>
                </a:lnTo>
                <a:lnTo>
                  <a:pt x="536789" y="500971"/>
                </a:lnTo>
                <a:lnTo>
                  <a:pt x="420493" y="500971"/>
                </a:lnTo>
                <a:lnTo>
                  <a:pt x="420493" y="483079"/>
                </a:lnTo>
                <a:lnTo>
                  <a:pt x="447321" y="483079"/>
                </a:lnTo>
                <a:lnTo>
                  <a:pt x="447321" y="125242"/>
                </a:lnTo>
                <a:lnTo>
                  <a:pt x="322088" y="125242"/>
                </a:lnTo>
                <a:lnTo>
                  <a:pt x="322088" y="178918"/>
                </a:lnTo>
                <a:lnTo>
                  <a:pt x="304196" y="178918"/>
                </a:lnTo>
                <a:lnTo>
                  <a:pt x="304196" y="214701"/>
                </a:lnTo>
                <a:lnTo>
                  <a:pt x="286304" y="214701"/>
                </a:lnTo>
                <a:lnTo>
                  <a:pt x="286304" y="250485"/>
                </a:lnTo>
                <a:cubicBezTo>
                  <a:pt x="286317" y="260361"/>
                  <a:pt x="294320" y="268364"/>
                  <a:pt x="304196" y="268377"/>
                </a:cubicBezTo>
                <a:lnTo>
                  <a:pt x="375763" y="268377"/>
                </a:lnTo>
                <a:cubicBezTo>
                  <a:pt x="395526" y="268377"/>
                  <a:pt x="411547" y="284397"/>
                  <a:pt x="411547" y="304160"/>
                </a:cubicBezTo>
                <a:cubicBezTo>
                  <a:pt x="411547" y="323923"/>
                  <a:pt x="395526" y="339944"/>
                  <a:pt x="375763" y="339944"/>
                </a:cubicBezTo>
                <a:lnTo>
                  <a:pt x="277358" y="339944"/>
                </a:lnTo>
                <a:cubicBezTo>
                  <a:pt x="262543" y="339960"/>
                  <a:pt x="250537" y="351967"/>
                  <a:pt x="250521" y="366782"/>
                </a:cubicBezTo>
                <a:lnTo>
                  <a:pt x="250521" y="376279"/>
                </a:lnTo>
                <a:lnTo>
                  <a:pt x="232629" y="376279"/>
                </a:lnTo>
                <a:lnTo>
                  <a:pt x="232629" y="366782"/>
                </a:lnTo>
                <a:cubicBezTo>
                  <a:pt x="232658" y="342090"/>
                  <a:pt x="252667" y="322081"/>
                  <a:pt x="277358" y="322052"/>
                </a:cubicBezTo>
                <a:lnTo>
                  <a:pt x="375763" y="322052"/>
                </a:lnTo>
                <a:cubicBezTo>
                  <a:pt x="385645" y="322052"/>
                  <a:pt x="393655" y="314042"/>
                  <a:pt x="393655" y="304160"/>
                </a:cubicBezTo>
                <a:cubicBezTo>
                  <a:pt x="393655" y="294279"/>
                  <a:pt x="385645" y="286268"/>
                  <a:pt x="375763" y="286268"/>
                </a:cubicBezTo>
                <a:lnTo>
                  <a:pt x="304196" y="286268"/>
                </a:lnTo>
                <a:cubicBezTo>
                  <a:pt x="284441" y="286249"/>
                  <a:pt x="268432" y="270239"/>
                  <a:pt x="268412" y="250485"/>
                </a:cubicBezTo>
                <a:lnTo>
                  <a:pt x="268412" y="214701"/>
                </a:lnTo>
                <a:lnTo>
                  <a:pt x="250521" y="214701"/>
                </a:lnTo>
                <a:lnTo>
                  <a:pt x="250521" y="178918"/>
                </a:lnTo>
                <a:lnTo>
                  <a:pt x="232629" y="178918"/>
                </a:lnTo>
                <a:lnTo>
                  <a:pt x="232629" y="125242"/>
                </a:lnTo>
                <a:lnTo>
                  <a:pt x="161062" y="125242"/>
                </a:lnTo>
                <a:lnTo>
                  <a:pt x="161062" y="483079"/>
                </a:lnTo>
                <a:lnTo>
                  <a:pt x="214737" y="483079"/>
                </a:lnTo>
                <a:lnTo>
                  <a:pt x="214737" y="500971"/>
                </a:lnTo>
                <a:lnTo>
                  <a:pt x="143170" y="500971"/>
                </a:lnTo>
                <a:close/>
                <a:moveTo>
                  <a:pt x="107351" y="35792"/>
                </a:moveTo>
                <a:lnTo>
                  <a:pt x="125244" y="35792"/>
                </a:lnTo>
                <a:lnTo>
                  <a:pt x="125244" y="545700"/>
                </a:lnTo>
                <a:lnTo>
                  <a:pt x="107351" y="545700"/>
                </a:lnTo>
                <a:close/>
                <a:moveTo>
                  <a:pt x="509916" y="35784"/>
                </a:moveTo>
                <a:lnTo>
                  <a:pt x="527809" y="35784"/>
                </a:lnTo>
                <a:lnTo>
                  <a:pt x="527809" y="53677"/>
                </a:lnTo>
                <a:lnTo>
                  <a:pt x="509916" y="53677"/>
                </a:lnTo>
                <a:close/>
                <a:moveTo>
                  <a:pt x="474133" y="35784"/>
                </a:moveTo>
                <a:lnTo>
                  <a:pt x="492026" y="35784"/>
                </a:lnTo>
                <a:lnTo>
                  <a:pt x="492026" y="53677"/>
                </a:lnTo>
                <a:lnTo>
                  <a:pt x="474133" y="53677"/>
                </a:lnTo>
                <a:close/>
                <a:moveTo>
                  <a:pt x="438349" y="35784"/>
                </a:moveTo>
                <a:lnTo>
                  <a:pt x="456242" y="35784"/>
                </a:lnTo>
                <a:lnTo>
                  <a:pt x="456242" y="53677"/>
                </a:lnTo>
                <a:lnTo>
                  <a:pt x="438349" y="53677"/>
                </a:lnTo>
                <a:close/>
                <a:moveTo>
                  <a:pt x="402566" y="35784"/>
                </a:moveTo>
                <a:lnTo>
                  <a:pt x="420459" y="35784"/>
                </a:lnTo>
                <a:lnTo>
                  <a:pt x="420459" y="53677"/>
                </a:lnTo>
                <a:lnTo>
                  <a:pt x="402566" y="53677"/>
                </a:lnTo>
                <a:close/>
                <a:moveTo>
                  <a:pt x="366782" y="35784"/>
                </a:moveTo>
                <a:lnTo>
                  <a:pt x="384675" y="35784"/>
                </a:lnTo>
                <a:lnTo>
                  <a:pt x="384675" y="53677"/>
                </a:lnTo>
                <a:lnTo>
                  <a:pt x="366782" y="53677"/>
                </a:lnTo>
                <a:close/>
                <a:moveTo>
                  <a:pt x="330999" y="35784"/>
                </a:moveTo>
                <a:lnTo>
                  <a:pt x="348892" y="35784"/>
                </a:lnTo>
                <a:lnTo>
                  <a:pt x="348892" y="53677"/>
                </a:lnTo>
                <a:lnTo>
                  <a:pt x="330999" y="53677"/>
                </a:lnTo>
                <a:close/>
                <a:moveTo>
                  <a:pt x="295215" y="35784"/>
                </a:moveTo>
                <a:lnTo>
                  <a:pt x="313108" y="35784"/>
                </a:lnTo>
                <a:lnTo>
                  <a:pt x="313108" y="53677"/>
                </a:lnTo>
                <a:lnTo>
                  <a:pt x="295215" y="53677"/>
                </a:lnTo>
                <a:close/>
                <a:moveTo>
                  <a:pt x="259431" y="35784"/>
                </a:moveTo>
                <a:lnTo>
                  <a:pt x="277324" y="35784"/>
                </a:lnTo>
                <a:lnTo>
                  <a:pt x="277324" y="53677"/>
                </a:lnTo>
                <a:lnTo>
                  <a:pt x="259431" y="53677"/>
                </a:lnTo>
                <a:close/>
                <a:moveTo>
                  <a:pt x="223648" y="35784"/>
                </a:moveTo>
                <a:lnTo>
                  <a:pt x="241541" y="35784"/>
                </a:lnTo>
                <a:lnTo>
                  <a:pt x="241541" y="53677"/>
                </a:lnTo>
                <a:lnTo>
                  <a:pt x="223648" y="53677"/>
                </a:lnTo>
                <a:close/>
                <a:moveTo>
                  <a:pt x="187864" y="35784"/>
                </a:moveTo>
                <a:lnTo>
                  <a:pt x="205757" y="35784"/>
                </a:lnTo>
                <a:lnTo>
                  <a:pt x="205757" y="53677"/>
                </a:lnTo>
                <a:lnTo>
                  <a:pt x="187864" y="53677"/>
                </a:lnTo>
                <a:close/>
                <a:moveTo>
                  <a:pt x="152081" y="35784"/>
                </a:moveTo>
                <a:lnTo>
                  <a:pt x="169974" y="35784"/>
                </a:lnTo>
                <a:lnTo>
                  <a:pt x="169974" y="53677"/>
                </a:lnTo>
                <a:lnTo>
                  <a:pt x="152081" y="53677"/>
                </a:lnTo>
                <a:close/>
                <a:moveTo>
                  <a:pt x="17892" y="17892"/>
                </a:moveTo>
                <a:lnTo>
                  <a:pt x="17892" y="554645"/>
                </a:lnTo>
                <a:lnTo>
                  <a:pt x="554681" y="554645"/>
                </a:lnTo>
                <a:lnTo>
                  <a:pt x="554681" y="17892"/>
                </a:lnTo>
                <a:close/>
                <a:moveTo>
                  <a:pt x="0" y="0"/>
                </a:moveTo>
                <a:lnTo>
                  <a:pt x="572573" y="0"/>
                </a:lnTo>
                <a:lnTo>
                  <a:pt x="572573" y="572537"/>
                </a:lnTo>
                <a:lnTo>
                  <a:pt x="0" y="572537"/>
                </a:lnTo>
                <a:close/>
              </a:path>
            </a:pathLst>
          </a:custGeom>
          <a:solidFill>
            <a:srgbClr val="000000"/>
          </a:solidFill>
          <a:ln w="8930"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93" name="椭圆 92"/>
          <p:cNvSpPr>
            <a:spLocks noChangeAspect="1"/>
          </p:cNvSpPr>
          <p:nvPr>
            <p:custDataLst>
              <p:tags r:id="rId17"/>
            </p:custDataLst>
          </p:nvPr>
        </p:nvSpPr>
        <p:spPr>
          <a:xfrm>
            <a:off x="560682" y="2299930"/>
            <a:ext cx="715424" cy="715422"/>
          </a:xfrm>
          <a:prstGeom prst="ellipse">
            <a:avLst/>
          </a:pr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6" name="任意多边形: 形状 65"/>
          <p:cNvSpPr/>
          <p:nvPr>
            <p:custDataLst>
              <p:tags r:id="rId18"/>
            </p:custDataLst>
          </p:nvPr>
        </p:nvSpPr>
        <p:spPr>
          <a:xfrm>
            <a:off x="744019" y="2483266"/>
            <a:ext cx="348750" cy="348750"/>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5" name="椭圆 94"/>
          <p:cNvSpPr>
            <a:spLocks noChangeAspect="1"/>
          </p:cNvSpPr>
          <p:nvPr>
            <p:custDataLst>
              <p:tags r:id="rId19"/>
            </p:custDataLst>
          </p:nvPr>
        </p:nvSpPr>
        <p:spPr>
          <a:xfrm>
            <a:off x="560682" y="3744827"/>
            <a:ext cx="715424" cy="715422"/>
          </a:xfrm>
          <a:prstGeom prst="ellipse">
            <a:avLst/>
          </a:prstGeom>
          <a:solidFill>
            <a:srgbClr val="8BC34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7" name="任意多边形: 形状 66"/>
          <p:cNvSpPr/>
          <p:nvPr>
            <p:custDataLst>
              <p:tags r:id="rId20"/>
            </p:custDataLst>
          </p:nvPr>
        </p:nvSpPr>
        <p:spPr>
          <a:xfrm>
            <a:off x="738394" y="3921476"/>
            <a:ext cx="361062" cy="361062"/>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97" name="椭圆 96"/>
          <p:cNvSpPr>
            <a:spLocks noChangeAspect="1"/>
          </p:cNvSpPr>
          <p:nvPr>
            <p:custDataLst>
              <p:tags r:id="rId21"/>
            </p:custDataLst>
          </p:nvPr>
        </p:nvSpPr>
        <p:spPr>
          <a:xfrm>
            <a:off x="560682" y="5189724"/>
            <a:ext cx="715424" cy="715422"/>
          </a:xfrm>
          <a:prstGeom prst="ellipse">
            <a:avLst/>
          </a:prstGeom>
          <a:solidFill>
            <a:srgbClr val="009587"/>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8" name="任意多边形: 形状 67"/>
          <p:cNvSpPr/>
          <p:nvPr>
            <p:custDataLst>
              <p:tags r:id="rId22"/>
            </p:custDataLst>
          </p:nvPr>
        </p:nvSpPr>
        <p:spPr>
          <a:xfrm>
            <a:off x="738394" y="5406659"/>
            <a:ext cx="360000" cy="281552"/>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034030" y="5052060"/>
            <a:ext cx="1980000" cy="1641475"/>
          </a:xfrm>
          <a:prstGeom prst="rect">
            <a:avLst/>
          </a:prstGeom>
        </p:spPr>
        <p:txBody>
          <a:bodyPr wrap="square">
            <a:spAutoFit/>
          </a:bodyPr>
          <a:p>
            <a:pPr marL="0" marR="0" lvl="0" indent="0" algn="just"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从业人员在作业过程中，应当严格遵守本单位的安全生产规章制度和操作规程，服从管理，正确佩戴和使用劳动防护用品。</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084515" y="4217035"/>
            <a:ext cx="1979930" cy="1641475"/>
          </a:xfrm>
          <a:prstGeom prst="rect">
            <a:avLst/>
          </a:prstGeom>
        </p:spPr>
        <p:txBody>
          <a:bodyPr wrap="square">
            <a:spAutoFit/>
          </a:bodyPr>
          <a:p>
            <a:pPr marL="0" marR="0" lvl="0" indent="0" algn="just"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从业人员有义务接受安全生产教育和培训，掌握本职工作所需的安全生产知识，提高安全生产技能，增强事故预防和应急处理能力。</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134930" y="3504565"/>
            <a:ext cx="1979930" cy="2158365"/>
          </a:xfrm>
          <a:prstGeom prst="rect">
            <a:avLst/>
          </a:prstGeom>
        </p:spPr>
        <p:txBody>
          <a:bodyPr wrap="square">
            <a:spAutoFit/>
          </a:bodyPr>
          <a:p>
            <a:pPr marL="0" marR="0" lvl="0" indent="0" algn="just"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从业人员的报告义务。从业人员发现事故隐患或者其他不安全因素，应当立即向现场安全生产管理人员或者本单位负责人报告；接到报告的人员应当及时予以处理。</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185345" y="2790190"/>
            <a:ext cx="1979930" cy="1641475"/>
          </a:xfrm>
          <a:prstGeom prst="rect">
            <a:avLst/>
          </a:prstGeom>
        </p:spPr>
        <p:txBody>
          <a:bodyPr wrap="square">
            <a:spAutoFit/>
          </a:bodyPr>
          <a:p>
            <a:pPr marL="0" marR="0" lvl="0" indent="0" algn="just"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生产经营单位使用被派遣劳动者的，被派遣劳动者享有本法规定的从业人员的权利，并应当履行本法规定的从业人员的义务。</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 name="Group 1"/>
          <p:cNvGrpSpPr/>
          <p:nvPr>
            <p:custDataLst>
              <p:tags r:id="rId5"/>
            </p:custDataLst>
          </p:nvPr>
        </p:nvGrpSpPr>
        <p:grpSpPr>
          <a:xfrm>
            <a:off x="1108364" y="4759771"/>
            <a:ext cx="1925762" cy="817376"/>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1983543" y="492546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10"/>
            </p:custDataLst>
          </p:nvPr>
        </p:nvGrpSpPr>
        <p:grpSpPr>
          <a:xfrm>
            <a:off x="3332587" y="4022787"/>
            <a:ext cx="1631570" cy="731502"/>
            <a:chOff x="2867026" y="2582863"/>
            <a:chExt cx="1628775" cy="730249"/>
          </a:xfrm>
        </p:grpSpPr>
        <p:sp>
          <p:nvSpPr>
            <p:cNvPr id="7" name="Freeform 8"/>
            <p:cNvSpPr/>
            <p:nvPr>
              <p:custDataLst>
                <p:tags r:id="rId11"/>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2"/>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3"/>
            </p:custDataLst>
          </p:nvPr>
        </p:nvGrpSpPr>
        <p:grpSpPr>
          <a:xfrm>
            <a:off x="4077146" y="4141601"/>
            <a:ext cx="199677" cy="290439"/>
            <a:chOff x="4838700" y="2774950"/>
            <a:chExt cx="279400" cy="406400"/>
          </a:xfrm>
          <a:solidFill>
            <a:sysClr val="window" lastClr="FFFFFF"/>
          </a:solidFill>
        </p:grpSpPr>
        <p:sp>
          <p:nvSpPr>
            <p:cNvPr id="36" name="Freeform 60"/>
            <p:cNvSpPr>
              <a:spLocks noEditPoints="1"/>
            </p:cNvSpPr>
            <p:nvPr>
              <p:custDataLst>
                <p:tags r:id="rId14"/>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7"/>
            </p:custDataLst>
          </p:nvPr>
        </p:nvGrpSpPr>
        <p:grpSpPr>
          <a:xfrm>
            <a:off x="5262617" y="3308988"/>
            <a:ext cx="1633161" cy="697188"/>
            <a:chOff x="4638676" y="2123406"/>
            <a:chExt cx="1630363" cy="695994"/>
          </a:xfrm>
        </p:grpSpPr>
        <p:sp>
          <p:nvSpPr>
            <p:cNvPr id="14" name="Freeform 13"/>
            <p:cNvSpPr/>
            <p:nvPr>
              <p:custDataLst>
                <p:tags r:id="rId18"/>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9"/>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0"/>
            </p:custDataLst>
          </p:nvPr>
        </p:nvGrpSpPr>
        <p:grpSpPr>
          <a:xfrm>
            <a:off x="5933977" y="3422576"/>
            <a:ext cx="290439" cy="290439"/>
            <a:chOff x="3149600" y="2774950"/>
            <a:chExt cx="406400" cy="406400"/>
          </a:xfrm>
          <a:solidFill>
            <a:sysClr val="window" lastClr="FFFFFF"/>
          </a:solidFill>
        </p:grpSpPr>
        <p:sp>
          <p:nvSpPr>
            <p:cNvPr id="40" name="Freeform 110"/>
            <p:cNvSpPr>
              <a:spLocks noEditPoints="1"/>
            </p:cNvSpPr>
            <p:nvPr>
              <p:custDataLst>
                <p:tags r:id="rId21"/>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2"/>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3"/>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4"/>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5"/>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6"/>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9" name="Group 8"/>
          <p:cNvGrpSpPr/>
          <p:nvPr>
            <p:custDataLst>
              <p:tags r:id="rId27"/>
            </p:custDataLst>
          </p:nvPr>
        </p:nvGrpSpPr>
        <p:grpSpPr>
          <a:xfrm>
            <a:off x="6911919" y="2670133"/>
            <a:ext cx="1903499" cy="639270"/>
            <a:chOff x="6197601" y="1687513"/>
            <a:chExt cx="1900238" cy="638175"/>
          </a:xfrm>
          <a:solidFill>
            <a:srgbClr val="FFC000">
              <a:lumMod val="50000"/>
            </a:srgbClr>
          </a:solidFill>
        </p:grpSpPr>
        <p:sp>
          <p:nvSpPr>
            <p:cNvPr id="10" name="Freeform 10"/>
            <p:cNvSpPr/>
            <p:nvPr>
              <p:custDataLst>
                <p:tags r:id="rId28"/>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29"/>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0"/>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1"/>
            </p:custDataLst>
          </p:nvPr>
        </p:nvGrpSpPr>
        <p:grpSpPr>
          <a:xfrm>
            <a:off x="7718449" y="2794194"/>
            <a:ext cx="290439" cy="290439"/>
            <a:chOff x="3149600" y="1962150"/>
            <a:chExt cx="406400" cy="406400"/>
          </a:xfrm>
          <a:solidFill>
            <a:sysClr val="window" lastClr="FFFFFF"/>
          </a:solidFill>
        </p:grpSpPr>
        <p:sp>
          <p:nvSpPr>
            <p:cNvPr id="47" name="Freeform 166"/>
            <p:cNvSpPr>
              <a:spLocks noEditPoints="1"/>
            </p:cNvSpPr>
            <p:nvPr>
              <p:custDataLst>
                <p:tags r:id="rId32"/>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3"/>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4"/>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35"/>
            </p:custDataLst>
          </p:nvPr>
        </p:nvSpPr>
        <p:spPr>
          <a:xfrm>
            <a:off x="1595324" y="392308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36"/>
            </p:custDataLst>
          </p:nvPr>
        </p:nvSpPr>
        <p:spPr>
          <a:xfrm>
            <a:off x="3511013" y="321767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37"/>
            </p:custDataLst>
          </p:nvPr>
        </p:nvSpPr>
        <p:spPr>
          <a:xfrm>
            <a:off x="5204891" y="258151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53"/>
          <p:cNvSpPr txBox="1"/>
          <p:nvPr>
            <p:custDataLst>
              <p:tags r:id="rId38"/>
            </p:custDataLst>
          </p:nvPr>
        </p:nvSpPr>
        <p:spPr>
          <a:xfrm>
            <a:off x="6848934" y="1928342"/>
            <a:ext cx="915670" cy="76327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39"/>
            </p:custDataLst>
          </p:nvPr>
        </p:nvSpPr>
        <p:spPr>
          <a:xfrm>
            <a:off x="490111" y="565186"/>
            <a:ext cx="54216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从业人员的安全生产义务</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Rectangle 58"/>
          <p:cNvSpPr/>
          <p:nvPr>
            <p:custDataLst>
              <p:tags r:id="rId40"/>
            </p:custDataLst>
          </p:nvPr>
        </p:nvSpPr>
        <p:spPr>
          <a:xfrm>
            <a:off x="490220" y="1251585"/>
            <a:ext cx="5616575" cy="306705"/>
          </a:xfrm>
          <a:prstGeom prst="rect">
            <a:avLst/>
          </a:prstGeom>
        </p:spPr>
        <p:txBody>
          <a:bodyPr wrap="square">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根据《安全生产法》的规定，从业人员应履行下列安全生产义务：</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1"/>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2"/>
            </p:custDataLst>
          </p:nvPr>
        </p:nvGrpSpPr>
        <p:grpSpPr>
          <a:xfrm>
            <a:off x="11164900" y="753710"/>
            <a:ext cx="420495" cy="269282"/>
            <a:chOff x="11382102" y="604536"/>
            <a:chExt cx="420495" cy="269282"/>
          </a:xfrm>
        </p:grpSpPr>
        <p:sp>
          <p:nvSpPr>
            <p:cNvPr id="61" name="Line 16"/>
            <p:cNvSpPr>
              <a:spLocks noChangeShapeType="1"/>
            </p:cNvSpPr>
            <p:nvPr>
              <p:custDataLst>
                <p:tags r:id="rId43"/>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4"/>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5"/>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4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custDataLst>
              <p:tags r:id="rId1"/>
            </p:custDataLst>
          </p:nvPr>
        </p:nvGrpSpPr>
        <p:grpSpPr>
          <a:xfrm>
            <a:off x="5758178" y="2244116"/>
            <a:ext cx="656206" cy="656206"/>
            <a:chOff x="6369311" y="2040370"/>
            <a:chExt cx="755703" cy="755703"/>
          </a:xfrm>
        </p:grpSpPr>
        <p:sp>
          <p:nvSpPr>
            <p:cNvPr id="8" name="Oval 7"/>
            <p:cNvSpPr/>
            <p:nvPr>
              <p:custDataLst>
                <p:tags r:id="rId2"/>
              </p:custDataLst>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12" name="TextBox 11"/>
            <p:cNvSpPr txBox="1"/>
            <p:nvPr>
              <p:custDataLst>
                <p:tags r:id="rId3"/>
              </p:custDataLst>
            </p:nvPr>
          </p:nvSpPr>
          <p:spPr>
            <a:xfrm>
              <a:off x="6573483" y="2208372"/>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1</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1" name="Group 40"/>
          <p:cNvGrpSpPr/>
          <p:nvPr>
            <p:custDataLst>
              <p:tags r:id="rId4"/>
            </p:custDataLst>
          </p:nvPr>
        </p:nvGrpSpPr>
        <p:grpSpPr>
          <a:xfrm>
            <a:off x="5758178" y="3070845"/>
            <a:ext cx="656206" cy="656206"/>
            <a:chOff x="6369311" y="2992454"/>
            <a:chExt cx="755703" cy="755703"/>
          </a:xfrm>
        </p:grpSpPr>
        <p:sp>
          <p:nvSpPr>
            <p:cNvPr id="9" name="Oval 8"/>
            <p:cNvSpPr/>
            <p:nvPr>
              <p:custDataLst>
                <p:tags r:id="rId5"/>
              </p:custDataLst>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3" name="TextBox 12"/>
            <p:cNvSpPr txBox="1"/>
            <p:nvPr>
              <p:custDataLst>
                <p:tags r:id="rId6"/>
              </p:custDataLst>
            </p:nvPr>
          </p:nvSpPr>
          <p:spPr>
            <a:xfrm>
              <a:off x="6573484" y="3160455"/>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2</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2" name="Group 41"/>
          <p:cNvGrpSpPr/>
          <p:nvPr>
            <p:custDataLst>
              <p:tags r:id="rId7"/>
            </p:custDataLst>
          </p:nvPr>
        </p:nvGrpSpPr>
        <p:grpSpPr>
          <a:xfrm>
            <a:off x="5758178" y="3897575"/>
            <a:ext cx="656206" cy="656206"/>
            <a:chOff x="6369310" y="3944537"/>
            <a:chExt cx="755703" cy="755703"/>
          </a:xfrm>
        </p:grpSpPr>
        <p:sp>
          <p:nvSpPr>
            <p:cNvPr id="11" name="Oval 10"/>
            <p:cNvSpPr/>
            <p:nvPr>
              <p:custDataLst>
                <p:tags r:id="rId8"/>
              </p:custDataLst>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4" name="TextBox 13"/>
            <p:cNvSpPr txBox="1"/>
            <p:nvPr>
              <p:custDataLst>
                <p:tags r:id="rId9"/>
              </p:custDataLst>
            </p:nvPr>
          </p:nvSpPr>
          <p:spPr>
            <a:xfrm>
              <a:off x="6573483" y="4114593"/>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3</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3" name="Group 42"/>
          <p:cNvGrpSpPr/>
          <p:nvPr>
            <p:custDataLst>
              <p:tags r:id="rId10"/>
            </p:custDataLst>
          </p:nvPr>
        </p:nvGrpSpPr>
        <p:grpSpPr>
          <a:xfrm>
            <a:off x="5758178" y="4727869"/>
            <a:ext cx="656206" cy="656206"/>
            <a:chOff x="6369311" y="4900725"/>
            <a:chExt cx="755703" cy="755703"/>
          </a:xfrm>
        </p:grpSpPr>
        <p:sp>
          <p:nvSpPr>
            <p:cNvPr id="10" name="Oval 9"/>
            <p:cNvSpPr/>
            <p:nvPr>
              <p:custDataLst>
                <p:tags r:id="rId11"/>
              </p:custDataLst>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5" name="TextBox 14"/>
            <p:cNvSpPr txBox="1"/>
            <p:nvPr>
              <p:custDataLst>
                <p:tags r:id="rId12"/>
              </p:custDataLst>
            </p:nvPr>
          </p:nvSpPr>
          <p:spPr>
            <a:xfrm>
              <a:off x="6573483" y="5068727"/>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4</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37" name="Group 36"/>
          <p:cNvGrpSpPr/>
          <p:nvPr/>
        </p:nvGrpSpPr>
        <p:grpSpPr>
          <a:xfrm>
            <a:off x="6606657" y="3078571"/>
            <a:ext cx="2887295" cy="334887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8" name="Group 37"/>
          <p:cNvGrpSpPr/>
          <p:nvPr/>
        </p:nvGrpSpPr>
        <p:grpSpPr>
          <a:xfrm>
            <a:off x="6606653" y="3909177"/>
            <a:ext cx="2276524" cy="2518266"/>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6" name="Group 35"/>
          <p:cNvGrpSpPr/>
          <p:nvPr/>
        </p:nvGrpSpPr>
        <p:grpSpPr>
          <a:xfrm>
            <a:off x="6606656" y="2251840"/>
            <a:ext cx="3498066" cy="417560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9" name="Group 38"/>
          <p:cNvGrpSpPr/>
          <p:nvPr/>
        </p:nvGrpSpPr>
        <p:grpSpPr>
          <a:xfrm>
            <a:off x="6606654" y="4735594"/>
            <a:ext cx="1665749" cy="1691850"/>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20" name="Group 19"/>
          <p:cNvGrpSpPr/>
          <p:nvPr>
            <p:custDataLst>
              <p:tags r:id="rId13"/>
            </p:custDataLst>
          </p:nvPr>
        </p:nvGrpSpPr>
        <p:grpSpPr>
          <a:xfrm>
            <a:off x="2175171" y="2410278"/>
            <a:ext cx="398037" cy="298720"/>
            <a:chOff x="789999" y="2242985"/>
            <a:chExt cx="504229" cy="378415"/>
          </a:xfrm>
        </p:grpSpPr>
        <p:sp>
          <p:nvSpPr>
            <p:cNvPr id="21" name="Rectangle 20"/>
            <p:cNvSpPr/>
            <p:nvPr>
              <p:custDataLst>
                <p:tags r:id="rId14"/>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2" name="Rectangle 21"/>
            <p:cNvSpPr/>
            <p:nvPr>
              <p:custDataLst>
                <p:tags r:id="rId15"/>
              </p:custDataLst>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4" name="Group 23"/>
          <p:cNvGrpSpPr/>
          <p:nvPr>
            <p:custDataLst>
              <p:tags r:id="rId16"/>
            </p:custDataLst>
          </p:nvPr>
        </p:nvGrpSpPr>
        <p:grpSpPr>
          <a:xfrm>
            <a:off x="2175171" y="3319682"/>
            <a:ext cx="398037" cy="298720"/>
            <a:chOff x="789999" y="2242985"/>
            <a:chExt cx="504229" cy="378415"/>
          </a:xfrm>
        </p:grpSpPr>
        <p:sp>
          <p:nvSpPr>
            <p:cNvPr id="25" name="Rectangle 24"/>
            <p:cNvSpPr/>
            <p:nvPr>
              <p:custDataLst>
                <p:tags r:id="rId17"/>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6" name="Rectangle 25"/>
            <p:cNvSpPr/>
            <p:nvPr>
              <p:custDataLst>
                <p:tags r:id="rId18"/>
              </p:custDataLst>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8" name="Group 27"/>
          <p:cNvGrpSpPr/>
          <p:nvPr>
            <p:custDataLst>
              <p:tags r:id="rId19"/>
            </p:custDataLst>
          </p:nvPr>
        </p:nvGrpSpPr>
        <p:grpSpPr>
          <a:xfrm>
            <a:off x="2175171" y="4251230"/>
            <a:ext cx="398037" cy="298720"/>
            <a:chOff x="789999" y="2242985"/>
            <a:chExt cx="504229" cy="378415"/>
          </a:xfrm>
        </p:grpSpPr>
        <p:sp>
          <p:nvSpPr>
            <p:cNvPr id="29" name="Rectangle 28"/>
            <p:cNvSpPr/>
            <p:nvPr>
              <p:custDataLst>
                <p:tags r:id="rId20"/>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0" name="Rectangle 29"/>
            <p:cNvSpPr/>
            <p:nvPr>
              <p:custDataLst>
                <p:tags r:id="rId21"/>
              </p:custDataLst>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32" name="Group 31"/>
          <p:cNvGrpSpPr/>
          <p:nvPr>
            <p:custDataLst>
              <p:tags r:id="rId22"/>
            </p:custDataLst>
          </p:nvPr>
        </p:nvGrpSpPr>
        <p:grpSpPr>
          <a:xfrm>
            <a:off x="2175171" y="5142409"/>
            <a:ext cx="398037" cy="298720"/>
            <a:chOff x="789999" y="2242985"/>
            <a:chExt cx="504229" cy="378415"/>
          </a:xfrm>
        </p:grpSpPr>
        <p:sp>
          <p:nvSpPr>
            <p:cNvPr id="33" name="Rectangle 32"/>
            <p:cNvSpPr/>
            <p:nvPr>
              <p:custDataLst>
                <p:tags r:id="rId23"/>
              </p:custDataLst>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4" name="Rectangle 33"/>
            <p:cNvSpPr/>
            <p:nvPr>
              <p:custDataLst>
                <p:tags r:id="rId24"/>
              </p:custDataLst>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sp>
        <p:nvSpPr>
          <p:cNvPr id="50" name="文本框 22"/>
          <p:cNvSpPr txBox="1">
            <a:spLocks noChangeArrowheads="1"/>
          </p:cNvSpPr>
          <p:nvPr>
            <p:custDataLst>
              <p:tags r:id="rId25"/>
            </p:custDataLst>
          </p:nvPr>
        </p:nvSpPr>
        <p:spPr bwMode="auto">
          <a:xfrm>
            <a:off x="2672715" y="222948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县级以上地方各级人民政府的职责</a:t>
            </a:r>
            <a:endParaRPr lang="zh-CN" altLang="en-US" sz="2000" dirty="0">
              <a:latin typeface="微软雅黑" panose="020B0503020204020204" charset="-122"/>
              <a:ea typeface="微软雅黑" panose="020B0503020204020204" charset="-122"/>
              <a:sym typeface="+mn-ea"/>
            </a:endParaRPr>
          </a:p>
        </p:txBody>
      </p:sp>
      <p:sp>
        <p:nvSpPr>
          <p:cNvPr id="53" name="文本框 22"/>
          <p:cNvSpPr txBox="1">
            <a:spLocks noChangeArrowheads="1"/>
          </p:cNvSpPr>
          <p:nvPr>
            <p:custDataLst>
              <p:tags r:id="rId26"/>
            </p:custDataLst>
          </p:nvPr>
        </p:nvSpPr>
        <p:spPr bwMode="auto">
          <a:xfrm>
            <a:off x="2672715" y="3292793"/>
            <a:ext cx="25882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应急管理部门的职权</a:t>
            </a:r>
            <a:endParaRPr lang="zh-CN" altLang="en-US" sz="2000" dirty="0">
              <a:latin typeface="微软雅黑" panose="020B0503020204020204" charset="-122"/>
              <a:ea typeface="微软雅黑" panose="020B0503020204020204" charset="-122"/>
              <a:sym typeface="+mn-ea"/>
            </a:endParaRPr>
          </a:p>
        </p:txBody>
      </p:sp>
      <p:sp>
        <p:nvSpPr>
          <p:cNvPr id="56" name="文本框 22"/>
          <p:cNvSpPr txBox="1">
            <a:spLocks noChangeArrowheads="1"/>
          </p:cNvSpPr>
          <p:nvPr>
            <p:custDataLst>
              <p:tags r:id="rId27"/>
            </p:custDataLst>
          </p:nvPr>
        </p:nvSpPr>
        <p:spPr bwMode="auto">
          <a:xfrm>
            <a:off x="2672715" y="406971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安全生产监督检查人员和监督机关的职责</a:t>
            </a:r>
            <a:endParaRPr lang="zh-CN" altLang="en-US" sz="2000" dirty="0">
              <a:latin typeface="微软雅黑" panose="020B0503020204020204" charset="-122"/>
              <a:ea typeface="微软雅黑" panose="020B0503020204020204" charset="-122"/>
              <a:sym typeface="+mn-ea"/>
            </a:endParaRPr>
          </a:p>
        </p:txBody>
      </p:sp>
      <p:sp>
        <p:nvSpPr>
          <p:cNvPr id="59" name="文本框 22"/>
          <p:cNvSpPr txBox="1">
            <a:spLocks noChangeArrowheads="1"/>
          </p:cNvSpPr>
          <p:nvPr>
            <p:custDataLst>
              <p:tags r:id="rId28"/>
            </p:custDataLst>
          </p:nvPr>
        </p:nvSpPr>
        <p:spPr bwMode="auto">
          <a:xfrm>
            <a:off x="2672715" y="496125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安全事项的审批、验收和责任承担</a:t>
            </a:r>
            <a:endParaRPr lang="zh-CN" altLang="en-US" sz="2000" dirty="0">
              <a:latin typeface="微软雅黑" panose="020B0503020204020204" charset="-122"/>
              <a:ea typeface="微软雅黑" panose="020B0503020204020204" charset="-122"/>
              <a:sym typeface="+mn-ea"/>
            </a:endParaRPr>
          </a:p>
        </p:txBody>
      </p:sp>
      <p:sp>
        <p:nvSpPr>
          <p:cNvPr id="65" name="TextBox 8"/>
          <p:cNvSpPr txBox="1"/>
          <p:nvPr/>
        </p:nvSpPr>
        <p:spPr>
          <a:xfrm>
            <a:off x="845820" y="749618"/>
            <a:ext cx="10500360" cy="430530"/>
          </a:xfrm>
          <a:prstGeom prst="rect">
            <a:avLst/>
          </a:prstGeom>
          <a:noFill/>
        </p:spPr>
        <p:txBody>
          <a:bodyPr wrap="square" lIns="0" tIns="0" rIns="0" bIns="0" rtlCol="0" anchor="ctr">
            <a:spAutoFit/>
          </a:bodyPr>
          <a:lstStyle/>
          <a:p>
            <a:pPr algn="ctr"/>
            <a:r>
              <a:rPr lang="zh-CN" altLang="en-US" sz="2800" b="1" dirty="0">
                <a:latin typeface="方正大黑简体" panose="03000509000000000000" charset="-122"/>
                <a:ea typeface="方正大黑简体" panose="03000509000000000000" charset="-122"/>
                <a:sym typeface="+mn-ea"/>
              </a:rPr>
              <a:t>《安全生产法》确立了有关监督管理的法律制度，主要内容为：</a:t>
            </a:r>
            <a:endParaRPr lang="zh-CN" altLang="en-US" sz="2800" b="1" dirty="0">
              <a:latin typeface="方正大黑简体" panose="03000509000000000000" charset="-122"/>
              <a:ea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custDataLst>
              <p:tags r:id="rId1"/>
            </p:custDataLst>
          </p:nvPr>
        </p:nvSpPr>
        <p:spPr bwMode="auto">
          <a:xfrm>
            <a:off x="6090257" y="1732757"/>
            <a:ext cx="85725" cy="392113"/>
          </a:xfrm>
          <a:custGeom>
            <a:avLst/>
            <a:gdLst>
              <a:gd name="T0" fmla="*/ 0 w 25"/>
              <a:gd name="T1" fmla="*/ 116 h 116"/>
              <a:gd name="T2" fmla="*/ 16 w 25"/>
              <a:gd name="T3" fmla="*/ 95 h 116"/>
              <a:gd name="T4" fmla="*/ 0 w 25"/>
              <a:gd name="T5" fmla="*/ 0 h 116"/>
              <a:gd name="T6" fmla="*/ 23 w 25"/>
              <a:gd name="T7" fmla="*/ 37 h 116"/>
              <a:gd name="T8" fmla="*/ 23 w 25"/>
              <a:gd name="T9" fmla="*/ 37 h 116"/>
              <a:gd name="T10" fmla="*/ 23 w 25"/>
              <a:gd name="T11" fmla="*/ 38 h 116"/>
              <a:gd name="T12" fmla="*/ 23 w 25"/>
              <a:gd name="T13" fmla="*/ 38 h 116"/>
              <a:gd name="T14" fmla="*/ 23 w 25"/>
              <a:gd name="T15" fmla="*/ 38 h 116"/>
              <a:gd name="T16" fmla="*/ 23 w 25"/>
              <a:gd name="T17" fmla="*/ 38 h 116"/>
              <a:gd name="T18" fmla="*/ 23 w 25"/>
              <a:gd name="T19" fmla="*/ 39 h 116"/>
              <a:gd name="T20" fmla="*/ 25 w 25"/>
              <a:gd name="T21" fmla="*/ 52 h 116"/>
              <a:gd name="T22" fmla="*/ 25 w 25"/>
              <a:gd name="T23" fmla="*/ 53 h 116"/>
              <a:gd name="T24" fmla="*/ 25 w 25"/>
              <a:gd name="T25" fmla="*/ 53 h 116"/>
              <a:gd name="T26" fmla="*/ 25 w 25"/>
              <a:gd name="T27" fmla="*/ 53 h 116"/>
              <a:gd name="T28" fmla="*/ 25 w 25"/>
              <a:gd name="T29" fmla="*/ 53 h 116"/>
              <a:gd name="T30" fmla="*/ 25 w 25"/>
              <a:gd name="T31" fmla="*/ 54 h 116"/>
              <a:gd name="T32" fmla="*/ 25 w 25"/>
              <a:gd name="T33" fmla="*/ 54 h 116"/>
              <a:gd name="T34" fmla="*/ 25 w 25"/>
              <a:gd name="T35" fmla="*/ 54 h 116"/>
              <a:gd name="T36" fmla="*/ 25 w 25"/>
              <a:gd name="T37" fmla="*/ 54 h 116"/>
              <a:gd name="T38" fmla="*/ 25 w 25"/>
              <a:gd name="T39" fmla="*/ 55 h 116"/>
              <a:gd name="T40" fmla="*/ 25 w 25"/>
              <a:gd name="T41" fmla="*/ 55 h 116"/>
              <a:gd name="T42" fmla="*/ 25 w 25"/>
              <a:gd name="T43" fmla="*/ 55 h 116"/>
              <a:gd name="T44" fmla="*/ 25 w 25"/>
              <a:gd name="T45" fmla="*/ 55 h 116"/>
              <a:gd name="T46" fmla="*/ 25 w 25"/>
              <a:gd name="T47" fmla="*/ 56 h 116"/>
              <a:gd name="T48" fmla="*/ 25 w 25"/>
              <a:gd name="T49" fmla="*/ 56 h 116"/>
              <a:gd name="T50" fmla="*/ 25 w 25"/>
              <a:gd name="T51" fmla="*/ 56 h 116"/>
              <a:gd name="T52" fmla="*/ 25 w 25"/>
              <a:gd name="T53" fmla="*/ 56 h 116"/>
              <a:gd name="T54" fmla="*/ 25 w 25"/>
              <a:gd name="T55" fmla="*/ 57 h 116"/>
              <a:gd name="T56" fmla="*/ 25 w 25"/>
              <a:gd name="T57" fmla="*/ 57 h 116"/>
              <a:gd name="T58" fmla="*/ 25 w 25"/>
              <a:gd name="T59" fmla="*/ 57 h 116"/>
              <a:gd name="T60" fmla="*/ 25 w 25"/>
              <a:gd name="T61" fmla="*/ 58 h 116"/>
              <a:gd name="T62" fmla="*/ 25 w 25"/>
              <a:gd name="T63" fmla="*/ 58 h 116"/>
              <a:gd name="T64" fmla="*/ 25 w 25"/>
              <a:gd name="T65"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16">
                <a:moveTo>
                  <a:pt x="16" y="95"/>
                </a:moveTo>
                <a:cubicBezTo>
                  <a:pt x="12" y="103"/>
                  <a:pt x="7" y="110"/>
                  <a:pt x="0" y="116"/>
                </a:cubicBezTo>
                <a:cubicBezTo>
                  <a:pt x="0" y="116"/>
                  <a:pt x="0" y="116"/>
                  <a:pt x="0" y="116"/>
                </a:cubicBezTo>
                <a:cubicBezTo>
                  <a:pt x="7" y="110"/>
                  <a:pt x="12" y="103"/>
                  <a:pt x="16" y="95"/>
                </a:cubicBezTo>
                <a:moveTo>
                  <a:pt x="0" y="0"/>
                </a:moveTo>
                <a:cubicBezTo>
                  <a:pt x="0" y="0"/>
                  <a:pt x="0" y="0"/>
                  <a:pt x="0" y="0"/>
                </a:cubicBezTo>
                <a:cubicBezTo>
                  <a:pt x="11" y="10"/>
                  <a:pt x="19" y="23"/>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9"/>
                  <a:pt x="23" y="39"/>
                  <a:pt x="23" y="39"/>
                </a:cubicBezTo>
                <a:cubicBezTo>
                  <a:pt x="23" y="39"/>
                  <a:pt x="23" y="39"/>
                  <a:pt x="23" y="39"/>
                </a:cubicBezTo>
                <a:cubicBezTo>
                  <a:pt x="24" y="43"/>
                  <a:pt x="25" y="48"/>
                  <a:pt x="25" y="52"/>
                </a:cubicBezTo>
                <a:cubicBezTo>
                  <a:pt x="25" y="52"/>
                  <a:pt x="25" y="52"/>
                  <a:pt x="25" y="52"/>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4"/>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6" name="任意多边形 15"/>
          <p:cNvSpPr/>
          <p:nvPr>
            <p:custDataLst>
              <p:tags r:id="rId2"/>
            </p:custDataLst>
          </p:nvPr>
        </p:nvSpPr>
        <p:spPr bwMode="auto">
          <a:xfrm>
            <a:off x="6090257" y="1732757"/>
            <a:ext cx="85725" cy="392113"/>
          </a:xfrm>
          <a:custGeom>
            <a:avLst/>
            <a:gdLst>
              <a:gd name="T0" fmla="*/ 1 w 25"/>
              <a:gd name="T1" fmla="*/ 116 h 116"/>
              <a:gd name="T2" fmla="*/ 0 w 25"/>
              <a:gd name="T3" fmla="*/ 116 h 116"/>
              <a:gd name="T4" fmla="*/ 20 w 25"/>
              <a:gd name="T5" fmla="*/ 86 h 116"/>
              <a:gd name="T6" fmla="*/ 25 w 25"/>
              <a:gd name="T7" fmla="*/ 58 h 116"/>
              <a:gd name="T8" fmla="*/ 25 w 25"/>
              <a:gd name="T9" fmla="*/ 58 h 116"/>
              <a:gd name="T10" fmla="*/ 25 w 25"/>
              <a:gd name="T11" fmla="*/ 58 h 116"/>
              <a:gd name="T12" fmla="*/ 25 w 25"/>
              <a:gd name="T13" fmla="*/ 57 h 116"/>
              <a:gd name="T14" fmla="*/ 25 w 25"/>
              <a:gd name="T15" fmla="*/ 57 h 116"/>
              <a:gd name="T16" fmla="*/ 25 w 25"/>
              <a:gd name="T17" fmla="*/ 57 h 116"/>
              <a:gd name="T18" fmla="*/ 25 w 25"/>
              <a:gd name="T19" fmla="*/ 57 h 116"/>
              <a:gd name="T20" fmla="*/ 25 w 25"/>
              <a:gd name="T21" fmla="*/ 57 h 116"/>
              <a:gd name="T22" fmla="*/ 25 w 25"/>
              <a:gd name="T23" fmla="*/ 57 h 116"/>
              <a:gd name="T24" fmla="*/ 25 w 25"/>
              <a:gd name="T25" fmla="*/ 56 h 116"/>
              <a:gd name="T26" fmla="*/ 25 w 25"/>
              <a:gd name="T27" fmla="*/ 56 h 116"/>
              <a:gd name="T28" fmla="*/ 25 w 25"/>
              <a:gd name="T29" fmla="*/ 56 h 116"/>
              <a:gd name="T30" fmla="*/ 25 w 25"/>
              <a:gd name="T31" fmla="*/ 56 h 116"/>
              <a:gd name="T32" fmla="*/ 25 w 25"/>
              <a:gd name="T33" fmla="*/ 56 h 116"/>
              <a:gd name="T34" fmla="*/ 25 w 25"/>
              <a:gd name="T35" fmla="*/ 56 h 116"/>
              <a:gd name="T36" fmla="*/ 25 w 25"/>
              <a:gd name="T37" fmla="*/ 55 h 116"/>
              <a:gd name="T38" fmla="*/ 25 w 25"/>
              <a:gd name="T39" fmla="*/ 55 h 116"/>
              <a:gd name="T40" fmla="*/ 25 w 25"/>
              <a:gd name="T41" fmla="*/ 55 h 116"/>
              <a:gd name="T42" fmla="*/ 25 w 25"/>
              <a:gd name="T43" fmla="*/ 55 h 116"/>
              <a:gd name="T44" fmla="*/ 25 w 25"/>
              <a:gd name="T45" fmla="*/ 55 h 116"/>
              <a:gd name="T46" fmla="*/ 25 w 25"/>
              <a:gd name="T47" fmla="*/ 55 h 116"/>
              <a:gd name="T48" fmla="*/ 25 w 25"/>
              <a:gd name="T49" fmla="*/ 54 h 116"/>
              <a:gd name="T50" fmla="*/ 25 w 25"/>
              <a:gd name="T51" fmla="*/ 54 h 116"/>
              <a:gd name="T52" fmla="*/ 25 w 25"/>
              <a:gd name="T53" fmla="*/ 54 h 116"/>
              <a:gd name="T54" fmla="*/ 25 w 25"/>
              <a:gd name="T55" fmla="*/ 54 h 116"/>
              <a:gd name="T56" fmla="*/ 25 w 25"/>
              <a:gd name="T57" fmla="*/ 54 h 116"/>
              <a:gd name="T58" fmla="*/ 25 w 25"/>
              <a:gd name="T59" fmla="*/ 53 h 116"/>
              <a:gd name="T60" fmla="*/ 25 w 25"/>
              <a:gd name="T61" fmla="*/ 53 h 116"/>
              <a:gd name="T62" fmla="*/ 25 w 25"/>
              <a:gd name="T63" fmla="*/ 53 h 116"/>
              <a:gd name="T64" fmla="*/ 25 w 25"/>
              <a:gd name="T65" fmla="*/ 53 h 116"/>
              <a:gd name="T66" fmla="*/ 25 w 25"/>
              <a:gd name="T67" fmla="*/ 53 h 116"/>
              <a:gd name="T68" fmla="*/ 25 w 25"/>
              <a:gd name="T69" fmla="*/ 53 h 116"/>
              <a:gd name="T70" fmla="*/ 25 w 25"/>
              <a:gd name="T71" fmla="*/ 52 h 116"/>
              <a:gd name="T72" fmla="*/ 23 w 25"/>
              <a:gd name="T73" fmla="*/ 39 h 116"/>
              <a:gd name="T74" fmla="*/ 23 w 25"/>
              <a:gd name="T75" fmla="*/ 39 h 116"/>
              <a:gd name="T76" fmla="*/ 23 w 25"/>
              <a:gd name="T77" fmla="*/ 38 h 116"/>
              <a:gd name="T78" fmla="*/ 23 w 25"/>
              <a:gd name="T79" fmla="*/ 38 h 116"/>
              <a:gd name="T80" fmla="*/ 23 w 25"/>
              <a:gd name="T81" fmla="*/ 38 h 116"/>
              <a:gd name="T82" fmla="*/ 23 w 25"/>
              <a:gd name="T83" fmla="*/ 38 h 116"/>
              <a:gd name="T84" fmla="*/ 23 w 25"/>
              <a:gd name="T85" fmla="*/ 38 h 116"/>
              <a:gd name="T86" fmla="*/ 23 w 25"/>
              <a:gd name="T87" fmla="*/ 38 h 116"/>
              <a:gd name="T88" fmla="*/ 23 w 25"/>
              <a:gd name="T89" fmla="*/ 37 h 116"/>
              <a:gd name="T90" fmla="*/ 23 w 25"/>
              <a:gd name="T91" fmla="*/ 37 h 116"/>
              <a:gd name="T92" fmla="*/ 23 w 25"/>
              <a:gd name="T93" fmla="*/ 37 h 116"/>
              <a:gd name="T94" fmla="*/ 0 w 25"/>
              <a:gd name="T95" fmla="*/ 0 h 116"/>
              <a:gd name="T96" fmla="*/ 23 w 25"/>
              <a:gd name="T97"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20" y="86"/>
                </a:moveTo>
                <a:cubicBezTo>
                  <a:pt x="16" y="97"/>
                  <a:pt x="9" y="107"/>
                  <a:pt x="1" y="116"/>
                </a:cubicBezTo>
                <a:cubicBezTo>
                  <a:pt x="0" y="116"/>
                  <a:pt x="0" y="116"/>
                  <a:pt x="0" y="116"/>
                </a:cubicBezTo>
                <a:cubicBezTo>
                  <a:pt x="0" y="116"/>
                  <a:pt x="0" y="116"/>
                  <a:pt x="0" y="116"/>
                </a:cubicBezTo>
                <a:cubicBezTo>
                  <a:pt x="7" y="110"/>
                  <a:pt x="12" y="103"/>
                  <a:pt x="16"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7"/>
                  <a:pt x="25" y="57"/>
                  <a:pt x="25" y="57"/>
                </a:cubicBezTo>
                <a:cubicBezTo>
                  <a:pt x="25" y="57"/>
                  <a:pt x="25" y="57"/>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6"/>
                  <a:pt x="25" y="56"/>
                </a:cubicBezTo>
                <a:cubicBezTo>
                  <a:pt x="25" y="56"/>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5"/>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2"/>
                </a:moveTo>
                <a:cubicBezTo>
                  <a:pt x="25" y="52"/>
                  <a:pt x="25" y="52"/>
                  <a:pt x="25" y="52"/>
                </a:cubicBezTo>
                <a:cubicBezTo>
                  <a:pt x="25" y="52"/>
                  <a:pt x="25" y="52"/>
                  <a:pt x="25" y="52"/>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7"/>
                </a:moveTo>
                <a:cubicBezTo>
                  <a:pt x="23" y="37"/>
                  <a:pt x="23" y="37"/>
                  <a:pt x="23" y="37"/>
                </a:cubicBezTo>
                <a:cubicBezTo>
                  <a:pt x="23" y="37"/>
                  <a:pt x="23" y="37"/>
                  <a:pt x="23" y="37"/>
                </a:cubicBezTo>
                <a:moveTo>
                  <a:pt x="23" y="37"/>
                </a:moveTo>
                <a:cubicBezTo>
                  <a:pt x="23" y="37"/>
                  <a:pt x="23" y="37"/>
                  <a:pt x="23" y="37"/>
                </a:cubicBezTo>
                <a:cubicBezTo>
                  <a:pt x="23" y="37"/>
                  <a:pt x="23" y="37"/>
                  <a:pt x="23" y="37"/>
                </a:cubicBezTo>
                <a:moveTo>
                  <a:pt x="0" y="0"/>
                </a:moveTo>
                <a:cubicBezTo>
                  <a:pt x="0" y="0"/>
                  <a:pt x="0" y="0"/>
                  <a:pt x="0" y="0"/>
                </a:cubicBezTo>
                <a:cubicBezTo>
                  <a:pt x="1" y="0"/>
                  <a:pt x="1" y="0"/>
                  <a:pt x="1" y="0"/>
                </a:cubicBezTo>
                <a:cubicBezTo>
                  <a:pt x="11" y="10"/>
                  <a:pt x="19" y="23"/>
                  <a:pt x="23" y="37"/>
                </a:cubicBezTo>
                <a:cubicBezTo>
                  <a:pt x="19" y="23"/>
                  <a:pt x="11" y="10"/>
                  <a:pt x="0" y="0"/>
                </a:cubicBezTo>
              </a:path>
            </a:pathLst>
          </a:custGeom>
          <a:solidFill>
            <a:srgbClr val="CFA446"/>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3"/>
            </p:custDataLst>
          </p:nvPr>
        </p:nvSpPr>
        <p:spPr bwMode="auto">
          <a:xfrm>
            <a:off x="5261582" y="1662907"/>
            <a:ext cx="269875" cy="265113"/>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4"/>
            </p:custDataLst>
          </p:nvPr>
        </p:nvSpPr>
        <p:spPr bwMode="auto">
          <a:xfrm>
            <a:off x="5261582" y="1662907"/>
            <a:ext cx="269875" cy="265113"/>
          </a:xfrm>
          <a:custGeom>
            <a:avLst/>
            <a:gdLst>
              <a:gd name="T0" fmla="*/ 0 w 170"/>
              <a:gd name="T1" fmla="*/ 0 h 167"/>
              <a:gd name="T2" fmla="*/ 0 w 170"/>
              <a:gd name="T3" fmla="*/ 0 h 167"/>
              <a:gd name="T4" fmla="*/ 170 w 170"/>
              <a:gd name="T5" fmla="*/ 167 h 167"/>
              <a:gd name="T6" fmla="*/ 170 w 170"/>
              <a:gd name="T7" fmla="*/ 167 h 167"/>
              <a:gd name="T8" fmla="*/ 0 w 170"/>
              <a:gd name="T9" fmla="*/ 0 h 167"/>
            </a:gdLst>
            <a:ahLst/>
            <a:cxnLst>
              <a:cxn ang="0">
                <a:pos x="T0" y="T1"/>
              </a:cxn>
              <a:cxn ang="0">
                <a:pos x="T2" y="T3"/>
              </a:cxn>
              <a:cxn ang="0">
                <a:pos x="T4" y="T5"/>
              </a:cxn>
              <a:cxn ang="0">
                <a:pos x="T6" y="T7"/>
              </a:cxn>
              <a:cxn ang="0">
                <a:pos x="T8" y="T9"/>
              </a:cxn>
            </a:cxnLst>
            <a:rect l="0" t="0" r="r" b="b"/>
            <a:pathLst>
              <a:path w="170" h="167">
                <a:moveTo>
                  <a:pt x="0" y="0"/>
                </a:moveTo>
                <a:lnTo>
                  <a:pt x="0" y="0"/>
                </a:lnTo>
                <a:lnTo>
                  <a:pt x="170" y="167"/>
                </a:lnTo>
                <a:lnTo>
                  <a:pt x="170" y="1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5"/>
            </p:custDataLst>
          </p:nvPr>
        </p:nvSpPr>
        <p:spPr bwMode="auto">
          <a:xfrm>
            <a:off x="5531457" y="1716882"/>
            <a:ext cx="212725" cy="211138"/>
          </a:xfrm>
          <a:custGeom>
            <a:avLst/>
            <a:gdLst>
              <a:gd name="T0" fmla="*/ 63 w 63"/>
              <a:gd name="T1" fmla="*/ 0 h 63"/>
              <a:gd name="T2" fmla="*/ 62 w 63"/>
              <a:gd name="T3" fmla="*/ 2 h 63"/>
              <a:gd name="T4" fmla="*/ 50 w 63"/>
              <a:gd name="T5" fmla="*/ 13 h 63"/>
              <a:gd name="T6" fmla="*/ 0 w 63"/>
              <a:gd name="T7" fmla="*/ 63 h 63"/>
              <a:gd name="T8" fmla="*/ 0 w 63"/>
              <a:gd name="T9" fmla="*/ 63 h 63"/>
              <a:gd name="T10" fmla="*/ 50 w 63"/>
              <a:gd name="T11" fmla="*/ 13 h 63"/>
              <a:gd name="T12" fmla="*/ 62 w 63"/>
              <a:gd name="T13" fmla="*/ 1 h 63"/>
              <a:gd name="T14" fmla="*/ 63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63" y="0"/>
                </a:moveTo>
                <a:cubicBezTo>
                  <a:pt x="63" y="1"/>
                  <a:pt x="62" y="1"/>
                  <a:pt x="62" y="2"/>
                </a:cubicBezTo>
                <a:cubicBezTo>
                  <a:pt x="50" y="13"/>
                  <a:pt x="50" y="13"/>
                  <a:pt x="50" y="13"/>
                </a:cubicBezTo>
                <a:cubicBezTo>
                  <a:pt x="0" y="63"/>
                  <a:pt x="0" y="63"/>
                  <a:pt x="0" y="63"/>
                </a:cubicBezTo>
                <a:cubicBezTo>
                  <a:pt x="0" y="63"/>
                  <a:pt x="0" y="63"/>
                  <a:pt x="0" y="63"/>
                </a:cubicBezTo>
                <a:cubicBezTo>
                  <a:pt x="50" y="13"/>
                  <a:pt x="50" y="13"/>
                  <a:pt x="50" y="13"/>
                </a:cubicBezTo>
                <a:cubicBezTo>
                  <a:pt x="62" y="1"/>
                  <a:pt x="62" y="1"/>
                  <a:pt x="62" y="1"/>
                </a:cubicBezTo>
                <a:cubicBezTo>
                  <a:pt x="62" y="1"/>
                  <a:pt x="63" y="1"/>
                  <a:pt x="63"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0" name="任意多边形 19"/>
          <p:cNvSpPr/>
          <p:nvPr>
            <p:custDataLst>
              <p:tags r:id="rId6"/>
            </p:custDataLst>
          </p:nvPr>
        </p:nvSpPr>
        <p:spPr bwMode="auto">
          <a:xfrm>
            <a:off x="5261582" y="1928019"/>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close/>
              </a:path>
            </a:pathLst>
          </a:custGeom>
          <a:solidFill>
            <a:srgbClr val="E4B5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1" name="任意多边形 20"/>
          <p:cNvSpPr/>
          <p:nvPr>
            <p:custDataLst>
              <p:tags r:id="rId7"/>
            </p:custDataLst>
          </p:nvPr>
        </p:nvSpPr>
        <p:spPr bwMode="auto">
          <a:xfrm>
            <a:off x="5261582" y="1928019"/>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 name="T10" fmla="*/ 170 w 170"/>
              <a:gd name="T11" fmla="*/ 0 h 168"/>
            </a:gdLst>
            <a:ahLst/>
            <a:cxnLst>
              <a:cxn ang="0">
                <a:pos x="T0" y="T1"/>
              </a:cxn>
              <a:cxn ang="0">
                <a:pos x="T2" y="T3"/>
              </a:cxn>
              <a:cxn ang="0">
                <a:pos x="T4" y="T5"/>
              </a:cxn>
              <a:cxn ang="0">
                <a:pos x="T6" y="T7"/>
              </a:cxn>
              <a:cxn ang="0">
                <a:pos x="T8" y="T9"/>
              </a:cxn>
              <a:cxn ang="0">
                <a:pos x="T10" y="T11"/>
              </a:cxn>
            </a:cxnLst>
            <a:rect l="0" t="0" r="r" b="b"/>
            <a:pathLst>
              <a:path w="170" h="168">
                <a:moveTo>
                  <a:pt x="170" y="0"/>
                </a:moveTo>
                <a:lnTo>
                  <a:pt x="170" y="0"/>
                </a:lnTo>
                <a:lnTo>
                  <a:pt x="0" y="168"/>
                </a:lnTo>
                <a:lnTo>
                  <a:pt x="0" y="168"/>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8"/>
            </p:custDataLst>
          </p:nvPr>
        </p:nvSpPr>
        <p:spPr bwMode="auto">
          <a:xfrm>
            <a:off x="5628295" y="2023269"/>
            <a:ext cx="280988" cy="171450"/>
          </a:xfrm>
          <a:custGeom>
            <a:avLst/>
            <a:gdLst>
              <a:gd name="T0" fmla="*/ 83 w 83"/>
              <a:gd name="T1" fmla="*/ 51 h 51"/>
              <a:gd name="T2" fmla="*/ 83 w 83"/>
              <a:gd name="T3" fmla="*/ 51 h 51"/>
              <a:gd name="T4" fmla="*/ 83 w 83"/>
              <a:gd name="T5" fmla="*/ 51 h 51"/>
              <a:gd name="T6" fmla="*/ 0 w 83"/>
              <a:gd name="T7" fmla="*/ 0 h 51"/>
              <a:gd name="T8" fmla="*/ 21 w 83"/>
              <a:gd name="T9" fmla="*/ 22 h 51"/>
              <a:gd name="T10" fmla="*/ 33 w 83"/>
              <a:gd name="T11" fmla="*/ 34 h 51"/>
              <a:gd name="T12" fmla="*/ 44 w 83"/>
              <a:gd name="T13" fmla="*/ 41 h 51"/>
              <a:gd name="T14" fmla="*/ 33 w 83"/>
              <a:gd name="T15" fmla="*/ 34 h 51"/>
              <a:gd name="T16" fmla="*/ 21 w 83"/>
              <a:gd name="T17" fmla="*/ 22 h 51"/>
              <a:gd name="T18" fmla="*/ 0 w 83"/>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1">
                <a:moveTo>
                  <a:pt x="83" y="51"/>
                </a:moveTo>
                <a:cubicBezTo>
                  <a:pt x="83" y="51"/>
                  <a:pt x="83" y="51"/>
                  <a:pt x="83" y="51"/>
                </a:cubicBezTo>
                <a:cubicBezTo>
                  <a:pt x="83" y="51"/>
                  <a:pt x="83" y="51"/>
                  <a:pt x="83" y="51"/>
                </a:cubicBezTo>
                <a:moveTo>
                  <a:pt x="0" y="0"/>
                </a:moveTo>
                <a:cubicBezTo>
                  <a:pt x="21" y="22"/>
                  <a:pt x="21" y="22"/>
                  <a:pt x="21" y="22"/>
                </a:cubicBezTo>
                <a:cubicBezTo>
                  <a:pt x="33" y="34"/>
                  <a:pt x="33" y="34"/>
                  <a:pt x="33" y="34"/>
                </a:cubicBezTo>
                <a:cubicBezTo>
                  <a:pt x="36" y="37"/>
                  <a:pt x="40" y="39"/>
                  <a:pt x="44" y="41"/>
                </a:cubicBezTo>
                <a:cubicBezTo>
                  <a:pt x="40" y="39"/>
                  <a:pt x="36" y="37"/>
                  <a:pt x="33" y="34"/>
                </a:cubicBezTo>
                <a:cubicBezTo>
                  <a:pt x="21" y="22"/>
                  <a:pt x="21" y="22"/>
                  <a:pt x="21" y="22"/>
                </a:cubicBezTo>
                <a:cubicBezTo>
                  <a:pt x="0" y="0"/>
                  <a:pt x="0" y="0"/>
                  <a:pt x="0" y="0"/>
                </a:cubicBezTo>
              </a:path>
            </a:pathLst>
          </a:custGeom>
          <a:solidFill>
            <a:srgbClr val="BD96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9"/>
            </p:custDataLst>
          </p:nvPr>
        </p:nvSpPr>
        <p:spPr bwMode="auto">
          <a:xfrm>
            <a:off x="6090257" y="3733007"/>
            <a:ext cx="85725" cy="393700"/>
          </a:xfrm>
          <a:custGeom>
            <a:avLst/>
            <a:gdLst>
              <a:gd name="T0" fmla="*/ 0 w 25"/>
              <a:gd name="T1" fmla="*/ 116 h 117"/>
              <a:gd name="T2" fmla="*/ 17 w 25"/>
              <a:gd name="T3" fmla="*/ 95 h 117"/>
              <a:gd name="T4" fmla="*/ 17 w 25"/>
              <a:gd name="T5" fmla="*/ 95 h 117"/>
              <a:gd name="T6" fmla="*/ 0 w 25"/>
              <a:gd name="T7" fmla="*/ 0 h 117"/>
              <a:gd name="T8" fmla="*/ 23 w 25"/>
              <a:gd name="T9" fmla="*/ 37 h 117"/>
              <a:gd name="T10" fmla="*/ 23 w 25"/>
              <a:gd name="T11" fmla="*/ 38 h 117"/>
              <a:gd name="T12" fmla="*/ 23 w 25"/>
              <a:gd name="T13" fmla="*/ 38 h 117"/>
              <a:gd name="T14" fmla="*/ 23 w 25"/>
              <a:gd name="T15" fmla="*/ 38 h 117"/>
              <a:gd name="T16" fmla="*/ 23 w 25"/>
              <a:gd name="T17" fmla="*/ 38 h 117"/>
              <a:gd name="T18" fmla="*/ 23 w 25"/>
              <a:gd name="T19" fmla="*/ 39 h 117"/>
              <a:gd name="T20" fmla="*/ 23 w 25"/>
              <a:gd name="T21" fmla="*/ 39 h 117"/>
              <a:gd name="T22" fmla="*/ 23 w 25"/>
              <a:gd name="T23" fmla="*/ 39 h 117"/>
              <a:gd name="T24" fmla="*/ 25 w 25"/>
              <a:gd name="T25" fmla="*/ 53 h 117"/>
              <a:gd name="T26" fmla="*/ 25 w 25"/>
              <a:gd name="T27" fmla="*/ 53 h 117"/>
              <a:gd name="T28" fmla="*/ 25 w 25"/>
              <a:gd name="T29" fmla="*/ 53 h 117"/>
              <a:gd name="T30" fmla="*/ 25 w 25"/>
              <a:gd name="T31" fmla="*/ 54 h 117"/>
              <a:gd name="T32" fmla="*/ 25 w 25"/>
              <a:gd name="T33" fmla="*/ 54 h 117"/>
              <a:gd name="T34" fmla="*/ 25 w 25"/>
              <a:gd name="T35" fmla="*/ 54 h 117"/>
              <a:gd name="T36" fmla="*/ 25 w 25"/>
              <a:gd name="T37" fmla="*/ 54 h 117"/>
              <a:gd name="T38" fmla="*/ 25 w 25"/>
              <a:gd name="T39" fmla="*/ 55 h 117"/>
              <a:gd name="T40" fmla="*/ 25 w 25"/>
              <a:gd name="T41" fmla="*/ 55 h 117"/>
              <a:gd name="T42" fmla="*/ 25 w 25"/>
              <a:gd name="T43" fmla="*/ 55 h 117"/>
              <a:gd name="T44" fmla="*/ 25 w 25"/>
              <a:gd name="T45" fmla="*/ 55 h 117"/>
              <a:gd name="T46" fmla="*/ 25 w 25"/>
              <a:gd name="T47" fmla="*/ 56 h 117"/>
              <a:gd name="T48" fmla="*/ 25 w 25"/>
              <a:gd name="T49" fmla="*/ 56 h 117"/>
              <a:gd name="T50" fmla="*/ 25 w 25"/>
              <a:gd name="T51" fmla="*/ 56 h 117"/>
              <a:gd name="T52" fmla="*/ 25 w 25"/>
              <a:gd name="T53" fmla="*/ 56 h 117"/>
              <a:gd name="T54" fmla="*/ 25 w 25"/>
              <a:gd name="T55" fmla="*/ 57 h 117"/>
              <a:gd name="T56" fmla="*/ 25 w 25"/>
              <a:gd name="T57" fmla="*/ 57 h 117"/>
              <a:gd name="T58" fmla="*/ 25 w 25"/>
              <a:gd name="T59" fmla="*/ 57 h 117"/>
              <a:gd name="T60" fmla="*/ 25 w 25"/>
              <a:gd name="T61" fmla="*/ 58 h 117"/>
              <a:gd name="T62" fmla="*/ 25 w 25"/>
              <a:gd name="T63" fmla="*/ 58 h 117"/>
              <a:gd name="T64" fmla="*/ 25 w 25"/>
              <a:gd name="T65" fmla="*/ 58 h 117"/>
              <a:gd name="T66" fmla="*/ 25 w 25"/>
              <a:gd name="T67" fmla="*/ 58 h 117"/>
              <a:gd name="T68" fmla="*/ 0 w 25"/>
              <a:gd name="T6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117">
                <a:moveTo>
                  <a:pt x="17" y="95"/>
                </a:moveTo>
                <a:cubicBezTo>
                  <a:pt x="12" y="103"/>
                  <a:pt x="7" y="110"/>
                  <a:pt x="0" y="116"/>
                </a:cubicBezTo>
                <a:cubicBezTo>
                  <a:pt x="0" y="117"/>
                  <a:pt x="0" y="117"/>
                  <a:pt x="0" y="117"/>
                </a:cubicBezTo>
                <a:cubicBezTo>
                  <a:pt x="7" y="110"/>
                  <a:pt x="12" y="103"/>
                  <a:pt x="17" y="95"/>
                </a:cubicBezTo>
                <a:moveTo>
                  <a:pt x="17" y="95"/>
                </a:moveTo>
                <a:cubicBezTo>
                  <a:pt x="17" y="95"/>
                  <a:pt x="17" y="95"/>
                  <a:pt x="17" y="95"/>
                </a:cubicBezTo>
                <a:cubicBezTo>
                  <a:pt x="17" y="95"/>
                  <a:pt x="17" y="95"/>
                  <a:pt x="17" y="95"/>
                </a:cubicBezTo>
                <a:moveTo>
                  <a:pt x="0" y="0"/>
                </a:moveTo>
                <a:cubicBezTo>
                  <a:pt x="0" y="0"/>
                  <a:pt x="0" y="0"/>
                  <a:pt x="0" y="0"/>
                </a:cubicBezTo>
                <a:cubicBezTo>
                  <a:pt x="11" y="10"/>
                  <a:pt x="19" y="23"/>
                  <a:pt x="23" y="37"/>
                </a:cubicBezTo>
                <a:cubicBezTo>
                  <a:pt x="23" y="37"/>
                  <a:pt x="23" y="37"/>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8"/>
                </a:cubicBezTo>
                <a:cubicBezTo>
                  <a:pt x="23" y="38"/>
                  <a:pt x="23" y="38"/>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4" y="44"/>
                  <a:pt x="25" y="48"/>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4"/>
                </a:cubicBezTo>
                <a:cubicBezTo>
                  <a:pt x="25" y="54"/>
                  <a:pt x="25" y="54"/>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5"/>
                  <a:pt x="25" y="55"/>
                </a:cubicBezTo>
                <a:cubicBezTo>
                  <a:pt x="25" y="55"/>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6"/>
                  <a:pt x="25" y="56"/>
                  <a:pt x="25" y="56"/>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7"/>
                </a:cubicBezTo>
                <a:cubicBezTo>
                  <a:pt x="25" y="57"/>
                  <a:pt x="25" y="57"/>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58"/>
                  <a:pt x="25" y="58"/>
                  <a:pt x="25" y="58"/>
                </a:cubicBezTo>
                <a:cubicBezTo>
                  <a:pt x="25" y="35"/>
                  <a:pt x="16" y="15"/>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10"/>
            </p:custDataLst>
          </p:nvPr>
        </p:nvSpPr>
        <p:spPr bwMode="auto">
          <a:xfrm>
            <a:off x="6090257" y="3733007"/>
            <a:ext cx="85725" cy="390525"/>
          </a:xfrm>
          <a:custGeom>
            <a:avLst/>
            <a:gdLst>
              <a:gd name="T0" fmla="*/ 1 w 25"/>
              <a:gd name="T1" fmla="*/ 116 h 116"/>
              <a:gd name="T2" fmla="*/ 0 w 25"/>
              <a:gd name="T3" fmla="*/ 116 h 116"/>
              <a:gd name="T4" fmla="*/ 17 w 25"/>
              <a:gd name="T5" fmla="*/ 95 h 116"/>
              <a:gd name="T6" fmla="*/ 20 w 25"/>
              <a:gd name="T7" fmla="*/ 86 h 116"/>
              <a:gd name="T8" fmla="*/ 25 w 25"/>
              <a:gd name="T9" fmla="*/ 58 h 116"/>
              <a:gd name="T10" fmla="*/ 25 w 25"/>
              <a:gd name="T11" fmla="*/ 58 h 116"/>
              <a:gd name="T12" fmla="*/ 25 w 25"/>
              <a:gd name="T13" fmla="*/ 58 h 116"/>
              <a:gd name="T14" fmla="*/ 25 w 25"/>
              <a:gd name="T15" fmla="*/ 58 h 116"/>
              <a:gd name="T16" fmla="*/ 25 w 25"/>
              <a:gd name="T17" fmla="*/ 58 h 116"/>
              <a:gd name="T18" fmla="*/ 25 w 25"/>
              <a:gd name="T19" fmla="*/ 58 h 116"/>
              <a:gd name="T20" fmla="*/ 25 w 25"/>
              <a:gd name="T21" fmla="*/ 57 h 116"/>
              <a:gd name="T22" fmla="*/ 25 w 25"/>
              <a:gd name="T23" fmla="*/ 57 h 116"/>
              <a:gd name="T24" fmla="*/ 25 w 25"/>
              <a:gd name="T25" fmla="*/ 57 h 116"/>
              <a:gd name="T26" fmla="*/ 25 w 25"/>
              <a:gd name="T27" fmla="*/ 57 h 116"/>
              <a:gd name="T28" fmla="*/ 25 w 25"/>
              <a:gd name="T29" fmla="*/ 57 h 116"/>
              <a:gd name="T30" fmla="*/ 25 w 25"/>
              <a:gd name="T31" fmla="*/ 56 h 116"/>
              <a:gd name="T32" fmla="*/ 25 w 25"/>
              <a:gd name="T33" fmla="*/ 56 h 116"/>
              <a:gd name="T34" fmla="*/ 25 w 25"/>
              <a:gd name="T35" fmla="*/ 56 h 116"/>
              <a:gd name="T36" fmla="*/ 25 w 25"/>
              <a:gd name="T37" fmla="*/ 56 h 116"/>
              <a:gd name="T38" fmla="*/ 25 w 25"/>
              <a:gd name="T39" fmla="*/ 56 h 116"/>
              <a:gd name="T40" fmla="*/ 25 w 25"/>
              <a:gd name="T41" fmla="*/ 56 h 116"/>
              <a:gd name="T42" fmla="*/ 25 w 25"/>
              <a:gd name="T43" fmla="*/ 55 h 116"/>
              <a:gd name="T44" fmla="*/ 25 w 25"/>
              <a:gd name="T45" fmla="*/ 55 h 116"/>
              <a:gd name="T46" fmla="*/ 25 w 25"/>
              <a:gd name="T47" fmla="*/ 55 h 116"/>
              <a:gd name="T48" fmla="*/ 25 w 25"/>
              <a:gd name="T49" fmla="*/ 55 h 116"/>
              <a:gd name="T50" fmla="*/ 25 w 25"/>
              <a:gd name="T51" fmla="*/ 55 h 116"/>
              <a:gd name="T52" fmla="*/ 25 w 25"/>
              <a:gd name="T53" fmla="*/ 55 h 116"/>
              <a:gd name="T54" fmla="*/ 25 w 25"/>
              <a:gd name="T55" fmla="*/ 54 h 116"/>
              <a:gd name="T56" fmla="*/ 25 w 25"/>
              <a:gd name="T57" fmla="*/ 54 h 116"/>
              <a:gd name="T58" fmla="*/ 25 w 25"/>
              <a:gd name="T59" fmla="*/ 54 h 116"/>
              <a:gd name="T60" fmla="*/ 25 w 25"/>
              <a:gd name="T61" fmla="*/ 54 h 116"/>
              <a:gd name="T62" fmla="*/ 25 w 25"/>
              <a:gd name="T63" fmla="*/ 54 h 116"/>
              <a:gd name="T64" fmla="*/ 25 w 25"/>
              <a:gd name="T65" fmla="*/ 54 h 116"/>
              <a:gd name="T66" fmla="*/ 25 w 25"/>
              <a:gd name="T67" fmla="*/ 53 h 116"/>
              <a:gd name="T68" fmla="*/ 25 w 25"/>
              <a:gd name="T69" fmla="*/ 53 h 116"/>
              <a:gd name="T70" fmla="*/ 25 w 25"/>
              <a:gd name="T71" fmla="*/ 53 h 116"/>
              <a:gd name="T72" fmla="*/ 25 w 25"/>
              <a:gd name="T73" fmla="*/ 53 h 116"/>
              <a:gd name="T74" fmla="*/ 23 w 25"/>
              <a:gd name="T75" fmla="*/ 39 h 116"/>
              <a:gd name="T76" fmla="*/ 23 w 25"/>
              <a:gd name="T77" fmla="*/ 39 h 116"/>
              <a:gd name="T78" fmla="*/ 23 w 25"/>
              <a:gd name="T79" fmla="*/ 39 h 116"/>
              <a:gd name="T80" fmla="*/ 23 w 25"/>
              <a:gd name="T81" fmla="*/ 39 h 116"/>
              <a:gd name="T82" fmla="*/ 23 w 25"/>
              <a:gd name="T83" fmla="*/ 39 h 116"/>
              <a:gd name="T84" fmla="*/ 23 w 25"/>
              <a:gd name="T85" fmla="*/ 38 h 116"/>
              <a:gd name="T86" fmla="*/ 23 w 25"/>
              <a:gd name="T87" fmla="*/ 38 h 116"/>
              <a:gd name="T88" fmla="*/ 23 w 25"/>
              <a:gd name="T89" fmla="*/ 38 h 116"/>
              <a:gd name="T90" fmla="*/ 23 w 25"/>
              <a:gd name="T91" fmla="*/ 38 h 116"/>
              <a:gd name="T92" fmla="*/ 23 w 25"/>
              <a:gd name="T93" fmla="*/ 38 h 116"/>
              <a:gd name="T94" fmla="*/ 23 w 25"/>
              <a:gd name="T95" fmla="*/ 38 h 116"/>
              <a:gd name="T96" fmla="*/ 0 w 25"/>
              <a:gd name="T97" fmla="*/ 1 h 116"/>
              <a:gd name="T98" fmla="*/ 23 w 25"/>
              <a:gd name="T9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 h="116">
                <a:moveTo>
                  <a:pt x="20" y="86"/>
                </a:moveTo>
                <a:cubicBezTo>
                  <a:pt x="16" y="98"/>
                  <a:pt x="9" y="108"/>
                  <a:pt x="1" y="116"/>
                </a:cubicBezTo>
                <a:cubicBezTo>
                  <a:pt x="0" y="116"/>
                  <a:pt x="0" y="116"/>
                  <a:pt x="0" y="116"/>
                </a:cubicBezTo>
                <a:cubicBezTo>
                  <a:pt x="0" y="116"/>
                  <a:pt x="0" y="116"/>
                  <a:pt x="0" y="116"/>
                </a:cubicBezTo>
                <a:cubicBezTo>
                  <a:pt x="7" y="110"/>
                  <a:pt x="12" y="103"/>
                  <a:pt x="17" y="95"/>
                </a:cubicBezTo>
                <a:cubicBezTo>
                  <a:pt x="17" y="95"/>
                  <a:pt x="17" y="95"/>
                  <a:pt x="17" y="95"/>
                </a:cubicBezTo>
                <a:cubicBezTo>
                  <a:pt x="17" y="95"/>
                  <a:pt x="17" y="95"/>
                  <a:pt x="17" y="95"/>
                </a:cubicBezTo>
                <a:cubicBezTo>
                  <a:pt x="18" y="92"/>
                  <a:pt x="19" y="89"/>
                  <a:pt x="20" y="86"/>
                </a:cubicBezTo>
                <a:moveTo>
                  <a:pt x="25" y="58"/>
                </a:moveTo>
                <a:cubicBezTo>
                  <a:pt x="25" y="58"/>
                  <a:pt x="25" y="58"/>
                  <a:pt x="25" y="58"/>
                </a:cubicBez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8"/>
                </a:moveTo>
                <a:cubicBezTo>
                  <a:pt x="25" y="58"/>
                  <a:pt x="25" y="58"/>
                  <a:pt x="25" y="58"/>
                </a:cubicBezTo>
                <a:cubicBezTo>
                  <a:pt x="25" y="58"/>
                  <a:pt x="25" y="58"/>
                  <a:pt x="25" y="58"/>
                </a:cubicBezTo>
                <a:moveTo>
                  <a:pt x="25" y="57"/>
                </a:moveTo>
                <a:cubicBezTo>
                  <a:pt x="25" y="57"/>
                  <a:pt x="25" y="57"/>
                  <a:pt x="25" y="58"/>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7"/>
                </a:moveTo>
                <a:cubicBezTo>
                  <a:pt x="25" y="57"/>
                  <a:pt x="25" y="57"/>
                  <a:pt x="25" y="57"/>
                </a:cubicBezTo>
                <a:cubicBezTo>
                  <a:pt x="25" y="57"/>
                  <a:pt x="25" y="57"/>
                  <a:pt x="25" y="57"/>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6"/>
                </a:moveTo>
                <a:cubicBezTo>
                  <a:pt x="25" y="56"/>
                  <a:pt x="25" y="56"/>
                  <a:pt x="25" y="56"/>
                </a:cubicBezTo>
                <a:cubicBezTo>
                  <a:pt x="25" y="56"/>
                  <a:pt x="25" y="56"/>
                  <a:pt x="25" y="56"/>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5"/>
                </a:moveTo>
                <a:cubicBezTo>
                  <a:pt x="25" y="55"/>
                  <a:pt x="25" y="55"/>
                  <a:pt x="25" y="55"/>
                </a:cubicBezTo>
                <a:cubicBezTo>
                  <a:pt x="25" y="55"/>
                  <a:pt x="25" y="55"/>
                  <a:pt x="25" y="55"/>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4"/>
                </a:moveTo>
                <a:cubicBezTo>
                  <a:pt x="25" y="54"/>
                  <a:pt x="25" y="54"/>
                  <a:pt x="25" y="54"/>
                </a:cubicBezTo>
                <a:cubicBezTo>
                  <a:pt x="25" y="54"/>
                  <a:pt x="25" y="54"/>
                  <a:pt x="25" y="54"/>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5" y="53"/>
                </a:moveTo>
                <a:cubicBezTo>
                  <a:pt x="25" y="53"/>
                  <a:pt x="25" y="53"/>
                  <a:pt x="25" y="53"/>
                </a:cubicBezTo>
                <a:cubicBezTo>
                  <a:pt x="25" y="53"/>
                  <a:pt x="25" y="53"/>
                  <a:pt x="25" y="53"/>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9"/>
                </a:moveTo>
                <a:cubicBezTo>
                  <a:pt x="23" y="39"/>
                  <a:pt x="23" y="39"/>
                  <a:pt x="23" y="39"/>
                </a:cubicBezTo>
                <a:cubicBezTo>
                  <a:pt x="23" y="39"/>
                  <a:pt x="23" y="39"/>
                  <a:pt x="23" y="39"/>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23" y="38"/>
                </a:moveTo>
                <a:cubicBezTo>
                  <a:pt x="23" y="38"/>
                  <a:pt x="23" y="38"/>
                  <a:pt x="23" y="38"/>
                </a:cubicBezTo>
                <a:cubicBezTo>
                  <a:pt x="23" y="38"/>
                  <a:pt x="23" y="38"/>
                  <a:pt x="23" y="38"/>
                </a:cubicBezTo>
                <a:moveTo>
                  <a:pt x="0" y="0"/>
                </a:moveTo>
                <a:cubicBezTo>
                  <a:pt x="0" y="1"/>
                  <a:pt x="0" y="1"/>
                  <a:pt x="0" y="1"/>
                </a:cubicBezTo>
                <a:cubicBezTo>
                  <a:pt x="1" y="1"/>
                  <a:pt x="1" y="1"/>
                  <a:pt x="1" y="1"/>
                </a:cubicBezTo>
                <a:cubicBezTo>
                  <a:pt x="11" y="11"/>
                  <a:pt x="19" y="23"/>
                  <a:pt x="23" y="37"/>
                </a:cubicBezTo>
                <a:cubicBezTo>
                  <a:pt x="19" y="23"/>
                  <a:pt x="11" y="10"/>
                  <a:pt x="0" y="0"/>
                </a:cubicBezTo>
              </a:path>
            </a:pathLst>
          </a:custGeom>
          <a:solidFill>
            <a:srgbClr val="4D9682"/>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任意多边形 24"/>
          <p:cNvSpPr/>
          <p:nvPr>
            <p:custDataLst>
              <p:tags r:id="rId11"/>
            </p:custDataLst>
          </p:nvPr>
        </p:nvSpPr>
        <p:spPr bwMode="auto">
          <a:xfrm>
            <a:off x="5261582" y="3661569"/>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12"/>
            </p:custDataLst>
          </p:nvPr>
        </p:nvSpPr>
        <p:spPr bwMode="auto">
          <a:xfrm>
            <a:off x="5261582" y="3661569"/>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任意多边形 26"/>
          <p:cNvSpPr/>
          <p:nvPr>
            <p:custDataLst>
              <p:tags r:id="rId13"/>
            </p:custDataLst>
          </p:nvPr>
        </p:nvSpPr>
        <p:spPr bwMode="auto">
          <a:xfrm>
            <a:off x="5531457" y="3718719"/>
            <a:ext cx="212725" cy="209550"/>
          </a:xfrm>
          <a:custGeom>
            <a:avLst/>
            <a:gdLst>
              <a:gd name="T0" fmla="*/ 63 w 63"/>
              <a:gd name="T1" fmla="*/ 0 h 62"/>
              <a:gd name="T2" fmla="*/ 62 w 63"/>
              <a:gd name="T3" fmla="*/ 1 h 62"/>
              <a:gd name="T4" fmla="*/ 50 w 63"/>
              <a:gd name="T5" fmla="*/ 12 h 62"/>
              <a:gd name="T6" fmla="*/ 0 w 63"/>
              <a:gd name="T7" fmla="*/ 62 h 62"/>
              <a:gd name="T8" fmla="*/ 0 w 63"/>
              <a:gd name="T9" fmla="*/ 62 h 62"/>
              <a:gd name="T10" fmla="*/ 50 w 63"/>
              <a:gd name="T11" fmla="*/ 12 h 62"/>
              <a:gd name="T12" fmla="*/ 62 w 63"/>
              <a:gd name="T13" fmla="*/ 1 h 62"/>
              <a:gd name="T14" fmla="*/ 63 w 63"/>
              <a:gd name="T15" fmla="*/ 0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63" y="0"/>
                </a:moveTo>
                <a:cubicBezTo>
                  <a:pt x="63" y="0"/>
                  <a:pt x="62" y="0"/>
                  <a:pt x="62" y="1"/>
                </a:cubicBezTo>
                <a:cubicBezTo>
                  <a:pt x="50" y="12"/>
                  <a:pt x="50" y="12"/>
                  <a:pt x="50" y="12"/>
                </a:cubicBezTo>
                <a:cubicBezTo>
                  <a:pt x="0" y="62"/>
                  <a:pt x="0" y="62"/>
                  <a:pt x="0" y="62"/>
                </a:cubicBezTo>
                <a:cubicBezTo>
                  <a:pt x="0" y="62"/>
                  <a:pt x="0" y="62"/>
                  <a:pt x="0" y="62"/>
                </a:cubicBezTo>
                <a:cubicBezTo>
                  <a:pt x="50" y="12"/>
                  <a:pt x="50" y="12"/>
                  <a:pt x="50" y="12"/>
                </a:cubicBezTo>
                <a:cubicBezTo>
                  <a:pt x="62" y="1"/>
                  <a:pt x="62" y="1"/>
                  <a:pt x="62" y="1"/>
                </a:cubicBezTo>
                <a:cubicBezTo>
                  <a:pt x="62" y="0"/>
                  <a:pt x="63" y="0"/>
                  <a:pt x="63"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14"/>
            </p:custDataLst>
          </p:nvPr>
        </p:nvSpPr>
        <p:spPr bwMode="auto">
          <a:xfrm>
            <a:off x="5261582" y="3928269"/>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close/>
              </a:path>
            </a:pathLst>
          </a:custGeom>
          <a:solidFill>
            <a:srgbClr val="53A58F"/>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15"/>
            </p:custDataLst>
          </p:nvPr>
        </p:nvSpPr>
        <p:spPr bwMode="auto">
          <a:xfrm>
            <a:off x="5261582" y="3928269"/>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 name="T10" fmla="*/ 170 w 170"/>
              <a:gd name="T11" fmla="*/ 0 h 170"/>
            </a:gdLst>
            <a:ahLst/>
            <a:cxnLst>
              <a:cxn ang="0">
                <a:pos x="T0" y="T1"/>
              </a:cxn>
              <a:cxn ang="0">
                <a:pos x="T2" y="T3"/>
              </a:cxn>
              <a:cxn ang="0">
                <a:pos x="T4" y="T5"/>
              </a:cxn>
              <a:cxn ang="0">
                <a:pos x="T6" y="T7"/>
              </a:cxn>
              <a:cxn ang="0">
                <a:pos x="T8" y="T9"/>
              </a:cxn>
              <a:cxn ang="0">
                <a:pos x="T10" y="T11"/>
              </a:cxn>
            </a:cxnLst>
            <a:rect l="0" t="0" r="r" b="b"/>
            <a:pathLst>
              <a:path w="170" h="170">
                <a:moveTo>
                  <a:pt x="170" y="0"/>
                </a:moveTo>
                <a:lnTo>
                  <a:pt x="170" y="0"/>
                </a:lnTo>
                <a:lnTo>
                  <a:pt x="0" y="170"/>
                </a:lnTo>
                <a:lnTo>
                  <a:pt x="0" y="170"/>
                </a:lnTo>
                <a:lnTo>
                  <a:pt x="170" y="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任意多边形 29"/>
          <p:cNvSpPr/>
          <p:nvPr>
            <p:custDataLst>
              <p:tags r:id="rId16"/>
            </p:custDataLst>
          </p:nvPr>
        </p:nvSpPr>
        <p:spPr bwMode="auto">
          <a:xfrm>
            <a:off x="5628295" y="4028282"/>
            <a:ext cx="280988" cy="169863"/>
          </a:xfrm>
          <a:custGeom>
            <a:avLst/>
            <a:gdLst>
              <a:gd name="T0" fmla="*/ 83 w 83"/>
              <a:gd name="T1" fmla="*/ 50 h 50"/>
              <a:gd name="T2" fmla="*/ 83 w 83"/>
              <a:gd name="T3" fmla="*/ 50 h 50"/>
              <a:gd name="T4" fmla="*/ 83 w 83"/>
              <a:gd name="T5" fmla="*/ 50 h 50"/>
              <a:gd name="T6" fmla="*/ 0 w 83"/>
              <a:gd name="T7" fmla="*/ 0 h 50"/>
              <a:gd name="T8" fmla="*/ 21 w 83"/>
              <a:gd name="T9" fmla="*/ 21 h 50"/>
              <a:gd name="T10" fmla="*/ 33 w 83"/>
              <a:gd name="T11" fmla="*/ 32 h 50"/>
              <a:gd name="T12" fmla="*/ 44 w 83"/>
              <a:gd name="T13" fmla="*/ 40 h 50"/>
              <a:gd name="T14" fmla="*/ 33 w 83"/>
              <a:gd name="T15" fmla="*/ 32 h 50"/>
              <a:gd name="T16" fmla="*/ 21 w 83"/>
              <a:gd name="T17" fmla="*/ 21 h 50"/>
              <a:gd name="T18" fmla="*/ 0 w 83"/>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50">
                <a:moveTo>
                  <a:pt x="83" y="50"/>
                </a:moveTo>
                <a:cubicBezTo>
                  <a:pt x="83" y="50"/>
                  <a:pt x="83" y="50"/>
                  <a:pt x="83" y="50"/>
                </a:cubicBezTo>
                <a:cubicBezTo>
                  <a:pt x="83" y="50"/>
                  <a:pt x="83" y="50"/>
                  <a:pt x="83" y="50"/>
                </a:cubicBezTo>
                <a:moveTo>
                  <a:pt x="0" y="0"/>
                </a:moveTo>
                <a:cubicBezTo>
                  <a:pt x="21" y="21"/>
                  <a:pt x="21" y="21"/>
                  <a:pt x="21" y="21"/>
                </a:cubicBezTo>
                <a:cubicBezTo>
                  <a:pt x="33" y="32"/>
                  <a:pt x="33" y="32"/>
                  <a:pt x="33" y="32"/>
                </a:cubicBezTo>
                <a:cubicBezTo>
                  <a:pt x="36" y="35"/>
                  <a:pt x="40" y="38"/>
                  <a:pt x="44" y="40"/>
                </a:cubicBezTo>
                <a:cubicBezTo>
                  <a:pt x="40" y="38"/>
                  <a:pt x="36" y="35"/>
                  <a:pt x="33" y="32"/>
                </a:cubicBezTo>
                <a:cubicBezTo>
                  <a:pt x="21" y="21"/>
                  <a:pt x="21" y="21"/>
                  <a:pt x="21" y="21"/>
                </a:cubicBezTo>
                <a:cubicBezTo>
                  <a:pt x="0" y="0"/>
                  <a:pt x="0" y="0"/>
                  <a:pt x="0" y="0"/>
                </a:cubicBezTo>
              </a:path>
            </a:pathLst>
          </a:custGeom>
          <a:solidFill>
            <a:srgbClr val="498977"/>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7"/>
            </p:custDataLst>
          </p:nvPr>
        </p:nvSpPr>
        <p:spPr bwMode="auto">
          <a:xfrm>
            <a:off x="5871182" y="2734469"/>
            <a:ext cx="85725" cy="195263"/>
          </a:xfrm>
          <a:custGeom>
            <a:avLst/>
            <a:gdLst>
              <a:gd name="T0" fmla="*/ 25 w 25"/>
              <a:gd name="T1" fmla="*/ 0 h 58"/>
              <a:gd name="T2" fmla="*/ 0 w 25"/>
              <a:gd name="T3" fmla="*/ 58 h 58"/>
              <a:gd name="T4" fmla="*/ 0 w 25"/>
              <a:gd name="T5" fmla="*/ 58 h 58"/>
              <a:gd name="T6" fmla="*/ 0 w 25"/>
              <a:gd name="T7" fmla="*/ 57 h 58"/>
              <a:gd name="T8" fmla="*/ 0 w 25"/>
              <a:gd name="T9" fmla="*/ 57 h 58"/>
              <a:gd name="T10" fmla="*/ 0 w 25"/>
              <a:gd name="T11" fmla="*/ 57 h 58"/>
              <a:gd name="T12" fmla="*/ 0 w 25"/>
              <a:gd name="T13" fmla="*/ 57 h 58"/>
              <a:gd name="T14" fmla="*/ 0 w 25"/>
              <a:gd name="T15" fmla="*/ 57 h 58"/>
              <a:gd name="T16" fmla="*/ 0 w 25"/>
              <a:gd name="T17" fmla="*/ 57 h 58"/>
              <a:gd name="T18" fmla="*/ 0 w 25"/>
              <a:gd name="T19" fmla="*/ 57 h 58"/>
              <a:gd name="T20" fmla="*/ 0 w 25"/>
              <a:gd name="T21" fmla="*/ 57 h 58"/>
              <a:gd name="T22" fmla="*/ 0 w 25"/>
              <a:gd name="T23" fmla="*/ 56 h 58"/>
              <a:gd name="T24" fmla="*/ 0 w 25"/>
              <a:gd name="T25" fmla="*/ 56 h 58"/>
              <a:gd name="T26" fmla="*/ 0 w 25"/>
              <a:gd name="T27" fmla="*/ 56 h 58"/>
              <a:gd name="T28" fmla="*/ 0 w 25"/>
              <a:gd name="T29" fmla="*/ 56 h 58"/>
              <a:gd name="T30" fmla="*/ 0 w 25"/>
              <a:gd name="T31" fmla="*/ 56 h 58"/>
              <a:gd name="T32" fmla="*/ 0 w 25"/>
              <a:gd name="T33" fmla="*/ 56 h 58"/>
              <a:gd name="T34" fmla="*/ 0 w 25"/>
              <a:gd name="T35" fmla="*/ 56 h 58"/>
              <a:gd name="T36" fmla="*/ 0 w 25"/>
              <a:gd name="T37" fmla="*/ 56 h 58"/>
              <a:gd name="T38" fmla="*/ 0 w 25"/>
              <a:gd name="T39" fmla="*/ 55 h 58"/>
              <a:gd name="T40" fmla="*/ 0 w 25"/>
              <a:gd name="T41" fmla="*/ 55 h 58"/>
              <a:gd name="T42" fmla="*/ 0 w 25"/>
              <a:gd name="T43" fmla="*/ 55 h 58"/>
              <a:gd name="T44" fmla="*/ 0 w 25"/>
              <a:gd name="T45" fmla="*/ 55 h 58"/>
              <a:gd name="T46" fmla="*/ 0 w 25"/>
              <a:gd name="T47" fmla="*/ 55 h 58"/>
              <a:gd name="T48" fmla="*/ 0 w 25"/>
              <a:gd name="T49" fmla="*/ 55 h 58"/>
              <a:gd name="T50" fmla="*/ 0 w 25"/>
              <a:gd name="T51" fmla="*/ 55 h 58"/>
              <a:gd name="T52" fmla="*/ 0 w 25"/>
              <a:gd name="T53" fmla="*/ 54 h 58"/>
              <a:gd name="T54" fmla="*/ 0 w 25"/>
              <a:gd name="T55" fmla="*/ 54 h 58"/>
              <a:gd name="T56" fmla="*/ 0 w 25"/>
              <a:gd name="T57" fmla="*/ 54 h 58"/>
              <a:gd name="T58" fmla="*/ 0 w 25"/>
              <a:gd name="T59" fmla="*/ 54 h 58"/>
              <a:gd name="T60" fmla="*/ 0 w 25"/>
              <a:gd name="T61" fmla="*/ 54 h 58"/>
              <a:gd name="T62" fmla="*/ 0 w 25"/>
              <a:gd name="T63" fmla="*/ 54 h 58"/>
              <a:gd name="T64" fmla="*/ 0 w 25"/>
              <a:gd name="T65" fmla="*/ 54 h 58"/>
              <a:gd name="T66" fmla="*/ 0 w 25"/>
              <a:gd name="T67" fmla="*/ 54 h 58"/>
              <a:gd name="T68" fmla="*/ 0 w 25"/>
              <a:gd name="T69" fmla="*/ 53 h 58"/>
              <a:gd name="T70" fmla="*/ 0 w 25"/>
              <a:gd name="T71" fmla="*/ 53 h 58"/>
              <a:gd name="T72" fmla="*/ 0 w 25"/>
              <a:gd name="T73" fmla="*/ 53 h 58"/>
              <a:gd name="T74" fmla="*/ 0 w 25"/>
              <a:gd name="T75" fmla="*/ 53 h 58"/>
              <a:gd name="T76" fmla="*/ 0 w 25"/>
              <a:gd name="T77" fmla="*/ 53 h 58"/>
              <a:gd name="T78" fmla="*/ 0 w 25"/>
              <a:gd name="T79" fmla="*/ 53 h 58"/>
              <a:gd name="T80" fmla="*/ 0 w 25"/>
              <a:gd name="T81" fmla="*/ 53 h 58"/>
              <a:gd name="T82" fmla="*/ 0 w 25"/>
              <a:gd name="T83" fmla="*/ 53 h 58"/>
              <a:gd name="T84" fmla="*/ 0 w 25"/>
              <a:gd name="T85" fmla="*/ 52 h 58"/>
              <a:gd name="T86" fmla="*/ 0 w 25"/>
              <a:gd name="T87" fmla="*/ 52 h 58"/>
              <a:gd name="T88" fmla="*/ 3 w 25"/>
              <a:gd name="T89" fmla="*/ 36 h 58"/>
              <a:gd name="T90" fmla="*/ 3 w 25"/>
              <a:gd name="T91" fmla="*/ 36 h 58"/>
              <a:gd name="T92" fmla="*/ 3 w 25"/>
              <a:gd name="T93" fmla="*/ 36 h 58"/>
              <a:gd name="T94" fmla="*/ 3 w 25"/>
              <a:gd name="T95" fmla="*/ 36 h 58"/>
              <a:gd name="T96" fmla="*/ 3 w 25"/>
              <a:gd name="T97" fmla="*/ 35 h 58"/>
              <a:gd name="T98" fmla="*/ 3 w 25"/>
              <a:gd name="T99" fmla="*/ 35 h 58"/>
              <a:gd name="T100" fmla="*/ 3 w 25"/>
              <a:gd name="T101" fmla="*/ 35 h 58"/>
              <a:gd name="T102" fmla="*/ 3 w 25"/>
              <a:gd name="T103" fmla="*/ 35 h 58"/>
              <a:gd name="T104" fmla="*/ 3 w 25"/>
              <a:gd name="T105" fmla="*/ 35 h 58"/>
              <a:gd name="T106" fmla="*/ 25 w 25"/>
              <a:gd name="T107" fmla="*/ 0 h 58"/>
              <a:gd name="T108" fmla="*/ 25 w 25"/>
              <a:gd name="T10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 h="58">
                <a:moveTo>
                  <a:pt x="25" y="0"/>
                </a:moveTo>
                <a:cubicBezTo>
                  <a:pt x="9" y="14"/>
                  <a:pt x="0" y="35"/>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3"/>
                  <a:pt x="0" y="53"/>
                </a:cubicBezTo>
                <a:cubicBezTo>
                  <a:pt x="0" y="53"/>
                  <a:pt x="0" y="52"/>
                  <a:pt x="0" y="52"/>
                </a:cubicBezTo>
                <a:cubicBezTo>
                  <a:pt x="0" y="52"/>
                  <a:pt x="0" y="52"/>
                  <a:pt x="0" y="52"/>
                </a:cubicBezTo>
                <a:cubicBezTo>
                  <a:pt x="0" y="47"/>
                  <a:pt x="1" y="41"/>
                  <a:pt x="3" y="36"/>
                </a:cubicBezTo>
                <a:cubicBezTo>
                  <a:pt x="3" y="36"/>
                  <a:pt x="3" y="36"/>
                  <a:pt x="3" y="36"/>
                </a:cubicBezTo>
                <a:cubicBezTo>
                  <a:pt x="3" y="36"/>
                  <a:pt x="3" y="36"/>
                  <a:pt x="3" y="36"/>
                </a:cubicBezTo>
                <a:cubicBezTo>
                  <a:pt x="3" y="36"/>
                  <a:pt x="3" y="36"/>
                  <a:pt x="3" y="36"/>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7" y="21"/>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8"/>
            </p:custDataLst>
          </p:nvPr>
        </p:nvSpPr>
        <p:spPr bwMode="auto">
          <a:xfrm>
            <a:off x="5871182" y="2734469"/>
            <a:ext cx="85725" cy="195263"/>
          </a:xfrm>
          <a:custGeom>
            <a:avLst/>
            <a:gdLst>
              <a:gd name="T0" fmla="*/ 0 w 25"/>
              <a:gd name="T1" fmla="*/ 58 h 58"/>
              <a:gd name="T2" fmla="*/ 0 w 25"/>
              <a:gd name="T3" fmla="*/ 57 h 58"/>
              <a:gd name="T4" fmla="*/ 0 w 25"/>
              <a:gd name="T5" fmla="*/ 57 h 58"/>
              <a:gd name="T6" fmla="*/ 0 w 25"/>
              <a:gd name="T7" fmla="*/ 57 h 58"/>
              <a:gd name="T8" fmla="*/ 0 w 25"/>
              <a:gd name="T9" fmla="*/ 57 h 58"/>
              <a:gd name="T10" fmla="*/ 0 w 25"/>
              <a:gd name="T11" fmla="*/ 57 h 58"/>
              <a:gd name="T12" fmla="*/ 0 w 25"/>
              <a:gd name="T13" fmla="*/ 56 h 58"/>
              <a:gd name="T14" fmla="*/ 0 w 25"/>
              <a:gd name="T15" fmla="*/ 56 h 58"/>
              <a:gd name="T16" fmla="*/ 0 w 25"/>
              <a:gd name="T17" fmla="*/ 56 h 58"/>
              <a:gd name="T18" fmla="*/ 0 w 25"/>
              <a:gd name="T19" fmla="*/ 56 h 58"/>
              <a:gd name="T20" fmla="*/ 0 w 25"/>
              <a:gd name="T21" fmla="*/ 56 h 58"/>
              <a:gd name="T22" fmla="*/ 0 w 25"/>
              <a:gd name="T23" fmla="*/ 56 h 58"/>
              <a:gd name="T24" fmla="*/ 0 w 25"/>
              <a:gd name="T25" fmla="*/ 55 h 58"/>
              <a:gd name="T26" fmla="*/ 0 w 25"/>
              <a:gd name="T27" fmla="*/ 55 h 58"/>
              <a:gd name="T28" fmla="*/ 0 w 25"/>
              <a:gd name="T29" fmla="*/ 55 h 58"/>
              <a:gd name="T30" fmla="*/ 0 w 25"/>
              <a:gd name="T31" fmla="*/ 55 h 58"/>
              <a:gd name="T32" fmla="*/ 0 w 25"/>
              <a:gd name="T33" fmla="*/ 55 h 58"/>
              <a:gd name="T34" fmla="*/ 0 w 25"/>
              <a:gd name="T35" fmla="*/ 55 h 58"/>
              <a:gd name="T36" fmla="*/ 0 w 25"/>
              <a:gd name="T37" fmla="*/ 54 h 58"/>
              <a:gd name="T38" fmla="*/ 0 w 25"/>
              <a:gd name="T39" fmla="*/ 54 h 58"/>
              <a:gd name="T40" fmla="*/ 0 w 25"/>
              <a:gd name="T41" fmla="*/ 54 h 58"/>
              <a:gd name="T42" fmla="*/ 0 w 25"/>
              <a:gd name="T43" fmla="*/ 54 h 58"/>
              <a:gd name="T44" fmla="*/ 0 w 25"/>
              <a:gd name="T45" fmla="*/ 54 h 58"/>
              <a:gd name="T46" fmla="*/ 0 w 25"/>
              <a:gd name="T47" fmla="*/ 54 h 58"/>
              <a:gd name="T48" fmla="*/ 0 w 25"/>
              <a:gd name="T49" fmla="*/ 53 h 58"/>
              <a:gd name="T50" fmla="*/ 0 w 25"/>
              <a:gd name="T51" fmla="*/ 53 h 58"/>
              <a:gd name="T52" fmla="*/ 0 w 25"/>
              <a:gd name="T53" fmla="*/ 53 h 58"/>
              <a:gd name="T54" fmla="*/ 0 w 25"/>
              <a:gd name="T55" fmla="*/ 53 h 58"/>
              <a:gd name="T56" fmla="*/ 0 w 25"/>
              <a:gd name="T57" fmla="*/ 53 h 58"/>
              <a:gd name="T58" fmla="*/ 0 w 25"/>
              <a:gd name="T59" fmla="*/ 53 h 58"/>
              <a:gd name="T60" fmla="*/ 0 w 25"/>
              <a:gd name="T61" fmla="*/ 52 h 58"/>
              <a:gd name="T62" fmla="*/ 0 w 25"/>
              <a:gd name="T63" fmla="*/ 52 h 58"/>
              <a:gd name="T64" fmla="*/ 3 w 25"/>
              <a:gd name="T65" fmla="*/ 36 h 58"/>
              <a:gd name="T66" fmla="*/ 3 w 25"/>
              <a:gd name="T67" fmla="*/ 36 h 58"/>
              <a:gd name="T68" fmla="*/ 3 w 25"/>
              <a:gd name="T69" fmla="*/ 36 h 58"/>
              <a:gd name="T70" fmla="*/ 3 w 25"/>
              <a:gd name="T71" fmla="*/ 35 h 58"/>
              <a:gd name="T72" fmla="*/ 3 w 25"/>
              <a:gd name="T73" fmla="*/ 35 h 58"/>
              <a:gd name="T74" fmla="*/ 3 w 25"/>
              <a:gd name="T75" fmla="*/ 35 h 58"/>
              <a:gd name="T76" fmla="*/ 3 w 25"/>
              <a:gd name="T77" fmla="*/ 35 h 58"/>
              <a:gd name="T78" fmla="*/ 25 w 25"/>
              <a:gd name="T7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 h="58">
                <a:moveTo>
                  <a:pt x="0" y="57"/>
                </a:moveTo>
                <a:cubicBezTo>
                  <a:pt x="0" y="58"/>
                  <a:pt x="0" y="58"/>
                  <a:pt x="0" y="58"/>
                </a:cubicBezTo>
                <a:cubicBezTo>
                  <a:pt x="0" y="58"/>
                  <a:pt x="0" y="58"/>
                  <a:pt x="0" y="58"/>
                </a:cubicBezTo>
                <a:cubicBezTo>
                  <a:pt x="0" y="58"/>
                  <a:pt x="0" y="58"/>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7"/>
                  <a:pt x="0" y="57"/>
                </a:cubicBezTo>
                <a:cubicBezTo>
                  <a:pt x="0" y="57"/>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6"/>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0" y="52"/>
                </a:moveTo>
                <a:cubicBezTo>
                  <a:pt x="0" y="52"/>
                  <a:pt x="0" y="52"/>
                  <a:pt x="0" y="52"/>
                </a:cubicBezTo>
                <a:cubicBezTo>
                  <a:pt x="0" y="52"/>
                  <a:pt x="0" y="52"/>
                  <a:pt x="0" y="52"/>
                </a:cubicBezTo>
                <a:moveTo>
                  <a:pt x="3" y="36"/>
                </a:moveTo>
                <a:cubicBezTo>
                  <a:pt x="3" y="36"/>
                  <a:pt x="3" y="36"/>
                  <a:pt x="3" y="36"/>
                </a:cubicBezTo>
                <a:cubicBezTo>
                  <a:pt x="3" y="36"/>
                  <a:pt x="3" y="36"/>
                  <a:pt x="3" y="36"/>
                </a:cubicBezTo>
                <a:moveTo>
                  <a:pt x="3" y="36"/>
                </a:moveTo>
                <a:cubicBezTo>
                  <a:pt x="3" y="36"/>
                  <a:pt x="3" y="36"/>
                  <a:pt x="3" y="36"/>
                </a:cubicBezTo>
                <a:cubicBezTo>
                  <a:pt x="3" y="36"/>
                  <a:pt x="3" y="36"/>
                  <a:pt x="3" y="36"/>
                </a:cubicBezTo>
                <a:moveTo>
                  <a:pt x="3" y="35"/>
                </a:moveTo>
                <a:cubicBezTo>
                  <a:pt x="3" y="35"/>
                  <a:pt x="3" y="35"/>
                  <a:pt x="3" y="35"/>
                </a:cubicBezTo>
                <a:cubicBezTo>
                  <a:pt x="3" y="35"/>
                  <a:pt x="3" y="35"/>
                  <a:pt x="3" y="35"/>
                </a:cubicBezTo>
                <a:moveTo>
                  <a:pt x="3" y="35"/>
                </a:moveTo>
                <a:cubicBezTo>
                  <a:pt x="3" y="35"/>
                  <a:pt x="3" y="35"/>
                  <a:pt x="3" y="35"/>
                </a:cubicBezTo>
                <a:cubicBezTo>
                  <a:pt x="3" y="35"/>
                  <a:pt x="3" y="35"/>
                  <a:pt x="3" y="35"/>
                </a:cubicBezTo>
                <a:moveTo>
                  <a:pt x="25" y="0"/>
                </a:moveTo>
                <a:cubicBezTo>
                  <a:pt x="15" y="9"/>
                  <a:pt x="7" y="21"/>
                  <a:pt x="3" y="35"/>
                </a:cubicBezTo>
                <a:cubicBezTo>
                  <a:pt x="7" y="22"/>
                  <a:pt x="14" y="10"/>
                  <a:pt x="24" y="0"/>
                </a:cubicBezTo>
                <a:cubicBezTo>
                  <a:pt x="25" y="0"/>
                  <a:pt x="25" y="0"/>
                  <a:pt x="25" y="0"/>
                </a:cubicBezTo>
                <a:cubicBezTo>
                  <a:pt x="25" y="0"/>
                  <a:pt x="25" y="0"/>
                  <a:pt x="25"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任意多边形 32"/>
          <p:cNvSpPr/>
          <p:nvPr>
            <p:custDataLst>
              <p:tags r:id="rId19"/>
            </p:custDataLst>
          </p:nvPr>
        </p:nvSpPr>
        <p:spPr bwMode="auto">
          <a:xfrm>
            <a:off x="5898170" y="3047207"/>
            <a:ext cx="58738" cy="77788"/>
          </a:xfrm>
          <a:custGeom>
            <a:avLst/>
            <a:gdLst>
              <a:gd name="T0" fmla="*/ 0 w 17"/>
              <a:gd name="T1" fmla="*/ 0 h 23"/>
              <a:gd name="T2" fmla="*/ 17 w 17"/>
              <a:gd name="T3" fmla="*/ 23 h 23"/>
              <a:gd name="T4" fmla="*/ 17 w 17"/>
              <a:gd name="T5" fmla="*/ 23 h 23"/>
              <a:gd name="T6" fmla="*/ 0 w 17"/>
              <a:gd name="T7" fmla="*/ 0 h 23"/>
              <a:gd name="T8" fmla="*/ 0 w 17"/>
              <a:gd name="T9" fmla="*/ 0 h 23"/>
              <a:gd name="T10" fmla="*/ 0 w 17"/>
              <a:gd name="T11" fmla="*/ 0 h 23"/>
              <a:gd name="T12" fmla="*/ 0 w 1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7" h="23">
                <a:moveTo>
                  <a:pt x="0" y="0"/>
                </a:moveTo>
                <a:cubicBezTo>
                  <a:pt x="4" y="9"/>
                  <a:pt x="10" y="16"/>
                  <a:pt x="17" y="23"/>
                </a:cubicBezTo>
                <a:cubicBezTo>
                  <a:pt x="17" y="23"/>
                  <a:pt x="17" y="23"/>
                  <a:pt x="17" y="23"/>
                </a:cubicBezTo>
                <a:cubicBezTo>
                  <a:pt x="10" y="16"/>
                  <a:pt x="4" y="9"/>
                  <a:pt x="0" y="0"/>
                </a:cubicBezTo>
                <a:moveTo>
                  <a:pt x="0" y="0"/>
                </a:moveTo>
                <a:cubicBezTo>
                  <a:pt x="0" y="0"/>
                  <a:pt x="0" y="0"/>
                  <a:pt x="0" y="0"/>
                </a:cubicBezTo>
                <a:cubicBezTo>
                  <a:pt x="0" y="0"/>
                  <a:pt x="0" y="0"/>
                  <a:pt x="0"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4" name="任意多边形 33"/>
          <p:cNvSpPr/>
          <p:nvPr>
            <p:custDataLst>
              <p:tags r:id="rId20"/>
            </p:custDataLst>
          </p:nvPr>
        </p:nvSpPr>
        <p:spPr bwMode="auto">
          <a:xfrm>
            <a:off x="5888645" y="3024982"/>
            <a:ext cx="68263" cy="100013"/>
          </a:xfrm>
          <a:custGeom>
            <a:avLst/>
            <a:gdLst>
              <a:gd name="T0" fmla="*/ 0 w 20"/>
              <a:gd name="T1" fmla="*/ 0 h 30"/>
              <a:gd name="T2" fmla="*/ 3 w 20"/>
              <a:gd name="T3" fmla="*/ 7 h 30"/>
              <a:gd name="T4" fmla="*/ 3 w 20"/>
              <a:gd name="T5" fmla="*/ 7 h 30"/>
              <a:gd name="T6" fmla="*/ 3 w 20"/>
              <a:gd name="T7" fmla="*/ 7 h 30"/>
              <a:gd name="T8" fmla="*/ 20 w 20"/>
              <a:gd name="T9" fmla="*/ 30 h 30"/>
              <a:gd name="T10" fmla="*/ 20 w 20"/>
              <a:gd name="T11" fmla="*/ 30 h 30"/>
              <a:gd name="T12" fmla="*/ 19 w 20"/>
              <a:gd name="T13" fmla="*/ 29 h 30"/>
              <a:gd name="T14" fmla="*/ 0 w 20"/>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0">
                <a:moveTo>
                  <a:pt x="0" y="0"/>
                </a:moveTo>
                <a:cubicBezTo>
                  <a:pt x="1" y="3"/>
                  <a:pt x="2" y="5"/>
                  <a:pt x="3" y="7"/>
                </a:cubicBezTo>
                <a:cubicBezTo>
                  <a:pt x="3" y="7"/>
                  <a:pt x="3" y="7"/>
                  <a:pt x="3" y="7"/>
                </a:cubicBezTo>
                <a:cubicBezTo>
                  <a:pt x="3" y="7"/>
                  <a:pt x="3" y="7"/>
                  <a:pt x="3" y="7"/>
                </a:cubicBezTo>
                <a:cubicBezTo>
                  <a:pt x="7" y="16"/>
                  <a:pt x="13" y="23"/>
                  <a:pt x="20" y="30"/>
                </a:cubicBezTo>
                <a:cubicBezTo>
                  <a:pt x="20" y="30"/>
                  <a:pt x="20" y="30"/>
                  <a:pt x="20" y="30"/>
                </a:cubicBezTo>
                <a:cubicBezTo>
                  <a:pt x="19" y="29"/>
                  <a:pt x="19" y="29"/>
                  <a:pt x="19" y="29"/>
                </a:cubicBezTo>
                <a:cubicBezTo>
                  <a:pt x="11" y="21"/>
                  <a:pt x="4" y="11"/>
                  <a:pt x="0" y="0"/>
                </a:cubicBezTo>
              </a:path>
            </a:pathLst>
          </a:custGeom>
          <a:solidFill>
            <a:srgbClr val="C14938"/>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5" name="任意多边形 34"/>
          <p:cNvSpPr/>
          <p:nvPr>
            <p:custDataLst>
              <p:tags r:id="rId21"/>
            </p:custDataLst>
          </p:nvPr>
        </p:nvSpPr>
        <p:spPr bwMode="auto">
          <a:xfrm>
            <a:off x="6515707" y="2659857"/>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6" name="任意多边形 35"/>
          <p:cNvSpPr/>
          <p:nvPr>
            <p:custDataLst>
              <p:tags r:id="rId22"/>
            </p:custDataLst>
          </p:nvPr>
        </p:nvSpPr>
        <p:spPr bwMode="auto">
          <a:xfrm>
            <a:off x="6515707" y="2659857"/>
            <a:ext cx="269875" cy="269875"/>
          </a:xfrm>
          <a:custGeom>
            <a:avLst/>
            <a:gdLst>
              <a:gd name="T0" fmla="*/ 170 w 170"/>
              <a:gd name="T1" fmla="*/ 0 h 170"/>
              <a:gd name="T2" fmla="*/ 170 w 170"/>
              <a:gd name="T3" fmla="*/ 0 h 170"/>
              <a:gd name="T4" fmla="*/ 0 w 170"/>
              <a:gd name="T5" fmla="*/ 170 h 170"/>
              <a:gd name="T6" fmla="*/ 0 w 170"/>
              <a:gd name="T7" fmla="*/ 170 h 170"/>
              <a:gd name="T8" fmla="*/ 170 w 170"/>
              <a:gd name="T9" fmla="*/ 0 h 170"/>
            </a:gdLst>
            <a:ahLst/>
            <a:cxnLst>
              <a:cxn ang="0">
                <a:pos x="T0" y="T1"/>
              </a:cxn>
              <a:cxn ang="0">
                <a:pos x="T2" y="T3"/>
              </a:cxn>
              <a:cxn ang="0">
                <a:pos x="T4" y="T5"/>
              </a:cxn>
              <a:cxn ang="0">
                <a:pos x="T6" y="T7"/>
              </a:cxn>
              <a:cxn ang="0">
                <a:pos x="T8" y="T9"/>
              </a:cxn>
            </a:cxnLst>
            <a:rect l="0" t="0" r="r" b="b"/>
            <a:pathLst>
              <a:path w="170" h="170">
                <a:moveTo>
                  <a:pt x="170" y="0"/>
                </a:moveTo>
                <a:lnTo>
                  <a:pt x="170" y="0"/>
                </a:lnTo>
                <a:lnTo>
                  <a:pt x="0" y="170"/>
                </a:lnTo>
                <a:lnTo>
                  <a:pt x="0" y="170"/>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任意多边形 36"/>
          <p:cNvSpPr/>
          <p:nvPr>
            <p:custDataLst>
              <p:tags r:id="rId23"/>
            </p:custDataLst>
          </p:nvPr>
        </p:nvSpPr>
        <p:spPr bwMode="auto">
          <a:xfrm>
            <a:off x="6302982" y="2717007"/>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2 h 63"/>
              <a:gd name="T12" fmla="*/ 1 w 63"/>
              <a:gd name="T13" fmla="*/ 1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0"/>
                  <a:pt x="1" y="1"/>
                  <a:pt x="1" y="1"/>
                </a:cubicBezTo>
                <a:cubicBezTo>
                  <a:pt x="13" y="13"/>
                  <a:pt x="13" y="13"/>
                  <a:pt x="13" y="13"/>
                </a:cubicBezTo>
                <a:cubicBezTo>
                  <a:pt x="63" y="63"/>
                  <a:pt x="63" y="63"/>
                  <a:pt x="63" y="63"/>
                </a:cubicBezTo>
                <a:cubicBezTo>
                  <a:pt x="63" y="63"/>
                  <a:pt x="63" y="63"/>
                  <a:pt x="63" y="63"/>
                </a:cubicBezTo>
                <a:cubicBezTo>
                  <a:pt x="13" y="12"/>
                  <a:pt x="13" y="12"/>
                  <a:pt x="13" y="12"/>
                </a:cubicBezTo>
                <a:cubicBezTo>
                  <a:pt x="1" y="1"/>
                  <a:pt x="1" y="1"/>
                  <a:pt x="1" y="1"/>
                </a:cubicBezTo>
                <a:cubicBezTo>
                  <a:pt x="1" y="1"/>
                  <a:pt x="0" y="0"/>
                  <a:pt x="0"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8" name="任意多边形 37"/>
          <p:cNvSpPr/>
          <p:nvPr>
            <p:custDataLst>
              <p:tags r:id="rId24"/>
            </p:custDataLst>
          </p:nvPr>
        </p:nvSpPr>
        <p:spPr bwMode="auto">
          <a:xfrm>
            <a:off x="6515707" y="2929732"/>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close/>
              </a:path>
            </a:pathLst>
          </a:custGeom>
          <a:solidFill>
            <a:srgbClr val="D54F3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25"/>
            </p:custDataLst>
          </p:nvPr>
        </p:nvSpPr>
        <p:spPr bwMode="auto">
          <a:xfrm>
            <a:off x="6515707" y="2929732"/>
            <a:ext cx="269875" cy="266700"/>
          </a:xfrm>
          <a:custGeom>
            <a:avLst/>
            <a:gdLst>
              <a:gd name="T0" fmla="*/ 0 w 170"/>
              <a:gd name="T1" fmla="*/ 0 h 168"/>
              <a:gd name="T2" fmla="*/ 0 w 170"/>
              <a:gd name="T3" fmla="*/ 0 h 168"/>
              <a:gd name="T4" fmla="*/ 170 w 170"/>
              <a:gd name="T5" fmla="*/ 168 h 168"/>
              <a:gd name="T6" fmla="*/ 170 w 170"/>
              <a:gd name="T7" fmla="*/ 168 h 168"/>
              <a:gd name="T8" fmla="*/ 0 w 170"/>
              <a:gd name="T9" fmla="*/ 0 h 168"/>
            </a:gdLst>
            <a:ahLst/>
            <a:cxnLst>
              <a:cxn ang="0">
                <a:pos x="T0" y="T1"/>
              </a:cxn>
              <a:cxn ang="0">
                <a:pos x="T2" y="T3"/>
              </a:cxn>
              <a:cxn ang="0">
                <a:pos x="T4" y="T5"/>
              </a:cxn>
              <a:cxn ang="0">
                <a:pos x="T6" y="T7"/>
              </a:cxn>
              <a:cxn ang="0">
                <a:pos x="T8" y="T9"/>
              </a:cxn>
            </a:cxnLst>
            <a:rect l="0" t="0" r="r" b="b"/>
            <a:pathLst>
              <a:path w="170" h="168">
                <a:moveTo>
                  <a:pt x="0" y="0"/>
                </a:moveTo>
                <a:lnTo>
                  <a:pt x="0" y="0"/>
                </a:lnTo>
                <a:lnTo>
                  <a:pt x="170" y="168"/>
                </a:lnTo>
                <a:lnTo>
                  <a:pt x="170" y="16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0" name="任意多边形 39"/>
          <p:cNvSpPr/>
          <p:nvPr>
            <p:custDataLst>
              <p:tags r:id="rId26"/>
            </p:custDataLst>
          </p:nvPr>
        </p:nvSpPr>
        <p:spPr bwMode="auto">
          <a:xfrm>
            <a:off x="6137882" y="3024982"/>
            <a:ext cx="284163" cy="171450"/>
          </a:xfrm>
          <a:custGeom>
            <a:avLst/>
            <a:gdLst>
              <a:gd name="T0" fmla="*/ 0 w 84"/>
              <a:gd name="T1" fmla="*/ 51 h 51"/>
              <a:gd name="T2" fmla="*/ 0 w 84"/>
              <a:gd name="T3" fmla="*/ 51 h 51"/>
              <a:gd name="T4" fmla="*/ 0 w 84"/>
              <a:gd name="T5" fmla="*/ 51 h 51"/>
              <a:gd name="T6" fmla="*/ 84 w 84"/>
              <a:gd name="T7" fmla="*/ 0 h 51"/>
              <a:gd name="T8" fmla="*/ 62 w 84"/>
              <a:gd name="T9" fmla="*/ 22 h 51"/>
              <a:gd name="T10" fmla="*/ 50 w 84"/>
              <a:gd name="T11" fmla="*/ 33 h 51"/>
              <a:gd name="T12" fmla="*/ 40 w 84"/>
              <a:gd name="T13" fmla="*/ 40 h 51"/>
              <a:gd name="T14" fmla="*/ 50 w 84"/>
              <a:gd name="T15" fmla="*/ 33 h 51"/>
              <a:gd name="T16" fmla="*/ 62 w 84"/>
              <a:gd name="T17" fmla="*/ 22 h 51"/>
              <a:gd name="T18" fmla="*/ 84 w 84"/>
              <a:gd name="T1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1">
                <a:moveTo>
                  <a:pt x="0" y="51"/>
                </a:moveTo>
                <a:cubicBezTo>
                  <a:pt x="0" y="51"/>
                  <a:pt x="0" y="51"/>
                  <a:pt x="0" y="51"/>
                </a:cubicBezTo>
                <a:cubicBezTo>
                  <a:pt x="0" y="51"/>
                  <a:pt x="0" y="51"/>
                  <a:pt x="0" y="51"/>
                </a:cubicBezTo>
                <a:moveTo>
                  <a:pt x="84" y="0"/>
                </a:moveTo>
                <a:cubicBezTo>
                  <a:pt x="62" y="22"/>
                  <a:pt x="62" y="22"/>
                  <a:pt x="62" y="22"/>
                </a:cubicBezTo>
                <a:cubicBezTo>
                  <a:pt x="50" y="33"/>
                  <a:pt x="50" y="33"/>
                  <a:pt x="50" y="33"/>
                </a:cubicBezTo>
                <a:cubicBezTo>
                  <a:pt x="47" y="36"/>
                  <a:pt x="44" y="38"/>
                  <a:pt x="40" y="40"/>
                </a:cubicBezTo>
                <a:cubicBezTo>
                  <a:pt x="44" y="38"/>
                  <a:pt x="47" y="36"/>
                  <a:pt x="50" y="33"/>
                </a:cubicBezTo>
                <a:cubicBezTo>
                  <a:pt x="62" y="22"/>
                  <a:pt x="62" y="22"/>
                  <a:pt x="62" y="22"/>
                </a:cubicBezTo>
                <a:cubicBezTo>
                  <a:pt x="84" y="0"/>
                  <a:pt x="84" y="0"/>
                  <a:pt x="84" y="0"/>
                </a:cubicBezTo>
              </a:path>
            </a:pathLst>
          </a:custGeom>
          <a:solidFill>
            <a:srgbClr val="B14434"/>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1" name="任意多边形 40"/>
          <p:cNvSpPr/>
          <p:nvPr>
            <p:custDataLst>
              <p:tags r:id="rId27"/>
            </p:custDataLst>
          </p:nvPr>
        </p:nvSpPr>
        <p:spPr bwMode="auto">
          <a:xfrm>
            <a:off x="5871182" y="4733132"/>
            <a:ext cx="85725" cy="392113"/>
          </a:xfrm>
          <a:custGeom>
            <a:avLst/>
            <a:gdLst>
              <a:gd name="T0" fmla="*/ 25 w 25"/>
              <a:gd name="T1" fmla="*/ 116 h 116"/>
              <a:gd name="T2" fmla="*/ 8 w 25"/>
              <a:gd name="T3" fmla="*/ 93 h 116"/>
              <a:gd name="T4" fmla="*/ 8 w 25"/>
              <a:gd name="T5" fmla="*/ 93 h 116"/>
              <a:gd name="T6" fmla="*/ 25 w 25"/>
              <a:gd name="T7" fmla="*/ 0 h 116"/>
              <a:gd name="T8" fmla="*/ 0 w 25"/>
              <a:gd name="T9" fmla="*/ 58 h 116"/>
              <a:gd name="T10" fmla="*/ 0 w 25"/>
              <a:gd name="T11" fmla="*/ 58 h 116"/>
              <a:gd name="T12" fmla="*/ 0 w 25"/>
              <a:gd name="T13" fmla="*/ 57 h 116"/>
              <a:gd name="T14" fmla="*/ 0 w 25"/>
              <a:gd name="T15" fmla="*/ 57 h 116"/>
              <a:gd name="T16" fmla="*/ 0 w 25"/>
              <a:gd name="T17" fmla="*/ 57 h 116"/>
              <a:gd name="T18" fmla="*/ 0 w 25"/>
              <a:gd name="T19" fmla="*/ 57 h 116"/>
              <a:gd name="T20" fmla="*/ 0 w 25"/>
              <a:gd name="T21" fmla="*/ 56 h 116"/>
              <a:gd name="T22" fmla="*/ 0 w 25"/>
              <a:gd name="T23" fmla="*/ 56 h 116"/>
              <a:gd name="T24" fmla="*/ 0 w 25"/>
              <a:gd name="T25" fmla="*/ 56 h 116"/>
              <a:gd name="T26" fmla="*/ 0 w 25"/>
              <a:gd name="T27" fmla="*/ 56 h 116"/>
              <a:gd name="T28" fmla="*/ 0 w 25"/>
              <a:gd name="T29" fmla="*/ 55 h 116"/>
              <a:gd name="T30" fmla="*/ 0 w 25"/>
              <a:gd name="T31" fmla="*/ 55 h 116"/>
              <a:gd name="T32" fmla="*/ 0 w 25"/>
              <a:gd name="T33" fmla="*/ 55 h 116"/>
              <a:gd name="T34" fmla="*/ 0 w 25"/>
              <a:gd name="T35" fmla="*/ 55 h 116"/>
              <a:gd name="T36" fmla="*/ 0 w 25"/>
              <a:gd name="T37" fmla="*/ 54 h 116"/>
              <a:gd name="T38" fmla="*/ 0 w 25"/>
              <a:gd name="T39" fmla="*/ 54 h 116"/>
              <a:gd name="T40" fmla="*/ 0 w 25"/>
              <a:gd name="T41" fmla="*/ 54 h 116"/>
              <a:gd name="T42" fmla="*/ 0 w 25"/>
              <a:gd name="T43" fmla="*/ 54 h 116"/>
              <a:gd name="T44" fmla="*/ 0 w 25"/>
              <a:gd name="T45" fmla="*/ 53 h 116"/>
              <a:gd name="T46" fmla="*/ 0 w 25"/>
              <a:gd name="T47" fmla="*/ 53 h 116"/>
              <a:gd name="T48" fmla="*/ 3 w 25"/>
              <a:gd name="T49" fmla="*/ 34 h 116"/>
              <a:gd name="T50" fmla="*/ 3 w 25"/>
              <a:gd name="T51" fmla="*/ 34 h 116"/>
              <a:gd name="T52" fmla="*/ 3 w 25"/>
              <a:gd name="T53" fmla="*/ 34 h 116"/>
              <a:gd name="T54" fmla="*/ 3 w 25"/>
              <a:gd name="T55" fmla="*/ 34 h 116"/>
              <a:gd name="T56" fmla="*/ 4 w 25"/>
              <a:gd name="T57" fmla="*/ 33 h 116"/>
              <a:gd name="T58" fmla="*/ 4 w 25"/>
              <a:gd name="T59" fmla="*/ 33 h 116"/>
              <a:gd name="T60" fmla="*/ 4 w 25"/>
              <a:gd name="T61" fmla="*/ 33 h 116"/>
              <a:gd name="T62" fmla="*/ 4 w 25"/>
              <a:gd name="T63" fmla="*/ 33 h 116"/>
              <a:gd name="T64" fmla="*/ 4 w 25"/>
              <a:gd name="T65" fmla="*/ 33 h 116"/>
              <a:gd name="T66" fmla="*/ 25 w 25"/>
              <a:gd name="T6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16">
                <a:moveTo>
                  <a:pt x="8" y="93"/>
                </a:moveTo>
                <a:cubicBezTo>
                  <a:pt x="12" y="102"/>
                  <a:pt x="18" y="110"/>
                  <a:pt x="25" y="116"/>
                </a:cubicBezTo>
                <a:cubicBezTo>
                  <a:pt x="25" y="116"/>
                  <a:pt x="25" y="116"/>
                  <a:pt x="25" y="116"/>
                </a:cubicBezTo>
                <a:cubicBezTo>
                  <a:pt x="18" y="109"/>
                  <a:pt x="12" y="102"/>
                  <a:pt x="8" y="93"/>
                </a:cubicBezTo>
                <a:moveTo>
                  <a:pt x="8" y="93"/>
                </a:moveTo>
                <a:cubicBezTo>
                  <a:pt x="8" y="93"/>
                  <a:pt x="8" y="93"/>
                  <a:pt x="8" y="93"/>
                </a:cubicBezTo>
                <a:cubicBezTo>
                  <a:pt x="8" y="93"/>
                  <a:pt x="8" y="93"/>
                  <a:pt x="8" y="93"/>
                </a:cubicBezTo>
                <a:moveTo>
                  <a:pt x="25" y="0"/>
                </a:moveTo>
                <a:cubicBezTo>
                  <a:pt x="9" y="14"/>
                  <a:pt x="0" y="35"/>
                  <a:pt x="0" y="58"/>
                </a:cubicBezTo>
                <a:cubicBezTo>
                  <a:pt x="0" y="58"/>
                  <a:pt x="0" y="58"/>
                  <a:pt x="0" y="58"/>
                </a:cubicBezTo>
                <a:cubicBezTo>
                  <a:pt x="0" y="58"/>
                  <a:pt x="0" y="58"/>
                  <a:pt x="0" y="58"/>
                </a:cubicBezTo>
                <a:cubicBezTo>
                  <a:pt x="0" y="58"/>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7"/>
                  <a:pt x="0" y="57"/>
                </a:cubicBezTo>
                <a:cubicBezTo>
                  <a:pt x="0" y="57"/>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6"/>
                  <a:pt x="0" y="56"/>
                  <a:pt x="0" y="56"/>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3"/>
                  <a:pt x="0" y="53"/>
                  <a:pt x="0" y="53"/>
                </a:cubicBezTo>
                <a:cubicBezTo>
                  <a:pt x="0" y="53"/>
                  <a:pt x="0" y="53"/>
                  <a:pt x="0" y="53"/>
                </a:cubicBezTo>
                <a:cubicBezTo>
                  <a:pt x="0" y="53"/>
                  <a:pt x="0" y="53"/>
                  <a:pt x="0" y="53"/>
                </a:cubicBezTo>
                <a:cubicBezTo>
                  <a:pt x="0" y="53"/>
                  <a:pt x="0" y="53"/>
                  <a:pt x="0" y="53"/>
                </a:cubicBezTo>
                <a:cubicBezTo>
                  <a:pt x="0" y="47"/>
                  <a:pt x="1" y="40"/>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3" y="34"/>
                  <a:pt x="3" y="34"/>
                  <a:pt x="3" y="34"/>
                </a:cubicBezTo>
                <a:cubicBezTo>
                  <a:pt x="4" y="34"/>
                  <a:pt x="4" y="34"/>
                  <a:pt x="4" y="34"/>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4" y="33"/>
                  <a:pt x="4" y="33"/>
                  <a:pt x="4" y="33"/>
                </a:cubicBezTo>
                <a:cubicBezTo>
                  <a:pt x="8" y="20"/>
                  <a:pt x="15" y="9"/>
                  <a:pt x="25" y="0"/>
                </a:cubicBezTo>
                <a:cubicBezTo>
                  <a:pt x="25" y="0"/>
                  <a:pt x="25" y="0"/>
                  <a:pt x="25" y="0"/>
                </a:cubicBezTo>
              </a:path>
            </a:pathLst>
          </a:custGeom>
          <a:solidFill>
            <a:srgbClr val="D3D1D0"/>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2" name="任意多边形 41"/>
          <p:cNvSpPr/>
          <p:nvPr>
            <p:custDataLst>
              <p:tags r:id="rId28"/>
            </p:custDataLst>
          </p:nvPr>
        </p:nvSpPr>
        <p:spPr bwMode="auto">
          <a:xfrm>
            <a:off x="5871182" y="4733132"/>
            <a:ext cx="85725" cy="392113"/>
          </a:xfrm>
          <a:custGeom>
            <a:avLst/>
            <a:gdLst>
              <a:gd name="T0" fmla="*/ 8 w 25"/>
              <a:gd name="T1" fmla="*/ 93 h 116"/>
              <a:gd name="T2" fmla="*/ 8 w 25"/>
              <a:gd name="T3" fmla="*/ 93 h 116"/>
              <a:gd name="T4" fmla="*/ 25 w 25"/>
              <a:gd name="T5" fmla="*/ 116 h 116"/>
              <a:gd name="T6" fmla="*/ 5 w 25"/>
              <a:gd name="T7" fmla="*/ 86 h 116"/>
              <a:gd name="T8" fmla="*/ 0 w 25"/>
              <a:gd name="T9" fmla="*/ 58 h 116"/>
              <a:gd name="T10" fmla="*/ 0 w 25"/>
              <a:gd name="T11" fmla="*/ 58 h 116"/>
              <a:gd name="T12" fmla="*/ 0 w 25"/>
              <a:gd name="T13" fmla="*/ 58 h 116"/>
              <a:gd name="T14" fmla="*/ 0 w 25"/>
              <a:gd name="T15" fmla="*/ 57 h 116"/>
              <a:gd name="T16" fmla="*/ 0 w 25"/>
              <a:gd name="T17" fmla="*/ 57 h 116"/>
              <a:gd name="T18" fmla="*/ 0 w 25"/>
              <a:gd name="T19" fmla="*/ 57 h 116"/>
              <a:gd name="T20" fmla="*/ 0 w 25"/>
              <a:gd name="T21" fmla="*/ 57 h 116"/>
              <a:gd name="T22" fmla="*/ 0 w 25"/>
              <a:gd name="T23" fmla="*/ 57 h 116"/>
              <a:gd name="T24" fmla="*/ 0 w 25"/>
              <a:gd name="T25" fmla="*/ 57 h 116"/>
              <a:gd name="T26" fmla="*/ 0 w 25"/>
              <a:gd name="T27" fmla="*/ 56 h 116"/>
              <a:gd name="T28" fmla="*/ 0 w 25"/>
              <a:gd name="T29" fmla="*/ 56 h 116"/>
              <a:gd name="T30" fmla="*/ 0 w 25"/>
              <a:gd name="T31" fmla="*/ 56 h 116"/>
              <a:gd name="T32" fmla="*/ 0 w 25"/>
              <a:gd name="T33" fmla="*/ 56 h 116"/>
              <a:gd name="T34" fmla="*/ 0 w 25"/>
              <a:gd name="T35" fmla="*/ 56 h 116"/>
              <a:gd name="T36" fmla="*/ 0 w 25"/>
              <a:gd name="T37" fmla="*/ 56 h 116"/>
              <a:gd name="T38" fmla="*/ 0 w 25"/>
              <a:gd name="T39" fmla="*/ 55 h 116"/>
              <a:gd name="T40" fmla="*/ 0 w 25"/>
              <a:gd name="T41" fmla="*/ 55 h 116"/>
              <a:gd name="T42" fmla="*/ 0 w 25"/>
              <a:gd name="T43" fmla="*/ 55 h 116"/>
              <a:gd name="T44" fmla="*/ 0 w 25"/>
              <a:gd name="T45" fmla="*/ 55 h 116"/>
              <a:gd name="T46" fmla="*/ 0 w 25"/>
              <a:gd name="T47" fmla="*/ 55 h 116"/>
              <a:gd name="T48" fmla="*/ 0 w 25"/>
              <a:gd name="T49" fmla="*/ 55 h 116"/>
              <a:gd name="T50" fmla="*/ 0 w 25"/>
              <a:gd name="T51" fmla="*/ 54 h 116"/>
              <a:gd name="T52" fmla="*/ 0 w 25"/>
              <a:gd name="T53" fmla="*/ 54 h 116"/>
              <a:gd name="T54" fmla="*/ 0 w 25"/>
              <a:gd name="T55" fmla="*/ 54 h 116"/>
              <a:gd name="T56" fmla="*/ 0 w 25"/>
              <a:gd name="T57" fmla="*/ 54 h 116"/>
              <a:gd name="T58" fmla="*/ 0 w 25"/>
              <a:gd name="T59" fmla="*/ 54 h 116"/>
              <a:gd name="T60" fmla="*/ 0 w 25"/>
              <a:gd name="T61" fmla="*/ 54 h 116"/>
              <a:gd name="T62" fmla="*/ 0 w 25"/>
              <a:gd name="T63" fmla="*/ 53 h 116"/>
              <a:gd name="T64" fmla="*/ 0 w 25"/>
              <a:gd name="T65" fmla="*/ 53 h 116"/>
              <a:gd name="T66" fmla="*/ 0 w 25"/>
              <a:gd name="T67" fmla="*/ 53 h 116"/>
              <a:gd name="T68" fmla="*/ 3 w 25"/>
              <a:gd name="T69" fmla="*/ 34 h 116"/>
              <a:gd name="T70" fmla="*/ 3 w 25"/>
              <a:gd name="T71" fmla="*/ 34 h 116"/>
              <a:gd name="T72" fmla="*/ 3 w 25"/>
              <a:gd name="T73" fmla="*/ 34 h 116"/>
              <a:gd name="T74" fmla="*/ 3 w 25"/>
              <a:gd name="T75" fmla="*/ 34 h 116"/>
              <a:gd name="T76" fmla="*/ 3 w 25"/>
              <a:gd name="T77" fmla="*/ 34 h 116"/>
              <a:gd name="T78" fmla="*/ 3 w 25"/>
              <a:gd name="T79" fmla="*/ 34 h 116"/>
              <a:gd name="T80" fmla="*/ 4 w 25"/>
              <a:gd name="T81" fmla="*/ 33 h 116"/>
              <a:gd name="T82" fmla="*/ 4 w 25"/>
              <a:gd name="T83" fmla="*/ 33 h 116"/>
              <a:gd name="T84" fmla="*/ 4 w 25"/>
              <a:gd name="T85" fmla="*/ 33 h 116"/>
              <a:gd name="T86" fmla="*/ 4 w 25"/>
              <a:gd name="T87" fmla="*/ 33 h 116"/>
              <a:gd name="T88" fmla="*/ 4 w 25"/>
              <a:gd name="T89" fmla="*/ 33 h 116"/>
              <a:gd name="T90" fmla="*/ 4 w 25"/>
              <a:gd name="T91" fmla="*/ 33 h 116"/>
              <a:gd name="T92" fmla="*/ 25 w 25"/>
              <a:gd name="T93" fmla="*/ 0 h 116"/>
              <a:gd name="T94" fmla="*/ 24 w 25"/>
              <a:gd name="T95" fmla="*/ 0 h 116"/>
              <a:gd name="T96" fmla="*/ 25 w 25"/>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 h="116">
                <a:moveTo>
                  <a:pt x="5" y="86"/>
                </a:moveTo>
                <a:cubicBezTo>
                  <a:pt x="6" y="89"/>
                  <a:pt x="7" y="91"/>
                  <a:pt x="8" y="93"/>
                </a:cubicBezTo>
                <a:cubicBezTo>
                  <a:pt x="8" y="93"/>
                  <a:pt x="8" y="93"/>
                  <a:pt x="8" y="93"/>
                </a:cubicBezTo>
                <a:cubicBezTo>
                  <a:pt x="8" y="93"/>
                  <a:pt x="8" y="93"/>
                  <a:pt x="8" y="93"/>
                </a:cubicBezTo>
                <a:cubicBezTo>
                  <a:pt x="12" y="102"/>
                  <a:pt x="18" y="109"/>
                  <a:pt x="25" y="116"/>
                </a:cubicBezTo>
                <a:cubicBezTo>
                  <a:pt x="25" y="116"/>
                  <a:pt x="25" y="116"/>
                  <a:pt x="25" y="116"/>
                </a:cubicBezTo>
                <a:cubicBezTo>
                  <a:pt x="24" y="116"/>
                  <a:pt x="24" y="116"/>
                  <a:pt x="24" y="116"/>
                </a:cubicBezTo>
                <a:cubicBezTo>
                  <a:pt x="16" y="108"/>
                  <a:pt x="9" y="98"/>
                  <a:pt x="5" y="86"/>
                </a:cubicBezTo>
                <a:moveTo>
                  <a:pt x="0" y="58"/>
                </a:moveTo>
                <a:cubicBezTo>
                  <a:pt x="0" y="58"/>
                  <a:pt x="0" y="58"/>
                  <a:pt x="0" y="58"/>
                </a:cubicBezTo>
                <a:cubicBezTo>
                  <a:pt x="0" y="58"/>
                  <a:pt x="0" y="58"/>
                  <a:pt x="0" y="58"/>
                </a:cubicBezTo>
                <a:cubicBezTo>
                  <a:pt x="0" y="58"/>
                  <a:pt x="0" y="58"/>
                  <a:pt x="0" y="58"/>
                </a:cubicBezTo>
                <a:moveTo>
                  <a:pt x="0" y="58"/>
                </a:moveTo>
                <a:cubicBezTo>
                  <a:pt x="0" y="58"/>
                  <a:pt x="0" y="58"/>
                  <a:pt x="0" y="58"/>
                </a:cubicBezTo>
                <a:cubicBezTo>
                  <a:pt x="0" y="58"/>
                  <a:pt x="0" y="58"/>
                  <a:pt x="0" y="58"/>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7"/>
                </a:moveTo>
                <a:cubicBezTo>
                  <a:pt x="0" y="57"/>
                  <a:pt x="0" y="57"/>
                  <a:pt x="0" y="57"/>
                </a:cubicBezTo>
                <a:cubicBezTo>
                  <a:pt x="0" y="57"/>
                  <a:pt x="0" y="57"/>
                  <a:pt x="0" y="57"/>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6"/>
                </a:moveTo>
                <a:cubicBezTo>
                  <a:pt x="0" y="56"/>
                  <a:pt x="0" y="56"/>
                  <a:pt x="0" y="56"/>
                </a:cubicBezTo>
                <a:cubicBezTo>
                  <a:pt x="0" y="56"/>
                  <a:pt x="0" y="56"/>
                  <a:pt x="0" y="56"/>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5"/>
                </a:moveTo>
                <a:cubicBezTo>
                  <a:pt x="0" y="55"/>
                  <a:pt x="0" y="55"/>
                  <a:pt x="0" y="55"/>
                </a:cubicBezTo>
                <a:cubicBezTo>
                  <a:pt x="0" y="55"/>
                  <a:pt x="0" y="55"/>
                  <a:pt x="0" y="55"/>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4"/>
                </a:moveTo>
                <a:cubicBezTo>
                  <a:pt x="0" y="54"/>
                  <a:pt x="0" y="54"/>
                  <a:pt x="0" y="54"/>
                </a:cubicBezTo>
                <a:cubicBezTo>
                  <a:pt x="0" y="54"/>
                  <a:pt x="0" y="54"/>
                  <a:pt x="0" y="54"/>
                </a:cubicBezTo>
                <a:moveTo>
                  <a:pt x="0" y="53"/>
                </a:moveTo>
                <a:cubicBezTo>
                  <a:pt x="0" y="53"/>
                  <a:pt x="0" y="53"/>
                  <a:pt x="0" y="53"/>
                </a:cubicBezTo>
                <a:cubicBezTo>
                  <a:pt x="0" y="53"/>
                  <a:pt x="0" y="53"/>
                  <a:pt x="0" y="53"/>
                </a:cubicBezTo>
                <a:moveTo>
                  <a:pt x="0" y="53"/>
                </a:moveTo>
                <a:cubicBezTo>
                  <a:pt x="0" y="53"/>
                  <a:pt x="0" y="53"/>
                  <a:pt x="0" y="53"/>
                </a:cubicBezTo>
                <a:cubicBezTo>
                  <a:pt x="0" y="53"/>
                  <a:pt x="0" y="53"/>
                  <a:pt x="0" y="53"/>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3" y="34"/>
                </a:moveTo>
                <a:cubicBezTo>
                  <a:pt x="3" y="34"/>
                  <a:pt x="3" y="34"/>
                  <a:pt x="3" y="34"/>
                </a:cubicBezTo>
                <a:cubicBezTo>
                  <a:pt x="3" y="34"/>
                  <a:pt x="3" y="34"/>
                  <a:pt x="3" y="34"/>
                </a:cubicBezTo>
                <a:moveTo>
                  <a:pt x="4" y="34"/>
                </a:moveTo>
                <a:cubicBezTo>
                  <a:pt x="4" y="34"/>
                  <a:pt x="4" y="34"/>
                  <a:pt x="3" y="34"/>
                </a:cubicBezTo>
                <a:cubicBezTo>
                  <a:pt x="4" y="34"/>
                  <a:pt x="4" y="34"/>
                  <a:pt x="4" y="34"/>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4" y="33"/>
                </a:moveTo>
                <a:cubicBezTo>
                  <a:pt x="4" y="33"/>
                  <a:pt x="4" y="33"/>
                  <a:pt x="4" y="33"/>
                </a:cubicBezTo>
                <a:cubicBezTo>
                  <a:pt x="4" y="33"/>
                  <a:pt x="4" y="33"/>
                  <a:pt x="4" y="33"/>
                </a:cubicBezTo>
                <a:moveTo>
                  <a:pt x="25" y="0"/>
                </a:moveTo>
                <a:cubicBezTo>
                  <a:pt x="15" y="9"/>
                  <a:pt x="8" y="20"/>
                  <a:pt x="4" y="33"/>
                </a:cubicBezTo>
                <a:cubicBezTo>
                  <a:pt x="8" y="20"/>
                  <a:pt x="15" y="9"/>
                  <a:pt x="24" y="0"/>
                </a:cubicBezTo>
                <a:cubicBezTo>
                  <a:pt x="25" y="0"/>
                  <a:pt x="25" y="0"/>
                  <a:pt x="25" y="0"/>
                </a:cubicBezTo>
                <a:cubicBezTo>
                  <a:pt x="25" y="0"/>
                  <a:pt x="25" y="0"/>
                  <a:pt x="25" y="0"/>
                </a:cubicBezTo>
              </a:path>
            </a:pathLst>
          </a:custGeom>
          <a:solidFill>
            <a:srgbClr val="8EAA46"/>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3" name="任意多边形 42"/>
          <p:cNvSpPr/>
          <p:nvPr>
            <p:custDataLst>
              <p:tags r:id="rId29"/>
            </p:custDataLst>
          </p:nvPr>
        </p:nvSpPr>
        <p:spPr bwMode="auto">
          <a:xfrm>
            <a:off x="6515707" y="4663282"/>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4" name="任意多边形 43"/>
          <p:cNvSpPr/>
          <p:nvPr>
            <p:custDataLst>
              <p:tags r:id="rId30"/>
            </p:custDataLst>
          </p:nvPr>
        </p:nvSpPr>
        <p:spPr bwMode="auto">
          <a:xfrm>
            <a:off x="6515707" y="4663282"/>
            <a:ext cx="269875" cy="266700"/>
          </a:xfrm>
          <a:custGeom>
            <a:avLst/>
            <a:gdLst>
              <a:gd name="T0" fmla="*/ 170 w 170"/>
              <a:gd name="T1" fmla="*/ 0 h 168"/>
              <a:gd name="T2" fmla="*/ 170 w 170"/>
              <a:gd name="T3" fmla="*/ 0 h 168"/>
              <a:gd name="T4" fmla="*/ 0 w 170"/>
              <a:gd name="T5" fmla="*/ 168 h 168"/>
              <a:gd name="T6" fmla="*/ 0 w 170"/>
              <a:gd name="T7" fmla="*/ 168 h 168"/>
              <a:gd name="T8" fmla="*/ 170 w 170"/>
              <a:gd name="T9" fmla="*/ 0 h 168"/>
            </a:gdLst>
            <a:ahLst/>
            <a:cxnLst>
              <a:cxn ang="0">
                <a:pos x="T0" y="T1"/>
              </a:cxn>
              <a:cxn ang="0">
                <a:pos x="T2" y="T3"/>
              </a:cxn>
              <a:cxn ang="0">
                <a:pos x="T4" y="T5"/>
              </a:cxn>
              <a:cxn ang="0">
                <a:pos x="T6" y="T7"/>
              </a:cxn>
              <a:cxn ang="0">
                <a:pos x="T8" y="T9"/>
              </a:cxn>
            </a:cxnLst>
            <a:rect l="0" t="0" r="r" b="b"/>
            <a:pathLst>
              <a:path w="170" h="168">
                <a:moveTo>
                  <a:pt x="170" y="0"/>
                </a:moveTo>
                <a:lnTo>
                  <a:pt x="170" y="0"/>
                </a:lnTo>
                <a:lnTo>
                  <a:pt x="0" y="168"/>
                </a:lnTo>
                <a:lnTo>
                  <a:pt x="0" y="168"/>
                </a:lnTo>
                <a:lnTo>
                  <a:pt x="1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5" name="任意多边形 44"/>
          <p:cNvSpPr/>
          <p:nvPr>
            <p:custDataLst>
              <p:tags r:id="rId31"/>
            </p:custDataLst>
          </p:nvPr>
        </p:nvSpPr>
        <p:spPr bwMode="auto">
          <a:xfrm>
            <a:off x="6302982" y="4717257"/>
            <a:ext cx="212725" cy="212725"/>
          </a:xfrm>
          <a:custGeom>
            <a:avLst/>
            <a:gdLst>
              <a:gd name="T0" fmla="*/ 0 w 63"/>
              <a:gd name="T1" fmla="*/ 0 h 63"/>
              <a:gd name="T2" fmla="*/ 1 w 63"/>
              <a:gd name="T3" fmla="*/ 1 h 63"/>
              <a:gd name="T4" fmla="*/ 13 w 63"/>
              <a:gd name="T5" fmla="*/ 13 h 63"/>
              <a:gd name="T6" fmla="*/ 63 w 63"/>
              <a:gd name="T7" fmla="*/ 63 h 63"/>
              <a:gd name="T8" fmla="*/ 63 w 63"/>
              <a:gd name="T9" fmla="*/ 63 h 63"/>
              <a:gd name="T10" fmla="*/ 13 w 63"/>
              <a:gd name="T11" fmla="*/ 13 h 63"/>
              <a:gd name="T12" fmla="*/ 1 w 63"/>
              <a:gd name="T13" fmla="*/ 2 h 63"/>
              <a:gd name="T14" fmla="*/ 0 w 63"/>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3">
                <a:moveTo>
                  <a:pt x="0" y="0"/>
                </a:moveTo>
                <a:cubicBezTo>
                  <a:pt x="0" y="1"/>
                  <a:pt x="1" y="1"/>
                  <a:pt x="1" y="1"/>
                </a:cubicBezTo>
                <a:cubicBezTo>
                  <a:pt x="13" y="13"/>
                  <a:pt x="13" y="13"/>
                  <a:pt x="13" y="13"/>
                </a:cubicBezTo>
                <a:cubicBezTo>
                  <a:pt x="63" y="63"/>
                  <a:pt x="63" y="63"/>
                  <a:pt x="63" y="63"/>
                </a:cubicBezTo>
                <a:cubicBezTo>
                  <a:pt x="63" y="63"/>
                  <a:pt x="63" y="63"/>
                  <a:pt x="63" y="63"/>
                </a:cubicBezTo>
                <a:cubicBezTo>
                  <a:pt x="13" y="13"/>
                  <a:pt x="13" y="13"/>
                  <a:pt x="13" y="13"/>
                </a:cubicBezTo>
                <a:cubicBezTo>
                  <a:pt x="1" y="2"/>
                  <a:pt x="1" y="2"/>
                  <a:pt x="1" y="2"/>
                </a:cubicBezTo>
                <a:cubicBezTo>
                  <a:pt x="1" y="1"/>
                  <a:pt x="0" y="1"/>
                  <a:pt x="0"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6" name="任意多边形 45"/>
          <p:cNvSpPr/>
          <p:nvPr>
            <p:custDataLst>
              <p:tags r:id="rId32"/>
            </p:custDataLst>
          </p:nvPr>
        </p:nvSpPr>
        <p:spPr bwMode="auto">
          <a:xfrm>
            <a:off x="6515707" y="4929982"/>
            <a:ext cx="269875" cy="268288"/>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close/>
              </a:path>
            </a:pathLst>
          </a:custGeom>
          <a:solidFill>
            <a:srgbClr val="9BBB4C"/>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7" name="任意多边形 46"/>
          <p:cNvSpPr/>
          <p:nvPr>
            <p:custDataLst>
              <p:tags r:id="rId33"/>
            </p:custDataLst>
          </p:nvPr>
        </p:nvSpPr>
        <p:spPr bwMode="auto">
          <a:xfrm>
            <a:off x="6515707" y="4929982"/>
            <a:ext cx="269875" cy="268288"/>
          </a:xfrm>
          <a:custGeom>
            <a:avLst/>
            <a:gdLst>
              <a:gd name="T0" fmla="*/ 0 w 170"/>
              <a:gd name="T1" fmla="*/ 0 h 169"/>
              <a:gd name="T2" fmla="*/ 0 w 170"/>
              <a:gd name="T3" fmla="*/ 0 h 169"/>
              <a:gd name="T4" fmla="*/ 170 w 170"/>
              <a:gd name="T5" fmla="*/ 169 h 169"/>
              <a:gd name="T6" fmla="*/ 170 w 170"/>
              <a:gd name="T7" fmla="*/ 169 h 169"/>
              <a:gd name="T8" fmla="*/ 0 w 170"/>
              <a:gd name="T9" fmla="*/ 0 h 169"/>
            </a:gdLst>
            <a:ahLst/>
            <a:cxnLst>
              <a:cxn ang="0">
                <a:pos x="T0" y="T1"/>
              </a:cxn>
              <a:cxn ang="0">
                <a:pos x="T2" y="T3"/>
              </a:cxn>
              <a:cxn ang="0">
                <a:pos x="T4" y="T5"/>
              </a:cxn>
              <a:cxn ang="0">
                <a:pos x="T6" y="T7"/>
              </a:cxn>
              <a:cxn ang="0">
                <a:pos x="T8" y="T9"/>
              </a:cxn>
            </a:cxnLst>
            <a:rect l="0" t="0" r="r" b="b"/>
            <a:pathLst>
              <a:path w="170" h="169">
                <a:moveTo>
                  <a:pt x="0" y="0"/>
                </a:moveTo>
                <a:lnTo>
                  <a:pt x="0" y="0"/>
                </a:lnTo>
                <a:lnTo>
                  <a:pt x="170" y="169"/>
                </a:lnTo>
                <a:lnTo>
                  <a:pt x="170" y="16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8" name="任意多边形 47"/>
          <p:cNvSpPr/>
          <p:nvPr>
            <p:custDataLst>
              <p:tags r:id="rId34"/>
            </p:custDataLst>
          </p:nvPr>
        </p:nvSpPr>
        <p:spPr bwMode="auto">
          <a:xfrm>
            <a:off x="6137882" y="5023644"/>
            <a:ext cx="284163" cy="174625"/>
          </a:xfrm>
          <a:custGeom>
            <a:avLst/>
            <a:gdLst>
              <a:gd name="T0" fmla="*/ 0 w 84"/>
              <a:gd name="T1" fmla="*/ 52 h 52"/>
              <a:gd name="T2" fmla="*/ 0 w 84"/>
              <a:gd name="T3" fmla="*/ 52 h 52"/>
              <a:gd name="T4" fmla="*/ 0 w 84"/>
              <a:gd name="T5" fmla="*/ 52 h 52"/>
              <a:gd name="T6" fmla="*/ 84 w 84"/>
              <a:gd name="T7" fmla="*/ 0 h 52"/>
              <a:gd name="T8" fmla="*/ 62 w 84"/>
              <a:gd name="T9" fmla="*/ 22 h 52"/>
              <a:gd name="T10" fmla="*/ 50 w 84"/>
              <a:gd name="T11" fmla="*/ 34 h 52"/>
              <a:gd name="T12" fmla="*/ 40 w 84"/>
              <a:gd name="T13" fmla="*/ 41 h 52"/>
              <a:gd name="T14" fmla="*/ 50 w 84"/>
              <a:gd name="T15" fmla="*/ 34 h 52"/>
              <a:gd name="T16" fmla="*/ 62 w 84"/>
              <a:gd name="T17" fmla="*/ 22 h 52"/>
              <a:gd name="T18" fmla="*/ 84 w 84"/>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52">
                <a:moveTo>
                  <a:pt x="0" y="52"/>
                </a:moveTo>
                <a:cubicBezTo>
                  <a:pt x="0" y="52"/>
                  <a:pt x="0" y="52"/>
                  <a:pt x="0" y="52"/>
                </a:cubicBezTo>
                <a:cubicBezTo>
                  <a:pt x="0" y="52"/>
                  <a:pt x="0" y="52"/>
                  <a:pt x="0" y="52"/>
                </a:cubicBezTo>
                <a:moveTo>
                  <a:pt x="84" y="0"/>
                </a:moveTo>
                <a:cubicBezTo>
                  <a:pt x="62" y="22"/>
                  <a:pt x="62" y="22"/>
                  <a:pt x="62" y="22"/>
                </a:cubicBezTo>
                <a:cubicBezTo>
                  <a:pt x="50" y="34"/>
                  <a:pt x="50" y="34"/>
                  <a:pt x="50" y="34"/>
                </a:cubicBezTo>
                <a:cubicBezTo>
                  <a:pt x="47" y="36"/>
                  <a:pt x="44" y="39"/>
                  <a:pt x="40" y="41"/>
                </a:cubicBezTo>
                <a:cubicBezTo>
                  <a:pt x="44" y="39"/>
                  <a:pt x="47" y="36"/>
                  <a:pt x="50" y="34"/>
                </a:cubicBezTo>
                <a:cubicBezTo>
                  <a:pt x="62" y="22"/>
                  <a:pt x="62" y="22"/>
                  <a:pt x="62" y="22"/>
                </a:cubicBezTo>
                <a:cubicBezTo>
                  <a:pt x="84" y="0"/>
                  <a:pt x="84" y="0"/>
                  <a:pt x="84" y="0"/>
                </a:cubicBezTo>
              </a:path>
            </a:pathLst>
          </a:custGeom>
          <a:solidFill>
            <a:srgbClr val="839B41"/>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1" name="任意多边形 70"/>
          <p:cNvSpPr/>
          <p:nvPr>
            <p:custDataLst>
              <p:tags r:id="rId35"/>
            </p:custDataLst>
          </p:nvPr>
        </p:nvSpPr>
        <p:spPr bwMode="auto">
          <a:xfrm>
            <a:off x="5871182" y="4663282"/>
            <a:ext cx="2105025" cy="534988"/>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2" name="任意多边形 71"/>
          <p:cNvSpPr/>
          <p:nvPr>
            <p:custDataLst>
              <p:tags r:id="rId36"/>
            </p:custDataLst>
          </p:nvPr>
        </p:nvSpPr>
        <p:spPr bwMode="auto">
          <a:xfrm>
            <a:off x="5871182" y="4099719"/>
            <a:ext cx="1096963" cy="1658938"/>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69A35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3" name="任意多边形 72"/>
          <p:cNvSpPr/>
          <p:nvPr>
            <p:custDataLst>
              <p:tags r:id="rId37"/>
            </p:custDataLst>
          </p:nvPr>
        </p:nvSpPr>
        <p:spPr bwMode="auto">
          <a:xfrm>
            <a:off x="5871182" y="4663282"/>
            <a:ext cx="644525" cy="534988"/>
          </a:xfrm>
          <a:custGeom>
            <a:avLst/>
            <a:gdLst>
              <a:gd name="T0" fmla="*/ 25 w 191"/>
              <a:gd name="T1" fmla="*/ 21 h 159"/>
              <a:gd name="T2" fmla="*/ 25 w 191"/>
              <a:gd name="T3" fmla="*/ 21 h 159"/>
              <a:gd name="T4" fmla="*/ 4 w 191"/>
              <a:gd name="T5" fmla="*/ 54 h 159"/>
              <a:gd name="T6" fmla="*/ 4 w 191"/>
              <a:gd name="T7" fmla="*/ 54 h 159"/>
              <a:gd name="T8" fmla="*/ 4 w 191"/>
              <a:gd name="T9" fmla="*/ 54 h 159"/>
              <a:gd name="T10" fmla="*/ 4 w 191"/>
              <a:gd name="T11" fmla="*/ 54 h 159"/>
              <a:gd name="T12" fmla="*/ 4 w 191"/>
              <a:gd name="T13" fmla="*/ 54 h 159"/>
              <a:gd name="T14" fmla="*/ 3 w 191"/>
              <a:gd name="T15" fmla="*/ 55 h 159"/>
              <a:gd name="T16" fmla="*/ 3 w 191"/>
              <a:gd name="T17" fmla="*/ 55 h 159"/>
              <a:gd name="T18" fmla="*/ 3 w 191"/>
              <a:gd name="T19" fmla="*/ 55 h 159"/>
              <a:gd name="T20" fmla="*/ 3 w 191"/>
              <a:gd name="T21" fmla="*/ 55 h 159"/>
              <a:gd name="T22" fmla="*/ 0 w 191"/>
              <a:gd name="T23" fmla="*/ 74 h 159"/>
              <a:gd name="T24" fmla="*/ 0 w 191"/>
              <a:gd name="T25" fmla="*/ 74 h 159"/>
              <a:gd name="T26" fmla="*/ 0 w 191"/>
              <a:gd name="T27" fmla="*/ 75 h 159"/>
              <a:gd name="T28" fmla="*/ 0 w 191"/>
              <a:gd name="T29" fmla="*/ 75 h 159"/>
              <a:gd name="T30" fmla="*/ 0 w 191"/>
              <a:gd name="T31" fmla="*/ 75 h 159"/>
              <a:gd name="T32" fmla="*/ 0 w 191"/>
              <a:gd name="T33" fmla="*/ 75 h 159"/>
              <a:gd name="T34" fmla="*/ 0 w 191"/>
              <a:gd name="T35" fmla="*/ 76 h 159"/>
              <a:gd name="T36" fmla="*/ 0 w 191"/>
              <a:gd name="T37" fmla="*/ 76 h 159"/>
              <a:gd name="T38" fmla="*/ 0 w 191"/>
              <a:gd name="T39" fmla="*/ 76 h 159"/>
              <a:gd name="T40" fmla="*/ 0 w 191"/>
              <a:gd name="T41" fmla="*/ 76 h 159"/>
              <a:gd name="T42" fmla="*/ 0 w 191"/>
              <a:gd name="T43" fmla="*/ 77 h 159"/>
              <a:gd name="T44" fmla="*/ 0 w 191"/>
              <a:gd name="T45" fmla="*/ 77 h 159"/>
              <a:gd name="T46" fmla="*/ 0 w 191"/>
              <a:gd name="T47" fmla="*/ 77 h 159"/>
              <a:gd name="T48" fmla="*/ 0 w 191"/>
              <a:gd name="T49" fmla="*/ 77 h 159"/>
              <a:gd name="T50" fmla="*/ 0 w 191"/>
              <a:gd name="T51" fmla="*/ 78 h 159"/>
              <a:gd name="T52" fmla="*/ 0 w 191"/>
              <a:gd name="T53" fmla="*/ 78 h 159"/>
              <a:gd name="T54" fmla="*/ 0 w 191"/>
              <a:gd name="T55" fmla="*/ 78 h 159"/>
              <a:gd name="T56" fmla="*/ 0 w 191"/>
              <a:gd name="T57" fmla="*/ 78 h 159"/>
              <a:gd name="T58" fmla="*/ 0 w 191"/>
              <a:gd name="T59" fmla="*/ 79 h 159"/>
              <a:gd name="T60" fmla="*/ 0 w 191"/>
              <a:gd name="T61" fmla="*/ 79 h 159"/>
              <a:gd name="T62" fmla="*/ 24 w 191"/>
              <a:gd name="T63" fmla="*/ 137 h 159"/>
              <a:gd name="T64" fmla="*/ 25 w 191"/>
              <a:gd name="T65" fmla="*/ 137 h 159"/>
              <a:gd name="T66" fmla="*/ 79 w 191"/>
              <a:gd name="T67" fmla="*/ 159 h 159"/>
              <a:gd name="T68" fmla="*/ 79 w 191"/>
              <a:gd name="T69" fmla="*/ 159 h 159"/>
              <a:gd name="T70" fmla="*/ 129 w 191"/>
              <a:gd name="T71" fmla="*/ 141 h 159"/>
              <a:gd name="T72" fmla="*/ 163 w 191"/>
              <a:gd name="T73" fmla="*/ 107 h 159"/>
              <a:gd name="T74" fmla="*/ 141 w 191"/>
              <a:gd name="T75" fmla="*/ 29 h 159"/>
              <a:gd name="T76" fmla="*/ 128 w 191"/>
              <a:gd name="T77" fmla="*/ 1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59">
                <a:moveTo>
                  <a:pt x="79" y="0"/>
                </a:moveTo>
                <a:cubicBezTo>
                  <a:pt x="58" y="0"/>
                  <a:pt x="39" y="8"/>
                  <a:pt x="25" y="21"/>
                </a:cubicBezTo>
                <a:cubicBezTo>
                  <a:pt x="25" y="21"/>
                  <a:pt x="25" y="21"/>
                  <a:pt x="25" y="21"/>
                </a:cubicBezTo>
                <a:cubicBezTo>
                  <a:pt x="25" y="21"/>
                  <a:pt x="25" y="21"/>
                  <a:pt x="25" y="21"/>
                </a:cubicBezTo>
                <a:cubicBezTo>
                  <a:pt x="24" y="21"/>
                  <a:pt x="24" y="21"/>
                  <a:pt x="24" y="21"/>
                </a:cubicBezTo>
                <a:cubicBezTo>
                  <a:pt x="15" y="30"/>
                  <a:pt x="8" y="41"/>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4"/>
                </a:cubicBezTo>
                <a:cubicBezTo>
                  <a:pt x="4" y="54"/>
                  <a:pt x="4" y="54"/>
                  <a:pt x="4" y="55"/>
                </a:cubicBezTo>
                <a:cubicBezTo>
                  <a:pt x="4" y="55"/>
                  <a:pt x="4"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1" y="61"/>
                  <a:pt x="0" y="68"/>
                  <a:pt x="0" y="74"/>
                </a:cubicBezTo>
                <a:cubicBezTo>
                  <a:pt x="0" y="74"/>
                  <a:pt x="0" y="74"/>
                  <a:pt x="0" y="74"/>
                </a:cubicBezTo>
                <a:cubicBezTo>
                  <a:pt x="0" y="74"/>
                  <a:pt x="0" y="74"/>
                  <a:pt x="0" y="74"/>
                </a:cubicBezTo>
                <a:cubicBezTo>
                  <a:pt x="0" y="74"/>
                  <a:pt x="0" y="74"/>
                  <a:pt x="0" y="74"/>
                </a:cubicBezTo>
                <a:cubicBezTo>
                  <a:pt x="0" y="74"/>
                  <a:pt x="0" y="74"/>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9"/>
                  <a:pt x="0" y="79"/>
                  <a:pt x="0" y="79"/>
                </a:cubicBezTo>
                <a:cubicBezTo>
                  <a:pt x="0" y="79"/>
                  <a:pt x="0" y="79"/>
                  <a:pt x="0" y="79"/>
                </a:cubicBezTo>
                <a:cubicBezTo>
                  <a:pt x="0" y="79"/>
                  <a:pt x="0" y="79"/>
                  <a:pt x="0" y="79"/>
                </a:cubicBezTo>
                <a:cubicBezTo>
                  <a:pt x="0" y="79"/>
                  <a:pt x="0" y="79"/>
                  <a:pt x="0" y="79"/>
                </a:cubicBezTo>
                <a:cubicBezTo>
                  <a:pt x="0" y="89"/>
                  <a:pt x="1" y="99"/>
                  <a:pt x="5" y="107"/>
                </a:cubicBezTo>
                <a:cubicBezTo>
                  <a:pt x="9" y="119"/>
                  <a:pt x="16" y="129"/>
                  <a:pt x="24" y="137"/>
                </a:cubicBezTo>
                <a:cubicBezTo>
                  <a:pt x="25" y="137"/>
                  <a:pt x="25" y="137"/>
                  <a:pt x="25" y="137"/>
                </a:cubicBezTo>
                <a:cubicBezTo>
                  <a:pt x="25" y="137"/>
                  <a:pt x="25" y="137"/>
                  <a:pt x="25" y="137"/>
                </a:cubicBezTo>
                <a:cubicBezTo>
                  <a:pt x="25" y="137"/>
                  <a:pt x="25" y="137"/>
                  <a:pt x="25" y="137"/>
                </a:cubicBezTo>
                <a:cubicBezTo>
                  <a:pt x="39" y="150"/>
                  <a:pt x="58" y="159"/>
                  <a:pt x="79" y="159"/>
                </a:cubicBezTo>
                <a:cubicBezTo>
                  <a:pt x="79" y="159"/>
                  <a:pt x="79" y="159"/>
                  <a:pt x="79" y="159"/>
                </a:cubicBezTo>
                <a:cubicBezTo>
                  <a:pt x="79" y="159"/>
                  <a:pt x="79" y="159"/>
                  <a:pt x="79" y="159"/>
                </a:cubicBezTo>
                <a:cubicBezTo>
                  <a:pt x="94" y="159"/>
                  <a:pt x="107" y="155"/>
                  <a:pt x="119" y="148"/>
                </a:cubicBezTo>
                <a:cubicBezTo>
                  <a:pt x="123" y="146"/>
                  <a:pt x="126" y="143"/>
                  <a:pt x="129" y="141"/>
                </a:cubicBezTo>
                <a:cubicBezTo>
                  <a:pt x="141" y="129"/>
                  <a:pt x="141" y="129"/>
                  <a:pt x="141" y="129"/>
                </a:cubicBezTo>
                <a:cubicBezTo>
                  <a:pt x="163" y="107"/>
                  <a:pt x="163" y="107"/>
                  <a:pt x="163" y="107"/>
                </a:cubicBezTo>
                <a:cubicBezTo>
                  <a:pt x="191" y="79"/>
                  <a:pt x="191" y="79"/>
                  <a:pt x="191" y="79"/>
                </a:cubicBezTo>
                <a:cubicBezTo>
                  <a:pt x="141" y="29"/>
                  <a:pt x="141" y="29"/>
                  <a:pt x="141" y="29"/>
                </a:cubicBezTo>
                <a:cubicBezTo>
                  <a:pt x="129" y="17"/>
                  <a:pt x="129" y="17"/>
                  <a:pt x="129" y="17"/>
                </a:cubicBezTo>
                <a:cubicBezTo>
                  <a:pt x="129" y="17"/>
                  <a:pt x="128" y="17"/>
                  <a:pt x="128" y="16"/>
                </a:cubicBezTo>
                <a:cubicBezTo>
                  <a:pt x="114" y="6"/>
                  <a:pt x="97" y="0"/>
                  <a:pt x="79" y="0"/>
                </a:cubicBezTo>
              </a:path>
            </a:pathLst>
          </a:custGeom>
          <a:solidFill>
            <a:srgbClr val="69A35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4" name="任意多边形 73"/>
          <p:cNvSpPr/>
          <p:nvPr>
            <p:custDataLst>
              <p:tags r:id="rId38"/>
            </p:custDataLst>
          </p:nvPr>
        </p:nvSpPr>
        <p:spPr bwMode="auto">
          <a:xfrm>
            <a:off x="6137882" y="4663282"/>
            <a:ext cx="647700" cy="266700"/>
          </a:xfrm>
          <a:custGeom>
            <a:avLst/>
            <a:gdLst>
              <a:gd name="T0" fmla="*/ 0 w 192"/>
              <a:gd name="T1" fmla="*/ 0 h 79"/>
              <a:gd name="T2" fmla="*/ 49 w 192"/>
              <a:gd name="T3" fmla="*/ 16 h 79"/>
              <a:gd name="T4" fmla="*/ 50 w 192"/>
              <a:gd name="T5" fmla="*/ 18 h 79"/>
              <a:gd name="T6" fmla="*/ 62 w 192"/>
              <a:gd name="T7" fmla="*/ 29 h 79"/>
              <a:gd name="T8" fmla="*/ 112 w 192"/>
              <a:gd name="T9" fmla="*/ 79 h 79"/>
              <a:gd name="T10" fmla="*/ 112 w 192"/>
              <a:gd name="T11" fmla="*/ 79 h 79"/>
              <a:gd name="T12" fmla="*/ 112 w 192"/>
              <a:gd name="T13" fmla="*/ 79 h 79"/>
              <a:gd name="T14" fmla="*/ 192 w 192"/>
              <a:gd name="T15" fmla="*/ 0 h 79"/>
              <a:gd name="T16" fmla="*/ 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0" y="0"/>
                </a:moveTo>
                <a:cubicBezTo>
                  <a:pt x="18" y="0"/>
                  <a:pt x="35" y="6"/>
                  <a:pt x="49" y="16"/>
                </a:cubicBezTo>
                <a:cubicBezTo>
                  <a:pt x="49" y="17"/>
                  <a:pt x="50" y="17"/>
                  <a:pt x="50" y="18"/>
                </a:cubicBezTo>
                <a:cubicBezTo>
                  <a:pt x="62" y="29"/>
                  <a:pt x="62" y="29"/>
                  <a:pt x="62" y="29"/>
                </a:cubicBezTo>
                <a:cubicBezTo>
                  <a:pt x="112" y="79"/>
                  <a:pt x="112" y="79"/>
                  <a:pt x="112" y="79"/>
                </a:cubicBezTo>
                <a:cubicBezTo>
                  <a:pt x="112" y="79"/>
                  <a:pt x="112" y="79"/>
                  <a:pt x="112" y="79"/>
                </a:cubicBezTo>
                <a:cubicBezTo>
                  <a:pt x="112" y="79"/>
                  <a:pt x="112" y="79"/>
                  <a:pt x="112" y="79"/>
                </a:cubicBezTo>
                <a:cubicBezTo>
                  <a:pt x="192" y="0"/>
                  <a:pt x="192" y="0"/>
                  <a:pt x="192" y="0"/>
                </a:cubicBezTo>
                <a:cubicBezTo>
                  <a:pt x="0" y="0"/>
                  <a:pt x="0" y="0"/>
                  <a:pt x="0"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5" name="任意多边形 74"/>
          <p:cNvSpPr/>
          <p:nvPr>
            <p:custDataLst>
              <p:tags r:id="rId39"/>
            </p:custDataLst>
          </p:nvPr>
        </p:nvSpPr>
        <p:spPr bwMode="auto">
          <a:xfrm>
            <a:off x="6137882" y="4929982"/>
            <a:ext cx="647700" cy="268288"/>
          </a:xfrm>
          <a:custGeom>
            <a:avLst/>
            <a:gdLst>
              <a:gd name="T0" fmla="*/ 112 w 192"/>
              <a:gd name="T1" fmla="*/ 0 h 80"/>
              <a:gd name="T2" fmla="*/ 84 w 192"/>
              <a:gd name="T3" fmla="*/ 28 h 80"/>
              <a:gd name="T4" fmla="*/ 62 w 192"/>
              <a:gd name="T5" fmla="*/ 50 h 80"/>
              <a:gd name="T6" fmla="*/ 50 w 192"/>
              <a:gd name="T7" fmla="*/ 62 h 80"/>
              <a:gd name="T8" fmla="*/ 40 w 192"/>
              <a:gd name="T9" fmla="*/ 69 h 80"/>
              <a:gd name="T10" fmla="*/ 0 w 192"/>
              <a:gd name="T11" fmla="*/ 80 h 80"/>
              <a:gd name="T12" fmla="*/ 0 w 192"/>
              <a:gd name="T13" fmla="*/ 80 h 80"/>
              <a:gd name="T14" fmla="*/ 192 w 192"/>
              <a:gd name="T15" fmla="*/ 80 h 80"/>
              <a:gd name="T16" fmla="*/ 112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112" y="0"/>
                </a:moveTo>
                <a:cubicBezTo>
                  <a:pt x="84" y="28"/>
                  <a:pt x="84" y="28"/>
                  <a:pt x="84" y="28"/>
                </a:cubicBezTo>
                <a:cubicBezTo>
                  <a:pt x="62" y="50"/>
                  <a:pt x="62" y="50"/>
                  <a:pt x="62" y="50"/>
                </a:cubicBezTo>
                <a:cubicBezTo>
                  <a:pt x="50" y="62"/>
                  <a:pt x="50" y="62"/>
                  <a:pt x="50" y="62"/>
                </a:cubicBezTo>
                <a:cubicBezTo>
                  <a:pt x="47" y="64"/>
                  <a:pt x="44" y="67"/>
                  <a:pt x="40" y="69"/>
                </a:cubicBezTo>
                <a:cubicBezTo>
                  <a:pt x="28" y="76"/>
                  <a:pt x="15" y="80"/>
                  <a:pt x="0" y="80"/>
                </a:cubicBezTo>
                <a:cubicBezTo>
                  <a:pt x="0" y="80"/>
                  <a:pt x="0" y="80"/>
                  <a:pt x="0" y="80"/>
                </a:cubicBezTo>
                <a:cubicBezTo>
                  <a:pt x="192" y="80"/>
                  <a:pt x="192" y="80"/>
                  <a:pt x="192" y="80"/>
                </a:cubicBezTo>
                <a:cubicBezTo>
                  <a:pt x="112" y="0"/>
                  <a:pt x="112" y="0"/>
                  <a:pt x="112" y="0"/>
                </a:cubicBezTo>
              </a:path>
            </a:pathLst>
          </a:custGeom>
          <a:solidFill>
            <a:srgbClr val="69A35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6" name="任意多边形 75"/>
          <p:cNvSpPr/>
          <p:nvPr>
            <p:custDataLst>
              <p:tags r:id="rId40"/>
            </p:custDataLst>
          </p:nvPr>
        </p:nvSpPr>
        <p:spPr>
          <a:xfrm>
            <a:off x="6000635" y="47903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65" name="任意多边形 64"/>
          <p:cNvSpPr/>
          <p:nvPr>
            <p:custDataLst>
              <p:tags r:id="rId41"/>
            </p:custDataLst>
          </p:nvPr>
        </p:nvSpPr>
        <p:spPr bwMode="auto">
          <a:xfrm>
            <a:off x="4070957" y="3661569"/>
            <a:ext cx="2105025" cy="53657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6" name="任意多边形 65"/>
          <p:cNvSpPr/>
          <p:nvPr>
            <p:custDataLst>
              <p:tags r:id="rId42"/>
            </p:custDataLst>
          </p:nvPr>
        </p:nvSpPr>
        <p:spPr bwMode="auto">
          <a:xfrm>
            <a:off x="5079020" y="3101182"/>
            <a:ext cx="1096963" cy="1655763"/>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1" y="188"/>
                  <a:pt x="301" y="188"/>
                  <a:pt x="301" y="188"/>
                </a:cubicBezTo>
                <a:cubicBezTo>
                  <a:pt x="316" y="202"/>
                  <a:pt x="325" y="223"/>
                  <a:pt x="325" y="245"/>
                </a:cubicBezTo>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7" name="任意多边形 66"/>
          <p:cNvSpPr/>
          <p:nvPr>
            <p:custDataLst>
              <p:tags r:id="rId43"/>
            </p:custDataLst>
          </p:nvPr>
        </p:nvSpPr>
        <p:spPr bwMode="auto">
          <a:xfrm>
            <a:off x="5531457" y="3661569"/>
            <a:ext cx="644525" cy="536575"/>
          </a:xfrm>
          <a:custGeom>
            <a:avLst/>
            <a:gdLst>
              <a:gd name="T0" fmla="*/ 63 w 191"/>
              <a:gd name="T1" fmla="*/ 17 h 159"/>
              <a:gd name="T2" fmla="*/ 50 w 191"/>
              <a:gd name="T3" fmla="*/ 29 h 159"/>
              <a:gd name="T4" fmla="*/ 29 w 191"/>
              <a:gd name="T5" fmla="*/ 109 h 159"/>
              <a:gd name="T6" fmla="*/ 62 w 191"/>
              <a:gd name="T7" fmla="*/ 141 h 159"/>
              <a:gd name="T8" fmla="*/ 112 w 191"/>
              <a:gd name="T9" fmla="*/ 159 h 159"/>
              <a:gd name="T10" fmla="*/ 112 w 191"/>
              <a:gd name="T11" fmla="*/ 159 h 159"/>
              <a:gd name="T12" fmla="*/ 166 w 191"/>
              <a:gd name="T13" fmla="*/ 137 h 159"/>
              <a:gd name="T14" fmla="*/ 167 w 191"/>
              <a:gd name="T15" fmla="*/ 137 h 159"/>
              <a:gd name="T16" fmla="*/ 191 w 191"/>
              <a:gd name="T17" fmla="*/ 79 h 159"/>
              <a:gd name="T18" fmla="*/ 191 w 191"/>
              <a:gd name="T19" fmla="*/ 79 h 159"/>
              <a:gd name="T20" fmla="*/ 191 w 191"/>
              <a:gd name="T21" fmla="*/ 79 h 159"/>
              <a:gd name="T22" fmla="*/ 191 w 191"/>
              <a:gd name="T23" fmla="*/ 79 h 159"/>
              <a:gd name="T24" fmla="*/ 191 w 191"/>
              <a:gd name="T25" fmla="*/ 78 h 159"/>
              <a:gd name="T26" fmla="*/ 191 w 191"/>
              <a:gd name="T27" fmla="*/ 78 h 159"/>
              <a:gd name="T28" fmla="*/ 191 w 191"/>
              <a:gd name="T29" fmla="*/ 78 h 159"/>
              <a:gd name="T30" fmla="*/ 191 w 191"/>
              <a:gd name="T31" fmla="*/ 77 h 159"/>
              <a:gd name="T32" fmla="*/ 191 w 191"/>
              <a:gd name="T33" fmla="*/ 77 h 159"/>
              <a:gd name="T34" fmla="*/ 191 w 191"/>
              <a:gd name="T35" fmla="*/ 77 h 159"/>
              <a:gd name="T36" fmla="*/ 191 w 191"/>
              <a:gd name="T37" fmla="*/ 77 h 159"/>
              <a:gd name="T38" fmla="*/ 191 w 191"/>
              <a:gd name="T39" fmla="*/ 76 h 159"/>
              <a:gd name="T40" fmla="*/ 191 w 191"/>
              <a:gd name="T41" fmla="*/ 76 h 159"/>
              <a:gd name="T42" fmla="*/ 191 w 191"/>
              <a:gd name="T43" fmla="*/ 76 h 159"/>
              <a:gd name="T44" fmla="*/ 191 w 191"/>
              <a:gd name="T45" fmla="*/ 76 h 159"/>
              <a:gd name="T46" fmla="*/ 191 w 191"/>
              <a:gd name="T47" fmla="*/ 75 h 159"/>
              <a:gd name="T48" fmla="*/ 191 w 191"/>
              <a:gd name="T49" fmla="*/ 75 h 159"/>
              <a:gd name="T50" fmla="*/ 191 w 191"/>
              <a:gd name="T51" fmla="*/ 75 h 159"/>
              <a:gd name="T52" fmla="*/ 191 w 191"/>
              <a:gd name="T53" fmla="*/ 75 h 159"/>
              <a:gd name="T54" fmla="*/ 191 w 191"/>
              <a:gd name="T55" fmla="*/ 74 h 159"/>
              <a:gd name="T56" fmla="*/ 191 w 191"/>
              <a:gd name="T57" fmla="*/ 74 h 159"/>
              <a:gd name="T58" fmla="*/ 191 w 191"/>
              <a:gd name="T59" fmla="*/ 74 h 159"/>
              <a:gd name="T60" fmla="*/ 189 w 191"/>
              <a:gd name="T61" fmla="*/ 60 h 159"/>
              <a:gd name="T62" fmla="*/ 189 w 191"/>
              <a:gd name="T63" fmla="*/ 60 h 159"/>
              <a:gd name="T64" fmla="*/ 189 w 191"/>
              <a:gd name="T65" fmla="*/ 60 h 159"/>
              <a:gd name="T66" fmla="*/ 189 w 191"/>
              <a:gd name="T67" fmla="*/ 59 h 159"/>
              <a:gd name="T68" fmla="*/ 189 w 191"/>
              <a:gd name="T69" fmla="*/ 59 h 159"/>
              <a:gd name="T70" fmla="*/ 189 w 191"/>
              <a:gd name="T71" fmla="*/ 59 h 159"/>
              <a:gd name="T72" fmla="*/ 189 w 191"/>
              <a:gd name="T73" fmla="*/ 59 h 159"/>
              <a:gd name="T74" fmla="*/ 189 w 191"/>
              <a:gd name="T75" fmla="*/ 58 h 159"/>
              <a:gd name="T76" fmla="*/ 166 w 191"/>
              <a:gd name="T77" fmla="*/ 22 h 159"/>
              <a:gd name="T78" fmla="*/ 166 w 191"/>
              <a:gd name="T7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9">
                <a:moveTo>
                  <a:pt x="112" y="0"/>
                </a:moveTo>
                <a:cubicBezTo>
                  <a:pt x="94" y="0"/>
                  <a:pt x="77" y="6"/>
                  <a:pt x="63" y="17"/>
                </a:cubicBezTo>
                <a:cubicBezTo>
                  <a:pt x="63" y="17"/>
                  <a:pt x="62" y="17"/>
                  <a:pt x="62" y="18"/>
                </a:cubicBezTo>
                <a:cubicBezTo>
                  <a:pt x="50" y="29"/>
                  <a:pt x="50" y="29"/>
                  <a:pt x="50" y="29"/>
                </a:cubicBezTo>
                <a:cubicBezTo>
                  <a:pt x="0" y="79"/>
                  <a:pt x="0" y="79"/>
                  <a:pt x="0" y="79"/>
                </a:cubicBezTo>
                <a:cubicBezTo>
                  <a:pt x="29" y="109"/>
                  <a:pt x="29" y="109"/>
                  <a:pt x="29" y="109"/>
                </a:cubicBezTo>
                <a:cubicBezTo>
                  <a:pt x="50" y="130"/>
                  <a:pt x="50" y="130"/>
                  <a:pt x="50" y="130"/>
                </a:cubicBezTo>
                <a:cubicBezTo>
                  <a:pt x="62" y="141"/>
                  <a:pt x="62" y="141"/>
                  <a:pt x="62" y="141"/>
                </a:cubicBezTo>
                <a:cubicBezTo>
                  <a:pt x="65" y="144"/>
                  <a:pt x="69" y="147"/>
                  <a:pt x="73" y="149"/>
                </a:cubicBezTo>
                <a:cubicBezTo>
                  <a:pt x="85" y="155"/>
                  <a:pt x="98" y="159"/>
                  <a:pt x="112" y="159"/>
                </a:cubicBezTo>
                <a:cubicBezTo>
                  <a:pt x="112" y="159"/>
                  <a:pt x="112" y="159"/>
                  <a:pt x="112" y="159"/>
                </a:cubicBezTo>
                <a:cubicBezTo>
                  <a:pt x="112" y="159"/>
                  <a:pt x="112" y="159"/>
                  <a:pt x="112" y="159"/>
                </a:cubicBezTo>
                <a:cubicBezTo>
                  <a:pt x="133" y="159"/>
                  <a:pt x="152" y="151"/>
                  <a:pt x="166" y="138"/>
                </a:cubicBezTo>
                <a:cubicBezTo>
                  <a:pt x="166" y="137"/>
                  <a:pt x="166" y="137"/>
                  <a:pt x="166" y="137"/>
                </a:cubicBezTo>
                <a:cubicBezTo>
                  <a:pt x="166" y="137"/>
                  <a:pt x="166" y="137"/>
                  <a:pt x="166" y="137"/>
                </a:cubicBezTo>
                <a:cubicBezTo>
                  <a:pt x="167" y="137"/>
                  <a:pt x="167" y="137"/>
                  <a:pt x="167" y="137"/>
                </a:cubicBezTo>
                <a:cubicBezTo>
                  <a:pt x="175" y="129"/>
                  <a:pt x="182" y="119"/>
                  <a:pt x="186" y="107"/>
                </a:cubicBezTo>
                <a:cubicBezTo>
                  <a:pt x="190" y="99"/>
                  <a:pt x="191" y="8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69"/>
                  <a:pt x="190" y="65"/>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60"/>
                  <a:pt x="189" y="60"/>
                  <a:pt x="189" y="60"/>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8"/>
                  <a:pt x="189" y="58"/>
                  <a:pt x="189" y="58"/>
                </a:cubicBezTo>
                <a:cubicBezTo>
                  <a:pt x="185" y="44"/>
                  <a:pt x="177" y="32"/>
                  <a:pt x="167" y="22"/>
                </a:cubicBezTo>
                <a:cubicBezTo>
                  <a:pt x="166" y="22"/>
                  <a:pt x="166" y="22"/>
                  <a:pt x="166" y="22"/>
                </a:cubicBezTo>
                <a:cubicBezTo>
                  <a:pt x="166" y="21"/>
                  <a:pt x="166" y="21"/>
                  <a:pt x="166" y="21"/>
                </a:cubicBezTo>
                <a:cubicBezTo>
                  <a:pt x="166" y="21"/>
                  <a:pt x="166" y="21"/>
                  <a:pt x="166" y="21"/>
                </a:cubicBezTo>
                <a:cubicBezTo>
                  <a:pt x="152" y="8"/>
                  <a:pt x="133" y="0"/>
                  <a:pt x="112" y="0"/>
                </a:cubicBezTo>
              </a:path>
            </a:pathLst>
          </a:custGeom>
          <a:solidFill>
            <a:srgbClr val="1AA3AA">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8" name="任意多边形 67"/>
          <p:cNvSpPr/>
          <p:nvPr>
            <p:custDataLst>
              <p:tags r:id="rId44"/>
            </p:custDataLst>
          </p:nvPr>
        </p:nvSpPr>
        <p:spPr bwMode="auto">
          <a:xfrm>
            <a:off x="5261582" y="3661569"/>
            <a:ext cx="647700" cy="266700"/>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7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7"/>
                </a:cubicBezTo>
                <a:cubicBezTo>
                  <a:pt x="157" y="6"/>
                  <a:pt x="174" y="0"/>
                  <a:pt x="192"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9" name="任意多边形 68"/>
          <p:cNvSpPr/>
          <p:nvPr>
            <p:custDataLst>
              <p:tags r:id="rId45"/>
            </p:custDataLst>
          </p:nvPr>
        </p:nvSpPr>
        <p:spPr bwMode="auto">
          <a:xfrm>
            <a:off x="5261582" y="3928269"/>
            <a:ext cx="647700" cy="269875"/>
          </a:xfrm>
          <a:custGeom>
            <a:avLst/>
            <a:gdLst>
              <a:gd name="T0" fmla="*/ 80 w 192"/>
              <a:gd name="T1" fmla="*/ 0 h 80"/>
              <a:gd name="T2" fmla="*/ 0 w 192"/>
              <a:gd name="T3" fmla="*/ 80 h 80"/>
              <a:gd name="T4" fmla="*/ 192 w 192"/>
              <a:gd name="T5" fmla="*/ 80 h 80"/>
              <a:gd name="T6" fmla="*/ 192 w 192"/>
              <a:gd name="T7" fmla="*/ 80 h 80"/>
              <a:gd name="T8" fmla="*/ 153 w 192"/>
              <a:gd name="T9" fmla="*/ 70 h 80"/>
              <a:gd name="T10" fmla="*/ 142 w 192"/>
              <a:gd name="T11" fmla="*/ 62 h 80"/>
              <a:gd name="T12" fmla="*/ 130 w 192"/>
              <a:gd name="T13" fmla="*/ 51 h 80"/>
              <a:gd name="T14" fmla="*/ 109 w 192"/>
              <a:gd name="T15" fmla="*/ 30 h 80"/>
              <a:gd name="T16" fmla="*/ 8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80" y="0"/>
                </a:moveTo>
                <a:cubicBezTo>
                  <a:pt x="0" y="80"/>
                  <a:pt x="0" y="80"/>
                  <a:pt x="0" y="80"/>
                </a:cubicBezTo>
                <a:cubicBezTo>
                  <a:pt x="192" y="80"/>
                  <a:pt x="192" y="80"/>
                  <a:pt x="192" y="80"/>
                </a:cubicBezTo>
                <a:cubicBezTo>
                  <a:pt x="192" y="80"/>
                  <a:pt x="192" y="80"/>
                  <a:pt x="192" y="80"/>
                </a:cubicBezTo>
                <a:cubicBezTo>
                  <a:pt x="178" y="80"/>
                  <a:pt x="165" y="76"/>
                  <a:pt x="153" y="70"/>
                </a:cubicBezTo>
                <a:cubicBezTo>
                  <a:pt x="149" y="68"/>
                  <a:pt x="145" y="65"/>
                  <a:pt x="142" y="62"/>
                </a:cubicBezTo>
                <a:cubicBezTo>
                  <a:pt x="130" y="51"/>
                  <a:pt x="130" y="51"/>
                  <a:pt x="130" y="51"/>
                </a:cubicBezTo>
                <a:cubicBezTo>
                  <a:pt x="109" y="30"/>
                  <a:pt x="109" y="30"/>
                  <a:pt x="109" y="30"/>
                </a:cubicBezTo>
                <a:cubicBezTo>
                  <a:pt x="80" y="0"/>
                  <a:pt x="80" y="0"/>
                  <a:pt x="80" y="0"/>
                </a:cubicBezTo>
              </a:path>
            </a:pathLst>
          </a:custGeom>
          <a:solidFill>
            <a:srgbClr val="1AA3AA">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0" name="任意多边形 69"/>
          <p:cNvSpPr/>
          <p:nvPr>
            <p:custDataLst>
              <p:tags r:id="rId46"/>
            </p:custDataLst>
          </p:nvPr>
        </p:nvSpPr>
        <p:spPr>
          <a:xfrm>
            <a:off x="5783112" y="376928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59" name="任意多边形 58"/>
          <p:cNvSpPr/>
          <p:nvPr>
            <p:custDataLst>
              <p:tags r:id="rId47"/>
            </p:custDataLst>
          </p:nvPr>
        </p:nvSpPr>
        <p:spPr bwMode="auto">
          <a:xfrm>
            <a:off x="5871182" y="2659857"/>
            <a:ext cx="2105025" cy="53657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0" name="任意多边形 59"/>
          <p:cNvSpPr/>
          <p:nvPr>
            <p:custDataLst>
              <p:tags r:id="rId48"/>
            </p:custDataLst>
          </p:nvPr>
        </p:nvSpPr>
        <p:spPr bwMode="auto">
          <a:xfrm>
            <a:off x="5871182" y="2101057"/>
            <a:ext cx="1096963" cy="1658938"/>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4" y="188"/>
                  <a:pt x="24" y="188"/>
                  <a:pt x="24" y="188"/>
                </a:cubicBezTo>
                <a:cubicBezTo>
                  <a:pt x="9" y="203"/>
                  <a:pt x="0" y="223"/>
                  <a:pt x="0" y="246"/>
                </a:cubicBezTo>
              </a:path>
            </a:pathLst>
          </a:custGeom>
          <a:solidFill>
            <a:srgbClr val="3498DB"/>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1" name="任意多边形 60"/>
          <p:cNvSpPr/>
          <p:nvPr>
            <p:custDataLst>
              <p:tags r:id="rId49"/>
            </p:custDataLst>
          </p:nvPr>
        </p:nvSpPr>
        <p:spPr bwMode="auto">
          <a:xfrm>
            <a:off x="5871182" y="2659857"/>
            <a:ext cx="644525" cy="536575"/>
          </a:xfrm>
          <a:custGeom>
            <a:avLst/>
            <a:gdLst>
              <a:gd name="T0" fmla="*/ 25 w 191"/>
              <a:gd name="T1" fmla="*/ 22 h 159"/>
              <a:gd name="T2" fmla="*/ 25 w 191"/>
              <a:gd name="T3" fmla="*/ 22 h 159"/>
              <a:gd name="T4" fmla="*/ 3 w 191"/>
              <a:gd name="T5" fmla="*/ 57 h 159"/>
              <a:gd name="T6" fmla="*/ 3 w 191"/>
              <a:gd name="T7" fmla="*/ 57 h 159"/>
              <a:gd name="T8" fmla="*/ 3 w 191"/>
              <a:gd name="T9" fmla="*/ 57 h 159"/>
              <a:gd name="T10" fmla="*/ 3 w 191"/>
              <a:gd name="T11" fmla="*/ 58 h 159"/>
              <a:gd name="T12" fmla="*/ 3 w 191"/>
              <a:gd name="T13" fmla="*/ 58 h 159"/>
              <a:gd name="T14" fmla="*/ 0 w 191"/>
              <a:gd name="T15" fmla="*/ 74 h 159"/>
              <a:gd name="T16" fmla="*/ 0 w 191"/>
              <a:gd name="T17" fmla="*/ 75 h 159"/>
              <a:gd name="T18" fmla="*/ 0 w 191"/>
              <a:gd name="T19" fmla="*/ 75 h 159"/>
              <a:gd name="T20" fmla="*/ 0 w 191"/>
              <a:gd name="T21" fmla="*/ 75 h 159"/>
              <a:gd name="T22" fmla="*/ 0 w 191"/>
              <a:gd name="T23" fmla="*/ 75 h 159"/>
              <a:gd name="T24" fmla="*/ 0 w 191"/>
              <a:gd name="T25" fmla="*/ 76 h 159"/>
              <a:gd name="T26" fmla="*/ 0 w 191"/>
              <a:gd name="T27" fmla="*/ 76 h 159"/>
              <a:gd name="T28" fmla="*/ 0 w 191"/>
              <a:gd name="T29" fmla="*/ 76 h 159"/>
              <a:gd name="T30" fmla="*/ 0 w 191"/>
              <a:gd name="T31" fmla="*/ 76 h 159"/>
              <a:gd name="T32" fmla="*/ 0 w 191"/>
              <a:gd name="T33" fmla="*/ 77 h 159"/>
              <a:gd name="T34" fmla="*/ 0 w 191"/>
              <a:gd name="T35" fmla="*/ 77 h 159"/>
              <a:gd name="T36" fmla="*/ 0 w 191"/>
              <a:gd name="T37" fmla="*/ 77 h 159"/>
              <a:gd name="T38" fmla="*/ 0 w 191"/>
              <a:gd name="T39" fmla="*/ 78 h 159"/>
              <a:gd name="T40" fmla="*/ 0 w 191"/>
              <a:gd name="T41" fmla="*/ 78 h 159"/>
              <a:gd name="T42" fmla="*/ 0 w 191"/>
              <a:gd name="T43" fmla="*/ 78 h 159"/>
              <a:gd name="T44" fmla="*/ 0 w 191"/>
              <a:gd name="T45" fmla="*/ 78 h 159"/>
              <a:gd name="T46" fmla="*/ 0 w 191"/>
              <a:gd name="T47" fmla="*/ 79 h 159"/>
              <a:gd name="T48" fmla="*/ 0 w 191"/>
              <a:gd name="T49" fmla="*/ 79 h 159"/>
              <a:gd name="T50" fmla="*/ 0 w 191"/>
              <a:gd name="T51" fmla="*/ 79 h 159"/>
              <a:gd name="T52" fmla="*/ 0 w 191"/>
              <a:gd name="T53" fmla="*/ 79 h 159"/>
              <a:gd name="T54" fmla="*/ 0 w 191"/>
              <a:gd name="T55" fmla="*/ 80 h 159"/>
              <a:gd name="T56" fmla="*/ 24 w 191"/>
              <a:gd name="T57" fmla="*/ 137 h 159"/>
              <a:gd name="T58" fmla="*/ 25 w 191"/>
              <a:gd name="T59" fmla="*/ 138 h 159"/>
              <a:gd name="T60" fmla="*/ 79 w 191"/>
              <a:gd name="T61" fmla="*/ 159 h 159"/>
              <a:gd name="T62" fmla="*/ 79 w 191"/>
              <a:gd name="T63" fmla="*/ 159 h 159"/>
              <a:gd name="T64" fmla="*/ 129 w 191"/>
              <a:gd name="T65" fmla="*/ 141 h 159"/>
              <a:gd name="T66" fmla="*/ 163 w 191"/>
              <a:gd name="T67" fmla="*/ 108 h 159"/>
              <a:gd name="T68" fmla="*/ 141 w 191"/>
              <a:gd name="T69" fmla="*/ 30 h 159"/>
              <a:gd name="T70" fmla="*/ 128 w 191"/>
              <a:gd name="T71" fmla="*/ 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159">
                <a:moveTo>
                  <a:pt x="79" y="0"/>
                </a:moveTo>
                <a:cubicBezTo>
                  <a:pt x="58" y="0"/>
                  <a:pt x="39" y="8"/>
                  <a:pt x="25" y="22"/>
                </a:cubicBezTo>
                <a:cubicBezTo>
                  <a:pt x="25" y="22"/>
                  <a:pt x="25" y="22"/>
                  <a:pt x="25" y="22"/>
                </a:cubicBezTo>
                <a:cubicBezTo>
                  <a:pt x="25" y="22"/>
                  <a:pt x="25" y="22"/>
                  <a:pt x="25" y="22"/>
                </a:cubicBezTo>
                <a:cubicBezTo>
                  <a:pt x="24" y="22"/>
                  <a:pt x="24" y="22"/>
                  <a:pt x="24" y="22"/>
                </a:cubicBezTo>
                <a:cubicBezTo>
                  <a:pt x="14" y="32"/>
                  <a:pt x="7" y="44"/>
                  <a:pt x="3" y="57"/>
                </a:cubicBezTo>
                <a:cubicBezTo>
                  <a:pt x="3" y="57"/>
                  <a:pt x="3" y="57"/>
                  <a:pt x="3" y="57"/>
                </a:cubicBezTo>
                <a:cubicBezTo>
                  <a:pt x="3" y="57"/>
                  <a:pt x="3" y="57"/>
                  <a:pt x="3" y="57"/>
                </a:cubicBezTo>
                <a:cubicBezTo>
                  <a:pt x="3" y="57"/>
                  <a:pt x="3" y="57"/>
                  <a:pt x="3" y="57"/>
                </a:cubicBezTo>
                <a:cubicBezTo>
                  <a:pt x="3" y="57"/>
                  <a:pt x="3" y="57"/>
                  <a:pt x="3" y="57"/>
                </a:cubicBezTo>
                <a:cubicBezTo>
                  <a:pt x="3" y="57"/>
                  <a:pt x="3" y="57"/>
                  <a:pt x="3" y="58"/>
                </a:cubicBezTo>
                <a:cubicBezTo>
                  <a:pt x="3" y="58"/>
                  <a:pt x="3" y="58"/>
                  <a:pt x="3" y="58"/>
                </a:cubicBezTo>
                <a:cubicBezTo>
                  <a:pt x="3" y="58"/>
                  <a:pt x="3" y="58"/>
                  <a:pt x="3" y="58"/>
                </a:cubicBezTo>
                <a:cubicBezTo>
                  <a:pt x="3" y="58"/>
                  <a:pt x="3" y="58"/>
                  <a:pt x="3" y="58"/>
                </a:cubicBezTo>
                <a:cubicBezTo>
                  <a:pt x="1" y="63"/>
                  <a:pt x="0" y="69"/>
                  <a:pt x="0" y="74"/>
                </a:cubicBezTo>
                <a:cubicBezTo>
                  <a:pt x="0" y="74"/>
                  <a:pt x="0" y="74"/>
                  <a:pt x="0" y="74"/>
                </a:cubicBezTo>
                <a:cubicBezTo>
                  <a:pt x="0" y="74"/>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5"/>
                  <a:pt x="0" y="75"/>
                </a:cubicBezTo>
                <a:cubicBezTo>
                  <a:pt x="0" y="75"/>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6"/>
                  <a:pt x="0" y="76"/>
                  <a:pt x="0" y="76"/>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7"/>
                </a:cubicBezTo>
                <a:cubicBezTo>
                  <a:pt x="0" y="77"/>
                  <a:pt x="0" y="77"/>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8"/>
                  <a:pt x="0" y="78"/>
                </a:cubicBezTo>
                <a:cubicBezTo>
                  <a:pt x="0" y="78"/>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79"/>
                  <a:pt x="0" y="79"/>
                  <a:pt x="0" y="79"/>
                </a:cubicBezTo>
                <a:cubicBezTo>
                  <a:pt x="0" y="80"/>
                  <a:pt x="0" y="80"/>
                  <a:pt x="0" y="80"/>
                </a:cubicBezTo>
                <a:cubicBezTo>
                  <a:pt x="0" y="90"/>
                  <a:pt x="1" y="99"/>
                  <a:pt x="5" y="108"/>
                </a:cubicBezTo>
                <a:cubicBezTo>
                  <a:pt x="9" y="119"/>
                  <a:pt x="16" y="129"/>
                  <a:pt x="24" y="137"/>
                </a:cubicBezTo>
                <a:cubicBezTo>
                  <a:pt x="25" y="138"/>
                  <a:pt x="25" y="138"/>
                  <a:pt x="25" y="138"/>
                </a:cubicBezTo>
                <a:cubicBezTo>
                  <a:pt x="25" y="138"/>
                  <a:pt x="25" y="138"/>
                  <a:pt x="25" y="138"/>
                </a:cubicBezTo>
                <a:cubicBezTo>
                  <a:pt x="25" y="138"/>
                  <a:pt x="25" y="138"/>
                  <a:pt x="25" y="138"/>
                </a:cubicBezTo>
                <a:cubicBezTo>
                  <a:pt x="39" y="151"/>
                  <a:pt x="58" y="159"/>
                  <a:pt x="79" y="159"/>
                </a:cubicBezTo>
                <a:cubicBezTo>
                  <a:pt x="79" y="159"/>
                  <a:pt x="79" y="159"/>
                  <a:pt x="79" y="159"/>
                </a:cubicBezTo>
                <a:cubicBezTo>
                  <a:pt x="79" y="159"/>
                  <a:pt x="79" y="159"/>
                  <a:pt x="79" y="159"/>
                </a:cubicBezTo>
                <a:cubicBezTo>
                  <a:pt x="94" y="159"/>
                  <a:pt x="107" y="155"/>
                  <a:pt x="119" y="148"/>
                </a:cubicBezTo>
                <a:cubicBezTo>
                  <a:pt x="123" y="146"/>
                  <a:pt x="126" y="144"/>
                  <a:pt x="129" y="141"/>
                </a:cubicBezTo>
                <a:cubicBezTo>
                  <a:pt x="141" y="130"/>
                  <a:pt x="141" y="130"/>
                  <a:pt x="141" y="130"/>
                </a:cubicBezTo>
                <a:cubicBezTo>
                  <a:pt x="163" y="108"/>
                  <a:pt x="163" y="108"/>
                  <a:pt x="163" y="108"/>
                </a:cubicBezTo>
                <a:cubicBezTo>
                  <a:pt x="191" y="80"/>
                  <a:pt x="191" y="80"/>
                  <a:pt x="191" y="80"/>
                </a:cubicBezTo>
                <a:cubicBezTo>
                  <a:pt x="141" y="30"/>
                  <a:pt x="141" y="30"/>
                  <a:pt x="141" y="30"/>
                </a:cubicBezTo>
                <a:cubicBezTo>
                  <a:pt x="129" y="18"/>
                  <a:pt x="129" y="18"/>
                  <a:pt x="129" y="18"/>
                </a:cubicBezTo>
                <a:cubicBezTo>
                  <a:pt x="129" y="18"/>
                  <a:pt x="128" y="17"/>
                  <a:pt x="128" y="17"/>
                </a:cubicBezTo>
                <a:cubicBezTo>
                  <a:pt x="114" y="7"/>
                  <a:pt x="97" y="0"/>
                  <a:pt x="79" y="0"/>
                </a:cubicBezTo>
              </a:path>
            </a:pathLst>
          </a:custGeom>
          <a:solidFill>
            <a:srgbClr val="3498DB">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2" name="任意多边形 61"/>
          <p:cNvSpPr/>
          <p:nvPr>
            <p:custDataLst>
              <p:tags r:id="rId50"/>
            </p:custDataLst>
          </p:nvPr>
        </p:nvSpPr>
        <p:spPr bwMode="auto">
          <a:xfrm>
            <a:off x="6137882" y="2659857"/>
            <a:ext cx="647700" cy="269875"/>
          </a:xfrm>
          <a:custGeom>
            <a:avLst/>
            <a:gdLst>
              <a:gd name="T0" fmla="*/ 0 w 192"/>
              <a:gd name="T1" fmla="*/ 0 h 80"/>
              <a:gd name="T2" fmla="*/ 49 w 192"/>
              <a:gd name="T3" fmla="*/ 17 h 80"/>
              <a:gd name="T4" fmla="*/ 50 w 192"/>
              <a:gd name="T5" fmla="*/ 18 h 80"/>
              <a:gd name="T6" fmla="*/ 62 w 192"/>
              <a:gd name="T7" fmla="*/ 29 h 80"/>
              <a:gd name="T8" fmla="*/ 112 w 192"/>
              <a:gd name="T9" fmla="*/ 80 h 80"/>
              <a:gd name="T10" fmla="*/ 112 w 192"/>
              <a:gd name="T11" fmla="*/ 80 h 80"/>
              <a:gd name="T12" fmla="*/ 112 w 192"/>
              <a:gd name="T13" fmla="*/ 80 h 80"/>
              <a:gd name="T14" fmla="*/ 192 w 192"/>
              <a:gd name="T15" fmla="*/ 0 h 80"/>
              <a:gd name="T16" fmla="*/ 0 w 192"/>
              <a:gd name="T1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80">
                <a:moveTo>
                  <a:pt x="0" y="0"/>
                </a:moveTo>
                <a:cubicBezTo>
                  <a:pt x="18" y="0"/>
                  <a:pt x="35" y="7"/>
                  <a:pt x="49" y="17"/>
                </a:cubicBezTo>
                <a:cubicBezTo>
                  <a:pt x="49" y="17"/>
                  <a:pt x="50" y="18"/>
                  <a:pt x="50" y="18"/>
                </a:cubicBezTo>
                <a:cubicBezTo>
                  <a:pt x="62" y="29"/>
                  <a:pt x="62" y="29"/>
                  <a:pt x="62" y="29"/>
                </a:cubicBezTo>
                <a:cubicBezTo>
                  <a:pt x="112" y="80"/>
                  <a:pt x="112" y="80"/>
                  <a:pt x="112" y="80"/>
                </a:cubicBezTo>
                <a:cubicBezTo>
                  <a:pt x="112" y="80"/>
                  <a:pt x="112" y="80"/>
                  <a:pt x="112" y="80"/>
                </a:cubicBezTo>
                <a:cubicBezTo>
                  <a:pt x="112" y="80"/>
                  <a:pt x="112" y="80"/>
                  <a:pt x="112" y="80"/>
                </a:cubicBezTo>
                <a:cubicBezTo>
                  <a:pt x="192" y="0"/>
                  <a:pt x="192" y="0"/>
                  <a:pt x="192" y="0"/>
                </a:cubicBezTo>
                <a:cubicBezTo>
                  <a:pt x="0" y="0"/>
                  <a:pt x="0" y="0"/>
                  <a:pt x="0"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3" name="任意多边形 62"/>
          <p:cNvSpPr/>
          <p:nvPr>
            <p:custDataLst>
              <p:tags r:id="rId51"/>
            </p:custDataLst>
          </p:nvPr>
        </p:nvSpPr>
        <p:spPr bwMode="auto">
          <a:xfrm>
            <a:off x="6137882" y="2929732"/>
            <a:ext cx="647700" cy="266700"/>
          </a:xfrm>
          <a:custGeom>
            <a:avLst/>
            <a:gdLst>
              <a:gd name="T0" fmla="*/ 112 w 192"/>
              <a:gd name="T1" fmla="*/ 0 h 79"/>
              <a:gd name="T2" fmla="*/ 84 w 192"/>
              <a:gd name="T3" fmla="*/ 28 h 79"/>
              <a:gd name="T4" fmla="*/ 62 w 192"/>
              <a:gd name="T5" fmla="*/ 50 h 79"/>
              <a:gd name="T6" fmla="*/ 50 w 192"/>
              <a:gd name="T7" fmla="*/ 61 h 79"/>
              <a:gd name="T8" fmla="*/ 40 w 192"/>
              <a:gd name="T9" fmla="*/ 68 h 79"/>
              <a:gd name="T10" fmla="*/ 0 w 192"/>
              <a:gd name="T11" fmla="*/ 79 h 79"/>
              <a:gd name="T12" fmla="*/ 0 w 192"/>
              <a:gd name="T13" fmla="*/ 79 h 79"/>
              <a:gd name="T14" fmla="*/ 192 w 192"/>
              <a:gd name="T15" fmla="*/ 79 h 79"/>
              <a:gd name="T16" fmla="*/ 11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12" y="0"/>
                </a:moveTo>
                <a:cubicBezTo>
                  <a:pt x="84" y="28"/>
                  <a:pt x="84" y="28"/>
                  <a:pt x="84" y="28"/>
                </a:cubicBezTo>
                <a:cubicBezTo>
                  <a:pt x="62" y="50"/>
                  <a:pt x="62" y="50"/>
                  <a:pt x="62" y="50"/>
                </a:cubicBezTo>
                <a:cubicBezTo>
                  <a:pt x="50" y="61"/>
                  <a:pt x="50" y="61"/>
                  <a:pt x="50" y="61"/>
                </a:cubicBezTo>
                <a:cubicBezTo>
                  <a:pt x="47" y="64"/>
                  <a:pt x="44" y="66"/>
                  <a:pt x="40" y="68"/>
                </a:cubicBezTo>
                <a:cubicBezTo>
                  <a:pt x="28" y="75"/>
                  <a:pt x="15" y="79"/>
                  <a:pt x="0" y="79"/>
                </a:cubicBezTo>
                <a:cubicBezTo>
                  <a:pt x="0" y="79"/>
                  <a:pt x="0" y="79"/>
                  <a:pt x="0" y="79"/>
                </a:cubicBezTo>
                <a:cubicBezTo>
                  <a:pt x="192" y="79"/>
                  <a:pt x="192" y="79"/>
                  <a:pt x="192" y="79"/>
                </a:cubicBezTo>
                <a:cubicBezTo>
                  <a:pt x="112" y="0"/>
                  <a:pt x="112" y="0"/>
                  <a:pt x="112" y="0"/>
                </a:cubicBezTo>
              </a:path>
            </a:pathLst>
          </a:custGeom>
          <a:solidFill>
            <a:srgbClr val="3498DB">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64" name="任意多边形 63"/>
          <p:cNvSpPr/>
          <p:nvPr>
            <p:custDataLst>
              <p:tags r:id="rId52"/>
            </p:custDataLst>
          </p:nvPr>
        </p:nvSpPr>
        <p:spPr>
          <a:xfrm>
            <a:off x="5991562" y="279245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任意多边形 52"/>
          <p:cNvSpPr/>
          <p:nvPr>
            <p:custDataLst>
              <p:tags r:id="rId53"/>
            </p:custDataLst>
          </p:nvPr>
        </p:nvSpPr>
        <p:spPr bwMode="auto">
          <a:xfrm>
            <a:off x="4070957" y="1662907"/>
            <a:ext cx="2105025" cy="531813"/>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4" name="任意多边形 53"/>
          <p:cNvSpPr/>
          <p:nvPr>
            <p:custDataLst>
              <p:tags r:id="rId54"/>
            </p:custDataLst>
          </p:nvPr>
        </p:nvSpPr>
        <p:spPr bwMode="auto">
          <a:xfrm>
            <a:off x="5079020" y="1099344"/>
            <a:ext cx="1096963" cy="1658938"/>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1" y="188"/>
                  <a:pt x="301" y="188"/>
                  <a:pt x="301" y="188"/>
                </a:cubicBezTo>
                <a:cubicBezTo>
                  <a:pt x="316" y="203"/>
                  <a:pt x="325" y="223"/>
                  <a:pt x="325" y="246"/>
                </a:cubicBezTo>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5" name="任意多边形 54"/>
          <p:cNvSpPr/>
          <p:nvPr>
            <p:custDataLst>
              <p:tags r:id="rId55"/>
            </p:custDataLst>
          </p:nvPr>
        </p:nvSpPr>
        <p:spPr bwMode="auto">
          <a:xfrm>
            <a:off x="5531457" y="1662907"/>
            <a:ext cx="644525" cy="531813"/>
          </a:xfrm>
          <a:custGeom>
            <a:avLst/>
            <a:gdLst>
              <a:gd name="T0" fmla="*/ 63 w 191"/>
              <a:gd name="T1" fmla="*/ 16 h 158"/>
              <a:gd name="T2" fmla="*/ 50 w 191"/>
              <a:gd name="T3" fmla="*/ 29 h 158"/>
              <a:gd name="T4" fmla="*/ 29 w 191"/>
              <a:gd name="T5" fmla="*/ 107 h 158"/>
              <a:gd name="T6" fmla="*/ 62 w 191"/>
              <a:gd name="T7" fmla="*/ 141 h 158"/>
              <a:gd name="T8" fmla="*/ 112 w 191"/>
              <a:gd name="T9" fmla="*/ 158 h 158"/>
              <a:gd name="T10" fmla="*/ 112 w 191"/>
              <a:gd name="T11" fmla="*/ 158 h 158"/>
              <a:gd name="T12" fmla="*/ 166 w 191"/>
              <a:gd name="T13" fmla="*/ 137 h 158"/>
              <a:gd name="T14" fmla="*/ 167 w 191"/>
              <a:gd name="T15" fmla="*/ 137 h 158"/>
              <a:gd name="T16" fmla="*/ 191 w 191"/>
              <a:gd name="T17" fmla="*/ 79 h 158"/>
              <a:gd name="T18" fmla="*/ 191 w 191"/>
              <a:gd name="T19" fmla="*/ 79 h 158"/>
              <a:gd name="T20" fmla="*/ 191 w 191"/>
              <a:gd name="T21" fmla="*/ 78 h 158"/>
              <a:gd name="T22" fmla="*/ 191 w 191"/>
              <a:gd name="T23" fmla="*/ 78 h 158"/>
              <a:gd name="T24" fmla="*/ 191 w 191"/>
              <a:gd name="T25" fmla="*/ 78 h 158"/>
              <a:gd name="T26" fmla="*/ 191 w 191"/>
              <a:gd name="T27" fmla="*/ 78 h 158"/>
              <a:gd name="T28" fmla="*/ 191 w 191"/>
              <a:gd name="T29" fmla="*/ 77 h 158"/>
              <a:gd name="T30" fmla="*/ 191 w 191"/>
              <a:gd name="T31" fmla="*/ 77 h 158"/>
              <a:gd name="T32" fmla="*/ 191 w 191"/>
              <a:gd name="T33" fmla="*/ 77 h 158"/>
              <a:gd name="T34" fmla="*/ 191 w 191"/>
              <a:gd name="T35" fmla="*/ 77 h 158"/>
              <a:gd name="T36" fmla="*/ 191 w 191"/>
              <a:gd name="T37" fmla="*/ 76 h 158"/>
              <a:gd name="T38" fmla="*/ 191 w 191"/>
              <a:gd name="T39" fmla="*/ 76 h 158"/>
              <a:gd name="T40" fmla="*/ 191 w 191"/>
              <a:gd name="T41" fmla="*/ 76 h 158"/>
              <a:gd name="T42" fmla="*/ 191 w 191"/>
              <a:gd name="T43" fmla="*/ 76 h 158"/>
              <a:gd name="T44" fmla="*/ 191 w 191"/>
              <a:gd name="T45" fmla="*/ 75 h 158"/>
              <a:gd name="T46" fmla="*/ 191 w 191"/>
              <a:gd name="T47" fmla="*/ 75 h 158"/>
              <a:gd name="T48" fmla="*/ 191 w 191"/>
              <a:gd name="T49" fmla="*/ 75 h 158"/>
              <a:gd name="T50" fmla="*/ 191 w 191"/>
              <a:gd name="T51" fmla="*/ 74 h 158"/>
              <a:gd name="T52" fmla="*/ 191 w 191"/>
              <a:gd name="T53" fmla="*/ 74 h 158"/>
              <a:gd name="T54" fmla="*/ 191 w 191"/>
              <a:gd name="T55" fmla="*/ 74 h 158"/>
              <a:gd name="T56" fmla="*/ 191 w 191"/>
              <a:gd name="T57" fmla="*/ 74 h 158"/>
              <a:gd name="T58" fmla="*/ 191 w 191"/>
              <a:gd name="T59" fmla="*/ 73 h 158"/>
              <a:gd name="T60" fmla="*/ 189 w 191"/>
              <a:gd name="T61" fmla="*/ 60 h 158"/>
              <a:gd name="T62" fmla="*/ 189 w 191"/>
              <a:gd name="T63" fmla="*/ 59 h 158"/>
              <a:gd name="T64" fmla="*/ 189 w 191"/>
              <a:gd name="T65" fmla="*/ 59 h 158"/>
              <a:gd name="T66" fmla="*/ 189 w 191"/>
              <a:gd name="T67" fmla="*/ 59 h 158"/>
              <a:gd name="T68" fmla="*/ 189 w 191"/>
              <a:gd name="T69" fmla="*/ 59 h 158"/>
              <a:gd name="T70" fmla="*/ 189 w 191"/>
              <a:gd name="T71" fmla="*/ 58 h 158"/>
              <a:gd name="T72" fmla="*/ 189 w 191"/>
              <a:gd name="T73" fmla="*/ 58 h 158"/>
              <a:gd name="T74" fmla="*/ 189 w 191"/>
              <a:gd name="T75" fmla="*/ 58 h 158"/>
              <a:gd name="T76" fmla="*/ 166 w 191"/>
              <a:gd name="T77" fmla="*/ 21 h 158"/>
              <a:gd name="T78" fmla="*/ 166 w 191"/>
              <a:gd name="T79" fmla="*/ 2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58">
                <a:moveTo>
                  <a:pt x="112" y="0"/>
                </a:moveTo>
                <a:cubicBezTo>
                  <a:pt x="94" y="0"/>
                  <a:pt x="77" y="6"/>
                  <a:pt x="63" y="16"/>
                </a:cubicBezTo>
                <a:cubicBezTo>
                  <a:pt x="63" y="17"/>
                  <a:pt x="62" y="17"/>
                  <a:pt x="62" y="17"/>
                </a:cubicBezTo>
                <a:cubicBezTo>
                  <a:pt x="50" y="29"/>
                  <a:pt x="50" y="29"/>
                  <a:pt x="50" y="29"/>
                </a:cubicBezTo>
                <a:cubicBezTo>
                  <a:pt x="0" y="79"/>
                  <a:pt x="0" y="79"/>
                  <a:pt x="0" y="79"/>
                </a:cubicBezTo>
                <a:cubicBezTo>
                  <a:pt x="29" y="107"/>
                  <a:pt x="29" y="107"/>
                  <a:pt x="29" y="107"/>
                </a:cubicBezTo>
                <a:cubicBezTo>
                  <a:pt x="50" y="129"/>
                  <a:pt x="50" y="129"/>
                  <a:pt x="50" y="129"/>
                </a:cubicBezTo>
                <a:cubicBezTo>
                  <a:pt x="62" y="141"/>
                  <a:pt x="62" y="141"/>
                  <a:pt x="62" y="141"/>
                </a:cubicBezTo>
                <a:cubicBezTo>
                  <a:pt x="65" y="144"/>
                  <a:pt x="69" y="146"/>
                  <a:pt x="73" y="148"/>
                </a:cubicBezTo>
                <a:cubicBezTo>
                  <a:pt x="85" y="155"/>
                  <a:pt x="98" y="158"/>
                  <a:pt x="112" y="158"/>
                </a:cubicBezTo>
                <a:cubicBezTo>
                  <a:pt x="112" y="158"/>
                  <a:pt x="112" y="158"/>
                  <a:pt x="112" y="158"/>
                </a:cubicBezTo>
                <a:cubicBezTo>
                  <a:pt x="112" y="158"/>
                  <a:pt x="112" y="158"/>
                  <a:pt x="112" y="158"/>
                </a:cubicBezTo>
                <a:cubicBezTo>
                  <a:pt x="133" y="158"/>
                  <a:pt x="152" y="150"/>
                  <a:pt x="166" y="137"/>
                </a:cubicBezTo>
                <a:cubicBezTo>
                  <a:pt x="166" y="137"/>
                  <a:pt x="166" y="137"/>
                  <a:pt x="166" y="137"/>
                </a:cubicBezTo>
                <a:cubicBezTo>
                  <a:pt x="166" y="137"/>
                  <a:pt x="166" y="137"/>
                  <a:pt x="166" y="137"/>
                </a:cubicBezTo>
                <a:cubicBezTo>
                  <a:pt x="167" y="137"/>
                  <a:pt x="167" y="137"/>
                  <a:pt x="167" y="137"/>
                </a:cubicBezTo>
                <a:cubicBezTo>
                  <a:pt x="175" y="128"/>
                  <a:pt x="182" y="118"/>
                  <a:pt x="186" y="107"/>
                </a:cubicBezTo>
                <a:cubicBezTo>
                  <a:pt x="190" y="98"/>
                  <a:pt x="191" y="89"/>
                  <a:pt x="191" y="79"/>
                </a:cubicBezTo>
                <a:cubicBezTo>
                  <a:pt x="191" y="79"/>
                  <a:pt x="191" y="79"/>
                  <a:pt x="191" y="79"/>
                </a:cubicBezTo>
                <a:cubicBezTo>
                  <a:pt x="191" y="79"/>
                  <a:pt x="191" y="79"/>
                  <a:pt x="191" y="79"/>
                </a:cubicBezTo>
                <a:cubicBezTo>
                  <a:pt x="191" y="79"/>
                  <a:pt x="191" y="79"/>
                  <a:pt x="191" y="79"/>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8"/>
                </a:cubicBezTo>
                <a:cubicBezTo>
                  <a:pt x="191" y="78"/>
                  <a:pt x="191" y="78"/>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7"/>
                  <a:pt x="191" y="77"/>
                </a:cubicBezTo>
                <a:cubicBezTo>
                  <a:pt x="191" y="77"/>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6"/>
                  <a:pt x="191" y="76"/>
                  <a:pt x="191" y="76"/>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5"/>
                </a:cubicBezTo>
                <a:cubicBezTo>
                  <a:pt x="191" y="75"/>
                  <a:pt x="191" y="75"/>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4"/>
                </a:cubicBezTo>
                <a:cubicBezTo>
                  <a:pt x="191" y="74"/>
                  <a:pt x="191" y="74"/>
                  <a:pt x="191" y="73"/>
                </a:cubicBezTo>
                <a:cubicBezTo>
                  <a:pt x="191" y="73"/>
                  <a:pt x="191" y="73"/>
                  <a:pt x="191" y="73"/>
                </a:cubicBezTo>
                <a:cubicBezTo>
                  <a:pt x="191" y="69"/>
                  <a:pt x="190" y="64"/>
                  <a:pt x="189" y="60"/>
                </a:cubicBezTo>
                <a:cubicBezTo>
                  <a:pt x="189" y="60"/>
                  <a:pt x="189" y="60"/>
                  <a:pt x="189" y="60"/>
                </a:cubicBezTo>
                <a:cubicBezTo>
                  <a:pt x="189" y="60"/>
                  <a:pt x="189" y="60"/>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9"/>
                </a:cubicBezTo>
                <a:cubicBezTo>
                  <a:pt x="189" y="59"/>
                  <a:pt x="189" y="59"/>
                  <a:pt x="189" y="58"/>
                </a:cubicBezTo>
                <a:cubicBezTo>
                  <a:pt x="189" y="58"/>
                  <a:pt x="189" y="58"/>
                  <a:pt x="189" y="58"/>
                </a:cubicBezTo>
                <a:cubicBezTo>
                  <a:pt x="189" y="58"/>
                  <a:pt x="189" y="58"/>
                  <a:pt x="189" y="58"/>
                </a:cubicBezTo>
                <a:cubicBezTo>
                  <a:pt x="189" y="58"/>
                  <a:pt x="189" y="58"/>
                  <a:pt x="189" y="58"/>
                </a:cubicBezTo>
                <a:cubicBezTo>
                  <a:pt x="189" y="58"/>
                  <a:pt x="189" y="58"/>
                  <a:pt x="189" y="58"/>
                </a:cubicBezTo>
                <a:cubicBezTo>
                  <a:pt x="185" y="44"/>
                  <a:pt x="177" y="31"/>
                  <a:pt x="167" y="21"/>
                </a:cubicBezTo>
                <a:cubicBezTo>
                  <a:pt x="166" y="21"/>
                  <a:pt x="166" y="21"/>
                  <a:pt x="166" y="21"/>
                </a:cubicBezTo>
                <a:cubicBezTo>
                  <a:pt x="166" y="21"/>
                  <a:pt x="166" y="21"/>
                  <a:pt x="166" y="21"/>
                </a:cubicBezTo>
                <a:cubicBezTo>
                  <a:pt x="166" y="21"/>
                  <a:pt x="166" y="21"/>
                  <a:pt x="166" y="21"/>
                </a:cubicBezTo>
                <a:cubicBezTo>
                  <a:pt x="152" y="8"/>
                  <a:pt x="133" y="0"/>
                  <a:pt x="112" y="0"/>
                </a:cubicBezTo>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6" name="任意多边形 55"/>
          <p:cNvSpPr/>
          <p:nvPr>
            <p:custDataLst>
              <p:tags r:id="rId56"/>
            </p:custDataLst>
          </p:nvPr>
        </p:nvSpPr>
        <p:spPr bwMode="auto">
          <a:xfrm>
            <a:off x="5261582" y="1662907"/>
            <a:ext cx="647700" cy="265113"/>
          </a:xfrm>
          <a:custGeom>
            <a:avLst/>
            <a:gdLst>
              <a:gd name="T0" fmla="*/ 192 w 192"/>
              <a:gd name="T1" fmla="*/ 0 h 79"/>
              <a:gd name="T2" fmla="*/ 0 w 192"/>
              <a:gd name="T3" fmla="*/ 0 h 79"/>
              <a:gd name="T4" fmla="*/ 80 w 192"/>
              <a:gd name="T5" fmla="*/ 79 h 79"/>
              <a:gd name="T6" fmla="*/ 80 w 192"/>
              <a:gd name="T7" fmla="*/ 79 h 79"/>
              <a:gd name="T8" fmla="*/ 80 w 192"/>
              <a:gd name="T9" fmla="*/ 79 h 79"/>
              <a:gd name="T10" fmla="*/ 130 w 192"/>
              <a:gd name="T11" fmla="*/ 29 h 79"/>
              <a:gd name="T12" fmla="*/ 142 w 192"/>
              <a:gd name="T13" fmla="*/ 18 h 79"/>
              <a:gd name="T14" fmla="*/ 143 w 192"/>
              <a:gd name="T15" fmla="*/ 16 h 79"/>
              <a:gd name="T16" fmla="*/ 192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192" y="0"/>
                </a:moveTo>
                <a:cubicBezTo>
                  <a:pt x="0" y="0"/>
                  <a:pt x="0" y="0"/>
                  <a:pt x="0" y="0"/>
                </a:cubicBezTo>
                <a:cubicBezTo>
                  <a:pt x="80" y="79"/>
                  <a:pt x="80" y="79"/>
                  <a:pt x="80" y="79"/>
                </a:cubicBezTo>
                <a:cubicBezTo>
                  <a:pt x="80" y="79"/>
                  <a:pt x="80" y="79"/>
                  <a:pt x="80" y="79"/>
                </a:cubicBezTo>
                <a:cubicBezTo>
                  <a:pt x="80" y="79"/>
                  <a:pt x="80" y="79"/>
                  <a:pt x="80" y="79"/>
                </a:cubicBezTo>
                <a:cubicBezTo>
                  <a:pt x="130" y="29"/>
                  <a:pt x="130" y="29"/>
                  <a:pt x="130" y="29"/>
                </a:cubicBezTo>
                <a:cubicBezTo>
                  <a:pt x="142" y="18"/>
                  <a:pt x="142" y="18"/>
                  <a:pt x="142" y="18"/>
                </a:cubicBezTo>
                <a:cubicBezTo>
                  <a:pt x="142" y="17"/>
                  <a:pt x="143" y="17"/>
                  <a:pt x="143" y="16"/>
                </a:cubicBezTo>
                <a:cubicBezTo>
                  <a:pt x="157" y="6"/>
                  <a:pt x="174" y="0"/>
                  <a:pt x="192"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7" name="任意多边形 56"/>
          <p:cNvSpPr/>
          <p:nvPr>
            <p:custDataLst>
              <p:tags r:id="rId57"/>
            </p:custDataLst>
          </p:nvPr>
        </p:nvSpPr>
        <p:spPr bwMode="auto">
          <a:xfrm>
            <a:off x="5261582" y="1928019"/>
            <a:ext cx="647700" cy="266700"/>
          </a:xfrm>
          <a:custGeom>
            <a:avLst/>
            <a:gdLst>
              <a:gd name="T0" fmla="*/ 80 w 192"/>
              <a:gd name="T1" fmla="*/ 0 h 79"/>
              <a:gd name="T2" fmla="*/ 0 w 192"/>
              <a:gd name="T3" fmla="*/ 79 h 79"/>
              <a:gd name="T4" fmla="*/ 192 w 192"/>
              <a:gd name="T5" fmla="*/ 79 h 79"/>
              <a:gd name="T6" fmla="*/ 192 w 192"/>
              <a:gd name="T7" fmla="*/ 79 h 79"/>
              <a:gd name="T8" fmla="*/ 153 w 192"/>
              <a:gd name="T9" fmla="*/ 69 h 79"/>
              <a:gd name="T10" fmla="*/ 142 w 192"/>
              <a:gd name="T11" fmla="*/ 62 h 79"/>
              <a:gd name="T12" fmla="*/ 130 w 192"/>
              <a:gd name="T13" fmla="*/ 50 h 79"/>
              <a:gd name="T14" fmla="*/ 109 w 192"/>
              <a:gd name="T15" fmla="*/ 28 h 79"/>
              <a:gd name="T16" fmla="*/ 80 w 19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79">
                <a:moveTo>
                  <a:pt x="80" y="0"/>
                </a:moveTo>
                <a:cubicBezTo>
                  <a:pt x="0" y="79"/>
                  <a:pt x="0" y="79"/>
                  <a:pt x="0" y="79"/>
                </a:cubicBezTo>
                <a:cubicBezTo>
                  <a:pt x="192" y="79"/>
                  <a:pt x="192" y="79"/>
                  <a:pt x="192" y="79"/>
                </a:cubicBezTo>
                <a:cubicBezTo>
                  <a:pt x="192" y="79"/>
                  <a:pt x="192" y="79"/>
                  <a:pt x="192" y="79"/>
                </a:cubicBezTo>
                <a:cubicBezTo>
                  <a:pt x="178" y="79"/>
                  <a:pt x="165" y="76"/>
                  <a:pt x="153" y="69"/>
                </a:cubicBezTo>
                <a:cubicBezTo>
                  <a:pt x="149" y="67"/>
                  <a:pt x="145" y="65"/>
                  <a:pt x="142" y="62"/>
                </a:cubicBezTo>
                <a:cubicBezTo>
                  <a:pt x="130" y="50"/>
                  <a:pt x="130" y="50"/>
                  <a:pt x="130" y="50"/>
                </a:cubicBezTo>
                <a:cubicBezTo>
                  <a:pt x="109" y="28"/>
                  <a:pt x="109" y="28"/>
                  <a:pt x="109" y="28"/>
                </a:cubicBezTo>
                <a:cubicBezTo>
                  <a:pt x="80" y="0"/>
                  <a:pt x="80" y="0"/>
                  <a:pt x="80" y="0"/>
                </a:cubicBezTo>
              </a:path>
            </a:pathLst>
          </a:custGeom>
          <a:solidFill>
            <a:srgbClr val="1F74AD">
              <a:lumMod val="75000"/>
            </a:srgbClr>
          </a:solidFill>
          <a:ln>
            <a:noFill/>
          </a:ln>
          <a:extLst>
            <a:ext uri="{91240B29-F687-4F45-9708-019B960494DF}">
              <a14:hiddenLine xmlns:a14="http://schemas.microsoft.com/office/drawing/2010/main" w="9525">
                <a:solidFill>
                  <a:srgbClr val="000000"/>
                </a:solidFill>
                <a:round/>
              </a14:hiddenLine>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8" name="任意多边形 57"/>
          <p:cNvSpPr/>
          <p:nvPr>
            <p:custDataLst>
              <p:tags r:id="rId58"/>
            </p:custDataLst>
          </p:nvPr>
        </p:nvSpPr>
        <p:spPr>
          <a:xfrm>
            <a:off x="5783112" y="178676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文本框 10"/>
          <p:cNvSpPr txBox="1"/>
          <p:nvPr>
            <p:custDataLst>
              <p:tags r:id="rId59"/>
            </p:custDataLst>
          </p:nvPr>
        </p:nvSpPr>
        <p:spPr>
          <a:xfrm>
            <a:off x="8315960" y="1762125"/>
            <a:ext cx="3448050" cy="1816100"/>
          </a:xfrm>
          <a:prstGeom prst="rect">
            <a:avLst/>
          </a:prstGeom>
          <a:noFill/>
        </p:spPr>
        <p:txBody>
          <a:bodyPr wrap="square" lIns="90000" tIns="46800" rIns="90000" bIns="0" anchor="ctr" anchorCtr="0">
            <a:spAutoFit/>
          </a:bodyPr>
          <a:p>
            <a:pPr fontAlgn="auto">
              <a:lnSpc>
                <a:spcPct val="120000"/>
              </a:lnSpc>
            </a:pPr>
            <a:r>
              <a:rPr lang="zh-CN" altLang="en-US" sz="1600" b="1" spc="300">
                <a:solidFill>
                  <a:srgbClr val="3498DB"/>
                </a:solidFill>
                <a:latin typeface="微软雅黑" panose="020B0503020204020204" charset="-122"/>
                <a:ea typeface="微软雅黑" panose="020B0503020204020204" charset="-122"/>
                <a:cs typeface="+mn-ea"/>
              </a:rPr>
              <a:t>（2）对检查中发现的安全生产违法行为，当场予以纠正或者要求限期改正；对依法应当给予行政处罚的行为，依照本法和其他有关法律、行政法规的规定作出行政处罚决定；</a:t>
            </a:r>
            <a:endParaRPr lang="zh-CN" altLang="en-US" sz="1600" b="1" spc="300">
              <a:solidFill>
                <a:srgbClr val="3498DB"/>
              </a:solidFill>
              <a:latin typeface="微软雅黑" panose="020B0503020204020204" charset="-122"/>
              <a:ea typeface="微软雅黑" panose="020B0503020204020204" charset="-122"/>
              <a:cs typeface="+mn-ea"/>
            </a:endParaRPr>
          </a:p>
        </p:txBody>
      </p:sp>
      <p:sp>
        <p:nvSpPr>
          <p:cNvPr id="13" name="文本框 12"/>
          <p:cNvSpPr txBox="1"/>
          <p:nvPr>
            <p:custDataLst>
              <p:tags r:id="rId60"/>
            </p:custDataLst>
          </p:nvPr>
        </p:nvSpPr>
        <p:spPr>
          <a:xfrm>
            <a:off x="8315960" y="3865880"/>
            <a:ext cx="3448685" cy="2700655"/>
          </a:xfrm>
          <a:prstGeom prst="rect">
            <a:avLst/>
          </a:prstGeom>
          <a:noFill/>
        </p:spPr>
        <p:txBody>
          <a:bodyPr wrap="square" lIns="90000" tIns="46800" rIns="90000" bIns="0" anchor="t" anchorCtr="0">
            <a:spAutoFit/>
          </a:bodyPr>
          <a:p>
            <a:pPr fontAlgn="auto">
              <a:lnSpc>
                <a:spcPct val="120000"/>
              </a:lnSpc>
            </a:pPr>
            <a:r>
              <a:rPr lang="zh-CN" altLang="en-US" sz="1600" b="1" spc="300">
                <a:solidFill>
                  <a:srgbClr val="69A35B"/>
                </a:solidFill>
                <a:latin typeface="微软雅黑" panose="020B0503020204020204" charset="-122"/>
                <a:ea typeface="微软雅黑" panose="020B0503020204020204" charset="-122"/>
                <a:cs typeface="+mn-ea"/>
              </a:rPr>
              <a:t>（4）对有根据认为不符合保障安全生产的国家标准或者行业标准的设施、设备、器材以及违法生产、储存、使用、经营、运输的危险物品予以查封或者扣押，对违法生产、储存、使用、经营危险物品的作业场所予以查封，并依法做出处理决定。</a:t>
            </a:r>
            <a:endParaRPr lang="zh-CN" altLang="en-US" sz="1600" b="1" spc="300">
              <a:solidFill>
                <a:srgbClr val="69A35B"/>
              </a:solidFill>
              <a:latin typeface="微软雅黑" panose="020B0503020204020204" charset="-122"/>
              <a:ea typeface="微软雅黑" panose="020B0503020204020204" charset="-122"/>
              <a:cs typeface="+mn-ea"/>
            </a:endParaRPr>
          </a:p>
        </p:txBody>
      </p:sp>
      <p:sp>
        <p:nvSpPr>
          <p:cNvPr id="7" name="文本框 6"/>
          <p:cNvSpPr txBox="1"/>
          <p:nvPr>
            <p:custDataLst>
              <p:tags r:id="rId61"/>
            </p:custDataLst>
          </p:nvPr>
        </p:nvSpPr>
        <p:spPr>
          <a:xfrm>
            <a:off x="490220" y="1663065"/>
            <a:ext cx="3375660" cy="930910"/>
          </a:xfrm>
          <a:prstGeom prst="rect">
            <a:avLst/>
          </a:prstGeom>
          <a:noFill/>
        </p:spPr>
        <p:txBody>
          <a:bodyPr wrap="square" lIns="90000" tIns="46800" rIns="90000" bIns="0" anchor="t" anchorCtr="0">
            <a:spAutoFit/>
          </a:bodyPr>
          <a:p>
            <a:pPr algn="r" fontAlgn="auto">
              <a:lnSpc>
                <a:spcPct val="120000"/>
              </a:lnSpc>
            </a:pPr>
            <a:r>
              <a:rPr lang="zh-CN" altLang="en-US" sz="1600" b="1" spc="300">
                <a:solidFill>
                  <a:srgbClr val="1F74AD"/>
                </a:solidFill>
                <a:latin typeface="微软雅黑" panose="020B0503020204020204" charset="-122"/>
                <a:ea typeface="微软雅黑" panose="020B0503020204020204" charset="-122"/>
                <a:cs typeface="+mn-ea"/>
              </a:rPr>
              <a:t>（1）进入生产经营单位进行检查，调阅有关资料，向有关单位和人员了解情况；</a:t>
            </a:r>
            <a:endParaRPr lang="zh-CN" altLang="en-US" sz="1600" b="1" spc="300">
              <a:solidFill>
                <a:srgbClr val="1F74AD"/>
              </a:solidFill>
              <a:latin typeface="微软雅黑" panose="020B0503020204020204" charset="-122"/>
              <a:ea typeface="微软雅黑" panose="020B0503020204020204" charset="-122"/>
              <a:cs typeface="+mn-ea"/>
            </a:endParaRPr>
          </a:p>
        </p:txBody>
      </p:sp>
      <p:sp>
        <p:nvSpPr>
          <p:cNvPr id="9" name="文本框 8"/>
          <p:cNvSpPr txBox="1"/>
          <p:nvPr>
            <p:custDataLst>
              <p:tags r:id="rId62"/>
            </p:custDataLst>
          </p:nvPr>
        </p:nvSpPr>
        <p:spPr>
          <a:xfrm>
            <a:off x="490855" y="3521075"/>
            <a:ext cx="3375025" cy="2700655"/>
          </a:xfrm>
          <a:prstGeom prst="rect">
            <a:avLst/>
          </a:prstGeom>
          <a:noFill/>
        </p:spPr>
        <p:txBody>
          <a:bodyPr wrap="square" lIns="90000" tIns="46800" rIns="90000" bIns="0" anchor="t" anchorCtr="0">
            <a:spAutoFit/>
          </a:bodyPr>
          <a:p>
            <a:pPr algn="r" fontAlgn="auto">
              <a:lnSpc>
                <a:spcPct val="120000"/>
              </a:lnSpc>
            </a:pPr>
            <a:r>
              <a:rPr lang="zh-CN" altLang="en-US" sz="1600" b="1" spc="300">
                <a:solidFill>
                  <a:srgbClr val="1AA3AA"/>
                </a:solidFill>
                <a:latin typeface="微软雅黑" panose="020B0503020204020204" charset="-122"/>
                <a:ea typeface="微软雅黑" panose="020B0503020204020204" charset="-122"/>
                <a:cs typeface="+mn-ea"/>
              </a:rPr>
              <a:t>（3）对检查中发现的事故隐患，应当责令立即排除；重大事故隐患排除前或者排除过程中无法保证安全的，应当责令从危险区域内撤出作业人员，责令暂时停产停业或者停止使用相关设施、设备；重大事故隐患排除后，经审查同意，方可恢复生产经营和使用；</a:t>
            </a:r>
            <a:endParaRPr lang="zh-CN" altLang="en-US" sz="1600" b="1" spc="300">
              <a:solidFill>
                <a:srgbClr val="1AA3AA"/>
              </a:solidFill>
              <a:latin typeface="微软雅黑" panose="020B0503020204020204" charset="-122"/>
              <a:ea typeface="微软雅黑" panose="020B0503020204020204" charset="-122"/>
              <a:cs typeface="+mn-ea"/>
            </a:endParaRPr>
          </a:p>
        </p:txBody>
      </p:sp>
      <p:sp>
        <p:nvSpPr>
          <p:cNvPr id="2" name="TextBox 8"/>
          <p:cNvSpPr txBox="1"/>
          <p:nvPr/>
        </p:nvSpPr>
        <p:spPr>
          <a:xfrm>
            <a:off x="845820" y="434023"/>
            <a:ext cx="10500360" cy="430530"/>
          </a:xfrm>
          <a:prstGeom prst="rect">
            <a:avLst/>
          </a:prstGeom>
          <a:noFill/>
        </p:spPr>
        <p:txBody>
          <a:bodyPr wrap="square" lIns="0" tIns="0" rIns="0" bIns="0" rtlCol="0" anchor="ctr">
            <a:spAutoFit/>
          </a:bodyPr>
          <a:p>
            <a:pPr algn="ctr"/>
            <a:r>
              <a:rPr lang="zh-CN" altLang="en-US" sz="2800" b="1" dirty="0">
                <a:latin typeface="方正大黑简体" panose="03000509000000000000" charset="-122"/>
                <a:ea typeface="方正大黑简体" panose="03000509000000000000" charset="-122"/>
                <a:sym typeface="+mn-ea"/>
              </a:rPr>
              <a:t>安全生产监督管理部门的职权</a:t>
            </a:r>
            <a:endParaRPr lang="zh-CN" altLang="en-US" sz="2800" b="1" dirty="0">
              <a:latin typeface="方正大黑简体" panose="03000509000000000000" charset="-122"/>
              <a:ea typeface="方正大黑简体" panose="03000509000000000000" charset="-122"/>
              <a:sym typeface="+mn-ea"/>
            </a:endParaRPr>
          </a:p>
        </p:txBody>
      </p:sp>
    </p:spTree>
    <p:custDataLst>
      <p:tags r:id="rId6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7" name="直接连接符 56"/>
          <p:cNvCxnSpPr/>
          <p:nvPr>
            <p:custDataLst>
              <p:tags r:id="rId1"/>
            </p:custDataLst>
          </p:nvPr>
        </p:nvCxnSpPr>
        <p:spPr>
          <a:xfrm>
            <a:off x="4982360" y="-2"/>
            <a:ext cx="0" cy="6858002"/>
          </a:xfrm>
          <a:prstGeom prst="line">
            <a:avLst/>
          </a:prstGeom>
          <a:ln>
            <a:solidFill>
              <a:srgbClr val="222222">
                <a:alpha val="10000"/>
              </a:srgbClr>
            </a:solidFill>
          </a:ln>
        </p:spPr>
        <p:style>
          <a:lnRef idx="1">
            <a:srgbClr val="2196F3"/>
          </a:lnRef>
          <a:fillRef idx="0">
            <a:srgbClr val="2196F3"/>
          </a:fillRef>
          <a:effectRef idx="0">
            <a:srgbClr val="2196F3"/>
          </a:effectRef>
          <a:fontRef idx="minor">
            <a:srgbClr val="222222"/>
          </a:fontRef>
        </p:style>
      </p:cxnSp>
      <p:cxnSp>
        <p:nvCxnSpPr>
          <p:cNvPr id="58" name="直接连接符 57"/>
          <p:cNvCxnSpPr/>
          <p:nvPr>
            <p:custDataLst>
              <p:tags r:id="rId2"/>
            </p:custDataLst>
          </p:nvPr>
        </p:nvCxnSpPr>
        <p:spPr>
          <a:xfrm>
            <a:off x="2869005" y="-2"/>
            <a:ext cx="0" cy="6858002"/>
          </a:xfrm>
          <a:prstGeom prst="line">
            <a:avLst/>
          </a:prstGeom>
          <a:ln>
            <a:solidFill>
              <a:srgbClr val="222222">
                <a:alpha val="10000"/>
              </a:srgbClr>
            </a:solidFill>
          </a:ln>
        </p:spPr>
        <p:style>
          <a:lnRef idx="1">
            <a:srgbClr val="2196F3"/>
          </a:lnRef>
          <a:fillRef idx="0">
            <a:srgbClr val="2196F3"/>
          </a:fillRef>
          <a:effectRef idx="0">
            <a:srgbClr val="2196F3"/>
          </a:effectRef>
          <a:fontRef idx="minor">
            <a:srgbClr val="222222"/>
          </a:fontRef>
        </p:style>
      </p:cxnSp>
      <p:cxnSp>
        <p:nvCxnSpPr>
          <p:cNvPr id="59" name="直接连接符 58"/>
          <p:cNvCxnSpPr/>
          <p:nvPr>
            <p:custDataLst>
              <p:tags r:id="rId3"/>
            </p:custDataLst>
          </p:nvPr>
        </p:nvCxnSpPr>
        <p:spPr>
          <a:xfrm>
            <a:off x="755650" y="-2"/>
            <a:ext cx="0" cy="6858002"/>
          </a:xfrm>
          <a:prstGeom prst="line">
            <a:avLst/>
          </a:prstGeom>
          <a:ln>
            <a:solidFill>
              <a:srgbClr val="222222">
                <a:alpha val="10000"/>
              </a:srgbClr>
            </a:solidFill>
          </a:ln>
        </p:spPr>
        <p:style>
          <a:lnRef idx="1">
            <a:srgbClr val="2196F3"/>
          </a:lnRef>
          <a:fillRef idx="0">
            <a:srgbClr val="2196F3"/>
          </a:fillRef>
          <a:effectRef idx="0">
            <a:srgbClr val="2196F3"/>
          </a:effectRef>
          <a:fontRef idx="minor">
            <a:srgbClr val="222222"/>
          </a:fontRef>
        </p:style>
      </p:cxnSp>
      <p:grpSp>
        <p:nvGrpSpPr>
          <p:cNvPr id="2" name="组合 1"/>
          <p:cNvGrpSpPr/>
          <p:nvPr>
            <p:custDataLst>
              <p:tags r:id="rId4"/>
            </p:custDataLst>
          </p:nvPr>
        </p:nvGrpSpPr>
        <p:grpSpPr>
          <a:xfrm>
            <a:off x="773766" y="703264"/>
            <a:ext cx="324000" cy="253890"/>
            <a:chOff x="773766" y="703264"/>
            <a:chExt cx="324000" cy="253890"/>
          </a:xfrm>
          <a:solidFill>
            <a:srgbClr val="2196F3"/>
          </a:solidFill>
        </p:grpSpPr>
        <p:sp>
          <p:nvSpPr>
            <p:cNvPr id="28" name="矩形 27"/>
            <p:cNvSpPr/>
            <p:nvPr>
              <p:custDataLst>
                <p:tags r:id="rId5"/>
              </p:custDataLst>
            </p:nvPr>
          </p:nvSpPr>
          <p:spPr>
            <a:xfrm>
              <a:off x="773766" y="806809"/>
              <a:ext cx="324000" cy="46800"/>
            </a:xfrm>
            <a:prstGeom prst="rect">
              <a:avLst/>
            </a:prstGeom>
            <a:gr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9" name="矩形 28"/>
            <p:cNvSpPr/>
            <p:nvPr>
              <p:custDataLst>
                <p:tags r:id="rId6"/>
              </p:custDataLst>
            </p:nvPr>
          </p:nvSpPr>
          <p:spPr>
            <a:xfrm>
              <a:off x="773766" y="703264"/>
              <a:ext cx="324000" cy="46800"/>
            </a:xfrm>
            <a:prstGeom prst="rect">
              <a:avLst/>
            </a:prstGeom>
            <a:gr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0" name="矩形 29"/>
            <p:cNvSpPr/>
            <p:nvPr>
              <p:custDataLst>
                <p:tags r:id="rId7"/>
              </p:custDataLst>
            </p:nvPr>
          </p:nvSpPr>
          <p:spPr>
            <a:xfrm>
              <a:off x="773766" y="910354"/>
              <a:ext cx="324000" cy="46800"/>
            </a:xfrm>
            <a:prstGeom prst="rect">
              <a:avLst/>
            </a:prstGeom>
            <a:gr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84" name="任意多边形: 形状 83"/>
          <p:cNvSpPr/>
          <p:nvPr>
            <p:custDataLst>
              <p:tags r:id="rId8"/>
            </p:custDataLst>
          </p:nvPr>
        </p:nvSpPr>
        <p:spPr>
          <a:xfrm rot="5400000">
            <a:off x="773766" y="5821225"/>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矩形 34"/>
          <p:cNvSpPr/>
          <p:nvPr>
            <p:custDataLst>
              <p:tags r:id="rId9"/>
            </p:custDataLst>
          </p:nvPr>
        </p:nvSpPr>
        <p:spPr>
          <a:xfrm>
            <a:off x="7872037" y="-2"/>
            <a:ext cx="4319964" cy="6858001"/>
          </a:xfrm>
          <a:prstGeom prst="rect">
            <a:avLst/>
          </a:prstGeom>
          <a:gradFill flip="none" rotWithShape="1">
            <a:gsLst>
              <a:gs pos="30000">
                <a:srgbClr val="0C81DF"/>
              </a:gs>
              <a:gs pos="0">
                <a:srgbClr val="2196F3">
                  <a:alpha val="70000"/>
                  <a:lumMod val="100000"/>
                </a:srgbClr>
              </a:gs>
              <a:gs pos="100000">
                <a:srgbClr val="5058BE"/>
              </a:gs>
            </a:gsLst>
            <a:lin ang="16200000" scaled="1"/>
            <a:tileRect/>
          </a:gra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lnSpc>
                <a:spcPct val="120000"/>
              </a:lnSpc>
            </a:pPr>
            <a:endParaRPr lang="zh-CN" altLang="en-US" dirty="0">
              <a:latin typeface="微软雅黑" panose="020B0503020204020204" charset="-122"/>
              <a:ea typeface="微软雅黑" panose="020B0503020204020204" charset="-122"/>
            </a:endParaRPr>
          </a:p>
        </p:txBody>
      </p:sp>
      <p:cxnSp>
        <p:nvCxnSpPr>
          <p:cNvPr id="38" name="直接连接符 37"/>
          <p:cNvCxnSpPr/>
          <p:nvPr>
            <p:custDataLst>
              <p:tags r:id="rId10"/>
            </p:custDataLst>
          </p:nvPr>
        </p:nvCxnSpPr>
        <p:spPr>
          <a:xfrm>
            <a:off x="10067231" y="1390650"/>
            <a:ext cx="1354666" cy="0"/>
          </a:xfrm>
          <a:prstGeom prst="line">
            <a:avLst/>
          </a:prstGeom>
          <a:ln w="12700">
            <a:solidFill>
              <a:srgbClr val="FFFFFF"/>
            </a:solidFill>
          </a:ln>
        </p:spPr>
        <p:style>
          <a:lnRef idx="1">
            <a:srgbClr val="2196F3"/>
          </a:lnRef>
          <a:fillRef idx="0">
            <a:srgbClr val="2196F3"/>
          </a:fillRef>
          <a:effectRef idx="0">
            <a:srgbClr val="2196F3"/>
          </a:effectRef>
          <a:fontRef idx="minor">
            <a:srgbClr val="222222"/>
          </a:fontRef>
        </p:style>
      </p:cxnSp>
      <p:cxnSp>
        <p:nvCxnSpPr>
          <p:cNvPr id="39" name="直接连接符 38"/>
          <p:cNvCxnSpPr/>
          <p:nvPr>
            <p:custDataLst>
              <p:tags r:id="rId11"/>
            </p:custDataLst>
          </p:nvPr>
        </p:nvCxnSpPr>
        <p:spPr>
          <a:xfrm>
            <a:off x="10848285" y="1587500"/>
            <a:ext cx="573612" cy="0"/>
          </a:xfrm>
          <a:prstGeom prst="line">
            <a:avLst/>
          </a:prstGeom>
          <a:ln w="12700">
            <a:solidFill>
              <a:srgbClr val="FFFFFF"/>
            </a:solidFill>
          </a:ln>
        </p:spPr>
        <p:style>
          <a:lnRef idx="1">
            <a:srgbClr val="2196F3"/>
          </a:lnRef>
          <a:fillRef idx="0">
            <a:srgbClr val="2196F3"/>
          </a:fillRef>
          <a:effectRef idx="0">
            <a:srgbClr val="2196F3"/>
          </a:effectRef>
          <a:fontRef idx="minor">
            <a:srgbClr val="222222"/>
          </a:fontRef>
        </p:style>
      </p:cxnSp>
      <p:grpSp>
        <p:nvGrpSpPr>
          <p:cNvPr id="6" name="组合 5"/>
          <p:cNvGrpSpPr/>
          <p:nvPr>
            <p:custDataLst>
              <p:tags r:id="rId12"/>
            </p:custDataLst>
          </p:nvPr>
        </p:nvGrpSpPr>
        <p:grpSpPr>
          <a:xfrm>
            <a:off x="10549469" y="703264"/>
            <a:ext cx="872428" cy="559612"/>
            <a:chOff x="8602663" y="703263"/>
            <a:chExt cx="985007" cy="631825"/>
          </a:xfrm>
        </p:grpSpPr>
        <p:grpSp>
          <p:nvGrpSpPr>
            <p:cNvPr id="5" name="组合 4"/>
            <p:cNvGrpSpPr/>
            <p:nvPr/>
          </p:nvGrpSpPr>
          <p:grpSpPr>
            <a:xfrm>
              <a:off x="8602663" y="703263"/>
              <a:ext cx="593725" cy="631825"/>
              <a:chOff x="8602663" y="703263"/>
              <a:chExt cx="593725" cy="631825"/>
            </a:xfrm>
          </p:grpSpPr>
          <p:sp>
            <p:nvSpPr>
              <p:cNvPr id="3" name="矩形 2"/>
              <p:cNvSpPr/>
              <p:nvPr>
                <p:custDataLst>
                  <p:tags r:id="rId13"/>
                </p:custDataLst>
              </p:nvPr>
            </p:nvSpPr>
            <p:spPr>
              <a:xfrm>
                <a:off x="8900583" y="703263"/>
                <a:ext cx="295805" cy="334962"/>
              </a:xfrm>
              <a:prstGeom prst="rect">
                <a:avLst/>
              </a:prstGeom>
              <a:solidFill>
                <a:srgbClr val="FFFFFF"/>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 name="空心弧 3"/>
              <p:cNvSpPr/>
              <p:nvPr>
                <p:custDataLst>
                  <p:tags r:id="rId14"/>
                </p:custDataLst>
              </p:nvPr>
            </p:nvSpPr>
            <p:spPr>
              <a:xfrm rot="10800000">
                <a:off x="8602663" y="741363"/>
                <a:ext cx="593725" cy="593725"/>
              </a:xfrm>
              <a:prstGeom prst="blockArc">
                <a:avLst>
                  <a:gd name="adj1" fmla="val 10800000"/>
                  <a:gd name="adj2" fmla="val 15253188"/>
                  <a:gd name="adj3" fmla="val 18026"/>
                </a:avLst>
              </a:prstGeom>
              <a:solidFill>
                <a:srgbClr val="FFFFFF"/>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solidFill>
                    <a:srgbClr val="222222"/>
                  </a:solidFill>
                  <a:latin typeface="微软雅黑" panose="020B0503020204020204" charset="-122"/>
                  <a:ea typeface="微软雅黑" panose="020B0503020204020204" charset="-122"/>
                </a:endParaRPr>
              </a:p>
            </p:txBody>
          </p:sp>
        </p:grpSp>
        <p:grpSp>
          <p:nvGrpSpPr>
            <p:cNvPr id="21" name="组合 20"/>
            <p:cNvGrpSpPr/>
            <p:nvPr/>
          </p:nvGrpSpPr>
          <p:grpSpPr>
            <a:xfrm>
              <a:off x="8993945" y="703263"/>
              <a:ext cx="593725" cy="631825"/>
              <a:chOff x="8602663" y="703263"/>
              <a:chExt cx="593725" cy="631825"/>
            </a:xfrm>
          </p:grpSpPr>
          <p:sp>
            <p:nvSpPr>
              <p:cNvPr id="22" name="矩形 21"/>
              <p:cNvSpPr/>
              <p:nvPr>
                <p:custDataLst>
                  <p:tags r:id="rId15"/>
                </p:custDataLst>
              </p:nvPr>
            </p:nvSpPr>
            <p:spPr>
              <a:xfrm>
                <a:off x="8900583" y="703263"/>
                <a:ext cx="295805" cy="334962"/>
              </a:xfrm>
              <a:prstGeom prst="rect">
                <a:avLst/>
              </a:prstGeom>
              <a:solidFill>
                <a:srgbClr val="FFFFFF"/>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3" name="空心弧 22"/>
              <p:cNvSpPr/>
              <p:nvPr>
                <p:custDataLst>
                  <p:tags r:id="rId16"/>
                </p:custDataLst>
              </p:nvPr>
            </p:nvSpPr>
            <p:spPr>
              <a:xfrm rot="10800000">
                <a:off x="8602663" y="741363"/>
                <a:ext cx="593725" cy="593725"/>
              </a:xfrm>
              <a:prstGeom prst="blockArc">
                <a:avLst>
                  <a:gd name="adj1" fmla="val 10800000"/>
                  <a:gd name="adj2" fmla="val 15253188"/>
                  <a:gd name="adj3" fmla="val 18026"/>
                </a:avLst>
              </a:prstGeom>
              <a:solidFill>
                <a:srgbClr val="FFFFFF"/>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solidFill>
                    <a:srgbClr val="222222"/>
                  </a:solidFill>
                  <a:latin typeface="微软雅黑" panose="020B0503020204020204" charset="-122"/>
                  <a:ea typeface="微软雅黑" panose="020B0503020204020204" charset="-122"/>
                </a:endParaRPr>
              </a:p>
            </p:txBody>
          </p:sp>
        </p:grpSp>
      </p:grpSp>
      <p:sp>
        <p:nvSpPr>
          <p:cNvPr id="69" name="文本框 68"/>
          <p:cNvSpPr txBox="1"/>
          <p:nvPr>
            <p:custDataLst>
              <p:tags r:id="rId17"/>
            </p:custDataLst>
          </p:nvPr>
        </p:nvSpPr>
        <p:spPr>
          <a:xfrm>
            <a:off x="8406005" y="2554238"/>
            <a:ext cx="3341645" cy="1446550"/>
          </a:xfrm>
          <a:prstGeom prst="rect">
            <a:avLst/>
          </a:prstGeom>
          <a:noFill/>
        </p:spPr>
        <p:txBody>
          <a:bodyPr wrap="square" lIns="90000" tIns="46800" rIns="90000" bIns="46800" rtlCol="0">
            <a:normAutofit fontScale="70000"/>
          </a:bodyPr>
          <a:lstStyle/>
          <a:p>
            <a:r>
              <a:rPr lang="zh-CN" altLang="en-US" sz="4400" b="1" dirty="0">
                <a:solidFill>
                  <a:srgbClr val="FFFFFF"/>
                </a:solidFill>
                <a:latin typeface="微软雅黑" panose="020B0503020204020204" charset="-122"/>
                <a:ea typeface="微软雅黑" panose="020B0503020204020204" charset="-122"/>
              </a:rPr>
              <a:t>生产安全事故的应急救援与调查处理</a:t>
            </a:r>
            <a:endParaRPr lang="zh-CN" altLang="en-US" sz="4400" b="1" dirty="0">
              <a:solidFill>
                <a:srgbClr val="FFFFFF"/>
              </a:solidFill>
              <a:latin typeface="微软雅黑" panose="020B0503020204020204" charset="-122"/>
              <a:ea typeface="微软雅黑" panose="020B0503020204020204" charset="-122"/>
            </a:endParaRPr>
          </a:p>
        </p:txBody>
      </p:sp>
      <p:sp>
        <p:nvSpPr>
          <p:cNvPr id="70" name="Title 6"/>
          <p:cNvSpPr txBox="1"/>
          <p:nvPr>
            <p:custDataLst>
              <p:tags r:id="rId18"/>
            </p:custDataLst>
          </p:nvPr>
        </p:nvSpPr>
        <p:spPr>
          <a:xfrm>
            <a:off x="8406005" y="4237239"/>
            <a:ext cx="3341642" cy="1692275"/>
          </a:xfrm>
          <a:prstGeom prst="rect">
            <a:avLst/>
          </a:prstGeom>
          <a:noFill/>
          <a:ln w="3175">
            <a:noFill/>
            <a:prstDash val="dash"/>
          </a:ln>
        </p:spPr>
        <p:txBody>
          <a:bodyPr wrap="square" lIns="90000" tIns="46800" rIns="90000" bIns="468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222222"/>
                </a:solidFill>
                <a:effectLst/>
                <a:latin typeface="Arial" panose="020B0604020202020204" pitchFamily="34" charset="0"/>
                <a:ea typeface="微软雅黑" panose="020B0503020204020204" charset="-122"/>
                <a:cs typeface="Segoe UI" panose="020B0502040204020203" pitchFamily="34" charset="0"/>
              </a:defRPr>
            </a:lvl1pPr>
          </a:lstStyle>
          <a:p>
            <a:pPr lvl="0" algn="just">
              <a:lnSpc>
                <a:spcPct val="130000"/>
              </a:lnSpc>
              <a:spcAft>
                <a:spcPts val="800"/>
              </a:spcAft>
              <a:defRPr/>
            </a:pPr>
            <a:r>
              <a:rPr lang="zh-CN" altLang="en-US" sz="1600" spc="50" dirty="0">
                <a:ln w="3175">
                  <a:noFill/>
                  <a:prstDash val="dash"/>
                </a:ln>
                <a:solidFill>
                  <a:srgbClr val="FFFFFF"/>
                </a:solidFill>
                <a:latin typeface="微软雅黑" panose="020B0503020204020204" charset="-122"/>
                <a:ea typeface="微软雅黑" panose="020B0503020204020204" charset="-122"/>
                <a:cs typeface="微软雅黑" panose="020B0503020204020204" charset="-122"/>
              </a:rPr>
              <a:t>生产安全事故的应急救援和调查处理，是安全生产管理的重要内容，对此，《安全生产法》规定必须建立生产安全事故的应急救援和调查处理机制。</a:t>
            </a:r>
            <a:endParaRPr lang="zh-CN" altLang="en-US" sz="1600" spc="50" dirty="0">
              <a:ln w="3175">
                <a:noFill/>
                <a:prstDash val="dash"/>
              </a:ln>
              <a:solidFill>
                <a:srgbClr val="FFFFFF"/>
              </a:solidFill>
              <a:latin typeface="微软雅黑" panose="020B0503020204020204" charset="-122"/>
              <a:ea typeface="微软雅黑" panose="020B0503020204020204" charset="-122"/>
              <a:cs typeface="微软雅黑" panose="020B0503020204020204" charset="-122"/>
            </a:endParaRPr>
          </a:p>
        </p:txBody>
      </p:sp>
      <p:cxnSp>
        <p:nvCxnSpPr>
          <p:cNvPr id="75" name="直接连接符 74"/>
          <p:cNvCxnSpPr/>
          <p:nvPr>
            <p:custDataLst>
              <p:tags r:id="rId19"/>
            </p:custDataLst>
          </p:nvPr>
        </p:nvCxnSpPr>
        <p:spPr>
          <a:xfrm>
            <a:off x="7095715" y="27687"/>
            <a:ext cx="0" cy="6858002"/>
          </a:xfrm>
          <a:prstGeom prst="line">
            <a:avLst/>
          </a:prstGeom>
          <a:ln>
            <a:solidFill>
              <a:srgbClr val="222222">
                <a:alpha val="10000"/>
              </a:srgbClr>
            </a:solidFill>
          </a:ln>
        </p:spPr>
        <p:style>
          <a:lnRef idx="1">
            <a:srgbClr val="2196F3"/>
          </a:lnRef>
          <a:fillRef idx="0">
            <a:srgbClr val="2196F3"/>
          </a:fillRef>
          <a:effectRef idx="0">
            <a:srgbClr val="2196F3"/>
          </a:effectRef>
          <a:fontRef idx="minor">
            <a:srgbClr val="222222"/>
          </a:fontRef>
        </p:style>
      </p:cxnSp>
      <p:sp>
        <p:nvSpPr>
          <p:cNvPr id="34" name="任意多边形: 形状 33"/>
          <p:cNvSpPr/>
          <p:nvPr>
            <p:custDataLst>
              <p:tags r:id="rId20"/>
            </p:custDataLst>
          </p:nvPr>
        </p:nvSpPr>
        <p:spPr>
          <a:xfrm>
            <a:off x="1299600" y="943200"/>
            <a:ext cx="5328000" cy="5252400"/>
          </a:xfrm>
          <a:custGeom>
            <a:avLst/>
            <a:gdLst>
              <a:gd name="connsiteX0" fmla="*/ 4678637 w 6261132"/>
              <a:gd name="connsiteY0" fmla="*/ 5049314 h 6171401"/>
              <a:gd name="connsiteX1" fmla="*/ 4834154 w 6261132"/>
              <a:gd name="connsiteY1" fmla="*/ 5132513 h 6171401"/>
              <a:gd name="connsiteX2" fmla="*/ 4782816 w 6261132"/>
              <a:gd name="connsiteY2" fmla="*/ 5393099 h 6171401"/>
              <a:gd name="connsiteX3" fmla="*/ 3625174 w 6261132"/>
              <a:gd name="connsiteY3" fmla="*/ 6169673 h 6171401"/>
              <a:gd name="connsiteX4" fmla="*/ 3556845 w 6261132"/>
              <a:gd name="connsiteY4" fmla="*/ 6171401 h 6171401"/>
              <a:gd name="connsiteX5" fmla="*/ 3017054 w 6261132"/>
              <a:gd name="connsiteY5" fmla="*/ 6130563 h 6171401"/>
              <a:gd name="connsiteX6" fmla="*/ 3010890 w 6261132"/>
              <a:gd name="connsiteY6" fmla="*/ 6129462 h 6171401"/>
              <a:gd name="connsiteX7" fmla="*/ 4573567 w 6261132"/>
              <a:gd name="connsiteY7" fmla="*/ 5081173 h 6171401"/>
              <a:gd name="connsiteX8" fmla="*/ 4678637 w 6261132"/>
              <a:gd name="connsiteY8" fmla="*/ 5049314 h 6171401"/>
              <a:gd name="connsiteX9" fmla="*/ 5156237 w 6261132"/>
              <a:gd name="connsiteY9" fmla="*/ 4141948 h 6171401"/>
              <a:gd name="connsiteX10" fmla="*/ 5311756 w 6261132"/>
              <a:gd name="connsiteY10" fmla="*/ 4225146 h 6171401"/>
              <a:gd name="connsiteX11" fmla="*/ 5260418 w 6261132"/>
              <a:gd name="connsiteY11" fmla="*/ 4485733 h 6171401"/>
              <a:gd name="connsiteX12" fmla="*/ 2872591 w 6261132"/>
              <a:gd name="connsiteY12" fmla="*/ 6087550 h 6171401"/>
              <a:gd name="connsiteX13" fmla="*/ 2788652 w 6261132"/>
              <a:gd name="connsiteY13" fmla="*/ 6072562 h 6171401"/>
              <a:gd name="connsiteX14" fmla="*/ 2453775 w 6261132"/>
              <a:gd name="connsiteY14" fmla="*/ 5986453 h 6171401"/>
              <a:gd name="connsiteX15" fmla="*/ 2384172 w 6261132"/>
              <a:gd name="connsiteY15" fmla="*/ 5962904 h 6171401"/>
              <a:gd name="connsiteX16" fmla="*/ 5051169 w 6261132"/>
              <a:gd name="connsiteY16" fmla="*/ 4173807 h 6171401"/>
              <a:gd name="connsiteX17" fmla="*/ 5156237 w 6261132"/>
              <a:gd name="connsiteY17" fmla="*/ 4141948 h 6171401"/>
              <a:gd name="connsiteX18" fmla="*/ 5300011 w 6261132"/>
              <a:gd name="connsiteY18" fmla="*/ 3442678 h 6171401"/>
              <a:gd name="connsiteX19" fmla="*/ 5455530 w 6261132"/>
              <a:gd name="connsiteY19" fmla="*/ 3525877 h 6171401"/>
              <a:gd name="connsiteX20" fmla="*/ 5404188 w 6261132"/>
              <a:gd name="connsiteY20" fmla="*/ 3786462 h 6171401"/>
              <a:gd name="connsiteX21" fmla="*/ 2237970 w 6261132"/>
              <a:gd name="connsiteY21" fmla="*/ 5910451 h 6171401"/>
              <a:gd name="connsiteX22" fmla="*/ 2132732 w 6261132"/>
              <a:gd name="connsiteY22" fmla="*/ 5868956 h 6171401"/>
              <a:gd name="connsiteX23" fmla="*/ 1977946 w 6261132"/>
              <a:gd name="connsiteY23" fmla="*/ 5798979 h 6171401"/>
              <a:gd name="connsiteX24" fmla="*/ 1837293 w 6261132"/>
              <a:gd name="connsiteY24" fmla="*/ 5726942 h 6171401"/>
              <a:gd name="connsiteX25" fmla="*/ 5194943 w 6261132"/>
              <a:gd name="connsiteY25" fmla="*/ 3474538 h 6171401"/>
              <a:gd name="connsiteX26" fmla="*/ 5300011 w 6261132"/>
              <a:gd name="connsiteY26" fmla="*/ 3442678 h 6171401"/>
              <a:gd name="connsiteX27" fmla="*/ 3095162 w 6261132"/>
              <a:gd name="connsiteY27" fmla="*/ 3090206 h 6171401"/>
              <a:gd name="connsiteX28" fmla="*/ 3250680 w 6261132"/>
              <a:gd name="connsiteY28" fmla="*/ 3173404 h 6171401"/>
              <a:gd name="connsiteX29" fmla="*/ 3199341 w 6261132"/>
              <a:gd name="connsiteY29" fmla="*/ 3433990 h 6171401"/>
              <a:gd name="connsiteX30" fmla="*/ 894704 w 6261132"/>
              <a:gd name="connsiteY30" fmla="*/ 4980004 h 6171401"/>
              <a:gd name="connsiteX31" fmla="*/ 796490 w 6261132"/>
              <a:gd name="connsiteY31" fmla="*/ 4871940 h 6171401"/>
              <a:gd name="connsiteX32" fmla="*/ 657879 w 6261132"/>
              <a:gd name="connsiteY32" fmla="*/ 4686580 h 6171401"/>
              <a:gd name="connsiteX33" fmla="*/ 2990094 w 6261132"/>
              <a:gd name="connsiteY33" fmla="*/ 3122066 h 6171401"/>
              <a:gd name="connsiteX34" fmla="*/ 3095162 w 6261132"/>
              <a:gd name="connsiteY34" fmla="*/ 3090206 h 6171401"/>
              <a:gd name="connsiteX35" fmla="*/ 6091782 w 6261132"/>
              <a:gd name="connsiteY35" fmla="*/ 2306266 h 6171401"/>
              <a:gd name="connsiteX36" fmla="*/ 6229271 w 6261132"/>
              <a:gd name="connsiteY36" fmla="*/ 2388540 h 6171401"/>
              <a:gd name="connsiteX37" fmla="*/ 6177932 w 6261132"/>
              <a:gd name="connsiteY37" fmla="*/ 2649126 h 6171401"/>
              <a:gd name="connsiteX38" fmla="*/ 5297270 w 6261132"/>
              <a:gd name="connsiteY38" fmla="*/ 3239900 h 6171401"/>
              <a:gd name="connsiteX39" fmla="*/ 5089664 w 6261132"/>
              <a:gd name="connsiteY39" fmla="*/ 3241046 h 6171401"/>
              <a:gd name="connsiteX40" fmla="*/ 5084584 w 6261132"/>
              <a:gd name="connsiteY40" fmla="*/ 3236014 h 6171401"/>
              <a:gd name="connsiteX41" fmla="*/ 5055367 w 6261132"/>
              <a:gd name="connsiteY41" fmla="*/ 3230115 h 6171401"/>
              <a:gd name="connsiteX42" fmla="*/ 4963769 w 6261132"/>
              <a:gd name="connsiteY42" fmla="*/ 3290831 h 6171401"/>
              <a:gd name="connsiteX43" fmla="*/ 4956676 w 6261132"/>
              <a:gd name="connsiteY43" fmla="*/ 3325960 h 6171401"/>
              <a:gd name="connsiteX44" fmla="*/ 4955126 w 6261132"/>
              <a:gd name="connsiteY44" fmla="*/ 3325647 h 6171401"/>
              <a:gd name="connsiteX45" fmla="*/ 4958940 w 6261132"/>
              <a:gd name="connsiteY45" fmla="*/ 3334883 h 6171401"/>
              <a:gd name="connsiteX46" fmla="*/ 4879135 w 6261132"/>
              <a:gd name="connsiteY46" fmla="*/ 3526538 h 6171401"/>
              <a:gd name="connsiteX47" fmla="*/ 1708475 w 6261132"/>
              <a:gd name="connsiteY47" fmla="*/ 5653504 h 6171401"/>
              <a:gd name="connsiteX48" fmla="*/ 1680938 w 6261132"/>
              <a:gd name="connsiteY48" fmla="*/ 5637672 h 6171401"/>
              <a:gd name="connsiteX49" fmla="*/ 1539163 w 6261132"/>
              <a:gd name="connsiteY49" fmla="*/ 5546780 h 6171401"/>
              <a:gd name="connsiteX50" fmla="*/ 1375630 w 6261132"/>
              <a:gd name="connsiteY50" fmla="*/ 5424493 h 6171401"/>
              <a:gd name="connsiteX51" fmla="*/ 4669886 w 6261132"/>
              <a:gd name="connsiteY51" fmla="*/ 3214614 h 6171401"/>
              <a:gd name="connsiteX52" fmla="*/ 4774954 w 6261132"/>
              <a:gd name="connsiteY52" fmla="*/ 3182754 h 6171401"/>
              <a:gd name="connsiteX53" fmla="*/ 4861778 w 6261132"/>
              <a:gd name="connsiteY53" fmla="*/ 3204240 h 6171401"/>
              <a:gd name="connsiteX54" fmla="*/ 4884798 w 6261132"/>
              <a:gd name="connsiteY54" fmla="*/ 3220161 h 6171401"/>
              <a:gd name="connsiteX55" fmla="*/ 4922898 w 6261132"/>
              <a:gd name="connsiteY55" fmla="*/ 3227853 h 6171401"/>
              <a:gd name="connsiteX56" fmla="*/ 5014497 w 6261132"/>
              <a:gd name="connsiteY56" fmla="*/ 3167136 h 6171401"/>
              <a:gd name="connsiteX57" fmla="*/ 5018877 w 6261132"/>
              <a:gd name="connsiteY57" fmla="*/ 3145446 h 6171401"/>
              <a:gd name="connsiteX58" fmla="*/ 5008215 w 6261132"/>
              <a:gd name="connsiteY58" fmla="*/ 3119631 h 6171401"/>
              <a:gd name="connsiteX59" fmla="*/ 5088021 w 6261132"/>
              <a:gd name="connsiteY59" fmla="*/ 2927976 h 6171401"/>
              <a:gd name="connsiteX60" fmla="*/ 5968686 w 6261132"/>
              <a:gd name="connsiteY60" fmla="*/ 2337201 h 6171401"/>
              <a:gd name="connsiteX61" fmla="*/ 6037614 w 6261132"/>
              <a:gd name="connsiteY61" fmla="*/ 2308734 h 6171401"/>
              <a:gd name="connsiteX62" fmla="*/ 6091782 w 6261132"/>
              <a:gd name="connsiteY62" fmla="*/ 2306266 h 6171401"/>
              <a:gd name="connsiteX63" fmla="*/ 5695379 w 6261132"/>
              <a:gd name="connsiteY63" fmla="*/ 1976925 h 6171401"/>
              <a:gd name="connsiteX64" fmla="*/ 5832868 w 6261132"/>
              <a:gd name="connsiteY64" fmla="*/ 2059197 h 6171401"/>
              <a:gd name="connsiteX65" fmla="*/ 5781531 w 6261132"/>
              <a:gd name="connsiteY65" fmla="*/ 2319785 h 6171401"/>
              <a:gd name="connsiteX66" fmla="*/ 5458862 w 6261132"/>
              <a:gd name="connsiteY66" fmla="*/ 2536238 h 6171401"/>
              <a:gd name="connsiteX67" fmla="*/ 5251257 w 6261132"/>
              <a:gd name="connsiteY67" fmla="*/ 2537386 h 6171401"/>
              <a:gd name="connsiteX68" fmla="*/ 5240106 w 6261132"/>
              <a:gd name="connsiteY68" fmla="*/ 2526339 h 6171401"/>
              <a:gd name="connsiteX69" fmla="*/ 5239544 w 6261132"/>
              <a:gd name="connsiteY69" fmla="*/ 2529120 h 6171401"/>
              <a:gd name="connsiteX70" fmla="*/ 5206355 w 6261132"/>
              <a:gd name="connsiteY70" fmla="*/ 2522419 h 6171401"/>
              <a:gd name="connsiteX71" fmla="*/ 5114757 w 6261132"/>
              <a:gd name="connsiteY71" fmla="*/ 2583135 h 6171401"/>
              <a:gd name="connsiteX72" fmla="*/ 5107664 w 6261132"/>
              <a:gd name="connsiteY72" fmla="*/ 2618263 h 6171401"/>
              <a:gd name="connsiteX73" fmla="*/ 5106978 w 6261132"/>
              <a:gd name="connsiteY73" fmla="*/ 2618125 h 6171401"/>
              <a:gd name="connsiteX74" fmla="*/ 5112015 w 6261132"/>
              <a:gd name="connsiteY74" fmla="*/ 2630320 h 6171401"/>
              <a:gd name="connsiteX75" fmla="*/ 5032209 w 6261132"/>
              <a:gd name="connsiteY75" fmla="*/ 2821977 h 6171401"/>
              <a:gd name="connsiteX76" fmla="*/ 1270176 w 6261132"/>
              <a:gd name="connsiteY76" fmla="*/ 5345654 h 6171401"/>
              <a:gd name="connsiteX77" fmla="*/ 1270151 w 6261132"/>
              <a:gd name="connsiteY77" fmla="*/ 5345635 h 6171401"/>
              <a:gd name="connsiteX78" fmla="*/ 1022004 w 6261132"/>
              <a:gd name="connsiteY78" fmla="*/ 5120103 h 6171401"/>
              <a:gd name="connsiteX79" fmla="*/ 987977 w 6261132"/>
              <a:gd name="connsiteY79" fmla="*/ 5082663 h 6171401"/>
              <a:gd name="connsiteX80" fmla="*/ 4822962 w 6261132"/>
              <a:gd name="connsiteY80" fmla="*/ 2510051 h 6171401"/>
              <a:gd name="connsiteX81" fmla="*/ 4928030 w 6261132"/>
              <a:gd name="connsiteY81" fmla="*/ 2478191 h 6171401"/>
              <a:gd name="connsiteX82" fmla="*/ 5014853 w 6261132"/>
              <a:gd name="connsiteY82" fmla="*/ 2499677 h 6171401"/>
              <a:gd name="connsiteX83" fmla="*/ 5021375 w 6261132"/>
              <a:gd name="connsiteY83" fmla="*/ 2504187 h 6171401"/>
              <a:gd name="connsiteX84" fmla="*/ 5021581 w 6261132"/>
              <a:gd name="connsiteY84" fmla="*/ 2503167 h 6171401"/>
              <a:gd name="connsiteX85" fmla="*/ 5035191 w 6261132"/>
              <a:gd name="connsiteY85" fmla="*/ 2512344 h 6171401"/>
              <a:gd name="connsiteX86" fmla="*/ 5073886 w 6261132"/>
              <a:gd name="connsiteY86" fmla="*/ 2520157 h 6171401"/>
              <a:gd name="connsiteX87" fmla="*/ 5165485 w 6261132"/>
              <a:gd name="connsiteY87" fmla="*/ 2459440 h 6171401"/>
              <a:gd name="connsiteX88" fmla="*/ 5172800 w 6261132"/>
              <a:gd name="connsiteY88" fmla="*/ 2423214 h 6171401"/>
              <a:gd name="connsiteX89" fmla="*/ 5169809 w 6261132"/>
              <a:gd name="connsiteY89" fmla="*/ 2415972 h 6171401"/>
              <a:gd name="connsiteX90" fmla="*/ 5249613 w 6261132"/>
              <a:gd name="connsiteY90" fmla="*/ 2224314 h 6171401"/>
              <a:gd name="connsiteX91" fmla="*/ 5572281 w 6261132"/>
              <a:gd name="connsiteY91" fmla="*/ 2007859 h 6171401"/>
              <a:gd name="connsiteX92" fmla="*/ 5641211 w 6261132"/>
              <a:gd name="connsiteY92" fmla="*/ 1979393 h 6171401"/>
              <a:gd name="connsiteX93" fmla="*/ 5695379 w 6261132"/>
              <a:gd name="connsiteY93" fmla="*/ 1976925 h 6171401"/>
              <a:gd name="connsiteX94" fmla="*/ 2782013 w 6261132"/>
              <a:gd name="connsiteY94" fmla="*/ 1506632 h 6171401"/>
              <a:gd name="connsiteX95" fmla="*/ 2937530 w 6261132"/>
              <a:gd name="connsiteY95" fmla="*/ 1589831 h 6171401"/>
              <a:gd name="connsiteX96" fmla="*/ 2886192 w 6261132"/>
              <a:gd name="connsiteY96" fmla="*/ 1850414 h 6171401"/>
              <a:gd name="connsiteX97" fmla="*/ 154161 w 6261132"/>
              <a:gd name="connsiteY97" fmla="*/ 3683136 h 6171401"/>
              <a:gd name="connsiteX98" fmla="*/ 108547 w 6261132"/>
              <a:gd name="connsiteY98" fmla="*/ 3522506 h 6171401"/>
              <a:gd name="connsiteX99" fmla="*/ 69529 w 6261132"/>
              <a:gd name="connsiteY99" fmla="*/ 3353446 h 6171401"/>
              <a:gd name="connsiteX100" fmla="*/ 59029 w 6261132"/>
              <a:gd name="connsiteY100" fmla="*/ 3294660 h 6171401"/>
              <a:gd name="connsiteX101" fmla="*/ 2676944 w 6261132"/>
              <a:gd name="connsiteY101" fmla="*/ 1538492 h 6171401"/>
              <a:gd name="connsiteX102" fmla="*/ 2782013 w 6261132"/>
              <a:gd name="connsiteY102" fmla="*/ 1506632 h 6171401"/>
              <a:gd name="connsiteX103" fmla="*/ 5608082 w 6261132"/>
              <a:gd name="connsiteY103" fmla="*/ 1407666 h 6171401"/>
              <a:gd name="connsiteX104" fmla="*/ 5745570 w 6261132"/>
              <a:gd name="connsiteY104" fmla="*/ 1489940 h 6171401"/>
              <a:gd name="connsiteX105" fmla="*/ 5694231 w 6261132"/>
              <a:gd name="connsiteY105" fmla="*/ 1750527 h 6171401"/>
              <a:gd name="connsiteX106" fmla="*/ 4173862 w 6261132"/>
              <a:gd name="connsiteY106" fmla="*/ 2770430 h 6171401"/>
              <a:gd name="connsiteX107" fmla="*/ 3966255 w 6261132"/>
              <a:gd name="connsiteY107" fmla="*/ 2771578 h 6171401"/>
              <a:gd name="connsiteX108" fmla="*/ 3962604 w 6261132"/>
              <a:gd name="connsiteY108" fmla="*/ 2767960 h 6171401"/>
              <a:gd name="connsiteX109" fmla="*/ 3962081 w 6261132"/>
              <a:gd name="connsiteY109" fmla="*/ 2770550 h 6171401"/>
              <a:gd name="connsiteX110" fmla="*/ 3928892 w 6261132"/>
              <a:gd name="connsiteY110" fmla="*/ 2763849 h 6171401"/>
              <a:gd name="connsiteX111" fmla="*/ 3837294 w 6261132"/>
              <a:gd name="connsiteY111" fmla="*/ 2824566 h 6171401"/>
              <a:gd name="connsiteX112" fmla="*/ 3833099 w 6261132"/>
              <a:gd name="connsiteY112" fmla="*/ 2845340 h 6171401"/>
              <a:gd name="connsiteX113" fmla="*/ 3841529 w 6261132"/>
              <a:gd name="connsiteY113" fmla="*/ 2865753 h 6171401"/>
              <a:gd name="connsiteX114" fmla="*/ 3761723 w 6261132"/>
              <a:gd name="connsiteY114" fmla="*/ 3057408 h 6171401"/>
              <a:gd name="connsiteX115" fmla="*/ 3609363 w 6261132"/>
              <a:gd name="connsiteY115" fmla="*/ 3159616 h 6171401"/>
              <a:gd name="connsiteX116" fmla="*/ 3348777 w 6261132"/>
              <a:gd name="connsiteY116" fmla="*/ 3108278 h 6171401"/>
              <a:gd name="connsiteX117" fmla="*/ 3400115 w 6261132"/>
              <a:gd name="connsiteY117" fmla="*/ 2847692 h 6171401"/>
              <a:gd name="connsiteX118" fmla="*/ 3552476 w 6261132"/>
              <a:gd name="connsiteY118" fmla="*/ 2745485 h 6171401"/>
              <a:gd name="connsiteX119" fmla="*/ 3621405 w 6261132"/>
              <a:gd name="connsiteY119" fmla="*/ 2717017 h 6171401"/>
              <a:gd name="connsiteX120" fmla="*/ 3675574 w 6261132"/>
              <a:gd name="connsiteY120" fmla="*/ 2714549 h 6171401"/>
              <a:gd name="connsiteX121" fmla="*/ 3752324 w 6261132"/>
              <a:gd name="connsiteY121" fmla="*/ 2739524 h 6171401"/>
              <a:gd name="connsiteX122" fmla="*/ 3776442 w 6261132"/>
              <a:gd name="connsiteY122" fmla="*/ 2757554 h 6171401"/>
              <a:gd name="connsiteX123" fmla="*/ 3796423 w 6261132"/>
              <a:gd name="connsiteY123" fmla="*/ 2761588 h 6171401"/>
              <a:gd name="connsiteX124" fmla="*/ 3888022 w 6261132"/>
              <a:gd name="connsiteY124" fmla="*/ 2700871 h 6171401"/>
              <a:gd name="connsiteX125" fmla="*/ 3893843 w 6261132"/>
              <a:gd name="connsiteY125" fmla="*/ 2672042 h 6171401"/>
              <a:gd name="connsiteX126" fmla="*/ 3884807 w 6261132"/>
              <a:gd name="connsiteY126" fmla="*/ 2650163 h 6171401"/>
              <a:gd name="connsiteX127" fmla="*/ 3964613 w 6261132"/>
              <a:gd name="connsiteY127" fmla="*/ 2458506 h 6171401"/>
              <a:gd name="connsiteX128" fmla="*/ 5484984 w 6261132"/>
              <a:gd name="connsiteY128" fmla="*/ 1438602 h 6171401"/>
              <a:gd name="connsiteX129" fmla="*/ 5553914 w 6261132"/>
              <a:gd name="connsiteY129" fmla="*/ 1410133 h 6171401"/>
              <a:gd name="connsiteX130" fmla="*/ 5608082 w 6261132"/>
              <a:gd name="connsiteY130" fmla="*/ 1407666 h 6171401"/>
              <a:gd name="connsiteX131" fmla="*/ 4852265 w 6261132"/>
              <a:gd name="connsiteY131" fmla="*/ 1326647 h 6171401"/>
              <a:gd name="connsiteX132" fmla="*/ 4989754 w 6261132"/>
              <a:gd name="connsiteY132" fmla="*/ 1408921 h 6171401"/>
              <a:gd name="connsiteX133" fmla="*/ 4938416 w 6261132"/>
              <a:gd name="connsiteY133" fmla="*/ 1669507 h 6171401"/>
              <a:gd name="connsiteX134" fmla="*/ 4391625 w 6261132"/>
              <a:gd name="connsiteY134" fmla="*/ 2036308 h 6171401"/>
              <a:gd name="connsiteX135" fmla="*/ 4184020 w 6261132"/>
              <a:gd name="connsiteY135" fmla="*/ 2037454 h 6171401"/>
              <a:gd name="connsiteX136" fmla="*/ 4163849 w 6261132"/>
              <a:gd name="connsiteY136" fmla="*/ 2017473 h 6171401"/>
              <a:gd name="connsiteX137" fmla="*/ 4163457 w 6261132"/>
              <a:gd name="connsiteY137" fmla="*/ 2020053 h 6171401"/>
              <a:gd name="connsiteX138" fmla="*/ 4129984 w 6261132"/>
              <a:gd name="connsiteY138" fmla="*/ 2014967 h 6171401"/>
              <a:gd name="connsiteX139" fmla="*/ 4055115 w 6261132"/>
              <a:gd name="connsiteY139" fmla="*/ 2054820 h 6171401"/>
              <a:gd name="connsiteX140" fmla="*/ 4051485 w 6261132"/>
              <a:gd name="connsiteY140" fmla="*/ 2061515 h 6171401"/>
              <a:gd name="connsiteX141" fmla="*/ 4073159 w 6261132"/>
              <a:gd name="connsiteY141" fmla="*/ 2113994 h 6171401"/>
              <a:gd name="connsiteX142" fmla="*/ 3993352 w 6261132"/>
              <a:gd name="connsiteY142" fmla="*/ 2305652 h 6171401"/>
              <a:gd name="connsiteX143" fmla="*/ 587342 w 6261132"/>
              <a:gd name="connsiteY143" fmla="*/ 4590496 h 6171401"/>
              <a:gd name="connsiteX144" fmla="*/ 504426 w 6261132"/>
              <a:gd name="connsiteY144" fmla="*/ 4461159 h 6171401"/>
              <a:gd name="connsiteX145" fmla="*/ 420288 w 6261132"/>
              <a:gd name="connsiteY145" fmla="*/ 4314827 h 6171401"/>
              <a:gd name="connsiteX146" fmla="*/ 395678 w 6261132"/>
              <a:gd name="connsiteY146" fmla="*/ 4266775 h 6171401"/>
              <a:gd name="connsiteX147" fmla="*/ 3784106 w 6261132"/>
              <a:gd name="connsiteY147" fmla="*/ 1993727 h 6171401"/>
              <a:gd name="connsiteX148" fmla="*/ 3889171 w 6261132"/>
              <a:gd name="connsiteY148" fmla="*/ 1961868 h 6171401"/>
              <a:gd name="connsiteX149" fmla="*/ 4013633 w 6261132"/>
              <a:gd name="connsiteY149" fmla="*/ 2009381 h 6171401"/>
              <a:gd name="connsiteX150" fmla="*/ 4017686 w 6261132"/>
              <a:gd name="connsiteY150" fmla="*/ 2014037 h 6171401"/>
              <a:gd name="connsiteX151" fmla="*/ 4035831 w 6261132"/>
              <a:gd name="connsiteY151" fmla="*/ 2009449 h 6171401"/>
              <a:gd name="connsiteX152" fmla="*/ 4092039 w 6261132"/>
              <a:gd name="connsiteY152" fmla="*/ 1915015 h 6171401"/>
              <a:gd name="connsiteX153" fmla="*/ 4088795 w 6261132"/>
              <a:gd name="connsiteY153" fmla="*/ 1902197 h 6171401"/>
              <a:gd name="connsiteX154" fmla="*/ 4093098 w 6261132"/>
              <a:gd name="connsiteY154" fmla="*/ 1902849 h 6171401"/>
              <a:gd name="connsiteX155" fmla="*/ 4102590 w 6261132"/>
              <a:gd name="connsiteY155" fmla="*/ 1907996 h 6171401"/>
              <a:gd name="connsiteX156" fmla="*/ 4102739 w 6261132"/>
              <a:gd name="connsiteY156" fmla="*/ 1844043 h 6171401"/>
              <a:gd name="connsiteX157" fmla="*/ 4182379 w 6261132"/>
              <a:gd name="connsiteY157" fmla="*/ 1724384 h 6171401"/>
              <a:gd name="connsiteX158" fmla="*/ 4729168 w 6261132"/>
              <a:gd name="connsiteY158" fmla="*/ 1357583 h 6171401"/>
              <a:gd name="connsiteX159" fmla="*/ 4798097 w 6261132"/>
              <a:gd name="connsiteY159" fmla="*/ 1329115 h 6171401"/>
              <a:gd name="connsiteX160" fmla="*/ 4852265 w 6261132"/>
              <a:gd name="connsiteY160" fmla="*/ 1326647 h 6171401"/>
              <a:gd name="connsiteX161" fmla="*/ 4397157 w 6261132"/>
              <a:gd name="connsiteY161" fmla="*/ 1017511 h 6171401"/>
              <a:gd name="connsiteX162" fmla="*/ 4534645 w 6261132"/>
              <a:gd name="connsiteY162" fmla="*/ 1099786 h 6171401"/>
              <a:gd name="connsiteX163" fmla="*/ 4483306 w 6261132"/>
              <a:gd name="connsiteY163" fmla="*/ 1360371 h 6171401"/>
              <a:gd name="connsiteX164" fmla="*/ 3295018 w 6261132"/>
              <a:gd name="connsiteY164" fmla="*/ 2157508 h 6171401"/>
              <a:gd name="connsiteX165" fmla="*/ 3087413 w 6261132"/>
              <a:gd name="connsiteY165" fmla="*/ 2158656 h 6171401"/>
              <a:gd name="connsiteX166" fmla="*/ 3065396 w 6261132"/>
              <a:gd name="connsiteY166" fmla="*/ 2136845 h 6171401"/>
              <a:gd name="connsiteX167" fmla="*/ 3058737 w 6261132"/>
              <a:gd name="connsiteY167" fmla="*/ 2135500 h 6171401"/>
              <a:gd name="connsiteX168" fmla="*/ 2967139 w 6261132"/>
              <a:gd name="connsiteY168" fmla="*/ 2196217 h 6171401"/>
              <a:gd name="connsiteX169" fmla="*/ 2962200 w 6261132"/>
              <a:gd name="connsiteY169" fmla="*/ 2220678 h 6171401"/>
              <a:gd name="connsiteX170" fmla="*/ 2970976 w 6261132"/>
              <a:gd name="connsiteY170" fmla="*/ 2241929 h 6171401"/>
              <a:gd name="connsiteX171" fmla="*/ 2891169 w 6261132"/>
              <a:gd name="connsiteY171" fmla="*/ 2433586 h 6171401"/>
              <a:gd name="connsiteX172" fmla="*/ 335744 w 6261132"/>
              <a:gd name="connsiteY172" fmla="*/ 4147835 h 6171401"/>
              <a:gd name="connsiteX173" fmla="*/ 273150 w 6261132"/>
              <a:gd name="connsiteY173" fmla="*/ 4009383 h 6171401"/>
              <a:gd name="connsiteX174" fmla="*/ 210583 w 6261132"/>
              <a:gd name="connsiteY174" fmla="*/ 3850699 h 6171401"/>
              <a:gd name="connsiteX175" fmla="*/ 190950 w 6261132"/>
              <a:gd name="connsiteY175" fmla="*/ 3792674 h 6171401"/>
              <a:gd name="connsiteX176" fmla="*/ 2681922 w 6261132"/>
              <a:gd name="connsiteY176" fmla="*/ 2121662 h 6171401"/>
              <a:gd name="connsiteX177" fmla="*/ 2786989 w 6261132"/>
              <a:gd name="connsiteY177" fmla="*/ 2089803 h 6171401"/>
              <a:gd name="connsiteX178" fmla="*/ 2873814 w 6261132"/>
              <a:gd name="connsiteY178" fmla="*/ 2111287 h 6171401"/>
              <a:gd name="connsiteX179" fmla="*/ 2897014 w 6261132"/>
              <a:gd name="connsiteY179" fmla="*/ 2127332 h 6171401"/>
              <a:gd name="connsiteX180" fmla="*/ 2926268 w 6261132"/>
              <a:gd name="connsiteY180" fmla="*/ 2133239 h 6171401"/>
              <a:gd name="connsiteX181" fmla="*/ 3017867 w 6261132"/>
              <a:gd name="connsiteY181" fmla="*/ 2072522 h 6171401"/>
              <a:gd name="connsiteX182" fmla="*/ 3018744 w 6261132"/>
              <a:gd name="connsiteY182" fmla="*/ 2068183 h 6171401"/>
              <a:gd name="connsiteX183" fmla="*/ 3005964 w 6261132"/>
              <a:gd name="connsiteY183" fmla="*/ 2037241 h 6171401"/>
              <a:gd name="connsiteX184" fmla="*/ 3085770 w 6261132"/>
              <a:gd name="connsiteY184" fmla="*/ 1845585 h 6171401"/>
              <a:gd name="connsiteX185" fmla="*/ 4274059 w 6261132"/>
              <a:gd name="connsiteY185" fmla="*/ 1048448 h 6171401"/>
              <a:gd name="connsiteX186" fmla="*/ 4342988 w 6261132"/>
              <a:gd name="connsiteY186" fmla="*/ 1019980 h 6171401"/>
              <a:gd name="connsiteX187" fmla="*/ 4397157 w 6261132"/>
              <a:gd name="connsiteY187" fmla="*/ 1017511 h 6171401"/>
              <a:gd name="connsiteX188" fmla="*/ 1585965 w 6261132"/>
              <a:gd name="connsiteY188" fmla="*/ 521198 h 6171401"/>
              <a:gd name="connsiteX189" fmla="*/ 1741484 w 6261132"/>
              <a:gd name="connsiteY189" fmla="*/ 604396 h 6171401"/>
              <a:gd name="connsiteX190" fmla="*/ 1690145 w 6261132"/>
              <a:gd name="connsiteY190" fmla="*/ 864982 h 6171401"/>
              <a:gd name="connsiteX191" fmla="*/ 77493 w 6261132"/>
              <a:gd name="connsiteY191" fmla="*/ 1946793 h 6171401"/>
              <a:gd name="connsiteX192" fmla="*/ 77816 w 6261132"/>
              <a:gd name="connsiteY192" fmla="*/ 1944984 h 6171401"/>
              <a:gd name="connsiteX193" fmla="*/ 218860 w 6261132"/>
              <a:gd name="connsiteY193" fmla="*/ 1447744 h 6171401"/>
              <a:gd name="connsiteX194" fmla="*/ 244633 w 6261132"/>
              <a:gd name="connsiteY194" fmla="*/ 1382379 h 6171401"/>
              <a:gd name="connsiteX195" fmla="*/ 1480897 w 6261132"/>
              <a:gd name="connsiteY195" fmla="*/ 553057 h 6171401"/>
              <a:gd name="connsiteX196" fmla="*/ 1585965 w 6261132"/>
              <a:gd name="connsiteY196" fmla="*/ 521198 h 6171401"/>
              <a:gd name="connsiteX197" fmla="*/ 4534469 w 6261132"/>
              <a:gd name="connsiteY197" fmla="*/ 334122 h 6171401"/>
              <a:gd name="connsiteX198" fmla="*/ 4671957 w 6261132"/>
              <a:gd name="connsiteY198" fmla="*/ 416396 h 6171401"/>
              <a:gd name="connsiteX199" fmla="*/ 4620620 w 6261132"/>
              <a:gd name="connsiteY199" fmla="*/ 676982 h 6171401"/>
              <a:gd name="connsiteX200" fmla="*/ 3263333 w 6261132"/>
              <a:gd name="connsiteY200" fmla="*/ 1587487 h 6171401"/>
              <a:gd name="connsiteX201" fmla="*/ 3002748 w 6261132"/>
              <a:gd name="connsiteY201" fmla="*/ 1536149 h 6171401"/>
              <a:gd name="connsiteX202" fmla="*/ 3054087 w 6261132"/>
              <a:gd name="connsiteY202" fmla="*/ 1275562 h 6171401"/>
              <a:gd name="connsiteX203" fmla="*/ 4411371 w 6261132"/>
              <a:gd name="connsiteY203" fmla="*/ 365058 h 6171401"/>
              <a:gd name="connsiteX204" fmla="*/ 4480300 w 6261132"/>
              <a:gd name="connsiteY204" fmla="*/ 336590 h 6171401"/>
              <a:gd name="connsiteX205" fmla="*/ 4534469 w 6261132"/>
              <a:gd name="connsiteY205" fmla="*/ 334122 h 6171401"/>
              <a:gd name="connsiteX206" fmla="*/ 1217261 w 6261132"/>
              <a:gd name="connsiteY206" fmla="*/ 203157 h 6171401"/>
              <a:gd name="connsiteX207" fmla="*/ 1372781 w 6261132"/>
              <a:gd name="connsiteY207" fmla="*/ 286357 h 6171401"/>
              <a:gd name="connsiteX208" fmla="*/ 1321442 w 6261132"/>
              <a:gd name="connsiteY208" fmla="*/ 546939 h 6171401"/>
              <a:gd name="connsiteX209" fmla="*/ 296722 w 6261132"/>
              <a:gd name="connsiteY209" fmla="*/ 1234352 h 6171401"/>
              <a:gd name="connsiteX210" fmla="*/ 361881 w 6261132"/>
              <a:gd name="connsiteY210" fmla="*/ 1090225 h 6171401"/>
              <a:gd name="connsiteX211" fmla="*/ 716522 w 6261132"/>
              <a:gd name="connsiteY211" fmla="*/ 506183 h 6171401"/>
              <a:gd name="connsiteX212" fmla="*/ 726054 w 6261132"/>
              <a:gd name="connsiteY212" fmla="*/ 494052 h 6171401"/>
              <a:gd name="connsiteX213" fmla="*/ 1112196 w 6261132"/>
              <a:gd name="connsiteY213" fmla="*/ 235017 h 6171401"/>
              <a:gd name="connsiteX214" fmla="*/ 1217261 w 6261132"/>
              <a:gd name="connsiteY214" fmla="*/ 203157 h 6171401"/>
              <a:gd name="connsiteX215" fmla="*/ 5612774 w 6261132"/>
              <a:gd name="connsiteY215" fmla="*/ 195916 h 6171401"/>
              <a:gd name="connsiteX216" fmla="*/ 5750264 w 6261132"/>
              <a:gd name="connsiteY216" fmla="*/ 278192 h 6171401"/>
              <a:gd name="connsiteX217" fmla="*/ 5698927 w 6261132"/>
              <a:gd name="connsiteY217" fmla="*/ 538777 h 6171401"/>
              <a:gd name="connsiteX218" fmla="*/ 4888407 w 6261132"/>
              <a:gd name="connsiteY218" fmla="*/ 1082495 h 6171401"/>
              <a:gd name="connsiteX219" fmla="*/ 4627822 w 6261132"/>
              <a:gd name="connsiteY219" fmla="*/ 1031157 h 6171401"/>
              <a:gd name="connsiteX220" fmla="*/ 4679161 w 6261132"/>
              <a:gd name="connsiteY220" fmla="*/ 770571 h 6171401"/>
              <a:gd name="connsiteX221" fmla="*/ 5489678 w 6261132"/>
              <a:gd name="connsiteY221" fmla="*/ 226852 h 6171401"/>
              <a:gd name="connsiteX222" fmla="*/ 5558607 w 6261132"/>
              <a:gd name="connsiteY222" fmla="*/ 198385 h 6171401"/>
              <a:gd name="connsiteX223" fmla="*/ 5612774 w 6261132"/>
              <a:gd name="connsiteY223" fmla="*/ 195916 h 6171401"/>
              <a:gd name="connsiteX224" fmla="*/ 3876589 w 6261132"/>
              <a:gd name="connsiteY224" fmla="*/ 181347 h 6171401"/>
              <a:gd name="connsiteX225" fmla="*/ 4014077 w 6261132"/>
              <a:gd name="connsiteY225" fmla="*/ 263624 h 6171401"/>
              <a:gd name="connsiteX226" fmla="*/ 3962739 w 6261132"/>
              <a:gd name="connsiteY226" fmla="*/ 524209 h 6171401"/>
              <a:gd name="connsiteX227" fmla="*/ 3912826 w 6261132"/>
              <a:gd name="connsiteY227" fmla="*/ 557692 h 6171401"/>
              <a:gd name="connsiteX228" fmla="*/ 3705221 w 6261132"/>
              <a:gd name="connsiteY228" fmla="*/ 558838 h 6171401"/>
              <a:gd name="connsiteX229" fmla="*/ 3696319 w 6261132"/>
              <a:gd name="connsiteY229" fmla="*/ 550019 h 6171401"/>
              <a:gd name="connsiteX230" fmla="*/ 3696004 w 6261132"/>
              <a:gd name="connsiteY230" fmla="*/ 551583 h 6171401"/>
              <a:gd name="connsiteX231" fmla="*/ 3662815 w 6261132"/>
              <a:gd name="connsiteY231" fmla="*/ 544882 h 6171401"/>
              <a:gd name="connsiteX232" fmla="*/ 3571217 w 6261132"/>
              <a:gd name="connsiteY232" fmla="*/ 605598 h 6171401"/>
              <a:gd name="connsiteX233" fmla="*/ 3564603 w 6261132"/>
              <a:gd name="connsiteY233" fmla="*/ 638352 h 6171401"/>
              <a:gd name="connsiteX234" fmla="*/ 3570903 w 6261132"/>
              <a:gd name="connsiteY234" fmla="*/ 653606 h 6171401"/>
              <a:gd name="connsiteX235" fmla="*/ 3491097 w 6261132"/>
              <a:gd name="connsiteY235" fmla="*/ 845261 h 6171401"/>
              <a:gd name="connsiteX236" fmla="*/ 64424 w 6261132"/>
              <a:gd name="connsiteY236" fmla="*/ 3143970 h 6171401"/>
              <a:gd name="connsiteX237" fmla="*/ 35994 w 6261132"/>
              <a:gd name="connsiteY237" fmla="*/ 3159147 h 6171401"/>
              <a:gd name="connsiteX238" fmla="*/ 16598 w 6261132"/>
              <a:gd name="connsiteY238" fmla="*/ 3006509 h 6171401"/>
              <a:gd name="connsiteX239" fmla="*/ 3104 w 6261132"/>
              <a:gd name="connsiteY239" fmla="*/ 2829049 h 6171401"/>
              <a:gd name="connsiteX240" fmla="*/ 709 w 6261132"/>
              <a:gd name="connsiteY240" fmla="*/ 2734415 h 6171401"/>
              <a:gd name="connsiteX241" fmla="*/ 3281852 w 6261132"/>
              <a:gd name="connsiteY241" fmla="*/ 533340 h 6171401"/>
              <a:gd name="connsiteX242" fmla="*/ 3386920 w 6261132"/>
              <a:gd name="connsiteY242" fmla="*/ 501480 h 6171401"/>
              <a:gd name="connsiteX243" fmla="*/ 3473743 w 6261132"/>
              <a:gd name="connsiteY243" fmla="*/ 522964 h 6171401"/>
              <a:gd name="connsiteX244" fmla="*/ 3477987 w 6261132"/>
              <a:gd name="connsiteY244" fmla="*/ 525899 h 6171401"/>
              <a:gd name="connsiteX245" fmla="*/ 3478041 w 6261132"/>
              <a:gd name="connsiteY245" fmla="*/ 525631 h 6171401"/>
              <a:gd name="connsiteX246" fmla="*/ 3491651 w 6261132"/>
              <a:gd name="connsiteY246" fmla="*/ 534808 h 6171401"/>
              <a:gd name="connsiteX247" fmla="*/ 3530346 w 6261132"/>
              <a:gd name="connsiteY247" fmla="*/ 542619 h 6171401"/>
              <a:gd name="connsiteX248" fmla="*/ 3621945 w 6261132"/>
              <a:gd name="connsiteY248" fmla="*/ 481903 h 6171401"/>
              <a:gd name="connsiteX249" fmla="*/ 3628577 w 6261132"/>
              <a:gd name="connsiteY249" fmla="*/ 449056 h 6171401"/>
              <a:gd name="connsiteX250" fmla="*/ 3623772 w 6261132"/>
              <a:gd name="connsiteY250" fmla="*/ 437423 h 6171401"/>
              <a:gd name="connsiteX251" fmla="*/ 3703580 w 6261132"/>
              <a:gd name="connsiteY251" fmla="*/ 245766 h 6171401"/>
              <a:gd name="connsiteX252" fmla="*/ 3753492 w 6261132"/>
              <a:gd name="connsiteY252" fmla="*/ 212284 h 6171401"/>
              <a:gd name="connsiteX253" fmla="*/ 3822420 w 6261132"/>
              <a:gd name="connsiteY253" fmla="*/ 183816 h 6171401"/>
              <a:gd name="connsiteX254" fmla="*/ 3876589 w 6261132"/>
              <a:gd name="connsiteY254" fmla="*/ 181347 h 6171401"/>
              <a:gd name="connsiteX255" fmla="*/ 3205093 w 6261132"/>
              <a:gd name="connsiteY255" fmla="*/ 43169 h 6171401"/>
              <a:gd name="connsiteX256" fmla="*/ 3342584 w 6261132"/>
              <a:gd name="connsiteY256" fmla="*/ 125445 h 6171401"/>
              <a:gd name="connsiteX257" fmla="*/ 3291243 w 6261132"/>
              <a:gd name="connsiteY257" fmla="*/ 386028 h 6171401"/>
              <a:gd name="connsiteX258" fmla="*/ 3142820 w 6261132"/>
              <a:gd name="connsiteY258" fmla="*/ 485598 h 6171401"/>
              <a:gd name="connsiteX259" fmla="*/ 2935213 w 6261132"/>
              <a:gd name="connsiteY259" fmla="*/ 486744 h 6171401"/>
              <a:gd name="connsiteX260" fmla="*/ 2925291 w 6261132"/>
              <a:gd name="connsiteY260" fmla="*/ 476915 h 6171401"/>
              <a:gd name="connsiteX261" fmla="*/ 2892484 w 6261132"/>
              <a:gd name="connsiteY261" fmla="*/ 470291 h 6171401"/>
              <a:gd name="connsiteX262" fmla="*/ 2800886 w 6261132"/>
              <a:gd name="connsiteY262" fmla="*/ 531007 h 6171401"/>
              <a:gd name="connsiteX263" fmla="*/ 2795538 w 6261132"/>
              <a:gd name="connsiteY263" fmla="*/ 557494 h 6171401"/>
              <a:gd name="connsiteX264" fmla="*/ 2802409 w 6261132"/>
              <a:gd name="connsiteY264" fmla="*/ 574132 h 6171401"/>
              <a:gd name="connsiteX265" fmla="*/ 2722604 w 6261132"/>
              <a:gd name="connsiteY265" fmla="*/ 765787 h 6171401"/>
              <a:gd name="connsiteX266" fmla="*/ 0 w 6261132"/>
              <a:gd name="connsiteY266" fmla="*/ 2592186 h 6171401"/>
              <a:gd name="connsiteX267" fmla="*/ 3101 w 6261132"/>
              <a:gd name="connsiteY267" fmla="*/ 2469401 h 6171401"/>
              <a:gd name="connsiteX268" fmla="*/ 38817 w 6261132"/>
              <a:gd name="connsiteY268" fmla="*/ 2117063 h 6171401"/>
              <a:gd name="connsiteX269" fmla="*/ 39469 w 6261132"/>
              <a:gd name="connsiteY269" fmla="*/ 2113416 h 6171401"/>
              <a:gd name="connsiteX270" fmla="*/ 2513354 w 6261132"/>
              <a:gd name="connsiteY270" fmla="*/ 453864 h 6171401"/>
              <a:gd name="connsiteX271" fmla="*/ 2618423 w 6261132"/>
              <a:gd name="connsiteY271" fmla="*/ 422002 h 6171401"/>
              <a:gd name="connsiteX272" fmla="*/ 2705249 w 6261132"/>
              <a:gd name="connsiteY272" fmla="*/ 443489 h 6171401"/>
              <a:gd name="connsiteX273" fmla="*/ 2732781 w 6261132"/>
              <a:gd name="connsiteY273" fmla="*/ 462531 h 6171401"/>
              <a:gd name="connsiteX274" fmla="*/ 2760015 w 6261132"/>
              <a:gd name="connsiteY274" fmla="*/ 468028 h 6171401"/>
              <a:gd name="connsiteX275" fmla="*/ 2851614 w 6261132"/>
              <a:gd name="connsiteY275" fmla="*/ 407313 h 6171401"/>
              <a:gd name="connsiteX276" fmla="*/ 2858014 w 6261132"/>
              <a:gd name="connsiteY276" fmla="*/ 375617 h 6171401"/>
              <a:gd name="connsiteX277" fmla="*/ 2853765 w 6261132"/>
              <a:gd name="connsiteY277" fmla="*/ 365329 h 6171401"/>
              <a:gd name="connsiteX278" fmla="*/ 2933569 w 6261132"/>
              <a:gd name="connsiteY278" fmla="*/ 173670 h 6171401"/>
              <a:gd name="connsiteX279" fmla="*/ 3081996 w 6261132"/>
              <a:gd name="connsiteY279" fmla="*/ 74105 h 6171401"/>
              <a:gd name="connsiteX280" fmla="*/ 3150925 w 6261132"/>
              <a:gd name="connsiteY280" fmla="*/ 45636 h 6171401"/>
              <a:gd name="connsiteX281" fmla="*/ 3205093 w 6261132"/>
              <a:gd name="connsiteY281" fmla="*/ 43169 h 6171401"/>
              <a:gd name="connsiteX282" fmla="*/ 2403698 w 6261132"/>
              <a:gd name="connsiteY282" fmla="*/ 925 h 6171401"/>
              <a:gd name="connsiteX283" fmla="*/ 2541186 w 6261132"/>
              <a:gd name="connsiteY283" fmla="*/ 83199 h 6171401"/>
              <a:gd name="connsiteX284" fmla="*/ 2489845 w 6261132"/>
              <a:gd name="connsiteY284" fmla="*/ 343784 h 6171401"/>
              <a:gd name="connsiteX285" fmla="*/ 2067553 w 6261132"/>
              <a:gd name="connsiteY285" fmla="*/ 627070 h 6171401"/>
              <a:gd name="connsiteX286" fmla="*/ 1806967 w 6261132"/>
              <a:gd name="connsiteY286" fmla="*/ 575731 h 6171401"/>
              <a:gd name="connsiteX287" fmla="*/ 1858306 w 6261132"/>
              <a:gd name="connsiteY287" fmla="*/ 315146 h 6171401"/>
              <a:gd name="connsiteX288" fmla="*/ 2280598 w 6261132"/>
              <a:gd name="connsiteY288" fmla="*/ 31860 h 6171401"/>
              <a:gd name="connsiteX289" fmla="*/ 2349529 w 6261132"/>
              <a:gd name="connsiteY289" fmla="*/ 3391 h 6171401"/>
              <a:gd name="connsiteX290" fmla="*/ 2403698 w 6261132"/>
              <a:gd name="connsiteY290" fmla="*/ 925 h 617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6261132" h="6171401">
                <a:moveTo>
                  <a:pt x="4678637" y="5049314"/>
                </a:moveTo>
                <a:cubicBezTo>
                  <a:pt x="4738926" y="5049510"/>
                  <a:pt x="4798040" y="5078678"/>
                  <a:pt x="4834154" y="5132513"/>
                </a:cubicBezTo>
                <a:cubicBezTo>
                  <a:pt x="4891935" y="5218646"/>
                  <a:pt x="4868952" y="5335316"/>
                  <a:pt x="4782816" y="5393099"/>
                </a:cubicBezTo>
                <a:lnTo>
                  <a:pt x="3625174" y="6169673"/>
                </a:lnTo>
                <a:lnTo>
                  <a:pt x="3556845" y="6171401"/>
                </a:lnTo>
                <a:cubicBezTo>
                  <a:pt x="3373324" y="6171403"/>
                  <a:pt x="3193059" y="6157455"/>
                  <a:pt x="3017054" y="6130563"/>
                </a:cubicBezTo>
                <a:lnTo>
                  <a:pt x="3010890" y="6129462"/>
                </a:lnTo>
                <a:lnTo>
                  <a:pt x="4573567" y="5081173"/>
                </a:lnTo>
                <a:cubicBezTo>
                  <a:pt x="4605871" y="5059504"/>
                  <a:pt x="4642464" y="5049193"/>
                  <a:pt x="4678637" y="5049314"/>
                </a:cubicBezTo>
                <a:close/>
                <a:moveTo>
                  <a:pt x="5156237" y="4141948"/>
                </a:moveTo>
                <a:cubicBezTo>
                  <a:pt x="5216525" y="4142146"/>
                  <a:pt x="5275640" y="4171311"/>
                  <a:pt x="5311756" y="4225146"/>
                </a:cubicBezTo>
                <a:cubicBezTo>
                  <a:pt x="5369538" y="4311282"/>
                  <a:pt x="5346550" y="4427951"/>
                  <a:pt x="5260418" y="4485733"/>
                </a:cubicBezTo>
                <a:lnTo>
                  <a:pt x="2872591" y="6087550"/>
                </a:lnTo>
                <a:lnTo>
                  <a:pt x="2788652" y="6072562"/>
                </a:lnTo>
                <a:cubicBezTo>
                  <a:pt x="2674916" y="6049287"/>
                  <a:pt x="2563192" y="6020487"/>
                  <a:pt x="2453775" y="5986453"/>
                </a:cubicBezTo>
                <a:lnTo>
                  <a:pt x="2384172" y="5962904"/>
                </a:lnTo>
                <a:lnTo>
                  <a:pt x="5051169" y="4173807"/>
                </a:lnTo>
                <a:cubicBezTo>
                  <a:pt x="5083470" y="4152138"/>
                  <a:pt x="5120064" y="4141829"/>
                  <a:pt x="5156237" y="4141948"/>
                </a:cubicBezTo>
                <a:close/>
                <a:moveTo>
                  <a:pt x="5300011" y="3442678"/>
                </a:moveTo>
                <a:cubicBezTo>
                  <a:pt x="5360299" y="3442876"/>
                  <a:pt x="5419415" y="3472043"/>
                  <a:pt x="5455530" y="3525877"/>
                </a:cubicBezTo>
                <a:cubicBezTo>
                  <a:pt x="5513311" y="3612012"/>
                  <a:pt x="5490325" y="3728681"/>
                  <a:pt x="5404188" y="3786462"/>
                </a:cubicBezTo>
                <a:lnTo>
                  <a:pt x="2237970" y="5910451"/>
                </a:lnTo>
                <a:lnTo>
                  <a:pt x="2132732" y="5868956"/>
                </a:lnTo>
                <a:cubicBezTo>
                  <a:pt x="2080475" y="5846853"/>
                  <a:pt x="2028867" y="5823515"/>
                  <a:pt x="1977946" y="5798979"/>
                </a:cubicBezTo>
                <a:lnTo>
                  <a:pt x="1837293" y="5726942"/>
                </a:lnTo>
                <a:lnTo>
                  <a:pt x="5194943" y="3474538"/>
                </a:lnTo>
                <a:cubicBezTo>
                  <a:pt x="5227244" y="3452870"/>
                  <a:pt x="5263837" y="3442560"/>
                  <a:pt x="5300011" y="3442678"/>
                </a:cubicBezTo>
                <a:close/>
                <a:moveTo>
                  <a:pt x="3095162" y="3090206"/>
                </a:moveTo>
                <a:cubicBezTo>
                  <a:pt x="3155450" y="3090403"/>
                  <a:pt x="3214566" y="3119571"/>
                  <a:pt x="3250680" y="3173404"/>
                </a:cubicBezTo>
                <a:cubicBezTo>
                  <a:pt x="3308462" y="3259539"/>
                  <a:pt x="3285476" y="3376208"/>
                  <a:pt x="3199341" y="3433990"/>
                </a:cubicBezTo>
                <a:lnTo>
                  <a:pt x="894704" y="4980004"/>
                </a:lnTo>
                <a:lnTo>
                  <a:pt x="796490" y="4871940"/>
                </a:lnTo>
                <a:lnTo>
                  <a:pt x="657879" y="4686580"/>
                </a:lnTo>
                <a:lnTo>
                  <a:pt x="2990094" y="3122066"/>
                </a:lnTo>
                <a:cubicBezTo>
                  <a:pt x="3022395" y="3100397"/>
                  <a:pt x="3058990" y="3090088"/>
                  <a:pt x="3095162" y="3090206"/>
                </a:cubicBezTo>
                <a:close/>
                <a:moveTo>
                  <a:pt x="6091782" y="2306266"/>
                </a:moveTo>
                <a:cubicBezTo>
                  <a:pt x="6145636" y="2311618"/>
                  <a:pt x="6196769" y="2340089"/>
                  <a:pt x="6229271" y="2388540"/>
                </a:cubicBezTo>
                <a:cubicBezTo>
                  <a:pt x="6287054" y="2474676"/>
                  <a:pt x="6264068" y="2591345"/>
                  <a:pt x="6177932" y="2649126"/>
                </a:cubicBezTo>
                <a:lnTo>
                  <a:pt x="5297270" y="3239900"/>
                </a:lnTo>
                <a:cubicBezTo>
                  <a:pt x="5232669" y="3283236"/>
                  <a:pt x="5150891" y="3281141"/>
                  <a:pt x="5089664" y="3241046"/>
                </a:cubicBezTo>
                <a:lnTo>
                  <a:pt x="5084584" y="3236014"/>
                </a:lnTo>
                <a:lnTo>
                  <a:pt x="5055367" y="3230115"/>
                </a:lnTo>
                <a:cubicBezTo>
                  <a:pt x="5014190" y="3230115"/>
                  <a:pt x="4978860" y="3255151"/>
                  <a:pt x="4963769" y="3290831"/>
                </a:cubicBezTo>
                <a:lnTo>
                  <a:pt x="4956676" y="3325960"/>
                </a:lnTo>
                <a:lnTo>
                  <a:pt x="4955126" y="3325647"/>
                </a:lnTo>
                <a:lnTo>
                  <a:pt x="4958940" y="3334883"/>
                </a:lnTo>
                <a:cubicBezTo>
                  <a:pt x="4972815" y="3406743"/>
                  <a:pt x="4943736" y="3483202"/>
                  <a:pt x="4879135" y="3526538"/>
                </a:cubicBezTo>
                <a:lnTo>
                  <a:pt x="1708475" y="5653504"/>
                </a:lnTo>
                <a:lnTo>
                  <a:pt x="1680938" y="5637672"/>
                </a:lnTo>
                <a:cubicBezTo>
                  <a:pt x="1632908" y="5608487"/>
                  <a:pt x="1585638" y="5578177"/>
                  <a:pt x="1539163" y="5546780"/>
                </a:cubicBezTo>
                <a:lnTo>
                  <a:pt x="1375630" y="5424493"/>
                </a:lnTo>
                <a:lnTo>
                  <a:pt x="4669886" y="3214614"/>
                </a:lnTo>
                <a:cubicBezTo>
                  <a:pt x="4702187" y="3192946"/>
                  <a:pt x="4738782" y="3182636"/>
                  <a:pt x="4774954" y="3182754"/>
                </a:cubicBezTo>
                <a:cubicBezTo>
                  <a:pt x="4805098" y="3182853"/>
                  <a:pt x="4834949" y="3190195"/>
                  <a:pt x="4861778" y="3204240"/>
                </a:cubicBezTo>
                <a:lnTo>
                  <a:pt x="4884798" y="3220161"/>
                </a:lnTo>
                <a:lnTo>
                  <a:pt x="4922898" y="3227853"/>
                </a:lnTo>
                <a:cubicBezTo>
                  <a:pt x="4964075" y="3227853"/>
                  <a:pt x="4999406" y="3202817"/>
                  <a:pt x="5014497" y="3167136"/>
                </a:cubicBezTo>
                <a:lnTo>
                  <a:pt x="5018877" y="3145446"/>
                </a:lnTo>
                <a:lnTo>
                  <a:pt x="5008215" y="3119631"/>
                </a:lnTo>
                <a:cubicBezTo>
                  <a:pt x="4994341" y="3047772"/>
                  <a:pt x="5023420" y="2971312"/>
                  <a:pt x="5088021" y="2927976"/>
                </a:cubicBezTo>
                <a:lnTo>
                  <a:pt x="5968686" y="2337201"/>
                </a:lnTo>
                <a:cubicBezTo>
                  <a:pt x="5990221" y="2322757"/>
                  <a:pt x="6013662" y="2313358"/>
                  <a:pt x="6037614" y="2308734"/>
                </a:cubicBezTo>
                <a:cubicBezTo>
                  <a:pt x="6055581" y="2305264"/>
                  <a:pt x="6073832" y="2304480"/>
                  <a:pt x="6091782" y="2306266"/>
                </a:cubicBezTo>
                <a:close/>
                <a:moveTo>
                  <a:pt x="5695379" y="1976925"/>
                </a:moveTo>
                <a:cubicBezTo>
                  <a:pt x="5749231" y="1982277"/>
                  <a:pt x="5800364" y="2010747"/>
                  <a:pt x="5832868" y="2059197"/>
                </a:cubicBezTo>
                <a:cubicBezTo>
                  <a:pt x="5890650" y="2145334"/>
                  <a:pt x="5867665" y="2262002"/>
                  <a:pt x="5781531" y="2319785"/>
                </a:cubicBezTo>
                <a:lnTo>
                  <a:pt x="5458862" y="2536238"/>
                </a:lnTo>
                <a:cubicBezTo>
                  <a:pt x="5394259" y="2579575"/>
                  <a:pt x="5312483" y="2577480"/>
                  <a:pt x="5251257" y="2537386"/>
                </a:cubicBezTo>
                <a:lnTo>
                  <a:pt x="5240106" y="2526339"/>
                </a:lnTo>
                <a:lnTo>
                  <a:pt x="5239544" y="2529120"/>
                </a:lnTo>
                <a:lnTo>
                  <a:pt x="5206355" y="2522419"/>
                </a:lnTo>
                <a:cubicBezTo>
                  <a:pt x="5165178" y="2522419"/>
                  <a:pt x="5129848" y="2547455"/>
                  <a:pt x="5114757" y="2583135"/>
                </a:cubicBezTo>
                <a:lnTo>
                  <a:pt x="5107664" y="2618263"/>
                </a:lnTo>
                <a:lnTo>
                  <a:pt x="5106978" y="2618125"/>
                </a:lnTo>
                <a:lnTo>
                  <a:pt x="5112015" y="2630320"/>
                </a:lnTo>
                <a:cubicBezTo>
                  <a:pt x="5125889" y="2702180"/>
                  <a:pt x="5096809" y="2778640"/>
                  <a:pt x="5032209" y="2821977"/>
                </a:cubicBezTo>
                <a:lnTo>
                  <a:pt x="1270176" y="5345654"/>
                </a:lnTo>
                <a:lnTo>
                  <a:pt x="1270151" y="5345635"/>
                </a:lnTo>
                <a:cubicBezTo>
                  <a:pt x="1183863" y="5274424"/>
                  <a:pt x="1101050" y="5199148"/>
                  <a:pt x="1022004" y="5120103"/>
                </a:cubicBezTo>
                <a:lnTo>
                  <a:pt x="987977" y="5082663"/>
                </a:lnTo>
                <a:lnTo>
                  <a:pt x="4822962" y="2510051"/>
                </a:lnTo>
                <a:cubicBezTo>
                  <a:pt x="4855262" y="2488385"/>
                  <a:pt x="4891857" y="2478075"/>
                  <a:pt x="4928030" y="2478191"/>
                </a:cubicBezTo>
                <a:cubicBezTo>
                  <a:pt x="4958173" y="2478290"/>
                  <a:pt x="4988024" y="2485631"/>
                  <a:pt x="5014853" y="2499677"/>
                </a:cubicBezTo>
                <a:lnTo>
                  <a:pt x="5021375" y="2504187"/>
                </a:lnTo>
                <a:lnTo>
                  <a:pt x="5021581" y="2503167"/>
                </a:lnTo>
                <a:lnTo>
                  <a:pt x="5035191" y="2512344"/>
                </a:lnTo>
                <a:cubicBezTo>
                  <a:pt x="5047084" y="2517375"/>
                  <a:pt x="5060161" y="2520157"/>
                  <a:pt x="5073886" y="2520157"/>
                </a:cubicBezTo>
                <a:cubicBezTo>
                  <a:pt x="5115063" y="2520157"/>
                  <a:pt x="5150394" y="2495120"/>
                  <a:pt x="5165485" y="2459440"/>
                </a:cubicBezTo>
                <a:lnTo>
                  <a:pt x="5172800" y="2423214"/>
                </a:lnTo>
                <a:lnTo>
                  <a:pt x="5169809" y="2415972"/>
                </a:lnTo>
                <a:cubicBezTo>
                  <a:pt x="5155933" y="2344111"/>
                  <a:pt x="5185012" y="2267651"/>
                  <a:pt x="5249613" y="2224314"/>
                </a:cubicBezTo>
                <a:lnTo>
                  <a:pt x="5572281" y="2007859"/>
                </a:lnTo>
                <a:cubicBezTo>
                  <a:pt x="5593816" y="1993413"/>
                  <a:pt x="5617258" y="1984017"/>
                  <a:pt x="5641211" y="1979393"/>
                </a:cubicBezTo>
                <a:cubicBezTo>
                  <a:pt x="5659176" y="1975924"/>
                  <a:pt x="5677429" y="1975139"/>
                  <a:pt x="5695379" y="1976925"/>
                </a:cubicBezTo>
                <a:close/>
                <a:moveTo>
                  <a:pt x="2782013" y="1506632"/>
                </a:moveTo>
                <a:cubicBezTo>
                  <a:pt x="2842300" y="1506829"/>
                  <a:pt x="2901417" y="1535996"/>
                  <a:pt x="2937530" y="1589831"/>
                </a:cubicBezTo>
                <a:cubicBezTo>
                  <a:pt x="2995312" y="1675966"/>
                  <a:pt x="2972328" y="1792633"/>
                  <a:pt x="2886192" y="1850414"/>
                </a:cubicBezTo>
                <a:lnTo>
                  <a:pt x="154161" y="3683136"/>
                </a:lnTo>
                <a:lnTo>
                  <a:pt x="108547" y="3522506"/>
                </a:lnTo>
                <a:cubicBezTo>
                  <a:pt x="94184" y="3466680"/>
                  <a:pt x="81164" y="3410317"/>
                  <a:pt x="69529" y="3353446"/>
                </a:cubicBezTo>
                <a:lnTo>
                  <a:pt x="59029" y="3294660"/>
                </a:lnTo>
                <a:lnTo>
                  <a:pt x="2676944" y="1538492"/>
                </a:lnTo>
                <a:cubicBezTo>
                  <a:pt x="2709245" y="1516824"/>
                  <a:pt x="2745840" y="1506514"/>
                  <a:pt x="2782013" y="1506632"/>
                </a:cubicBezTo>
                <a:close/>
                <a:moveTo>
                  <a:pt x="5608082" y="1407666"/>
                </a:moveTo>
                <a:cubicBezTo>
                  <a:pt x="5661934" y="1413019"/>
                  <a:pt x="5713068" y="1441489"/>
                  <a:pt x="5745570" y="1489940"/>
                </a:cubicBezTo>
                <a:cubicBezTo>
                  <a:pt x="5803351" y="1576077"/>
                  <a:pt x="5780367" y="1692745"/>
                  <a:pt x="5694231" y="1750527"/>
                </a:cubicBezTo>
                <a:lnTo>
                  <a:pt x="4173862" y="2770430"/>
                </a:lnTo>
                <a:cubicBezTo>
                  <a:pt x="4109260" y="2813768"/>
                  <a:pt x="4027483" y="2811672"/>
                  <a:pt x="3966255" y="2771578"/>
                </a:cubicBezTo>
                <a:lnTo>
                  <a:pt x="3962604" y="2767960"/>
                </a:lnTo>
                <a:lnTo>
                  <a:pt x="3962081" y="2770550"/>
                </a:lnTo>
                <a:lnTo>
                  <a:pt x="3928892" y="2763849"/>
                </a:lnTo>
                <a:cubicBezTo>
                  <a:pt x="3887715" y="2763849"/>
                  <a:pt x="3852385" y="2788885"/>
                  <a:pt x="3837294" y="2824566"/>
                </a:cubicBezTo>
                <a:lnTo>
                  <a:pt x="3833099" y="2845340"/>
                </a:lnTo>
                <a:lnTo>
                  <a:pt x="3841529" y="2865753"/>
                </a:lnTo>
                <a:cubicBezTo>
                  <a:pt x="3855403" y="2937613"/>
                  <a:pt x="3826324" y="3014073"/>
                  <a:pt x="3761723" y="3057408"/>
                </a:cubicBezTo>
                <a:lnTo>
                  <a:pt x="3609363" y="3159616"/>
                </a:lnTo>
                <a:cubicBezTo>
                  <a:pt x="3523227" y="3217399"/>
                  <a:pt x="3406560" y="3194414"/>
                  <a:pt x="3348777" y="3108278"/>
                </a:cubicBezTo>
                <a:cubicBezTo>
                  <a:pt x="3290995" y="3022143"/>
                  <a:pt x="3313980" y="2905474"/>
                  <a:pt x="3400115" y="2847692"/>
                </a:cubicBezTo>
                <a:lnTo>
                  <a:pt x="3552476" y="2745485"/>
                </a:lnTo>
                <a:cubicBezTo>
                  <a:pt x="3574010" y="2731040"/>
                  <a:pt x="3597451" y="2721642"/>
                  <a:pt x="3621405" y="2717017"/>
                </a:cubicBezTo>
                <a:cubicBezTo>
                  <a:pt x="3639369" y="2713549"/>
                  <a:pt x="3657623" y="2712764"/>
                  <a:pt x="3675574" y="2714549"/>
                </a:cubicBezTo>
                <a:cubicBezTo>
                  <a:pt x="3702500" y="2717225"/>
                  <a:pt x="3728746" y="2725681"/>
                  <a:pt x="3752324" y="2739524"/>
                </a:cubicBezTo>
                <a:lnTo>
                  <a:pt x="3776442" y="2757554"/>
                </a:lnTo>
                <a:lnTo>
                  <a:pt x="3796423" y="2761588"/>
                </a:lnTo>
                <a:cubicBezTo>
                  <a:pt x="3837600" y="2761588"/>
                  <a:pt x="3872931" y="2736551"/>
                  <a:pt x="3888022" y="2700871"/>
                </a:cubicBezTo>
                <a:lnTo>
                  <a:pt x="3893843" y="2672042"/>
                </a:lnTo>
                <a:lnTo>
                  <a:pt x="3884807" y="2650163"/>
                </a:lnTo>
                <a:cubicBezTo>
                  <a:pt x="3870932" y="2578303"/>
                  <a:pt x="3900011" y="2501843"/>
                  <a:pt x="3964613" y="2458506"/>
                </a:cubicBezTo>
                <a:lnTo>
                  <a:pt x="5484984" y="1438602"/>
                </a:lnTo>
                <a:cubicBezTo>
                  <a:pt x="5506517" y="1424156"/>
                  <a:pt x="5529959" y="1414759"/>
                  <a:pt x="5553914" y="1410133"/>
                </a:cubicBezTo>
                <a:cubicBezTo>
                  <a:pt x="5571878" y="1406665"/>
                  <a:pt x="5590130" y="1405881"/>
                  <a:pt x="5608082" y="1407666"/>
                </a:cubicBezTo>
                <a:close/>
                <a:moveTo>
                  <a:pt x="4852265" y="1326647"/>
                </a:moveTo>
                <a:cubicBezTo>
                  <a:pt x="4906118" y="1331999"/>
                  <a:pt x="4957252" y="1360468"/>
                  <a:pt x="4989754" y="1408921"/>
                </a:cubicBezTo>
                <a:cubicBezTo>
                  <a:pt x="5047537" y="1495055"/>
                  <a:pt x="5024551" y="1611724"/>
                  <a:pt x="4938416" y="1669507"/>
                </a:cubicBezTo>
                <a:lnTo>
                  <a:pt x="4391625" y="2036308"/>
                </a:lnTo>
                <a:cubicBezTo>
                  <a:pt x="4327023" y="2079643"/>
                  <a:pt x="4245247" y="2077548"/>
                  <a:pt x="4184020" y="2037454"/>
                </a:cubicBezTo>
                <a:lnTo>
                  <a:pt x="4163849" y="2017473"/>
                </a:lnTo>
                <a:lnTo>
                  <a:pt x="4163457" y="2020053"/>
                </a:lnTo>
                <a:lnTo>
                  <a:pt x="4129984" y="2014967"/>
                </a:lnTo>
                <a:cubicBezTo>
                  <a:pt x="4099136" y="2016465"/>
                  <a:pt x="4072258" y="2031867"/>
                  <a:pt x="4055115" y="2054820"/>
                </a:cubicBezTo>
                <a:lnTo>
                  <a:pt x="4051485" y="2061515"/>
                </a:lnTo>
                <a:lnTo>
                  <a:pt x="4073159" y="2113994"/>
                </a:lnTo>
                <a:cubicBezTo>
                  <a:pt x="4087033" y="2185854"/>
                  <a:pt x="4057953" y="2262316"/>
                  <a:pt x="3993352" y="2305652"/>
                </a:cubicBezTo>
                <a:lnTo>
                  <a:pt x="587342" y="4590496"/>
                </a:lnTo>
                <a:lnTo>
                  <a:pt x="504426" y="4461159"/>
                </a:lnTo>
                <a:cubicBezTo>
                  <a:pt x="475245" y="4413129"/>
                  <a:pt x="447186" y="4364339"/>
                  <a:pt x="420288" y="4314827"/>
                </a:cubicBezTo>
                <a:lnTo>
                  <a:pt x="395678" y="4266775"/>
                </a:lnTo>
                <a:lnTo>
                  <a:pt x="3784106" y="1993727"/>
                </a:lnTo>
                <a:cubicBezTo>
                  <a:pt x="3816403" y="1972058"/>
                  <a:pt x="3852998" y="1961748"/>
                  <a:pt x="3889171" y="1961868"/>
                </a:cubicBezTo>
                <a:cubicBezTo>
                  <a:pt x="3934388" y="1962015"/>
                  <a:pt x="3978945" y="1978457"/>
                  <a:pt x="4013633" y="2009381"/>
                </a:cubicBezTo>
                <a:lnTo>
                  <a:pt x="4017686" y="2014037"/>
                </a:lnTo>
                <a:lnTo>
                  <a:pt x="4035831" y="2009449"/>
                </a:lnTo>
                <a:cubicBezTo>
                  <a:pt x="4070737" y="1992646"/>
                  <a:pt x="4094032" y="1956145"/>
                  <a:pt x="4092039" y="1915015"/>
                </a:cubicBezTo>
                <a:lnTo>
                  <a:pt x="4088795" y="1902197"/>
                </a:lnTo>
                <a:lnTo>
                  <a:pt x="4093098" y="1902849"/>
                </a:lnTo>
                <a:lnTo>
                  <a:pt x="4102590" y="1907996"/>
                </a:lnTo>
                <a:lnTo>
                  <a:pt x="4102739" y="1844043"/>
                </a:lnTo>
                <a:cubicBezTo>
                  <a:pt x="4112030" y="1796886"/>
                  <a:pt x="4139310" y="1753274"/>
                  <a:pt x="4182379" y="1724384"/>
                </a:cubicBezTo>
                <a:lnTo>
                  <a:pt x="4729168" y="1357583"/>
                </a:lnTo>
                <a:cubicBezTo>
                  <a:pt x="4750702" y="1343136"/>
                  <a:pt x="4774144" y="1333739"/>
                  <a:pt x="4798097" y="1329115"/>
                </a:cubicBezTo>
                <a:cubicBezTo>
                  <a:pt x="4816063" y="1325646"/>
                  <a:pt x="4834315" y="1324862"/>
                  <a:pt x="4852265" y="1326647"/>
                </a:cubicBezTo>
                <a:close/>
                <a:moveTo>
                  <a:pt x="4397157" y="1017511"/>
                </a:moveTo>
                <a:cubicBezTo>
                  <a:pt x="4451008" y="1022866"/>
                  <a:pt x="4502144" y="1051333"/>
                  <a:pt x="4534645" y="1099786"/>
                </a:cubicBezTo>
                <a:cubicBezTo>
                  <a:pt x="4592427" y="1185923"/>
                  <a:pt x="4569442" y="1302591"/>
                  <a:pt x="4483306" y="1360371"/>
                </a:cubicBezTo>
                <a:lnTo>
                  <a:pt x="3295018" y="2157508"/>
                </a:lnTo>
                <a:cubicBezTo>
                  <a:pt x="3230415" y="2200846"/>
                  <a:pt x="3148639" y="2198750"/>
                  <a:pt x="3087413" y="2158656"/>
                </a:cubicBezTo>
                <a:lnTo>
                  <a:pt x="3065396" y="2136845"/>
                </a:lnTo>
                <a:lnTo>
                  <a:pt x="3058737" y="2135500"/>
                </a:lnTo>
                <a:cubicBezTo>
                  <a:pt x="3017560" y="2135500"/>
                  <a:pt x="2982230" y="2160536"/>
                  <a:pt x="2967139" y="2196217"/>
                </a:cubicBezTo>
                <a:lnTo>
                  <a:pt x="2962200" y="2220678"/>
                </a:lnTo>
                <a:lnTo>
                  <a:pt x="2970976" y="2241929"/>
                </a:lnTo>
                <a:cubicBezTo>
                  <a:pt x="2984850" y="2313789"/>
                  <a:pt x="2955770" y="2390248"/>
                  <a:pt x="2891169" y="2433586"/>
                </a:cubicBezTo>
                <a:lnTo>
                  <a:pt x="335744" y="4147835"/>
                </a:lnTo>
                <a:lnTo>
                  <a:pt x="273150" y="4009383"/>
                </a:lnTo>
                <a:cubicBezTo>
                  <a:pt x="251047" y="3957125"/>
                  <a:pt x="230178" y="3904219"/>
                  <a:pt x="210583" y="3850699"/>
                </a:cubicBezTo>
                <a:lnTo>
                  <a:pt x="190950" y="3792674"/>
                </a:lnTo>
                <a:lnTo>
                  <a:pt x="2681922" y="2121662"/>
                </a:lnTo>
                <a:cubicBezTo>
                  <a:pt x="2714223" y="2099994"/>
                  <a:pt x="2750817" y="2089684"/>
                  <a:pt x="2786989" y="2089803"/>
                </a:cubicBezTo>
                <a:cubicBezTo>
                  <a:pt x="2817133" y="2089901"/>
                  <a:pt x="2846984" y="2097242"/>
                  <a:pt x="2873814" y="2111287"/>
                </a:cubicBezTo>
                <a:lnTo>
                  <a:pt x="2897014" y="2127332"/>
                </a:lnTo>
                <a:lnTo>
                  <a:pt x="2926268" y="2133239"/>
                </a:lnTo>
                <a:cubicBezTo>
                  <a:pt x="2967445" y="2133239"/>
                  <a:pt x="3002776" y="2108202"/>
                  <a:pt x="3017867" y="2072522"/>
                </a:cubicBezTo>
                <a:lnTo>
                  <a:pt x="3018744" y="2068183"/>
                </a:lnTo>
                <a:lnTo>
                  <a:pt x="3005964" y="2037241"/>
                </a:lnTo>
                <a:cubicBezTo>
                  <a:pt x="2992089" y="1965381"/>
                  <a:pt x="3021169" y="1888921"/>
                  <a:pt x="3085770" y="1845585"/>
                </a:cubicBezTo>
                <a:lnTo>
                  <a:pt x="4274059" y="1048448"/>
                </a:lnTo>
                <a:cubicBezTo>
                  <a:pt x="4295592" y="1034002"/>
                  <a:pt x="4319035" y="1024604"/>
                  <a:pt x="4342988" y="1019980"/>
                </a:cubicBezTo>
                <a:cubicBezTo>
                  <a:pt x="4360953" y="1016511"/>
                  <a:pt x="4379206" y="1015727"/>
                  <a:pt x="4397157" y="1017511"/>
                </a:cubicBezTo>
                <a:close/>
                <a:moveTo>
                  <a:pt x="1585965" y="521198"/>
                </a:moveTo>
                <a:cubicBezTo>
                  <a:pt x="1646254" y="521395"/>
                  <a:pt x="1705370" y="550562"/>
                  <a:pt x="1741484" y="604396"/>
                </a:cubicBezTo>
                <a:cubicBezTo>
                  <a:pt x="1799265" y="690531"/>
                  <a:pt x="1776280" y="807200"/>
                  <a:pt x="1690145" y="864982"/>
                </a:cubicBezTo>
                <a:lnTo>
                  <a:pt x="77493" y="1946793"/>
                </a:lnTo>
                <a:lnTo>
                  <a:pt x="77816" y="1944984"/>
                </a:lnTo>
                <a:cubicBezTo>
                  <a:pt x="112727" y="1774379"/>
                  <a:pt x="160071" y="1608303"/>
                  <a:pt x="218860" y="1447744"/>
                </a:cubicBezTo>
                <a:lnTo>
                  <a:pt x="244633" y="1382379"/>
                </a:lnTo>
                <a:lnTo>
                  <a:pt x="1480897" y="553057"/>
                </a:lnTo>
                <a:cubicBezTo>
                  <a:pt x="1513199" y="531390"/>
                  <a:pt x="1549793" y="521079"/>
                  <a:pt x="1585965" y="521198"/>
                </a:cubicBezTo>
                <a:close/>
                <a:moveTo>
                  <a:pt x="4534469" y="334122"/>
                </a:moveTo>
                <a:cubicBezTo>
                  <a:pt x="4588320" y="339475"/>
                  <a:pt x="4639455" y="367945"/>
                  <a:pt x="4671957" y="416396"/>
                </a:cubicBezTo>
                <a:cubicBezTo>
                  <a:pt x="4729739" y="502530"/>
                  <a:pt x="4706754" y="619200"/>
                  <a:pt x="4620620" y="676982"/>
                </a:cubicBezTo>
                <a:lnTo>
                  <a:pt x="3263333" y="1587487"/>
                </a:lnTo>
                <a:cubicBezTo>
                  <a:pt x="3177199" y="1645269"/>
                  <a:pt x="3060530" y="1622284"/>
                  <a:pt x="3002748" y="1536149"/>
                </a:cubicBezTo>
                <a:cubicBezTo>
                  <a:pt x="2944966" y="1450013"/>
                  <a:pt x="2967952" y="1333344"/>
                  <a:pt x="3054087" y="1275562"/>
                </a:cubicBezTo>
                <a:lnTo>
                  <a:pt x="4411371" y="365058"/>
                </a:lnTo>
                <a:cubicBezTo>
                  <a:pt x="4432905" y="350612"/>
                  <a:pt x="4456348" y="341216"/>
                  <a:pt x="4480300" y="336590"/>
                </a:cubicBezTo>
                <a:cubicBezTo>
                  <a:pt x="4498266" y="333122"/>
                  <a:pt x="4516519" y="332338"/>
                  <a:pt x="4534469" y="334122"/>
                </a:cubicBezTo>
                <a:close/>
                <a:moveTo>
                  <a:pt x="1217261" y="203157"/>
                </a:moveTo>
                <a:cubicBezTo>
                  <a:pt x="1277551" y="203355"/>
                  <a:pt x="1336668" y="232520"/>
                  <a:pt x="1372781" y="286357"/>
                </a:cubicBezTo>
                <a:cubicBezTo>
                  <a:pt x="1430562" y="372491"/>
                  <a:pt x="1407577" y="489160"/>
                  <a:pt x="1321442" y="546939"/>
                </a:cubicBezTo>
                <a:lnTo>
                  <a:pt x="296722" y="1234352"/>
                </a:lnTo>
                <a:lnTo>
                  <a:pt x="361881" y="1090225"/>
                </a:lnTo>
                <a:cubicBezTo>
                  <a:pt x="461436" y="883614"/>
                  <a:pt x="580441" y="688143"/>
                  <a:pt x="716522" y="506183"/>
                </a:cubicBezTo>
                <a:lnTo>
                  <a:pt x="726054" y="494052"/>
                </a:lnTo>
                <a:lnTo>
                  <a:pt x="1112196" y="235017"/>
                </a:lnTo>
                <a:cubicBezTo>
                  <a:pt x="1144496" y="213349"/>
                  <a:pt x="1181090" y="203039"/>
                  <a:pt x="1217261" y="203157"/>
                </a:cubicBezTo>
                <a:close/>
                <a:moveTo>
                  <a:pt x="5612774" y="195916"/>
                </a:moveTo>
                <a:cubicBezTo>
                  <a:pt x="5666627" y="201271"/>
                  <a:pt x="5717761" y="229741"/>
                  <a:pt x="5750264" y="278192"/>
                </a:cubicBezTo>
                <a:cubicBezTo>
                  <a:pt x="5808046" y="364327"/>
                  <a:pt x="5785061" y="480996"/>
                  <a:pt x="5698927" y="538777"/>
                </a:cubicBezTo>
                <a:lnTo>
                  <a:pt x="4888407" y="1082495"/>
                </a:lnTo>
                <a:cubicBezTo>
                  <a:pt x="4802272" y="1140277"/>
                  <a:pt x="4685604" y="1117292"/>
                  <a:pt x="4627822" y="1031157"/>
                </a:cubicBezTo>
                <a:cubicBezTo>
                  <a:pt x="4570040" y="945022"/>
                  <a:pt x="4593024" y="828352"/>
                  <a:pt x="4679161" y="770571"/>
                </a:cubicBezTo>
                <a:lnTo>
                  <a:pt x="5489678" y="226852"/>
                </a:lnTo>
                <a:cubicBezTo>
                  <a:pt x="5511212" y="212408"/>
                  <a:pt x="5534654" y="203011"/>
                  <a:pt x="5558607" y="198385"/>
                </a:cubicBezTo>
                <a:cubicBezTo>
                  <a:pt x="5576572" y="194917"/>
                  <a:pt x="5594825" y="194132"/>
                  <a:pt x="5612774" y="195916"/>
                </a:cubicBezTo>
                <a:close/>
                <a:moveTo>
                  <a:pt x="3876589" y="181347"/>
                </a:moveTo>
                <a:cubicBezTo>
                  <a:pt x="3930441" y="186701"/>
                  <a:pt x="3981575" y="215171"/>
                  <a:pt x="4014077" y="263624"/>
                </a:cubicBezTo>
                <a:cubicBezTo>
                  <a:pt x="4071858" y="349760"/>
                  <a:pt x="4048874" y="466427"/>
                  <a:pt x="3962739" y="524209"/>
                </a:cubicBezTo>
                <a:lnTo>
                  <a:pt x="3912826" y="557692"/>
                </a:lnTo>
                <a:cubicBezTo>
                  <a:pt x="3848225" y="601028"/>
                  <a:pt x="3766449" y="598932"/>
                  <a:pt x="3705221" y="558838"/>
                </a:cubicBezTo>
                <a:lnTo>
                  <a:pt x="3696319" y="550019"/>
                </a:lnTo>
                <a:lnTo>
                  <a:pt x="3696004" y="551583"/>
                </a:lnTo>
                <a:lnTo>
                  <a:pt x="3662815" y="544882"/>
                </a:lnTo>
                <a:cubicBezTo>
                  <a:pt x="3621638" y="544882"/>
                  <a:pt x="3586308" y="569918"/>
                  <a:pt x="3571217" y="605598"/>
                </a:cubicBezTo>
                <a:lnTo>
                  <a:pt x="3564603" y="638352"/>
                </a:lnTo>
                <a:lnTo>
                  <a:pt x="3570903" y="653606"/>
                </a:lnTo>
                <a:cubicBezTo>
                  <a:pt x="3584777" y="725465"/>
                  <a:pt x="3555699" y="801927"/>
                  <a:pt x="3491097" y="845261"/>
                </a:cubicBezTo>
                <a:lnTo>
                  <a:pt x="64424" y="3143970"/>
                </a:lnTo>
                <a:lnTo>
                  <a:pt x="35994" y="3159147"/>
                </a:lnTo>
                <a:lnTo>
                  <a:pt x="16598" y="3006509"/>
                </a:lnTo>
                <a:cubicBezTo>
                  <a:pt x="10632" y="2947773"/>
                  <a:pt x="6121" y="2888609"/>
                  <a:pt x="3104" y="2829049"/>
                </a:cubicBezTo>
                <a:lnTo>
                  <a:pt x="709" y="2734415"/>
                </a:lnTo>
                <a:lnTo>
                  <a:pt x="3281852" y="533340"/>
                </a:lnTo>
                <a:cubicBezTo>
                  <a:pt x="3314153" y="511672"/>
                  <a:pt x="3350748" y="501360"/>
                  <a:pt x="3386920" y="501480"/>
                </a:cubicBezTo>
                <a:cubicBezTo>
                  <a:pt x="3417063" y="501578"/>
                  <a:pt x="3446914" y="508919"/>
                  <a:pt x="3473743" y="522964"/>
                </a:cubicBezTo>
                <a:lnTo>
                  <a:pt x="3477987" y="525899"/>
                </a:lnTo>
                <a:lnTo>
                  <a:pt x="3478041" y="525631"/>
                </a:lnTo>
                <a:lnTo>
                  <a:pt x="3491651" y="534808"/>
                </a:lnTo>
                <a:cubicBezTo>
                  <a:pt x="3503544" y="539838"/>
                  <a:pt x="3516621" y="542619"/>
                  <a:pt x="3530346" y="542619"/>
                </a:cubicBezTo>
                <a:cubicBezTo>
                  <a:pt x="3571523" y="542619"/>
                  <a:pt x="3606854" y="517583"/>
                  <a:pt x="3621945" y="481903"/>
                </a:cubicBezTo>
                <a:lnTo>
                  <a:pt x="3628577" y="449056"/>
                </a:lnTo>
                <a:lnTo>
                  <a:pt x="3623772" y="437423"/>
                </a:lnTo>
                <a:cubicBezTo>
                  <a:pt x="3609898" y="365563"/>
                  <a:pt x="3638978" y="289102"/>
                  <a:pt x="3703580" y="245766"/>
                </a:cubicBezTo>
                <a:lnTo>
                  <a:pt x="3753492" y="212284"/>
                </a:lnTo>
                <a:cubicBezTo>
                  <a:pt x="3775024" y="197839"/>
                  <a:pt x="3798468" y="188441"/>
                  <a:pt x="3822420" y="183816"/>
                </a:cubicBezTo>
                <a:cubicBezTo>
                  <a:pt x="3840387" y="180349"/>
                  <a:pt x="3858638" y="179564"/>
                  <a:pt x="3876589" y="181347"/>
                </a:cubicBezTo>
                <a:close/>
                <a:moveTo>
                  <a:pt x="3205093" y="43169"/>
                </a:moveTo>
                <a:cubicBezTo>
                  <a:pt x="3258946" y="48521"/>
                  <a:pt x="3310080" y="76994"/>
                  <a:pt x="3342584" y="125445"/>
                </a:cubicBezTo>
                <a:cubicBezTo>
                  <a:pt x="3400363" y="211580"/>
                  <a:pt x="3377379" y="328249"/>
                  <a:pt x="3291243" y="386028"/>
                </a:cubicBezTo>
                <a:lnTo>
                  <a:pt x="3142820" y="485598"/>
                </a:lnTo>
                <a:cubicBezTo>
                  <a:pt x="3078216" y="528933"/>
                  <a:pt x="2996440" y="526839"/>
                  <a:pt x="2935213" y="486744"/>
                </a:cubicBezTo>
                <a:lnTo>
                  <a:pt x="2925291" y="476915"/>
                </a:lnTo>
                <a:lnTo>
                  <a:pt x="2892484" y="470291"/>
                </a:lnTo>
                <a:cubicBezTo>
                  <a:pt x="2851307" y="470291"/>
                  <a:pt x="2815977" y="495327"/>
                  <a:pt x="2800886" y="531007"/>
                </a:cubicBezTo>
                <a:lnTo>
                  <a:pt x="2795538" y="557494"/>
                </a:lnTo>
                <a:lnTo>
                  <a:pt x="2802409" y="574132"/>
                </a:lnTo>
                <a:cubicBezTo>
                  <a:pt x="2816284" y="645993"/>
                  <a:pt x="2787206" y="722454"/>
                  <a:pt x="2722604" y="765787"/>
                </a:cubicBezTo>
                <a:lnTo>
                  <a:pt x="0" y="2592186"/>
                </a:lnTo>
                <a:lnTo>
                  <a:pt x="3101" y="2469401"/>
                </a:lnTo>
                <a:cubicBezTo>
                  <a:pt x="9139" y="2350284"/>
                  <a:pt x="21143" y="2232742"/>
                  <a:pt x="38817" y="2117063"/>
                </a:cubicBezTo>
                <a:lnTo>
                  <a:pt x="39469" y="2113416"/>
                </a:lnTo>
                <a:lnTo>
                  <a:pt x="2513354" y="453864"/>
                </a:lnTo>
                <a:cubicBezTo>
                  <a:pt x="2545658" y="432197"/>
                  <a:pt x="2582251" y="421887"/>
                  <a:pt x="2618423" y="422002"/>
                </a:cubicBezTo>
                <a:cubicBezTo>
                  <a:pt x="2648568" y="422102"/>
                  <a:pt x="2678419" y="429443"/>
                  <a:pt x="2705249" y="443489"/>
                </a:cubicBezTo>
                <a:lnTo>
                  <a:pt x="2732781" y="462531"/>
                </a:lnTo>
                <a:lnTo>
                  <a:pt x="2760015" y="468028"/>
                </a:lnTo>
                <a:cubicBezTo>
                  <a:pt x="2801192" y="468028"/>
                  <a:pt x="2836523" y="442993"/>
                  <a:pt x="2851614" y="407313"/>
                </a:cubicBezTo>
                <a:lnTo>
                  <a:pt x="2858014" y="375617"/>
                </a:lnTo>
                <a:lnTo>
                  <a:pt x="2853765" y="365329"/>
                </a:lnTo>
                <a:cubicBezTo>
                  <a:pt x="2839890" y="293470"/>
                  <a:pt x="2868971" y="217009"/>
                  <a:pt x="2933569" y="173670"/>
                </a:cubicBezTo>
                <a:lnTo>
                  <a:pt x="3081996" y="74105"/>
                </a:lnTo>
                <a:cubicBezTo>
                  <a:pt x="3103529" y="59659"/>
                  <a:pt x="3126974" y="50263"/>
                  <a:pt x="3150925" y="45636"/>
                </a:cubicBezTo>
                <a:cubicBezTo>
                  <a:pt x="3168892" y="42170"/>
                  <a:pt x="3187141" y="41386"/>
                  <a:pt x="3205093" y="43169"/>
                </a:cubicBezTo>
                <a:close/>
                <a:moveTo>
                  <a:pt x="2403698" y="925"/>
                </a:moveTo>
                <a:cubicBezTo>
                  <a:pt x="2457548" y="6279"/>
                  <a:pt x="2508682" y="34747"/>
                  <a:pt x="2541186" y="83199"/>
                </a:cubicBezTo>
                <a:cubicBezTo>
                  <a:pt x="2598968" y="169334"/>
                  <a:pt x="2575981" y="286001"/>
                  <a:pt x="2489845" y="343784"/>
                </a:cubicBezTo>
                <a:lnTo>
                  <a:pt x="2067553" y="627070"/>
                </a:lnTo>
                <a:cubicBezTo>
                  <a:pt x="1981417" y="684853"/>
                  <a:pt x="1864751" y="661866"/>
                  <a:pt x="1806967" y="575731"/>
                </a:cubicBezTo>
                <a:cubicBezTo>
                  <a:pt x="1749185" y="489597"/>
                  <a:pt x="1772171" y="372929"/>
                  <a:pt x="1858306" y="315146"/>
                </a:cubicBezTo>
                <a:lnTo>
                  <a:pt x="2280598" y="31860"/>
                </a:lnTo>
                <a:cubicBezTo>
                  <a:pt x="2302132" y="17414"/>
                  <a:pt x="2325576" y="8017"/>
                  <a:pt x="2349529" y="3391"/>
                </a:cubicBezTo>
                <a:cubicBezTo>
                  <a:pt x="2367494" y="-77"/>
                  <a:pt x="2385747" y="-860"/>
                  <a:pt x="2403698" y="925"/>
                </a:cubicBezTo>
                <a:close/>
              </a:path>
            </a:pathLst>
          </a:custGeom>
          <a:blipFill dpi="0" rotWithShape="0">
            <a:blip r:embed="rId21"/>
            <a:srcRect/>
            <a:tile tx="-1224801.29611166" ty="-150540.595956989" sx="100000" sy="100000"/>
          </a:blipFill>
          <a:ln>
            <a:noFill/>
          </a:ln>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solidFill>
                <a:prstClr val="white"/>
              </a:solidFill>
              <a:latin typeface="等线" panose="02010600030101010101" charset="-122"/>
              <a:ea typeface="等线" panose="0201060003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288607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7809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7011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1078" y="1864626"/>
            <a:ext cx="1165326"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68188" y="1164483"/>
            <a:ext cx="4724402" cy="58356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393939"/>
                </a:solidFill>
                <a:effectLst/>
                <a:uLnTx/>
                <a:uFillTx/>
                <a:cs typeface="+mn-ea"/>
                <a:sym typeface="+mn-lt"/>
              </a:rPr>
              <a:t>CONTENTS</a:t>
            </a:r>
            <a:endParaRPr kumimoji="0" lang="zh-CN" altLang="en-US" sz="3200" b="1" i="0" u="none" strike="noStrike" kern="1200" cap="none" spc="0" normalizeH="0" baseline="0" noProof="0" dirty="0">
              <a:ln>
                <a:noFill/>
              </a:ln>
              <a:solidFill>
                <a:srgbClr val="393939"/>
              </a:solidFill>
              <a:effectLst/>
              <a:uLnTx/>
              <a:uFillTx/>
              <a:cs typeface="+mn-ea"/>
              <a:sym typeface="+mn-lt"/>
            </a:endParaRPr>
          </a:p>
        </p:txBody>
      </p:sp>
      <p:grpSp>
        <p:nvGrpSpPr>
          <p:cNvPr id="2" name="组合 1"/>
          <p:cNvGrpSpPr/>
          <p:nvPr/>
        </p:nvGrpSpPr>
        <p:grpSpPr>
          <a:xfrm>
            <a:off x="1069975" y="2701290"/>
            <a:ext cx="1440180" cy="2390775"/>
            <a:chOff x="1505" y="4383"/>
            <a:chExt cx="2268" cy="3765"/>
          </a:xfrm>
        </p:grpSpPr>
        <p:sp>
          <p:nvSpPr>
            <p:cNvPr id="10" name="椭圆 9"/>
            <p:cNvSpPr/>
            <p:nvPr/>
          </p:nvSpPr>
          <p:spPr>
            <a:xfrm>
              <a:off x="1562" y="4383"/>
              <a:ext cx="2154" cy="2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9" name="矩形 18"/>
            <p:cNvSpPr/>
            <p:nvPr/>
          </p:nvSpPr>
          <p:spPr>
            <a:xfrm>
              <a:off x="1505" y="7132"/>
              <a:ext cx="2268" cy="1016"/>
            </a:xfrm>
            <a:prstGeom prst="rect">
              <a:avLst/>
            </a:prstGeom>
          </p:spPr>
          <p:txBody>
            <a:bodyPr wrap="square">
              <a:spAutoFit/>
            </a:bodyPr>
            <a:lstStyle/>
            <a:p>
              <a:pPr algn="ctr" fontAlgn="ctr"/>
              <a:r>
                <a:rPr lang="zh-CN" altLang="en-US" dirty="0">
                  <a:solidFill>
                    <a:srgbClr val="595959"/>
                  </a:solidFill>
                  <a:latin typeface="方正大黑简体" panose="03000509000000000000" charset="-122"/>
                  <a:ea typeface="方正大黑简体" panose="03000509000000000000" charset="-122"/>
                  <a:cs typeface="+mn-ea"/>
                  <a:sym typeface="+mn-lt"/>
                </a:rPr>
                <a:t>城市轨道交通法律法规导论</a:t>
              </a:r>
              <a:endParaRPr lang="zh-CN" altLang="en-US" dirty="0">
                <a:solidFill>
                  <a:srgbClr val="595959"/>
                </a:solidFill>
                <a:latin typeface="方正大黑简体" panose="03000509000000000000" charset="-122"/>
                <a:ea typeface="方正大黑简体" panose="03000509000000000000" charset="-122"/>
                <a:cs typeface="+mn-ea"/>
                <a:sym typeface="+mn-lt"/>
              </a:endParaRPr>
            </a:p>
          </p:txBody>
        </p:sp>
      </p:grpSp>
      <p:grpSp>
        <p:nvGrpSpPr>
          <p:cNvPr id="3" name="组合 2"/>
          <p:cNvGrpSpPr/>
          <p:nvPr/>
        </p:nvGrpSpPr>
        <p:grpSpPr>
          <a:xfrm>
            <a:off x="3261995" y="2701290"/>
            <a:ext cx="1440180" cy="2713990"/>
            <a:chOff x="5954" y="4338"/>
            <a:chExt cx="2268" cy="4274"/>
          </a:xfrm>
        </p:grpSpPr>
        <p:sp>
          <p:nvSpPr>
            <p:cNvPr id="11" name="椭圆 10"/>
            <p:cNvSpPr/>
            <p:nvPr/>
          </p:nvSpPr>
          <p:spPr>
            <a:xfrm>
              <a:off x="6011" y="4338"/>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矩形 19"/>
            <p:cNvSpPr/>
            <p:nvPr/>
          </p:nvSpPr>
          <p:spPr>
            <a:xfrm>
              <a:off x="5954" y="7160"/>
              <a:ext cx="2268" cy="1452"/>
            </a:xfrm>
            <a:prstGeom prst="rect">
              <a:avLst/>
            </a:prstGeom>
          </p:spPr>
          <p:txBody>
            <a:bodyPr wrap="square">
              <a:spAutoFit/>
            </a:bodyPr>
            <a:lstStyle/>
            <a:p>
              <a:pPr algn="ctr" fontAlgn="ctr"/>
              <a:r>
                <a:rPr lang="zh-CN" dirty="0">
                  <a:solidFill>
                    <a:srgbClr val="2D313B"/>
                  </a:solidFill>
                  <a:latin typeface="方正大黑简体" panose="03000509000000000000" charset="-122"/>
                  <a:ea typeface="方正大黑简体" panose="03000509000000000000" charset="-122"/>
                  <a:cs typeface="+mn-ea"/>
                  <a:sym typeface="+mn-lt"/>
                </a:rPr>
                <a:t>城市轨道交通安全生产和运营相关法律</a:t>
              </a:r>
              <a:endParaRPr lang="zh-CN" dirty="0">
                <a:solidFill>
                  <a:srgbClr val="2D313B"/>
                </a:solidFill>
                <a:latin typeface="方正大黑简体" panose="03000509000000000000" charset="-122"/>
                <a:ea typeface="方正大黑简体" panose="03000509000000000000" charset="-122"/>
                <a:cs typeface="+mn-ea"/>
                <a:sym typeface="+mn-lt"/>
              </a:endParaRPr>
            </a:p>
          </p:txBody>
        </p:sp>
      </p:grpSp>
      <p:grpSp>
        <p:nvGrpSpPr>
          <p:cNvPr id="4" name="组合 3"/>
          <p:cNvGrpSpPr/>
          <p:nvPr/>
        </p:nvGrpSpPr>
        <p:grpSpPr>
          <a:xfrm>
            <a:off x="5454015" y="2701290"/>
            <a:ext cx="1440180" cy="2990850"/>
            <a:chOff x="10520" y="4338"/>
            <a:chExt cx="2268" cy="4710"/>
          </a:xfrm>
        </p:grpSpPr>
        <p:sp>
          <p:nvSpPr>
            <p:cNvPr id="13" name="椭圆 12"/>
            <p:cNvSpPr/>
            <p:nvPr/>
          </p:nvSpPr>
          <p:spPr>
            <a:xfrm>
              <a:off x="10577" y="4338"/>
              <a:ext cx="2154" cy="2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sp>
          <p:nvSpPr>
            <p:cNvPr id="21" name="矩形 20"/>
            <p:cNvSpPr/>
            <p:nvPr/>
          </p:nvSpPr>
          <p:spPr>
            <a:xfrm>
              <a:off x="10520" y="7160"/>
              <a:ext cx="2268" cy="1888"/>
            </a:xfrm>
            <a:prstGeom prst="rect">
              <a:avLst/>
            </a:prstGeom>
          </p:spPr>
          <p:txBody>
            <a:bodyPr wrap="square">
              <a:spAutoFit/>
            </a:bodyPr>
            <a:lstStyle/>
            <a:p>
              <a:pPr algn="ctr" fontAlgn="ctr"/>
              <a:r>
                <a:rPr lang="zh-CN" dirty="0">
                  <a:solidFill>
                    <a:srgbClr val="595959"/>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城市轨道交通安全生产和运营相关法规</a:t>
              </a:r>
              <a:endParaRPr lang="zh-CN" dirty="0">
                <a:solidFill>
                  <a:srgbClr val="595959"/>
                </a:solidFill>
                <a:latin typeface="方正大黑简体" panose="03000509000000000000" charset="-122"/>
                <a:ea typeface="方正大黑简体" panose="03000509000000000000" charset="-122"/>
                <a:cs typeface="方正大黑简体" panose="03000509000000000000" charset="-122"/>
                <a:sym typeface="+mn-lt"/>
              </a:endParaRPr>
            </a:p>
          </p:txBody>
        </p:sp>
      </p:grpSp>
      <p:grpSp>
        <p:nvGrpSpPr>
          <p:cNvPr id="5" name="组合 4"/>
          <p:cNvGrpSpPr/>
          <p:nvPr/>
        </p:nvGrpSpPr>
        <p:grpSpPr>
          <a:xfrm>
            <a:off x="7646035" y="2701290"/>
            <a:ext cx="1440180" cy="2752090"/>
            <a:chOff x="15037" y="4323"/>
            <a:chExt cx="2268" cy="4334"/>
          </a:xfrm>
        </p:grpSpPr>
        <p:sp>
          <p:nvSpPr>
            <p:cNvPr id="12" name="椭圆 11"/>
            <p:cNvSpPr/>
            <p:nvPr/>
          </p:nvSpPr>
          <p:spPr>
            <a:xfrm>
              <a:off x="15094" y="4323"/>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04</a:t>
              </a:r>
              <a:endParaRPr lang="zh-CN" altLang="en-US" sz="4000" dirty="0">
                <a:cs typeface="+mn-ea"/>
                <a:sym typeface="+mn-lt"/>
              </a:endParaRPr>
            </a:p>
          </p:txBody>
        </p:sp>
        <p:sp>
          <p:nvSpPr>
            <p:cNvPr id="22" name="矩形 21"/>
            <p:cNvSpPr/>
            <p:nvPr/>
          </p:nvSpPr>
          <p:spPr>
            <a:xfrm>
              <a:off x="15037" y="7205"/>
              <a:ext cx="2268" cy="1452"/>
            </a:xfrm>
            <a:prstGeom prst="rect">
              <a:avLst/>
            </a:prstGeom>
          </p:spPr>
          <p:txBody>
            <a:bodyPr wrap="square">
              <a:spAutoFit/>
            </a:bodyPr>
            <a:lstStyle/>
            <a:p>
              <a:pPr algn="ctr" fontAlgn="ctr"/>
              <a:r>
                <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城市轨道交通安全生产和运营规章</a:t>
              </a:r>
              <a:endPar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endParaRPr>
            </a:p>
          </p:txBody>
        </p:sp>
      </p:grpSp>
      <p:cxnSp>
        <p:nvCxnSpPr>
          <p:cNvPr id="6" name="直接连接符 5"/>
          <p:cNvCxnSpPr/>
          <p:nvPr/>
        </p:nvCxnSpPr>
        <p:spPr>
          <a:xfrm>
            <a:off x="946213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748520" y="2701290"/>
            <a:ext cx="1619885" cy="3028950"/>
            <a:chOff x="14896" y="4323"/>
            <a:chExt cx="2551" cy="4770"/>
          </a:xfrm>
        </p:grpSpPr>
        <p:sp>
          <p:nvSpPr>
            <p:cNvPr id="8" name="椭圆 7"/>
            <p:cNvSpPr/>
            <p:nvPr/>
          </p:nvSpPr>
          <p:spPr>
            <a:xfrm>
              <a:off x="15094" y="4323"/>
              <a:ext cx="2154" cy="215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dirty="0">
                  <a:cs typeface="+mn-ea"/>
                  <a:sym typeface="+mn-lt"/>
                </a:rPr>
                <a:t>05</a:t>
              </a:r>
              <a:endParaRPr lang="zh-CN" altLang="en-US" sz="4000" dirty="0">
                <a:cs typeface="+mn-ea"/>
                <a:sym typeface="+mn-lt"/>
              </a:endParaRPr>
            </a:p>
          </p:txBody>
        </p:sp>
        <p:sp>
          <p:nvSpPr>
            <p:cNvPr id="9" name="矩形 8"/>
            <p:cNvSpPr/>
            <p:nvPr/>
          </p:nvSpPr>
          <p:spPr>
            <a:xfrm>
              <a:off x="14896" y="7205"/>
              <a:ext cx="2551" cy="1888"/>
            </a:xfrm>
            <a:prstGeom prst="rect">
              <a:avLst/>
            </a:prstGeom>
          </p:spPr>
          <p:txBody>
            <a:bodyPr wrap="square">
              <a:spAutoFit/>
            </a:bodyPr>
            <a:p>
              <a:pPr algn="ctr" fontAlgn="ctr"/>
              <a:r>
                <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城市轨道交通安全生产和运营及其他规范性文件</a:t>
              </a:r>
              <a:endPar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 52"/>
          <p:cNvSpPr/>
          <p:nvPr>
            <p:custDataLst>
              <p:tags r:id="rId1"/>
            </p:custDataLst>
          </p:nvPr>
        </p:nvSpPr>
        <p:spPr>
          <a:xfrm>
            <a:off x="1491550" y="-12700"/>
            <a:ext cx="36000" cy="4451480"/>
          </a:xfrm>
          <a:prstGeom prst="roundRect">
            <a:avLst>
              <a:gd name="adj" fmla="val 5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ï$ḻiďê"/>
          <p:cNvSpPr txBox="1"/>
          <p:nvPr>
            <p:custDataLst>
              <p:tags r:id="rId2"/>
            </p:custDataLst>
          </p:nvPr>
        </p:nvSpPr>
        <p:spPr bwMode="auto">
          <a:xfrm>
            <a:off x="2246630" y="2167890"/>
            <a:ext cx="272542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建立应急救援体系</a:t>
            </a:r>
            <a:endParaRPr lang="zh-CN" altLang="en-US" sz="2400" b="1" dirty="0">
              <a:latin typeface="微软雅黑" panose="020B0503020204020204" charset="-122"/>
              <a:ea typeface="微软雅黑" panose="020B0503020204020204" charset="-122"/>
              <a:sym typeface="+mn-ea"/>
            </a:endParaRPr>
          </a:p>
        </p:txBody>
      </p:sp>
      <p:sp>
        <p:nvSpPr>
          <p:cNvPr id="48" name="文本框 5"/>
          <p:cNvSpPr txBox="1"/>
          <p:nvPr>
            <p:custDataLst>
              <p:tags r:id="rId3"/>
            </p:custDataLst>
          </p:nvPr>
        </p:nvSpPr>
        <p:spPr>
          <a:xfrm>
            <a:off x="2246630" y="2668830"/>
            <a:ext cx="4458970" cy="115379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这里所指应急救援体系是指政府部门、生产经营单位对生产安全事故的应急救援必须有一系列的安排并保证其实施。</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 name="组合 1"/>
          <p:cNvGrpSpPr/>
          <p:nvPr>
            <p:custDataLst>
              <p:tags r:id="rId4"/>
            </p:custDataLst>
          </p:nvPr>
        </p:nvGrpSpPr>
        <p:grpSpPr>
          <a:xfrm>
            <a:off x="1054735" y="1931670"/>
            <a:ext cx="925830" cy="949960"/>
            <a:chOff x="1661" y="3042"/>
            <a:chExt cx="1458" cy="1496"/>
          </a:xfrm>
          <a:solidFill>
            <a:srgbClr val="9BBB59"/>
          </a:solidFill>
        </p:grpSpPr>
        <p:sp>
          <p:nvSpPr>
            <p:cNvPr id="6" name="泪滴形 5"/>
            <p:cNvSpPr/>
            <p:nvPr>
              <p:custDataLst>
                <p:tags r:id="rId5"/>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3000509000000000000" charset="-122"/>
                <a:ea typeface="方正大黑简体" panose="03000509000000000000" charset="-122"/>
              </a:endParaRPr>
            </a:p>
          </p:txBody>
        </p:sp>
        <p:sp>
          <p:nvSpPr>
            <p:cNvPr id="44" name="椭圆 43"/>
            <p:cNvSpPr/>
            <p:nvPr>
              <p:custDataLst>
                <p:tags r:id="rId6"/>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3000509000000000000" charset="-122"/>
                  <a:ea typeface="方正大黑简体" panose="03000509000000000000" charset="-122"/>
                </a:rPr>
                <a:t>1</a:t>
              </a:r>
              <a:endParaRPr lang="en-US" altLang="zh-CN" sz="3600">
                <a:solidFill>
                  <a:schemeClr val="bg1"/>
                </a:solidFill>
                <a:latin typeface="方正大黑简体" panose="03000509000000000000" charset="-122"/>
                <a:ea typeface="方正大黑简体" panose="03000509000000000000" charset="-122"/>
              </a:endParaRPr>
            </a:p>
          </p:txBody>
        </p:sp>
      </p:grpSp>
      <p:sp>
        <p:nvSpPr>
          <p:cNvPr id="22" name="ï$ḻiďê"/>
          <p:cNvSpPr txBox="1"/>
          <p:nvPr>
            <p:custDataLst>
              <p:tags r:id="rId7"/>
            </p:custDataLst>
          </p:nvPr>
        </p:nvSpPr>
        <p:spPr bwMode="auto">
          <a:xfrm>
            <a:off x="2247900" y="4325620"/>
            <a:ext cx="44577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建立严格的事故报告制度</a:t>
            </a:r>
            <a:endParaRPr lang="zh-CN" altLang="en-US" sz="2400" b="1" dirty="0">
              <a:latin typeface="微软雅黑" panose="020B0503020204020204" charset="-122"/>
              <a:ea typeface="微软雅黑" panose="020B0503020204020204" charset="-122"/>
              <a:sym typeface="+mn-ea"/>
            </a:endParaRPr>
          </a:p>
        </p:txBody>
      </p:sp>
      <p:sp>
        <p:nvSpPr>
          <p:cNvPr id="23" name="文本框 5"/>
          <p:cNvSpPr txBox="1"/>
          <p:nvPr>
            <p:custDataLst>
              <p:tags r:id="rId8"/>
            </p:custDataLst>
          </p:nvPr>
        </p:nvSpPr>
        <p:spPr>
          <a:xfrm>
            <a:off x="2247583" y="4826750"/>
            <a:ext cx="4458970" cy="78486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生产经营单位发生生产安全事故后，事故现场有关人员应当立即报告本单位负责人。</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24" name="组合 23"/>
          <p:cNvGrpSpPr/>
          <p:nvPr>
            <p:custDataLst>
              <p:tags r:id="rId9"/>
            </p:custDataLst>
          </p:nvPr>
        </p:nvGrpSpPr>
        <p:grpSpPr>
          <a:xfrm>
            <a:off x="1055688" y="4089590"/>
            <a:ext cx="925830" cy="949960"/>
            <a:chOff x="1661" y="3042"/>
            <a:chExt cx="1458" cy="1496"/>
          </a:xfrm>
          <a:solidFill>
            <a:srgbClr val="FFC000"/>
          </a:solidFill>
        </p:grpSpPr>
        <p:sp>
          <p:nvSpPr>
            <p:cNvPr id="26" name="泪滴形 25"/>
            <p:cNvSpPr/>
            <p:nvPr>
              <p:custDataLst>
                <p:tags r:id="rId10"/>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3000509000000000000" charset="-122"/>
                <a:ea typeface="方正大黑简体" panose="03000509000000000000" charset="-122"/>
              </a:endParaRPr>
            </a:p>
          </p:txBody>
        </p:sp>
        <p:sp>
          <p:nvSpPr>
            <p:cNvPr id="25" name="椭圆 24"/>
            <p:cNvSpPr/>
            <p:nvPr>
              <p:custDataLst>
                <p:tags r:id="rId11"/>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3000509000000000000" charset="-122"/>
                  <a:ea typeface="方正大黑简体" panose="03000509000000000000" charset="-122"/>
                </a:rPr>
                <a:t>2</a:t>
              </a:r>
              <a:endParaRPr lang="en-US" altLang="zh-CN" sz="3600">
                <a:solidFill>
                  <a:schemeClr val="bg1"/>
                </a:solidFill>
                <a:latin typeface="方正大黑简体" panose="03000509000000000000" charset="-122"/>
                <a:ea typeface="方正大黑简体" panose="03000509000000000000" charset="-122"/>
              </a:endParaRPr>
            </a:p>
          </p:txBody>
        </p:sp>
      </p:grpSp>
      <p:pic>
        <p:nvPicPr>
          <p:cNvPr id="17" name="图片 16" descr="E:\桌面临时文件\@课件制作-材料\1陈晓宇制作\978-7-200-14983-8《城市轨道交通法律法规》PPT模板修改\5.jpg5"/>
          <p:cNvPicPr>
            <a:picLocks noChangeAspect="1"/>
          </p:cNvPicPr>
          <p:nvPr>
            <p:custDataLst>
              <p:tags r:id="rId12"/>
            </p:custDataLst>
          </p:nvPr>
        </p:nvPicPr>
        <p:blipFill rotWithShape="1">
          <a:blip r:embed="rId13"/>
          <a:srcRect l="5395" t="234" r="40272" b="-234"/>
          <a:stretch>
            <a:fillRect/>
          </a:stretch>
        </p:blipFill>
        <p:spPr>
          <a:xfrm>
            <a:off x="7862493" y="1556290"/>
            <a:ext cx="3420716" cy="4344130"/>
          </a:xfrm>
          <a:prstGeom prst="rect">
            <a:avLst/>
          </a:prstGeom>
        </p:spPr>
      </p:pic>
      <p:sp>
        <p:nvSpPr>
          <p:cNvPr id="3" name="文本框 2"/>
          <p:cNvSpPr txBox="1"/>
          <p:nvPr>
            <p:custDataLst>
              <p:tags r:id="rId14"/>
            </p:custDataLst>
          </p:nvPr>
        </p:nvSpPr>
        <p:spPr>
          <a:xfrm>
            <a:off x="2640965" y="470535"/>
            <a:ext cx="6910705" cy="584835"/>
          </a:xfrm>
          <a:prstGeom prst="rect">
            <a:avLst/>
          </a:prstGeom>
          <a:noFill/>
        </p:spPr>
        <p:txBody>
          <a:bodyPr wrap="square" lIns="90000" tIns="46800" rIns="90000" bIns="46800" rtlCol="0" anchor="b">
            <a:spAutoFit/>
          </a:bodyPr>
          <a:p>
            <a:pPr algn="ctr"/>
            <a:r>
              <a:rPr lang="zh-CN" altLang="en-US" sz="3200" b="1" dirty="0">
                <a:latin typeface="微软雅黑" panose="020B0503020204020204" charset="-122"/>
                <a:ea typeface="微软雅黑" panose="020B0503020204020204" charset="-122"/>
                <a:sym typeface="+mn-ea"/>
              </a:rPr>
              <a:t>生产安全事故的应急救援机制</a:t>
            </a:r>
            <a:endParaRPr lang="zh-CN" altLang="en-US" sz="3200" b="1" dirty="0">
              <a:latin typeface="微软雅黑" panose="020B0503020204020204" charset="-122"/>
              <a:ea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389592" y="1698135"/>
            <a:ext cx="3461727" cy="346172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861837"/>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2512734"/>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2605725"/>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椭圆 21"/>
          <p:cNvSpPr/>
          <p:nvPr>
            <p:custDataLst>
              <p:tags r:id="rId5"/>
            </p:custDataLst>
          </p:nvPr>
        </p:nvSpPr>
        <p:spPr>
          <a:xfrm>
            <a:off x="6651863" y="1416418"/>
            <a:ext cx="963026" cy="963034"/>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23" name="任意多边形 22"/>
          <p:cNvSpPr/>
          <p:nvPr>
            <p:custDataLst>
              <p:tags r:id="rId6"/>
            </p:custDataLst>
          </p:nvPr>
        </p:nvSpPr>
        <p:spPr bwMode="auto">
          <a:xfrm>
            <a:off x="6887850" y="1657195"/>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16" name="矩形 15"/>
          <p:cNvSpPr/>
          <p:nvPr>
            <p:custDataLst>
              <p:tags r:id="rId7"/>
            </p:custDataLst>
          </p:nvPr>
        </p:nvSpPr>
        <p:spPr>
          <a:xfrm>
            <a:off x="4337806" y="269638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8"/>
            </p:custDataLst>
          </p:nvPr>
        </p:nvSpPr>
        <p:spPr>
          <a:xfrm>
            <a:off x="4243826" y="269638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9"/>
            </p:custDataLst>
          </p:nvPr>
        </p:nvSpPr>
        <p:spPr>
          <a:xfrm>
            <a:off x="5059519" y="2696078"/>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1" name="文本框 10"/>
          <p:cNvSpPr txBox="1"/>
          <p:nvPr>
            <p:custDataLst>
              <p:tags r:id="rId10"/>
            </p:custDataLst>
          </p:nvPr>
        </p:nvSpPr>
        <p:spPr>
          <a:xfrm>
            <a:off x="8096402" y="1438677"/>
            <a:ext cx="3568992" cy="867410"/>
          </a:xfrm>
          <a:prstGeom prst="rect">
            <a:avLst/>
          </a:prstGeom>
          <a:noFill/>
        </p:spPr>
        <p:txBody>
          <a:bodyPr wrap="square" lIns="90000" tIns="46800" rIns="90000" bIns="46800" rtlCol="0">
            <a:spAutoFit/>
          </a:bodyPr>
          <a:lstStyle/>
          <a:p>
            <a:pPr>
              <a:lnSpc>
                <a:spcPct val="120000"/>
              </a:lnSpc>
            </a:pPr>
            <a:r>
              <a:rPr lang="zh-CN" altLang="en-US" sz="1400" spc="150" dirty="0">
                <a:latin typeface="微软雅黑" panose="020B0503020204020204" charset="-122"/>
                <a:ea typeface="微软雅黑" panose="020B0503020204020204" charset="-122"/>
              </a:rPr>
              <a:t>一是县级以上地方各级人民政府应当组织有关部门制定本行政区域内生产安全事故应急救援预案，建立应急救援体系。</a:t>
            </a:r>
            <a:endParaRPr lang="zh-CN" altLang="en-US" sz="1400" spc="150" dirty="0">
              <a:latin typeface="微软雅黑" panose="020B0503020204020204" charset="-122"/>
              <a:ea typeface="微软雅黑" panose="020B0503020204020204" charset="-122"/>
            </a:endParaRPr>
          </a:p>
        </p:txBody>
      </p:sp>
      <p:sp>
        <p:nvSpPr>
          <p:cNvPr id="30" name="椭圆 29"/>
          <p:cNvSpPr/>
          <p:nvPr>
            <p:custDataLst>
              <p:tags r:id="rId11"/>
            </p:custDataLst>
          </p:nvPr>
        </p:nvSpPr>
        <p:spPr>
          <a:xfrm>
            <a:off x="7133376" y="3288141"/>
            <a:ext cx="963026" cy="963034"/>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1" name="任意多边形 22"/>
          <p:cNvSpPr/>
          <p:nvPr>
            <p:custDataLst>
              <p:tags r:id="rId12"/>
            </p:custDataLst>
          </p:nvPr>
        </p:nvSpPr>
        <p:spPr bwMode="auto">
          <a:xfrm>
            <a:off x="7369363" y="3528918"/>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2" name="文本框 31"/>
          <p:cNvSpPr txBox="1"/>
          <p:nvPr>
            <p:custDataLst>
              <p:tags r:id="rId13"/>
            </p:custDataLst>
          </p:nvPr>
        </p:nvSpPr>
        <p:spPr>
          <a:xfrm>
            <a:off x="8082721" y="3314930"/>
            <a:ext cx="3615716" cy="1384300"/>
          </a:xfrm>
          <a:prstGeom prst="rect">
            <a:avLst/>
          </a:prstGeom>
          <a:noFill/>
        </p:spPr>
        <p:txBody>
          <a:bodyPr wrap="square" lIns="90000" tIns="46800" rIns="90000" bIns="46800" rtlCol="0">
            <a:spAutoFit/>
          </a:bodyPr>
          <a:lstStyle/>
          <a:p>
            <a:pPr>
              <a:lnSpc>
                <a:spcPct val="120000"/>
              </a:lnSpc>
            </a:pPr>
            <a:r>
              <a:rPr lang="zh-CN" altLang="en-US" sz="1400" spc="150" dirty="0">
                <a:latin typeface="微软雅黑" panose="020B0503020204020204" charset="-122"/>
                <a:ea typeface="微软雅黑" panose="020B0503020204020204" charset="-122"/>
              </a:rPr>
              <a:t>二是生产经营单位应当制定本单位生产安全事故应急救援预案，与所在地县级以上地方人民政府组织制定的生产安全事故应急救援预案相衔接，并定期组织演练。</a:t>
            </a:r>
            <a:endParaRPr lang="zh-CN" altLang="en-US" sz="1400" spc="150" dirty="0">
              <a:latin typeface="微软雅黑" panose="020B0503020204020204" charset="-122"/>
              <a:ea typeface="微软雅黑" panose="020B0503020204020204" charset="-122"/>
            </a:endParaRPr>
          </a:p>
        </p:txBody>
      </p:sp>
      <p:sp>
        <p:nvSpPr>
          <p:cNvPr id="34" name="椭圆 33"/>
          <p:cNvSpPr/>
          <p:nvPr>
            <p:custDataLst>
              <p:tags r:id="rId14"/>
            </p:custDataLst>
          </p:nvPr>
        </p:nvSpPr>
        <p:spPr>
          <a:xfrm>
            <a:off x="5748978" y="4685239"/>
            <a:ext cx="963026" cy="963034"/>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5" name="任意多边形 22"/>
          <p:cNvSpPr/>
          <p:nvPr>
            <p:custDataLst>
              <p:tags r:id="rId15"/>
            </p:custDataLst>
          </p:nvPr>
        </p:nvSpPr>
        <p:spPr bwMode="auto">
          <a:xfrm>
            <a:off x="5984965" y="4926016"/>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6" name="文本框 35"/>
          <p:cNvSpPr txBox="1"/>
          <p:nvPr>
            <p:custDataLst>
              <p:tags r:id="rId16"/>
            </p:custDataLst>
          </p:nvPr>
        </p:nvSpPr>
        <p:spPr>
          <a:xfrm>
            <a:off x="6887845" y="5191125"/>
            <a:ext cx="4777105" cy="1125855"/>
          </a:xfrm>
          <a:prstGeom prst="rect">
            <a:avLst/>
          </a:prstGeom>
          <a:noFill/>
        </p:spPr>
        <p:txBody>
          <a:bodyPr wrap="square" lIns="90000" tIns="46800" rIns="90000" bIns="46800" rtlCol="0">
            <a:spAutoFit/>
          </a:bodyPr>
          <a:lstStyle/>
          <a:p>
            <a:pPr>
              <a:lnSpc>
                <a:spcPct val="120000"/>
              </a:lnSpc>
            </a:pPr>
            <a:r>
              <a:rPr lang="zh-CN" altLang="en-US" sz="1400" spc="150" dirty="0">
                <a:latin typeface="微软雅黑" panose="020B0503020204020204" charset="-122"/>
                <a:ea typeface="微软雅黑" panose="020B0503020204020204" charset="-122"/>
              </a:rPr>
              <a:t>三是危险物品的生产、经营、储存单位以及矿山、金属冶炼、城市轨道交通运营、建筑施工单位应当建立应急救援组织；生产经营规模较小的，可以不建立应急救援组织，但应当指定兼职的应急救援人员。</a:t>
            </a:r>
            <a:endParaRPr lang="zh-CN" altLang="en-US" sz="1400" spc="150" dirty="0">
              <a:latin typeface="微软雅黑" panose="020B0503020204020204" charset="-122"/>
              <a:ea typeface="微软雅黑" panose="020B0503020204020204" charset="-122"/>
            </a:endParaRPr>
          </a:p>
        </p:txBody>
      </p:sp>
      <p:sp>
        <p:nvSpPr>
          <p:cNvPr id="39" name="文本框 38"/>
          <p:cNvSpPr txBox="1"/>
          <p:nvPr>
            <p:custDataLst>
              <p:tags r:id="rId17"/>
            </p:custDataLst>
          </p:nvPr>
        </p:nvSpPr>
        <p:spPr>
          <a:xfrm>
            <a:off x="4157345" y="2858135"/>
            <a:ext cx="1307465" cy="1054735"/>
          </a:xfrm>
          <a:prstGeom prst="rect">
            <a:avLst/>
          </a:prstGeom>
          <a:noFill/>
        </p:spPr>
        <p:txBody>
          <a:bodyPr wrap="square" lIns="90000" tIns="46800" rIns="90000" bIns="46800" rtlCol="0" anchor="ctr" anchorCtr="0">
            <a:normAutofit/>
          </a:bodyPr>
          <a:lstStyle/>
          <a:p>
            <a:pPr algn="just">
              <a:lnSpc>
                <a:spcPct val="120000"/>
              </a:lnSpc>
            </a:pPr>
            <a:r>
              <a:rPr lang="zh-CN" altLang="en-US" sz="1000" spc="150" dirty="0">
                <a:latin typeface="微软雅黑" panose="020B0503020204020204" charset="-122"/>
                <a:ea typeface="微软雅黑" panose="020B0503020204020204" charset="-122"/>
              </a:rPr>
              <a:t>右述三方面，不同层次，有不同要求，但都是法定的，必须做到。</a:t>
            </a:r>
            <a:endParaRPr lang="zh-CN" altLang="en-US" sz="1000" spc="150" dirty="0">
              <a:latin typeface="微软雅黑" panose="020B0503020204020204" charset="-122"/>
              <a:ea typeface="微软雅黑" panose="020B0503020204020204" charset="-122"/>
            </a:endParaRPr>
          </a:p>
        </p:txBody>
      </p:sp>
      <p:sp>
        <p:nvSpPr>
          <p:cNvPr id="40" name="文本框 39"/>
          <p:cNvSpPr txBox="1"/>
          <p:nvPr>
            <p:custDataLst>
              <p:tags r:id="rId18"/>
            </p:custDataLst>
          </p:nvPr>
        </p:nvSpPr>
        <p:spPr>
          <a:xfrm>
            <a:off x="671100" y="2813690"/>
            <a:ext cx="3168512" cy="588331"/>
          </a:xfrm>
          <a:prstGeom prst="rect">
            <a:avLst/>
          </a:prstGeom>
          <a:noFill/>
        </p:spPr>
        <p:txBody>
          <a:bodyPr wrap="square" lIns="90000" tIns="46800" rIns="90000" bIns="0" rtlCol="0" anchor="ctr" anchorCtr="0">
            <a:normAutofit fontScale="90000"/>
          </a:bodyPr>
          <a:lstStyle/>
          <a:p>
            <a:pPr>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（1）建立应急救援体系</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41" name="文本框 40"/>
          <p:cNvSpPr txBox="1"/>
          <p:nvPr>
            <p:custDataLst>
              <p:tags r:id="rId19"/>
            </p:custDataLst>
          </p:nvPr>
        </p:nvSpPr>
        <p:spPr>
          <a:xfrm>
            <a:off x="671101" y="3461272"/>
            <a:ext cx="3250659" cy="1321231"/>
          </a:xfrm>
          <a:prstGeom prst="rect">
            <a:avLst/>
          </a:prstGeom>
          <a:noFill/>
        </p:spPr>
        <p:txBody>
          <a:bodyPr wrap="square" lIns="90000" tIns="0" rIns="90000" bIns="46800" rtlCol="0">
            <a:normAutofit/>
          </a:bodyPr>
          <a:lstStyle/>
          <a:p>
            <a:pPr>
              <a:lnSpc>
                <a:spcPct val="120000"/>
              </a:lnSpc>
            </a:pPr>
            <a:r>
              <a:rPr lang="zh-CN" altLang="en-US" sz="1400" spc="150" dirty="0">
                <a:latin typeface="微软雅黑" panose="020B0503020204020204" charset="-122"/>
                <a:ea typeface="微软雅黑" panose="020B0503020204020204" charset="-122"/>
              </a:rPr>
              <a:t>《安全生产法》做出三方面的具体规定：</a:t>
            </a:r>
            <a:endParaRPr lang="zh-CN" altLang="en-US" sz="1400" spc="150" dirty="0">
              <a:latin typeface="微软雅黑" panose="020B0503020204020204" charset="-122"/>
              <a:ea typeface="微软雅黑" panose="020B0503020204020204" charset="-122"/>
            </a:endParaRPr>
          </a:p>
        </p:txBody>
      </p:sp>
      <p:sp>
        <p:nvSpPr>
          <p:cNvPr id="42" name="任意多边形 13"/>
          <p:cNvSpPr/>
          <p:nvPr>
            <p:custDataLst>
              <p:tags r:id="rId20"/>
            </p:custDataLst>
          </p:nvPr>
        </p:nvSpPr>
        <p:spPr bwMode="auto">
          <a:xfrm>
            <a:off x="820055" y="219376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270" y="756738"/>
            <a:ext cx="78741" cy="514883"/>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4"/>
          <p:cNvSpPr/>
          <p:nvPr>
            <p:custDataLst>
              <p:tags r:id="rId2"/>
            </p:custDataLst>
          </p:nvPr>
        </p:nvSpPr>
        <p:spPr>
          <a:xfrm>
            <a:off x="900109" y="1893999"/>
            <a:ext cx="2354915"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3498D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a:off x="3559189" y="189399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1F74AD"/>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a:off x="6217934" y="189399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5"/>
            </p:custDataLst>
          </p:nvPr>
        </p:nvSpPr>
        <p:spPr>
          <a:xfrm>
            <a:off x="8876679" y="189399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9BBB59"/>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900744" y="209372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01</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3559298" y="209372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02</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6217853" y="209372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03</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8875773" y="209372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04</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9" name="文本框 18"/>
          <p:cNvSpPr txBox="1"/>
          <p:nvPr>
            <p:custDataLst>
              <p:tags r:id="rId10"/>
            </p:custDataLst>
          </p:nvPr>
        </p:nvSpPr>
        <p:spPr>
          <a:xfrm>
            <a:off x="804859" y="2775117"/>
            <a:ext cx="2100784" cy="645160"/>
          </a:xfrm>
          <a:prstGeom prst="rect">
            <a:avLst/>
          </a:prstGeom>
          <a:noFill/>
        </p:spPr>
        <p:txBody>
          <a:bodyPr wrap="square" rtlCol="0" anchor="t" anchorCtr="0">
            <a:spAutoFit/>
          </a:bodyPr>
          <a:p>
            <a:r>
              <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事故调查处理的原则和基本要求</a:t>
            </a:r>
            <a:endPar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11"/>
            </p:custDataLst>
          </p:nvPr>
        </p:nvSpPr>
        <p:spPr>
          <a:xfrm>
            <a:off x="3488055" y="2774950"/>
            <a:ext cx="1782445" cy="645160"/>
          </a:xfrm>
          <a:prstGeom prst="rect">
            <a:avLst/>
          </a:prstGeom>
          <a:noFill/>
        </p:spPr>
        <p:txBody>
          <a:bodyPr wrap="square" rtlCol="0" anchor="t" anchorCtr="0">
            <a:spAutoFit/>
          </a:bodyPr>
          <a:p>
            <a:r>
              <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依法追究法律责任</a:t>
            </a:r>
            <a:endPar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custDataLst>
              <p:tags r:id="rId12"/>
            </p:custDataLst>
          </p:nvPr>
        </p:nvSpPr>
        <p:spPr>
          <a:xfrm>
            <a:off x="6125785" y="2775117"/>
            <a:ext cx="2100784" cy="645160"/>
          </a:xfrm>
          <a:prstGeom prst="rect">
            <a:avLst/>
          </a:prstGeom>
          <a:noFill/>
        </p:spPr>
        <p:txBody>
          <a:bodyPr wrap="square" rtlCol="0" anchor="t" anchorCtr="0">
            <a:spAutoFit/>
          </a:bodyPr>
          <a:p>
            <a:r>
              <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不得阻挠、干涉依法调查处理</a:t>
            </a:r>
            <a:endPar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2" name="文本框 21"/>
          <p:cNvSpPr txBox="1"/>
          <p:nvPr>
            <p:custDataLst>
              <p:tags r:id="rId13"/>
            </p:custDataLst>
          </p:nvPr>
        </p:nvSpPr>
        <p:spPr>
          <a:xfrm>
            <a:off x="8871202" y="2775117"/>
            <a:ext cx="2100784" cy="368300"/>
          </a:xfrm>
          <a:prstGeom prst="rect">
            <a:avLst/>
          </a:prstGeom>
          <a:noFill/>
        </p:spPr>
        <p:txBody>
          <a:bodyPr wrap="square" rtlCol="0" anchor="t" anchorCtr="0">
            <a:spAutoFit/>
          </a:bodyPr>
          <a:p>
            <a:r>
              <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事故统计</a:t>
            </a:r>
            <a:endParaRPr lang="zh-CN" altLang="en-US" b="1"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4" name="文本框 23"/>
          <p:cNvSpPr txBox="1"/>
          <p:nvPr>
            <p:custDataLst>
              <p:tags r:id="rId14"/>
            </p:custDataLst>
          </p:nvPr>
        </p:nvSpPr>
        <p:spPr>
          <a:xfrm>
            <a:off x="804859" y="3511942"/>
            <a:ext cx="2100784" cy="2891790"/>
          </a:xfrm>
          <a:prstGeom prst="rect">
            <a:avLst/>
          </a:prstGeom>
          <a:noFill/>
        </p:spPr>
        <p:txBody>
          <a:bodyPr wrap="square" rtlCol="0">
            <a:spAutoFit/>
          </a:bodyPr>
          <a:p>
            <a:pPr indent="0">
              <a:lnSpc>
                <a:spcPct val="10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事故调查处理应当按照科学严谨、依法依规、实事求是、注重实效的原则，及时、准确地查清事故原因，查明事故性质和责任，总结事故教训，提出整改措施，并对事故责任者提出处理意见。事故调查报告应当依法及时向社会公布。事故调查和处理的具体办法由国务院制定。</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5" name="文本框 24"/>
          <p:cNvSpPr txBox="1"/>
          <p:nvPr>
            <p:custDataLst>
              <p:tags r:id="rId15"/>
            </p:custDataLst>
          </p:nvPr>
        </p:nvSpPr>
        <p:spPr>
          <a:xfrm>
            <a:off x="3488573" y="3511942"/>
            <a:ext cx="2100580" cy="2891790"/>
          </a:xfrm>
          <a:prstGeom prst="rect">
            <a:avLst/>
          </a:prstGeom>
          <a:noFill/>
        </p:spPr>
        <p:txBody>
          <a:bodyPr wrap="square" rtlCol="0">
            <a:spAutoFit/>
          </a:bodyPr>
          <a:p>
            <a:pPr indent="0">
              <a:lnSpc>
                <a:spcPct val="10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经营单位发生生产安全事故，经调查确定为责任事故的，应追究三方面的责任：一是依法追究事故单位的责任；二是依法追究负有责任的人员的责任；三是应当查明对安全生产有关事项负有审查批准和监督职责的行政部门的责任，对有失职、渎职行为的，依法追究。</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6126363" y="3511942"/>
            <a:ext cx="2100580" cy="1383665"/>
          </a:xfrm>
          <a:prstGeom prst="rect">
            <a:avLst/>
          </a:prstGeom>
          <a:noFill/>
        </p:spPr>
        <p:txBody>
          <a:bodyPr wrap="square" rtlCol="0">
            <a:spAutoFit/>
          </a:bodyPr>
          <a:p>
            <a:pPr indent="0">
              <a:lnSpc>
                <a:spcPct val="10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这是指对生产安全事故的调查处理，依法进行，任何单位和个人都不得阻挠和干涉，只有这样才能保持客观、公正。</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8870833" y="3511942"/>
            <a:ext cx="2100580" cy="2030095"/>
          </a:xfrm>
          <a:prstGeom prst="rect">
            <a:avLst/>
          </a:prstGeom>
          <a:noFill/>
        </p:spPr>
        <p:txBody>
          <a:bodyPr wrap="square" rtlCol="0">
            <a:spAutoFit/>
          </a:bodyPr>
          <a:p>
            <a:pPr indent="0">
              <a:lnSpc>
                <a:spcPct val="10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rPr>
              <a:t>《安全生产法》为此专门规定，县级以上地方各级人民政府负责安全生产监督管理的部门应当定期统计分析本行政区域内发生生产安全事故的情况，并定期向社会公布。</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p:nvPr>
            <p:custDataLst>
              <p:tags r:id="rId18"/>
            </p:custDataLst>
          </p:nvPr>
        </p:nvCxnSpPr>
        <p:spPr>
          <a:xfrm>
            <a:off x="3197108" y="314501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9"/>
            </p:custDataLst>
          </p:nvPr>
        </p:nvCxnSpPr>
        <p:spPr>
          <a:xfrm>
            <a:off x="5857758" y="314501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20"/>
            </p:custDataLst>
          </p:nvPr>
        </p:nvCxnSpPr>
        <p:spPr>
          <a:xfrm>
            <a:off x="8548888" y="314501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sp>
        <p:nvSpPr>
          <p:cNvPr id="4" name="文本框 3"/>
          <p:cNvSpPr txBox="1"/>
          <p:nvPr>
            <p:custDataLst>
              <p:tags r:id="rId21"/>
            </p:custDataLst>
          </p:nvPr>
        </p:nvSpPr>
        <p:spPr>
          <a:xfrm>
            <a:off x="804545" y="598805"/>
            <a:ext cx="10723880" cy="829945"/>
          </a:xfrm>
          <a:prstGeom prst="rect">
            <a:avLst/>
          </a:prstGeom>
          <a:noFill/>
        </p:spPr>
        <p:txBody>
          <a:bodyPr wrap="square" rtlCol="0" anchor="ctr" anchorCtr="0">
            <a:spAutoFit/>
          </a:bodyPr>
          <a:p>
            <a:pPr algn="l" fontAlgn="auto">
              <a:lnSpc>
                <a:spcPct val="100000"/>
              </a:lnSpc>
            </a:pPr>
            <a:r>
              <a:rPr lang="zh-CN" altLang="en-US" sz="2400" dirty="0">
                <a:latin typeface="方正大黑简体" panose="03000509000000000000" charset="-122"/>
                <a:ea typeface="方正大黑简体" panose="03000509000000000000" charset="-122"/>
                <a:sym typeface="+mn-ea"/>
              </a:rPr>
              <a:t>根据对生产安全事故调查处理的需要和多年来积累的实践经验，《安全生产法》在这方面作出了四项基本规定：</a:t>
            </a:r>
            <a:endParaRPr lang="zh-CN" altLang="en-US" sz="2400" dirty="0">
              <a:latin typeface="方正大黑简体" panose="03000509000000000000" charset="-122"/>
              <a:ea typeface="方正大黑简体" panose="03000509000000000000" charset="-122"/>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2082165" y="1513205"/>
            <a:ext cx="3858895" cy="835025"/>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生产经营单位的法律责任</a:t>
            </a:r>
            <a:endParaRPr lang="zh-CN" altLang="en-US" sz="2000" b="1" spc="300">
              <a:latin typeface="微软雅黑" panose="020B0503020204020204" charset="-122"/>
              <a:ea typeface="微软雅黑" panose="020B0503020204020204" charset="-122"/>
              <a:cs typeface="+mn-ea"/>
            </a:endParaRPr>
          </a:p>
        </p:txBody>
      </p:sp>
      <p:sp>
        <p:nvSpPr>
          <p:cNvPr id="5" name="文本框 4"/>
          <p:cNvSpPr txBox="1"/>
          <p:nvPr>
            <p:custDataLst>
              <p:tags r:id="rId2"/>
            </p:custDataLst>
          </p:nvPr>
        </p:nvSpPr>
        <p:spPr>
          <a:xfrm>
            <a:off x="375285" y="1315085"/>
            <a:ext cx="1656715" cy="1231265"/>
          </a:xfrm>
          <a:prstGeom prst="rect">
            <a:avLst/>
          </a:prstGeom>
          <a:noFill/>
        </p:spPr>
        <p:txBody>
          <a:bodyPr wrap="square" lIns="0" tIns="0" rIns="0" bIns="0" rtlCol="0" anchor="ctr" anchorCtr="1">
            <a:normAutofit fontScale="80000"/>
          </a:bodyPr>
          <a:p>
            <a:pPr algn="ctr"/>
            <a:r>
              <a:rPr lang="en-US" altLang="zh-CN" sz="8000" b="1" dirty="0">
                <a:solidFill>
                  <a:srgbClr val="1F74AD"/>
                </a:solidFill>
              </a:rPr>
              <a:t>01</a:t>
            </a:r>
            <a:endParaRPr lang="zh-CN" altLang="en-US" sz="8000" b="1" dirty="0">
              <a:solidFill>
                <a:srgbClr val="1F74AD"/>
              </a:solidFill>
            </a:endParaRPr>
          </a:p>
        </p:txBody>
      </p:sp>
      <p:sp>
        <p:nvSpPr>
          <p:cNvPr id="6" name="矩形 5"/>
          <p:cNvSpPr/>
          <p:nvPr>
            <p:custDataLst>
              <p:tags r:id="rId3"/>
            </p:custDataLst>
          </p:nvPr>
        </p:nvSpPr>
        <p:spPr>
          <a:xfrm>
            <a:off x="709295" y="2564765"/>
            <a:ext cx="5231765" cy="866140"/>
          </a:xfrm>
          <a:prstGeom prst="rect">
            <a:avLst/>
          </a:prstGeom>
        </p:spPr>
        <p:txBody>
          <a:bodyPr wrap="square" lIns="91440" tIns="45720" rIns="91440" bIns="45720">
            <a:spAutoFit/>
          </a:bodyPr>
          <a:p>
            <a:pPr>
              <a:lnSpc>
                <a:spcPct val="120000"/>
              </a:lnSpc>
            </a:pPr>
            <a:r>
              <a:rPr lang="zh-CN" altLang="en-US" sz="1400" spc="150">
                <a:latin typeface="微软雅黑" panose="020B0503020204020204" charset="-122"/>
                <a:ea typeface="微软雅黑" panose="020B0503020204020204" charset="-122"/>
                <a:sym typeface="+mn-ea"/>
              </a:rPr>
              <a:t>生产经营单位不具备《安全生产法》和其他有关法律、行政法规和国家标准或者行业标准规定的安全生产条件，经停产停业整顿仍不具备安全生产条件的，予以关闭。</a:t>
            </a:r>
            <a:endParaRPr lang="zh-CN" altLang="en-US" sz="1400" spc="150">
              <a:latin typeface="微软雅黑" panose="020B0503020204020204" charset="-122"/>
              <a:ea typeface="微软雅黑" panose="020B0503020204020204" charset="-122"/>
            </a:endParaRPr>
          </a:p>
        </p:txBody>
      </p:sp>
      <p:sp>
        <p:nvSpPr>
          <p:cNvPr id="8" name="矩形 7"/>
          <p:cNvSpPr/>
          <p:nvPr>
            <p:custDataLst>
              <p:tags r:id="rId4"/>
            </p:custDataLst>
          </p:nvPr>
        </p:nvSpPr>
        <p:spPr>
          <a:xfrm>
            <a:off x="7955280" y="1513205"/>
            <a:ext cx="3837940" cy="83502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dirty="0">
                <a:latin typeface="微软雅黑" panose="020B0503020204020204" charset="-122"/>
                <a:ea typeface="微软雅黑" panose="020B0503020204020204" charset="-122"/>
                <a:cs typeface="+mn-ea"/>
              </a:rPr>
              <a:t>生产经营单位主要负责人的法律责任</a:t>
            </a:r>
            <a:endParaRPr lang="zh-CN" altLang="en-US" sz="2000" b="1" spc="300" dirty="0">
              <a:latin typeface="微软雅黑" panose="020B0503020204020204" charset="-122"/>
              <a:ea typeface="微软雅黑" panose="020B0503020204020204" charset="-122"/>
              <a:cs typeface="+mn-ea"/>
            </a:endParaRPr>
          </a:p>
        </p:txBody>
      </p:sp>
      <p:sp>
        <p:nvSpPr>
          <p:cNvPr id="9" name="文本框 8"/>
          <p:cNvSpPr txBox="1"/>
          <p:nvPr>
            <p:custDataLst>
              <p:tags r:id="rId5"/>
            </p:custDataLst>
          </p:nvPr>
        </p:nvSpPr>
        <p:spPr>
          <a:xfrm>
            <a:off x="6095365" y="1315085"/>
            <a:ext cx="1809750" cy="1231265"/>
          </a:xfrm>
          <a:prstGeom prst="rect">
            <a:avLst/>
          </a:prstGeom>
          <a:noFill/>
        </p:spPr>
        <p:txBody>
          <a:bodyPr wrap="square" lIns="0" tIns="0" rIns="0" bIns="0" rtlCol="0" anchor="ctr" anchorCtr="1">
            <a:normAutofit fontScale="80000"/>
          </a:bodyPr>
          <a:p>
            <a:pPr algn="ctr"/>
            <a:r>
              <a:rPr lang="en-US" altLang="zh-CN" sz="8000" b="1" dirty="0">
                <a:solidFill>
                  <a:srgbClr val="3498DB"/>
                </a:solidFill>
              </a:rPr>
              <a:t>02</a:t>
            </a:r>
            <a:endParaRPr lang="zh-CN" altLang="en-US" sz="8000" b="1" dirty="0">
              <a:solidFill>
                <a:srgbClr val="3498DB"/>
              </a:solidFill>
            </a:endParaRPr>
          </a:p>
        </p:txBody>
      </p:sp>
      <p:sp>
        <p:nvSpPr>
          <p:cNvPr id="10" name="矩形 9"/>
          <p:cNvSpPr/>
          <p:nvPr>
            <p:custDataLst>
              <p:tags r:id="rId6"/>
            </p:custDataLst>
          </p:nvPr>
        </p:nvSpPr>
        <p:spPr>
          <a:xfrm>
            <a:off x="6582410" y="2564765"/>
            <a:ext cx="5210810" cy="866140"/>
          </a:xfrm>
          <a:prstGeom prst="rect">
            <a:avLst/>
          </a:prstGeom>
        </p:spPr>
        <p:txBody>
          <a:bodyPr wrap="square" lIns="91440" tIns="45720" rIns="91440" bIns="45720">
            <a:spAutoFit/>
          </a:bodyPr>
          <a:p>
            <a:pPr>
              <a:lnSpc>
                <a:spcPct val="120000"/>
              </a:lnSpc>
            </a:pPr>
            <a:r>
              <a:rPr lang="zh-CN" altLang="en-US" sz="1400" spc="150">
                <a:latin typeface="微软雅黑" panose="020B0503020204020204" charset="-122"/>
                <a:ea typeface="微软雅黑" panose="020B0503020204020204" charset="-122"/>
                <a:sym typeface="+mn-ea"/>
              </a:rPr>
              <a:t>生产经营单位的主要负责人未履行本法规定的安全生产管理职责的，责令限期改正；逾期未改正的，处2万元以上5万元以下的罚款，责令生产经营单位停产停业整顿。</a:t>
            </a:r>
            <a:endParaRPr lang="zh-CN" altLang="en-US" sz="1400" spc="150">
              <a:latin typeface="微软雅黑" panose="020B0503020204020204" charset="-122"/>
              <a:ea typeface="微软雅黑" panose="020B0503020204020204" charset="-122"/>
            </a:endParaRPr>
          </a:p>
        </p:txBody>
      </p:sp>
      <p:sp>
        <p:nvSpPr>
          <p:cNvPr id="13" name="矩形 12"/>
          <p:cNvSpPr/>
          <p:nvPr>
            <p:custDataLst>
              <p:tags r:id="rId7"/>
            </p:custDataLst>
          </p:nvPr>
        </p:nvSpPr>
        <p:spPr>
          <a:xfrm>
            <a:off x="2082165" y="3938270"/>
            <a:ext cx="3858895" cy="835025"/>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安全评价、认证、检测、检验工作机构的法律责任</a:t>
            </a:r>
            <a:endParaRPr lang="zh-CN" altLang="en-US" sz="2000" b="1" spc="300">
              <a:latin typeface="微软雅黑" panose="020B0503020204020204" charset="-122"/>
              <a:ea typeface="微软雅黑" panose="020B0503020204020204" charset="-122"/>
              <a:cs typeface="+mn-ea"/>
            </a:endParaRPr>
          </a:p>
        </p:txBody>
      </p:sp>
      <p:sp>
        <p:nvSpPr>
          <p:cNvPr id="14" name="文本框 13"/>
          <p:cNvSpPr txBox="1"/>
          <p:nvPr>
            <p:custDataLst>
              <p:tags r:id="rId8"/>
            </p:custDataLst>
          </p:nvPr>
        </p:nvSpPr>
        <p:spPr>
          <a:xfrm>
            <a:off x="375285" y="3740150"/>
            <a:ext cx="1656715" cy="1231265"/>
          </a:xfrm>
          <a:prstGeom prst="rect">
            <a:avLst/>
          </a:prstGeom>
          <a:noFill/>
        </p:spPr>
        <p:txBody>
          <a:bodyPr wrap="square" lIns="0" tIns="0" rIns="0" bIns="0" rtlCol="0" anchor="ctr" anchorCtr="1">
            <a:normAutofit fontScale="80000"/>
          </a:bodyPr>
          <a:p>
            <a:pPr algn="ctr"/>
            <a:r>
              <a:rPr lang="en-US" altLang="zh-CN" sz="8000" b="1" dirty="0">
                <a:solidFill>
                  <a:srgbClr val="1AA3AA"/>
                </a:solidFill>
              </a:rPr>
              <a:t>03</a:t>
            </a:r>
            <a:endParaRPr lang="zh-CN" altLang="en-US" sz="8000" b="1" dirty="0">
              <a:solidFill>
                <a:srgbClr val="1AA3AA"/>
              </a:solidFill>
            </a:endParaRPr>
          </a:p>
        </p:txBody>
      </p:sp>
      <p:sp>
        <p:nvSpPr>
          <p:cNvPr id="15" name="矩形 14"/>
          <p:cNvSpPr/>
          <p:nvPr>
            <p:custDataLst>
              <p:tags r:id="rId9"/>
            </p:custDataLst>
          </p:nvPr>
        </p:nvSpPr>
        <p:spPr>
          <a:xfrm>
            <a:off x="709295" y="4989195"/>
            <a:ext cx="5231765" cy="978535"/>
          </a:xfrm>
          <a:prstGeom prst="rect">
            <a:avLst/>
          </a:prstGeom>
        </p:spPr>
        <p:txBody>
          <a:bodyPr wrap="square" lIns="91440" tIns="45720" rIns="91440" bIns="45720">
            <a:normAutofit/>
          </a:bodyPr>
          <a:p>
            <a:pPr>
              <a:lnSpc>
                <a:spcPct val="120000"/>
              </a:lnSpc>
            </a:pPr>
            <a:r>
              <a:rPr lang="zh-CN" altLang="en-US" sz="1400" spc="150">
                <a:latin typeface="微软雅黑" panose="020B0503020204020204" charset="-122"/>
                <a:ea typeface="微软雅黑" panose="020B0503020204020204" charset="-122"/>
              </a:rPr>
              <a:t>承担安全评价、认证、检测、检验工作的机构，出具虚假证明。</a:t>
            </a:r>
            <a:endParaRPr lang="zh-CN" altLang="en-US" sz="1400" spc="150">
              <a:latin typeface="微软雅黑" panose="020B0503020204020204" charset="-122"/>
              <a:ea typeface="微软雅黑" panose="020B0503020204020204" charset="-122"/>
            </a:endParaRPr>
          </a:p>
        </p:txBody>
      </p:sp>
      <p:sp>
        <p:nvSpPr>
          <p:cNvPr id="24" name="矩形 23"/>
          <p:cNvSpPr/>
          <p:nvPr>
            <p:custDataLst>
              <p:tags r:id="rId10"/>
            </p:custDataLst>
          </p:nvPr>
        </p:nvSpPr>
        <p:spPr>
          <a:xfrm>
            <a:off x="7953375" y="3938270"/>
            <a:ext cx="3839845" cy="835025"/>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latin typeface="微软雅黑" panose="020B0503020204020204" charset="-122"/>
                <a:ea typeface="微软雅黑" panose="020B0503020204020204" charset="-122"/>
                <a:cs typeface="+mn-ea"/>
              </a:rPr>
              <a:t>负有安全生产监督管理职责部门的法律责任</a:t>
            </a:r>
            <a:endParaRPr lang="zh-CN" altLang="en-US" sz="2000" b="1" spc="300">
              <a:latin typeface="微软雅黑" panose="020B0503020204020204" charset="-122"/>
              <a:ea typeface="微软雅黑" panose="020B0503020204020204" charset="-122"/>
              <a:cs typeface="+mn-ea"/>
            </a:endParaRPr>
          </a:p>
        </p:txBody>
      </p:sp>
      <p:sp>
        <p:nvSpPr>
          <p:cNvPr id="25" name="文本框 24"/>
          <p:cNvSpPr txBox="1"/>
          <p:nvPr>
            <p:custDataLst>
              <p:tags r:id="rId11"/>
            </p:custDataLst>
          </p:nvPr>
        </p:nvSpPr>
        <p:spPr>
          <a:xfrm>
            <a:off x="6580892" y="3740166"/>
            <a:ext cx="1322798" cy="1231106"/>
          </a:xfrm>
          <a:prstGeom prst="rect">
            <a:avLst/>
          </a:prstGeom>
          <a:noFill/>
        </p:spPr>
        <p:txBody>
          <a:bodyPr wrap="square" lIns="0" tIns="0" rIns="0" bIns="0" rtlCol="0" anchor="ctr" anchorCtr="1">
            <a:normAutofit fontScale="80000"/>
          </a:bodyPr>
          <a:p>
            <a:pPr algn="ctr"/>
            <a:r>
              <a:rPr lang="en-US" altLang="zh-CN" sz="8000" b="1" dirty="0">
                <a:solidFill>
                  <a:srgbClr val="69A35B"/>
                </a:solidFill>
              </a:rPr>
              <a:t>04</a:t>
            </a:r>
            <a:endParaRPr lang="zh-CN" altLang="en-US" sz="8000" b="1" dirty="0">
              <a:solidFill>
                <a:srgbClr val="69A35B"/>
              </a:solidFill>
            </a:endParaRPr>
          </a:p>
        </p:txBody>
      </p:sp>
      <p:sp>
        <p:nvSpPr>
          <p:cNvPr id="26" name="矩形 25"/>
          <p:cNvSpPr/>
          <p:nvPr>
            <p:custDataLst>
              <p:tags r:id="rId12"/>
            </p:custDataLst>
          </p:nvPr>
        </p:nvSpPr>
        <p:spPr>
          <a:xfrm>
            <a:off x="6581140" y="4989195"/>
            <a:ext cx="5212080" cy="1383030"/>
          </a:xfrm>
          <a:prstGeom prst="rect">
            <a:avLst/>
          </a:prstGeom>
        </p:spPr>
        <p:txBody>
          <a:bodyPr wrap="square" lIns="91440" tIns="45720" rIns="91440" bIns="45720">
            <a:spAutoFit/>
          </a:bodyPr>
          <a:p>
            <a:pPr>
              <a:lnSpc>
                <a:spcPct val="120000"/>
              </a:lnSpc>
            </a:pPr>
            <a:r>
              <a:rPr lang="zh-CN" altLang="en-US" sz="1400" spc="150">
                <a:latin typeface="微软雅黑" panose="020B0503020204020204" charset="-122"/>
                <a:ea typeface="微软雅黑" panose="020B0503020204020204" charset="-122"/>
                <a:sym typeface="+mn-ea"/>
              </a:rPr>
              <a:t>负有安全生产监督管理职责的部门，要求被审查、验收的单位购买其指定的安全设备、器材或者其他产品的，在对安全生产事项的审查、验收中收取费用的，由其上级机关或者监察机关责令改正，责令退还收取的费用；情节严重的，对直接负责的主管人员和其他直接责任人员依法给予处分。</a:t>
            </a:r>
            <a:endParaRPr lang="zh-CN" altLang="en-US" sz="1400" spc="150">
              <a:latin typeface="微软雅黑" panose="020B0503020204020204" charset="-122"/>
              <a:ea typeface="微软雅黑" panose="020B0503020204020204" charset="-122"/>
            </a:endParaRPr>
          </a:p>
        </p:txBody>
      </p:sp>
      <p:sp>
        <p:nvSpPr>
          <p:cNvPr id="16" name="矩形 15"/>
          <p:cNvSpPr/>
          <p:nvPr>
            <p:custDataLst>
              <p:tags r:id="rId13"/>
            </p:custDataLst>
          </p:nvPr>
        </p:nvSpPr>
        <p:spPr>
          <a:xfrm>
            <a:off x="1615777" y="414077"/>
            <a:ext cx="8960447" cy="756636"/>
          </a:xfrm>
          <a:prstGeom prst="rect">
            <a:avLst/>
          </a:prstGeom>
        </p:spPr>
        <p:txBody>
          <a:bodyPr wrap="square" anchor="ctr" anchorCtr="0">
            <a:normAutofit/>
          </a:bodyPr>
          <a:p>
            <a:pPr algn="ctr">
              <a:lnSpc>
                <a:spcPct val="120000"/>
              </a:lnSpc>
            </a:pPr>
            <a:r>
              <a:rPr lang="zh-CN" altLang="en-US" sz="2800" b="1" spc="300" dirty="0">
                <a:latin typeface="微软雅黑" panose="020B0503020204020204" charset="-122"/>
                <a:ea typeface="微软雅黑" panose="020B0503020204020204" charset="-122"/>
              </a:rPr>
              <a:t>法律责任</a:t>
            </a:r>
            <a:endParaRPr lang="zh-CN" altLang="en-US" sz="2800" b="1" spc="300" dirty="0">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1540510"/>
            <a:ext cx="8950325" cy="9594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生产经营单位有下列行为之一的，责令限期改正，处</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10</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万元以下的罚款；逾期未改正的，责令停产停业整顿，并处</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10</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万元以上</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20</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万元以下的罚款，对其直接负责的主管人员和其他直接责任人员处</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万元以上</a:t>
            </a:r>
            <a:r>
              <a:rPr lang="en-US" altLang="zh-CN"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5</a:t>
            </a: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万元以下的罚款：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0040" y="2847975"/>
            <a:ext cx="8999220" cy="334137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（1）未按照规定设置安全生产管理机构或者配备安全生产管理人员的；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（2）危险物品的生产、经营、储存单位以及矿山、金属冶炼、建筑施工、道路运输单位的主要负责人和安全生产管理人员未按照规定经考核合格的；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（3）未按照规定对从业人员、被派遣劳动者、实习学生进行安全生产教育和培训，或者未按照规定如实告知有关的安全生产事项的；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（4）未如实记录安全生产教育和培训情况的；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（5）未将事故隐患排查治理情况如实记录或者未向从业人员通报的；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（6）未按照规定制定生产安全事故应急救援预案或者未定期组织演练的；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（7）特种作业人员未按照规定经专门的安全作业培训并取得相应资格，上岗作业的。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7318375"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生产经营单位的法律责任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6390" y="1357630"/>
            <a:ext cx="8950325"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生产经营单位有下列行为之一的，责令限期改正，可以处5万元以下的罚款；逾期未改正的，处5万元以上20万元以下的罚款，其直接负责的主管人员和其他直接责任人员处1万元以上2万元以下的罚款；情节严重的，责令停产停业整顿；构成犯罪的，依照刑法有关规定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369695" y="2637155"/>
            <a:ext cx="9523095" cy="383794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（1）未在有较大危险因素的生产经营场所和有关设施、设备上设置明显的安全警示标志的；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（2）安全设备的安装、使用、检测、改造和报废不符合国家标准或者行业标准的；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（3）未对安全设备进行经常性维护、保养和定期检测的；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）关闭、破坏直接关系生产安全的监控、报警、防护、救生设备、设施，或者篡</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改、隐瞒、销毁其相关数据、信息的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）未为从业人员提供符合国家标准或者行业标准的劳动防护用品的；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6</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）危险物品的容器、运输工具，以及涉及人身安全、危险性较大的海洋石油开采特种设备和矿山井下特种设备未经具有专业资质的机构检测、检验合格，取得安全使用证或者安全标志，投入使用的；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7</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）使用应当淘汰的危及生产安全的工艺、设备的。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7318375"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生产经营单位的法律责任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1540510"/>
            <a:ext cx="8950325"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生产经营单位有下列行为之一的，责令限期改正，可以处10万元以下的罚款；逾期未改正的，责令停产停业整顿，并处10万元以上20万元以下的罚款，对其直接负责的主管人员和其他直接责任人员处2万元以上5万元以下的罚款；构成犯罪的，依照刑法有关规定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6390" y="3256915"/>
            <a:ext cx="8999220" cy="30676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（1）生产、经营、运输、储存、使用危险物品或者处置废弃危险物品，未建立专门安全管理制度、未采取可靠的安全措施的；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（2）对重大危险源未登记建档，或者未进行评估、监控，或者未制定应急预案的；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（3）进行爆破、吊装以及国务院安全生产监督管理部门会同国务院有关部门规定的其他危险作业，未安排专门人员进行现场安全管理的；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（4）未建立安全风险分级管控制度或者未按照安全风险分级采取相应管控措施的。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）未建立事故隐患排查治理制度，或者重大事故隐患排查治理情况未按照规定报</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告的。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7318375"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生产经营单位的法律责任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1863725"/>
            <a:ext cx="8950325" cy="6394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发生生产安全事故，对负有责任的生产经营单位除要求其依法承担相应的赔偿等责任外，由安全生产监督管理部门依照下列规定处以罚款：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0040" y="3170555"/>
            <a:ext cx="8999220" cy="222758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（1）发生一般事故的，处</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万元以上</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100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万元以下的罚款；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（2）发生较大事故的，处</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100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万元以上</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200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万元以下的罚款；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（3）发生重大事故的，处</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00万元以上</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1000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万元以下的罚款；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（4）发生特别重大事故的，处</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1000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万元以上</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000万元以下的罚款；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发生生产安全事故，情节特别严重、影响特别恶劣的，应急管理部门可以按照前款罚款数额的</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倍以上</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倍以下对负有责任的生产经营单位处以罚款。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7318375"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生产经营单位的法律责任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1863725"/>
            <a:ext cx="8950325" cy="6394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生产经营单位的主要负责人未履行《安全生产法》规定的安全生产管理职责，导致发生生产安全事故的，由安全生产监督管理部门依照下列规定处以罚款：</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0040" y="3170555"/>
            <a:ext cx="8999220" cy="15106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（1）发生一般事故的，处上一年年收入</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 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（2）发生较大事故的，处上一年年收入</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6</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 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（3）发生重大事故的，处上一年年收入</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8</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 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（4）发生特别重大事故的，处上一年年收入</a:t>
            </a:r>
            <a:r>
              <a:rPr lang="en-US" altLang="zh-CN"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10</a:t>
            </a: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0% 的罚款。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7318375"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生产经营单位主要负责人的法律责任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2221230"/>
            <a:ext cx="8950325" cy="6394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承担安全评价、认证、检测、检验工作的机构，出具虚假证明，应当按以下规定追究其法律责任：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0040" y="3170555"/>
            <a:ext cx="8999220" cy="27901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（1）构成犯罪的，依照《刑法》有关规定追究刑事责任。这里讲的构成犯罪，对有关的中介机构来说，主要是指构成《刑法》第二百二十九条规定的中介机构提供虚假证明文件的犯罪。</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（2）对尚不够刑事处罚的，给予以下行政处罚：①没收违法所得。②处以罚款。</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（3）给他人造成损害的，与生产经营单位承担连带赔偿责任。</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对有上述违法行为的机构，撤销其相应的资格，五年内不得从事安全评价、认证、检测、检验等工作；情节严重的，实行终身行业和职业禁入。这是一种资格处罚，即由有关部门撤销有违法行为的机构所取得的安全评价、认证、检测、检验的资格。</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590040" y="727710"/>
            <a:ext cx="9128760" cy="118364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安全评价、认证、检测、检验工作机构的法律责任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604645" y="4999355"/>
            <a:ext cx="9103360" cy="1060450"/>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sz="1400" dirty="0" err="1">
                <a:solidFill>
                  <a:schemeClr val="tx1">
                    <a:lumMod val="85000"/>
                    <a:lumOff val="15000"/>
                  </a:schemeClr>
                </a:solidFill>
                <a:ea typeface="宋体" panose="02010600030101010101" pitchFamily="2" charset="-122"/>
                <a:cs typeface="+mn-ea"/>
                <a:sym typeface="+mn-lt"/>
              </a:rPr>
              <a:t>在中华人民共和国领域内从事生产经营活动的企业和单位，都必须适用《中华人民共和国安全生产法》《中华人民共和国特种设备安全法》《中华人民共和国标准化法》和《中华人民共和国消防法》的相关规定。本单元主要介绍</a:t>
            </a:r>
            <a:r>
              <a:rPr lang="zh-CN" sz="1400" dirty="0" err="1">
                <a:solidFill>
                  <a:schemeClr val="tx1">
                    <a:lumMod val="85000"/>
                    <a:lumOff val="15000"/>
                  </a:schemeClr>
                </a:solidFill>
                <a:ea typeface="宋体" panose="02010600030101010101" pitchFamily="2" charset="-122"/>
                <a:cs typeface="+mn-ea"/>
                <a:sym typeface="+mn-lt"/>
              </a:rPr>
              <a:t>这四个单行法的基本内容和基本规定。</a:t>
            </a:r>
            <a:endParaRPr lang="zh-CN" sz="1400" dirty="0" err="1">
              <a:solidFill>
                <a:schemeClr val="tx1">
                  <a:lumMod val="85000"/>
                  <a:lumOff val="15000"/>
                </a:schemeClr>
              </a:solidFill>
              <a:ea typeface="宋体" panose="02010600030101010101" pitchFamily="2" charset="-122"/>
              <a:cs typeface="+mn-ea"/>
              <a:sym typeface="+mn-lt"/>
            </a:endParaRPr>
          </a:p>
        </p:txBody>
      </p:sp>
      <p:sp>
        <p:nvSpPr>
          <p:cNvPr id="12" name="矩形 11"/>
          <p:cNvSpPr/>
          <p:nvPr/>
        </p:nvSpPr>
        <p:spPr>
          <a:xfrm>
            <a:off x="1346835" y="4183380"/>
            <a:ext cx="9498330" cy="68199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85000"/>
                    <a:lumOff val="15000"/>
                  </a:schemeClr>
                </a:solidFill>
                <a:latin typeface="方正大黑简体" panose="03000509000000000000" charset="-122"/>
                <a:ea typeface="方正大黑简体" panose="03000509000000000000" charset="-122"/>
                <a:cs typeface="方正大黑简体" panose="03000509000000000000" charset="-122"/>
                <a:sym typeface="+mn-lt"/>
              </a:rPr>
              <a:t>单元二</a:t>
            </a:r>
            <a:r>
              <a:rPr lang="zh-CN" altLang="en-US" sz="3200" b="1" dirty="0">
                <a:solidFill>
                  <a:schemeClr val="tx1">
                    <a:lumMod val="85000"/>
                    <a:lumOff val="15000"/>
                  </a:schemeClr>
                </a:solidFill>
                <a:latin typeface="方正大黑简体" panose="03000509000000000000" charset="-122"/>
                <a:ea typeface="方正大黑简体" panose="03000509000000000000" charset="-122"/>
                <a:cs typeface="方正大黑简体" panose="03000509000000000000" charset="-122"/>
                <a:sym typeface="+mn-lt"/>
              </a:rPr>
              <a:t>  城市轨道交通安全生产和运营相关法律</a:t>
            </a:r>
            <a:endParaRPr lang="zh-CN" altLang="en-US" sz="3200" b="1" dirty="0">
              <a:solidFill>
                <a:schemeClr val="tx1">
                  <a:lumMod val="85000"/>
                  <a:lumOff val="15000"/>
                </a:schemeClr>
              </a:solidFill>
              <a:latin typeface="方正大黑简体" panose="03000509000000000000" charset="-122"/>
              <a:ea typeface="方正大黑简体" panose="03000509000000000000" charset="-122"/>
              <a:cs typeface="方正大黑简体" panose="03000509000000000000"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custDataLst>
              <p:tags r:id="rId1"/>
            </p:custDataLst>
          </p:nvPr>
        </p:nvGrpSpPr>
        <p:grpSpPr>
          <a:xfrm>
            <a:off x="-320083" y="11329"/>
            <a:ext cx="13006309" cy="6887077"/>
            <a:chOff x="-320083" y="11329"/>
            <a:chExt cx="13006309" cy="6887077"/>
          </a:xfrm>
        </p:grpSpPr>
        <p:sp>
          <p:nvSpPr>
            <p:cNvPr id="12" name="矩形: 圆角 11"/>
            <p:cNvSpPr/>
            <p:nvPr>
              <p:custDataLst>
                <p:tags r:id="rId2"/>
              </p:custDataLst>
            </p:nvPr>
          </p:nvSpPr>
          <p:spPr>
            <a:xfrm rot="18900000" flipH="1">
              <a:off x="9584738" y="863247"/>
              <a:ext cx="2032000" cy="497840"/>
            </a:xfrm>
            <a:prstGeom prst="roundRect">
              <a:avLst>
                <a:gd name="adj" fmla="val 50000"/>
              </a:avLst>
            </a:pr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矩形: 圆角 12"/>
            <p:cNvSpPr/>
            <p:nvPr>
              <p:custDataLst>
                <p:tags r:id="rId3"/>
              </p:custDataLst>
            </p:nvPr>
          </p:nvSpPr>
          <p:spPr>
            <a:xfrm rot="18900000" flipV="1">
              <a:off x="9119139" y="1333709"/>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4" name="任意多边形: 形状 13"/>
            <p:cNvSpPr/>
            <p:nvPr>
              <p:custDataLst>
                <p:tags r:id="rId4"/>
              </p:custDataLst>
            </p:nvPr>
          </p:nvSpPr>
          <p:spPr>
            <a:xfrm rot="18900000">
              <a:off x="9149982" y="11329"/>
              <a:ext cx="306207" cy="114980"/>
            </a:xfrm>
            <a:custGeom>
              <a:avLst/>
              <a:gdLst>
                <a:gd name="connsiteX0" fmla="*/ 0 w 306207"/>
                <a:gd name="connsiteY0" fmla="*/ 57489 h 114980"/>
                <a:gd name="connsiteX1" fmla="*/ 0 w 306207"/>
                <a:gd name="connsiteY1" fmla="*/ 57490 h 114980"/>
                <a:gd name="connsiteX2" fmla="*/ 0 w 306207"/>
                <a:gd name="connsiteY2" fmla="*/ 57490 h 114980"/>
                <a:gd name="connsiteX3" fmla="*/ 192940 w 306207"/>
                <a:gd name="connsiteY3" fmla="*/ 0 h 114980"/>
                <a:gd name="connsiteX4" fmla="*/ 306207 w 306207"/>
                <a:gd name="connsiteY4" fmla="*/ 113267 h 114980"/>
                <a:gd name="connsiteX5" fmla="*/ 302071 w 306207"/>
                <a:gd name="connsiteY5" fmla="*/ 114980 h 114980"/>
                <a:gd name="connsiteX6" fmla="*/ 57490 w 306207"/>
                <a:gd name="connsiteY6" fmla="*/ 114979 h 114980"/>
                <a:gd name="connsiteX7" fmla="*/ 4518 w 306207"/>
                <a:gd name="connsiteY7" fmla="*/ 79867 h 114980"/>
                <a:gd name="connsiteX8" fmla="*/ 0 w 306207"/>
                <a:gd name="connsiteY8" fmla="*/ 57490 h 114980"/>
                <a:gd name="connsiteX9" fmla="*/ 16838 w 306207"/>
                <a:gd name="connsiteY9" fmla="*/ 16838 h 114980"/>
                <a:gd name="connsiteX10" fmla="*/ 57490 w 306207"/>
                <a:gd name="connsiteY10" fmla="*/ 0 h 11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07" h="114980">
                  <a:moveTo>
                    <a:pt x="0" y="57489"/>
                  </a:moveTo>
                  <a:lnTo>
                    <a:pt x="0" y="57490"/>
                  </a:lnTo>
                  <a:lnTo>
                    <a:pt x="0" y="57490"/>
                  </a:lnTo>
                  <a:close/>
                  <a:moveTo>
                    <a:pt x="192940" y="0"/>
                  </a:moveTo>
                  <a:lnTo>
                    <a:pt x="306207" y="113267"/>
                  </a:lnTo>
                  <a:lnTo>
                    <a:pt x="302071" y="114980"/>
                  </a:lnTo>
                  <a:lnTo>
                    <a:pt x="57490" y="114979"/>
                  </a:lnTo>
                  <a:cubicBezTo>
                    <a:pt x="33677" y="114979"/>
                    <a:pt x="13245" y="100501"/>
                    <a:pt x="4518" y="79867"/>
                  </a:cubicBezTo>
                  <a:lnTo>
                    <a:pt x="0" y="57490"/>
                  </a:lnTo>
                  <a:lnTo>
                    <a:pt x="16838" y="16838"/>
                  </a:lnTo>
                  <a:cubicBezTo>
                    <a:pt x="27242" y="6435"/>
                    <a:pt x="41614" y="0"/>
                    <a:pt x="57490"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5" name="任意多边形: 形状 14"/>
            <p:cNvSpPr/>
            <p:nvPr>
              <p:custDataLst>
                <p:tags r:id="rId5"/>
              </p:custDataLst>
            </p:nvPr>
          </p:nvSpPr>
          <p:spPr>
            <a:xfrm rot="18900000">
              <a:off x="11446442" y="543588"/>
              <a:ext cx="1239784" cy="857251"/>
            </a:xfrm>
            <a:custGeom>
              <a:avLst/>
              <a:gdLst>
                <a:gd name="connsiteX0" fmla="*/ 1239784 w 1239784"/>
                <a:gd name="connsiteY0" fmla="*/ 313 h 857251"/>
                <a:gd name="connsiteX1" fmla="*/ 382846 w 1239784"/>
                <a:gd name="connsiteY1" fmla="*/ 857251 h 857251"/>
                <a:gd name="connsiteX2" fmla="*/ 344183 w 1239784"/>
                <a:gd name="connsiteY2" fmla="*/ 853353 h 857251"/>
                <a:gd name="connsiteX3" fmla="*/ 0 w 1239784"/>
                <a:gd name="connsiteY3" fmla="*/ 431055 h 857251"/>
                <a:gd name="connsiteX4" fmla="*/ 0 w 1239784"/>
                <a:gd name="connsiteY4" fmla="*/ 431056 h 857251"/>
                <a:gd name="connsiteX5" fmla="*/ 431056 w 1239784"/>
                <a:gd name="connsiteY5" fmla="*/ 0 h 857251"/>
                <a:gd name="connsiteX6" fmla="*/ 1236675 w 1239784"/>
                <a:gd name="connsiteY6" fmla="*/ 0 h 857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784" h="857251">
                  <a:moveTo>
                    <a:pt x="1239784" y="313"/>
                  </a:moveTo>
                  <a:lnTo>
                    <a:pt x="382846" y="857251"/>
                  </a:lnTo>
                  <a:lnTo>
                    <a:pt x="344183" y="853353"/>
                  </a:lnTo>
                  <a:cubicBezTo>
                    <a:pt x="147758" y="813159"/>
                    <a:pt x="0" y="639363"/>
                    <a:pt x="0" y="431055"/>
                  </a:cubicBezTo>
                  <a:lnTo>
                    <a:pt x="0" y="431056"/>
                  </a:lnTo>
                  <a:cubicBezTo>
                    <a:pt x="0" y="192990"/>
                    <a:pt x="192990" y="0"/>
                    <a:pt x="431056" y="0"/>
                  </a:cubicBezTo>
                  <a:lnTo>
                    <a:pt x="1236675" y="0"/>
                  </a:lnTo>
                  <a:close/>
                </a:path>
              </a:pathLst>
            </a:custGeom>
            <a:solidFill>
              <a:srgbClr val="1E6BC5">
                <a:lumMod val="20000"/>
                <a:lumOff val="80000"/>
                <a:alpha val="3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6" name="矩形: 圆角 15"/>
            <p:cNvSpPr/>
            <p:nvPr>
              <p:custDataLst>
                <p:tags r:id="rId6"/>
              </p:custDataLst>
            </p:nvPr>
          </p:nvSpPr>
          <p:spPr>
            <a:xfrm rot="18900000">
              <a:off x="10226120" y="3806879"/>
              <a:ext cx="1667730" cy="272109"/>
            </a:xfrm>
            <a:prstGeom prst="roundRect">
              <a:avLst>
                <a:gd name="adj" fmla="val 50000"/>
              </a:avLst>
            </a:prstGeom>
            <a:solidFill>
              <a:srgbClr val="1E6BC5">
                <a:lumMod val="20000"/>
                <a:lumOff val="80000"/>
                <a:alpha val="38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7" name="任意多边形: 形状 16"/>
            <p:cNvSpPr/>
            <p:nvPr>
              <p:custDataLst>
                <p:tags r:id="rId7"/>
              </p:custDataLst>
            </p:nvPr>
          </p:nvSpPr>
          <p:spPr>
            <a:xfrm rot="18900000">
              <a:off x="11621239" y="4083433"/>
              <a:ext cx="702752" cy="81478"/>
            </a:xfrm>
            <a:custGeom>
              <a:avLst/>
              <a:gdLst>
                <a:gd name="connsiteX0" fmla="*/ 702752 w 702752"/>
                <a:gd name="connsiteY0" fmla="*/ 0 h 81478"/>
                <a:gd name="connsiteX1" fmla="*/ 621274 w 702752"/>
                <a:gd name="connsiteY1" fmla="*/ 81478 h 81478"/>
                <a:gd name="connsiteX2" fmla="*/ 40739 w 702752"/>
                <a:gd name="connsiteY2" fmla="*/ 81478 h 81478"/>
                <a:gd name="connsiteX3" fmla="*/ 0 w 702752"/>
                <a:gd name="connsiteY3" fmla="*/ 40739 h 81478"/>
                <a:gd name="connsiteX4" fmla="*/ 40739 w 702752"/>
                <a:gd name="connsiteY4" fmla="*/ 0 h 81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752" h="81478">
                  <a:moveTo>
                    <a:pt x="702752" y="0"/>
                  </a:moveTo>
                  <a:lnTo>
                    <a:pt x="621274" y="81478"/>
                  </a:lnTo>
                  <a:lnTo>
                    <a:pt x="40739" y="81478"/>
                  </a:lnTo>
                  <a:cubicBezTo>
                    <a:pt x="18239" y="81478"/>
                    <a:pt x="0" y="63239"/>
                    <a:pt x="0" y="40739"/>
                  </a:cubicBezTo>
                  <a:cubicBezTo>
                    <a:pt x="0" y="18239"/>
                    <a:pt x="18239" y="0"/>
                    <a:pt x="40739" y="0"/>
                  </a:cubicBezTo>
                  <a:close/>
                </a:path>
              </a:pathLst>
            </a:custGeom>
            <a:solidFill>
              <a:srgbClr val="1E6BC5">
                <a:lumMod val="20000"/>
                <a:lumOff val="80000"/>
                <a:alpha val="5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8" name="任意多边形: 形状 17"/>
            <p:cNvSpPr/>
            <p:nvPr>
              <p:custDataLst>
                <p:tags r:id="rId8"/>
              </p:custDataLst>
            </p:nvPr>
          </p:nvSpPr>
          <p:spPr>
            <a:xfrm rot="18900000" flipV="1">
              <a:off x="10462052" y="190673"/>
              <a:ext cx="649686" cy="45720"/>
            </a:xfrm>
            <a:custGeom>
              <a:avLst/>
              <a:gdLst>
                <a:gd name="connsiteX0" fmla="*/ 0 w 649686"/>
                <a:gd name="connsiteY0" fmla="*/ 22860 h 45720"/>
                <a:gd name="connsiteX1" fmla="*/ 0 w 649686"/>
                <a:gd name="connsiteY1" fmla="*/ 22859 h 45720"/>
                <a:gd name="connsiteX2" fmla="*/ 0 w 649686"/>
                <a:gd name="connsiteY2" fmla="*/ 22859 h 45720"/>
                <a:gd name="connsiteX3" fmla="*/ 603966 w 649686"/>
                <a:gd name="connsiteY3" fmla="*/ 45720 h 45720"/>
                <a:gd name="connsiteX4" fmla="*/ 649686 w 649686"/>
                <a:gd name="connsiteY4" fmla="*/ 0 h 45720"/>
                <a:gd name="connsiteX5" fmla="*/ 22860 w 649686"/>
                <a:gd name="connsiteY5" fmla="*/ 0 h 45720"/>
                <a:gd name="connsiteX6" fmla="*/ 6696 w 649686"/>
                <a:gd name="connsiteY6" fmla="*/ 6695 h 45720"/>
                <a:gd name="connsiteX7" fmla="*/ 0 w 649686"/>
                <a:gd name="connsiteY7" fmla="*/ 22859 h 45720"/>
                <a:gd name="connsiteX8" fmla="*/ 6696 w 649686"/>
                <a:gd name="connsiteY8" fmla="*/ 39023 h 45720"/>
                <a:gd name="connsiteX9" fmla="*/ 22860 w 649686"/>
                <a:gd name="connsiteY9" fmla="*/ 45719 h 4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686" h="45720">
                  <a:moveTo>
                    <a:pt x="0" y="22860"/>
                  </a:moveTo>
                  <a:lnTo>
                    <a:pt x="0" y="22859"/>
                  </a:lnTo>
                  <a:lnTo>
                    <a:pt x="0" y="22859"/>
                  </a:lnTo>
                  <a:close/>
                  <a:moveTo>
                    <a:pt x="603966" y="45720"/>
                  </a:moveTo>
                  <a:lnTo>
                    <a:pt x="649686" y="0"/>
                  </a:lnTo>
                  <a:lnTo>
                    <a:pt x="22860" y="0"/>
                  </a:lnTo>
                  <a:cubicBezTo>
                    <a:pt x="16548" y="0"/>
                    <a:pt x="10832" y="2559"/>
                    <a:pt x="6696" y="6695"/>
                  </a:cubicBezTo>
                  <a:lnTo>
                    <a:pt x="0" y="22859"/>
                  </a:lnTo>
                  <a:lnTo>
                    <a:pt x="6696" y="39023"/>
                  </a:lnTo>
                  <a:cubicBezTo>
                    <a:pt x="10833" y="43160"/>
                    <a:pt x="16547" y="45719"/>
                    <a:pt x="22860" y="45719"/>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0" name="矩形: 圆角 19"/>
            <p:cNvSpPr/>
            <p:nvPr>
              <p:custDataLst>
                <p:tags r:id="rId9"/>
              </p:custDataLst>
            </p:nvPr>
          </p:nvSpPr>
          <p:spPr>
            <a:xfrm rot="18900000">
              <a:off x="366793" y="2736488"/>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1" name="矩形: 圆角 20"/>
            <p:cNvSpPr/>
            <p:nvPr>
              <p:custDataLst>
                <p:tags r:id="rId10"/>
              </p:custDataLst>
            </p:nvPr>
          </p:nvSpPr>
          <p:spPr>
            <a:xfrm rot="18900000" flipV="1">
              <a:off x="784666" y="3790496"/>
              <a:ext cx="1041400" cy="45719"/>
            </a:xfrm>
            <a:prstGeom prst="roundRect">
              <a:avLst>
                <a:gd name="adj" fmla="val 50000"/>
              </a:avLst>
            </a:prstGeom>
            <a:solidFill>
              <a:srgbClr val="1E6BC5">
                <a:lumMod val="20000"/>
                <a:lumOff val="80000"/>
                <a:alpha val="3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3" name="任意多边形: 形状 22"/>
            <p:cNvSpPr/>
            <p:nvPr>
              <p:custDataLst>
                <p:tags r:id="rId11"/>
              </p:custDataLst>
            </p:nvPr>
          </p:nvSpPr>
          <p:spPr>
            <a:xfrm rot="18900000">
              <a:off x="2110843" y="6449654"/>
              <a:ext cx="913022" cy="425060"/>
            </a:xfrm>
            <a:custGeom>
              <a:avLst/>
              <a:gdLst>
                <a:gd name="connsiteX0" fmla="*/ 850773 w 913022"/>
                <a:gd name="connsiteY0" fmla="*/ 62249 h 425060"/>
                <a:gd name="connsiteX1" fmla="*/ 913022 w 913022"/>
                <a:gd name="connsiteY1" fmla="*/ 212530 h 425060"/>
                <a:gd name="connsiteX2" fmla="*/ 913021 w 913022"/>
                <a:gd name="connsiteY2" fmla="*/ 212530 h 425060"/>
                <a:gd name="connsiteX3" fmla="*/ 700491 w 913022"/>
                <a:gd name="connsiteY3" fmla="*/ 425060 h 425060"/>
                <a:gd name="connsiteX4" fmla="*/ 392116 w 913022"/>
                <a:gd name="connsiteY4" fmla="*/ 425059 h 425060"/>
                <a:gd name="connsiteX5" fmla="*/ 0 w 913022"/>
                <a:gd name="connsiteY5" fmla="*/ 32943 h 425060"/>
                <a:gd name="connsiteX6" fmla="*/ 24090 w 913022"/>
                <a:gd name="connsiteY6" fmla="*/ 16702 h 425060"/>
                <a:gd name="connsiteX7" fmla="*/ 106816 w 913022"/>
                <a:gd name="connsiteY7" fmla="*/ 0 h 425060"/>
                <a:gd name="connsiteX8" fmla="*/ 700492 w 913022"/>
                <a:gd name="connsiteY8" fmla="*/ 0 h 425060"/>
                <a:gd name="connsiteX9" fmla="*/ 850773 w 913022"/>
                <a:gd name="connsiteY9" fmla="*/ 62249 h 42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3022" h="425060">
                  <a:moveTo>
                    <a:pt x="850773" y="62249"/>
                  </a:moveTo>
                  <a:cubicBezTo>
                    <a:pt x="889234" y="100709"/>
                    <a:pt x="913022" y="153842"/>
                    <a:pt x="913022" y="212530"/>
                  </a:cubicBezTo>
                  <a:lnTo>
                    <a:pt x="913021" y="212530"/>
                  </a:lnTo>
                  <a:cubicBezTo>
                    <a:pt x="913021" y="329907"/>
                    <a:pt x="817868" y="425060"/>
                    <a:pt x="700491" y="425060"/>
                  </a:cubicBezTo>
                  <a:lnTo>
                    <a:pt x="392116" y="425059"/>
                  </a:lnTo>
                  <a:lnTo>
                    <a:pt x="0" y="32943"/>
                  </a:lnTo>
                  <a:lnTo>
                    <a:pt x="24090" y="16702"/>
                  </a:lnTo>
                  <a:cubicBezTo>
                    <a:pt x="49516" y="5947"/>
                    <a:pt x="77472" y="0"/>
                    <a:pt x="106816" y="0"/>
                  </a:cubicBezTo>
                  <a:lnTo>
                    <a:pt x="700492" y="0"/>
                  </a:lnTo>
                  <a:cubicBezTo>
                    <a:pt x="759180" y="0"/>
                    <a:pt x="812313" y="23788"/>
                    <a:pt x="850773" y="62249"/>
                  </a:cubicBezTo>
                  <a:close/>
                </a:path>
              </a:pathLst>
            </a:custGeom>
            <a:solidFill>
              <a:srgbClr val="1E6BC5">
                <a:lumMod val="20000"/>
                <a:lumOff val="80000"/>
                <a:alpha val="4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5" name="任意多边形: 形状 24"/>
            <p:cNvSpPr/>
            <p:nvPr>
              <p:custDataLst>
                <p:tags r:id="rId12"/>
              </p:custDataLst>
            </p:nvPr>
          </p:nvSpPr>
          <p:spPr>
            <a:xfrm rot="8100000">
              <a:off x="879866" y="6591528"/>
              <a:ext cx="627548" cy="306878"/>
            </a:xfrm>
            <a:custGeom>
              <a:avLst/>
              <a:gdLst>
                <a:gd name="connsiteX0" fmla="*/ 320670 w 627548"/>
                <a:gd name="connsiteY0" fmla="*/ 0 h 306878"/>
                <a:gd name="connsiteX1" fmla="*/ 627548 w 627548"/>
                <a:gd name="connsiteY1" fmla="*/ 306878 h 306878"/>
                <a:gd name="connsiteX2" fmla="*/ 153439 w 627548"/>
                <a:gd name="connsiteY2" fmla="*/ 306878 h 306878"/>
                <a:gd name="connsiteX3" fmla="*/ 0 w 627548"/>
                <a:gd name="connsiteY3" fmla="*/ 153439 h 306878"/>
                <a:gd name="connsiteX4" fmla="*/ 153439 w 627548"/>
                <a:gd name="connsiteY4" fmla="*/ 0 h 30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548" h="306878">
                  <a:moveTo>
                    <a:pt x="320670" y="0"/>
                  </a:moveTo>
                  <a:lnTo>
                    <a:pt x="627548" y="306878"/>
                  </a:lnTo>
                  <a:lnTo>
                    <a:pt x="153439" y="306878"/>
                  </a:lnTo>
                  <a:cubicBezTo>
                    <a:pt x="68697" y="306878"/>
                    <a:pt x="0" y="238181"/>
                    <a:pt x="0" y="153439"/>
                  </a:cubicBezTo>
                  <a:cubicBezTo>
                    <a:pt x="0" y="68697"/>
                    <a:pt x="68697" y="0"/>
                    <a:pt x="153439" y="0"/>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6" name="任意多边形: 形状 25"/>
            <p:cNvSpPr/>
            <p:nvPr>
              <p:custDataLst>
                <p:tags r:id="rId13"/>
              </p:custDataLst>
            </p:nvPr>
          </p:nvSpPr>
          <p:spPr>
            <a:xfrm rot="18900000">
              <a:off x="-320083" y="2618229"/>
              <a:ext cx="689618" cy="609741"/>
            </a:xfrm>
            <a:custGeom>
              <a:avLst/>
              <a:gdLst>
                <a:gd name="connsiteX0" fmla="*/ 606653 w 689618"/>
                <a:gd name="connsiteY0" fmla="*/ 0 h 609741"/>
                <a:gd name="connsiteX1" fmla="*/ 659566 w 689618"/>
                <a:gd name="connsiteY1" fmla="*/ 78481 h 609741"/>
                <a:gd name="connsiteX2" fmla="*/ 689618 w 689618"/>
                <a:gd name="connsiteY2" fmla="*/ 227332 h 609741"/>
                <a:gd name="connsiteX3" fmla="*/ 689617 w 689618"/>
                <a:gd name="connsiteY3" fmla="*/ 227332 h 609741"/>
                <a:gd name="connsiteX4" fmla="*/ 307208 w 689618"/>
                <a:gd name="connsiteY4" fmla="*/ 609741 h 609741"/>
                <a:gd name="connsiteX5" fmla="*/ 30626 w 689618"/>
                <a:gd name="connsiteY5" fmla="*/ 609740 h 609741"/>
                <a:gd name="connsiteX6" fmla="*/ 0 w 689618"/>
                <a:gd name="connsiteY6" fmla="*/ 606653 h 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18" h="609741">
                  <a:moveTo>
                    <a:pt x="606653" y="0"/>
                  </a:moveTo>
                  <a:lnTo>
                    <a:pt x="659566" y="78481"/>
                  </a:lnTo>
                  <a:cubicBezTo>
                    <a:pt x="678917" y="124232"/>
                    <a:pt x="689618" y="174532"/>
                    <a:pt x="689618" y="227332"/>
                  </a:cubicBezTo>
                  <a:lnTo>
                    <a:pt x="689617" y="227332"/>
                  </a:lnTo>
                  <a:cubicBezTo>
                    <a:pt x="689617" y="438531"/>
                    <a:pt x="518407" y="609741"/>
                    <a:pt x="307208" y="609741"/>
                  </a:cubicBezTo>
                  <a:lnTo>
                    <a:pt x="30626" y="609740"/>
                  </a:lnTo>
                  <a:lnTo>
                    <a:pt x="0" y="606653"/>
                  </a:lnTo>
                  <a:close/>
                </a:path>
              </a:pathLst>
            </a:custGeom>
            <a:solidFill>
              <a:srgbClr val="1E6BC5">
                <a:lumMod val="20000"/>
                <a:lumOff val="80000"/>
                <a:alpha val="53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7" name="矩形: 圆角 26"/>
            <p:cNvSpPr/>
            <p:nvPr>
              <p:custDataLst>
                <p:tags r:id="rId14"/>
              </p:custDataLst>
            </p:nvPr>
          </p:nvSpPr>
          <p:spPr>
            <a:xfrm rot="18900000">
              <a:off x="7897392" y="2824249"/>
              <a:ext cx="1041400" cy="322326"/>
            </a:xfrm>
            <a:prstGeom prst="roundRect">
              <a:avLst>
                <a:gd name="adj" fmla="val 50000"/>
              </a:avLst>
            </a:prstGeom>
            <a:solidFill>
              <a:srgbClr val="1E6BC5">
                <a:lumMod val="20000"/>
                <a:lumOff val="80000"/>
                <a:alpha val="3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8" name="矩形: 圆角 27"/>
            <p:cNvSpPr/>
            <p:nvPr>
              <p:custDataLst>
                <p:tags r:id="rId15"/>
              </p:custDataLst>
            </p:nvPr>
          </p:nvSpPr>
          <p:spPr>
            <a:xfrm rot="18900000">
              <a:off x="8577076" y="1087612"/>
              <a:ext cx="1547307" cy="324025"/>
            </a:xfrm>
            <a:prstGeom prst="roundRect">
              <a:avLst>
                <a:gd name="adj" fmla="val 50000"/>
              </a:avLst>
            </a:prstGeom>
            <a:solidFill>
              <a:srgbClr val="1E6BC5">
                <a:lumMod val="20000"/>
                <a:lumOff val="8000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29" name="矩形: 圆角 28"/>
            <p:cNvSpPr/>
            <p:nvPr>
              <p:custDataLst>
                <p:tags r:id="rId16"/>
              </p:custDataLst>
            </p:nvPr>
          </p:nvSpPr>
          <p:spPr>
            <a:xfrm rot="18900000" flipV="1">
              <a:off x="10080038" y="2224634"/>
              <a:ext cx="1041400" cy="45719"/>
            </a:xfrm>
            <a:prstGeom prst="roundRect">
              <a:avLst>
                <a:gd name="adj" fmla="val 50000"/>
              </a:avLst>
            </a:prstGeom>
            <a:solidFill>
              <a:srgbClr val="1E6BC5">
                <a:lumMod val="20000"/>
                <a:lumOff val="80000"/>
                <a:alpha val="29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5" name="任意多边形: 形状 34"/>
            <p:cNvSpPr/>
            <p:nvPr>
              <p:custDataLst>
                <p:tags r:id="rId17"/>
              </p:custDataLst>
            </p:nvPr>
          </p:nvSpPr>
          <p:spPr>
            <a:xfrm>
              <a:off x="0" y="4618573"/>
              <a:ext cx="1902293" cy="2239427"/>
            </a:xfrm>
            <a:custGeom>
              <a:avLst/>
              <a:gdLst>
                <a:gd name="connsiteX0" fmla="*/ 1378087 w 1902293"/>
                <a:gd name="connsiteY0" fmla="*/ 0 h 2239427"/>
                <a:gd name="connsiteX1" fmla="*/ 1748756 w 1902293"/>
                <a:gd name="connsiteY1" fmla="*/ 153536 h 2239427"/>
                <a:gd name="connsiteX2" fmla="*/ 1748756 w 1902293"/>
                <a:gd name="connsiteY2" fmla="*/ 894876 h 2239427"/>
                <a:gd name="connsiteX3" fmla="*/ 404205 w 1902293"/>
                <a:gd name="connsiteY3" fmla="*/ 2239427 h 2239427"/>
                <a:gd name="connsiteX4" fmla="*/ 0 w 1902293"/>
                <a:gd name="connsiteY4" fmla="*/ 2239427 h 2239427"/>
                <a:gd name="connsiteX5" fmla="*/ 0 w 1902293"/>
                <a:gd name="connsiteY5" fmla="*/ 1160954 h 2239427"/>
                <a:gd name="connsiteX6" fmla="*/ 1007417 w 1902293"/>
                <a:gd name="connsiteY6" fmla="*/ 153536 h 2239427"/>
                <a:gd name="connsiteX7" fmla="*/ 1378087 w 1902293"/>
                <a:gd name="connsiteY7" fmla="*/ 0 h 223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293" h="2239427">
                  <a:moveTo>
                    <a:pt x="1378087" y="0"/>
                  </a:moveTo>
                  <a:cubicBezTo>
                    <a:pt x="1512243" y="0"/>
                    <a:pt x="1646398" y="51178"/>
                    <a:pt x="1748756" y="153536"/>
                  </a:cubicBezTo>
                  <a:cubicBezTo>
                    <a:pt x="1953472" y="358251"/>
                    <a:pt x="1953472" y="690161"/>
                    <a:pt x="1748756" y="894876"/>
                  </a:cubicBezTo>
                  <a:lnTo>
                    <a:pt x="404205" y="2239427"/>
                  </a:lnTo>
                  <a:lnTo>
                    <a:pt x="0" y="2239427"/>
                  </a:lnTo>
                  <a:lnTo>
                    <a:pt x="0" y="1160954"/>
                  </a:lnTo>
                  <a:lnTo>
                    <a:pt x="1007417" y="153536"/>
                  </a:lnTo>
                  <a:cubicBezTo>
                    <a:pt x="1109774" y="51179"/>
                    <a:pt x="1243931" y="0"/>
                    <a:pt x="1378087" y="0"/>
                  </a:cubicBezTo>
                  <a:close/>
                </a:path>
              </a:pathLst>
            </a:custGeom>
            <a:solidFill>
              <a:srgbClr val="1E6BC5">
                <a:lumMod val="20000"/>
                <a:lumOff val="80000"/>
                <a:alpha val="7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grpSp>
      <p:sp>
        <p:nvSpPr>
          <p:cNvPr id="36" name="矩形 35"/>
          <p:cNvSpPr/>
          <p:nvPr>
            <p:custDataLst>
              <p:tags r:id="rId18"/>
            </p:custDataLst>
          </p:nvPr>
        </p:nvSpPr>
        <p:spPr>
          <a:xfrm>
            <a:off x="921011" y="459397"/>
            <a:ext cx="10349978" cy="5955200"/>
          </a:xfrm>
          <a:prstGeom prst="rect">
            <a:avLst/>
          </a:prstGeom>
          <a:solidFill>
            <a:srgbClr val="FFFFFF">
              <a:alpha val="80000"/>
            </a:srgbClr>
          </a:solidFill>
          <a:ln w="38100">
            <a:solidFill>
              <a:srgbClr val="1E6BC5">
                <a:lumMod val="40000"/>
                <a:lumOff val="60000"/>
                <a:alpha val="5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19"/>
            </p:custDataLst>
          </p:nvPr>
        </p:nvSpPr>
        <p:spPr>
          <a:xfrm>
            <a:off x="1590040" y="1863725"/>
            <a:ext cx="8950325" cy="63944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algn="just" fontAlgn="ctr">
              <a:spcBef>
                <a:spcPts val="1000"/>
              </a:spcBef>
              <a:spcAft>
                <a:spcPts val="0"/>
              </a:spcAft>
              <a:buClr>
                <a:srgbClr val="1E6BC5"/>
              </a:buClr>
              <a:buSzPct val="11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负有安全生产监督管理职责的部门的工作人员，有下列行为之一的，给予降级或者撤职的处分；构成犯罪的，依照刑法有关规定追究刑事责任：</a:t>
            </a:r>
            <a:endParaRPr lang="zh-CN" altLang="en-US" b="1" dirty="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20"/>
            </p:custDataLst>
          </p:nvPr>
        </p:nvSpPr>
        <p:spPr>
          <a:xfrm>
            <a:off x="1590040" y="3170555"/>
            <a:ext cx="8999220" cy="215011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（1）对不符合法定安全生产条件的涉及安全生产的事项予以批准或者验收通过的；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（2）发现未依法取得批准、验收的单位擅自从事有关活动或者接到举报后不予取缔或者不依法予以处理的；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（3）对已经依法取得批准的单位不履行监督管理职责，发现其不再具备安全生产条件而不撤销原批准或者发现安全生产违法行为不予查处的；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indent="444500" algn="just" fontAlgn="ctr">
              <a:spcBef>
                <a:spcPts val="0"/>
              </a:spcBef>
              <a:spcAft>
                <a:spcPts val="600"/>
              </a:spcAft>
              <a:buClr>
                <a:srgbClr val="1E6BC5"/>
              </a:buClr>
              <a:buSzPct val="110000"/>
              <a:buNone/>
              <a:extLst>
                <a:ext uri="{35155182-B16C-46BC-9424-99874614C6A1}">
                  <wpsdc:indentchars xmlns:wpsdc="http://www.wps.cn/officeDocument/2017/drawingmlCustomData" val="200" checksum="909944644"/>
                </a:ext>
              </a:extLst>
            </a:pPr>
            <a:r>
              <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（4）在监督检查中发现重大事故隐患，不依法及时处理的。</a:t>
            </a:r>
            <a:endParaRPr lang="zh-CN" altLang="en-US"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21"/>
            </p:custDataLst>
          </p:nvPr>
        </p:nvSpPr>
        <p:spPr>
          <a:xfrm>
            <a:off x="1221740" y="796925"/>
            <a:ext cx="9735820" cy="629920"/>
          </a:xfrm>
          <a:prstGeom prst="rect">
            <a:avLst/>
          </a:prstGeom>
          <a:noFill/>
        </p:spPr>
        <p:txBody>
          <a:bodyPr wrap="square" lIns="101600" tIns="38100" rIns="63500" bIns="38100" rtlCol="0">
            <a:sp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负有安全生产监督管理职责部门的法律责任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5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二、《中华人民共和国特种设备安全法》</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fontScale="80000"/>
          </a:bodyPr>
          <a:lstStyle>
            <a:defPPr>
              <a:defRPr lang="zh-CN"/>
            </a:defPPr>
            <a:lvl1pPr fontAlgn="auto">
              <a:lnSpc>
                <a:spcPct val="130000"/>
              </a:lnSpc>
              <a:spcAft>
                <a:spcPts val="1000"/>
              </a:spcAft>
              <a:defRPr sz="1600" spc="150"/>
            </a:lvl1pPr>
          </a:lstStyle>
          <a:p>
            <a:r>
              <a:rPr lang="zh-CN" altLang="en-US" sz="2400" dirty="0">
                <a:latin typeface="微软雅黑" panose="020B0503020204020204" charset="-122"/>
                <a:ea typeface="微软雅黑" panose="020B0503020204020204" charset="-122"/>
                <a:sym typeface="+mn-ea"/>
              </a:rPr>
              <a:t>《中华人民共和国特种设备安全法》（以下简称《特种设备安全法》）的制定，旨在加强特种设备安全工作，防范特种设备事故的发生，保障人身和财产安全，促进经济社会的发展。</a:t>
            </a:r>
            <a:endParaRPr lang="zh-CN" altLang="en-US" sz="24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矩形 31"/>
          <p:cNvSpPr/>
          <p:nvPr>
            <p:custDataLst>
              <p:tags r:id="rId1"/>
            </p:custDataLst>
          </p:nvPr>
        </p:nvSpPr>
        <p:spPr bwMode="auto">
          <a:xfrm>
            <a:off x="1065887"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3" name="矩形 32"/>
          <p:cNvSpPr/>
          <p:nvPr>
            <p:custDataLst>
              <p:tags r:id="rId2"/>
            </p:custDataLst>
          </p:nvPr>
        </p:nvSpPr>
        <p:spPr bwMode="auto">
          <a:xfrm>
            <a:off x="142404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4" name="矩形 33"/>
          <p:cNvSpPr/>
          <p:nvPr>
            <p:custDataLst>
              <p:tags r:id="rId3"/>
            </p:custDataLst>
          </p:nvPr>
        </p:nvSpPr>
        <p:spPr bwMode="auto">
          <a:xfrm>
            <a:off x="178220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5" name="矩形 34"/>
          <p:cNvSpPr/>
          <p:nvPr>
            <p:custDataLst>
              <p:tags r:id="rId4"/>
            </p:custDataLst>
          </p:nvPr>
        </p:nvSpPr>
        <p:spPr bwMode="auto">
          <a:xfrm>
            <a:off x="24267" y="3815499"/>
            <a:ext cx="180724" cy="358158"/>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6" name="任意多边形 35"/>
          <p:cNvSpPr/>
          <p:nvPr>
            <p:custDataLst>
              <p:tags r:id="rId5"/>
            </p:custDataLst>
          </p:nvPr>
        </p:nvSpPr>
        <p:spPr bwMode="auto">
          <a:xfrm>
            <a:off x="-8592" y="3782640"/>
            <a:ext cx="246441" cy="423875"/>
          </a:xfrm>
          <a:custGeom>
            <a:avLst/>
            <a:gdLst>
              <a:gd name="T0" fmla="*/ 75 w 75"/>
              <a:gd name="T1" fmla="*/ 129 h 129"/>
              <a:gd name="T2" fmla="*/ 0 w 75"/>
              <a:gd name="T3" fmla="*/ 129 h 129"/>
              <a:gd name="T4" fmla="*/ 0 w 75"/>
              <a:gd name="T5" fmla="*/ 0 h 129"/>
              <a:gd name="T6" fmla="*/ 75 w 75"/>
              <a:gd name="T7" fmla="*/ 0 h 129"/>
              <a:gd name="T8" fmla="*/ 75 w 75"/>
              <a:gd name="T9" fmla="*/ 129 h 129"/>
              <a:gd name="T10" fmla="*/ 20 w 75"/>
              <a:gd name="T11" fmla="*/ 109 h 129"/>
              <a:gd name="T12" fmla="*/ 54 w 75"/>
              <a:gd name="T13" fmla="*/ 109 h 129"/>
              <a:gd name="T14" fmla="*/ 54 w 75"/>
              <a:gd name="T15" fmla="*/ 21 h 129"/>
              <a:gd name="T16" fmla="*/ 20 w 75"/>
              <a:gd name="T17" fmla="*/ 21 h 129"/>
              <a:gd name="T18" fmla="*/ 20 w 75"/>
              <a:gd name="T19" fmla="*/ 10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7" name="任意多边形 36"/>
          <p:cNvSpPr/>
          <p:nvPr>
            <p:custDataLst>
              <p:tags r:id="rId6"/>
            </p:custDataLst>
          </p:nvPr>
        </p:nvSpPr>
        <p:spPr bwMode="auto">
          <a:xfrm>
            <a:off x="204990" y="2984179"/>
            <a:ext cx="2861989" cy="2024079"/>
          </a:xfrm>
          <a:custGeom>
            <a:avLst/>
            <a:gdLst>
              <a:gd name="T0" fmla="*/ 1024 w 1024"/>
              <a:gd name="T1" fmla="*/ 326 h 725"/>
              <a:gd name="T2" fmla="*/ 1024 w 1024"/>
              <a:gd name="T3" fmla="*/ 0 h 725"/>
              <a:gd name="T4" fmla="*/ 698 w 1024"/>
              <a:gd name="T5" fmla="*/ 326 h 725"/>
              <a:gd name="T6" fmla="*/ 0 w 1024"/>
              <a:gd name="T7" fmla="*/ 326 h 725"/>
              <a:gd name="T8" fmla="*/ 0 w 1024"/>
              <a:gd name="T9" fmla="*/ 399 h 725"/>
              <a:gd name="T10" fmla="*/ 698 w 1024"/>
              <a:gd name="T11" fmla="*/ 399 h 725"/>
              <a:gd name="T12" fmla="*/ 1024 w 1024"/>
              <a:gd name="T13" fmla="*/ 725 h 725"/>
              <a:gd name="T14" fmla="*/ 1024 w 1024"/>
              <a:gd name="T15" fmla="*/ 399 h 725"/>
              <a:gd name="T16" fmla="*/ 1024 w 1024"/>
              <a:gd name="T17" fmla="*/ 399 h 725"/>
              <a:gd name="T18" fmla="*/ 1024 w 1024"/>
              <a:gd name="T19" fmla="*/ 326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8" name="任意多边形 37"/>
          <p:cNvSpPr/>
          <p:nvPr>
            <p:custDataLst>
              <p:tags r:id="rId7"/>
            </p:custDataLst>
          </p:nvPr>
        </p:nvSpPr>
        <p:spPr bwMode="auto">
          <a:xfrm>
            <a:off x="168845" y="2984179"/>
            <a:ext cx="2934278" cy="2024079"/>
          </a:xfrm>
          <a:custGeom>
            <a:avLst/>
            <a:gdLst>
              <a:gd name="T0" fmla="*/ 1048 w 1048"/>
              <a:gd name="T1" fmla="*/ 725 h 725"/>
              <a:gd name="T2" fmla="*/ 1024 w 1048"/>
              <a:gd name="T3" fmla="*/ 725 h 725"/>
              <a:gd name="T4" fmla="*/ 710 w 1048"/>
              <a:gd name="T5" fmla="*/ 411 h 725"/>
              <a:gd name="T6" fmla="*/ 0 w 1048"/>
              <a:gd name="T7" fmla="*/ 411 h 725"/>
              <a:gd name="T8" fmla="*/ 0 w 1048"/>
              <a:gd name="T9" fmla="*/ 314 h 725"/>
              <a:gd name="T10" fmla="*/ 710 w 1048"/>
              <a:gd name="T11" fmla="*/ 314 h 725"/>
              <a:gd name="T12" fmla="*/ 1024 w 1048"/>
              <a:gd name="T13" fmla="*/ 0 h 725"/>
              <a:gd name="T14" fmla="*/ 1048 w 1048"/>
              <a:gd name="T15" fmla="*/ 0 h 725"/>
              <a:gd name="T16" fmla="*/ 1048 w 1048"/>
              <a:gd name="T17" fmla="*/ 725 h 725"/>
              <a:gd name="T18" fmla="*/ 24 w 1048"/>
              <a:gd name="T19" fmla="*/ 387 h 725"/>
              <a:gd name="T20" fmla="*/ 710 w 1048"/>
              <a:gd name="T21" fmla="*/ 387 h 725"/>
              <a:gd name="T22" fmla="*/ 1024 w 1048"/>
              <a:gd name="T23" fmla="*/ 600 h 725"/>
              <a:gd name="T24" fmla="*/ 1024 w 1048"/>
              <a:gd name="T25" fmla="*/ 125 h 725"/>
              <a:gd name="T26" fmla="*/ 710 w 1048"/>
              <a:gd name="T27" fmla="*/ 338 h 725"/>
              <a:gd name="T28" fmla="*/ 24 w 1048"/>
              <a:gd name="T29" fmla="*/ 338 h 725"/>
              <a:gd name="T30" fmla="*/ 24 w 1048"/>
              <a:gd name="T31" fmla="*/ 38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9" name="任意多边形 38"/>
          <p:cNvSpPr/>
          <p:nvPr>
            <p:custDataLst>
              <p:tags r:id="rId8"/>
            </p:custDataLst>
          </p:nvPr>
        </p:nvSpPr>
        <p:spPr bwMode="auto">
          <a:xfrm>
            <a:off x="563148" y="4098081"/>
            <a:ext cx="1826940" cy="791889"/>
          </a:xfrm>
          <a:custGeom>
            <a:avLst/>
            <a:gdLst>
              <a:gd name="T0" fmla="*/ 512 w 654"/>
              <a:gd name="T1" fmla="*/ 0 h 283"/>
              <a:gd name="T2" fmla="*/ 142 w 654"/>
              <a:gd name="T3" fmla="*/ 0 h 283"/>
              <a:gd name="T4" fmla="*/ 0 w 654"/>
              <a:gd name="T5" fmla="*/ 142 h 283"/>
              <a:gd name="T6" fmla="*/ 142 w 654"/>
              <a:gd name="T7" fmla="*/ 283 h 283"/>
              <a:gd name="T8" fmla="*/ 512 w 654"/>
              <a:gd name="T9" fmla="*/ 283 h 283"/>
              <a:gd name="T10" fmla="*/ 654 w 654"/>
              <a:gd name="T11" fmla="*/ 142 h 283"/>
              <a:gd name="T12" fmla="*/ 512 w 654"/>
              <a:gd name="T13" fmla="*/ 0 h 283"/>
              <a:gd name="T14" fmla="*/ 512 w 654"/>
              <a:gd name="T15" fmla="*/ 241 h 283"/>
              <a:gd name="T16" fmla="*/ 411 w 654"/>
              <a:gd name="T17" fmla="*/ 241 h 283"/>
              <a:gd name="T18" fmla="*/ 242 w 654"/>
              <a:gd name="T19" fmla="*/ 241 h 283"/>
              <a:gd name="T20" fmla="*/ 142 w 654"/>
              <a:gd name="T21" fmla="*/ 241 h 283"/>
              <a:gd name="T22" fmla="*/ 42 w 654"/>
              <a:gd name="T23" fmla="*/ 142 h 283"/>
              <a:gd name="T24" fmla="*/ 142 w 654"/>
              <a:gd name="T25" fmla="*/ 42 h 283"/>
              <a:gd name="T26" fmla="*/ 242 w 654"/>
              <a:gd name="T27" fmla="*/ 42 h 283"/>
              <a:gd name="T28" fmla="*/ 411 w 654"/>
              <a:gd name="T29" fmla="*/ 42 h 283"/>
              <a:gd name="T30" fmla="*/ 512 w 654"/>
              <a:gd name="T31" fmla="*/ 42 h 283"/>
              <a:gd name="T32" fmla="*/ 612 w 654"/>
              <a:gd name="T33" fmla="*/ 142 h 283"/>
              <a:gd name="T34" fmla="*/ 512 w 654"/>
              <a:gd name="T35" fmla="*/ 2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0" name="任意多边形 39"/>
          <p:cNvSpPr/>
          <p:nvPr>
            <p:custDataLst>
              <p:tags r:id="rId9"/>
            </p:custDataLst>
          </p:nvPr>
        </p:nvSpPr>
        <p:spPr bwMode="auto">
          <a:xfrm>
            <a:off x="527005" y="4065223"/>
            <a:ext cx="1899229" cy="857606"/>
          </a:xfrm>
          <a:custGeom>
            <a:avLst/>
            <a:gdLst>
              <a:gd name="T0" fmla="*/ 524 w 678"/>
              <a:gd name="T1" fmla="*/ 307 h 307"/>
              <a:gd name="T2" fmla="*/ 154 w 678"/>
              <a:gd name="T3" fmla="*/ 307 h 307"/>
              <a:gd name="T4" fmla="*/ 0 w 678"/>
              <a:gd name="T5" fmla="*/ 154 h 307"/>
              <a:gd name="T6" fmla="*/ 154 w 678"/>
              <a:gd name="T7" fmla="*/ 0 h 307"/>
              <a:gd name="T8" fmla="*/ 524 w 678"/>
              <a:gd name="T9" fmla="*/ 0 h 307"/>
              <a:gd name="T10" fmla="*/ 678 w 678"/>
              <a:gd name="T11" fmla="*/ 154 h 307"/>
              <a:gd name="T12" fmla="*/ 524 w 678"/>
              <a:gd name="T13" fmla="*/ 307 h 307"/>
              <a:gd name="T14" fmla="*/ 154 w 678"/>
              <a:gd name="T15" fmla="*/ 24 h 307"/>
              <a:gd name="T16" fmla="*/ 24 w 678"/>
              <a:gd name="T17" fmla="*/ 154 h 307"/>
              <a:gd name="T18" fmla="*/ 154 w 678"/>
              <a:gd name="T19" fmla="*/ 283 h 307"/>
              <a:gd name="T20" fmla="*/ 524 w 678"/>
              <a:gd name="T21" fmla="*/ 283 h 307"/>
              <a:gd name="T22" fmla="*/ 654 w 678"/>
              <a:gd name="T23" fmla="*/ 154 h 307"/>
              <a:gd name="T24" fmla="*/ 524 w 678"/>
              <a:gd name="T25" fmla="*/ 24 h 307"/>
              <a:gd name="T26" fmla="*/ 154 w 678"/>
              <a:gd name="T27" fmla="*/ 24 h 307"/>
              <a:gd name="T28" fmla="*/ 524 w 678"/>
              <a:gd name="T29" fmla="*/ 265 h 307"/>
              <a:gd name="T30" fmla="*/ 154 w 678"/>
              <a:gd name="T31" fmla="*/ 265 h 307"/>
              <a:gd name="T32" fmla="*/ 42 w 678"/>
              <a:gd name="T33" fmla="*/ 154 h 307"/>
              <a:gd name="T34" fmla="*/ 154 w 678"/>
              <a:gd name="T35" fmla="*/ 42 h 307"/>
              <a:gd name="T36" fmla="*/ 524 w 678"/>
              <a:gd name="T37" fmla="*/ 42 h 307"/>
              <a:gd name="T38" fmla="*/ 636 w 678"/>
              <a:gd name="T39" fmla="*/ 154 h 307"/>
              <a:gd name="T40" fmla="*/ 524 w 678"/>
              <a:gd name="T41" fmla="*/ 265 h 307"/>
              <a:gd name="T42" fmla="*/ 154 w 678"/>
              <a:gd name="T43" fmla="*/ 66 h 307"/>
              <a:gd name="T44" fmla="*/ 66 w 678"/>
              <a:gd name="T45" fmla="*/ 154 h 307"/>
              <a:gd name="T46" fmla="*/ 154 w 678"/>
              <a:gd name="T47" fmla="*/ 241 h 307"/>
              <a:gd name="T48" fmla="*/ 524 w 678"/>
              <a:gd name="T49" fmla="*/ 241 h 307"/>
              <a:gd name="T50" fmla="*/ 612 w 678"/>
              <a:gd name="T51" fmla="*/ 154 h 307"/>
              <a:gd name="T52" fmla="*/ 524 w 678"/>
              <a:gd name="T53" fmla="*/ 66 h 307"/>
              <a:gd name="T54" fmla="*/ 154 w 678"/>
              <a:gd name="T55" fmla="*/ 6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1" name="矩形 40"/>
          <p:cNvSpPr/>
          <p:nvPr>
            <p:custDataLst>
              <p:tags r:id="rId10"/>
            </p:custDataLst>
          </p:nvPr>
        </p:nvSpPr>
        <p:spPr bwMode="auto">
          <a:xfrm>
            <a:off x="101002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2" name="矩形 41"/>
          <p:cNvSpPr/>
          <p:nvPr>
            <p:custDataLst>
              <p:tags r:id="rId11"/>
            </p:custDataLst>
          </p:nvPr>
        </p:nvSpPr>
        <p:spPr bwMode="auto">
          <a:xfrm>
            <a:off x="136818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3" name="矩形 42"/>
          <p:cNvSpPr/>
          <p:nvPr>
            <p:custDataLst>
              <p:tags r:id="rId12"/>
            </p:custDataLst>
          </p:nvPr>
        </p:nvSpPr>
        <p:spPr bwMode="auto">
          <a:xfrm>
            <a:off x="1726344"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4" name="矩形 43"/>
          <p:cNvSpPr/>
          <p:nvPr>
            <p:custDataLst>
              <p:tags r:id="rId13"/>
            </p:custDataLst>
          </p:nvPr>
        </p:nvSpPr>
        <p:spPr bwMode="auto">
          <a:xfrm>
            <a:off x="101002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5" name="矩形 44"/>
          <p:cNvSpPr/>
          <p:nvPr>
            <p:custDataLst>
              <p:tags r:id="rId14"/>
            </p:custDataLst>
          </p:nvPr>
        </p:nvSpPr>
        <p:spPr bwMode="auto">
          <a:xfrm>
            <a:off x="136818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6" name="矩形 45"/>
          <p:cNvSpPr/>
          <p:nvPr>
            <p:custDataLst>
              <p:tags r:id="rId15"/>
            </p:custDataLst>
          </p:nvPr>
        </p:nvSpPr>
        <p:spPr bwMode="auto">
          <a:xfrm>
            <a:off x="1726344"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7" name="矩形 46"/>
          <p:cNvSpPr/>
          <p:nvPr>
            <p:custDataLst>
              <p:tags r:id="rId16"/>
            </p:custDataLst>
          </p:nvPr>
        </p:nvSpPr>
        <p:spPr bwMode="auto">
          <a:xfrm>
            <a:off x="3066977" y="2921749"/>
            <a:ext cx="180724" cy="2145656"/>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8" name="任意多边形 47"/>
          <p:cNvSpPr/>
          <p:nvPr>
            <p:custDataLst>
              <p:tags r:id="rId17"/>
            </p:custDataLst>
          </p:nvPr>
        </p:nvSpPr>
        <p:spPr bwMode="auto">
          <a:xfrm>
            <a:off x="3034118" y="2888891"/>
            <a:ext cx="246441" cy="2211373"/>
          </a:xfrm>
          <a:custGeom>
            <a:avLst/>
            <a:gdLst>
              <a:gd name="T0" fmla="*/ 75 w 75"/>
              <a:gd name="T1" fmla="*/ 673 h 673"/>
              <a:gd name="T2" fmla="*/ 0 w 75"/>
              <a:gd name="T3" fmla="*/ 673 h 673"/>
              <a:gd name="T4" fmla="*/ 0 w 75"/>
              <a:gd name="T5" fmla="*/ 0 h 673"/>
              <a:gd name="T6" fmla="*/ 75 w 75"/>
              <a:gd name="T7" fmla="*/ 0 h 673"/>
              <a:gd name="T8" fmla="*/ 75 w 75"/>
              <a:gd name="T9" fmla="*/ 673 h 673"/>
              <a:gd name="T10" fmla="*/ 21 w 75"/>
              <a:gd name="T11" fmla="*/ 653 h 673"/>
              <a:gd name="T12" fmla="*/ 55 w 75"/>
              <a:gd name="T13" fmla="*/ 653 h 673"/>
              <a:gd name="T14" fmla="*/ 55 w 75"/>
              <a:gd name="T15" fmla="*/ 21 h 673"/>
              <a:gd name="T16" fmla="*/ 21 w 75"/>
              <a:gd name="T17" fmla="*/ 21 h 673"/>
              <a:gd name="T18" fmla="*/ 21 w 75"/>
              <a:gd name="T19" fmla="*/ 65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9" name="任意多边形 48"/>
          <p:cNvSpPr/>
          <p:nvPr>
            <p:custDataLst>
              <p:tags r:id="rId18"/>
            </p:custDataLst>
          </p:nvPr>
        </p:nvSpPr>
        <p:spPr bwMode="auto">
          <a:xfrm>
            <a:off x="237849" y="2658882"/>
            <a:ext cx="1600217" cy="285869"/>
          </a:xfrm>
          <a:custGeom>
            <a:avLst/>
            <a:gdLst>
              <a:gd name="T0" fmla="*/ 495 w 572"/>
              <a:gd name="T1" fmla="*/ 92 h 103"/>
              <a:gd name="T2" fmla="*/ 417 w 572"/>
              <a:gd name="T3" fmla="*/ 60 h 103"/>
              <a:gd name="T4" fmla="*/ 295 w 572"/>
              <a:gd name="T5" fmla="*/ 60 h 103"/>
              <a:gd name="T6" fmla="*/ 292 w 572"/>
              <a:gd name="T7" fmla="*/ 64 h 103"/>
              <a:gd name="T8" fmla="*/ 291 w 572"/>
              <a:gd name="T9" fmla="*/ 64 h 103"/>
              <a:gd name="T10" fmla="*/ 139 w 572"/>
              <a:gd name="T11" fmla="*/ 60 h 103"/>
              <a:gd name="T12" fmla="*/ 17 w 572"/>
              <a:gd name="T13" fmla="*/ 60 h 103"/>
              <a:gd name="T14" fmla="*/ 0 w 572"/>
              <a:gd name="T15" fmla="*/ 43 h 103"/>
              <a:gd name="T16" fmla="*/ 156 w 572"/>
              <a:gd name="T17" fmla="*/ 43 h 103"/>
              <a:gd name="T18" fmla="*/ 278 w 572"/>
              <a:gd name="T19" fmla="*/ 43 h 103"/>
              <a:gd name="T20" fmla="*/ 281 w 572"/>
              <a:gd name="T21" fmla="*/ 39 h 103"/>
              <a:gd name="T22" fmla="*/ 282 w 572"/>
              <a:gd name="T23" fmla="*/ 39 h 103"/>
              <a:gd name="T24" fmla="*/ 434 w 572"/>
              <a:gd name="T25" fmla="*/ 43 h 103"/>
              <a:gd name="T26" fmla="*/ 555 w 572"/>
              <a:gd name="T27" fmla="*/ 43 h 103"/>
              <a:gd name="T28" fmla="*/ 572 w 572"/>
              <a:gd name="T29" fmla="*/ 60 h 103"/>
              <a:gd name="T30" fmla="*/ 495 w 572"/>
              <a:gd name="T31" fmla="*/ 9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50" name="任意多边形 49"/>
          <p:cNvSpPr/>
          <p:nvPr>
            <p:custDataLst>
              <p:tags r:id="rId19"/>
            </p:custDataLst>
          </p:nvPr>
        </p:nvSpPr>
        <p:spPr bwMode="auto">
          <a:xfrm>
            <a:off x="237849" y="2964464"/>
            <a:ext cx="1600217" cy="285869"/>
          </a:xfrm>
          <a:custGeom>
            <a:avLst/>
            <a:gdLst>
              <a:gd name="T0" fmla="*/ 495 w 572"/>
              <a:gd name="T1" fmla="*/ 92 h 102"/>
              <a:gd name="T2" fmla="*/ 417 w 572"/>
              <a:gd name="T3" fmla="*/ 60 h 102"/>
              <a:gd name="T4" fmla="*/ 295 w 572"/>
              <a:gd name="T5" fmla="*/ 60 h 102"/>
              <a:gd name="T6" fmla="*/ 292 w 572"/>
              <a:gd name="T7" fmla="*/ 63 h 102"/>
              <a:gd name="T8" fmla="*/ 291 w 572"/>
              <a:gd name="T9" fmla="*/ 63 h 102"/>
              <a:gd name="T10" fmla="*/ 139 w 572"/>
              <a:gd name="T11" fmla="*/ 60 h 102"/>
              <a:gd name="T12" fmla="*/ 17 w 572"/>
              <a:gd name="T13" fmla="*/ 60 h 102"/>
              <a:gd name="T14" fmla="*/ 0 w 572"/>
              <a:gd name="T15" fmla="*/ 43 h 102"/>
              <a:gd name="T16" fmla="*/ 156 w 572"/>
              <a:gd name="T17" fmla="*/ 43 h 102"/>
              <a:gd name="T18" fmla="*/ 278 w 572"/>
              <a:gd name="T19" fmla="*/ 43 h 102"/>
              <a:gd name="T20" fmla="*/ 281 w 572"/>
              <a:gd name="T21" fmla="*/ 39 h 102"/>
              <a:gd name="T22" fmla="*/ 282 w 572"/>
              <a:gd name="T23" fmla="*/ 39 h 102"/>
              <a:gd name="T24" fmla="*/ 434 w 572"/>
              <a:gd name="T25" fmla="*/ 43 h 102"/>
              <a:gd name="T26" fmla="*/ 555 w 572"/>
              <a:gd name="T27" fmla="*/ 43 h 102"/>
              <a:gd name="T28" fmla="*/ 572 w 572"/>
              <a:gd name="T29" fmla="*/ 60 h 102"/>
              <a:gd name="T30" fmla="*/ 495 w 572"/>
              <a:gd name="T31" fmla="*/ 9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cxnSp>
        <p:nvCxnSpPr>
          <p:cNvPr id="4" name="直接连接符 3"/>
          <p:cNvCxnSpPr/>
          <p:nvPr>
            <p:custDataLst>
              <p:tags r:id="rId20"/>
            </p:custDataLst>
          </p:nvPr>
        </p:nvCxnSpPr>
        <p:spPr>
          <a:xfrm>
            <a:off x="3755977" y="2675300"/>
            <a:ext cx="7819793"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1" name="文本框 50"/>
          <p:cNvSpPr txBox="1"/>
          <p:nvPr>
            <p:custDataLst>
              <p:tags r:id="rId21"/>
            </p:custDataLst>
          </p:nvPr>
        </p:nvSpPr>
        <p:spPr>
          <a:xfrm>
            <a:off x="3665976" y="1304856"/>
            <a:ext cx="8267175" cy="867410"/>
          </a:xfrm>
          <a:prstGeom prst="rect">
            <a:avLst/>
          </a:prstGeom>
          <a:noFill/>
        </p:spPr>
        <p:txBody>
          <a:bodyPr wrap="square" lIns="90000" tIns="46800" rIns="90000" bIns="46800" rtlCol="0">
            <a:spAutoFit/>
          </a:bodyPr>
          <a:lstStyle/>
          <a:p>
            <a:pPr algn="just">
              <a:lnSpc>
                <a:spcPct val="120000"/>
              </a:lnSpc>
            </a:pPr>
            <a:r>
              <a:rPr lang="zh-CN" altLang="en-US" sz="1400" spc="150" dirty="0">
                <a:latin typeface="微软雅黑" panose="020B0503020204020204" charset="-122"/>
                <a:ea typeface="微软雅黑" panose="020B0503020204020204" charset="-122"/>
              </a:rPr>
              <a:t>特种设备是一个国家经济水平的代表，是国民经济的重要基础装备。《中华人民共和国特种设备安全法》（以下简称《特种设备安全法》）是为了加强特种设备安全工作，预防特种设备事故，保障人身和财产安全，促进经济社会发展而制定的。</a:t>
            </a:r>
            <a:endParaRPr lang="zh-CN" altLang="en-US" sz="1400" spc="150" dirty="0">
              <a:latin typeface="微软雅黑" panose="020B0503020204020204" charset="-122"/>
              <a:ea typeface="微软雅黑" panose="020B0503020204020204" charset="-122"/>
            </a:endParaRPr>
          </a:p>
        </p:txBody>
      </p:sp>
      <p:cxnSp>
        <p:nvCxnSpPr>
          <p:cNvPr id="52" name="直接连接符 51"/>
          <p:cNvCxnSpPr/>
          <p:nvPr>
            <p:custDataLst>
              <p:tags r:id="rId22"/>
            </p:custDataLst>
          </p:nvPr>
        </p:nvCxnSpPr>
        <p:spPr>
          <a:xfrm>
            <a:off x="3726211" y="4374356"/>
            <a:ext cx="8296942" cy="149"/>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3" name="文本框 52"/>
          <p:cNvSpPr txBox="1"/>
          <p:nvPr>
            <p:custDataLst>
              <p:tags r:id="rId23"/>
            </p:custDataLst>
          </p:nvPr>
        </p:nvSpPr>
        <p:spPr>
          <a:xfrm>
            <a:off x="4458335" y="3387725"/>
            <a:ext cx="3295015" cy="709930"/>
          </a:xfrm>
          <a:prstGeom prst="rect">
            <a:avLst/>
          </a:prstGeom>
          <a:noFill/>
        </p:spPr>
        <p:txBody>
          <a:bodyPr wrap="square" lIns="90000" tIns="0" rIns="90000" bIns="46800" rtlCol="0" anchor="t" anchorCtr="0">
            <a:spAutoFit/>
          </a:bodyPr>
          <a:lstStyle/>
          <a:p>
            <a:pPr>
              <a:lnSpc>
                <a:spcPct val="120000"/>
              </a:lnSpc>
            </a:pPr>
            <a:r>
              <a:rPr lang="zh-CN" altLang="en-US" sz="1200" spc="150" dirty="0">
                <a:latin typeface="微软雅黑" panose="020B0503020204020204" charset="-122"/>
                <a:ea typeface="微软雅黑" panose="020B0503020204020204" charset="-122"/>
              </a:rPr>
              <a:t>特种设备安全如同生产安全一样，所有的工作都是将安全放在第一位，人的生命是重中之重，这也是社会进步的表现。</a:t>
            </a:r>
            <a:endParaRPr lang="zh-CN" altLang="en-US" sz="1200" spc="150" dirty="0">
              <a:latin typeface="微软雅黑" panose="020B0503020204020204" charset="-122"/>
              <a:ea typeface="微软雅黑" panose="020B0503020204020204" charset="-122"/>
            </a:endParaRPr>
          </a:p>
        </p:txBody>
      </p:sp>
      <p:sp>
        <p:nvSpPr>
          <p:cNvPr id="54" name="文本框 53"/>
          <p:cNvSpPr txBox="1"/>
          <p:nvPr>
            <p:custDataLst>
              <p:tags r:id="rId24"/>
            </p:custDataLst>
          </p:nvPr>
        </p:nvSpPr>
        <p:spPr>
          <a:xfrm>
            <a:off x="4458582" y="2969287"/>
            <a:ext cx="3058207" cy="378460"/>
          </a:xfrm>
          <a:prstGeom prst="rect">
            <a:avLst/>
          </a:prstGeom>
          <a:noFill/>
        </p:spPr>
        <p:txBody>
          <a:bodyPr wrap="square" lIns="90000" tIns="46800" rIns="90000" bIns="0" rtlCol="0" anchor="b" anchorCtr="0">
            <a:spAutoFit/>
          </a:bodyPr>
          <a:lstStyle/>
          <a:p>
            <a:pPr>
              <a:lnSpc>
                <a:spcPct val="120000"/>
              </a:lnSpc>
            </a:pPr>
            <a:r>
              <a:rPr lang="zh-CN" altLang="en-US" b="1" spc="300" dirty="0">
                <a:solidFill>
                  <a:srgbClr val="1F74AD"/>
                </a:solidFill>
                <a:latin typeface="微软雅黑" panose="020B0503020204020204" charset="-122"/>
                <a:ea typeface="微软雅黑" panose="020B0503020204020204" charset="-122"/>
                <a:cs typeface="+mn-ea"/>
              </a:rPr>
              <a:t>1. 坚持安全第一的原则</a:t>
            </a:r>
            <a:endParaRPr lang="zh-CN" altLang="en-US" b="1" spc="300" dirty="0">
              <a:solidFill>
                <a:srgbClr val="1F74AD"/>
              </a:solidFill>
              <a:latin typeface="微软雅黑" panose="020B0503020204020204" charset="-122"/>
              <a:ea typeface="微软雅黑" panose="020B0503020204020204" charset="-122"/>
              <a:cs typeface="+mn-ea"/>
            </a:endParaRPr>
          </a:p>
        </p:txBody>
      </p:sp>
      <p:sp>
        <p:nvSpPr>
          <p:cNvPr id="55" name="椭圆 54"/>
          <p:cNvSpPr/>
          <p:nvPr>
            <p:custDataLst>
              <p:tags r:id="rId25"/>
            </p:custDataLst>
          </p:nvPr>
        </p:nvSpPr>
        <p:spPr>
          <a:xfrm>
            <a:off x="3754819" y="3104040"/>
            <a:ext cx="582614" cy="582619"/>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56" name="任意多边形 30"/>
          <p:cNvSpPr/>
          <p:nvPr>
            <p:custDataLst>
              <p:tags r:id="rId26"/>
            </p:custDataLst>
          </p:nvPr>
        </p:nvSpPr>
        <p:spPr bwMode="auto">
          <a:xfrm>
            <a:off x="3897587" y="324970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57" name="文本框 56"/>
          <p:cNvSpPr txBox="1"/>
          <p:nvPr>
            <p:custDataLst>
              <p:tags r:id="rId27"/>
            </p:custDataLst>
          </p:nvPr>
        </p:nvSpPr>
        <p:spPr>
          <a:xfrm>
            <a:off x="4458582" y="5299464"/>
            <a:ext cx="3058210" cy="709930"/>
          </a:xfrm>
          <a:prstGeom prst="rect">
            <a:avLst/>
          </a:prstGeom>
          <a:noFill/>
        </p:spPr>
        <p:txBody>
          <a:bodyPr wrap="square" lIns="90000" tIns="0" rIns="90000" bIns="46800" rtlCol="0">
            <a:spAutoFit/>
          </a:bodyPr>
          <a:lstStyle/>
          <a:p>
            <a:pPr>
              <a:lnSpc>
                <a:spcPct val="120000"/>
              </a:lnSpc>
            </a:pPr>
            <a:r>
              <a:rPr lang="zh-CN" altLang="en-US" sz="1200" spc="150" dirty="0">
                <a:latin typeface="微软雅黑" panose="020B0503020204020204" charset="-122"/>
                <a:ea typeface="微软雅黑" panose="020B0503020204020204" charset="-122"/>
              </a:rPr>
              <a:t>坚持安全第一原则，不是说不考虑其他方面，特别是节能和环保。特种设备中有一些设备本身就是高耗能设备。</a:t>
            </a:r>
            <a:endParaRPr lang="zh-CN" altLang="en-US" sz="1200" spc="150" dirty="0">
              <a:latin typeface="微软雅黑" panose="020B0503020204020204" charset="-122"/>
              <a:ea typeface="微软雅黑" panose="020B0503020204020204" charset="-122"/>
            </a:endParaRPr>
          </a:p>
        </p:txBody>
      </p:sp>
      <p:sp>
        <p:nvSpPr>
          <p:cNvPr id="58" name="文本框 57"/>
          <p:cNvSpPr txBox="1"/>
          <p:nvPr>
            <p:custDataLst>
              <p:tags r:id="rId28"/>
            </p:custDataLst>
          </p:nvPr>
        </p:nvSpPr>
        <p:spPr>
          <a:xfrm>
            <a:off x="4458582" y="4881061"/>
            <a:ext cx="3058207" cy="378460"/>
          </a:xfrm>
          <a:prstGeom prst="rect">
            <a:avLst/>
          </a:prstGeom>
          <a:noFill/>
        </p:spPr>
        <p:txBody>
          <a:bodyPr wrap="square" lIns="90000" tIns="46800" rIns="90000" bIns="0" rtlCol="0" anchor="b" anchorCtr="0">
            <a:spAutoFit/>
          </a:bodyPr>
          <a:lstStyle/>
          <a:p>
            <a:pPr>
              <a:lnSpc>
                <a:spcPct val="120000"/>
              </a:lnSpc>
            </a:pPr>
            <a:r>
              <a:rPr lang="zh-CN" altLang="en-US" b="1" spc="300" dirty="0">
                <a:solidFill>
                  <a:srgbClr val="1AA3AA"/>
                </a:solidFill>
                <a:latin typeface="微软雅黑" panose="020B0503020204020204" charset="-122"/>
                <a:ea typeface="微软雅黑" panose="020B0503020204020204" charset="-122"/>
                <a:cs typeface="+mn-ea"/>
              </a:rPr>
              <a:t>3. 节能环保原则</a:t>
            </a:r>
            <a:endParaRPr lang="zh-CN" altLang="en-US" b="1" spc="300" dirty="0">
              <a:solidFill>
                <a:srgbClr val="1AA3AA"/>
              </a:solidFill>
              <a:latin typeface="微软雅黑" panose="020B0503020204020204" charset="-122"/>
              <a:ea typeface="微软雅黑" panose="020B0503020204020204" charset="-122"/>
              <a:cs typeface="+mn-ea"/>
            </a:endParaRPr>
          </a:p>
        </p:txBody>
      </p:sp>
      <p:sp>
        <p:nvSpPr>
          <p:cNvPr id="59" name="椭圆 58"/>
          <p:cNvSpPr/>
          <p:nvPr>
            <p:custDataLst>
              <p:tags r:id="rId29"/>
            </p:custDataLst>
          </p:nvPr>
        </p:nvSpPr>
        <p:spPr>
          <a:xfrm>
            <a:off x="3754819" y="5015815"/>
            <a:ext cx="582614" cy="582619"/>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solidFill>
                <a:srgbClr val="1AA3AA"/>
              </a:solidFill>
              <a:latin typeface="微软雅黑" panose="020B0503020204020204" charset="-122"/>
              <a:ea typeface="微软雅黑" panose="020B0503020204020204" charset="-122"/>
            </a:endParaRPr>
          </a:p>
        </p:txBody>
      </p:sp>
      <p:sp>
        <p:nvSpPr>
          <p:cNvPr id="60" name="任意多边形 25"/>
          <p:cNvSpPr/>
          <p:nvPr>
            <p:custDataLst>
              <p:tags r:id="rId30"/>
            </p:custDataLst>
          </p:nvPr>
        </p:nvSpPr>
        <p:spPr bwMode="auto">
          <a:xfrm>
            <a:off x="3897587" y="5161481"/>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cxnSp>
        <p:nvCxnSpPr>
          <p:cNvPr id="61" name="直接连接符 60"/>
          <p:cNvCxnSpPr/>
          <p:nvPr>
            <p:custDataLst>
              <p:tags r:id="rId31"/>
            </p:custDataLst>
          </p:nvPr>
        </p:nvCxnSpPr>
        <p:spPr>
          <a:xfrm>
            <a:off x="7874682" y="2811470"/>
            <a:ext cx="0" cy="3039391"/>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62" name="文本框 61"/>
          <p:cNvSpPr txBox="1"/>
          <p:nvPr>
            <p:custDataLst>
              <p:tags r:id="rId32"/>
            </p:custDataLst>
          </p:nvPr>
        </p:nvSpPr>
        <p:spPr>
          <a:xfrm>
            <a:off x="8972243" y="3387690"/>
            <a:ext cx="3058210" cy="488315"/>
          </a:xfrm>
          <a:prstGeom prst="rect">
            <a:avLst/>
          </a:prstGeom>
          <a:noFill/>
        </p:spPr>
        <p:txBody>
          <a:bodyPr wrap="square" lIns="90000" tIns="0" rIns="90000" bIns="46800" rtlCol="0" anchor="t" anchorCtr="0">
            <a:spAutoFit/>
          </a:bodyPr>
          <a:lstStyle/>
          <a:p>
            <a:pPr>
              <a:lnSpc>
                <a:spcPct val="120000"/>
              </a:lnSpc>
            </a:pPr>
            <a:r>
              <a:rPr lang="zh-CN" altLang="en-US" sz="1200" spc="150" dirty="0">
                <a:latin typeface="微软雅黑" panose="020B0503020204020204" charset="-122"/>
                <a:ea typeface="微软雅黑" panose="020B0503020204020204" charset="-122"/>
              </a:rPr>
              <a:t>特种设备安全工作包括事前预防和事后处理两个方面。</a:t>
            </a:r>
            <a:endParaRPr lang="zh-CN" altLang="en-US" sz="1200" spc="150" dirty="0">
              <a:latin typeface="微软雅黑" panose="020B0503020204020204" charset="-122"/>
              <a:ea typeface="微软雅黑" panose="020B0503020204020204" charset="-122"/>
            </a:endParaRPr>
          </a:p>
        </p:txBody>
      </p:sp>
      <p:sp>
        <p:nvSpPr>
          <p:cNvPr id="63" name="文本框 62"/>
          <p:cNvSpPr txBox="1"/>
          <p:nvPr>
            <p:custDataLst>
              <p:tags r:id="rId33"/>
            </p:custDataLst>
          </p:nvPr>
        </p:nvSpPr>
        <p:spPr>
          <a:xfrm>
            <a:off x="8972243" y="2969287"/>
            <a:ext cx="3058207" cy="378460"/>
          </a:xfrm>
          <a:prstGeom prst="rect">
            <a:avLst/>
          </a:prstGeom>
          <a:noFill/>
        </p:spPr>
        <p:txBody>
          <a:bodyPr wrap="square" lIns="90000" tIns="46800" rIns="90000" bIns="0" rtlCol="0" anchor="b" anchorCtr="0">
            <a:spAutoFit/>
          </a:bodyPr>
          <a:lstStyle/>
          <a:p>
            <a:pPr>
              <a:lnSpc>
                <a:spcPct val="120000"/>
              </a:lnSpc>
            </a:pPr>
            <a:r>
              <a:rPr lang="zh-CN" altLang="en-US" b="1" spc="300" dirty="0">
                <a:solidFill>
                  <a:srgbClr val="3498DB"/>
                </a:solidFill>
                <a:latin typeface="微软雅黑" panose="020B0503020204020204" charset="-122"/>
                <a:ea typeface="微软雅黑" panose="020B0503020204020204" charset="-122"/>
                <a:cs typeface="+mn-ea"/>
              </a:rPr>
              <a:t>2. 预防为主原则</a:t>
            </a:r>
            <a:endParaRPr lang="zh-CN" altLang="en-US" b="1" spc="300" dirty="0">
              <a:solidFill>
                <a:srgbClr val="3498DB"/>
              </a:solidFill>
              <a:latin typeface="微软雅黑" panose="020B0503020204020204" charset="-122"/>
              <a:ea typeface="微软雅黑" panose="020B0503020204020204" charset="-122"/>
              <a:cs typeface="+mn-ea"/>
            </a:endParaRPr>
          </a:p>
        </p:txBody>
      </p:sp>
      <p:sp>
        <p:nvSpPr>
          <p:cNvPr id="64" name="椭圆 63"/>
          <p:cNvSpPr/>
          <p:nvPr>
            <p:custDataLst>
              <p:tags r:id="rId34"/>
            </p:custDataLst>
          </p:nvPr>
        </p:nvSpPr>
        <p:spPr>
          <a:xfrm>
            <a:off x="8268480" y="3104040"/>
            <a:ext cx="582614" cy="582619"/>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65" name="任意多边形 20"/>
          <p:cNvSpPr/>
          <p:nvPr>
            <p:custDataLst>
              <p:tags r:id="rId35"/>
            </p:custDataLst>
          </p:nvPr>
        </p:nvSpPr>
        <p:spPr bwMode="auto">
          <a:xfrm>
            <a:off x="8411248" y="324970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66" name="文本框 65"/>
          <p:cNvSpPr txBox="1"/>
          <p:nvPr>
            <p:custDataLst>
              <p:tags r:id="rId36"/>
            </p:custDataLst>
          </p:nvPr>
        </p:nvSpPr>
        <p:spPr>
          <a:xfrm>
            <a:off x="8972243" y="5299464"/>
            <a:ext cx="3058210" cy="1338580"/>
          </a:xfrm>
          <a:prstGeom prst="rect">
            <a:avLst/>
          </a:prstGeom>
          <a:noFill/>
        </p:spPr>
        <p:txBody>
          <a:bodyPr wrap="square" lIns="90000" tIns="0" rIns="90000" bIns="46800" rtlCol="0">
            <a:spAutoFit/>
          </a:bodyPr>
          <a:lstStyle/>
          <a:p>
            <a:pPr>
              <a:lnSpc>
                <a:spcPct val="120000"/>
              </a:lnSpc>
            </a:pPr>
            <a:r>
              <a:rPr lang="zh-CN" altLang="en-US" sz="1000" spc="150" dirty="0">
                <a:latin typeface="微软雅黑" panose="020B0503020204020204" charset="-122"/>
                <a:ea typeface="微软雅黑" panose="020B0503020204020204" charset="-122"/>
              </a:rPr>
              <a:t>要做好特种设备安全工作，涉及生产、经营、使用单位和检验检测机构的责任、诚信、服务意识，涉及检验机构的技术水平和能力、政府监督管理和执法能力，涉及全社会的安全意识，需要各方协同，通过教育、道德以及经济、行政和法律手段来达到保障安全的目的，这就是我们常说的综合治理。</a:t>
            </a:r>
            <a:endParaRPr lang="zh-CN" altLang="en-US" sz="1000" spc="150" dirty="0">
              <a:latin typeface="微软雅黑" panose="020B0503020204020204" charset="-122"/>
              <a:ea typeface="微软雅黑" panose="020B0503020204020204" charset="-122"/>
            </a:endParaRPr>
          </a:p>
        </p:txBody>
      </p:sp>
      <p:sp>
        <p:nvSpPr>
          <p:cNvPr id="67" name="文本框 66"/>
          <p:cNvSpPr txBox="1"/>
          <p:nvPr>
            <p:custDataLst>
              <p:tags r:id="rId37"/>
            </p:custDataLst>
          </p:nvPr>
        </p:nvSpPr>
        <p:spPr>
          <a:xfrm>
            <a:off x="8972243" y="4881061"/>
            <a:ext cx="3058207" cy="378460"/>
          </a:xfrm>
          <a:prstGeom prst="rect">
            <a:avLst/>
          </a:prstGeom>
          <a:noFill/>
        </p:spPr>
        <p:txBody>
          <a:bodyPr wrap="square" lIns="90000" tIns="46800" rIns="90000" bIns="0" rtlCol="0" anchor="b" anchorCtr="0">
            <a:spAutoFit/>
          </a:bodyPr>
          <a:lstStyle/>
          <a:p>
            <a:pPr>
              <a:lnSpc>
                <a:spcPct val="120000"/>
              </a:lnSpc>
            </a:pPr>
            <a:r>
              <a:rPr lang="zh-CN" altLang="en-US" b="1" spc="300" dirty="0">
                <a:solidFill>
                  <a:srgbClr val="69A35B"/>
                </a:solidFill>
                <a:latin typeface="微软雅黑" panose="020B0503020204020204" charset="-122"/>
                <a:ea typeface="微软雅黑" panose="020B0503020204020204" charset="-122"/>
                <a:cs typeface="+mn-ea"/>
              </a:rPr>
              <a:t>4. 综合治理原则</a:t>
            </a:r>
            <a:endParaRPr lang="zh-CN" altLang="en-US" b="1" spc="300" dirty="0">
              <a:solidFill>
                <a:srgbClr val="69A35B"/>
              </a:solidFill>
              <a:latin typeface="微软雅黑" panose="020B0503020204020204" charset="-122"/>
              <a:ea typeface="微软雅黑" panose="020B0503020204020204" charset="-122"/>
              <a:cs typeface="+mn-ea"/>
            </a:endParaRPr>
          </a:p>
        </p:txBody>
      </p:sp>
      <p:sp>
        <p:nvSpPr>
          <p:cNvPr id="68" name="椭圆 67"/>
          <p:cNvSpPr/>
          <p:nvPr>
            <p:custDataLst>
              <p:tags r:id="rId38"/>
            </p:custDataLst>
          </p:nvPr>
        </p:nvSpPr>
        <p:spPr>
          <a:xfrm>
            <a:off x="8268480" y="5015815"/>
            <a:ext cx="582614" cy="582619"/>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69" name="任意多边形 15"/>
          <p:cNvSpPr/>
          <p:nvPr>
            <p:custDataLst>
              <p:tags r:id="rId39"/>
            </p:custDataLst>
          </p:nvPr>
        </p:nvSpPr>
        <p:spPr bwMode="auto">
          <a:xfrm>
            <a:off x="8411248" y="5161481"/>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80" name="TextBox 8"/>
          <p:cNvSpPr txBox="1"/>
          <p:nvPr/>
        </p:nvSpPr>
        <p:spPr>
          <a:xfrm>
            <a:off x="527050" y="540703"/>
            <a:ext cx="5171440" cy="430530"/>
          </a:xfrm>
          <a:prstGeom prst="rect">
            <a:avLst/>
          </a:prstGeom>
          <a:noFill/>
        </p:spPr>
        <p:txBody>
          <a:bodyPr wrap="square" lIns="0" tIns="0" rIns="0" bIns="0" rtlCol="0" anchor="ctr">
            <a:spAutoFit/>
          </a:bodyPr>
          <a:p>
            <a:pPr algn="l"/>
            <a:r>
              <a:rPr lang="zh-CN" altLang="en-US" sz="2800" b="1" dirty="0">
                <a:latin typeface="方正大黑简体" panose="03000509000000000000" charset="-122"/>
                <a:ea typeface="方正大黑简体" panose="03000509000000000000" charset="-122"/>
                <a:sym typeface="+mn-ea"/>
              </a:rPr>
              <a:t>特种设备安全工作的基本原则</a:t>
            </a:r>
            <a:endParaRPr lang="zh-CN" altLang="en-US" sz="2800" b="1" dirty="0">
              <a:latin typeface="方正大黑简体" panose="03000509000000000000" charset="-122"/>
              <a:ea typeface="方正大黑简体" panose="03000509000000000000" charset="-122"/>
              <a:sym typeface="+mn-ea"/>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1"/>
          <p:cNvSpPr/>
          <p:nvPr>
            <p:custDataLst>
              <p:tags r:id="rId1"/>
            </p:custDataLst>
          </p:nvPr>
        </p:nvSpPr>
        <p:spPr>
          <a:xfrm flipV="1">
            <a:off x="-34241" y="-37210"/>
            <a:ext cx="12192003" cy="2769280"/>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 name="connsiteX0-737" fmla="*/ 0 w 6216319"/>
              <a:gd name="connsiteY0-738" fmla="*/ 57561 h 1359765"/>
              <a:gd name="connsiteX1-739" fmla="*/ 574189 w 6216319"/>
              <a:gd name="connsiteY1-740" fmla="*/ 379355 h 1359765"/>
              <a:gd name="connsiteX2-741" fmla="*/ 2265770 w 6216319"/>
              <a:gd name="connsiteY2-742" fmla="*/ 566088 h 1359765"/>
              <a:gd name="connsiteX3-743" fmla="*/ 3244906 w 6216319"/>
              <a:gd name="connsiteY3-744" fmla="*/ 549904 h 1359765"/>
              <a:gd name="connsiteX4-745" fmla="*/ 4628644 w 6216319"/>
              <a:gd name="connsiteY4-746" fmla="*/ 1092071 h 1359765"/>
              <a:gd name="connsiteX5-747" fmla="*/ 5356927 w 6216319"/>
              <a:gd name="connsiteY5-748" fmla="*/ 1245819 h 1359765"/>
              <a:gd name="connsiteX6-749" fmla="*/ 6216319 w 6216319"/>
              <a:gd name="connsiteY6-750" fmla="*/ 1359765 h 1359765"/>
              <a:gd name="connsiteX7-751" fmla="*/ 0 w 6216319"/>
              <a:gd name="connsiteY7-752" fmla="*/ 1359765 h 1359765"/>
              <a:gd name="connsiteX8-753" fmla="*/ 0 w 6216319"/>
              <a:gd name="connsiteY8-754" fmla="*/ 57561 h 1359765"/>
              <a:gd name="connsiteX0-755" fmla="*/ 0 w 6216319"/>
              <a:gd name="connsiteY0-756" fmla="*/ 55201 h 1357405"/>
              <a:gd name="connsiteX1-757" fmla="*/ 574189 w 6216319"/>
              <a:gd name="connsiteY1-758" fmla="*/ 376995 h 1357405"/>
              <a:gd name="connsiteX2-759" fmla="*/ 2244895 w 6216319"/>
              <a:gd name="connsiteY2-760" fmla="*/ 570887 h 1357405"/>
              <a:gd name="connsiteX3-761" fmla="*/ 3244906 w 6216319"/>
              <a:gd name="connsiteY3-762" fmla="*/ 547544 h 1357405"/>
              <a:gd name="connsiteX4-763" fmla="*/ 4628644 w 6216319"/>
              <a:gd name="connsiteY4-764" fmla="*/ 1089711 h 1357405"/>
              <a:gd name="connsiteX5-765" fmla="*/ 5356927 w 6216319"/>
              <a:gd name="connsiteY5-766" fmla="*/ 1243459 h 1357405"/>
              <a:gd name="connsiteX6-767" fmla="*/ 6216319 w 6216319"/>
              <a:gd name="connsiteY6-768" fmla="*/ 1357405 h 1357405"/>
              <a:gd name="connsiteX7-769" fmla="*/ 0 w 6216319"/>
              <a:gd name="connsiteY7-770" fmla="*/ 1357405 h 1357405"/>
              <a:gd name="connsiteX8-771" fmla="*/ 0 w 6216319"/>
              <a:gd name="connsiteY8-772" fmla="*/ 55201 h 1357405"/>
              <a:gd name="connsiteX0-773" fmla="*/ 0 w 6216319"/>
              <a:gd name="connsiteY0-774" fmla="*/ 49067 h 1351271"/>
              <a:gd name="connsiteX1-775" fmla="*/ 574189 w 6216319"/>
              <a:gd name="connsiteY1-776" fmla="*/ 370861 h 1351271"/>
              <a:gd name="connsiteX2-777" fmla="*/ 1217749 w 6216319"/>
              <a:gd name="connsiteY2-778" fmla="*/ 1887 h 1351271"/>
              <a:gd name="connsiteX3-779" fmla="*/ 2244895 w 6216319"/>
              <a:gd name="connsiteY3-780" fmla="*/ 564753 h 1351271"/>
              <a:gd name="connsiteX4-781" fmla="*/ 3244906 w 6216319"/>
              <a:gd name="connsiteY4-782" fmla="*/ 541410 h 1351271"/>
              <a:gd name="connsiteX5-783" fmla="*/ 4628644 w 6216319"/>
              <a:gd name="connsiteY5-784" fmla="*/ 1083577 h 1351271"/>
              <a:gd name="connsiteX6-785" fmla="*/ 5356927 w 6216319"/>
              <a:gd name="connsiteY6-786" fmla="*/ 1237325 h 1351271"/>
              <a:gd name="connsiteX7-787" fmla="*/ 6216319 w 6216319"/>
              <a:gd name="connsiteY7-788" fmla="*/ 1351271 h 1351271"/>
              <a:gd name="connsiteX8-789" fmla="*/ 0 w 6216319"/>
              <a:gd name="connsiteY8-790" fmla="*/ 1351271 h 1351271"/>
              <a:gd name="connsiteX9-791" fmla="*/ 0 w 6216319"/>
              <a:gd name="connsiteY9-792" fmla="*/ 49067 h 1351271"/>
              <a:gd name="connsiteX0-793" fmla="*/ 0 w 6216319"/>
              <a:gd name="connsiteY0-794" fmla="*/ 22 h 1302226"/>
              <a:gd name="connsiteX1-795" fmla="*/ 574189 w 6216319"/>
              <a:gd name="connsiteY1-796" fmla="*/ 321816 h 1302226"/>
              <a:gd name="connsiteX2-797" fmla="*/ 1015951 w 6216319"/>
              <a:gd name="connsiteY2-798" fmla="*/ 346561 h 1302226"/>
              <a:gd name="connsiteX3-799" fmla="*/ 2244895 w 6216319"/>
              <a:gd name="connsiteY3-800" fmla="*/ 515708 h 1302226"/>
              <a:gd name="connsiteX4-801" fmla="*/ 3244906 w 6216319"/>
              <a:gd name="connsiteY4-802" fmla="*/ 492365 h 1302226"/>
              <a:gd name="connsiteX5-803" fmla="*/ 4628644 w 6216319"/>
              <a:gd name="connsiteY5-804" fmla="*/ 1034532 h 1302226"/>
              <a:gd name="connsiteX6-805" fmla="*/ 5356927 w 6216319"/>
              <a:gd name="connsiteY6-806" fmla="*/ 1188280 h 1302226"/>
              <a:gd name="connsiteX7-807" fmla="*/ 6216319 w 6216319"/>
              <a:gd name="connsiteY7-808" fmla="*/ 1302226 h 1302226"/>
              <a:gd name="connsiteX8-809" fmla="*/ 0 w 6216319"/>
              <a:gd name="connsiteY8-810" fmla="*/ 1302226 h 1302226"/>
              <a:gd name="connsiteX9-811" fmla="*/ 0 w 6216319"/>
              <a:gd name="connsiteY9-812" fmla="*/ 22 h 1302226"/>
              <a:gd name="connsiteX0-813" fmla="*/ 0 w 6216319"/>
              <a:gd name="connsiteY0-814" fmla="*/ 22 h 1302226"/>
              <a:gd name="connsiteX1-815" fmla="*/ 574189 w 6216319"/>
              <a:gd name="connsiteY1-816" fmla="*/ 321816 h 1302226"/>
              <a:gd name="connsiteX2-817" fmla="*/ 1015951 w 6216319"/>
              <a:gd name="connsiteY2-818" fmla="*/ 346561 h 1302226"/>
              <a:gd name="connsiteX3-819" fmla="*/ 2244895 w 6216319"/>
              <a:gd name="connsiteY3-820" fmla="*/ 515708 h 1302226"/>
              <a:gd name="connsiteX4-821" fmla="*/ 3244906 w 6216319"/>
              <a:gd name="connsiteY4-822" fmla="*/ 492365 h 1302226"/>
              <a:gd name="connsiteX5-823" fmla="*/ 4628644 w 6216319"/>
              <a:gd name="connsiteY5-824" fmla="*/ 1034532 h 1302226"/>
              <a:gd name="connsiteX6-825" fmla="*/ 5356927 w 6216319"/>
              <a:gd name="connsiteY6-826" fmla="*/ 1188280 h 1302226"/>
              <a:gd name="connsiteX7-827" fmla="*/ 6216319 w 6216319"/>
              <a:gd name="connsiteY7-828" fmla="*/ 1302226 h 1302226"/>
              <a:gd name="connsiteX8-829" fmla="*/ 0 w 6216319"/>
              <a:gd name="connsiteY8-830" fmla="*/ 1302226 h 1302226"/>
              <a:gd name="connsiteX9-831" fmla="*/ 0 w 6216319"/>
              <a:gd name="connsiteY9-832" fmla="*/ 22 h 1302226"/>
              <a:gd name="connsiteX0-833" fmla="*/ 0 w 6216319"/>
              <a:gd name="connsiteY0-834" fmla="*/ 22 h 1302226"/>
              <a:gd name="connsiteX1-835" fmla="*/ 574189 w 6216319"/>
              <a:gd name="connsiteY1-836" fmla="*/ 321816 h 1302226"/>
              <a:gd name="connsiteX2-837" fmla="*/ 1015951 w 6216319"/>
              <a:gd name="connsiteY2-838" fmla="*/ 346561 h 1302226"/>
              <a:gd name="connsiteX3-839" fmla="*/ 2244895 w 6216319"/>
              <a:gd name="connsiteY3-840" fmla="*/ 515708 h 1302226"/>
              <a:gd name="connsiteX4-841" fmla="*/ 3244906 w 6216319"/>
              <a:gd name="connsiteY4-842" fmla="*/ 492365 h 1302226"/>
              <a:gd name="connsiteX5-843" fmla="*/ 4628644 w 6216319"/>
              <a:gd name="connsiteY5-844" fmla="*/ 1034532 h 1302226"/>
              <a:gd name="connsiteX6-845" fmla="*/ 5356927 w 6216319"/>
              <a:gd name="connsiteY6-846" fmla="*/ 1188280 h 1302226"/>
              <a:gd name="connsiteX7-847" fmla="*/ 6216319 w 6216319"/>
              <a:gd name="connsiteY7-848" fmla="*/ 1302226 h 1302226"/>
              <a:gd name="connsiteX8-849" fmla="*/ 0 w 6216319"/>
              <a:gd name="connsiteY8-850" fmla="*/ 1302226 h 1302226"/>
              <a:gd name="connsiteX9-851" fmla="*/ 0 w 6216319"/>
              <a:gd name="connsiteY9-852" fmla="*/ 22 h 1302226"/>
              <a:gd name="connsiteX0-853" fmla="*/ 0 w 6216319"/>
              <a:gd name="connsiteY0-854" fmla="*/ 22 h 1302226"/>
              <a:gd name="connsiteX1-855" fmla="*/ 574189 w 6216319"/>
              <a:gd name="connsiteY1-856" fmla="*/ 321816 h 1302226"/>
              <a:gd name="connsiteX2-857" fmla="*/ 1015951 w 6216319"/>
              <a:gd name="connsiteY2-858" fmla="*/ 346561 h 1302226"/>
              <a:gd name="connsiteX3-859" fmla="*/ 2244895 w 6216319"/>
              <a:gd name="connsiteY3-860" fmla="*/ 515708 h 1302226"/>
              <a:gd name="connsiteX4-861" fmla="*/ 3244906 w 6216319"/>
              <a:gd name="connsiteY4-862" fmla="*/ 492365 h 1302226"/>
              <a:gd name="connsiteX5-863" fmla="*/ 4628644 w 6216319"/>
              <a:gd name="connsiteY5-864" fmla="*/ 1034532 h 1302226"/>
              <a:gd name="connsiteX6-865" fmla="*/ 5356927 w 6216319"/>
              <a:gd name="connsiteY6-866" fmla="*/ 1188280 h 1302226"/>
              <a:gd name="connsiteX7-867" fmla="*/ 6216319 w 6216319"/>
              <a:gd name="connsiteY7-868" fmla="*/ 1302226 h 1302226"/>
              <a:gd name="connsiteX8-869" fmla="*/ 0 w 6216319"/>
              <a:gd name="connsiteY8-870" fmla="*/ 1302226 h 1302226"/>
              <a:gd name="connsiteX9-871" fmla="*/ 0 w 6216319"/>
              <a:gd name="connsiteY9-872" fmla="*/ 22 h 1302226"/>
              <a:gd name="connsiteX0-873" fmla="*/ 0 w 6216319"/>
              <a:gd name="connsiteY0-874" fmla="*/ 22 h 1302226"/>
              <a:gd name="connsiteX1-875" fmla="*/ 574189 w 6216319"/>
              <a:gd name="connsiteY1-876" fmla="*/ 321816 h 1302226"/>
              <a:gd name="connsiteX2-877" fmla="*/ 1015951 w 6216319"/>
              <a:gd name="connsiteY2-878" fmla="*/ 346561 h 1302226"/>
              <a:gd name="connsiteX3-879" fmla="*/ 1704848 w 6216319"/>
              <a:gd name="connsiteY3-880" fmla="*/ 296453 h 1302226"/>
              <a:gd name="connsiteX4-881" fmla="*/ 2244895 w 6216319"/>
              <a:gd name="connsiteY4-882" fmla="*/ 515708 h 1302226"/>
              <a:gd name="connsiteX5-883" fmla="*/ 3244906 w 6216319"/>
              <a:gd name="connsiteY5-884" fmla="*/ 492365 h 1302226"/>
              <a:gd name="connsiteX6-885" fmla="*/ 4628644 w 6216319"/>
              <a:gd name="connsiteY6-886" fmla="*/ 1034532 h 1302226"/>
              <a:gd name="connsiteX7-887" fmla="*/ 5356927 w 6216319"/>
              <a:gd name="connsiteY7-888" fmla="*/ 1188280 h 1302226"/>
              <a:gd name="connsiteX8-889" fmla="*/ 6216319 w 6216319"/>
              <a:gd name="connsiteY8-890" fmla="*/ 1302226 h 1302226"/>
              <a:gd name="connsiteX9-891" fmla="*/ 0 w 6216319"/>
              <a:gd name="connsiteY9-892" fmla="*/ 1302226 h 1302226"/>
              <a:gd name="connsiteX10" fmla="*/ 0 w 6216319"/>
              <a:gd name="connsiteY10" fmla="*/ 22 h 1302226"/>
              <a:gd name="connsiteX0-893" fmla="*/ 0 w 6216319"/>
              <a:gd name="connsiteY0-894" fmla="*/ 22 h 1302226"/>
              <a:gd name="connsiteX1-895" fmla="*/ 574189 w 6216319"/>
              <a:gd name="connsiteY1-896" fmla="*/ 321816 h 1302226"/>
              <a:gd name="connsiteX2-897" fmla="*/ 1015951 w 6216319"/>
              <a:gd name="connsiteY2-898" fmla="*/ 346561 h 1302226"/>
              <a:gd name="connsiteX3-899" fmla="*/ 1732682 w 6216319"/>
              <a:gd name="connsiteY3-900" fmla="*/ 368038 h 1302226"/>
              <a:gd name="connsiteX4-901" fmla="*/ 2244895 w 6216319"/>
              <a:gd name="connsiteY4-902" fmla="*/ 515708 h 1302226"/>
              <a:gd name="connsiteX5-903" fmla="*/ 3244906 w 6216319"/>
              <a:gd name="connsiteY5-904" fmla="*/ 492365 h 1302226"/>
              <a:gd name="connsiteX6-905" fmla="*/ 4628644 w 6216319"/>
              <a:gd name="connsiteY6-906" fmla="*/ 1034532 h 1302226"/>
              <a:gd name="connsiteX7-907" fmla="*/ 5356927 w 6216319"/>
              <a:gd name="connsiteY7-908" fmla="*/ 1188280 h 1302226"/>
              <a:gd name="connsiteX8-909" fmla="*/ 6216319 w 6216319"/>
              <a:gd name="connsiteY8-910" fmla="*/ 1302226 h 1302226"/>
              <a:gd name="connsiteX9-911" fmla="*/ 0 w 6216319"/>
              <a:gd name="connsiteY9-912" fmla="*/ 1302226 h 1302226"/>
              <a:gd name="connsiteX10-913" fmla="*/ 0 w 6216319"/>
              <a:gd name="connsiteY10-914" fmla="*/ 22 h 1302226"/>
              <a:gd name="connsiteX0-915" fmla="*/ 0 w 6216319"/>
              <a:gd name="connsiteY0-916" fmla="*/ 22 h 1302226"/>
              <a:gd name="connsiteX1-917" fmla="*/ 574189 w 6216319"/>
              <a:gd name="connsiteY1-918" fmla="*/ 321816 h 1302226"/>
              <a:gd name="connsiteX2-919" fmla="*/ 1015951 w 6216319"/>
              <a:gd name="connsiteY2-920" fmla="*/ 346561 h 1302226"/>
              <a:gd name="connsiteX3-921" fmla="*/ 1732682 w 6216319"/>
              <a:gd name="connsiteY3-922" fmla="*/ 368038 h 1302226"/>
              <a:gd name="connsiteX4-923" fmla="*/ 2244895 w 6216319"/>
              <a:gd name="connsiteY4-924" fmla="*/ 515708 h 1302226"/>
              <a:gd name="connsiteX5-925" fmla="*/ 3244906 w 6216319"/>
              <a:gd name="connsiteY5-926" fmla="*/ 492365 h 1302226"/>
              <a:gd name="connsiteX6-927" fmla="*/ 4628644 w 6216319"/>
              <a:gd name="connsiteY6-928" fmla="*/ 1034532 h 1302226"/>
              <a:gd name="connsiteX7-929" fmla="*/ 5356927 w 6216319"/>
              <a:gd name="connsiteY7-930" fmla="*/ 1188280 h 1302226"/>
              <a:gd name="connsiteX8-931" fmla="*/ 6216319 w 6216319"/>
              <a:gd name="connsiteY8-932" fmla="*/ 1302226 h 1302226"/>
              <a:gd name="connsiteX9-933" fmla="*/ 0 w 6216319"/>
              <a:gd name="connsiteY9-934" fmla="*/ 1302226 h 1302226"/>
              <a:gd name="connsiteX10-935" fmla="*/ 0 w 6216319"/>
              <a:gd name="connsiteY10-936" fmla="*/ 22 h 1302226"/>
              <a:gd name="connsiteX0-937" fmla="*/ 0 w 6216319"/>
              <a:gd name="connsiteY0-938" fmla="*/ 22 h 1302226"/>
              <a:gd name="connsiteX1-939" fmla="*/ 574189 w 6216319"/>
              <a:gd name="connsiteY1-940" fmla="*/ 321816 h 1302226"/>
              <a:gd name="connsiteX2-941" fmla="*/ 1015951 w 6216319"/>
              <a:gd name="connsiteY2-942" fmla="*/ 346561 h 1302226"/>
              <a:gd name="connsiteX3-943" fmla="*/ 1732682 w 6216319"/>
              <a:gd name="connsiteY3-944" fmla="*/ 368038 h 1302226"/>
              <a:gd name="connsiteX4-945" fmla="*/ 2244895 w 6216319"/>
              <a:gd name="connsiteY4-946" fmla="*/ 515708 h 1302226"/>
              <a:gd name="connsiteX5-947" fmla="*/ 3244906 w 6216319"/>
              <a:gd name="connsiteY5-948" fmla="*/ 492365 h 1302226"/>
              <a:gd name="connsiteX6-949" fmla="*/ 4628644 w 6216319"/>
              <a:gd name="connsiteY6-950" fmla="*/ 1034532 h 1302226"/>
              <a:gd name="connsiteX7-951" fmla="*/ 5356927 w 6216319"/>
              <a:gd name="connsiteY7-952" fmla="*/ 1188280 h 1302226"/>
              <a:gd name="connsiteX8-953" fmla="*/ 6216319 w 6216319"/>
              <a:gd name="connsiteY8-954" fmla="*/ 1302226 h 1302226"/>
              <a:gd name="connsiteX9-955" fmla="*/ 0 w 6216319"/>
              <a:gd name="connsiteY9-956" fmla="*/ 1302226 h 1302226"/>
              <a:gd name="connsiteX10-957" fmla="*/ 0 w 6216319"/>
              <a:gd name="connsiteY10-958" fmla="*/ 22 h 1302226"/>
              <a:gd name="connsiteX0-959" fmla="*/ 0 w 6216319"/>
              <a:gd name="connsiteY0-960" fmla="*/ 22 h 1302226"/>
              <a:gd name="connsiteX1-961" fmla="*/ 574189 w 6216319"/>
              <a:gd name="connsiteY1-962" fmla="*/ 321816 h 1302226"/>
              <a:gd name="connsiteX2-963" fmla="*/ 1015951 w 6216319"/>
              <a:gd name="connsiteY2-964" fmla="*/ 346561 h 1302226"/>
              <a:gd name="connsiteX3-965" fmla="*/ 1732682 w 6216319"/>
              <a:gd name="connsiteY3-966" fmla="*/ 368038 h 1302226"/>
              <a:gd name="connsiteX4-967" fmla="*/ 2244895 w 6216319"/>
              <a:gd name="connsiteY4-968" fmla="*/ 515708 h 1302226"/>
              <a:gd name="connsiteX5-969" fmla="*/ 3244906 w 6216319"/>
              <a:gd name="connsiteY5-970" fmla="*/ 492365 h 1302226"/>
              <a:gd name="connsiteX6-971" fmla="*/ 4628644 w 6216319"/>
              <a:gd name="connsiteY6-972" fmla="*/ 1034532 h 1302226"/>
              <a:gd name="connsiteX7-973" fmla="*/ 5356927 w 6216319"/>
              <a:gd name="connsiteY7-974" fmla="*/ 1188280 h 1302226"/>
              <a:gd name="connsiteX8-975" fmla="*/ 6216319 w 6216319"/>
              <a:gd name="connsiteY8-976" fmla="*/ 1302226 h 1302226"/>
              <a:gd name="connsiteX9-977" fmla="*/ 0 w 6216319"/>
              <a:gd name="connsiteY9-978" fmla="*/ 1302226 h 1302226"/>
              <a:gd name="connsiteX10-979" fmla="*/ 0 w 6216319"/>
              <a:gd name="connsiteY10-980" fmla="*/ 22 h 1302226"/>
              <a:gd name="connsiteX0-981" fmla="*/ 0 w 6216319"/>
              <a:gd name="connsiteY0-982" fmla="*/ 22 h 1302226"/>
              <a:gd name="connsiteX1-983" fmla="*/ 574189 w 6216319"/>
              <a:gd name="connsiteY1-984" fmla="*/ 321816 h 1302226"/>
              <a:gd name="connsiteX2-985" fmla="*/ 1015951 w 6216319"/>
              <a:gd name="connsiteY2-986" fmla="*/ 346561 h 1302226"/>
              <a:gd name="connsiteX3-987" fmla="*/ 1732682 w 6216319"/>
              <a:gd name="connsiteY3-988" fmla="*/ 368038 h 1302226"/>
              <a:gd name="connsiteX4-989" fmla="*/ 2244895 w 6216319"/>
              <a:gd name="connsiteY4-990" fmla="*/ 515708 h 1302226"/>
              <a:gd name="connsiteX5-991" fmla="*/ 3244906 w 6216319"/>
              <a:gd name="connsiteY5-992" fmla="*/ 492365 h 1302226"/>
              <a:gd name="connsiteX6-993" fmla="*/ 4628644 w 6216319"/>
              <a:gd name="connsiteY6-994" fmla="*/ 1034532 h 1302226"/>
              <a:gd name="connsiteX7-995" fmla="*/ 5356927 w 6216319"/>
              <a:gd name="connsiteY7-996" fmla="*/ 1188280 h 1302226"/>
              <a:gd name="connsiteX8-997" fmla="*/ 6216319 w 6216319"/>
              <a:gd name="connsiteY8-998" fmla="*/ 1302226 h 1302226"/>
              <a:gd name="connsiteX9-999" fmla="*/ 0 w 6216319"/>
              <a:gd name="connsiteY9-1000" fmla="*/ 1302226 h 1302226"/>
              <a:gd name="connsiteX10-1001" fmla="*/ 0 w 6216319"/>
              <a:gd name="connsiteY10-1002" fmla="*/ 22 h 1302226"/>
              <a:gd name="connsiteX0-1003" fmla="*/ 0 w 6216319"/>
              <a:gd name="connsiteY0-1004" fmla="*/ 22 h 1302226"/>
              <a:gd name="connsiteX1-1005" fmla="*/ 574189 w 6216319"/>
              <a:gd name="connsiteY1-1006" fmla="*/ 321816 h 1302226"/>
              <a:gd name="connsiteX2-1007" fmla="*/ 1015951 w 6216319"/>
              <a:gd name="connsiteY2-1008" fmla="*/ 346561 h 1302226"/>
              <a:gd name="connsiteX3-1009" fmla="*/ 1732682 w 6216319"/>
              <a:gd name="connsiteY3-1010" fmla="*/ 368038 h 1302226"/>
              <a:gd name="connsiteX4-1011" fmla="*/ 2147475 w 6216319"/>
              <a:gd name="connsiteY4-1012" fmla="*/ 479915 h 1302226"/>
              <a:gd name="connsiteX5-1013" fmla="*/ 3244906 w 6216319"/>
              <a:gd name="connsiteY5-1014" fmla="*/ 492365 h 1302226"/>
              <a:gd name="connsiteX6-1015" fmla="*/ 4628644 w 6216319"/>
              <a:gd name="connsiteY6-1016" fmla="*/ 1034532 h 1302226"/>
              <a:gd name="connsiteX7-1017" fmla="*/ 5356927 w 6216319"/>
              <a:gd name="connsiteY7-1018" fmla="*/ 1188280 h 1302226"/>
              <a:gd name="connsiteX8-1019" fmla="*/ 6216319 w 6216319"/>
              <a:gd name="connsiteY8-1020" fmla="*/ 1302226 h 1302226"/>
              <a:gd name="connsiteX9-1021" fmla="*/ 0 w 6216319"/>
              <a:gd name="connsiteY9-1022" fmla="*/ 1302226 h 1302226"/>
              <a:gd name="connsiteX10-1023" fmla="*/ 0 w 6216319"/>
              <a:gd name="connsiteY10-1024" fmla="*/ 22 h 1302226"/>
              <a:gd name="connsiteX0-1025" fmla="*/ 0 w 6216319"/>
              <a:gd name="connsiteY0-1026" fmla="*/ 22 h 1302226"/>
              <a:gd name="connsiteX1-1027" fmla="*/ 574189 w 6216319"/>
              <a:gd name="connsiteY1-1028" fmla="*/ 321816 h 1302226"/>
              <a:gd name="connsiteX2-1029" fmla="*/ 1015951 w 6216319"/>
              <a:gd name="connsiteY2-1030" fmla="*/ 346561 h 1302226"/>
              <a:gd name="connsiteX3-1031" fmla="*/ 1732682 w 6216319"/>
              <a:gd name="connsiteY3-1032" fmla="*/ 368038 h 1302226"/>
              <a:gd name="connsiteX4-1033" fmla="*/ 2147475 w 6216319"/>
              <a:gd name="connsiteY4-1034" fmla="*/ 479915 h 1302226"/>
              <a:gd name="connsiteX5-1035" fmla="*/ 3244906 w 6216319"/>
              <a:gd name="connsiteY5-1036" fmla="*/ 492365 h 1302226"/>
              <a:gd name="connsiteX6-1037" fmla="*/ 4628644 w 6216319"/>
              <a:gd name="connsiteY6-1038" fmla="*/ 1034532 h 1302226"/>
              <a:gd name="connsiteX7-1039" fmla="*/ 5356927 w 6216319"/>
              <a:gd name="connsiteY7-1040" fmla="*/ 1188280 h 1302226"/>
              <a:gd name="connsiteX8-1041" fmla="*/ 6216319 w 6216319"/>
              <a:gd name="connsiteY8-1042" fmla="*/ 1302226 h 1302226"/>
              <a:gd name="connsiteX9-1043" fmla="*/ 0 w 6216319"/>
              <a:gd name="connsiteY9-1044" fmla="*/ 1302226 h 1302226"/>
              <a:gd name="connsiteX10-1045" fmla="*/ 0 w 6216319"/>
              <a:gd name="connsiteY10-1046" fmla="*/ 22 h 1302226"/>
              <a:gd name="connsiteX0-1047" fmla="*/ 0 w 6216319"/>
              <a:gd name="connsiteY0-1048" fmla="*/ 22 h 1302226"/>
              <a:gd name="connsiteX1-1049" fmla="*/ 574189 w 6216319"/>
              <a:gd name="connsiteY1-1050" fmla="*/ 321816 h 1302226"/>
              <a:gd name="connsiteX2-1051" fmla="*/ 1015951 w 6216319"/>
              <a:gd name="connsiteY2-1052" fmla="*/ 346561 h 1302226"/>
              <a:gd name="connsiteX3-1053" fmla="*/ 1732682 w 6216319"/>
              <a:gd name="connsiteY3-1054" fmla="*/ 368038 h 1302226"/>
              <a:gd name="connsiteX4-1055" fmla="*/ 2147475 w 6216319"/>
              <a:gd name="connsiteY4-1056" fmla="*/ 479915 h 1302226"/>
              <a:gd name="connsiteX5-1057" fmla="*/ 3244906 w 6216319"/>
              <a:gd name="connsiteY5-1058" fmla="*/ 492365 h 1302226"/>
              <a:gd name="connsiteX6-1059" fmla="*/ 4628644 w 6216319"/>
              <a:gd name="connsiteY6-1060" fmla="*/ 1034532 h 1302226"/>
              <a:gd name="connsiteX7-1061" fmla="*/ 5356927 w 6216319"/>
              <a:gd name="connsiteY7-1062" fmla="*/ 1188280 h 1302226"/>
              <a:gd name="connsiteX8-1063" fmla="*/ 6216319 w 6216319"/>
              <a:gd name="connsiteY8-1064" fmla="*/ 1302226 h 1302226"/>
              <a:gd name="connsiteX9-1065" fmla="*/ 0 w 6216319"/>
              <a:gd name="connsiteY9-1066" fmla="*/ 1302226 h 1302226"/>
              <a:gd name="connsiteX10-1067" fmla="*/ 0 w 6216319"/>
              <a:gd name="connsiteY10-1068" fmla="*/ 22 h 1302226"/>
              <a:gd name="connsiteX0-1069" fmla="*/ 0 w 6216319"/>
              <a:gd name="connsiteY0-1070" fmla="*/ 22 h 1302226"/>
              <a:gd name="connsiteX1-1071" fmla="*/ 574189 w 6216319"/>
              <a:gd name="connsiteY1-1072" fmla="*/ 321816 h 1302226"/>
              <a:gd name="connsiteX2-1073" fmla="*/ 1015951 w 6216319"/>
              <a:gd name="connsiteY2-1074" fmla="*/ 346561 h 1302226"/>
              <a:gd name="connsiteX3-1075" fmla="*/ 1732682 w 6216319"/>
              <a:gd name="connsiteY3-1076" fmla="*/ 368038 h 1302226"/>
              <a:gd name="connsiteX4-1077" fmla="*/ 2147475 w 6216319"/>
              <a:gd name="connsiteY4-1078" fmla="*/ 479915 h 1302226"/>
              <a:gd name="connsiteX5-1079" fmla="*/ 3043108 w 6216319"/>
              <a:gd name="connsiteY5-1080" fmla="*/ 549633 h 1302226"/>
              <a:gd name="connsiteX6-1081" fmla="*/ 4628644 w 6216319"/>
              <a:gd name="connsiteY6-1082" fmla="*/ 1034532 h 1302226"/>
              <a:gd name="connsiteX7-1083" fmla="*/ 5356927 w 6216319"/>
              <a:gd name="connsiteY7-1084" fmla="*/ 1188280 h 1302226"/>
              <a:gd name="connsiteX8-1085" fmla="*/ 6216319 w 6216319"/>
              <a:gd name="connsiteY8-1086" fmla="*/ 1302226 h 1302226"/>
              <a:gd name="connsiteX9-1087" fmla="*/ 0 w 6216319"/>
              <a:gd name="connsiteY9-1088" fmla="*/ 1302226 h 1302226"/>
              <a:gd name="connsiteX10-1089" fmla="*/ 0 w 6216319"/>
              <a:gd name="connsiteY10-1090" fmla="*/ 22 h 1302226"/>
              <a:gd name="connsiteX0-1091" fmla="*/ 0 w 6216319"/>
              <a:gd name="connsiteY0-1092" fmla="*/ 22 h 1302226"/>
              <a:gd name="connsiteX1-1093" fmla="*/ 574189 w 6216319"/>
              <a:gd name="connsiteY1-1094" fmla="*/ 321816 h 1302226"/>
              <a:gd name="connsiteX2-1095" fmla="*/ 1015951 w 6216319"/>
              <a:gd name="connsiteY2-1096" fmla="*/ 346561 h 1302226"/>
              <a:gd name="connsiteX3-1097" fmla="*/ 1732682 w 6216319"/>
              <a:gd name="connsiteY3-1098" fmla="*/ 368038 h 1302226"/>
              <a:gd name="connsiteX4-1099" fmla="*/ 2147475 w 6216319"/>
              <a:gd name="connsiteY4-1100" fmla="*/ 479915 h 1302226"/>
              <a:gd name="connsiteX5-1101" fmla="*/ 3043108 w 6216319"/>
              <a:gd name="connsiteY5-1102" fmla="*/ 549633 h 1302226"/>
              <a:gd name="connsiteX6-1103" fmla="*/ 4628644 w 6216319"/>
              <a:gd name="connsiteY6-1104" fmla="*/ 1034532 h 1302226"/>
              <a:gd name="connsiteX7-1105" fmla="*/ 5356927 w 6216319"/>
              <a:gd name="connsiteY7-1106" fmla="*/ 1188280 h 1302226"/>
              <a:gd name="connsiteX8-1107" fmla="*/ 6216319 w 6216319"/>
              <a:gd name="connsiteY8-1108" fmla="*/ 1302226 h 1302226"/>
              <a:gd name="connsiteX9-1109" fmla="*/ 0 w 6216319"/>
              <a:gd name="connsiteY9-1110" fmla="*/ 1302226 h 1302226"/>
              <a:gd name="connsiteX10-1111" fmla="*/ 0 w 6216319"/>
              <a:gd name="connsiteY10-1112" fmla="*/ 22 h 1302226"/>
              <a:gd name="connsiteX0-1113" fmla="*/ 0 w 6216319"/>
              <a:gd name="connsiteY0-1114" fmla="*/ 22 h 1302226"/>
              <a:gd name="connsiteX1-1115" fmla="*/ 574189 w 6216319"/>
              <a:gd name="connsiteY1-1116" fmla="*/ 321816 h 1302226"/>
              <a:gd name="connsiteX2-1117" fmla="*/ 1015951 w 6216319"/>
              <a:gd name="connsiteY2-1118" fmla="*/ 346561 h 1302226"/>
              <a:gd name="connsiteX3-1119" fmla="*/ 1732682 w 6216319"/>
              <a:gd name="connsiteY3-1120" fmla="*/ 368038 h 1302226"/>
              <a:gd name="connsiteX4-1121" fmla="*/ 2147475 w 6216319"/>
              <a:gd name="connsiteY4-1122" fmla="*/ 479915 h 1302226"/>
              <a:gd name="connsiteX5-1123" fmla="*/ 3043108 w 6216319"/>
              <a:gd name="connsiteY5-1124" fmla="*/ 549633 h 1302226"/>
              <a:gd name="connsiteX6-1125" fmla="*/ 3889839 w 6216319"/>
              <a:gd name="connsiteY6-1126" fmla="*/ 317928 h 1302226"/>
              <a:gd name="connsiteX7-1127" fmla="*/ 4628644 w 6216319"/>
              <a:gd name="connsiteY7-1128" fmla="*/ 1034532 h 1302226"/>
              <a:gd name="connsiteX8-1129" fmla="*/ 5356927 w 6216319"/>
              <a:gd name="connsiteY8-1130" fmla="*/ 1188280 h 1302226"/>
              <a:gd name="connsiteX9-1131" fmla="*/ 6216319 w 6216319"/>
              <a:gd name="connsiteY9-1132" fmla="*/ 1302226 h 1302226"/>
              <a:gd name="connsiteX10-1133" fmla="*/ 0 w 6216319"/>
              <a:gd name="connsiteY10-1134" fmla="*/ 1302226 h 1302226"/>
              <a:gd name="connsiteX11" fmla="*/ 0 w 6216319"/>
              <a:gd name="connsiteY11" fmla="*/ 22 h 1302226"/>
              <a:gd name="connsiteX0-1135" fmla="*/ 0 w 6216319"/>
              <a:gd name="connsiteY0-1136" fmla="*/ 22 h 1302226"/>
              <a:gd name="connsiteX1-1137" fmla="*/ 574189 w 6216319"/>
              <a:gd name="connsiteY1-1138" fmla="*/ 321816 h 1302226"/>
              <a:gd name="connsiteX2-1139" fmla="*/ 1015951 w 6216319"/>
              <a:gd name="connsiteY2-1140" fmla="*/ 346561 h 1302226"/>
              <a:gd name="connsiteX3-1141" fmla="*/ 1732682 w 6216319"/>
              <a:gd name="connsiteY3-1142" fmla="*/ 368038 h 1302226"/>
              <a:gd name="connsiteX4-1143" fmla="*/ 2147475 w 6216319"/>
              <a:gd name="connsiteY4-1144" fmla="*/ 479915 h 1302226"/>
              <a:gd name="connsiteX5-1145" fmla="*/ 3043108 w 6216319"/>
              <a:gd name="connsiteY5-1146" fmla="*/ 549633 h 1302226"/>
              <a:gd name="connsiteX6-1147" fmla="*/ 3548869 w 6216319"/>
              <a:gd name="connsiteY6-1148" fmla="*/ 761757 h 1302226"/>
              <a:gd name="connsiteX7-1149" fmla="*/ 4628644 w 6216319"/>
              <a:gd name="connsiteY7-1150" fmla="*/ 1034532 h 1302226"/>
              <a:gd name="connsiteX8-1151" fmla="*/ 5356927 w 6216319"/>
              <a:gd name="connsiteY8-1152" fmla="*/ 1188280 h 1302226"/>
              <a:gd name="connsiteX9-1153" fmla="*/ 6216319 w 6216319"/>
              <a:gd name="connsiteY9-1154" fmla="*/ 1302226 h 1302226"/>
              <a:gd name="connsiteX10-1155" fmla="*/ 0 w 6216319"/>
              <a:gd name="connsiteY10-1156" fmla="*/ 1302226 h 1302226"/>
              <a:gd name="connsiteX11-1157" fmla="*/ 0 w 6216319"/>
              <a:gd name="connsiteY11-1158" fmla="*/ 22 h 1302226"/>
              <a:gd name="connsiteX0-1159" fmla="*/ 0 w 6216319"/>
              <a:gd name="connsiteY0-1160" fmla="*/ 22 h 1302226"/>
              <a:gd name="connsiteX1-1161" fmla="*/ 574189 w 6216319"/>
              <a:gd name="connsiteY1-1162" fmla="*/ 321816 h 1302226"/>
              <a:gd name="connsiteX2-1163" fmla="*/ 1015951 w 6216319"/>
              <a:gd name="connsiteY2-1164" fmla="*/ 346561 h 1302226"/>
              <a:gd name="connsiteX3-1165" fmla="*/ 1732682 w 6216319"/>
              <a:gd name="connsiteY3-1166" fmla="*/ 368038 h 1302226"/>
              <a:gd name="connsiteX4-1167" fmla="*/ 2147475 w 6216319"/>
              <a:gd name="connsiteY4-1168" fmla="*/ 479915 h 1302226"/>
              <a:gd name="connsiteX5-1169" fmla="*/ 3043108 w 6216319"/>
              <a:gd name="connsiteY5-1170" fmla="*/ 549633 h 1302226"/>
              <a:gd name="connsiteX6-1171" fmla="*/ 3548869 w 6216319"/>
              <a:gd name="connsiteY6-1172" fmla="*/ 761757 h 1302226"/>
              <a:gd name="connsiteX7-1173" fmla="*/ 4628644 w 6216319"/>
              <a:gd name="connsiteY7-1174" fmla="*/ 1034532 h 1302226"/>
              <a:gd name="connsiteX8-1175" fmla="*/ 5356927 w 6216319"/>
              <a:gd name="connsiteY8-1176" fmla="*/ 1188280 h 1302226"/>
              <a:gd name="connsiteX9-1177" fmla="*/ 6216319 w 6216319"/>
              <a:gd name="connsiteY9-1178" fmla="*/ 1302226 h 1302226"/>
              <a:gd name="connsiteX10-1179" fmla="*/ 0 w 6216319"/>
              <a:gd name="connsiteY10-1180" fmla="*/ 1302226 h 1302226"/>
              <a:gd name="connsiteX11-1181" fmla="*/ 0 w 6216319"/>
              <a:gd name="connsiteY11-1182" fmla="*/ 22 h 1302226"/>
              <a:gd name="connsiteX0-1183" fmla="*/ 0 w 6216319"/>
              <a:gd name="connsiteY0-1184" fmla="*/ 22 h 1302226"/>
              <a:gd name="connsiteX1-1185" fmla="*/ 574189 w 6216319"/>
              <a:gd name="connsiteY1-1186" fmla="*/ 321816 h 1302226"/>
              <a:gd name="connsiteX2-1187" fmla="*/ 1015951 w 6216319"/>
              <a:gd name="connsiteY2-1188" fmla="*/ 346561 h 1302226"/>
              <a:gd name="connsiteX3-1189" fmla="*/ 1732682 w 6216319"/>
              <a:gd name="connsiteY3-1190" fmla="*/ 368038 h 1302226"/>
              <a:gd name="connsiteX4-1191" fmla="*/ 2147475 w 6216319"/>
              <a:gd name="connsiteY4-1192" fmla="*/ 479915 h 1302226"/>
              <a:gd name="connsiteX5-1193" fmla="*/ 3043108 w 6216319"/>
              <a:gd name="connsiteY5-1194" fmla="*/ 549633 h 1302226"/>
              <a:gd name="connsiteX6-1195" fmla="*/ 3548869 w 6216319"/>
              <a:gd name="connsiteY6-1196" fmla="*/ 761757 h 1302226"/>
              <a:gd name="connsiteX7-1197" fmla="*/ 4628644 w 6216319"/>
              <a:gd name="connsiteY7-1198" fmla="*/ 1034532 h 1302226"/>
              <a:gd name="connsiteX8-1199" fmla="*/ 5356927 w 6216319"/>
              <a:gd name="connsiteY8-1200" fmla="*/ 1188280 h 1302226"/>
              <a:gd name="connsiteX9-1201" fmla="*/ 6216319 w 6216319"/>
              <a:gd name="connsiteY9-1202" fmla="*/ 1302226 h 1302226"/>
              <a:gd name="connsiteX10-1203" fmla="*/ 0 w 6216319"/>
              <a:gd name="connsiteY10-1204" fmla="*/ 1302226 h 1302226"/>
              <a:gd name="connsiteX11-1205" fmla="*/ 0 w 6216319"/>
              <a:gd name="connsiteY11-1206" fmla="*/ 22 h 1302226"/>
              <a:gd name="connsiteX0-1207" fmla="*/ 0 w 6216319"/>
              <a:gd name="connsiteY0-1208" fmla="*/ 22 h 1302226"/>
              <a:gd name="connsiteX1-1209" fmla="*/ 574189 w 6216319"/>
              <a:gd name="connsiteY1-1210" fmla="*/ 321816 h 1302226"/>
              <a:gd name="connsiteX2-1211" fmla="*/ 1015951 w 6216319"/>
              <a:gd name="connsiteY2-1212" fmla="*/ 346561 h 1302226"/>
              <a:gd name="connsiteX3-1213" fmla="*/ 1732682 w 6216319"/>
              <a:gd name="connsiteY3-1214" fmla="*/ 368038 h 1302226"/>
              <a:gd name="connsiteX4-1215" fmla="*/ 2147475 w 6216319"/>
              <a:gd name="connsiteY4-1216" fmla="*/ 479915 h 1302226"/>
              <a:gd name="connsiteX5-1217" fmla="*/ 3043108 w 6216319"/>
              <a:gd name="connsiteY5-1218" fmla="*/ 549633 h 1302226"/>
              <a:gd name="connsiteX6-1219" fmla="*/ 3562786 w 6216319"/>
              <a:gd name="connsiteY6-1220" fmla="*/ 790391 h 1302226"/>
              <a:gd name="connsiteX7-1221" fmla="*/ 4628644 w 6216319"/>
              <a:gd name="connsiteY7-1222" fmla="*/ 1034532 h 1302226"/>
              <a:gd name="connsiteX8-1223" fmla="*/ 5356927 w 6216319"/>
              <a:gd name="connsiteY8-1224" fmla="*/ 1188280 h 1302226"/>
              <a:gd name="connsiteX9-1225" fmla="*/ 6216319 w 6216319"/>
              <a:gd name="connsiteY9-1226" fmla="*/ 1302226 h 1302226"/>
              <a:gd name="connsiteX10-1227" fmla="*/ 0 w 6216319"/>
              <a:gd name="connsiteY10-1228" fmla="*/ 1302226 h 1302226"/>
              <a:gd name="connsiteX11-1229" fmla="*/ 0 w 6216319"/>
              <a:gd name="connsiteY11-1230" fmla="*/ 22 h 1302226"/>
              <a:gd name="connsiteX0-1231" fmla="*/ 0 w 6216319"/>
              <a:gd name="connsiteY0-1232" fmla="*/ 22 h 1302226"/>
              <a:gd name="connsiteX1-1233" fmla="*/ 574189 w 6216319"/>
              <a:gd name="connsiteY1-1234" fmla="*/ 321816 h 1302226"/>
              <a:gd name="connsiteX2-1235" fmla="*/ 1015951 w 6216319"/>
              <a:gd name="connsiteY2-1236" fmla="*/ 346561 h 1302226"/>
              <a:gd name="connsiteX3-1237" fmla="*/ 1732682 w 6216319"/>
              <a:gd name="connsiteY3-1238" fmla="*/ 368038 h 1302226"/>
              <a:gd name="connsiteX4-1239" fmla="*/ 2147475 w 6216319"/>
              <a:gd name="connsiteY4-1240" fmla="*/ 479915 h 1302226"/>
              <a:gd name="connsiteX5-1241" fmla="*/ 3043108 w 6216319"/>
              <a:gd name="connsiteY5-1242" fmla="*/ 549633 h 1302226"/>
              <a:gd name="connsiteX6-1243" fmla="*/ 3562786 w 6216319"/>
              <a:gd name="connsiteY6-1244" fmla="*/ 790391 h 1302226"/>
              <a:gd name="connsiteX7-1245" fmla="*/ 4628644 w 6216319"/>
              <a:gd name="connsiteY7-1246" fmla="*/ 1034532 h 1302226"/>
              <a:gd name="connsiteX8-1247" fmla="*/ 5356927 w 6216319"/>
              <a:gd name="connsiteY8-1248" fmla="*/ 1188280 h 1302226"/>
              <a:gd name="connsiteX9-1249" fmla="*/ 6216319 w 6216319"/>
              <a:gd name="connsiteY9-1250" fmla="*/ 1302226 h 1302226"/>
              <a:gd name="connsiteX10-1251" fmla="*/ 0 w 6216319"/>
              <a:gd name="connsiteY10-1252" fmla="*/ 1302226 h 1302226"/>
              <a:gd name="connsiteX11-1253" fmla="*/ 0 w 6216319"/>
              <a:gd name="connsiteY11-1254" fmla="*/ 22 h 1302226"/>
              <a:gd name="connsiteX0-1255" fmla="*/ 0 w 6216319"/>
              <a:gd name="connsiteY0-1256" fmla="*/ 22 h 1302226"/>
              <a:gd name="connsiteX1-1257" fmla="*/ 574189 w 6216319"/>
              <a:gd name="connsiteY1-1258" fmla="*/ 321816 h 1302226"/>
              <a:gd name="connsiteX2-1259" fmla="*/ 1015951 w 6216319"/>
              <a:gd name="connsiteY2-1260" fmla="*/ 346561 h 1302226"/>
              <a:gd name="connsiteX3-1261" fmla="*/ 1732682 w 6216319"/>
              <a:gd name="connsiteY3-1262" fmla="*/ 368038 h 1302226"/>
              <a:gd name="connsiteX4-1263" fmla="*/ 2147475 w 6216319"/>
              <a:gd name="connsiteY4-1264" fmla="*/ 479915 h 1302226"/>
              <a:gd name="connsiteX5-1265" fmla="*/ 3043108 w 6216319"/>
              <a:gd name="connsiteY5-1266" fmla="*/ 549633 h 1302226"/>
              <a:gd name="connsiteX6-1267" fmla="*/ 3562786 w 6216319"/>
              <a:gd name="connsiteY6-1268" fmla="*/ 790391 h 1302226"/>
              <a:gd name="connsiteX7-1269" fmla="*/ 4628644 w 6216319"/>
              <a:gd name="connsiteY7-1270" fmla="*/ 1034532 h 1302226"/>
              <a:gd name="connsiteX8-1271" fmla="*/ 5356927 w 6216319"/>
              <a:gd name="connsiteY8-1272" fmla="*/ 1188280 h 1302226"/>
              <a:gd name="connsiteX9-1273" fmla="*/ 6216319 w 6216319"/>
              <a:gd name="connsiteY9-1274" fmla="*/ 1302226 h 1302226"/>
              <a:gd name="connsiteX10-1275" fmla="*/ 0 w 6216319"/>
              <a:gd name="connsiteY10-1276" fmla="*/ 1302226 h 1302226"/>
              <a:gd name="connsiteX11-1277" fmla="*/ 0 w 6216319"/>
              <a:gd name="connsiteY11-1278" fmla="*/ 22 h 1302226"/>
              <a:gd name="connsiteX0-1279" fmla="*/ 0 w 6216319"/>
              <a:gd name="connsiteY0-1280" fmla="*/ 22 h 1302226"/>
              <a:gd name="connsiteX1-1281" fmla="*/ 574189 w 6216319"/>
              <a:gd name="connsiteY1-1282" fmla="*/ 321816 h 1302226"/>
              <a:gd name="connsiteX2-1283" fmla="*/ 1015951 w 6216319"/>
              <a:gd name="connsiteY2-1284" fmla="*/ 346561 h 1302226"/>
              <a:gd name="connsiteX3-1285" fmla="*/ 1732682 w 6216319"/>
              <a:gd name="connsiteY3-1286" fmla="*/ 368038 h 1302226"/>
              <a:gd name="connsiteX4-1287" fmla="*/ 2147475 w 6216319"/>
              <a:gd name="connsiteY4-1288" fmla="*/ 479915 h 1302226"/>
              <a:gd name="connsiteX5-1289" fmla="*/ 3043108 w 6216319"/>
              <a:gd name="connsiteY5-1290" fmla="*/ 549633 h 1302226"/>
              <a:gd name="connsiteX6-1291" fmla="*/ 3562786 w 6216319"/>
              <a:gd name="connsiteY6-1292" fmla="*/ 790391 h 1302226"/>
              <a:gd name="connsiteX7-1293" fmla="*/ 4684312 w 6216319"/>
              <a:gd name="connsiteY7-1294" fmla="*/ 1156227 h 1302226"/>
              <a:gd name="connsiteX8-1295" fmla="*/ 5356927 w 6216319"/>
              <a:gd name="connsiteY8-1296" fmla="*/ 1188280 h 1302226"/>
              <a:gd name="connsiteX9-1297" fmla="*/ 6216319 w 6216319"/>
              <a:gd name="connsiteY9-1298" fmla="*/ 1302226 h 1302226"/>
              <a:gd name="connsiteX10-1299" fmla="*/ 0 w 6216319"/>
              <a:gd name="connsiteY10-1300" fmla="*/ 1302226 h 1302226"/>
              <a:gd name="connsiteX11-1301" fmla="*/ 0 w 6216319"/>
              <a:gd name="connsiteY11-1302" fmla="*/ 22 h 1302226"/>
              <a:gd name="connsiteX0-1303" fmla="*/ 0 w 6216319"/>
              <a:gd name="connsiteY0-1304" fmla="*/ 22 h 1302226"/>
              <a:gd name="connsiteX1-1305" fmla="*/ 574189 w 6216319"/>
              <a:gd name="connsiteY1-1306" fmla="*/ 321816 h 1302226"/>
              <a:gd name="connsiteX2-1307" fmla="*/ 1015951 w 6216319"/>
              <a:gd name="connsiteY2-1308" fmla="*/ 346561 h 1302226"/>
              <a:gd name="connsiteX3-1309" fmla="*/ 1732682 w 6216319"/>
              <a:gd name="connsiteY3-1310" fmla="*/ 368038 h 1302226"/>
              <a:gd name="connsiteX4-1311" fmla="*/ 2147475 w 6216319"/>
              <a:gd name="connsiteY4-1312" fmla="*/ 479915 h 1302226"/>
              <a:gd name="connsiteX5-1313" fmla="*/ 3043108 w 6216319"/>
              <a:gd name="connsiteY5-1314" fmla="*/ 549633 h 1302226"/>
              <a:gd name="connsiteX6-1315" fmla="*/ 3562786 w 6216319"/>
              <a:gd name="connsiteY6-1316" fmla="*/ 790391 h 1302226"/>
              <a:gd name="connsiteX7-1317" fmla="*/ 4684312 w 6216319"/>
              <a:gd name="connsiteY7-1318" fmla="*/ 1156227 h 1302226"/>
              <a:gd name="connsiteX8-1319" fmla="*/ 5356927 w 6216319"/>
              <a:gd name="connsiteY8-1320" fmla="*/ 1188280 h 1302226"/>
              <a:gd name="connsiteX9-1321" fmla="*/ 6216319 w 6216319"/>
              <a:gd name="connsiteY9-1322" fmla="*/ 1302226 h 1302226"/>
              <a:gd name="connsiteX10-1323" fmla="*/ 0 w 6216319"/>
              <a:gd name="connsiteY10-1324" fmla="*/ 1302226 h 1302226"/>
              <a:gd name="connsiteX11-1325" fmla="*/ 0 w 6216319"/>
              <a:gd name="connsiteY11-1326" fmla="*/ 22 h 1302226"/>
              <a:gd name="connsiteX0-1327" fmla="*/ 0 w 6216319"/>
              <a:gd name="connsiteY0-1328" fmla="*/ 22 h 1302226"/>
              <a:gd name="connsiteX1-1329" fmla="*/ 574189 w 6216319"/>
              <a:gd name="connsiteY1-1330" fmla="*/ 321816 h 1302226"/>
              <a:gd name="connsiteX2-1331" fmla="*/ 1015951 w 6216319"/>
              <a:gd name="connsiteY2-1332" fmla="*/ 346561 h 1302226"/>
              <a:gd name="connsiteX3-1333" fmla="*/ 1732682 w 6216319"/>
              <a:gd name="connsiteY3-1334" fmla="*/ 368038 h 1302226"/>
              <a:gd name="connsiteX4-1335" fmla="*/ 2147475 w 6216319"/>
              <a:gd name="connsiteY4-1336" fmla="*/ 479915 h 1302226"/>
              <a:gd name="connsiteX5-1337" fmla="*/ 3043108 w 6216319"/>
              <a:gd name="connsiteY5-1338" fmla="*/ 549633 h 1302226"/>
              <a:gd name="connsiteX6-1339" fmla="*/ 3562786 w 6216319"/>
              <a:gd name="connsiteY6-1340" fmla="*/ 790391 h 1302226"/>
              <a:gd name="connsiteX7-1341" fmla="*/ 4684312 w 6216319"/>
              <a:gd name="connsiteY7-1342" fmla="*/ 1156227 h 1302226"/>
              <a:gd name="connsiteX8-1343" fmla="*/ 5356927 w 6216319"/>
              <a:gd name="connsiteY8-1344" fmla="*/ 1188280 h 1302226"/>
              <a:gd name="connsiteX9-1345" fmla="*/ 6216319 w 6216319"/>
              <a:gd name="connsiteY9-1346" fmla="*/ 1302226 h 1302226"/>
              <a:gd name="connsiteX10-1347" fmla="*/ 0 w 6216319"/>
              <a:gd name="connsiteY10-1348" fmla="*/ 1302226 h 1302226"/>
              <a:gd name="connsiteX11-1349" fmla="*/ 0 w 6216319"/>
              <a:gd name="connsiteY11-1350" fmla="*/ 22 h 1302226"/>
              <a:gd name="connsiteX0-1351" fmla="*/ 0 w 6216319"/>
              <a:gd name="connsiteY0-1352" fmla="*/ 22 h 1302226"/>
              <a:gd name="connsiteX1-1353" fmla="*/ 574189 w 6216319"/>
              <a:gd name="connsiteY1-1354" fmla="*/ 321816 h 1302226"/>
              <a:gd name="connsiteX2-1355" fmla="*/ 1015951 w 6216319"/>
              <a:gd name="connsiteY2-1356" fmla="*/ 346561 h 1302226"/>
              <a:gd name="connsiteX3-1357" fmla="*/ 1732682 w 6216319"/>
              <a:gd name="connsiteY3-1358" fmla="*/ 368038 h 1302226"/>
              <a:gd name="connsiteX4-1359" fmla="*/ 2147475 w 6216319"/>
              <a:gd name="connsiteY4-1360" fmla="*/ 479915 h 1302226"/>
              <a:gd name="connsiteX5-1361" fmla="*/ 3043108 w 6216319"/>
              <a:gd name="connsiteY5-1362" fmla="*/ 549633 h 1302226"/>
              <a:gd name="connsiteX6-1363" fmla="*/ 3562786 w 6216319"/>
              <a:gd name="connsiteY6-1364" fmla="*/ 790391 h 1302226"/>
              <a:gd name="connsiteX7-1365" fmla="*/ 4684312 w 6216319"/>
              <a:gd name="connsiteY7-1366" fmla="*/ 1156227 h 1302226"/>
              <a:gd name="connsiteX8-1367" fmla="*/ 5092502 w 6216319"/>
              <a:gd name="connsiteY8-1368" fmla="*/ 1188280 h 1302226"/>
              <a:gd name="connsiteX9-1369" fmla="*/ 6216319 w 6216319"/>
              <a:gd name="connsiteY9-1370" fmla="*/ 1302226 h 1302226"/>
              <a:gd name="connsiteX10-1371" fmla="*/ 0 w 6216319"/>
              <a:gd name="connsiteY10-1372" fmla="*/ 1302226 h 1302226"/>
              <a:gd name="connsiteX11-1373" fmla="*/ 0 w 6216319"/>
              <a:gd name="connsiteY11-1374" fmla="*/ 22 h 1302226"/>
              <a:gd name="connsiteX0-1375" fmla="*/ 0 w 6216319"/>
              <a:gd name="connsiteY0-1376" fmla="*/ 22 h 1302226"/>
              <a:gd name="connsiteX1-1377" fmla="*/ 574189 w 6216319"/>
              <a:gd name="connsiteY1-1378" fmla="*/ 321816 h 1302226"/>
              <a:gd name="connsiteX2-1379" fmla="*/ 1015951 w 6216319"/>
              <a:gd name="connsiteY2-1380" fmla="*/ 346561 h 1302226"/>
              <a:gd name="connsiteX3-1381" fmla="*/ 1732682 w 6216319"/>
              <a:gd name="connsiteY3-1382" fmla="*/ 368038 h 1302226"/>
              <a:gd name="connsiteX4-1383" fmla="*/ 2147475 w 6216319"/>
              <a:gd name="connsiteY4-1384" fmla="*/ 479915 h 1302226"/>
              <a:gd name="connsiteX5-1385" fmla="*/ 3043108 w 6216319"/>
              <a:gd name="connsiteY5-1386" fmla="*/ 549633 h 1302226"/>
              <a:gd name="connsiteX6-1387" fmla="*/ 3562786 w 6216319"/>
              <a:gd name="connsiteY6-1388" fmla="*/ 790391 h 1302226"/>
              <a:gd name="connsiteX7-1389" fmla="*/ 4684312 w 6216319"/>
              <a:gd name="connsiteY7-1390" fmla="*/ 1156227 h 1302226"/>
              <a:gd name="connsiteX8-1391" fmla="*/ 5092502 w 6216319"/>
              <a:gd name="connsiteY8-1392" fmla="*/ 1188280 h 1302226"/>
              <a:gd name="connsiteX9-1393" fmla="*/ 6216319 w 6216319"/>
              <a:gd name="connsiteY9-1394" fmla="*/ 1302226 h 1302226"/>
              <a:gd name="connsiteX10-1395" fmla="*/ 0 w 6216319"/>
              <a:gd name="connsiteY10-1396" fmla="*/ 1302226 h 1302226"/>
              <a:gd name="connsiteX11-1397" fmla="*/ 0 w 6216319"/>
              <a:gd name="connsiteY11-1398" fmla="*/ 22 h 1302226"/>
              <a:gd name="connsiteX0-1399" fmla="*/ 0 w 6216319"/>
              <a:gd name="connsiteY0-1400" fmla="*/ 22 h 1302226"/>
              <a:gd name="connsiteX1-1401" fmla="*/ 574189 w 6216319"/>
              <a:gd name="connsiteY1-1402" fmla="*/ 321816 h 1302226"/>
              <a:gd name="connsiteX2-1403" fmla="*/ 1015951 w 6216319"/>
              <a:gd name="connsiteY2-1404" fmla="*/ 346561 h 1302226"/>
              <a:gd name="connsiteX3-1405" fmla="*/ 1732682 w 6216319"/>
              <a:gd name="connsiteY3-1406" fmla="*/ 368038 h 1302226"/>
              <a:gd name="connsiteX4-1407" fmla="*/ 2147475 w 6216319"/>
              <a:gd name="connsiteY4-1408" fmla="*/ 479915 h 1302226"/>
              <a:gd name="connsiteX5-1409" fmla="*/ 3043108 w 6216319"/>
              <a:gd name="connsiteY5-1410" fmla="*/ 549633 h 1302226"/>
              <a:gd name="connsiteX6-1411" fmla="*/ 3562786 w 6216319"/>
              <a:gd name="connsiteY6-1412" fmla="*/ 790391 h 1302226"/>
              <a:gd name="connsiteX7-1413" fmla="*/ 4684312 w 6216319"/>
              <a:gd name="connsiteY7-1414" fmla="*/ 1156227 h 1302226"/>
              <a:gd name="connsiteX8-1415" fmla="*/ 5092502 w 6216319"/>
              <a:gd name="connsiteY8-1416" fmla="*/ 1188280 h 1302226"/>
              <a:gd name="connsiteX9-1417" fmla="*/ 6216319 w 6216319"/>
              <a:gd name="connsiteY9-1418" fmla="*/ 1302226 h 1302226"/>
              <a:gd name="connsiteX10-1419" fmla="*/ 0 w 6216319"/>
              <a:gd name="connsiteY10-1420" fmla="*/ 1302226 h 1302226"/>
              <a:gd name="connsiteX11-1421" fmla="*/ 0 w 6216319"/>
              <a:gd name="connsiteY11-1422" fmla="*/ 22 h 1302226"/>
              <a:gd name="connsiteX0-1423" fmla="*/ 0 w 6613304"/>
              <a:gd name="connsiteY0-1424" fmla="*/ 22 h 1302226"/>
              <a:gd name="connsiteX1-1425" fmla="*/ 574189 w 6613304"/>
              <a:gd name="connsiteY1-1426" fmla="*/ 321816 h 1302226"/>
              <a:gd name="connsiteX2-1427" fmla="*/ 1015951 w 6613304"/>
              <a:gd name="connsiteY2-1428" fmla="*/ 346561 h 1302226"/>
              <a:gd name="connsiteX3-1429" fmla="*/ 1732682 w 6613304"/>
              <a:gd name="connsiteY3-1430" fmla="*/ 368038 h 1302226"/>
              <a:gd name="connsiteX4-1431" fmla="*/ 2147475 w 6613304"/>
              <a:gd name="connsiteY4-1432" fmla="*/ 479915 h 1302226"/>
              <a:gd name="connsiteX5-1433" fmla="*/ 3043108 w 6613304"/>
              <a:gd name="connsiteY5-1434" fmla="*/ 549633 h 1302226"/>
              <a:gd name="connsiteX6-1435" fmla="*/ 3562786 w 6613304"/>
              <a:gd name="connsiteY6-1436" fmla="*/ 790391 h 1302226"/>
              <a:gd name="connsiteX7-1437" fmla="*/ 4684312 w 6613304"/>
              <a:gd name="connsiteY7-1438" fmla="*/ 1156227 h 1302226"/>
              <a:gd name="connsiteX8-1439" fmla="*/ 5092502 w 6613304"/>
              <a:gd name="connsiteY8-1440" fmla="*/ 1188280 h 1302226"/>
              <a:gd name="connsiteX9-1441" fmla="*/ 5886947 w 6613304"/>
              <a:gd name="connsiteY9-1442" fmla="*/ 1005147 h 1302226"/>
              <a:gd name="connsiteX10-1443" fmla="*/ 6216319 w 6613304"/>
              <a:gd name="connsiteY10-1444" fmla="*/ 1302226 h 1302226"/>
              <a:gd name="connsiteX11-1445" fmla="*/ 0 w 6613304"/>
              <a:gd name="connsiteY11-1446" fmla="*/ 1302226 h 1302226"/>
              <a:gd name="connsiteX12" fmla="*/ 0 w 6613304"/>
              <a:gd name="connsiteY12" fmla="*/ 22 h 1302226"/>
              <a:gd name="connsiteX0-1447" fmla="*/ 0 w 6597699"/>
              <a:gd name="connsiteY0-1448" fmla="*/ 22 h 1302226"/>
              <a:gd name="connsiteX1-1449" fmla="*/ 574189 w 6597699"/>
              <a:gd name="connsiteY1-1450" fmla="*/ 321816 h 1302226"/>
              <a:gd name="connsiteX2-1451" fmla="*/ 1015951 w 6597699"/>
              <a:gd name="connsiteY2-1452" fmla="*/ 346561 h 1302226"/>
              <a:gd name="connsiteX3-1453" fmla="*/ 1732682 w 6597699"/>
              <a:gd name="connsiteY3-1454" fmla="*/ 368038 h 1302226"/>
              <a:gd name="connsiteX4-1455" fmla="*/ 2147475 w 6597699"/>
              <a:gd name="connsiteY4-1456" fmla="*/ 479915 h 1302226"/>
              <a:gd name="connsiteX5-1457" fmla="*/ 3043108 w 6597699"/>
              <a:gd name="connsiteY5-1458" fmla="*/ 549633 h 1302226"/>
              <a:gd name="connsiteX6-1459" fmla="*/ 3562786 w 6597699"/>
              <a:gd name="connsiteY6-1460" fmla="*/ 790391 h 1302226"/>
              <a:gd name="connsiteX7-1461" fmla="*/ 4684312 w 6597699"/>
              <a:gd name="connsiteY7-1462" fmla="*/ 1156227 h 1302226"/>
              <a:gd name="connsiteX8-1463" fmla="*/ 5092502 w 6597699"/>
              <a:gd name="connsiteY8-1464" fmla="*/ 1188280 h 1302226"/>
              <a:gd name="connsiteX9-1465" fmla="*/ 5810403 w 6597699"/>
              <a:gd name="connsiteY9-1466" fmla="*/ 1184110 h 1302226"/>
              <a:gd name="connsiteX10-1467" fmla="*/ 6216319 w 6597699"/>
              <a:gd name="connsiteY10-1468" fmla="*/ 1302226 h 1302226"/>
              <a:gd name="connsiteX11-1469" fmla="*/ 0 w 6597699"/>
              <a:gd name="connsiteY11-1470" fmla="*/ 1302226 h 1302226"/>
              <a:gd name="connsiteX12-1471" fmla="*/ 0 w 6597699"/>
              <a:gd name="connsiteY12-1472" fmla="*/ 22 h 1302226"/>
              <a:gd name="connsiteX0-1473" fmla="*/ 0 w 6597699"/>
              <a:gd name="connsiteY0-1474" fmla="*/ 22 h 1302226"/>
              <a:gd name="connsiteX1-1475" fmla="*/ 574189 w 6597699"/>
              <a:gd name="connsiteY1-1476" fmla="*/ 321816 h 1302226"/>
              <a:gd name="connsiteX2-1477" fmla="*/ 1015951 w 6597699"/>
              <a:gd name="connsiteY2-1478" fmla="*/ 346561 h 1302226"/>
              <a:gd name="connsiteX3-1479" fmla="*/ 1732682 w 6597699"/>
              <a:gd name="connsiteY3-1480" fmla="*/ 368038 h 1302226"/>
              <a:gd name="connsiteX4-1481" fmla="*/ 2147475 w 6597699"/>
              <a:gd name="connsiteY4-1482" fmla="*/ 479915 h 1302226"/>
              <a:gd name="connsiteX5-1483" fmla="*/ 3043108 w 6597699"/>
              <a:gd name="connsiteY5-1484" fmla="*/ 549633 h 1302226"/>
              <a:gd name="connsiteX6-1485" fmla="*/ 3562786 w 6597699"/>
              <a:gd name="connsiteY6-1486" fmla="*/ 790391 h 1302226"/>
              <a:gd name="connsiteX7-1487" fmla="*/ 4684312 w 6597699"/>
              <a:gd name="connsiteY7-1488" fmla="*/ 1156227 h 1302226"/>
              <a:gd name="connsiteX8-1489" fmla="*/ 5092502 w 6597699"/>
              <a:gd name="connsiteY8-1490" fmla="*/ 1188280 h 1302226"/>
              <a:gd name="connsiteX9-1491" fmla="*/ 5810403 w 6597699"/>
              <a:gd name="connsiteY9-1492" fmla="*/ 1184110 h 1302226"/>
              <a:gd name="connsiteX10-1493" fmla="*/ 6216319 w 6597699"/>
              <a:gd name="connsiteY10-1494" fmla="*/ 1302226 h 1302226"/>
              <a:gd name="connsiteX11-1495" fmla="*/ 0 w 6597699"/>
              <a:gd name="connsiteY11-1496" fmla="*/ 1302226 h 1302226"/>
              <a:gd name="connsiteX12-1497" fmla="*/ 0 w 6597699"/>
              <a:gd name="connsiteY12-1498" fmla="*/ 22 h 1302226"/>
              <a:gd name="connsiteX0-1499" fmla="*/ 0 w 6597699"/>
              <a:gd name="connsiteY0-1500" fmla="*/ 22 h 1302226"/>
              <a:gd name="connsiteX1-1501" fmla="*/ 574189 w 6597699"/>
              <a:gd name="connsiteY1-1502" fmla="*/ 321816 h 1302226"/>
              <a:gd name="connsiteX2-1503" fmla="*/ 1015951 w 6597699"/>
              <a:gd name="connsiteY2-1504" fmla="*/ 346561 h 1302226"/>
              <a:gd name="connsiteX3-1505" fmla="*/ 1732682 w 6597699"/>
              <a:gd name="connsiteY3-1506" fmla="*/ 368038 h 1302226"/>
              <a:gd name="connsiteX4-1507" fmla="*/ 2147475 w 6597699"/>
              <a:gd name="connsiteY4-1508" fmla="*/ 479915 h 1302226"/>
              <a:gd name="connsiteX5-1509" fmla="*/ 3043108 w 6597699"/>
              <a:gd name="connsiteY5-1510" fmla="*/ 549633 h 1302226"/>
              <a:gd name="connsiteX6-1511" fmla="*/ 3562786 w 6597699"/>
              <a:gd name="connsiteY6-1512" fmla="*/ 790391 h 1302226"/>
              <a:gd name="connsiteX7-1513" fmla="*/ 4684312 w 6597699"/>
              <a:gd name="connsiteY7-1514" fmla="*/ 1156227 h 1302226"/>
              <a:gd name="connsiteX8-1515" fmla="*/ 5092502 w 6597699"/>
              <a:gd name="connsiteY8-1516" fmla="*/ 1188280 h 1302226"/>
              <a:gd name="connsiteX9-1517" fmla="*/ 5810403 w 6597699"/>
              <a:gd name="connsiteY9-1518" fmla="*/ 1184110 h 1302226"/>
              <a:gd name="connsiteX10-1519" fmla="*/ 6216319 w 6597699"/>
              <a:gd name="connsiteY10-1520" fmla="*/ 1302226 h 1302226"/>
              <a:gd name="connsiteX11-1521" fmla="*/ 0 w 6597699"/>
              <a:gd name="connsiteY11-1522" fmla="*/ 1302226 h 1302226"/>
              <a:gd name="connsiteX12-1523" fmla="*/ 0 w 6597699"/>
              <a:gd name="connsiteY12-1524" fmla="*/ 22 h 1302226"/>
              <a:gd name="connsiteX0-1525" fmla="*/ 0 w 6590574"/>
              <a:gd name="connsiteY0-1526" fmla="*/ 22 h 1302226"/>
              <a:gd name="connsiteX1-1527" fmla="*/ 574189 w 6590574"/>
              <a:gd name="connsiteY1-1528" fmla="*/ 321816 h 1302226"/>
              <a:gd name="connsiteX2-1529" fmla="*/ 1015951 w 6590574"/>
              <a:gd name="connsiteY2-1530" fmla="*/ 346561 h 1302226"/>
              <a:gd name="connsiteX3-1531" fmla="*/ 1732682 w 6590574"/>
              <a:gd name="connsiteY3-1532" fmla="*/ 368038 h 1302226"/>
              <a:gd name="connsiteX4-1533" fmla="*/ 2147475 w 6590574"/>
              <a:gd name="connsiteY4-1534" fmla="*/ 479915 h 1302226"/>
              <a:gd name="connsiteX5-1535" fmla="*/ 3043108 w 6590574"/>
              <a:gd name="connsiteY5-1536" fmla="*/ 549633 h 1302226"/>
              <a:gd name="connsiteX6-1537" fmla="*/ 3562786 w 6590574"/>
              <a:gd name="connsiteY6-1538" fmla="*/ 790391 h 1302226"/>
              <a:gd name="connsiteX7-1539" fmla="*/ 4684312 w 6590574"/>
              <a:gd name="connsiteY7-1540" fmla="*/ 1156227 h 1302226"/>
              <a:gd name="connsiteX8-1541" fmla="*/ 5092502 w 6590574"/>
              <a:gd name="connsiteY8-1542" fmla="*/ 1188280 h 1302226"/>
              <a:gd name="connsiteX9-1543" fmla="*/ 5810403 w 6590574"/>
              <a:gd name="connsiteY9-1544" fmla="*/ 1184110 h 1302226"/>
              <a:gd name="connsiteX10-1545" fmla="*/ 6216319 w 6590574"/>
              <a:gd name="connsiteY10-1546" fmla="*/ 1302226 h 1302226"/>
              <a:gd name="connsiteX11-1547" fmla="*/ 0 w 6590574"/>
              <a:gd name="connsiteY11-1548" fmla="*/ 1302226 h 1302226"/>
              <a:gd name="connsiteX12-1549" fmla="*/ 0 w 6590574"/>
              <a:gd name="connsiteY12-1550" fmla="*/ 22 h 1302226"/>
              <a:gd name="connsiteX0-1551" fmla="*/ 0 w 6216319"/>
              <a:gd name="connsiteY0-1552" fmla="*/ 22 h 1302226"/>
              <a:gd name="connsiteX1-1553" fmla="*/ 574189 w 6216319"/>
              <a:gd name="connsiteY1-1554" fmla="*/ 321816 h 1302226"/>
              <a:gd name="connsiteX2-1555" fmla="*/ 1015951 w 6216319"/>
              <a:gd name="connsiteY2-1556" fmla="*/ 346561 h 1302226"/>
              <a:gd name="connsiteX3-1557" fmla="*/ 1732682 w 6216319"/>
              <a:gd name="connsiteY3-1558" fmla="*/ 368038 h 1302226"/>
              <a:gd name="connsiteX4-1559" fmla="*/ 2147475 w 6216319"/>
              <a:gd name="connsiteY4-1560" fmla="*/ 479915 h 1302226"/>
              <a:gd name="connsiteX5-1561" fmla="*/ 3043108 w 6216319"/>
              <a:gd name="connsiteY5-1562" fmla="*/ 549633 h 1302226"/>
              <a:gd name="connsiteX6-1563" fmla="*/ 3562786 w 6216319"/>
              <a:gd name="connsiteY6-1564" fmla="*/ 790391 h 1302226"/>
              <a:gd name="connsiteX7-1565" fmla="*/ 4684312 w 6216319"/>
              <a:gd name="connsiteY7-1566" fmla="*/ 1156227 h 1302226"/>
              <a:gd name="connsiteX8-1567" fmla="*/ 5092502 w 6216319"/>
              <a:gd name="connsiteY8-1568" fmla="*/ 1188280 h 1302226"/>
              <a:gd name="connsiteX9-1569" fmla="*/ 5810403 w 6216319"/>
              <a:gd name="connsiteY9-1570" fmla="*/ 1184110 h 1302226"/>
              <a:gd name="connsiteX10-1571" fmla="*/ 6216319 w 6216319"/>
              <a:gd name="connsiteY10-1572" fmla="*/ 1302226 h 1302226"/>
              <a:gd name="connsiteX11-1573" fmla="*/ 0 w 6216319"/>
              <a:gd name="connsiteY11-1574" fmla="*/ 1302226 h 1302226"/>
              <a:gd name="connsiteX12-1575" fmla="*/ 0 w 6216319"/>
              <a:gd name="connsiteY12-1576" fmla="*/ 22 h 1302226"/>
              <a:gd name="connsiteX0-1577" fmla="*/ 0 w 6216319"/>
              <a:gd name="connsiteY0-1578" fmla="*/ 10 h 1452543"/>
              <a:gd name="connsiteX1-1579" fmla="*/ 574189 w 6216319"/>
              <a:gd name="connsiteY1-1580" fmla="*/ 472133 h 1452543"/>
              <a:gd name="connsiteX2-1581" fmla="*/ 1015951 w 6216319"/>
              <a:gd name="connsiteY2-1582" fmla="*/ 496878 h 1452543"/>
              <a:gd name="connsiteX3-1583" fmla="*/ 1732682 w 6216319"/>
              <a:gd name="connsiteY3-1584" fmla="*/ 518355 h 1452543"/>
              <a:gd name="connsiteX4-1585" fmla="*/ 2147475 w 6216319"/>
              <a:gd name="connsiteY4-1586" fmla="*/ 630232 h 1452543"/>
              <a:gd name="connsiteX5-1587" fmla="*/ 3043108 w 6216319"/>
              <a:gd name="connsiteY5-1588" fmla="*/ 699950 h 1452543"/>
              <a:gd name="connsiteX6-1589" fmla="*/ 3562786 w 6216319"/>
              <a:gd name="connsiteY6-1590" fmla="*/ 940708 h 1452543"/>
              <a:gd name="connsiteX7-1591" fmla="*/ 4684312 w 6216319"/>
              <a:gd name="connsiteY7-1592" fmla="*/ 1306544 h 1452543"/>
              <a:gd name="connsiteX8-1593" fmla="*/ 5092502 w 6216319"/>
              <a:gd name="connsiteY8-1594" fmla="*/ 1338597 h 1452543"/>
              <a:gd name="connsiteX9-1595" fmla="*/ 5810403 w 6216319"/>
              <a:gd name="connsiteY9-1596" fmla="*/ 1334427 h 1452543"/>
              <a:gd name="connsiteX10-1597" fmla="*/ 6216319 w 6216319"/>
              <a:gd name="connsiteY10-1598" fmla="*/ 1452543 h 1452543"/>
              <a:gd name="connsiteX11-1599" fmla="*/ 0 w 6216319"/>
              <a:gd name="connsiteY11-1600" fmla="*/ 1452543 h 1452543"/>
              <a:gd name="connsiteX12-1601" fmla="*/ 0 w 6216319"/>
              <a:gd name="connsiteY12-1602" fmla="*/ 10 h 14525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 ang="0">
                <a:pos x="connsiteX9-161" y="connsiteY9-162"/>
              </a:cxn>
              <a:cxn ang="0">
                <a:pos x="connsiteX10-913" y="connsiteY10-914"/>
              </a:cxn>
              <a:cxn ang="0">
                <a:pos x="connsiteX11-1157" y="connsiteY11-1158"/>
              </a:cxn>
              <a:cxn ang="0">
                <a:pos x="connsiteX12-1471" y="connsiteY12-147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ysClr val="window" lastClr="FFFFFF">
              <a:lumMod val="85000"/>
              <a:alpha val="23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3" name="任意多边形 2"/>
          <p:cNvSpPr/>
          <p:nvPr>
            <p:custDataLst>
              <p:tags r:id="rId2"/>
            </p:custDataLst>
          </p:nvPr>
        </p:nvSpPr>
        <p:spPr>
          <a:xfrm flipH="1" flipV="1">
            <a:off x="5945256" y="3107"/>
            <a:ext cx="6216321"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ysClr val="window" lastClr="FFFFFF">
              <a:lumMod val="85000"/>
              <a:alpha val="4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4" name="任意多边形 3"/>
          <p:cNvSpPr/>
          <p:nvPr>
            <p:custDataLst>
              <p:tags r:id="rId3"/>
            </p:custDataLst>
          </p:nvPr>
        </p:nvSpPr>
        <p:spPr>
          <a:xfrm flipH="1">
            <a:off x="5101781" y="5866985"/>
            <a:ext cx="7102293" cy="1014301"/>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1" fmla="*/ 0 w 6216319"/>
              <a:gd name="connsiteY0-2" fmla="*/ 9364 h 1311568"/>
              <a:gd name="connsiteX1-3" fmla="*/ 339865 w 6216319"/>
              <a:gd name="connsiteY1-4" fmla="*/ 0 h 1311568"/>
              <a:gd name="connsiteX2-5" fmla="*/ 6216319 w 6216319"/>
              <a:gd name="connsiteY2-6" fmla="*/ 9364 h 1311568"/>
              <a:gd name="connsiteX3-7" fmla="*/ 6216319 w 6216319"/>
              <a:gd name="connsiteY3-8" fmla="*/ 1311568 h 1311568"/>
              <a:gd name="connsiteX4-9" fmla="*/ 0 w 6216319"/>
              <a:gd name="connsiteY4-10" fmla="*/ 1311568 h 1311568"/>
              <a:gd name="connsiteX5" fmla="*/ 0 w 6216319"/>
              <a:gd name="connsiteY5" fmla="*/ 9364 h 1311568"/>
              <a:gd name="connsiteX0-11" fmla="*/ 0 w 6216319"/>
              <a:gd name="connsiteY0-12" fmla="*/ 0 h 1302204"/>
              <a:gd name="connsiteX1-13" fmla="*/ 339865 w 6216319"/>
              <a:gd name="connsiteY1-14" fmla="*/ 184845 h 1302204"/>
              <a:gd name="connsiteX2-15" fmla="*/ 6216319 w 6216319"/>
              <a:gd name="connsiteY2-16" fmla="*/ 0 h 1302204"/>
              <a:gd name="connsiteX3-17" fmla="*/ 6216319 w 6216319"/>
              <a:gd name="connsiteY3-18" fmla="*/ 1302204 h 1302204"/>
              <a:gd name="connsiteX4-19" fmla="*/ 0 w 6216319"/>
              <a:gd name="connsiteY4-20" fmla="*/ 1302204 h 1302204"/>
              <a:gd name="connsiteX5-21" fmla="*/ 0 w 6216319"/>
              <a:gd name="connsiteY5-22" fmla="*/ 0 h 1302204"/>
              <a:gd name="connsiteX0-23" fmla="*/ 0 w 6216319"/>
              <a:gd name="connsiteY0-24" fmla="*/ 0 h 1302204"/>
              <a:gd name="connsiteX1-25" fmla="*/ 339865 w 6216319"/>
              <a:gd name="connsiteY1-26" fmla="*/ 184845 h 1302204"/>
              <a:gd name="connsiteX2-27" fmla="*/ 6216319 w 6216319"/>
              <a:gd name="connsiteY2-28" fmla="*/ 0 h 1302204"/>
              <a:gd name="connsiteX3-29" fmla="*/ 6216319 w 6216319"/>
              <a:gd name="connsiteY3-30" fmla="*/ 1302204 h 1302204"/>
              <a:gd name="connsiteX4-31" fmla="*/ 0 w 6216319"/>
              <a:gd name="connsiteY4-32" fmla="*/ 1302204 h 1302204"/>
              <a:gd name="connsiteX5-33" fmla="*/ 0 w 6216319"/>
              <a:gd name="connsiteY5-34" fmla="*/ 0 h 1302204"/>
              <a:gd name="connsiteX0-35" fmla="*/ 0 w 6216319"/>
              <a:gd name="connsiteY0-36" fmla="*/ 47249 h 1349453"/>
              <a:gd name="connsiteX1-37" fmla="*/ 339865 w 6216319"/>
              <a:gd name="connsiteY1-38" fmla="*/ 232094 h 1349453"/>
              <a:gd name="connsiteX2-39" fmla="*/ 2273862 w 6216319"/>
              <a:gd name="connsiteY2-40" fmla="*/ 280646 h 1349453"/>
              <a:gd name="connsiteX3-41" fmla="*/ 6216319 w 6216319"/>
              <a:gd name="connsiteY3-42" fmla="*/ 47249 h 1349453"/>
              <a:gd name="connsiteX4-43" fmla="*/ 6216319 w 6216319"/>
              <a:gd name="connsiteY4-44" fmla="*/ 1349453 h 1349453"/>
              <a:gd name="connsiteX5-45" fmla="*/ 0 w 6216319"/>
              <a:gd name="connsiteY5-46" fmla="*/ 1349453 h 1349453"/>
              <a:gd name="connsiteX6" fmla="*/ 0 w 6216319"/>
              <a:gd name="connsiteY6" fmla="*/ 47249 h 1349453"/>
              <a:gd name="connsiteX0-47" fmla="*/ 0 w 6216319"/>
              <a:gd name="connsiteY0-48" fmla="*/ 30623 h 1332827"/>
              <a:gd name="connsiteX1-49" fmla="*/ 339865 w 6216319"/>
              <a:gd name="connsiteY1-50" fmla="*/ 215468 h 1332827"/>
              <a:gd name="connsiteX2-51" fmla="*/ 2265770 w 6216319"/>
              <a:gd name="connsiteY2-52" fmla="*/ 539150 h 1332827"/>
              <a:gd name="connsiteX3-53" fmla="*/ 6216319 w 6216319"/>
              <a:gd name="connsiteY3-54" fmla="*/ 30623 h 1332827"/>
              <a:gd name="connsiteX4-55" fmla="*/ 6216319 w 6216319"/>
              <a:gd name="connsiteY4-56" fmla="*/ 1332827 h 1332827"/>
              <a:gd name="connsiteX5-57" fmla="*/ 0 w 6216319"/>
              <a:gd name="connsiteY5-58" fmla="*/ 1332827 h 1332827"/>
              <a:gd name="connsiteX6-59" fmla="*/ 0 w 6216319"/>
              <a:gd name="connsiteY6-60" fmla="*/ 30623 h 1332827"/>
              <a:gd name="connsiteX0-61" fmla="*/ 0 w 6216319"/>
              <a:gd name="connsiteY0-62" fmla="*/ 31024 h 1333228"/>
              <a:gd name="connsiteX1-63" fmla="*/ 339865 w 6216319"/>
              <a:gd name="connsiteY1-64" fmla="*/ 215869 h 1333228"/>
              <a:gd name="connsiteX2-65" fmla="*/ 2265770 w 6216319"/>
              <a:gd name="connsiteY2-66" fmla="*/ 539551 h 1333228"/>
              <a:gd name="connsiteX3-67" fmla="*/ 3269182 w 6216319"/>
              <a:gd name="connsiteY3-68" fmla="*/ 418171 h 1333228"/>
              <a:gd name="connsiteX4-69" fmla="*/ 6216319 w 6216319"/>
              <a:gd name="connsiteY4-70" fmla="*/ 31024 h 1333228"/>
              <a:gd name="connsiteX5-71" fmla="*/ 6216319 w 6216319"/>
              <a:gd name="connsiteY5-72" fmla="*/ 1333228 h 1333228"/>
              <a:gd name="connsiteX6-73" fmla="*/ 0 w 6216319"/>
              <a:gd name="connsiteY6-74" fmla="*/ 1333228 h 1333228"/>
              <a:gd name="connsiteX7" fmla="*/ 0 w 6216319"/>
              <a:gd name="connsiteY7" fmla="*/ 31024 h 1333228"/>
              <a:gd name="connsiteX0-75" fmla="*/ 0 w 6216319"/>
              <a:gd name="connsiteY0-76" fmla="*/ 26175 h 1328379"/>
              <a:gd name="connsiteX1-77" fmla="*/ 339865 w 6216319"/>
              <a:gd name="connsiteY1-78" fmla="*/ 211020 h 1328379"/>
              <a:gd name="connsiteX2-79" fmla="*/ 2265770 w 6216319"/>
              <a:gd name="connsiteY2-80" fmla="*/ 534702 h 1328379"/>
              <a:gd name="connsiteX3-81" fmla="*/ 3244906 w 6216319"/>
              <a:gd name="connsiteY3-82" fmla="*/ 518518 h 1328379"/>
              <a:gd name="connsiteX4-83" fmla="*/ 6216319 w 6216319"/>
              <a:gd name="connsiteY4-84" fmla="*/ 26175 h 1328379"/>
              <a:gd name="connsiteX5-85" fmla="*/ 6216319 w 6216319"/>
              <a:gd name="connsiteY5-86" fmla="*/ 1328379 h 1328379"/>
              <a:gd name="connsiteX6-87" fmla="*/ 0 w 6216319"/>
              <a:gd name="connsiteY6-88" fmla="*/ 1328379 h 1328379"/>
              <a:gd name="connsiteX7-89" fmla="*/ 0 w 6216319"/>
              <a:gd name="connsiteY7-90" fmla="*/ 26175 h 1328379"/>
              <a:gd name="connsiteX0-91" fmla="*/ 0 w 6216319"/>
              <a:gd name="connsiteY0-92" fmla="*/ 63128 h 1365332"/>
              <a:gd name="connsiteX1-93" fmla="*/ 339865 w 6216319"/>
              <a:gd name="connsiteY1-94" fmla="*/ 247973 h 1365332"/>
              <a:gd name="connsiteX2-95" fmla="*/ 2265770 w 6216319"/>
              <a:gd name="connsiteY2-96" fmla="*/ 571655 h 1365332"/>
              <a:gd name="connsiteX3-97" fmla="*/ 3244906 w 6216319"/>
              <a:gd name="connsiteY3-98" fmla="*/ 555471 h 1365332"/>
              <a:gd name="connsiteX4-99" fmla="*/ 4725749 w 6216319"/>
              <a:gd name="connsiteY4-100" fmla="*/ 239882 h 1365332"/>
              <a:gd name="connsiteX5-101" fmla="*/ 6216319 w 6216319"/>
              <a:gd name="connsiteY5-102" fmla="*/ 63128 h 1365332"/>
              <a:gd name="connsiteX6-103" fmla="*/ 6216319 w 6216319"/>
              <a:gd name="connsiteY6-104" fmla="*/ 1365332 h 1365332"/>
              <a:gd name="connsiteX7-105" fmla="*/ 0 w 6216319"/>
              <a:gd name="connsiteY7-106" fmla="*/ 1365332 h 1365332"/>
              <a:gd name="connsiteX8" fmla="*/ 0 w 6216319"/>
              <a:gd name="connsiteY8" fmla="*/ 63128 h 1365332"/>
              <a:gd name="connsiteX0-107" fmla="*/ 0 w 6216319"/>
              <a:gd name="connsiteY0-108" fmla="*/ 20810 h 1323014"/>
              <a:gd name="connsiteX1-109" fmla="*/ 339865 w 6216319"/>
              <a:gd name="connsiteY1-110" fmla="*/ 205655 h 1323014"/>
              <a:gd name="connsiteX2-111" fmla="*/ 2265770 w 6216319"/>
              <a:gd name="connsiteY2-112" fmla="*/ 529337 h 1323014"/>
              <a:gd name="connsiteX3-113" fmla="*/ 3244906 w 6216319"/>
              <a:gd name="connsiteY3-114" fmla="*/ 513153 h 1323014"/>
              <a:gd name="connsiteX4-115" fmla="*/ 4628644 w 6216319"/>
              <a:gd name="connsiteY4-116" fmla="*/ 1055320 h 1323014"/>
              <a:gd name="connsiteX5-117" fmla="*/ 6216319 w 6216319"/>
              <a:gd name="connsiteY5-118" fmla="*/ 20810 h 1323014"/>
              <a:gd name="connsiteX6-119" fmla="*/ 6216319 w 6216319"/>
              <a:gd name="connsiteY6-120" fmla="*/ 1323014 h 1323014"/>
              <a:gd name="connsiteX7-121" fmla="*/ 0 w 6216319"/>
              <a:gd name="connsiteY7-122" fmla="*/ 1323014 h 1323014"/>
              <a:gd name="connsiteX8-123" fmla="*/ 0 w 6216319"/>
              <a:gd name="connsiteY8-124" fmla="*/ 20810 h 1323014"/>
              <a:gd name="connsiteX0-125" fmla="*/ 0 w 6216319"/>
              <a:gd name="connsiteY0-126" fmla="*/ 32243 h 1334447"/>
              <a:gd name="connsiteX1-127" fmla="*/ 339865 w 6216319"/>
              <a:gd name="connsiteY1-128" fmla="*/ 217088 h 1334447"/>
              <a:gd name="connsiteX2-129" fmla="*/ 2265770 w 6216319"/>
              <a:gd name="connsiteY2-130" fmla="*/ 540770 h 1334447"/>
              <a:gd name="connsiteX3-131" fmla="*/ 3244906 w 6216319"/>
              <a:gd name="connsiteY3-132" fmla="*/ 524586 h 1334447"/>
              <a:gd name="connsiteX4-133" fmla="*/ 4628644 w 6216319"/>
              <a:gd name="connsiteY4-134" fmla="*/ 1066753 h 1334447"/>
              <a:gd name="connsiteX5-135" fmla="*/ 5526860 w 6216319"/>
              <a:gd name="connsiteY5-136" fmla="*/ 451758 h 1334447"/>
              <a:gd name="connsiteX6-137" fmla="*/ 6216319 w 6216319"/>
              <a:gd name="connsiteY6-138" fmla="*/ 32243 h 1334447"/>
              <a:gd name="connsiteX7-139" fmla="*/ 6216319 w 6216319"/>
              <a:gd name="connsiteY7-140" fmla="*/ 1334447 h 1334447"/>
              <a:gd name="connsiteX8-141" fmla="*/ 0 w 6216319"/>
              <a:gd name="connsiteY8-142" fmla="*/ 1334447 h 1334447"/>
              <a:gd name="connsiteX9" fmla="*/ 0 w 6216319"/>
              <a:gd name="connsiteY9" fmla="*/ 32243 h 1334447"/>
              <a:gd name="connsiteX0-143" fmla="*/ 0 w 6216319"/>
              <a:gd name="connsiteY0-144" fmla="*/ 12831 h 1315035"/>
              <a:gd name="connsiteX1-145" fmla="*/ 339865 w 6216319"/>
              <a:gd name="connsiteY1-146" fmla="*/ 197676 h 1315035"/>
              <a:gd name="connsiteX2-147" fmla="*/ 2265770 w 6216319"/>
              <a:gd name="connsiteY2-148" fmla="*/ 521358 h 1315035"/>
              <a:gd name="connsiteX3-149" fmla="*/ 3244906 w 6216319"/>
              <a:gd name="connsiteY3-150" fmla="*/ 505174 h 1315035"/>
              <a:gd name="connsiteX4-151" fmla="*/ 4628644 w 6216319"/>
              <a:gd name="connsiteY4-152" fmla="*/ 1047341 h 1315035"/>
              <a:gd name="connsiteX5-153" fmla="*/ 5356927 w 6216319"/>
              <a:gd name="connsiteY5-154" fmla="*/ 1201089 h 1315035"/>
              <a:gd name="connsiteX6-155" fmla="*/ 6216319 w 6216319"/>
              <a:gd name="connsiteY6-156" fmla="*/ 12831 h 1315035"/>
              <a:gd name="connsiteX7-157" fmla="*/ 6216319 w 6216319"/>
              <a:gd name="connsiteY7-158" fmla="*/ 1315035 h 1315035"/>
              <a:gd name="connsiteX8-159" fmla="*/ 0 w 6216319"/>
              <a:gd name="connsiteY8-160" fmla="*/ 1315035 h 1315035"/>
              <a:gd name="connsiteX9-161" fmla="*/ 0 w 6216319"/>
              <a:gd name="connsiteY9-162" fmla="*/ 12831 h 1315035"/>
              <a:gd name="connsiteX0-163" fmla="*/ 0 w 6498499"/>
              <a:gd name="connsiteY0-164" fmla="*/ 0 h 1302204"/>
              <a:gd name="connsiteX1-165" fmla="*/ 339865 w 6498499"/>
              <a:gd name="connsiteY1-166" fmla="*/ 184845 h 1302204"/>
              <a:gd name="connsiteX2-167" fmla="*/ 2265770 w 6498499"/>
              <a:gd name="connsiteY2-168" fmla="*/ 508527 h 1302204"/>
              <a:gd name="connsiteX3-169" fmla="*/ 3244906 w 6498499"/>
              <a:gd name="connsiteY3-170" fmla="*/ 492343 h 1302204"/>
              <a:gd name="connsiteX4-171" fmla="*/ 4628644 w 6498499"/>
              <a:gd name="connsiteY4-172" fmla="*/ 1034510 h 1302204"/>
              <a:gd name="connsiteX5-173" fmla="*/ 5356927 w 6498499"/>
              <a:gd name="connsiteY5-174" fmla="*/ 1188258 h 1302204"/>
              <a:gd name="connsiteX6-175" fmla="*/ 6216319 w 6498499"/>
              <a:gd name="connsiteY6-176" fmla="*/ 1302204 h 1302204"/>
              <a:gd name="connsiteX7-177" fmla="*/ 0 w 6498499"/>
              <a:gd name="connsiteY7-178" fmla="*/ 1302204 h 1302204"/>
              <a:gd name="connsiteX8-179" fmla="*/ 0 w 6498499"/>
              <a:gd name="connsiteY8-180" fmla="*/ 0 h 1302204"/>
              <a:gd name="connsiteX0-181" fmla="*/ 0 w 6216319"/>
              <a:gd name="connsiteY0-182" fmla="*/ 0 h 1302204"/>
              <a:gd name="connsiteX1-183" fmla="*/ 339865 w 6216319"/>
              <a:gd name="connsiteY1-184" fmla="*/ 184845 h 1302204"/>
              <a:gd name="connsiteX2-185" fmla="*/ 2265770 w 6216319"/>
              <a:gd name="connsiteY2-186" fmla="*/ 508527 h 1302204"/>
              <a:gd name="connsiteX3-187" fmla="*/ 3244906 w 6216319"/>
              <a:gd name="connsiteY3-188" fmla="*/ 492343 h 1302204"/>
              <a:gd name="connsiteX4-189" fmla="*/ 4628644 w 6216319"/>
              <a:gd name="connsiteY4-190" fmla="*/ 1034510 h 1302204"/>
              <a:gd name="connsiteX5-191" fmla="*/ 5356927 w 6216319"/>
              <a:gd name="connsiteY5-192" fmla="*/ 1188258 h 1302204"/>
              <a:gd name="connsiteX6-193" fmla="*/ 6216319 w 6216319"/>
              <a:gd name="connsiteY6-194" fmla="*/ 1302204 h 1302204"/>
              <a:gd name="connsiteX7-195" fmla="*/ 0 w 6216319"/>
              <a:gd name="connsiteY7-196" fmla="*/ 1302204 h 1302204"/>
              <a:gd name="connsiteX8-197" fmla="*/ 0 w 6216319"/>
              <a:gd name="connsiteY8-198" fmla="*/ 0 h 1302204"/>
              <a:gd name="connsiteX0-199" fmla="*/ 0 w 6216319"/>
              <a:gd name="connsiteY0-200" fmla="*/ 0 h 1302204"/>
              <a:gd name="connsiteX1-201" fmla="*/ 339865 w 6216319"/>
              <a:gd name="connsiteY1-202" fmla="*/ 184845 h 1302204"/>
              <a:gd name="connsiteX2-203" fmla="*/ 2265770 w 6216319"/>
              <a:gd name="connsiteY2-204" fmla="*/ 508527 h 1302204"/>
              <a:gd name="connsiteX3-205" fmla="*/ 3244906 w 6216319"/>
              <a:gd name="connsiteY3-206" fmla="*/ 492343 h 1302204"/>
              <a:gd name="connsiteX4-207" fmla="*/ 4628644 w 6216319"/>
              <a:gd name="connsiteY4-208" fmla="*/ 1034510 h 1302204"/>
              <a:gd name="connsiteX5-209" fmla="*/ 5356927 w 6216319"/>
              <a:gd name="connsiteY5-210" fmla="*/ 1188258 h 1302204"/>
              <a:gd name="connsiteX6-211" fmla="*/ 6216319 w 6216319"/>
              <a:gd name="connsiteY6-212" fmla="*/ 1302204 h 1302204"/>
              <a:gd name="connsiteX7-213" fmla="*/ 0 w 6216319"/>
              <a:gd name="connsiteY7-214" fmla="*/ 1302204 h 1302204"/>
              <a:gd name="connsiteX8-215" fmla="*/ 0 w 6216319"/>
              <a:gd name="connsiteY8-216" fmla="*/ 0 h 1302204"/>
              <a:gd name="connsiteX0-217" fmla="*/ 0 w 6216319"/>
              <a:gd name="connsiteY0-218" fmla="*/ 0 h 1302204"/>
              <a:gd name="connsiteX1-219" fmla="*/ 339865 w 6216319"/>
              <a:gd name="connsiteY1-220" fmla="*/ 184845 h 1302204"/>
              <a:gd name="connsiteX2-221" fmla="*/ 2265770 w 6216319"/>
              <a:gd name="connsiteY2-222" fmla="*/ 508527 h 1302204"/>
              <a:gd name="connsiteX3-223" fmla="*/ 3244906 w 6216319"/>
              <a:gd name="connsiteY3-224" fmla="*/ 492343 h 1302204"/>
              <a:gd name="connsiteX4-225" fmla="*/ 4628644 w 6216319"/>
              <a:gd name="connsiteY4-226" fmla="*/ 1034510 h 1302204"/>
              <a:gd name="connsiteX5-227" fmla="*/ 5356927 w 6216319"/>
              <a:gd name="connsiteY5-228" fmla="*/ 1188258 h 1302204"/>
              <a:gd name="connsiteX6-229" fmla="*/ 6216319 w 6216319"/>
              <a:gd name="connsiteY6-230" fmla="*/ 1302204 h 1302204"/>
              <a:gd name="connsiteX7-231" fmla="*/ 0 w 6216319"/>
              <a:gd name="connsiteY7-232" fmla="*/ 1302204 h 1302204"/>
              <a:gd name="connsiteX8-233" fmla="*/ 0 w 6216319"/>
              <a:gd name="connsiteY8-234" fmla="*/ 0 h 1302204"/>
              <a:gd name="connsiteX0-235" fmla="*/ 0 w 6216319"/>
              <a:gd name="connsiteY0-236" fmla="*/ 0 h 1302204"/>
              <a:gd name="connsiteX1-237" fmla="*/ 339865 w 6216319"/>
              <a:gd name="connsiteY1-238" fmla="*/ 184845 h 1302204"/>
              <a:gd name="connsiteX2-239" fmla="*/ 2265770 w 6216319"/>
              <a:gd name="connsiteY2-240" fmla="*/ 508527 h 1302204"/>
              <a:gd name="connsiteX3-241" fmla="*/ 3244906 w 6216319"/>
              <a:gd name="connsiteY3-242" fmla="*/ 492343 h 1302204"/>
              <a:gd name="connsiteX4-243" fmla="*/ 4628644 w 6216319"/>
              <a:gd name="connsiteY4-244" fmla="*/ 1034510 h 1302204"/>
              <a:gd name="connsiteX5-245" fmla="*/ 5356927 w 6216319"/>
              <a:gd name="connsiteY5-246" fmla="*/ 1188258 h 1302204"/>
              <a:gd name="connsiteX6-247" fmla="*/ 6216319 w 6216319"/>
              <a:gd name="connsiteY6-248" fmla="*/ 1302204 h 1302204"/>
              <a:gd name="connsiteX7-249" fmla="*/ 0 w 6216319"/>
              <a:gd name="connsiteY7-250" fmla="*/ 1302204 h 1302204"/>
              <a:gd name="connsiteX8-251" fmla="*/ 0 w 6216319"/>
              <a:gd name="connsiteY8-252" fmla="*/ 0 h 1302204"/>
              <a:gd name="connsiteX0-253" fmla="*/ 0 w 6216319"/>
              <a:gd name="connsiteY0-254" fmla="*/ 0 h 1302204"/>
              <a:gd name="connsiteX1-255" fmla="*/ 339865 w 6216319"/>
              <a:gd name="connsiteY1-256" fmla="*/ 184845 h 1302204"/>
              <a:gd name="connsiteX2-257" fmla="*/ 2265770 w 6216319"/>
              <a:gd name="connsiteY2-258" fmla="*/ 508527 h 1302204"/>
              <a:gd name="connsiteX3-259" fmla="*/ 3244906 w 6216319"/>
              <a:gd name="connsiteY3-260" fmla="*/ 492343 h 1302204"/>
              <a:gd name="connsiteX4-261" fmla="*/ 4628644 w 6216319"/>
              <a:gd name="connsiteY4-262" fmla="*/ 1034510 h 1302204"/>
              <a:gd name="connsiteX5-263" fmla="*/ 5356927 w 6216319"/>
              <a:gd name="connsiteY5-264" fmla="*/ 1188258 h 1302204"/>
              <a:gd name="connsiteX6-265" fmla="*/ 6216319 w 6216319"/>
              <a:gd name="connsiteY6-266" fmla="*/ 1302204 h 1302204"/>
              <a:gd name="connsiteX7-267" fmla="*/ 0 w 6216319"/>
              <a:gd name="connsiteY7-268" fmla="*/ 1302204 h 1302204"/>
              <a:gd name="connsiteX8-269" fmla="*/ 0 w 6216319"/>
              <a:gd name="connsiteY8-270" fmla="*/ 0 h 1302204"/>
              <a:gd name="connsiteX0-271" fmla="*/ 0 w 6216319"/>
              <a:gd name="connsiteY0-272" fmla="*/ 0 h 1302204"/>
              <a:gd name="connsiteX1-273" fmla="*/ 339865 w 6216319"/>
              <a:gd name="connsiteY1-274" fmla="*/ 184845 h 1302204"/>
              <a:gd name="connsiteX2-275" fmla="*/ 2265770 w 6216319"/>
              <a:gd name="connsiteY2-276" fmla="*/ 508527 h 1302204"/>
              <a:gd name="connsiteX3-277" fmla="*/ 3244906 w 6216319"/>
              <a:gd name="connsiteY3-278" fmla="*/ 492343 h 1302204"/>
              <a:gd name="connsiteX4-279" fmla="*/ 4628644 w 6216319"/>
              <a:gd name="connsiteY4-280" fmla="*/ 1034510 h 1302204"/>
              <a:gd name="connsiteX5-281" fmla="*/ 5356927 w 6216319"/>
              <a:gd name="connsiteY5-282" fmla="*/ 1188258 h 1302204"/>
              <a:gd name="connsiteX6-283" fmla="*/ 6216319 w 6216319"/>
              <a:gd name="connsiteY6-284" fmla="*/ 1302204 h 1302204"/>
              <a:gd name="connsiteX7-285" fmla="*/ 0 w 6216319"/>
              <a:gd name="connsiteY7-286" fmla="*/ 1302204 h 1302204"/>
              <a:gd name="connsiteX8-287" fmla="*/ 0 w 6216319"/>
              <a:gd name="connsiteY8-288" fmla="*/ 0 h 1302204"/>
              <a:gd name="connsiteX0-289" fmla="*/ 0 w 6216319"/>
              <a:gd name="connsiteY0-290" fmla="*/ 0 h 1302204"/>
              <a:gd name="connsiteX1-291" fmla="*/ 339865 w 6216319"/>
              <a:gd name="connsiteY1-292" fmla="*/ 184845 h 1302204"/>
              <a:gd name="connsiteX2-293" fmla="*/ 2265770 w 6216319"/>
              <a:gd name="connsiteY2-294" fmla="*/ 508527 h 1302204"/>
              <a:gd name="connsiteX3-295" fmla="*/ 3244906 w 6216319"/>
              <a:gd name="connsiteY3-296" fmla="*/ 492343 h 1302204"/>
              <a:gd name="connsiteX4-297" fmla="*/ 4628644 w 6216319"/>
              <a:gd name="connsiteY4-298" fmla="*/ 1034510 h 1302204"/>
              <a:gd name="connsiteX5-299" fmla="*/ 5356927 w 6216319"/>
              <a:gd name="connsiteY5-300" fmla="*/ 1188258 h 1302204"/>
              <a:gd name="connsiteX6-301" fmla="*/ 6216319 w 6216319"/>
              <a:gd name="connsiteY6-302" fmla="*/ 1302204 h 1302204"/>
              <a:gd name="connsiteX7-303" fmla="*/ 0 w 6216319"/>
              <a:gd name="connsiteY7-304" fmla="*/ 1302204 h 1302204"/>
              <a:gd name="connsiteX8-305" fmla="*/ 0 w 6216319"/>
              <a:gd name="connsiteY8-306" fmla="*/ 0 h 1302204"/>
              <a:gd name="connsiteX0-307" fmla="*/ 0 w 6216319"/>
              <a:gd name="connsiteY0-308" fmla="*/ 0 h 1302204"/>
              <a:gd name="connsiteX1-309" fmla="*/ 339865 w 6216319"/>
              <a:gd name="connsiteY1-310" fmla="*/ 184845 h 1302204"/>
              <a:gd name="connsiteX2-311" fmla="*/ 2265770 w 6216319"/>
              <a:gd name="connsiteY2-312" fmla="*/ 508527 h 1302204"/>
              <a:gd name="connsiteX3-313" fmla="*/ 3244906 w 6216319"/>
              <a:gd name="connsiteY3-314" fmla="*/ 492343 h 1302204"/>
              <a:gd name="connsiteX4-315" fmla="*/ 4628644 w 6216319"/>
              <a:gd name="connsiteY4-316" fmla="*/ 1034510 h 1302204"/>
              <a:gd name="connsiteX5-317" fmla="*/ 5356927 w 6216319"/>
              <a:gd name="connsiteY5-318" fmla="*/ 1188258 h 1302204"/>
              <a:gd name="connsiteX6-319" fmla="*/ 6216319 w 6216319"/>
              <a:gd name="connsiteY6-320" fmla="*/ 1302204 h 1302204"/>
              <a:gd name="connsiteX7-321" fmla="*/ 0 w 6216319"/>
              <a:gd name="connsiteY7-322" fmla="*/ 1302204 h 1302204"/>
              <a:gd name="connsiteX8-323" fmla="*/ 0 w 6216319"/>
              <a:gd name="connsiteY8-324" fmla="*/ 0 h 1302204"/>
              <a:gd name="connsiteX0-325" fmla="*/ 0 w 6216319"/>
              <a:gd name="connsiteY0-326" fmla="*/ 0 h 1302204"/>
              <a:gd name="connsiteX1-327" fmla="*/ 339865 w 6216319"/>
              <a:gd name="connsiteY1-328" fmla="*/ 184845 h 1302204"/>
              <a:gd name="connsiteX2-329" fmla="*/ 2265770 w 6216319"/>
              <a:gd name="connsiteY2-330" fmla="*/ 508527 h 1302204"/>
              <a:gd name="connsiteX3-331" fmla="*/ 3244906 w 6216319"/>
              <a:gd name="connsiteY3-332" fmla="*/ 492343 h 1302204"/>
              <a:gd name="connsiteX4-333" fmla="*/ 4628644 w 6216319"/>
              <a:gd name="connsiteY4-334" fmla="*/ 1034510 h 1302204"/>
              <a:gd name="connsiteX5-335" fmla="*/ 5356927 w 6216319"/>
              <a:gd name="connsiteY5-336" fmla="*/ 1188258 h 1302204"/>
              <a:gd name="connsiteX6-337" fmla="*/ 6216319 w 6216319"/>
              <a:gd name="connsiteY6-338" fmla="*/ 1302204 h 1302204"/>
              <a:gd name="connsiteX7-339" fmla="*/ 0 w 6216319"/>
              <a:gd name="connsiteY7-340" fmla="*/ 1302204 h 1302204"/>
              <a:gd name="connsiteX8-341" fmla="*/ 0 w 6216319"/>
              <a:gd name="connsiteY8-342" fmla="*/ 0 h 1302204"/>
              <a:gd name="connsiteX0-343" fmla="*/ 0 w 6216319"/>
              <a:gd name="connsiteY0-344" fmla="*/ 0 h 1302204"/>
              <a:gd name="connsiteX1-345" fmla="*/ 339865 w 6216319"/>
              <a:gd name="connsiteY1-346" fmla="*/ 184845 h 1302204"/>
              <a:gd name="connsiteX2-347" fmla="*/ 2265770 w 6216319"/>
              <a:gd name="connsiteY2-348" fmla="*/ 508527 h 1302204"/>
              <a:gd name="connsiteX3-349" fmla="*/ 3244906 w 6216319"/>
              <a:gd name="connsiteY3-350" fmla="*/ 492343 h 1302204"/>
              <a:gd name="connsiteX4-351" fmla="*/ 4628644 w 6216319"/>
              <a:gd name="connsiteY4-352" fmla="*/ 1034510 h 1302204"/>
              <a:gd name="connsiteX5-353" fmla="*/ 5356927 w 6216319"/>
              <a:gd name="connsiteY5-354" fmla="*/ 1188258 h 1302204"/>
              <a:gd name="connsiteX6-355" fmla="*/ 6216319 w 6216319"/>
              <a:gd name="connsiteY6-356" fmla="*/ 1302204 h 1302204"/>
              <a:gd name="connsiteX7-357" fmla="*/ 0 w 6216319"/>
              <a:gd name="connsiteY7-358" fmla="*/ 1302204 h 1302204"/>
              <a:gd name="connsiteX8-359" fmla="*/ 0 w 6216319"/>
              <a:gd name="connsiteY8-360" fmla="*/ 0 h 1302204"/>
              <a:gd name="connsiteX0-361" fmla="*/ 0 w 6216319"/>
              <a:gd name="connsiteY0-362" fmla="*/ 0 h 1302204"/>
              <a:gd name="connsiteX1-363" fmla="*/ 339865 w 6216319"/>
              <a:gd name="connsiteY1-364" fmla="*/ 184845 h 1302204"/>
              <a:gd name="connsiteX2-365" fmla="*/ 2265770 w 6216319"/>
              <a:gd name="connsiteY2-366" fmla="*/ 508527 h 1302204"/>
              <a:gd name="connsiteX3-367" fmla="*/ 3244906 w 6216319"/>
              <a:gd name="connsiteY3-368" fmla="*/ 492343 h 1302204"/>
              <a:gd name="connsiteX4-369" fmla="*/ 4628644 w 6216319"/>
              <a:gd name="connsiteY4-370" fmla="*/ 1034510 h 1302204"/>
              <a:gd name="connsiteX5-371" fmla="*/ 5356927 w 6216319"/>
              <a:gd name="connsiteY5-372" fmla="*/ 1188258 h 1302204"/>
              <a:gd name="connsiteX6-373" fmla="*/ 6216319 w 6216319"/>
              <a:gd name="connsiteY6-374" fmla="*/ 1302204 h 1302204"/>
              <a:gd name="connsiteX7-375" fmla="*/ 0 w 6216319"/>
              <a:gd name="connsiteY7-376" fmla="*/ 1302204 h 1302204"/>
              <a:gd name="connsiteX8-377" fmla="*/ 0 w 6216319"/>
              <a:gd name="connsiteY8-378" fmla="*/ 0 h 1302204"/>
              <a:gd name="connsiteX0-379" fmla="*/ 0 w 6216319"/>
              <a:gd name="connsiteY0-380" fmla="*/ 0 h 1302204"/>
              <a:gd name="connsiteX1-381" fmla="*/ 339865 w 6216319"/>
              <a:gd name="connsiteY1-382" fmla="*/ 184845 h 1302204"/>
              <a:gd name="connsiteX2-383" fmla="*/ 2265770 w 6216319"/>
              <a:gd name="connsiteY2-384" fmla="*/ 508527 h 1302204"/>
              <a:gd name="connsiteX3-385" fmla="*/ 3244906 w 6216319"/>
              <a:gd name="connsiteY3-386" fmla="*/ 492343 h 1302204"/>
              <a:gd name="connsiteX4-387" fmla="*/ 4628644 w 6216319"/>
              <a:gd name="connsiteY4-388" fmla="*/ 1034510 h 1302204"/>
              <a:gd name="connsiteX5-389" fmla="*/ 5356927 w 6216319"/>
              <a:gd name="connsiteY5-390" fmla="*/ 1188258 h 1302204"/>
              <a:gd name="connsiteX6-391" fmla="*/ 6216319 w 6216319"/>
              <a:gd name="connsiteY6-392" fmla="*/ 1302204 h 1302204"/>
              <a:gd name="connsiteX7-393" fmla="*/ 0 w 6216319"/>
              <a:gd name="connsiteY7-394" fmla="*/ 1302204 h 1302204"/>
              <a:gd name="connsiteX8-395" fmla="*/ 0 w 6216319"/>
              <a:gd name="connsiteY8-396" fmla="*/ 0 h 1302204"/>
              <a:gd name="connsiteX0-397" fmla="*/ 0 w 6216319"/>
              <a:gd name="connsiteY0-398" fmla="*/ 147589 h 1449793"/>
              <a:gd name="connsiteX1-399" fmla="*/ 339865 w 6216319"/>
              <a:gd name="connsiteY1-400" fmla="*/ 332434 h 1449793"/>
              <a:gd name="connsiteX2-401" fmla="*/ 2265770 w 6216319"/>
              <a:gd name="connsiteY2-402" fmla="*/ 656116 h 1449793"/>
              <a:gd name="connsiteX3-403" fmla="*/ 3244906 w 6216319"/>
              <a:gd name="connsiteY3-404" fmla="*/ 639932 h 1449793"/>
              <a:gd name="connsiteX4-405" fmla="*/ 4628644 w 6216319"/>
              <a:gd name="connsiteY4-406" fmla="*/ 1182099 h 1449793"/>
              <a:gd name="connsiteX5-407" fmla="*/ 5356927 w 6216319"/>
              <a:gd name="connsiteY5-408" fmla="*/ 1335847 h 1449793"/>
              <a:gd name="connsiteX6-409" fmla="*/ 6216319 w 6216319"/>
              <a:gd name="connsiteY6-410" fmla="*/ 1449793 h 1449793"/>
              <a:gd name="connsiteX7-411" fmla="*/ 0 w 6216319"/>
              <a:gd name="connsiteY7-412" fmla="*/ 1449793 h 1449793"/>
              <a:gd name="connsiteX8-413" fmla="*/ 0 w 6216319"/>
              <a:gd name="connsiteY8-414" fmla="*/ 147589 h 1449793"/>
              <a:gd name="connsiteX0-415" fmla="*/ 0 w 6216319"/>
              <a:gd name="connsiteY0-416" fmla="*/ 121021 h 1423225"/>
              <a:gd name="connsiteX1-417" fmla="*/ 339865 w 6216319"/>
              <a:gd name="connsiteY1-418" fmla="*/ 305866 h 1423225"/>
              <a:gd name="connsiteX2-419" fmla="*/ 2265770 w 6216319"/>
              <a:gd name="connsiteY2-420" fmla="*/ 629548 h 1423225"/>
              <a:gd name="connsiteX3-421" fmla="*/ 3244906 w 6216319"/>
              <a:gd name="connsiteY3-422" fmla="*/ 613364 h 1423225"/>
              <a:gd name="connsiteX4-423" fmla="*/ 4628644 w 6216319"/>
              <a:gd name="connsiteY4-424" fmla="*/ 1155531 h 1423225"/>
              <a:gd name="connsiteX5-425" fmla="*/ 5356927 w 6216319"/>
              <a:gd name="connsiteY5-426" fmla="*/ 1309279 h 1423225"/>
              <a:gd name="connsiteX6-427" fmla="*/ 6216319 w 6216319"/>
              <a:gd name="connsiteY6-428" fmla="*/ 1423225 h 1423225"/>
              <a:gd name="connsiteX7-429" fmla="*/ 0 w 6216319"/>
              <a:gd name="connsiteY7-430" fmla="*/ 1423225 h 1423225"/>
              <a:gd name="connsiteX8-431" fmla="*/ 0 w 6216319"/>
              <a:gd name="connsiteY8-432" fmla="*/ 121021 h 1423225"/>
              <a:gd name="connsiteX0-433" fmla="*/ 0 w 6216319"/>
              <a:gd name="connsiteY0-434" fmla="*/ 121021 h 1423225"/>
              <a:gd name="connsiteX1-435" fmla="*/ 339865 w 6216319"/>
              <a:gd name="connsiteY1-436" fmla="*/ 305866 h 1423225"/>
              <a:gd name="connsiteX2-437" fmla="*/ 2265770 w 6216319"/>
              <a:gd name="connsiteY2-438" fmla="*/ 629548 h 1423225"/>
              <a:gd name="connsiteX3-439" fmla="*/ 3244906 w 6216319"/>
              <a:gd name="connsiteY3-440" fmla="*/ 613364 h 1423225"/>
              <a:gd name="connsiteX4-441" fmla="*/ 4628644 w 6216319"/>
              <a:gd name="connsiteY4-442" fmla="*/ 1155531 h 1423225"/>
              <a:gd name="connsiteX5-443" fmla="*/ 5356927 w 6216319"/>
              <a:gd name="connsiteY5-444" fmla="*/ 1309279 h 1423225"/>
              <a:gd name="connsiteX6-445" fmla="*/ 6216319 w 6216319"/>
              <a:gd name="connsiteY6-446" fmla="*/ 1423225 h 1423225"/>
              <a:gd name="connsiteX7-447" fmla="*/ 0 w 6216319"/>
              <a:gd name="connsiteY7-448" fmla="*/ 1423225 h 1423225"/>
              <a:gd name="connsiteX8-449" fmla="*/ 0 w 6216319"/>
              <a:gd name="connsiteY8-450" fmla="*/ 121021 h 1423225"/>
              <a:gd name="connsiteX0-451" fmla="*/ 0 w 6216319"/>
              <a:gd name="connsiteY0-452" fmla="*/ 140194 h 1442398"/>
              <a:gd name="connsiteX1-453" fmla="*/ 339865 w 6216319"/>
              <a:gd name="connsiteY1-454" fmla="*/ 325039 h 1442398"/>
              <a:gd name="connsiteX2-455" fmla="*/ 2265770 w 6216319"/>
              <a:gd name="connsiteY2-456" fmla="*/ 648721 h 1442398"/>
              <a:gd name="connsiteX3-457" fmla="*/ 3244906 w 6216319"/>
              <a:gd name="connsiteY3-458" fmla="*/ 632537 h 1442398"/>
              <a:gd name="connsiteX4-459" fmla="*/ 4628644 w 6216319"/>
              <a:gd name="connsiteY4-460" fmla="*/ 1174704 h 1442398"/>
              <a:gd name="connsiteX5-461" fmla="*/ 5356927 w 6216319"/>
              <a:gd name="connsiteY5-462" fmla="*/ 1328452 h 1442398"/>
              <a:gd name="connsiteX6-463" fmla="*/ 6216319 w 6216319"/>
              <a:gd name="connsiteY6-464" fmla="*/ 1442398 h 1442398"/>
              <a:gd name="connsiteX7-465" fmla="*/ 0 w 6216319"/>
              <a:gd name="connsiteY7-466" fmla="*/ 1442398 h 1442398"/>
              <a:gd name="connsiteX8-467" fmla="*/ 0 w 6216319"/>
              <a:gd name="connsiteY8-468" fmla="*/ 140194 h 1442398"/>
              <a:gd name="connsiteX0-469" fmla="*/ 0 w 6216319"/>
              <a:gd name="connsiteY0-470" fmla="*/ 140194 h 1442398"/>
              <a:gd name="connsiteX1-471" fmla="*/ 339865 w 6216319"/>
              <a:gd name="connsiteY1-472" fmla="*/ 325039 h 1442398"/>
              <a:gd name="connsiteX2-473" fmla="*/ 2265770 w 6216319"/>
              <a:gd name="connsiteY2-474" fmla="*/ 648721 h 1442398"/>
              <a:gd name="connsiteX3-475" fmla="*/ 3244906 w 6216319"/>
              <a:gd name="connsiteY3-476" fmla="*/ 632537 h 1442398"/>
              <a:gd name="connsiteX4-477" fmla="*/ 4628644 w 6216319"/>
              <a:gd name="connsiteY4-478" fmla="*/ 1174704 h 1442398"/>
              <a:gd name="connsiteX5-479" fmla="*/ 5356927 w 6216319"/>
              <a:gd name="connsiteY5-480" fmla="*/ 1328452 h 1442398"/>
              <a:gd name="connsiteX6-481" fmla="*/ 6216319 w 6216319"/>
              <a:gd name="connsiteY6-482" fmla="*/ 1442398 h 1442398"/>
              <a:gd name="connsiteX7-483" fmla="*/ 0 w 6216319"/>
              <a:gd name="connsiteY7-484" fmla="*/ 1442398 h 1442398"/>
              <a:gd name="connsiteX8-485" fmla="*/ 0 w 6216319"/>
              <a:gd name="connsiteY8-486" fmla="*/ 140194 h 1442398"/>
              <a:gd name="connsiteX0-487" fmla="*/ 0 w 6216319"/>
              <a:gd name="connsiteY0-488" fmla="*/ 34944 h 1337148"/>
              <a:gd name="connsiteX1-489" fmla="*/ 339865 w 6216319"/>
              <a:gd name="connsiteY1-490" fmla="*/ 219789 h 1337148"/>
              <a:gd name="connsiteX2-491" fmla="*/ 2265770 w 6216319"/>
              <a:gd name="connsiteY2-492" fmla="*/ 543471 h 1337148"/>
              <a:gd name="connsiteX3-493" fmla="*/ 3244906 w 6216319"/>
              <a:gd name="connsiteY3-494" fmla="*/ 527287 h 1337148"/>
              <a:gd name="connsiteX4-495" fmla="*/ 4628644 w 6216319"/>
              <a:gd name="connsiteY4-496" fmla="*/ 1069454 h 1337148"/>
              <a:gd name="connsiteX5-497" fmla="*/ 5356927 w 6216319"/>
              <a:gd name="connsiteY5-498" fmla="*/ 1223202 h 1337148"/>
              <a:gd name="connsiteX6-499" fmla="*/ 6216319 w 6216319"/>
              <a:gd name="connsiteY6-500" fmla="*/ 1337148 h 1337148"/>
              <a:gd name="connsiteX7-501" fmla="*/ 0 w 6216319"/>
              <a:gd name="connsiteY7-502" fmla="*/ 1337148 h 1337148"/>
              <a:gd name="connsiteX8-503" fmla="*/ 0 w 6216319"/>
              <a:gd name="connsiteY8-504" fmla="*/ 34944 h 1337148"/>
              <a:gd name="connsiteX0-505" fmla="*/ 0 w 6216319"/>
              <a:gd name="connsiteY0-506" fmla="*/ 44896 h 1347100"/>
              <a:gd name="connsiteX1-507" fmla="*/ 339865 w 6216319"/>
              <a:gd name="connsiteY1-508" fmla="*/ 229741 h 1347100"/>
              <a:gd name="connsiteX2-509" fmla="*/ 2265770 w 6216319"/>
              <a:gd name="connsiteY2-510" fmla="*/ 553423 h 1347100"/>
              <a:gd name="connsiteX3-511" fmla="*/ 3244906 w 6216319"/>
              <a:gd name="connsiteY3-512" fmla="*/ 537239 h 1347100"/>
              <a:gd name="connsiteX4-513" fmla="*/ 4628644 w 6216319"/>
              <a:gd name="connsiteY4-514" fmla="*/ 1079406 h 1347100"/>
              <a:gd name="connsiteX5-515" fmla="*/ 5356927 w 6216319"/>
              <a:gd name="connsiteY5-516" fmla="*/ 1233154 h 1347100"/>
              <a:gd name="connsiteX6-517" fmla="*/ 6216319 w 6216319"/>
              <a:gd name="connsiteY6-518" fmla="*/ 1347100 h 1347100"/>
              <a:gd name="connsiteX7-519" fmla="*/ 0 w 6216319"/>
              <a:gd name="connsiteY7-520" fmla="*/ 1347100 h 1347100"/>
              <a:gd name="connsiteX8-521" fmla="*/ 0 w 6216319"/>
              <a:gd name="connsiteY8-522" fmla="*/ 44896 h 1347100"/>
              <a:gd name="connsiteX0-523" fmla="*/ 0 w 6216319"/>
              <a:gd name="connsiteY0-524" fmla="*/ 44896 h 1347100"/>
              <a:gd name="connsiteX1-525" fmla="*/ 339865 w 6216319"/>
              <a:gd name="connsiteY1-526" fmla="*/ 229741 h 1347100"/>
              <a:gd name="connsiteX2-527" fmla="*/ 2265770 w 6216319"/>
              <a:gd name="connsiteY2-528" fmla="*/ 553423 h 1347100"/>
              <a:gd name="connsiteX3-529" fmla="*/ 3244906 w 6216319"/>
              <a:gd name="connsiteY3-530" fmla="*/ 537239 h 1347100"/>
              <a:gd name="connsiteX4-531" fmla="*/ 4628644 w 6216319"/>
              <a:gd name="connsiteY4-532" fmla="*/ 1079406 h 1347100"/>
              <a:gd name="connsiteX5-533" fmla="*/ 5356927 w 6216319"/>
              <a:gd name="connsiteY5-534" fmla="*/ 1233154 h 1347100"/>
              <a:gd name="connsiteX6-535" fmla="*/ 6216319 w 6216319"/>
              <a:gd name="connsiteY6-536" fmla="*/ 1347100 h 1347100"/>
              <a:gd name="connsiteX7-537" fmla="*/ 0 w 6216319"/>
              <a:gd name="connsiteY7-538" fmla="*/ 1347100 h 1347100"/>
              <a:gd name="connsiteX8-539" fmla="*/ 0 w 6216319"/>
              <a:gd name="connsiteY8-540" fmla="*/ 44896 h 1347100"/>
              <a:gd name="connsiteX0-541" fmla="*/ 0 w 6216319"/>
              <a:gd name="connsiteY0-542" fmla="*/ 530 h 1302734"/>
              <a:gd name="connsiteX1-543" fmla="*/ 339865 w 6216319"/>
              <a:gd name="connsiteY1-544" fmla="*/ 185375 h 1302734"/>
              <a:gd name="connsiteX2-545" fmla="*/ 2265770 w 6216319"/>
              <a:gd name="connsiteY2-546" fmla="*/ 509057 h 1302734"/>
              <a:gd name="connsiteX3-547" fmla="*/ 3244906 w 6216319"/>
              <a:gd name="connsiteY3-548" fmla="*/ 492873 h 1302734"/>
              <a:gd name="connsiteX4-549" fmla="*/ 4628644 w 6216319"/>
              <a:gd name="connsiteY4-550" fmla="*/ 1035040 h 1302734"/>
              <a:gd name="connsiteX5-551" fmla="*/ 5356927 w 6216319"/>
              <a:gd name="connsiteY5-552" fmla="*/ 1188788 h 1302734"/>
              <a:gd name="connsiteX6-553" fmla="*/ 6216319 w 6216319"/>
              <a:gd name="connsiteY6-554" fmla="*/ 1302734 h 1302734"/>
              <a:gd name="connsiteX7-555" fmla="*/ 0 w 6216319"/>
              <a:gd name="connsiteY7-556" fmla="*/ 1302734 h 1302734"/>
              <a:gd name="connsiteX8-557" fmla="*/ 0 w 6216319"/>
              <a:gd name="connsiteY8-558" fmla="*/ 530 h 1302734"/>
              <a:gd name="connsiteX0-559" fmla="*/ 0 w 6216319"/>
              <a:gd name="connsiteY0-560" fmla="*/ 20163 h 1322367"/>
              <a:gd name="connsiteX1-561" fmla="*/ 2265770 w 6216319"/>
              <a:gd name="connsiteY1-562" fmla="*/ 528690 h 1322367"/>
              <a:gd name="connsiteX2-563" fmla="*/ 3244906 w 6216319"/>
              <a:gd name="connsiteY2-564" fmla="*/ 512506 h 1322367"/>
              <a:gd name="connsiteX3-565" fmla="*/ 4628644 w 6216319"/>
              <a:gd name="connsiteY3-566" fmla="*/ 1054673 h 1322367"/>
              <a:gd name="connsiteX4-567" fmla="*/ 5356927 w 6216319"/>
              <a:gd name="connsiteY4-568" fmla="*/ 1208421 h 1322367"/>
              <a:gd name="connsiteX5-569" fmla="*/ 6216319 w 6216319"/>
              <a:gd name="connsiteY5-570" fmla="*/ 1322367 h 1322367"/>
              <a:gd name="connsiteX6-571" fmla="*/ 0 w 6216319"/>
              <a:gd name="connsiteY6-572" fmla="*/ 1322367 h 1322367"/>
              <a:gd name="connsiteX7-573" fmla="*/ 0 w 6216319"/>
              <a:gd name="connsiteY7-574" fmla="*/ 20163 h 1322367"/>
              <a:gd name="connsiteX0-575" fmla="*/ 0 w 6216319"/>
              <a:gd name="connsiteY0-576" fmla="*/ 105646 h 1407850"/>
              <a:gd name="connsiteX1-577" fmla="*/ 477430 w 6216319"/>
              <a:gd name="connsiteY1-578" fmla="*/ 136745 h 1407850"/>
              <a:gd name="connsiteX2-579" fmla="*/ 2265770 w 6216319"/>
              <a:gd name="connsiteY2-580" fmla="*/ 614173 h 1407850"/>
              <a:gd name="connsiteX3-581" fmla="*/ 3244906 w 6216319"/>
              <a:gd name="connsiteY3-582" fmla="*/ 597989 h 1407850"/>
              <a:gd name="connsiteX4-583" fmla="*/ 4628644 w 6216319"/>
              <a:gd name="connsiteY4-584" fmla="*/ 1140156 h 1407850"/>
              <a:gd name="connsiteX5-585" fmla="*/ 5356927 w 6216319"/>
              <a:gd name="connsiteY5-586" fmla="*/ 1293904 h 1407850"/>
              <a:gd name="connsiteX6-587" fmla="*/ 6216319 w 6216319"/>
              <a:gd name="connsiteY6-588" fmla="*/ 1407850 h 1407850"/>
              <a:gd name="connsiteX7-589" fmla="*/ 0 w 6216319"/>
              <a:gd name="connsiteY7-590" fmla="*/ 1407850 h 1407850"/>
              <a:gd name="connsiteX8-591" fmla="*/ 0 w 6216319"/>
              <a:gd name="connsiteY8-592" fmla="*/ 105646 h 1407850"/>
              <a:gd name="connsiteX0-593" fmla="*/ 0 w 6216319"/>
              <a:gd name="connsiteY0-594" fmla="*/ 71230 h 1373434"/>
              <a:gd name="connsiteX1-595" fmla="*/ 323681 w 6216319"/>
              <a:gd name="connsiteY1-596" fmla="*/ 264170 h 1373434"/>
              <a:gd name="connsiteX2-597" fmla="*/ 2265770 w 6216319"/>
              <a:gd name="connsiteY2-598" fmla="*/ 579757 h 1373434"/>
              <a:gd name="connsiteX3-599" fmla="*/ 3244906 w 6216319"/>
              <a:gd name="connsiteY3-600" fmla="*/ 563573 h 1373434"/>
              <a:gd name="connsiteX4-601" fmla="*/ 4628644 w 6216319"/>
              <a:gd name="connsiteY4-602" fmla="*/ 1105740 h 1373434"/>
              <a:gd name="connsiteX5-603" fmla="*/ 5356927 w 6216319"/>
              <a:gd name="connsiteY5-604" fmla="*/ 1259488 h 1373434"/>
              <a:gd name="connsiteX6-605" fmla="*/ 6216319 w 6216319"/>
              <a:gd name="connsiteY6-606" fmla="*/ 1373434 h 1373434"/>
              <a:gd name="connsiteX7-607" fmla="*/ 0 w 6216319"/>
              <a:gd name="connsiteY7-608" fmla="*/ 1373434 h 1373434"/>
              <a:gd name="connsiteX8-609" fmla="*/ 0 w 6216319"/>
              <a:gd name="connsiteY8-610" fmla="*/ 71230 h 1373434"/>
              <a:gd name="connsiteX0-611" fmla="*/ 0 w 6216319"/>
              <a:gd name="connsiteY0-612" fmla="*/ 71230 h 1373434"/>
              <a:gd name="connsiteX1-613" fmla="*/ 323681 w 6216319"/>
              <a:gd name="connsiteY1-614" fmla="*/ 264170 h 1373434"/>
              <a:gd name="connsiteX2-615" fmla="*/ 2265770 w 6216319"/>
              <a:gd name="connsiteY2-616" fmla="*/ 579757 h 1373434"/>
              <a:gd name="connsiteX3-617" fmla="*/ 3244906 w 6216319"/>
              <a:gd name="connsiteY3-618" fmla="*/ 563573 h 1373434"/>
              <a:gd name="connsiteX4-619" fmla="*/ 4628644 w 6216319"/>
              <a:gd name="connsiteY4-620" fmla="*/ 1105740 h 1373434"/>
              <a:gd name="connsiteX5-621" fmla="*/ 5356927 w 6216319"/>
              <a:gd name="connsiteY5-622" fmla="*/ 1259488 h 1373434"/>
              <a:gd name="connsiteX6-623" fmla="*/ 6216319 w 6216319"/>
              <a:gd name="connsiteY6-624" fmla="*/ 1373434 h 1373434"/>
              <a:gd name="connsiteX7-625" fmla="*/ 0 w 6216319"/>
              <a:gd name="connsiteY7-626" fmla="*/ 1373434 h 1373434"/>
              <a:gd name="connsiteX8-627" fmla="*/ 0 w 6216319"/>
              <a:gd name="connsiteY8-628" fmla="*/ 71230 h 1373434"/>
              <a:gd name="connsiteX0-629" fmla="*/ 0 w 6216319"/>
              <a:gd name="connsiteY0-630" fmla="*/ 147399 h 1449603"/>
              <a:gd name="connsiteX1-631" fmla="*/ 323681 w 6216319"/>
              <a:gd name="connsiteY1-632" fmla="*/ 340339 h 1449603"/>
              <a:gd name="connsiteX2-633" fmla="*/ 2265770 w 6216319"/>
              <a:gd name="connsiteY2-634" fmla="*/ 655926 h 1449603"/>
              <a:gd name="connsiteX3-635" fmla="*/ 3244906 w 6216319"/>
              <a:gd name="connsiteY3-636" fmla="*/ 639742 h 1449603"/>
              <a:gd name="connsiteX4-637" fmla="*/ 4628644 w 6216319"/>
              <a:gd name="connsiteY4-638" fmla="*/ 1181909 h 1449603"/>
              <a:gd name="connsiteX5-639" fmla="*/ 5356927 w 6216319"/>
              <a:gd name="connsiteY5-640" fmla="*/ 1335657 h 1449603"/>
              <a:gd name="connsiteX6-641" fmla="*/ 6216319 w 6216319"/>
              <a:gd name="connsiteY6-642" fmla="*/ 1449603 h 1449603"/>
              <a:gd name="connsiteX7-643" fmla="*/ 0 w 6216319"/>
              <a:gd name="connsiteY7-644" fmla="*/ 1449603 h 1449603"/>
              <a:gd name="connsiteX8-645" fmla="*/ 0 w 6216319"/>
              <a:gd name="connsiteY8-646" fmla="*/ 147399 h 1449603"/>
              <a:gd name="connsiteX0-647" fmla="*/ 0 w 6216319"/>
              <a:gd name="connsiteY0-648" fmla="*/ 147399 h 1449603"/>
              <a:gd name="connsiteX1-649" fmla="*/ 323681 w 6216319"/>
              <a:gd name="connsiteY1-650" fmla="*/ 340339 h 1449603"/>
              <a:gd name="connsiteX2-651" fmla="*/ 2265770 w 6216319"/>
              <a:gd name="connsiteY2-652" fmla="*/ 655926 h 1449603"/>
              <a:gd name="connsiteX3-653" fmla="*/ 3244906 w 6216319"/>
              <a:gd name="connsiteY3-654" fmla="*/ 639742 h 1449603"/>
              <a:gd name="connsiteX4-655" fmla="*/ 4628644 w 6216319"/>
              <a:gd name="connsiteY4-656" fmla="*/ 1181909 h 1449603"/>
              <a:gd name="connsiteX5-657" fmla="*/ 5356927 w 6216319"/>
              <a:gd name="connsiteY5-658" fmla="*/ 1335657 h 1449603"/>
              <a:gd name="connsiteX6-659" fmla="*/ 6216319 w 6216319"/>
              <a:gd name="connsiteY6-660" fmla="*/ 1449603 h 1449603"/>
              <a:gd name="connsiteX7-661" fmla="*/ 0 w 6216319"/>
              <a:gd name="connsiteY7-662" fmla="*/ 1449603 h 1449603"/>
              <a:gd name="connsiteX8-663" fmla="*/ 0 w 6216319"/>
              <a:gd name="connsiteY8-664" fmla="*/ 147399 h 1449603"/>
              <a:gd name="connsiteX0-665" fmla="*/ 0 w 6216319"/>
              <a:gd name="connsiteY0-666" fmla="*/ 147399 h 1449603"/>
              <a:gd name="connsiteX1-667" fmla="*/ 323681 w 6216319"/>
              <a:gd name="connsiteY1-668" fmla="*/ 340339 h 1449603"/>
              <a:gd name="connsiteX2-669" fmla="*/ 2265770 w 6216319"/>
              <a:gd name="connsiteY2-670" fmla="*/ 655926 h 1449603"/>
              <a:gd name="connsiteX3-671" fmla="*/ 3244906 w 6216319"/>
              <a:gd name="connsiteY3-672" fmla="*/ 639742 h 1449603"/>
              <a:gd name="connsiteX4-673" fmla="*/ 4628644 w 6216319"/>
              <a:gd name="connsiteY4-674" fmla="*/ 1181909 h 1449603"/>
              <a:gd name="connsiteX5-675" fmla="*/ 5356927 w 6216319"/>
              <a:gd name="connsiteY5-676" fmla="*/ 1335657 h 1449603"/>
              <a:gd name="connsiteX6-677" fmla="*/ 6216319 w 6216319"/>
              <a:gd name="connsiteY6-678" fmla="*/ 1449603 h 1449603"/>
              <a:gd name="connsiteX7-679" fmla="*/ 0 w 6216319"/>
              <a:gd name="connsiteY7-680" fmla="*/ 1449603 h 1449603"/>
              <a:gd name="connsiteX8-681" fmla="*/ 0 w 6216319"/>
              <a:gd name="connsiteY8-682" fmla="*/ 147399 h 1449603"/>
              <a:gd name="connsiteX0-683" fmla="*/ 0 w 6216319"/>
              <a:gd name="connsiteY0-684" fmla="*/ 147399 h 1449603"/>
              <a:gd name="connsiteX1-685" fmla="*/ 323681 w 6216319"/>
              <a:gd name="connsiteY1-686" fmla="*/ 340339 h 1449603"/>
              <a:gd name="connsiteX2-687" fmla="*/ 2265770 w 6216319"/>
              <a:gd name="connsiteY2-688" fmla="*/ 655926 h 1449603"/>
              <a:gd name="connsiteX3-689" fmla="*/ 3244906 w 6216319"/>
              <a:gd name="connsiteY3-690" fmla="*/ 639742 h 1449603"/>
              <a:gd name="connsiteX4-691" fmla="*/ 4628644 w 6216319"/>
              <a:gd name="connsiteY4-692" fmla="*/ 1181909 h 1449603"/>
              <a:gd name="connsiteX5-693" fmla="*/ 5356927 w 6216319"/>
              <a:gd name="connsiteY5-694" fmla="*/ 1335657 h 1449603"/>
              <a:gd name="connsiteX6-695" fmla="*/ 6216319 w 6216319"/>
              <a:gd name="connsiteY6-696" fmla="*/ 1449603 h 1449603"/>
              <a:gd name="connsiteX7-697" fmla="*/ 0 w 6216319"/>
              <a:gd name="connsiteY7-698" fmla="*/ 1449603 h 1449603"/>
              <a:gd name="connsiteX8-699" fmla="*/ 0 w 6216319"/>
              <a:gd name="connsiteY8-700" fmla="*/ 147399 h 1449603"/>
              <a:gd name="connsiteX0-701" fmla="*/ 0 w 6216319"/>
              <a:gd name="connsiteY0-702" fmla="*/ 147399 h 1449603"/>
              <a:gd name="connsiteX1-703" fmla="*/ 323681 w 6216319"/>
              <a:gd name="connsiteY1-704" fmla="*/ 340339 h 1449603"/>
              <a:gd name="connsiteX2-705" fmla="*/ 2265770 w 6216319"/>
              <a:gd name="connsiteY2-706" fmla="*/ 655926 h 1449603"/>
              <a:gd name="connsiteX3-707" fmla="*/ 3244906 w 6216319"/>
              <a:gd name="connsiteY3-708" fmla="*/ 639742 h 1449603"/>
              <a:gd name="connsiteX4-709" fmla="*/ 4628644 w 6216319"/>
              <a:gd name="connsiteY4-710" fmla="*/ 1181909 h 1449603"/>
              <a:gd name="connsiteX5-711" fmla="*/ 5356927 w 6216319"/>
              <a:gd name="connsiteY5-712" fmla="*/ 1335657 h 1449603"/>
              <a:gd name="connsiteX6-713" fmla="*/ 6216319 w 6216319"/>
              <a:gd name="connsiteY6-714" fmla="*/ 1449603 h 1449603"/>
              <a:gd name="connsiteX7-715" fmla="*/ 0 w 6216319"/>
              <a:gd name="connsiteY7-716" fmla="*/ 1449603 h 1449603"/>
              <a:gd name="connsiteX8-717" fmla="*/ 0 w 6216319"/>
              <a:gd name="connsiteY8-718" fmla="*/ 147399 h 1449603"/>
              <a:gd name="connsiteX0-719" fmla="*/ 0 w 6216319"/>
              <a:gd name="connsiteY0-720" fmla="*/ 147399 h 1449603"/>
              <a:gd name="connsiteX1-721" fmla="*/ 323681 w 6216319"/>
              <a:gd name="connsiteY1-722" fmla="*/ 340339 h 1449603"/>
              <a:gd name="connsiteX2-723" fmla="*/ 2265770 w 6216319"/>
              <a:gd name="connsiteY2-724" fmla="*/ 655926 h 1449603"/>
              <a:gd name="connsiteX3-725" fmla="*/ 3244906 w 6216319"/>
              <a:gd name="connsiteY3-726" fmla="*/ 639742 h 1449603"/>
              <a:gd name="connsiteX4-727" fmla="*/ 4628644 w 6216319"/>
              <a:gd name="connsiteY4-728" fmla="*/ 1181909 h 1449603"/>
              <a:gd name="connsiteX5-729" fmla="*/ 5356927 w 6216319"/>
              <a:gd name="connsiteY5-730" fmla="*/ 1335657 h 1449603"/>
              <a:gd name="connsiteX6-731" fmla="*/ 6216319 w 6216319"/>
              <a:gd name="connsiteY6-732" fmla="*/ 1449603 h 1449603"/>
              <a:gd name="connsiteX7-733" fmla="*/ 0 w 6216319"/>
              <a:gd name="connsiteY7-734" fmla="*/ 1449603 h 1449603"/>
              <a:gd name="connsiteX8-735" fmla="*/ 0 w 6216319"/>
              <a:gd name="connsiteY8-736" fmla="*/ 147399 h 14496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59" y="connsiteY6-60"/>
              </a:cxn>
              <a:cxn ang="0">
                <a:pos x="connsiteX7-89" y="connsiteY7-90"/>
              </a:cxn>
              <a:cxn ang="0">
                <a:pos x="connsiteX8-123" y="connsiteY8-124"/>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ysClr val="window" lastClr="FFFFFF">
              <a:lumMod val="75000"/>
              <a:alpha val="1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p>
        </p:txBody>
      </p:sp>
      <p:sp>
        <p:nvSpPr>
          <p:cNvPr id="5" name="任意多边形 4"/>
          <p:cNvSpPr/>
          <p:nvPr>
            <p:custDataLst>
              <p:tags r:id="rId4"/>
            </p:custDataLst>
          </p:nvPr>
        </p:nvSpPr>
        <p:spPr bwMode="auto">
          <a:xfrm rot="607256">
            <a:off x="156135" y="3450362"/>
            <a:ext cx="5587376" cy="3547626"/>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rgbClr val="E7E6E6">
              <a:lumMod val="40000"/>
              <a:lumOff val="60000"/>
            </a:srgbClr>
          </a:solidFill>
          <a:ln>
            <a:noFill/>
          </a:ln>
        </p:spPr>
        <p:txBody>
          <a:bodyPr wrap="square" lIns="91440" tIns="45720" rIns="91440" bIns="45720" anchor="ctr">
            <a:normAutofit/>
          </a:bodyPr>
          <a:p>
            <a:pPr algn="ctr"/>
          </a:p>
        </p:txBody>
      </p:sp>
      <p:sp>
        <p:nvSpPr>
          <p:cNvPr id="7" name="任意多边形 6"/>
          <p:cNvSpPr/>
          <p:nvPr>
            <p:custDataLst>
              <p:tags r:id="rId5"/>
            </p:custDataLst>
          </p:nvPr>
        </p:nvSpPr>
        <p:spPr bwMode="auto">
          <a:xfrm rot="607256">
            <a:off x="5146929" y="4085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close/>
              </a:path>
            </a:pathLst>
          </a:custGeom>
          <a:solidFill>
            <a:sysClr val="window" lastClr="FFFFFF">
              <a:lumMod val="75000"/>
            </a:sysClr>
          </a:solidFill>
          <a:ln>
            <a:noFill/>
          </a:ln>
        </p:spPr>
        <p:txBody>
          <a:bodyPr wrap="square" lIns="91440" tIns="45720" rIns="91440" bIns="45720" anchor="ctr">
            <a:normAutofit/>
          </a:bodyPr>
          <a:p>
            <a:pPr algn="ctr"/>
          </a:p>
        </p:txBody>
      </p:sp>
      <p:sp>
        <p:nvSpPr>
          <p:cNvPr id="8" name="任意多边形 7"/>
          <p:cNvSpPr/>
          <p:nvPr>
            <p:custDataLst>
              <p:tags r:id="rId6"/>
            </p:custDataLst>
          </p:nvPr>
        </p:nvSpPr>
        <p:spPr bwMode="auto">
          <a:xfrm rot="607256">
            <a:off x="5146929" y="4085721"/>
            <a:ext cx="625101" cy="520157"/>
          </a:xfrm>
          <a:custGeom>
            <a:avLst/>
            <a:gdLst>
              <a:gd name="T0" fmla="*/ 119 w 137"/>
              <a:gd name="T1" fmla="*/ 114 h 114"/>
              <a:gd name="T2" fmla="*/ 0 w 137"/>
              <a:gd name="T3" fmla="*/ 26 h 114"/>
              <a:gd name="T4" fmla="*/ 19 w 137"/>
              <a:gd name="T5" fmla="*/ 0 h 114"/>
              <a:gd name="T6" fmla="*/ 137 w 137"/>
              <a:gd name="T7" fmla="*/ 85 h 114"/>
              <a:gd name="T8" fmla="*/ 119 w 137"/>
              <a:gd name="T9" fmla="*/ 114 h 114"/>
            </a:gdLst>
            <a:ahLst/>
            <a:cxnLst>
              <a:cxn ang="0">
                <a:pos x="T0" y="T1"/>
              </a:cxn>
              <a:cxn ang="0">
                <a:pos x="T2" y="T3"/>
              </a:cxn>
              <a:cxn ang="0">
                <a:pos x="T4" y="T5"/>
              </a:cxn>
              <a:cxn ang="0">
                <a:pos x="T6" y="T7"/>
              </a:cxn>
              <a:cxn ang="0">
                <a:pos x="T8" y="T9"/>
              </a:cxn>
            </a:cxnLst>
            <a:rect l="0" t="0" r="r" b="b"/>
            <a:pathLst>
              <a:path w="137" h="114">
                <a:moveTo>
                  <a:pt x="119" y="114"/>
                </a:moveTo>
                <a:lnTo>
                  <a:pt x="0" y="26"/>
                </a:lnTo>
                <a:lnTo>
                  <a:pt x="19" y="0"/>
                </a:lnTo>
                <a:lnTo>
                  <a:pt x="137" y="85"/>
                </a:lnTo>
                <a:lnTo>
                  <a:pt x="119" y="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9" name="任意多边形 8"/>
          <p:cNvSpPr/>
          <p:nvPr>
            <p:custDataLst>
              <p:tags r:id="rId7"/>
            </p:custDataLst>
          </p:nvPr>
        </p:nvSpPr>
        <p:spPr bwMode="auto">
          <a:xfrm rot="607256">
            <a:off x="4547994" y="3064064"/>
            <a:ext cx="1022062" cy="1104193"/>
          </a:xfrm>
          <a:custGeom>
            <a:avLst/>
            <a:gdLst>
              <a:gd name="T0" fmla="*/ 95 w 95"/>
              <a:gd name="T1" fmla="*/ 26 h 102"/>
              <a:gd name="T2" fmla="*/ 82 w 95"/>
              <a:gd name="T3" fmla="*/ 0 h 102"/>
              <a:gd name="T4" fmla="*/ 0 w 95"/>
              <a:gd name="T5" fmla="*/ 102 h 102"/>
              <a:gd name="T6" fmla="*/ 82 w 95"/>
              <a:gd name="T7" fmla="*/ 67 h 102"/>
              <a:gd name="T8" fmla="*/ 95 w 95"/>
              <a:gd name="T9" fmla="*/ 26 h 102"/>
            </a:gdLst>
            <a:ahLst/>
            <a:cxnLst>
              <a:cxn ang="0">
                <a:pos x="T0" y="T1"/>
              </a:cxn>
              <a:cxn ang="0">
                <a:pos x="T2" y="T3"/>
              </a:cxn>
              <a:cxn ang="0">
                <a:pos x="T4" y="T5"/>
              </a:cxn>
              <a:cxn ang="0">
                <a:pos x="T6" y="T7"/>
              </a:cxn>
              <a:cxn ang="0">
                <a:pos x="T8" y="T9"/>
              </a:cxn>
            </a:cxnLst>
            <a:rect l="0" t="0" r="r" b="b"/>
            <a:pathLst>
              <a:path w="95" h="102">
                <a:moveTo>
                  <a:pt x="95" y="26"/>
                </a:moveTo>
                <a:cubicBezTo>
                  <a:pt x="95" y="26"/>
                  <a:pt x="79" y="15"/>
                  <a:pt x="82" y="0"/>
                </a:cubicBezTo>
                <a:cubicBezTo>
                  <a:pt x="82" y="0"/>
                  <a:pt x="16" y="28"/>
                  <a:pt x="0" y="102"/>
                </a:cubicBezTo>
                <a:cubicBezTo>
                  <a:pt x="0" y="102"/>
                  <a:pt x="46" y="60"/>
                  <a:pt x="82" y="67"/>
                </a:cubicBezTo>
                <a:lnTo>
                  <a:pt x="95" y="26"/>
                </a:lnTo>
                <a:close/>
              </a:path>
            </a:pathLst>
          </a:custGeom>
          <a:solidFill>
            <a:sysClr val="window" lastClr="FFFFFF">
              <a:lumMod val="75000"/>
            </a:sysClr>
          </a:solidFill>
          <a:ln>
            <a:noFill/>
          </a:ln>
        </p:spPr>
        <p:txBody>
          <a:bodyPr wrap="square" lIns="91440" tIns="45720" rIns="91440" bIns="45720" anchor="ctr">
            <a:normAutofit/>
          </a:bodyPr>
          <a:p>
            <a:pPr algn="ctr"/>
          </a:p>
        </p:txBody>
      </p:sp>
      <p:sp>
        <p:nvSpPr>
          <p:cNvPr id="10" name="任意多边形 9"/>
          <p:cNvSpPr/>
          <p:nvPr>
            <p:custDataLst>
              <p:tags r:id="rId8"/>
            </p:custDataLst>
          </p:nvPr>
        </p:nvSpPr>
        <p:spPr bwMode="auto">
          <a:xfrm rot="607256">
            <a:off x="5799012" y="4211915"/>
            <a:ext cx="775673" cy="1231949"/>
          </a:xfrm>
          <a:custGeom>
            <a:avLst/>
            <a:gdLst>
              <a:gd name="T0" fmla="*/ 44 w 72"/>
              <a:gd name="T1" fmla="*/ 0 h 114"/>
              <a:gd name="T2" fmla="*/ 72 w 72"/>
              <a:gd name="T3" fmla="*/ 4 h 114"/>
              <a:gd name="T4" fmla="*/ 0 w 72"/>
              <a:gd name="T5" fmla="*/ 114 h 114"/>
              <a:gd name="T6" fmla="*/ 8 w 72"/>
              <a:gd name="T7" fmla="*/ 25 h 114"/>
              <a:gd name="T8" fmla="*/ 44 w 72"/>
              <a:gd name="T9" fmla="*/ 0 h 114"/>
            </a:gdLst>
            <a:ahLst/>
            <a:cxnLst>
              <a:cxn ang="0">
                <a:pos x="T0" y="T1"/>
              </a:cxn>
              <a:cxn ang="0">
                <a:pos x="T2" y="T3"/>
              </a:cxn>
              <a:cxn ang="0">
                <a:pos x="T4" y="T5"/>
              </a:cxn>
              <a:cxn ang="0">
                <a:pos x="T6" y="T7"/>
              </a:cxn>
              <a:cxn ang="0">
                <a:pos x="T8" y="T9"/>
              </a:cxn>
            </a:cxnLst>
            <a:rect l="0" t="0" r="r" b="b"/>
            <a:pathLst>
              <a:path w="72" h="114">
                <a:moveTo>
                  <a:pt x="44" y="0"/>
                </a:moveTo>
                <a:cubicBezTo>
                  <a:pt x="44" y="0"/>
                  <a:pt x="58" y="12"/>
                  <a:pt x="72" y="4"/>
                </a:cubicBezTo>
                <a:cubicBezTo>
                  <a:pt x="72" y="4"/>
                  <a:pt x="66" y="76"/>
                  <a:pt x="0" y="114"/>
                </a:cubicBezTo>
                <a:cubicBezTo>
                  <a:pt x="0" y="114"/>
                  <a:pt x="26" y="57"/>
                  <a:pt x="8" y="25"/>
                </a:cubicBezTo>
                <a:cubicBezTo>
                  <a:pt x="44" y="0"/>
                  <a:pt x="44" y="0"/>
                  <a:pt x="44" y="0"/>
                </a:cubicBezTo>
              </a:path>
            </a:pathLst>
          </a:custGeom>
          <a:solidFill>
            <a:sysClr val="window" lastClr="FFFFFF">
              <a:lumMod val="75000"/>
            </a:sysClr>
          </a:solidFill>
          <a:ln>
            <a:noFill/>
          </a:ln>
        </p:spPr>
        <p:txBody>
          <a:bodyPr wrap="square" lIns="91440" tIns="45720" rIns="91440" bIns="45720" anchor="ctr">
            <a:normAutofit/>
          </a:bodyPr>
          <a:p>
            <a:pPr algn="ctr"/>
          </a:p>
        </p:txBody>
      </p:sp>
      <p:sp>
        <p:nvSpPr>
          <p:cNvPr id="11" name="任意多边形 10"/>
          <p:cNvSpPr/>
          <p:nvPr>
            <p:custDataLst>
              <p:tags r:id="rId9"/>
            </p:custDataLst>
          </p:nvPr>
        </p:nvSpPr>
        <p:spPr bwMode="auto">
          <a:xfrm rot="607256">
            <a:off x="5433719" y="1958380"/>
            <a:ext cx="2094316" cy="2678351"/>
          </a:xfrm>
          <a:custGeom>
            <a:avLst/>
            <a:gdLst>
              <a:gd name="T0" fmla="*/ 50 w 194"/>
              <a:gd name="T1" fmla="*/ 248 h 248"/>
              <a:gd name="T2" fmla="*/ 140 w 194"/>
              <a:gd name="T3" fmla="*/ 167 h 248"/>
              <a:gd name="T4" fmla="*/ 193 w 194"/>
              <a:gd name="T5" fmla="*/ 0 h 248"/>
              <a:gd name="T6" fmla="*/ 50 w 194"/>
              <a:gd name="T7" fmla="*/ 101 h 248"/>
              <a:gd name="T8" fmla="*/ 0 w 194"/>
              <a:gd name="T9" fmla="*/ 212 h 248"/>
              <a:gd name="T10" fmla="*/ 50 w 194"/>
              <a:gd name="T11" fmla="*/ 248 h 248"/>
            </a:gdLst>
            <a:ahLst/>
            <a:cxnLst>
              <a:cxn ang="0">
                <a:pos x="T0" y="T1"/>
              </a:cxn>
              <a:cxn ang="0">
                <a:pos x="T2" y="T3"/>
              </a:cxn>
              <a:cxn ang="0">
                <a:pos x="T4" y="T5"/>
              </a:cxn>
              <a:cxn ang="0">
                <a:pos x="T6" y="T7"/>
              </a:cxn>
              <a:cxn ang="0">
                <a:pos x="T8" y="T9"/>
              </a:cxn>
              <a:cxn ang="0">
                <a:pos x="T10" y="T11"/>
              </a:cxn>
            </a:cxnLst>
            <a:rect l="0" t="0" r="r" b="b"/>
            <a:pathLst>
              <a:path w="194" h="248">
                <a:moveTo>
                  <a:pt x="50" y="248"/>
                </a:moveTo>
                <a:cubicBezTo>
                  <a:pt x="80" y="233"/>
                  <a:pt x="106" y="213"/>
                  <a:pt x="140" y="167"/>
                </a:cubicBezTo>
                <a:cubicBezTo>
                  <a:pt x="194" y="92"/>
                  <a:pt x="193" y="0"/>
                  <a:pt x="193" y="0"/>
                </a:cubicBezTo>
                <a:cubicBezTo>
                  <a:pt x="193" y="0"/>
                  <a:pt x="105" y="27"/>
                  <a:pt x="50" y="101"/>
                </a:cubicBezTo>
                <a:cubicBezTo>
                  <a:pt x="17" y="148"/>
                  <a:pt x="6" y="179"/>
                  <a:pt x="0" y="212"/>
                </a:cubicBezTo>
                <a:cubicBezTo>
                  <a:pt x="50" y="248"/>
                  <a:pt x="50" y="248"/>
                  <a:pt x="50" y="248"/>
                </a:cubicBezTo>
              </a:path>
            </a:pathLst>
          </a:custGeom>
          <a:solidFill>
            <a:sysClr val="window" lastClr="FFFFFF">
              <a:lumMod val="95000"/>
            </a:sysClr>
          </a:solidFill>
          <a:ln>
            <a:noFill/>
          </a:ln>
        </p:spPr>
        <p:txBody>
          <a:bodyPr wrap="square" lIns="91440" tIns="45720" rIns="91440" bIns="45720" anchor="ctr">
            <a:normAutofit/>
          </a:bodyPr>
          <a:p>
            <a:pPr algn="ctr"/>
          </a:p>
        </p:txBody>
      </p:sp>
      <p:sp>
        <p:nvSpPr>
          <p:cNvPr id="12" name="任意多边形 11"/>
          <p:cNvSpPr/>
          <p:nvPr>
            <p:custDataLst>
              <p:tags r:id="rId10"/>
            </p:custDataLst>
          </p:nvPr>
        </p:nvSpPr>
        <p:spPr bwMode="auto">
          <a:xfrm rot="607256">
            <a:off x="5257397" y="3949542"/>
            <a:ext cx="693542" cy="547533"/>
          </a:xfrm>
          <a:custGeom>
            <a:avLst/>
            <a:gdLst>
              <a:gd name="T0" fmla="*/ 3 w 64"/>
              <a:gd name="T1" fmla="*/ 0 h 51"/>
              <a:gd name="T2" fmla="*/ 0 w 64"/>
              <a:gd name="T3" fmla="*/ 15 h 51"/>
              <a:gd name="T4" fmla="*/ 50 w 64"/>
              <a:gd name="T5" fmla="*/ 51 h 51"/>
              <a:gd name="T6" fmla="*/ 64 w 64"/>
              <a:gd name="T7" fmla="*/ 44 h 51"/>
              <a:gd name="T8" fmla="*/ 3 w 64"/>
              <a:gd name="T9" fmla="*/ 0 h 51"/>
            </a:gdLst>
            <a:ahLst/>
            <a:cxnLst>
              <a:cxn ang="0">
                <a:pos x="T0" y="T1"/>
              </a:cxn>
              <a:cxn ang="0">
                <a:pos x="T2" y="T3"/>
              </a:cxn>
              <a:cxn ang="0">
                <a:pos x="T4" y="T5"/>
              </a:cxn>
              <a:cxn ang="0">
                <a:pos x="T6" y="T7"/>
              </a:cxn>
              <a:cxn ang="0">
                <a:pos x="T8" y="T9"/>
              </a:cxn>
            </a:cxnLst>
            <a:rect l="0" t="0" r="r" b="b"/>
            <a:pathLst>
              <a:path w="64" h="51">
                <a:moveTo>
                  <a:pt x="3" y="0"/>
                </a:moveTo>
                <a:cubicBezTo>
                  <a:pt x="2" y="5"/>
                  <a:pt x="1" y="10"/>
                  <a:pt x="0" y="15"/>
                </a:cubicBezTo>
                <a:cubicBezTo>
                  <a:pt x="50" y="51"/>
                  <a:pt x="50" y="51"/>
                  <a:pt x="50" y="51"/>
                </a:cubicBezTo>
                <a:cubicBezTo>
                  <a:pt x="55" y="49"/>
                  <a:pt x="59" y="46"/>
                  <a:pt x="64" y="44"/>
                </a:cubicBezTo>
                <a:cubicBezTo>
                  <a:pt x="3" y="0"/>
                  <a:pt x="3" y="0"/>
                  <a:pt x="3" y="0"/>
                </a:cubicBezTo>
              </a:path>
            </a:pathLst>
          </a:custGeom>
          <a:solidFill>
            <a:srgbClr val="1F74AD">
              <a:lumMod val="75000"/>
            </a:srgbClr>
          </a:solidFill>
          <a:ln>
            <a:noFill/>
          </a:ln>
        </p:spPr>
        <p:txBody>
          <a:bodyPr wrap="square" lIns="91440" tIns="45720" rIns="91440" bIns="45720" anchor="ctr">
            <a:normAutofit/>
          </a:bodyPr>
          <a:p>
            <a:pPr algn="ctr"/>
          </a:p>
        </p:txBody>
      </p:sp>
      <p:sp>
        <p:nvSpPr>
          <p:cNvPr id="13" name="任意多边形 12"/>
          <p:cNvSpPr/>
          <p:nvPr>
            <p:custDataLst>
              <p:tags r:id="rId11"/>
            </p:custDataLst>
          </p:nvPr>
        </p:nvSpPr>
        <p:spPr bwMode="auto">
          <a:xfrm rot="607256">
            <a:off x="6912720" y="2089348"/>
            <a:ext cx="766547" cy="839551"/>
          </a:xfrm>
          <a:custGeom>
            <a:avLst/>
            <a:gdLst>
              <a:gd name="T0" fmla="*/ 59 w 71"/>
              <a:gd name="T1" fmla="*/ 78 h 78"/>
              <a:gd name="T2" fmla="*/ 70 w 71"/>
              <a:gd name="T3" fmla="*/ 0 h 78"/>
              <a:gd name="T4" fmla="*/ 0 w 71"/>
              <a:gd name="T5" fmla="*/ 34 h 78"/>
              <a:gd name="T6" fmla="*/ 59 w 71"/>
              <a:gd name="T7" fmla="*/ 78 h 78"/>
            </a:gdLst>
            <a:ahLst/>
            <a:cxnLst>
              <a:cxn ang="0">
                <a:pos x="T0" y="T1"/>
              </a:cxn>
              <a:cxn ang="0">
                <a:pos x="T2" y="T3"/>
              </a:cxn>
              <a:cxn ang="0">
                <a:pos x="T4" y="T5"/>
              </a:cxn>
              <a:cxn ang="0">
                <a:pos x="T6" y="T7"/>
              </a:cxn>
            </a:cxnLst>
            <a:rect l="0" t="0" r="r" b="b"/>
            <a:pathLst>
              <a:path w="71" h="78">
                <a:moveTo>
                  <a:pt x="59" y="78"/>
                </a:moveTo>
                <a:cubicBezTo>
                  <a:pt x="71" y="34"/>
                  <a:pt x="70" y="0"/>
                  <a:pt x="70" y="0"/>
                </a:cubicBezTo>
                <a:cubicBezTo>
                  <a:pt x="70" y="0"/>
                  <a:pt x="37" y="10"/>
                  <a:pt x="0" y="34"/>
                </a:cubicBezTo>
                <a:cubicBezTo>
                  <a:pt x="59" y="78"/>
                  <a:pt x="59" y="78"/>
                  <a:pt x="59" y="78"/>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14" name="任意多边形 13"/>
          <p:cNvSpPr/>
          <p:nvPr>
            <p:custDataLst>
              <p:tags r:id="rId12"/>
            </p:custDataLst>
          </p:nvPr>
        </p:nvSpPr>
        <p:spPr bwMode="auto">
          <a:xfrm rot="607256">
            <a:off x="5171506" y="3634781"/>
            <a:ext cx="866927" cy="1168071"/>
          </a:xfrm>
          <a:custGeom>
            <a:avLst/>
            <a:gdLst>
              <a:gd name="T0" fmla="*/ 33 w 80"/>
              <a:gd name="T1" fmla="*/ 52 h 108"/>
              <a:gd name="T2" fmla="*/ 0 w 80"/>
              <a:gd name="T3" fmla="*/ 108 h 108"/>
              <a:gd name="T4" fmla="*/ 43 w 80"/>
              <a:gd name="T5" fmla="*/ 59 h 108"/>
              <a:gd name="T6" fmla="*/ 77 w 80"/>
              <a:gd name="T7" fmla="*/ 2 h 108"/>
              <a:gd name="T8" fmla="*/ 33 w 80"/>
              <a:gd name="T9" fmla="*/ 52 h 108"/>
            </a:gdLst>
            <a:ahLst/>
            <a:cxnLst>
              <a:cxn ang="0">
                <a:pos x="T0" y="T1"/>
              </a:cxn>
              <a:cxn ang="0">
                <a:pos x="T2" y="T3"/>
              </a:cxn>
              <a:cxn ang="0">
                <a:pos x="T4" y="T5"/>
              </a:cxn>
              <a:cxn ang="0">
                <a:pos x="T6" y="T7"/>
              </a:cxn>
              <a:cxn ang="0">
                <a:pos x="T8" y="T9"/>
              </a:cxn>
            </a:cxnLst>
            <a:rect l="0" t="0" r="r" b="b"/>
            <a:pathLst>
              <a:path w="80" h="108">
                <a:moveTo>
                  <a:pt x="33" y="52"/>
                </a:moveTo>
                <a:cubicBezTo>
                  <a:pt x="12" y="81"/>
                  <a:pt x="0" y="108"/>
                  <a:pt x="0" y="108"/>
                </a:cubicBezTo>
                <a:cubicBezTo>
                  <a:pt x="0" y="108"/>
                  <a:pt x="22" y="88"/>
                  <a:pt x="43" y="59"/>
                </a:cubicBezTo>
                <a:cubicBezTo>
                  <a:pt x="65" y="30"/>
                  <a:pt x="80" y="4"/>
                  <a:pt x="77" y="2"/>
                </a:cubicBezTo>
                <a:cubicBezTo>
                  <a:pt x="74" y="0"/>
                  <a:pt x="55" y="22"/>
                  <a:pt x="33" y="52"/>
                </a:cubicBezTo>
              </a:path>
            </a:pathLst>
          </a:custGeom>
          <a:solidFill>
            <a:srgbClr val="1F74AD"/>
          </a:solidFill>
          <a:ln>
            <a:noFill/>
          </a:ln>
        </p:spPr>
        <p:txBody>
          <a:bodyPr wrap="square" lIns="91440" tIns="45720" rIns="91440" bIns="45720" anchor="ctr">
            <a:normAutofit/>
          </a:bodyPr>
          <a:p>
            <a:pPr algn="ctr"/>
          </a:p>
        </p:txBody>
      </p:sp>
      <p:sp>
        <p:nvSpPr>
          <p:cNvPr id="15" name="任意多边形 14"/>
          <p:cNvSpPr/>
          <p:nvPr>
            <p:custDataLst>
              <p:tags r:id="rId13"/>
            </p:custDataLst>
          </p:nvPr>
        </p:nvSpPr>
        <p:spPr bwMode="auto">
          <a:xfrm rot="607256">
            <a:off x="6435634" y="2779945"/>
            <a:ext cx="647914" cy="638789"/>
          </a:xfrm>
          <a:custGeom>
            <a:avLst/>
            <a:gdLst>
              <a:gd name="T0" fmla="*/ 51 w 60"/>
              <a:gd name="T1" fmla="*/ 45 h 59"/>
              <a:gd name="T2" fmla="*/ 15 w 60"/>
              <a:gd name="T3" fmla="*/ 51 h 59"/>
              <a:gd name="T4" fmla="*/ 9 w 60"/>
              <a:gd name="T5" fmla="*/ 14 h 59"/>
              <a:gd name="T6" fmla="*/ 45 w 60"/>
              <a:gd name="T7" fmla="*/ 8 h 59"/>
              <a:gd name="T8" fmla="*/ 51 w 60"/>
              <a:gd name="T9" fmla="*/ 45 h 59"/>
            </a:gdLst>
            <a:ahLst/>
            <a:cxnLst>
              <a:cxn ang="0">
                <a:pos x="T0" y="T1"/>
              </a:cxn>
              <a:cxn ang="0">
                <a:pos x="T2" y="T3"/>
              </a:cxn>
              <a:cxn ang="0">
                <a:pos x="T4" y="T5"/>
              </a:cxn>
              <a:cxn ang="0">
                <a:pos x="T6" y="T7"/>
              </a:cxn>
              <a:cxn ang="0">
                <a:pos x="T8" y="T9"/>
              </a:cxn>
            </a:cxnLst>
            <a:rect l="0" t="0" r="r" b="b"/>
            <a:pathLst>
              <a:path w="60" h="59">
                <a:moveTo>
                  <a:pt x="51" y="45"/>
                </a:moveTo>
                <a:cubicBezTo>
                  <a:pt x="43" y="57"/>
                  <a:pt x="26" y="59"/>
                  <a:pt x="15" y="51"/>
                </a:cubicBezTo>
                <a:cubicBezTo>
                  <a:pt x="3" y="42"/>
                  <a:pt x="0" y="26"/>
                  <a:pt x="9" y="14"/>
                </a:cubicBezTo>
                <a:cubicBezTo>
                  <a:pt x="17" y="2"/>
                  <a:pt x="34" y="0"/>
                  <a:pt x="45" y="8"/>
                </a:cubicBezTo>
                <a:cubicBezTo>
                  <a:pt x="57" y="17"/>
                  <a:pt x="60" y="33"/>
                  <a:pt x="51" y="45"/>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16" name="任意多边形 15"/>
          <p:cNvSpPr/>
          <p:nvPr>
            <p:custDataLst>
              <p:tags r:id="rId14"/>
            </p:custDataLst>
          </p:nvPr>
        </p:nvSpPr>
        <p:spPr bwMode="auto">
          <a:xfrm rot="607256">
            <a:off x="6522329" y="2866639"/>
            <a:ext cx="474529" cy="465403"/>
          </a:xfrm>
          <a:custGeom>
            <a:avLst/>
            <a:gdLst>
              <a:gd name="T0" fmla="*/ 38 w 44"/>
              <a:gd name="T1" fmla="*/ 33 h 43"/>
              <a:gd name="T2" fmla="*/ 11 w 44"/>
              <a:gd name="T3" fmla="*/ 37 h 43"/>
              <a:gd name="T4" fmla="*/ 6 w 44"/>
              <a:gd name="T5" fmla="*/ 10 h 43"/>
              <a:gd name="T6" fmla="*/ 33 w 44"/>
              <a:gd name="T7" fmla="*/ 6 h 43"/>
              <a:gd name="T8" fmla="*/ 38 w 44"/>
              <a:gd name="T9" fmla="*/ 33 h 43"/>
            </a:gdLst>
            <a:ahLst/>
            <a:cxnLst>
              <a:cxn ang="0">
                <a:pos x="T0" y="T1"/>
              </a:cxn>
              <a:cxn ang="0">
                <a:pos x="T2" y="T3"/>
              </a:cxn>
              <a:cxn ang="0">
                <a:pos x="T4" y="T5"/>
              </a:cxn>
              <a:cxn ang="0">
                <a:pos x="T6" y="T7"/>
              </a:cxn>
              <a:cxn ang="0">
                <a:pos x="T8" y="T9"/>
              </a:cxn>
            </a:cxnLst>
            <a:rect l="0" t="0" r="r" b="b"/>
            <a:pathLst>
              <a:path w="44" h="43">
                <a:moveTo>
                  <a:pt x="38" y="33"/>
                </a:moveTo>
                <a:cubicBezTo>
                  <a:pt x="31" y="41"/>
                  <a:pt x="19" y="43"/>
                  <a:pt x="11" y="37"/>
                </a:cubicBezTo>
                <a:cubicBezTo>
                  <a:pt x="2" y="31"/>
                  <a:pt x="0" y="19"/>
                  <a:pt x="6" y="10"/>
                </a:cubicBezTo>
                <a:cubicBezTo>
                  <a:pt x="13" y="2"/>
                  <a:pt x="25" y="0"/>
                  <a:pt x="33" y="6"/>
                </a:cubicBezTo>
                <a:cubicBezTo>
                  <a:pt x="42" y="12"/>
                  <a:pt x="44" y="24"/>
                  <a:pt x="38" y="33"/>
                </a:cubicBezTo>
              </a:path>
            </a:pathLst>
          </a:custGeom>
          <a:solidFill>
            <a:srgbClr val="1F74AD"/>
          </a:solidFill>
          <a:ln>
            <a:noFill/>
          </a:ln>
        </p:spPr>
        <p:txBody>
          <a:bodyPr wrap="square" lIns="91440" tIns="45720" rIns="91440" bIns="45720" anchor="ctr">
            <a:normAutofit/>
          </a:bodyPr>
          <a:p>
            <a:pPr algn="ctr"/>
          </a:p>
        </p:txBody>
      </p:sp>
      <p:sp>
        <p:nvSpPr>
          <p:cNvPr id="17" name="任意多边形 16"/>
          <p:cNvSpPr/>
          <p:nvPr>
            <p:custDataLst>
              <p:tags r:id="rId15"/>
            </p:custDataLst>
          </p:nvPr>
        </p:nvSpPr>
        <p:spPr bwMode="auto">
          <a:xfrm rot="607256">
            <a:off x="5596686" y="4394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18" name="任意多边形 17"/>
          <p:cNvSpPr/>
          <p:nvPr>
            <p:custDataLst>
              <p:tags r:id="rId16"/>
            </p:custDataLst>
          </p:nvPr>
        </p:nvSpPr>
        <p:spPr bwMode="auto">
          <a:xfrm rot="607256">
            <a:off x="5596686" y="4394751"/>
            <a:ext cx="159698" cy="118633"/>
          </a:xfrm>
          <a:custGeom>
            <a:avLst/>
            <a:gdLst>
              <a:gd name="T0" fmla="*/ 0 w 35"/>
              <a:gd name="T1" fmla="*/ 0 h 26"/>
              <a:gd name="T2" fmla="*/ 0 w 35"/>
              <a:gd name="T3" fmla="*/ 0 h 26"/>
              <a:gd name="T4" fmla="*/ 35 w 35"/>
              <a:gd name="T5" fmla="*/ 26 h 26"/>
              <a:gd name="T6" fmla="*/ 33 w 35"/>
              <a:gd name="T7" fmla="*/ 26 h 26"/>
              <a:gd name="T8" fmla="*/ 0 w 35"/>
              <a:gd name="T9" fmla="*/ 0 h 26"/>
            </a:gdLst>
            <a:ahLst/>
            <a:cxnLst>
              <a:cxn ang="0">
                <a:pos x="T0" y="T1"/>
              </a:cxn>
              <a:cxn ang="0">
                <a:pos x="T2" y="T3"/>
              </a:cxn>
              <a:cxn ang="0">
                <a:pos x="T4" y="T5"/>
              </a:cxn>
              <a:cxn ang="0">
                <a:pos x="T6" y="T7"/>
              </a:cxn>
              <a:cxn ang="0">
                <a:pos x="T8" y="T9"/>
              </a:cxn>
            </a:cxnLst>
            <a:rect l="0" t="0" r="r" b="b"/>
            <a:pathLst>
              <a:path w="35" h="26">
                <a:moveTo>
                  <a:pt x="0" y="0"/>
                </a:moveTo>
                <a:lnTo>
                  <a:pt x="0" y="0"/>
                </a:lnTo>
                <a:lnTo>
                  <a:pt x="35" y="26"/>
                </a:lnTo>
                <a:lnTo>
                  <a:pt x="33"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19" name="任意多边形 18"/>
          <p:cNvSpPr/>
          <p:nvPr>
            <p:custDataLst>
              <p:tags r:id="rId17"/>
            </p:custDataLst>
          </p:nvPr>
        </p:nvSpPr>
        <p:spPr bwMode="auto">
          <a:xfrm rot="607256">
            <a:off x="5447520" y="4349602"/>
            <a:ext cx="301144" cy="282893"/>
          </a:xfrm>
          <a:custGeom>
            <a:avLst/>
            <a:gdLst>
              <a:gd name="T0" fmla="*/ 8 w 28"/>
              <a:gd name="T1" fmla="*/ 0 h 26"/>
              <a:gd name="T2" fmla="*/ 3 w 28"/>
              <a:gd name="T3" fmla="*/ 7 h 26"/>
              <a:gd name="T4" fmla="*/ 0 w 28"/>
              <a:gd name="T5" fmla="*/ 11 h 26"/>
              <a:gd name="T6" fmla="*/ 20 w 28"/>
              <a:gd name="T7" fmla="*/ 26 h 26"/>
              <a:gd name="T8" fmla="*/ 28 w 28"/>
              <a:gd name="T9" fmla="*/ 14 h 26"/>
              <a:gd name="T10" fmla="*/ 13 w 28"/>
              <a:gd name="T11" fmla="*/ 3 h 26"/>
              <a:gd name="T12" fmla="*/ 8 w 2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8" y="0"/>
                </a:moveTo>
                <a:cubicBezTo>
                  <a:pt x="6" y="2"/>
                  <a:pt x="5" y="5"/>
                  <a:pt x="3" y="7"/>
                </a:cubicBezTo>
                <a:cubicBezTo>
                  <a:pt x="2" y="8"/>
                  <a:pt x="1" y="9"/>
                  <a:pt x="0" y="11"/>
                </a:cubicBezTo>
                <a:cubicBezTo>
                  <a:pt x="20" y="26"/>
                  <a:pt x="20" y="26"/>
                  <a:pt x="20" y="26"/>
                </a:cubicBezTo>
                <a:cubicBezTo>
                  <a:pt x="28" y="14"/>
                  <a:pt x="28" y="14"/>
                  <a:pt x="28" y="14"/>
                </a:cubicBezTo>
                <a:cubicBezTo>
                  <a:pt x="13" y="3"/>
                  <a:pt x="13" y="3"/>
                  <a:pt x="13" y="3"/>
                </a:cubicBezTo>
                <a:cubicBezTo>
                  <a:pt x="8" y="0"/>
                  <a:pt x="8" y="0"/>
                  <a:pt x="8" y="0"/>
                </a:cubicBezTo>
              </a:path>
            </a:pathLst>
          </a:custGeom>
          <a:solidFill>
            <a:sysClr val="window" lastClr="FFFFFF">
              <a:lumMod val="65000"/>
            </a:sysClr>
          </a:solidFill>
          <a:ln>
            <a:noFill/>
          </a:ln>
        </p:spPr>
        <p:txBody>
          <a:bodyPr wrap="square" lIns="91440" tIns="45720" rIns="91440" bIns="45720" anchor="ctr">
            <a:normAutofit fontScale="75000" lnSpcReduction="20000"/>
          </a:bodyPr>
          <a:p>
            <a:pPr algn="ctr"/>
          </a:p>
        </p:txBody>
      </p:sp>
      <p:sp>
        <p:nvSpPr>
          <p:cNvPr id="20" name="任意多边形 19"/>
          <p:cNvSpPr/>
          <p:nvPr>
            <p:custDataLst>
              <p:tags r:id="rId18"/>
            </p:custDataLst>
          </p:nvPr>
        </p:nvSpPr>
        <p:spPr bwMode="auto">
          <a:xfrm rot="607256">
            <a:off x="5545233" y="4357446"/>
            <a:ext cx="205324" cy="150572"/>
          </a:xfrm>
          <a:custGeom>
            <a:avLst/>
            <a:gdLst>
              <a:gd name="T0" fmla="*/ 0 w 19"/>
              <a:gd name="T1" fmla="*/ 0 h 14"/>
              <a:gd name="T2" fmla="*/ 0 w 19"/>
              <a:gd name="T3" fmla="*/ 0 h 14"/>
              <a:gd name="T4" fmla="*/ 19 w 19"/>
              <a:gd name="T5" fmla="*/ 14 h 14"/>
              <a:gd name="T6" fmla="*/ 0 w 19"/>
              <a:gd name="T7" fmla="*/ 0 h 14"/>
            </a:gdLst>
            <a:ahLst/>
            <a:cxnLst>
              <a:cxn ang="0">
                <a:pos x="T0" y="T1"/>
              </a:cxn>
              <a:cxn ang="0">
                <a:pos x="T2" y="T3"/>
              </a:cxn>
              <a:cxn ang="0">
                <a:pos x="T4" y="T5"/>
              </a:cxn>
              <a:cxn ang="0">
                <a:pos x="T6" y="T7"/>
              </a:cxn>
            </a:cxnLst>
            <a:rect l="0" t="0" r="r" b="b"/>
            <a:pathLst>
              <a:path w="19" h="14">
                <a:moveTo>
                  <a:pt x="0" y="0"/>
                </a:moveTo>
                <a:cubicBezTo>
                  <a:pt x="0" y="0"/>
                  <a:pt x="0" y="0"/>
                  <a:pt x="0" y="0"/>
                </a:cubicBezTo>
                <a:cubicBezTo>
                  <a:pt x="19" y="14"/>
                  <a:pt x="19" y="14"/>
                  <a:pt x="19" y="14"/>
                </a:cubicBezTo>
                <a:cubicBezTo>
                  <a:pt x="0" y="0"/>
                  <a:pt x="0" y="0"/>
                  <a:pt x="0"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1" name="任意多边形 20"/>
          <p:cNvSpPr/>
          <p:nvPr>
            <p:custDataLst>
              <p:tags r:id="rId19"/>
            </p:custDataLst>
          </p:nvPr>
        </p:nvSpPr>
        <p:spPr bwMode="auto">
          <a:xfrm rot="607256">
            <a:off x="5498919" y="4335163"/>
            <a:ext cx="54752" cy="77567"/>
          </a:xfrm>
          <a:custGeom>
            <a:avLst/>
            <a:gdLst>
              <a:gd name="T0" fmla="*/ 5 w 5"/>
              <a:gd name="T1" fmla="*/ 0 h 7"/>
              <a:gd name="T2" fmla="*/ 0 w 5"/>
              <a:gd name="T3" fmla="*/ 7 h 7"/>
              <a:gd name="T4" fmla="*/ 5 w 5"/>
              <a:gd name="T5" fmla="*/ 0 h 7"/>
              <a:gd name="T6" fmla="*/ 5 w 5"/>
              <a:gd name="T7" fmla="*/ 0 h 7"/>
              <a:gd name="T8" fmla="*/ 5 w 5"/>
              <a:gd name="T9" fmla="*/ 0 h 7"/>
              <a:gd name="T10" fmla="*/ 5 w 5"/>
              <a:gd name="T11" fmla="*/ 0 h 7"/>
              <a:gd name="T12" fmla="*/ 5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5" y="0"/>
                </a:moveTo>
                <a:cubicBezTo>
                  <a:pt x="3" y="2"/>
                  <a:pt x="2" y="5"/>
                  <a:pt x="0" y="7"/>
                </a:cubicBezTo>
                <a:cubicBezTo>
                  <a:pt x="2" y="5"/>
                  <a:pt x="3" y="2"/>
                  <a:pt x="5" y="0"/>
                </a:cubicBezTo>
                <a:cubicBezTo>
                  <a:pt x="5" y="0"/>
                  <a:pt x="5" y="0"/>
                  <a:pt x="5" y="0"/>
                </a:cubicBezTo>
                <a:cubicBezTo>
                  <a:pt x="5" y="0"/>
                  <a:pt x="5" y="0"/>
                  <a:pt x="5" y="0"/>
                </a:cubicBezTo>
                <a:cubicBezTo>
                  <a:pt x="5" y="0"/>
                  <a:pt x="5" y="0"/>
                  <a:pt x="5" y="0"/>
                </a:cubicBezTo>
                <a:cubicBezTo>
                  <a:pt x="5" y="0"/>
                  <a:pt x="5" y="0"/>
                  <a:pt x="5" y="0"/>
                </a:cubicBezTo>
              </a:path>
            </a:pathLst>
          </a:custGeom>
          <a:solidFill>
            <a:srgbClr val="00334E"/>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2" name="矩形 21"/>
          <p:cNvSpPr/>
          <p:nvPr>
            <p:custDataLst>
              <p:tags r:id="rId20"/>
            </p:custDataLst>
          </p:nvPr>
        </p:nvSpPr>
        <p:spPr bwMode="auto">
          <a:xfrm rot="607256">
            <a:off x="7737650" y="2161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3" name="任意多边形 22"/>
          <p:cNvSpPr/>
          <p:nvPr>
            <p:custDataLst>
              <p:tags r:id="rId21"/>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4" name="矩形 23"/>
          <p:cNvSpPr/>
          <p:nvPr>
            <p:custDataLst>
              <p:tags r:id="rId22"/>
            </p:custDataLst>
          </p:nvPr>
        </p:nvSpPr>
        <p:spPr bwMode="auto">
          <a:xfrm rot="607256">
            <a:off x="7737248" y="2161959"/>
            <a:ext cx="4562" cy="9126"/>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5" name="矩形 24"/>
          <p:cNvSpPr/>
          <p:nvPr>
            <p:custDataLst>
              <p:tags r:id="rId23"/>
            </p:custDataLst>
          </p:nvPr>
        </p:nvSpPr>
        <p:spPr bwMode="auto">
          <a:xfrm rot="607256">
            <a:off x="7737248" y="2161959"/>
            <a:ext cx="4562" cy="9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6" name="矩形 25"/>
          <p:cNvSpPr/>
          <p:nvPr>
            <p:custDataLst>
              <p:tags r:id="rId24"/>
            </p:custDataLst>
          </p:nvPr>
        </p:nvSpPr>
        <p:spPr bwMode="auto">
          <a:xfrm rot="607256">
            <a:off x="7736045" y="2170977"/>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7" name="任意多边形 26"/>
          <p:cNvSpPr/>
          <p:nvPr>
            <p:custDataLst>
              <p:tags r:id="rId25"/>
            </p:custDataLst>
          </p:nvPr>
        </p:nvSpPr>
        <p:spPr bwMode="auto">
          <a:xfrm rot="607256">
            <a:off x="7736482" y="2170611"/>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28" name="矩形 27"/>
          <p:cNvSpPr/>
          <p:nvPr>
            <p:custDataLst>
              <p:tags r:id="rId26"/>
            </p:custDataLst>
          </p:nvPr>
        </p:nvSpPr>
        <p:spPr bwMode="auto">
          <a:xfrm rot="607256">
            <a:off x="7737650" y="2161994"/>
            <a:ext cx="4562" cy="4562"/>
          </a:xfrm>
          <a:prstGeom prst="rect">
            <a:avLst/>
          </a:prstGeom>
          <a:solidFill>
            <a:srgbClr val="FCFD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29" name="任意多边形 28"/>
          <p:cNvSpPr/>
          <p:nvPr>
            <p:custDataLst>
              <p:tags r:id="rId27"/>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0" name="矩形 29"/>
          <p:cNvSpPr/>
          <p:nvPr>
            <p:custDataLst>
              <p:tags r:id="rId28"/>
            </p:custDataLst>
          </p:nvPr>
        </p:nvSpPr>
        <p:spPr bwMode="auto">
          <a:xfrm rot="607256">
            <a:off x="7737650" y="2161994"/>
            <a:ext cx="4562" cy="4562"/>
          </a:xfrm>
          <a:prstGeom prst="rect">
            <a:avLst/>
          </a:prstGeom>
          <a:solidFill>
            <a:srgbClr val="EEEF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1" name="矩形 30"/>
          <p:cNvSpPr/>
          <p:nvPr>
            <p:custDataLst>
              <p:tags r:id="rId29"/>
            </p:custDataLst>
          </p:nvPr>
        </p:nvSpPr>
        <p:spPr bwMode="auto">
          <a:xfrm rot="607256">
            <a:off x="7737650" y="2161994"/>
            <a:ext cx="4562" cy="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2" name="矩形 31"/>
          <p:cNvSpPr/>
          <p:nvPr>
            <p:custDataLst>
              <p:tags r:id="rId30"/>
            </p:custDataLst>
          </p:nvPr>
        </p:nvSpPr>
        <p:spPr bwMode="auto">
          <a:xfrm rot="607256">
            <a:off x="7737650" y="2161994"/>
            <a:ext cx="4562" cy="4562"/>
          </a:xfrm>
          <a:prstGeom prst="rect">
            <a:avLst/>
          </a:prstGeom>
          <a:solidFill>
            <a:srgbClr val="FC9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p>
            <a:pPr algn="ctr"/>
          </a:p>
        </p:txBody>
      </p:sp>
      <p:sp>
        <p:nvSpPr>
          <p:cNvPr id="33" name="任意多边形 32"/>
          <p:cNvSpPr/>
          <p:nvPr>
            <p:custDataLst>
              <p:tags r:id="rId31"/>
            </p:custDataLst>
          </p:nvPr>
        </p:nvSpPr>
        <p:spPr bwMode="auto">
          <a:xfrm rot="607256">
            <a:off x="7738085" y="216162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4" name="任意多边形 33"/>
          <p:cNvSpPr/>
          <p:nvPr>
            <p:custDataLst>
              <p:tags r:id="rId32"/>
            </p:custDataLst>
          </p:nvPr>
        </p:nvSpPr>
        <p:spPr bwMode="auto">
          <a:xfrm rot="607256">
            <a:off x="7006201" y="2169822"/>
            <a:ext cx="570347" cy="1742980"/>
          </a:xfrm>
          <a:custGeom>
            <a:avLst/>
            <a:gdLst>
              <a:gd name="T0" fmla="*/ 0 w 53"/>
              <a:gd name="T1" fmla="*/ 161 h 161"/>
              <a:gd name="T2" fmla="*/ 0 w 53"/>
              <a:gd name="T3" fmla="*/ 161 h 161"/>
              <a:gd name="T4" fmla="*/ 0 w 53"/>
              <a:gd name="T5" fmla="*/ 161 h 161"/>
              <a:gd name="T6" fmla="*/ 0 w 53"/>
              <a:gd name="T7" fmla="*/ 160 h 161"/>
              <a:gd name="T8" fmla="*/ 0 w 53"/>
              <a:gd name="T9" fmla="*/ 160 h 161"/>
              <a:gd name="T10" fmla="*/ 0 w 53"/>
              <a:gd name="T11" fmla="*/ 160 h 161"/>
              <a:gd name="T12" fmla="*/ 0 w 53"/>
              <a:gd name="T13" fmla="*/ 160 h 161"/>
              <a:gd name="T14" fmla="*/ 0 w 53"/>
              <a:gd name="T15" fmla="*/ 160 h 161"/>
              <a:gd name="T16" fmla="*/ 0 w 53"/>
              <a:gd name="T17" fmla="*/ 160 h 161"/>
              <a:gd name="T18" fmla="*/ 0 w 53"/>
              <a:gd name="T19" fmla="*/ 160 h 161"/>
              <a:gd name="T20" fmla="*/ 0 w 53"/>
              <a:gd name="T21" fmla="*/ 160 h 161"/>
              <a:gd name="T22" fmla="*/ 0 w 53"/>
              <a:gd name="T23" fmla="*/ 160 h 161"/>
              <a:gd name="T24" fmla="*/ 0 w 53"/>
              <a:gd name="T25" fmla="*/ 160 h 161"/>
              <a:gd name="T26" fmla="*/ 0 w 53"/>
              <a:gd name="T27" fmla="*/ 160 h 161"/>
              <a:gd name="T28" fmla="*/ 0 w 53"/>
              <a:gd name="T29" fmla="*/ 160 h 161"/>
              <a:gd name="T30" fmla="*/ 1 w 53"/>
              <a:gd name="T31" fmla="*/ 159 h 161"/>
              <a:gd name="T32" fmla="*/ 1 w 53"/>
              <a:gd name="T33" fmla="*/ 159 h 161"/>
              <a:gd name="T34" fmla="*/ 1 w 53"/>
              <a:gd name="T35" fmla="*/ 159 h 161"/>
              <a:gd name="T36" fmla="*/ 7 w 53"/>
              <a:gd name="T37" fmla="*/ 150 h 161"/>
              <a:gd name="T38" fmla="*/ 7 w 53"/>
              <a:gd name="T39" fmla="*/ 150 h 161"/>
              <a:gd name="T40" fmla="*/ 7 w 53"/>
              <a:gd name="T41" fmla="*/ 150 h 161"/>
              <a:gd name="T42" fmla="*/ 7 w 53"/>
              <a:gd name="T43" fmla="*/ 149 h 161"/>
              <a:gd name="T44" fmla="*/ 7 w 53"/>
              <a:gd name="T45" fmla="*/ 149 h 161"/>
              <a:gd name="T46" fmla="*/ 7 w 53"/>
              <a:gd name="T47" fmla="*/ 149 h 161"/>
              <a:gd name="T48" fmla="*/ 8 w 53"/>
              <a:gd name="T49" fmla="*/ 149 h 161"/>
              <a:gd name="T50" fmla="*/ 8 w 53"/>
              <a:gd name="T51" fmla="*/ 149 h 161"/>
              <a:gd name="T52" fmla="*/ 8 w 53"/>
              <a:gd name="T53" fmla="*/ 149 h 161"/>
              <a:gd name="T54" fmla="*/ 8 w 53"/>
              <a:gd name="T55" fmla="*/ 149 h 161"/>
              <a:gd name="T56" fmla="*/ 8 w 53"/>
              <a:gd name="T57" fmla="*/ 149 h 161"/>
              <a:gd name="T58" fmla="*/ 8 w 53"/>
              <a:gd name="T59" fmla="*/ 149 h 161"/>
              <a:gd name="T60" fmla="*/ 8 w 53"/>
              <a:gd name="T61" fmla="*/ 149 h 161"/>
              <a:gd name="T62" fmla="*/ 8 w 53"/>
              <a:gd name="T63" fmla="*/ 149 h 161"/>
              <a:gd name="T64" fmla="*/ 8 w 53"/>
              <a:gd name="T65" fmla="*/ 149 h 161"/>
              <a:gd name="T66" fmla="*/ 8 w 53"/>
              <a:gd name="T67" fmla="*/ 148 h 161"/>
              <a:gd name="T68" fmla="*/ 8 w 53"/>
              <a:gd name="T69" fmla="*/ 148 h 161"/>
              <a:gd name="T70" fmla="*/ 8 w 53"/>
              <a:gd name="T71" fmla="*/ 148 h 161"/>
              <a:gd name="T72" fmla="*/ 53 w 53"/>
              <a:gd name="T73" fmla="*/ 0 h 161"/>
              <a:gd name="T74" fmla="*/ 8 w 53"/>
              <a:gd name="T75" fmla="*/ 148 h 161"/>
              <a:gd name="T76" fmla="*/ 53 w 53"/>
              <a:gd name="T7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61">
                <a:moveTo>
                  <a:pt x="0" y="161"/>
                </a:moveTo>
                <a:cubicBezTo>
                  <a:pt x="0" y="161"/>
                  <a:pt x="0" y="161"/>
                  <a:pt x="0" y="161"/>
                </a:cubicBezTo>
                <a:cubicBezTo>
                  <a:pt x="0" y="161"/>
                  <a:pt x="0" y="161"/>
                  <a:pt x="0" y="161"/>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0" y="160"/>
                </a:moveTo>
                <a:cubicBezTo>
                  <a:pt x="0" y="160"/>
                  <a:pt x="0" y="160"/>
                  <a:pt x="0" y="160"/>
                </a:cubicBezTo>
                <a:cubicBezTo>
                  <a:pt x="0" y="160"/>
                  <a:pt x="0" y="160"/>
                  <a:pt x="0" y="160"/>
                </a:cubicBezTo>
                <a:moveTo>
                  <a:pt x="1" y="159"/>
                </a:moveTo>
                <a:cubicBezTo>
                  <a:pt x="1" y="159"/>
                  <a:pt x="1" y="159"/>
                  <a:pt x="1" y="159"/>
                </a:cubicBezTo>
                <a:cubicBezTo>
                  <a:pt x="1" y="159"/>
                  <a:pt x="1" y="159"/>
                  <a:pt x="1" y="159"/>
                </a:cubicBezTo>
                <a:moveTo>
                  <a:pt x="7" y="150"/>
                </a:moveTo>
                <a:cubicBezTo>
                  <a:pt x="7" y="150"/>
                  <a:pt x="7" y="150"/>
                  <a:pt x="7" y="150"/>
                </a:cubicBezTo>
                <a:cubicBezTo>
                  <a:pt x="7" y="150"/>
                  <a:pt x="7" y="150"/>
                  <a:pt x="7" y="150"/>
                </a:cubicBezTo>
                <a:moveTo>
                  <a:pt x="7" y="149"/>
                </a:moveTo>
                <a:cubicBezTo>
                  <a:pt x="7" y="149"/>
                  <a:pt x="7" y="149"/>
                  <a:pt x="7" y="149"/>
                </a:cubicBezTo>
                <a:cubicBezTo>
                  <a:pt x="7" y="149"/>
                  <a:pt x="7" y="149"/>
                  <a:pt x="7"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9"/>
                </a:moveTo>
                <a:cubicBezTo>
                  <a:pt x="8" y="149"/>
                  <a:pt x="8" y="149"/>
                  <a:pt x="8" y="149"/>
                </a:cubicBezTo>
                <a:cubicBezTo>
                  <a:pt x="8" y="149"/>
                  <a:pt x="8" y="149"/>
                  <a:pt x="8" y="149"/>
                </a:cubicBezTo>
                <a:moveTo>
                  <a:pt x="8" y="148"/>
                </a:moveTo>
                <a:cubicBezTo>
                  <a:pt x="8" y="148"/>
                  <a:pt x="8" y="148"/>
                  <a:pt x="8" y="148"/>
                </a:cubicBezTo>
                <a:cubicBezTo>
                  <a:pt x="8" y="148"/>
                  <a:pt x="8" y="148"/>
                  <a:pt x="8" y="148"/>
                </a:cubicBezTo>
                <a:moveTo>
                  <a:pt x="53" y="0"/>
                </a:moveTo>
                <a:cubicBezTo>
                  <a:pt x="52" y="21"/>
                  <a:pt x="46" y="89"/>
                  <a:pt x="8" y="148"/>
                </a:cubicBezTo>
                <a:cubicBezTo>
                  <a:pt x="46" y="89"/>
                  <a:pt x="52" y="21"/>
                  <a:pt x="53" y="0"/>
                </a:cubicBezTo>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35" name="任意多边形 34"/>
          <p:cNvSpPr/>
          <p:nvPr>
            <p:custDataLst>
              <p:tags r:id="rId33"/>
            </p:custDataLst>
          </p:nvPr>
        </p:nvSpPr>
        <p:spPr bwMode="auto">
          <a:xfrm rot="607256">
            <a:off x="5853908" y="2026720"/>
            <a:ext cx="1665414" cy="2573407"/>
          </a:xfrm>
          <a:custGeom>
            <a:avLst/>
            <a:gdLst>
              <a:gd name="T0" fmla="*/ 154 w 154"/>
              <a:gd name="T1" fmla="*/ 9 h 238"/>
              <a:gd name="T2" fmla="*/ 154 w 154"/>
              <a:gd name="T3" fmla="*/ 9 h 238"/>
              <a:gd name="T4" fmla="*/ 152 w 154"/>
              <a:gd name="T5" fmla="*/ 27 h 238"/>
              <a:gd name="T6" fmla="*/ 152 w 154"/>
              <a:gd name="T7" fmla="*/ 27 h 238"/>
              <a:gd name="T8" fmla="*/ 152 w 154"/>
              <a:gd name="T9" fmla="*/ 27 h 238"/>
              <a:gd name="T10" fmla="*/ 152 w 154"/>
              <a:gd name="T11" fmla="*/ 28 h 238"/>
              <a:gd name="T12" fmla="*/ 143 w 154"/>
              <a:gd name="T13" fmla="*/ 74 h 238"/>
              <a:gd name="T14" fmla="*/ 143 w 154"/>
              <a:gd name="T15" fmla="*/ 74 h 238"/>
              <a:gd name="T16" fmla="*/ 143 w 154"/>
              <a:gd name="T17" fmla="*/ 74 h 238"/>
              <a:gd name="T18" fmla="*/ 143 w 154"/>
              <a:gd name="T19" fmla="*/ 75 h 238"/>
              <a:gd name="T20" fmla="*/ 95 w 154"/>
              <a:gd name="T21" fmla="*/ 77 h 238"/>
              <a:gd name="T22" fmla="*/ 106 w 154"/>
              <a:gd name="T23" fmla="*/ 98 h 238"/>
              <a:gd name="T24" fmla="*/ 101 w 154"/>
              <a:gd name="T25" fmla="*/ 114 h 238"/>
              <a:gd name="T26" fmla="*/ 101 w 154"/>
              <a:gd name="T27" fmla="*/ 114 h 238"/>
              <a:gd name="T28" fmla="*/ 80 w 154"/>
              <a:gd name="T29" fmla="*/ 125 h 238"/>
              <a:gd name="T30" fmla="*/ 80 w 154"/>
              <a:gd name="T31" fmla="*/ 125 h 238"/>
              <a:gd name="T32" fmla="*/ 65 w 154"/>
              <a:gd name="T33" fmla="*/ 120 h 238"/>
              <a:gd name="T34" fmla="*/ 65 w 154"/>
              <a:gd name="T35" fmla="*/ 120 h 238"/>
              <a:gd name="T36" fmla="*/ 30 w 154"/>
              <a:gd name="T37" fmla="*/ 167 h 238"/>
              <a:gd name="T38" fmla="*/ 30 w 154"/>
              <a:gd name="T39" fmla="*/ 167 h 238"/>
              <a:gd name="T40" fmla="*/ 30 w 154"/>
              <a:gd name="T41" fmla="*/ 167 h 238"/>
              <a:gd name="T42" fmla="*/ 30 w 154"/>
              <a:gd name="T43" fmla="*/ 167 h 238"/>
              <a:gd name="T44" fmla="*/ 30 w 154"/>
              <a:gd name="T45" fmla="*/ 167 h 238"/>
              <a:gd name="T46" fmla="*/ 30 w 154"/>
              <a:gd name="T47" fmla="*/ 167 h 238"/>
              <a:gd name="T48" fmla="*/ 30 w 154"/>
              <a:gd name="T49" fmla="*/ 167 h 238"/>
              <a:gd name="T50" fmla="*/ 30 w 154"/>
              <a:gd name="T51" fmla="*/ 167 h 238"/>
              <a:gd name="T52" fmla="*/ 30 w 154"/>
              <a:gd name="T53" fmla="*/ 167 h 238"/>
              <a:gd name="T54" fmla="*/ 30 w 154"/>
              <a:gd name="T55" fmla="*/ 167 h 238"/>
              <a:gd name="T56" fmla="*/ 30 w 154"/>
              <a:gd name="T57" fmla="*/ 167 h 238"/>
              <a:gd name="T58" fmla="*/ 30 w 154"/>
              <a:gd name="T59" fmla="*/ 167 h 238"/>
              <a:gd name="T60" fmla="*/ 30 w 154"/>
              <a:gd name="T61" fmla="*/ 167 h 238"/>
              <a:gd name="T62" fmla="*/ 30 w 154"/>
              <a:gd name="T63" fmla="*/ 167 h 238"/>
              <a:gd name="T64" fmla="*/ 20 w 154"/>
              <a:gd name="T65" fmla="*/ 189 h 238"/>
              <a:gd name="T66" fmla="*/ 20 w 154"/>
              <a:gd name="T67" fmla="*/ 189 h 238"/>
              <a:gd name="T68" fmla="*/ 20 w 154"/>
              <a:gd name="T69" fmla="*/ 190 h 238"/>
              <a:gd name="T70" fmla="*/ 9 w 154"/>
              <a:gd name="T71" fmla="*/ 206 h 238"/>
              <a:gd name="T72" fmla="*/ 9 w 154"/>
              <a:gd name="T73" fmla="*/ 206 h 238"/>
              <a:gd name="T74" fmla="*/ 9 w 154"/>
              <a:gd name="T75" fmla="*/ 206 h 238"/>
              <a:gd name="T76" fmla="*/ 25 w 154"/>
              <a:gd name="T77" fmla="*/ 238 h 238"/>
              <a:gd name="T78" fmla="*/ 64 w 154"/>
              <a:gd name="T79" fmla="*/ 208 h 238"/>
              <a:gd name="T80" fmla="*/ 101 w 154"/>
              <a:gd name="T81" fmla="*/ 165 h 238"/>
              <a:gd name="T82" fmla="*/ 101 w 154"/>
              <a:gd name="T83" fmla="*/ 164 h 238"/>
              <a:gd name="T84" fmla="*/ 101 w 154"/>
              <a:gd name="T85" fmla="*/ 164 h 238"/>
              <a:gd name="T86" fmla="*/ 101 w 154"/>
              <a:gd name="T87" fmla="*/ 164 h 238"/>
              <a:gd name="T88" fmla="*/ 101 w 154"/>
              <a:gd name="T89" fmla="*/ 164 h 238"/>
              <a:gd name="T90" fmla="*/ 102 w 154"/>
              <a:gd name="T91" fmla="*/ 163 h 238"/>
              <a:gd name="T92" fmla="*/ 108 w 154"/>
              <a:gd name="T93" fmla="*/ 154 h 238"/>
              <a:gd name="T94" fmla="*/ 108 w 154"/>
              <a:gd name="T95" fmla="*/ 153 h 238"/>
              <a:gd name="T96" fmla="*/ 109 w 154"/>
              <a:gd name="T97" fmla="*/ 153 h 238"/>
              <a:gd name="T98" fmla="*/ 109 w 154"/>
              <a:gd name="T99" fmla="*/ 153 h 238"/>
              <a:gd name="T100" fmla="*/ 109 w 154"/>
              <a:gd name="T101" fmla="*/ 153 h 238"/>
              <a:gd name="T102" fmla="*/ 109 w 154"/>
              <a:gd name="T103" fmla="*/ 152 h 238"/>
              <a:gd name="T104" fmla="*/ 109 w 154"/>
              <a:gd name="T105" fmla="*/ 152 h 238"/>
              <a:gd name="T106" fmla="*/ 154 w 154"/>
              <a:gd name="T10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4" h="238">
                <a:moveTo>
                  <a:pt x="154" y="0"/>
                </a:moveTo>
                <a:cubicBezTo>
                  <a:pt x="154" y="2"/>
                  <a:pt x="154" y="5"/>
                  <a:pt x="154" y="9"/>
                </a:cubicBezTo>
                <a:cubicBezTo>
                  <a:pt x="154" y="9"/>
                  <a:pt x="154" y="9"/>
                  <a:pt x="154" y="9"/>
                </a:cubicBezTo>
                <a:cubicBezTo>
                  <a:pt x="154" y="9"/>
                  <a:pt x="154" y="9"/>
                  <a:pt x="154" y="9"/>
                </a:cubicBezTo>
                <a:cubicBezTo>
                  <a:pt x="153" y="14"/>
                  <a:pt x="153" y="20"/>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7"/>
                  <a:pt x="152" y="27"/>
                </a:cubicBezTo>
                <a:cubicBezTo>
                  <a:pt x="152" y="27"/>
                  <a:pt x="152" y="28"/>
                  <a:pt x="152" y="28"/>
                </a:cubicBezTo>
                <a:cubicBezTo>
                  <a:pt x="152" y="28"/>
                  <a:pt x="152" y="28"/>
                  <a:pt x="152" y="28"/>
                </a:cubicBezTo>
                <a:cubicBezTo>
                  <a:pt x="150" y="40"/>
                  <a:pt x="148" y="56"/>
                  <a:pt x="143" y="74"/>
                </a:cubicBezTo>
                <a:cubicBezTo>
                  <a:pt x="143" y="74"/>
                  <a:pt x="143" y="74"/>
                  <a:pt x="143" y="74"/>
                </a:cubicBezTo>
                <a:cubicBezTo>
                  <a:pt x="143" y="74"/>
                  <a:pt x="143" y="74"/>
                  <a:pt x="143" y="74"/>
                </a:cubicBezTo>
                <a:cubicBezTo>
                  <a:pt x="143" y="74"/>
                  <a:pt x="143" y="74"/>
                  <a:pt x="143" y="74"/>
                </a:cubicBezTo>
                <a:cubicBezTo>
                  <a:pt x="143" y="74"/>
                  <a:pt x="143" y="74"/>
                  <a:pt x="143" y="74"/>
                </a:cubicBezTo>
                <a:cubicBezTo>
                  <a:pt x="143" y="74"/>
                  <a:pt x="143" y="74"/>
                  <a:pt x="143" y="75"/>
                </a:cubicBezTo>
                <a:cubicBezTo>
                  <a:pt x="143" y="75"/>
                  <a:pt x="143" y="75"/>
                  <a:pt x="143" y="75"/>
                </a:cubicBezTo>
                <a:cubicBezTo>
                  <a:pt x="113" y="53"/>
                  <a:pt x="113" y="53"/>
                  <a:pt x="113" y="53"/>
                </a:cubicBezTo>
                <a:cubicBezTo>
                  <a:pt x="95" y="77"/>
                  <a:pt x="95" y="77"/>
                  <a:pt x="95" y="77"/>
                </a:cubicBezTo>
                <a:cubicBezTo>
                  <a:pt x="102" y="82"/>
                  <a:pt x="106" y="90"/>
                  <a:pt x="106" y="98"/>
                </a:cubicBezTo>
                <a:cubicBezTo>
                  <a:pt x="106" y="98"/>
                  <a:pt x="106" y="98"/>
                  <a:pt x="106" y="98"/>
                </a:cubicBezTo>
                <a:cubicBezTo>
                  <a:pt x="106" y="104"/>
                  <a:pt x="105" y="109"/>
                  <a:pt x="101" y="114"/>
                </a:cubicBezTo>
                <a:cubicBezTo>
                  <a:pt x="101" y="114"/>
                  <a:pt x="101" y="114"/>
                  <a:pt x="101" y="114"/>
                </a:cubicBezTo>
                <a:cubicBezTo>
                  <a:pt x="101" y="114"/>
                  <a:pt x="101" y="114"/>
                  <a:pt x="101" y="114"/>
                </a:cubicBezTo>
                <a:cubicBezTo>
                  <a:pt x="101" y="114"/>
                  <a:pt x="101" y="114"/>
                  <a:pt x="101" y="114"/>
                </a:cubicBezTo>
                <a:cubicBezTo>
                  <a:pt x="96" y="121"/>
                  <a:pt x="88" y="125"/>
                  <a:pt x="80" y="125"/>
                </a:cubicBezTo>
                <a:cubicBezTo>
                  <a:pt x="80" y="125"/>
                  <a:pt x="80" y="125"/>
                  <a:pt x="80" y="125"/>
                </a:cubicBezTo>
                <a:cubicBezTo>
                  <a:pt x="80" y="125"/>
                  <a:pt x="80" y="125"/>
                  <a:pt x="80" y="125"/>
                </a:cubicBezTo>
                <a:cubicBezTo>
                  <a:pt x="80" y="125"/>
                  <a:pt x="80" y="125"/>
                  <a:pt x="80" y="125"/>
                </a:cubicBezTo>
                <a:cubicBezTo>
                  <a:pt x="80" y="125"/>
                  <a:pt x="80" y="125"/>
                  <a:pt x="80" y="125"/>
                </a:cubicBezTo>
                <a:cubicBezTo>
                  <a:pt x="75" y="125"/>
                  <a:pt x="69" y="123"/>
                  <a:pt x="65" y="120"/>
                </a:cubicBezTo>
                <a:cubicBezTo>
                  <a:pt x="65" y="120"/>
                  <a:pt x="65" y="120"/>
                  <a:pt x="65" y="120"/>
                </a:cubicBezTo>
                <a:cubicBezTo>
                  <a:pt x="65" y="120"/>
                  <a:pt x="65" y="120"/>
                  <a:pt x="65" y="120"/>
                </a:cubicBezTo>
                <a:cubicBezTo>
                  <a:pt x="65" y="120"/>
                  <a:pt x="65" y="120"/>
                  <a:pt x="65" y="120"/>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cubicBezTo>
                  <a:pt x="31" y="169"/>
                  <a:pt x="27" y="177"/>
                  <a:pt x="20" y="189"/>
                </a:cubicBezTo>
                <a:cubicBezTo>
                  <a:pt x="20" y="189"/>
                  <a:pt x="20" y="189"/>
                  <a:pt x="20" y="189"/>
                </a:cubicBezTo>
                <a:cubicBezTo>
                  <a:pt x="20" y="189"/>
                  <a:pt x="20" y="189"/>
                  <a:pt x="20" y="189"/>
                </a:cubicBezTo>
                <a:cubicBezTo>
                  <a:pt x="20" y="189"/>
                  <a:pt x="20" y="189"/>
                  <a:pt x="20" y="189"/>
                </a:cubicBezTo>
                <a:cubicBezTo>
                  <a:pt x="20" y="189"/>
                  <a:pt x="20" y="189"/>
                  <a:pt x="20" y="189"/>
                </a:cubicBezTo>
                <a:cubicBezTo>
                  <a:pt x="20" y="189"/>
                  <a:pt x="20" y="190"/>
                  <a:pt x="20" y="190"/>
                </a:cubicBezTo>
                <a:cubicBezTo>
                  <a:pt x="20" y="190"/>
                  <a:pt x="20" y="190"/>
                  <a:pt x="20" y="190"/>
                </a:cubicBezTo>
                <a:cubicBezTo>
                  <a:pt x="17" y="195"/>
                  <a:pt x="13" y="200"/>
                  <a:pt x="9" y="206"/>
                </a:cubicBezTo>
                <a:cubicBezTo>
                  <a:pt x="9" y="206"/>
                  <a:pt x="9" y="206"/>
                  <a:pt x="9" y="206"/>
                </a:cubicBezTo>
                <a:cubicBezTo>
                  <a:pt x="9" y="206"/>
                  <a:pt x="9" y="206"/>
                  <a:pt x="9" y="206"/>
                </a:cubicBezTo>
                <a:cubicBezTo>
                  <a:pt x="9" y="206"/>
                  <a:pt x="9" y="206"/>
                  <a:pt x="9" y="206"/>
                </a:cubicBezTo>
                <a:cubicBezTo>
                  <a:pt x="9" y="206"/>
                  <a:pt x="9" y="206"/>
                  <a:pt x="9" y="206"/>
                </a:cubicBezTo>
                <a:cubicBezTo>
                  <a:pt x="6" y="210"/>
                  <a:pt x="3" y="215"/>
                  <a:pt x="0" y="219"/>
                </a:cubicBezTo>
                <a:cubicBezTo>
                  <a:pt x="25" y="238"/>
                  <a:pt x="25" y="238"/>
                  <a:pt x="25" y="238"/>
                </a:cubicBezTo>
                <a:cubicBezTo>
                  <a:pt x="26" y="237"/>
                  <a:pt x="28" y="236"/>
                  <a:pt x="29" y="235"/>
                </a:cubicBezTo>
                <a:cubicBezTo>
                  <a:pt x="41" y="228"/>
                  <a:pt x="52" y="219"/>
                  <a:pt x="64" y="208"/>
                </a:cubicBezTo>
                <a:cubicBezTo>
                  <a:pt x="75" y="197"/>
                  <a:pt x="87" y="183"/>
                  <a:pt x="101" y="165"/>
                </a:cubicBezTo>
                <a:cubicBezTo>
                  <a:pt x="101" y="165"/>
                  <a:pt x="101" y="165"/>
                  <a:pt x="101" y="165"/>
                </a:cubicBezTo>
                <a:cubicBezTo>
                  <a:pt x="101" y="165"/>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4"/>
                  <a:pt x="101" y="164"/>
                  <a:pt x="101" y="164"/>
                </a:cubicBezTo>
                <a:cubicBezTo>
                  <a:pt x="101" y="163"/>
                  <a:pt x="101" y="163"/>
                  <a:pt x="102" y="163"/>
                </a:cubicBezTo>
                <a:cubicBezTo>
                  <a:pt x="102" y="163"/>
                  <a:pt x="102" y="163"/>
                  <a:pt x="102" y="163"/>
                </a:cubicBezTo>
                <a:cubicBezTo>
                  <a:pt x="104" y="160"/>
                  <a:pt x="106" y="157"/>
                  <a:pt x="108" y="154"/>
                </a:cubicBezTo>
                <a:cubicBezTo>
                  <a:pt x="108" y="154"/>
                  <a:pt x="108" y="154"/>
                  <a:pt x="108" y="154"/>
                </a:cubicBezTo>
                <a:cubicBezTo>
                  <a:pt x="108" y="153"/>
                  <a:pt x="108" y="153"/>
                  <a:pt x="108" y="153"/>
                </a:cubicBezTo>
                <a:cubicBezTo>
                  <a:pt x="108" y="153"/>
                  <a:pt x="108" y="153"/>
                  <a:pt x="108" y="153"/>
                </a:cubicBezTo>
                <a:cubicBezTo>
                  <a:pt x="108"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3"/>
                  <a:pt x="109" y="153"/>
                </a:cubicBezTo>
                <a:cubicBezTo>
                  <a:pt x="109" y="153"/>
                  <a:pt x="109" y="152"/>
                  <a:pt x="109" y="152"/>
                </a:cubicBezTo>
                <a:cubicBezTo>
                  <a:pt x="109" y="152"/>
                  <a:pt x="109" y="152"/>
                  <a:pt x="109" y="152"/>
                </a:cubicBezTo>
                <a:cubicBezTo>
                  <a:pt x="109" y="152"/>
                  <a:pt x="109" y="152"/>
                  <a:pt x="109" y="152"/>
                </a:cubicBezTo>
                <a:cubicBezTo>
                  <a:pt x="147" y="93"/>
                  <a:pt x="153" y="25"/>
                  <a:pt x="154" y="4"/>
                </a:cubicBezTo>
                <a:cubicBezTo>
                  <a:pt x="154" y="2"/>
                  <a:pt x="154" y="1"/>
                  <a:pt x="154" y="0"/>
                </a:cubicBezTo>
              </a:path>
            </a:pathLst>
          </a:custGeom>
          <a:solidFill>
            <a:sysClr val="window" lastClr="FFFFFF">
              <a:lumMod val="85000"/>
            </a:sysClr>
          </a:solidFill>
          <a:ln>
            <a:noFill/>
          </a:ln>
        </p:spPr>
        <p:txBody>
          <a:bodyPr wrap="square" lIns="91440" tIns="45720" rIns="91440" bIns="45720" anchor="ctr">
            <a:normAutofit/>
          </a:bodyPr>
          <a:p>
            <a:pPr algn="ctr"/>
          </a:p>
        </p:txBody>
      </p:sp>
      <p:sp>
        <p:nvSpPr>
          <p:cNvPr id="36" name="任意多边形 35"/>
          <p:cNvSpPr/>
          <p:nvPr>
            <p:custDataLst>
              <p:tags r:id="rId34"/>
            </p:custDataLst>
          </p:nvPr>
        </p:nvSpPr>
        <p:spPr bwMode="auto">
          <a:xfrm rot="607256">
            <a:off x="7535384" y="2271437"/>
            <a:ext cx="118633" cy="711793"/>
          </a:xfrm>
          <a:custGeom>
            <a:avLst/>
            <a:gdLst>
              <a:gd name="T0" fmla="*/ 0 w 11"/>
              <a:gd name="T1" fmla="*/ 65 h 66"/>
              <a:gd name="T2" fmla="*/ 0 w 11"/>
              <a:gd name="T3" fmla="*/ 66 h 66"/>
              <a:gd name="T4" fmla="*/ 0 w 11"/>
              <a:gd name="T5" fmla="*/ 66 h 66"/>
              <a:gd name="T6" fmla="*/ 0 w 11"/>
              <a:gd name="T7" fmla="*/ 65 h 66"/>
              <a:gd name="T8" fmla="*/ 0 w 11"/>
              <a:gd name="T9" fmla="*/ 65 h 66"/>
              <a:gd name="T10" fmla="*/ 0 w 11"/>
              <a:gd name="T11" fmla="*/ 65 h 66"/>
              <a:gd name="T12" fmla="*/ 0 w 11"/>
              <a:gd name="T13" fmla="*/ 65 h 66"/>
              <a:gd name="T14" fmla="*/ 0 w 11"/>
              <a:gd name="T15" fmla="*/ 65 h 66"/>
              <a:gd name="T16" fmla="*/ 0 w 11"/>
              <a:gd name="T17" fmla="*/ 65 h 66"/>
              <a:gd name="T18" fmla="*/ 0 w 11"/>
              <a:gd name="T19" fmla="*/ 65 h 66"/>
              <a:gd name="T20" fmla="*/ 9 w 11"/>
              <a:gd name="T21" fmla="*/ 19 h 66"/>
              <a:gd name="T22" fmla="*/ 9 w 11"/>
              <a:gd name="T23" fmla="*/ 19 h 66"/>
              <a:gd name="T24" fmla="*/ 9 w 11"/>
              <a:gd name="T25" fmla="*/ 19 h 66"/>
              <a:gd name="T26" fmla="*/ 9 w 11"/>
              <a:gd name="T27" fmla="*/ 18 h 66"/>
              <a:gd name="T28" fmla="*/ 9 w 11"/>
              <a:gd name="T29" fmla="*/ 18 h 66"/>
              <a:gd name="T30" fmla="*/ 9 w 11"/>
              <a:gd name="T31" fmla="*/ 18 h 66"/>
              <a:gd name="T32" fmla="*/ 9 w 11"/>
              <a:gd name="T33" fmla="*/ 18 h 66"/>
              <a:gd name="T34" fmla="*/ 9 w 11"/>
              <a:gd name="T35" fmla="*/ 18 h 66"/>
              <a:gd name="T36" fmla="*/ 9 w 11"/>
              <a:gd name="T37" fmla="*/ 18 h 66"/>
              <a:gd name="T38" fmla="*/ 9 w 11"/>
              <a:gd name="T39" fmla="*/ 18 h 66"/>
              <a:gd name="T40" fmla="*/ 9 w 11"/>
              <a:gd name="T41" fmla="*/ 18 h 66"/>
              <a:gd name="T42" fmla="*/ 9 w 11"/>
              <a:gd name="T43" fmla="*/ 18 h 66"/>
              <a:gd name="T44" fmla="*/ 11 w 11"/>
              <a:gd name="T45" fmla="*/ 0 h 66"/>
              <a:gd name="T46" fmla="*/ 9 w 11"/>
              <a:gd name="T47" fmla="*/ 18 h 66"/>
              <a:gd name="T48" fmla="*/ 11 w 11"/>
              <a:gd name="T49" fmla="*/ 0 h 66"/>
              <a:gd name="T50" fmla="*/ 11 w 11"/>
              <a:gd name="T51" fmla="*/ 0 h 66"/>
              <a:gd name="T52" fmla="*/ 11 w 11"/>
              <a:gd name="T53" fmla="*/ 0 h 66"/>
              <a:gd name="T54" fmla="*/ 11 w 11"/>
              <a:gd name="T5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66">
                <a:moveTo>
                  <a:pt x="0" y="65"/>
                </a:moveTo>
                <a:cubicBezTo>
                  <a:pt x="0" y="65"/>
                  <a:pt x="0" y="65"/>
                  <a:pt x="0" y="66"/>
                </a:cubicBezTo>
                <a:cubicBezTo>
                  <a:pt x="0" y="66"/>
                  <a:pt x="0" y="66"/>
                  <a:pt x="0" y="66"/>
                </a:cubicBezTo>
                <a:cubicBezTo>
                  <a:pt x="0" y="65"/>
                  <a:pt x="0" y="65"/>
                  <a:pt x="0" y="65"/>
                </a:cubicBezTo>
                <a:moveTo>
                  <a:pt x="0" y="65"/>
                </a:moveTo>
                <a:cubicBezTo>
                  <a:pt x="0" y="65"/>
                  <a:pt x="0" y="65"/>
                  <a:pt x="0" y="65"/>
                </a:cubicBezTo>
                <a:cubicBezTo>
                  <a:pt x="0" y="65"/>
                  <a:pt x="0" y="65"/>
                  <a:pt x="0" y="65"/>
                </a:cubicBezTo>
                <a:moveTo>
                  <a:pt x="0" y="65"/>
                </a:moveTo>
                <a:cubicBezTo>
                  <a:pt x="0" y="65"/>
                  <a:pt x="0" y="65"/>
                  <a:pt x="0" y="65"/>
                </a:cubicBezTo>
                <a:cubicBezTo>
                  <a:pt x="0" y="65"/>
                  <a:pt x="0" y="65"/>
                  <a:pt x="0" y="65"/>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9" y="18"/>
                </a:moveTo>
                <a:cubicBezTo>
                  <a:pt x="9" y="18"/>
                  <a:pt x="9" y="18"/>
                  <a:pt x="9" y="18"/>
                </a:cubicBezTo>
                <a:cubicBezTo>
                  <a:pt x="9" y="18"/>
                  <a:pt x="9" y="18"/>
                  <a:pt x="9" y="18"/>
                </a:cubicBezTo>
                <a:moveTo>
                  <a:pt x="11" y="0"/>
                </a:moveTo>
                <a:cubicBezTo>
                  <a:pt x="10" y="5"/>
                  <a:pt x="10" y="11"/>
                  <a:pt x="9" y="18"/>
                </a:cubicBezTo>
                <a:cubicBezTo>
                  <a:pt x="10" y="11"/>
                  <a:pt x="10" y="5"/>
                  <a:pt x="11" y="0"/>
                </a:cubicBezTo>
                <a:moveTo>
                  <a:pt x="11" y="0"/>
                </a:moveTo>
                <a:cubicBezTo>
                  <a:pt x="11" y="0"/>
                  <a:pt x="11" y="0"/>
                  <a:pt x="11" y="0"/>
                </a:cubicBezTo>
                <a:cubicBezTo>
                  <a:pt x="11" y="0"/>
                  <a:pt x="11" y="0"/>
                  <a:pt x="1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37" name="任意多边形 36"/>
          <p:cNvSpPr/>
          <p:nvPr>
            <p:custDataLst>
              <p:tags r:id="rId35"/>
            </p:custDataLst>
          </p:nvPr>
        </p:nvSpPr>
        <p:spPr bwMode="auto">
          <a:xfrm rot="607256">
            <a:off x="5835656" y="3713174"/>
            <a:ext cx="223576" cy="419777"/>
          </a:xfrm>
          <a:custGeom>
            <a:avLst/>
            <a:gdLst>
              <a:gd name="T0" fmla="*/ 0 w 21"/>
              <a:gd name="T1" fmla="*/ 39 h 39"/>
              <a:gd name="T2" fmla="*/ 0 w 21"/>
              <a:gd name="T3" fmla="*/ 39 h 39"/>
              <a:gd name="T4" fmla="*/ 0 w 21"/>
              <a:gd name="T5" fmla="*/ 39 h 39"/>
              <a:gd name="T6" fmla="*/ 0 w 21"/>
              <a:gd name="T7" fmla="*/ 39 h 39"/>
              <a:gd name="T8" fmla="*/ 0 w 21"/>
              <a:gd name="T9" fmla="*/ 39 h 39"/>
              <a:gd name="T10" fmla="*/ 0 w 21"/>
              <a:gd name="T11" fmla="*/ 39 h 39"/>
              <a:gd name="T12" fmla="*/ 11 w 21"/>
              <a:gd name="T13" fmla="*/ 23 h 39"/>
              <a:gd name="T14" fmla="*/ 0 w 21"/>
              <a:gd name="T15" fmla="*/ 39 h 39"/>
              <a:gd name="T16" fmla="*/ 11 w 21"/>
              <a:gd name="T17" fmla="*/ 23 h 39"/>
              <a:gd name="T18" fmla="*/ 11 w 21"/>
              <a:gd name="T19" fmla="*/ 22 h 39"/>
              <a:gd name="T20" fmla="*/ 11 w 21"/>
              <a:gd name="T21" fmla="*/ 23 h 39"/>
              <a:gd name="T22" fmla="*/ 11 w 21"/>
              <a:gd name="T23" fmla="*/ 22 h 39"/>
              <a:gd name="T24" fmla="*/ 11 w 21"/>
              <a:gd name="T25" fmla="*/ 22 h 39"/>
              <a:gd name="T26" fmla="*/ 11 w 21"/>
              <a:gd name="T27" fmla="*/ 22 h 39"/>
              <a:gd name="T28" fmla="*/ 11 w 21"/>
              <a:gd name="T29" fmla="*/ 22 h 39"/>
              <a:gd name="T30" fmla="*/ 11 w 21"/>
              <a:gd name="T31" fmla="*/ 22 h 39"/>
              <a:gd name="T32" fmla="*/ 11 w 21"/>
              <a:gd name="T33" fmla="*/ 22 h 39"/>
              <a:gd name="T34" fmla="*/ 11 w 21"/>
              <a:gd name="T35" fmla="*/ 22 h 39"/>
              <a:gd name="T36" fmla="*/ 21 w 21"/>
              <a:gd name="T37" fmla="*/ 0 h 39"/>
              <a:gd name="T38" fmla="*/ 21 w 21"/>
              <a:gd name="T39" fmla="*/ 0 h 39"/>
              <a:gd name="T40" fmla="*/ 21 w 21"/>
              <a:gd name="T41" fmla="*/ 0 h 39"/>
              <a:gd name="T42" fmla="*/ 21 w 21"/>
              <a:gd name="T43" fmla="*/ 0 h 39"/>
              <a:gd name="T44" fmla="*/ 21 w 21"/>
              <a:gd name="T45" fmla="*/ 0 h 39"/>
              <a:gd name="T46" fmla="*/ 21 w 21"/>
              <a:gd name="T47" fmla="*/ 0 h 39"/>
              <a:gd name="T48" fmla="*/ 21 w 21"/>
              <a:gd name="T49" fmla="*/ 0 h 39"/>
              <a:gd name="T50" fmla="*/ 21 w 21"/>
              <a:gd name="T51" fmla="*/ 0 h 39"/>
              <a:gd name="T52" fmla="*/ 21 w 21"/>
              <a:gd name="T53" fmla="*/ 0 h 39"/>
              <a:gd name="T54" fmla="*/ 21 w 21"/>
              <a:gd name="T55" fmla="*/ 0 h 39"/>
              <a:gd name="T56" fmla="*/ 21 w 21"/>
              <a:gd name="T57" fmla="*/ 0 h 39"/>
              <a:gd name="T58" fmla="*/ 21 w 21"/>
              <a:gd name="T59" fmla="*/ 0 h 39"/>
              <a:gd name="T60" fmla="*/ 21 w 21"/>
              <a:gd name="T61" fmla="*/ 0 h 39"/>
              <a:gd name="T62" fmla="*/ 21 w 21"/>
              <a:gd name="T63" fmla="*/ 0 h 39"/>
              <a:gd name="T64" fmla="*/ 21 w 21"/>
              <a:gd name="T65" fmla="*/ 0 h 39"/>
              <a:gd name="T66" fmla="*/ 21 w 21"/>
              <a:gd name="T67" fmla="*/ 0 h 39"/>
              <a:gd name="T68" fmla="*/ 21 w 21"/>
              <a:gd name="T69" fmla="*/ 0 h 39"/>
              <a:gd name="T70" fmla="*/ 21 w 21"/>
              <a:gd name="T71" fmla="*/ 0 h 39"/>
              <a:gd name="T72" fmla="*/ 21 w 21"/>
              <a:gd name="T73" fmla="*/ 0 h 39"/>
              <a:gd name="T74" fmla="*/ 21 w 21"/>
              <a:gd name="T75" fmla="*/ 0 h 39"/>
              <a:gd name="T76" fmla="*/ 21 w 21"/>
              <a:gd name="T77" fmla="*/ 0 h 39"/>
              <a:gd name="T78" fmla="*/ 21 w 21"/>
              <a:gd name="T79" fmla="*/ 0 h 39"/>
              <a:gd name="T80" fmla="*/ 21 w 21"/>
              <a:gd name="T81" fmla="*/ 0 h 39"/>
              <a:gd name="T82" fmla="*/ 21 w 21"/>
              <a:gd name="T83" fmla="*/ 0 h 39"/>
              <a:gd name="T84" fmla="*/ 21 w 21"/>
              <a:gd name="T85" fmla="*/ 0 h 39"/>
              <a:gd name="T86" fmla="*/ 21 w 21"/>
              <a:gd name="T87" fmla="*/ 0 h 39"/>
              <a:gd name="T88" fmla="*/ 21 w 21"/>
              <a:gd name="T89" fmla="*/ 0 h 39"/>
              <a:gd name="T90" fmla="*/ 21 w 21"/>
              <a:gd name="T91" fmla="*/ 0 h 39"/>
              <a:gd name="T92" fmla="*/ 21 w 21"/>
              <a:gd name="T93" fmla="*/ 0 h 39"/>
              <a:gd name="T94" fmla="*/ 21 w 21"/>
              <a:gd name="T95" fmla="*/ 0 h 39"/>
              <a:gd name="T96" fmla="*/ 21 w 21"/>
              <a:gd name="T97" fmla="*/ 0 h 39"/>
              <a:gd name="T98" fmla="*/ 21 w 21"/>
              <a:gd name="T99" fmla="*/ 0 h 39"/>
              <a:gd name="T100" fmla="*/ 21 w 21"/>
              <a:gd name="T101" fmla="*/ 0 h 39"/>
              <a:gd name="T102" fmla="*/ 21 w 21"/>
              <a:gd name="T103" fmla="*/ 0 h 39"/>
              <a:gd name="T104" fmla="*/ 21 w 21"/>
              <a:gd name="T105" fmla="*/ 0 h 39"/>
              <a:gd name="T106" fmla="*/ 21 w 21"/>
              <a:gd name="T107" fmla="*/ 0 h 39"/>
              <a:gd name="T108" fmla="*/ 21 w 21"/>
              <a:gd name="T109" fmla="*/ 0 h 39"/>
              <a:gd name="T110" fmla="*/ 21 w 21"/>
              <a:gd name="T111" fmla="*/ 0 h 39"/>
              <a:gd name="T112" fmla="*/ 21 w 21"/>
              <a:gd name="T11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 h="39">
                <a:moveTo>
                  <a:pt x="0" y="39"/>
                </a:moveTo>
                <a:cubicBezTo>
                  <a:pt x="0" y="39"/>
                  <a:pt x="0" y="39"/>
                  <a:pt x="0" y="39"/>
                </a:cubicBezTo>
                <a:cubicBezTo>
                  <a:pt x="0" y="39"/>
                  <a:pt x="0" y="39"/>
                  <a:pt x="0" y="39"/>
                </a:cubicBezTo>
                <a:moveTo>
                  <a:pt x="0" y="39"/>
                </a:moveTo>
                <a:cubicBezTo>
                  <a:pt x="0" y="39"/>
                  <a:pt x="0" y="39"/>
                  <a:pt x="0" y="39"/>
                </a:cubicBezTo>
                <a:cubicBezTo>
                  <a:pt x="0" y="39"/>
                  <a:pt x="0" y="39"/>
                  <a:pt x="0" y="39"/>
                </a:cubicBezTo>
                <a:moveTo>
                  <a:pt x="11" y="23"/>
                </a:moveTo>
                <a:cubicBezTo>
                  <a:pt x="8" y="28"/>
                  <a:pt x="4" y="33"/>
                  <a:pt x="0" y="39"/>
                </a:cubicBezTo>
                <a:cubicBezTo>
                  <a:pt x="4" y="33"/>
                  <a:pt x="8" y="28"/>
                  <a:pt x="11" y="23"/>
                </a:cubicBezTo>
                <a:moveTo>
                  <a:pt x="11" y="22"/>
                </a:moveTo>
                <a:cubicBezTo>
                  <a:pt x="11" y="22"/>
                  <a:pt x="11" y="23"/>
                  <a:pt x="11" y="23"/>
                </a:cubicBezTo>
                <a:cubicBezTo>
                  <a:pt x="11" y="23"/>
                  <a:pt x="11" y="22"/>
                  <a:pt x="11" y="22"/>
                </a:cubicBezTo>
                <a:moveTo>
                  <a:pt x="11" y="22"/>
                </a:moveTo>
                <a:cubicBezTo>
                  <a:pt x="11" y="22"/>
                  <a:pt x="11" y="22"/>
                  <a:pt x="11" y="22"/>
                </a:cubicBezTo>
                <a:cubicBezTo>
                  <a:pt x="11" y="22"/>
                  <a:pt x="11" y="22"/>
                  <a:pt x="11" y="22"/>
                </a:cubicBezTo>
                <a:moveTo>
                  <a:pt x="11" y="22"/>
                </a:moveTo>
                <a:cubicBezTo>
                  <a:pt x="11" y="22"/>
                  <a:pt x="11" y="22"/>
                  <a:pt x="11" y="22"/>
                </a:cubicBezTo>
                <a:cubicBezTo>
                  <a:pt x="11" y="22"/>
                  <a:pt x="11" y="22"/>
                  <a:pt x="11" y="22"/>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moveTo>
                  <a:pt x="21" y="0"/>
                </a:moveTo>
                <a:cubicBezTo>
                  <a:pt x="21" y="0"/>
                  <a:pt x="21" y="0"/>
                  <a:pt x="21" y="0"/>
                </a:cubicBezTo>
                <a:cubicBezTo>
                  <a:pt x="21" y="0"/>
                  <a:pt x="21" y="0"/>
                  <a:pt x="21" y="0"/>
                </a:cubicBezTo>
              </a:path>
            </a:pathLst>
          </a:custGeom>
          <a:solidFill>
            <a:srgbClr val="005F93"/>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38" name="任意多边形 37"/>
          <p:cNvSpPr/>
          <p:nvPr>
            <p:custDataLst>
              <p:tags r:id="rId36"/>
            </p:custDataLst>
          </p:nvPr>
        </p:nvSpPr>
        <p:spPr bwMode="auto">
          <a:xfrm rot="607256">
            <a:off x="5744610" y="4527694"/>
            <a:ext cx="136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39" name="任意多边形 38"/>
          <p:cNvSpPr/>
          <p:nvPr>
            <p:custDataLst>
              <p:tags r:id="rId37"/>
            </p:custDataLst>
          </p:nvPr>
        </p:nvSpPr>
        <p:spPr bwMode="auto">
          <a:xfrm rot="607256">
            <a:off x="5746919" y="4501616"/>
            <a:ext cx="77567" cy="31939"/>
          </a:xfrm>
          <a:custGeom>
            <a:avLst/>
            <a:gdLst>
              <a:gd name="T0" fmla="*/ 7 w 7"/>
              <a:gd name="T1" fmla="*/ 0 h 3"/>
              <a:gd name="T2" fmla="*/ 0 w 7"/>
              <a:gd name="T3" fmla="*/ 3 h 3"/>
              <a:gd name="T4" fmla="*/ 0 w 7"/>
              <a:gd name="T5" fmla="*/ 3 h 3"/>
              <a:gd name="T6" fmla="*/ 1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5" y="1"/>
                  <a:pt x="2" y="2"/>
                  <a:pt x="0" y="3"/>
                </a:cubicBezTo>
                <a:cubicBezTo>
                  <a:pt x="0" y="3"/>
                  <a:pt x="0" y="3"/>
                  <a:pt x="0" y="3"/>
                </a:cubicBezTo>
                <a:cubicBezTo>
                  <a:pt x="1" y="3"/>
                  <a:pt x="1" y="3"/>
                  <a:pt x="1" y="3"/>
                </a:cubicBezTo>
                <a:cubicBezTo>
                  <a:pt x="3" y="2"/>
                  <a:pt x="5" y="1"/>
                  <a:pt x="7"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0" name="任意多边形 39"/>
          <p:cNvSpPr/>
          <p:nvPr>
            <p:custDataLst>
              <p:tags r:id="rId38"/>
            </p:custDataLst>
          </p:nvPr>
        </p:nvSpPr>
        <p:spPr bwMode="auto">
          <a:xfrm rot="607256">
            <a:off x="5895880" y="4480611"/>
            <a:ext cx="13688" cy="9126"/>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FCFDF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1" name="任意多边形 40"/>
          <p:cNvSpPr/>
          <p:nvPr>
            <p:custDataLst>
              <p:tags r:id="rId39"/>
            </p:custDataLst>
          </p:nvPr>
        </p:nvSpPr>
        <p:spPr bwMode="auto">
          <a:xfrm rot="607256">
            <a:off x="5886130" y="4487661"/>
            <a:ext cx="9126"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solidFill>
            <a:srgbClr val="EEEFE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2" name="任意多边形 41"/>
          <p:cNvSpPr/>
          <p:nvPr>
            <p:custDataLst>
              <p:tags r:id="rId40"/>
            </p:custDataLst>
          </p:nvPr>
        </p:nvSpPr>
        <p:spPr bwMode="auto">
          <a:xfrm rot="607256">
            <a:off x="5829069" y="4481801"/>
            <a:ext cx="54752" cy="31939"/>
          </a:xfrm>
          <a:custGeom>
            <a:avLst/>
            <a:gdLst>
              <a:gd name="T0" fmla="*/ 5 w 5"/>
              <a:gd name="T1" fmla="*/ 0 h 3"/>
              <a:gd name="T2" fmla="*/ 0 w 5"/>
              <a:gd name="T3" fmla="*/ 3 h 3"/>
              <a:gd name="T4" fmla="*/ 5 w 5"/>
              <a:gd name="T5" fmla="*/ 0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2" y="2"/>
                  <a:pt x="0" y="3"/>
                </a:cubicBezTo>
                <a:cubicBezTo>
                  <a:pt x="2" y="2"/>
                  <a:pt x="3" y="1"/>
                  <a:pt x="5" y="0"/>
                </a:cubicBezTo>
                <a:cubicBezTo>
                  <a:pt x="5" y="0"/>
                  <a:pt x="5" y="0"/>
                  <a:pt x="5" y="0"/>
                </a:cubicBezTo>
              </a:path>
            </a:pathLst>
          </a:custGeom>
          <a:solidFill>
            <a:srgbClr val="006494"/>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3" name="任意多边形 42"/>
          <p:cNvSpPr/>
          <p:nvPr>
            <p:custDataLst>
              <p:tags r:id="rId41"/>
            </p:custDataLst>
          </p:nvPr>
        </p:nvSpPr>
        <p:spPr bwMode="auto">
          <a:xfrm rot="607256">
            <a:off x="7738085" y="216162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FA0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4" name="任意多边形 43"/>
          <p:cNvSpPr/>
          <p:nvPr>
            <p:custDataLst>
              <p:tags r:id="rId42"/>
            </p:custDataLst>
          </p:nvPr>
        </p:nvSpPr>
        <p:spPr bwMode="auto">
          <a:xfrm rot="607256">
            <a:off x="7225173" y="2116208"/>
            <a:ext cx="442590" cy="839551"/>
          </a:xfrm>
          <a:custGeom>
            <a:avLst/>
            <a:gdLst>
              <a:gd name="T0" fmla="*/ 30 w 41"/>
              <a:gd name="T1" fmla="*/ 77 h 78"/>
              <a:gd name="T2" fmla="*/ 30 w 41"/>
              <a:gd name="T3" fmla="*/ 77 h 78"/>
              <a:gd name="T4" fmla="*/ 30 w 41"/>
              <a:gd name="T5" fmla="*/ 77 h 78"/>
              <a:gd name="T6" fmla="*/ 30 w 41"/>
              <a:gd name="T7" fmla="*/ 77 h 78"/>
              <a:gd name="T8" fmla="*/ 30 w 41"/>
              <a:gd name="T9" fmla="*/ 77 h 78"/>
              <a:gd name="T10" fmla="*/ 30 w 41"/>
              <a:gd name="T11" fmla="*/ 77 h 78"/>
              <a:gd name="T12" fmla="*/ 0 w 41"/>
              <a:gd name="T13" fmla="*/ 56 h 78"/>
              <a:gd name="T14" fmla="*/ 0 w 41"/>
              <a:gd name="T15" fmla="*/ 56 h 78"/>
              <a:gd name="T16" fmla="*/ 30 w 41"/>
              <a:gd name="T17" fmla="*/ 78 h 78"/>
              <a:gd name="T18" fmla="*/ 0 w 41"/>
              <a:gd name="T19" fmla="*/ 56 h 78"/>
              <a:gd name="T20" fmla="*/ 39 w 41"/>
              <a:gd name="T21" fmla="*/ 31 h 78"/>
              <a:gd name="T22" fmla="*/ 30 w 41"/>
              <a:gd name="T23" fmla="*/ 77 h 78"/>
              <a:gd name="T24" fmla="*/ 39 w 41"/>
              <a:gd name="T25" fmla="*/ 31 h 78"/>
              <a:gd name="T26" fmla="*/ 39 w 41"/>
              <a:gd name="T27" fmla="*/ 30 h 78"/>
              <a:gd name="T28" fmla="*/ 39 w 41"/>
              <a:gd name="T29" fmla="*/ 31 h 78"/>
              <a:gd name="T30" fmla="*/ 39 w 41"/>
              <a:gd name="T31" fmla="*/ 30 h 78"/>
              <a:gd name="T32" fmla="*/ 39 w 41"/>
              <a:gd name="T33" fmla="*/ 30 h 78"/>
              <a:gd name="T34" fmla="*/ 39 w 41"/>
              <a:gd name="T35" fmla="*/ 30 h 78"/>
              <a:gd name="T36" fmla="*/ 39 w 41"/>
              <a:gd name="T37" fmla="*/ 30 h 78"/>
              <a:gd name="T38" fmla="*/ 39 w 41"/>
              <a:gd name="T39" fmla="*/ 30 h 78"/>
              <a:gd name="T40" fmla="*/ 39 w 41"/>
              <a:gd name="T41" fmla="*/ 30 h 78"/>
              <a:gd name="T42" fmla="*/ 39 w 41"/>
              <a:gd name="T43" fmla="*/ 30 h 78"/>
              <a:gd name="T44" fmla="*/ 39 w 41"/>
              <a:gd name="T45" fmla="*/ 30 h 78"/>
              <a:gd name="T46" fmla="*/ 39 w 41"/>
              <a:gd name="T47" fmla="*/ 30 h 78"/>
              <a:gd name="T48" fmla="*/ 39 w 41"/>
              <a:gd name="T49" fmla="*/ 30 h 78"/>
              <a:gd name="T50" fmla="*/ 41 w 41"/>
              <a:gd name="T51" fmla="*/ 12 h 78"/>
              <a:gd name="T52" fmla="*/ 41 w 41"/>
              <a:gd name="T53" fmla="*/ 12 h 78"/>
              <a:gd name="T54" fmla="*/ 41 w 41"/>
              <a:gd name="T55" fmla="*/ 12 h 78"/>
              <a:gd name="T56" fmla="*/ 41 w 41"/>
              <a:gd name="T57" fmla="*/ 2 h 78"/>
              <a:gd name="T58" fmla="*/ 41 w 41"/>
              <a:gd name="T59" fmla="*/ 12 h 78"/>
              <a:gd name="T60" fmla="*/ 41 w 41"/>
              <a:gd name="T61" fmla="*/ 3 h 78"/>
              <a:gd name="T62" fmla="*/ 41 w 41"/>
              <a:gd name="T63" fmla="*/ 3 h 78"/>
              <a:gd name="T64" fmla="*/ 41 w 41"/>
              <a:gd name="T65" fmla="*/ 3 h 78"/>
              <a:gd name="T66" fmla="*/ 41 w 41"/>
              <a:gd name="T67" fmla="*/ 2 h 78"/>
              <a:gd name="T68" fmla="*/ 41 w 41"/>
              <a:gd name="T69" fmla="*/ 0 h 78"/>
              <a:gd name="T70" fmla="*/ 41 w 41"/>
              <a:gd name="T71" fmla="*/ 1 h 78"/>
              <a:gd name="T72" fmla="*/ 41 w 41"/>
              <a:gd name="T73" fmla="*/ 0 h 78"/>
              <a:gd name="T74" fmla="*/ 41 w 41"/>
              <a:gd name="T75" fmla="*/ 0 h 78"/>
              <a:gd name="T76" fmla="*/ 41 w 41"/>
              <a:gd name="T77" fmla="*/ 0 h 78"/>
              <a:gd name="T78" fmla="*/ 41 w 41"/>
              <a:gd name="T79" fmla="*/ 0 h 78"/>
              <a:gd name="T80" fmla="*/ 41 w 41"/>
              <a:gd name="T81" fmla="*/ 0 h 78"/>
              <a:gd name="T82" fmla="*/ 41 w 41"/>
              <a:gd name="T83" fmla="*/ 0 h 78"/>
              <a:gd name="T84" fmla="*/ 41 w 41"/>
              <a:gd name="T85" fmla="*/ 0 h 78"/>
              <a:gd name="T86" fmla="*/ 41 w 41"/>
              <a:gd name="T87" fmla="*/ 0 h 78"/>
              <a:gd name="T88" fmla="*/ 41 w 41"/>
              <a:gd name="T89" fmla="*/ 0 h 78"/>
              <a:gd name="T90" fmla="*/ 41 w 41"/>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78">
                <a:moveTo>
                  <a:pt x="30" y="77"/>
                </a:moveTo>
                <a:cubicBezTo>
                  <a:pt x="30" y="77"/>
                  <a:pt x="30" y="77"/>
                  <a:pt x="30" y="77"/>
                </a:cubicBezTo>
                <a:cubicBezTo>
                  <a:pt x="30" y="77"/>
                  <a:pt x="30" y="77"/>
                  <a:pt x="30" y="77"/>
                </a:cubicBezTo>
                <a:moveTo>
                  <a:pt x="30" y="77"/>
                </a:moveTo>
                <a:cubicBezTo>
                  <a:pt x="30" y="77"/>
                  <a:pt x="30" y="77"/>
                  <a:pt x="30" y="77"/>
                </a:cubicBezTo>
                <a:cubicBezTo>
                  <a:pt x="30" y="77"/>
                  <a:pt x="30" y="77"/>
                  <a:pt x="30" y="77"/>
                </a:cubicBezTo>
                <a:moveTo>
                  <a:pt x="0" y="56"/>
                </a:moveTo>
                <a:cubicBezTo>
                  <a:pt x="0" y="56"/>
                  <a:pt x="0" y="56"/>
                  <a:pt x="0" y="56"/>
                </a:cubicBezTo>
                <a:cubicBezTo>
                  <a:pt x="30" y="78"/>
                  <a:pt x="30" y="78"/>
                  <a:pt x="30" y="78"/>
                </a:cubicBezTo>
                <a:cubicBezTo>
                  <a:pt x="0" y="56"/>
                  <a:pt x="0" y="56"/>
                  <a:pt x="0" y="56"/>
                </a:cubicBezTo>
                <a:moveTo>
                  <a:pt x="39" y="31"/>
                </a:moveTo>
                <a:cubicBezTo>
                  <a:pt x="37" y="43"/>
                  <a:pt x="35" y="59"/>
                  <a:pt x="30" y="77"/>
                </a:cubicBezTo>
                <a:cubicBezTo>
                  <a:pt x="35" y="59"/>
                  <a:pt x="37" y="43"/>
                  <a:pt x="39" y="31"/>
                </a:cubicBezTo>
                <a:moveTo>
                  <a:pt x="39" y="30"/>
                </a:moveTo>
                <a:cubicBezTo>
                  <a:pt x="39" y="30"/>
                  <a:pt x="39" y="31"/>
                  <a:pt x="39" y="31"/>
                </a:cubicBezTo>
                <a:cubicBezTo>
                  <a:pt x="39" y="31"/>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39" y="30"/>
                </a:moveTo>
                <a:cubicBezTo>
                  <a:pt x="39" y="30"/>
                  <a:pt x="39" y="30"/>
                  <a:pt x="39" y="30"/>
                </a:cubicBezTo>
                <a:cubicBezTo>
                  <a:pt x="39" y="30"/>
                  <a:pt x="39" y="30"/>
                  <a:pt x="39" y="30"/>
                </a:cubicBezTo>
                <a:moveTo>
                  <a:pt x="41" y="12"/>
                </a:moveTo>
                <a:cubicBezTo>
                  <a:pt x="41" y="12"/>
                  <a:pt x="41" y="12"/>
                  <a:pt x="41" y="12"/>
                </a:cubicBezTo>
                <a:cubicBezTo>
                  <a:pt x="41" y="12"/>
                  <a:pt x="41" y="12"/>
                  <a:pt x="41" y="12"/>
                </a:cubicBezTo>
                <a:moveTo>
                  <a:pt x="41" y="2"/>
                </a:moveTo>
                <a:cubicBezTo>
                  <a:pt x="41" y="4"/>
                  <a:pt x="41" y="7"/>
                  <a:pt x="41" y="12"/>
                </a:cubicBezTo>
                <a:cubicBezTo>
                  <a:pt x="41" y="8"/>
                  <a:pt x="41" y="5"/>
                  <a:pt x="41" y="3"/>
                </a:cubicBezTo>
                <a:cubicBezTo>
                  <a:pt x="41" y="3"/>
                  <a:pt x="41" y="3"/>
                  <a:pt x="41" y="3"/>
                </a:cubicBezTo>
                <a:cubicBezTo>
                  <a:pt x="41" y="3"/>
                  <a:pt x="41" y="3"/>
                  <a:pt x="41" y="3"/>
                </a:cubicBezTo>
                <a:cubicBezTo>
                  <a:pt x="41" y="3"/>
                  <a:pt x="41" y="2"/>
                  <a:pt x="41" y="2"/>
                </a:cubicBezTo>
                <a:moveTo>
                  <a:pt x="41" y="0"/>
                </a:moveTo>
                <a:cubicBezTo>
                  <a:pt x="41" y="0"/>
                  <a:pt x="41" y="0"/>
                  <a:pt x="41" y="1"/>
                </a:cubicBez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cubicBezTo>
                  <a:pt x="41" y="0"/>
                  <a:pt x="41" y="0"/>
                  <a:pt x="41" y="0"/>
                </a:cubicBezTo>
                <a:moveTo>
                  <a:pt x="41" y="0"/>
                </a:moveTo>
                <a:cubicBezTo>
                  <a:pt x="41" y="0"/>
                  <a:pt x="41" y="0"/>
                  <a:pt x="41" y="0"/>
                </a:cubicBezTo>
                <a:cubicBezTo>
                  <a:pt x="41" y="0"/>
                  <a:pt x="41" y="0"/>
                  <a:pt x="41"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p>
            <a:pPr algn="ctr"/>
          </a:p>
        </p:txBody>
      </p:sp>
      <p:sp>
        <p:nvSpPr>
          <p:cNvPr id="45" name="任意多边形 44"/>
          <p:cNvSpPr/>
          <p:nvPr>
            <p:custDataLst>
              <p:tags r:id="rId43"/>
            </p:custDataLst>
          </p:nvPr>
        </p:nvSpPr>
        <p:spPr bwMode="auto">
          <a:xfrm rot="607256">
            <a:off x="7225173" y="2116208"/>
            <a:ext cx="442590" cy="839551"/>
          </a:xfrm>
          <a:custGeom>
            <a:avLst/>
            <a:gdLst>
              <a:gd name="T0" fmla="*/ 41 w 41"/>
              <a:gd name="T1" fmla="*/ 0 h 78"/>
              <a:gd name="T2" fmla="*/ 41 w 41"/>
              <a:gd name="T3" fmla="*/ 0 h 78"/>
              <a:gd name="T4" fmla="*/ 41 w 41"/>
              <a:gd name="T5" fmla="*/ 0 h 78"/>
              <a:gd name="T6" fmla="*/ 0 w 41"/>
              <a:gd name="T7" fmla="*/ 56 h 78"/>
              <a:gd name="T8" fmla="*/ 30 w 41"/>
              <a:gd name="T9" fmla="*/ 78 h 78"/>
              <a:gd name="T10" fmla="*/ 30 w 41"/>
              <a:gd name="T11" fmla="*/ 77 h 78"/>
              <a:gd name="T12" fmla="*/ 30 w 41"/>
              <a:gd name="T13" fmla="*/ 77 h 78"/>
              <a:gd name="T14" fmla="*/ 30 w 41"/>
              <a:gd name="T15" fmla="*/ 77 h 78"/>
              <a:gd name="T16" fmla="*/ 30 w 41"/>
              <a:gd name="T17" fmla="*/ 77 h 78"/>
              <a:gd name="T18" fmla="*/ 30 w 41"/>
              <a:gd name="T19" fmla="*/ 77 h 78"/>
              <a:gd name="T20" fmla="*/ 39 w 41"/>
              <a:gd name="T21" fmla="*/ 31 h 78"/>
              <a:gd name="T22" fmla="*/ 39 w 41"/>
              <a:gd name="T23" fmla="*/ 31 h 78"/>
              <a:gd name="T24" fmla="*/ 39 w 41"/>
              <a:gd name="T25" fmla="*/ 30 h 78"/>
              <a:gd name="T26" fmla="*/ 39 w 41"/>
              <a:gd name="T27" fmla="*/ 30 h 78"/>
              <a:gd name="T28" fmla="*/ 39 w 41"/>
              <a:gd name="T29" fmla="*/ 30 h 78"/>
              <a:gd name="T30" fmla="*/ 39 w 41"/>
              <a:gd name="T31" fmla="*/ 30 h 78"/>
              <a:gd name="T32" fmla="*/ 39 w 41"/>
              <a:gd name="T33" fmla="*/ 30 h 78"/>
              <a:gd name="T34" fmla="*/ 39 w 41"/>
              <a:gd name="T35" fmla="*/ 30 h 78"/>
              <a:gd name="T36" fmla="*/ 39 w 41"/>
              <a:gd name="T37" fmla="*/ 30 h 78"/>
              <a:gd name="T38" fmla="*/ 41 w 41"/>
              <a:gd name="T39" fmla="*/ 12 h 78"/>
              <a:gd name="T40" fmla="*/ 41 w 41"/>
              <a:gd name="T41" fmla="*/ 12 h 78"/>
              <a:gd name="T42" fmla="*/ 41 w 41"/>
              <a:gd name="T43" fmla="*/ 12 h 78"/>
              <a:gd name="T44" fmla="*/ 41 w 41"/>
              <a:gd name="T45" fmla="*/ 2 h 78"/>
              <a:gd name="T46" fmla="*/ 41 w 41"/>
              <a:gd name="T47" fmla="*/ 1 h 78"/>
              <a:gd name="T48" fmla="*/ 41 w 41"/>
              <a:gd name="T49" fmla="*/ 1 h 78"/>
              <a:gd name="T50" fmla="*/ 41 w 41"/>
              <a:gd name="T51" fmla="*/ 1 h 78"/>
              <a:gd name="T52" fmla="*/ 41 w 41"/>
              <a:gd name="T53" fmla="*/ 1 h 78"/>
              <a:gd name="T54" fmla="*/ 41 w 41"/>
              <a:gd name="T55" fmla="*/ 0 h 78"/>
              <a:gd name="T56" fmla="*/ 41 w 41"/>
              <a:gd name="T57" fmla="*/ 0 h 78"/>
              <a:gd name="T58" fmla="*/ 41 w 41"/>
              <a:gd name="T59" fmla="*/ 0 h 78"/>
              <a:gd name="T60" fmla="*/ 41 w 41"/>
              <a:gd name="T61" fmla="*/ 0 h 78"/>
              <a:gd name="T62" fmla="*/ 41 w 41"/>
              <a:gd name="T63" fmla="*/ 0 h 78"/>
              <a:gd name="T64" fmla="*/ 41 w 41"/>
              <a:gd name="T65" fmla="*/ 0 h 78"/>
              <a:gd name="T66" fmla="*/ 41 w 41"/>
              <a:gd name="T6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78">
                <a:moveTo>
                  <a:pt x="41" y="0"/>
                </a:moveTo>
                <a:cubicBezTo>
                  <a:pt x="41" y="0"/>
                  <a:pt x="41" y="0"/>
                  <a:pt x="41" y="0"/>
                </a:cubicBezTo>
                <a:cubicBezTo>
                  <a:pt x="41" y="0"/>
                  <a:pt x="41" y="0"/>
                  <a:pt x="41" y="0"/>
                </a:cubicBezTo>
                <a:cubicBezTo>
                  <a:pt x="0" y="56"/>
                  <a:pt x="0" y="56"/>
                  <a:pt x="0" y="56"/>
                </a:cubicBezTo>
                <a:cubicBezTo>
                  <a:pt x="30" y="78"/>
                  <a:pt x="30" y="78"/>
                  <a:pt x="30" y="78"/>
                </a:cubicBezTo>
                <a:cubicBezTo>
                  <a:pt x="30" y="77"/>
                  <a:pt x="30" y="77"/>
                  <a:pt x="30" y="77"/>
                </a:cubicBezTo>
                <a:cubicBezTo>
                  <a:pt x="30" y="77"/>
                  <a:pt x="30" y="77"/>
                  <a:pt x="30" y="77"/>
                </a:cubicBezTo>
                <a:cubicBezTo>
                  <a:pt x="30" y="77"/>
                  <a:pt x="30" y="77"/>
                  <a:pt x="30" y="77"/>
                </a:cubicBezTo>
                <a:cubicBezTo>
                  <a:pt x="30" y="77"/>
                  <a:pt x="30" y="77"/>
                  <a:pt x="30" y="77"/>
                </a:cubicBezTo>
                <a:cubicBezTo>
                  <a:pt x="30" y="77"/>
                  <a:pt x="30" y="77"/>
                  <a:pt x="30" y="77"/>
                </a:cubicBezTo>
                <a:cubicBezTo>
                  <a:pt x="35" y="59"/>
                  <a:pt x="37" y="43"/>
                  <a:pt x="39" y="31"/>
                </a:cubicBezTo>
                <a:cubicBezTo>
                  <a:pt x="39" y="31"/>
                  <a:pt x="39" y="31"/>
                  <a:pt x="39" y="31"/>
                </a:cubicBezTo>
                <a:cubicBezTo>
                  <a:pt x="39" y="31"/>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39" y="30"/>
                  <a:pt x="39" y="30"/>
                  <a:pt x="39" y="30"/>
                </a:cubicBezTo>
                <a:cubicBezTo>
                  <a:pt x="40" y="23"/>
                  <a:pt x="40" y="17"/>
                  <a:pt x="41" y="12"/>
                </a:cubicBezTo>
                <a:cubicBezTo>
                  <a:pt x="41" y="12"/>
                  <a:pt x="41" y="12"/>
                  <a:pt x="41" y="12"/>
                </a:cubicBezTo>
                <a:cubicBezTo>
                  <a:pt x="41" y="12"/>
                  <a:pt x="41" y="12"/>
                  <a:pt x="41" y="12"/>
                </a:cubicBezTo>
                <a:cubicBezTo>
                  <a:pt x="41" y="7"/>
                  <a:pt x="41" y="4"/>
                  <a:pt x="41" y="2"/>
                </a:cubicBezTo>
                <a:cubicBezTo>
                  <a:pt x="41" y="2"/>
                  <a:pt x="41" y="1"/>
                  <a:pt x="41" y="1"/>
                </a:cubicBezTo>
                <a:cubicBezTo>
                  <a:pt x="41" y="1"/>
                  <a:pt x="41" y="1"/>
                  <a:pt x="41" y="1"/>
                </a:cubicBezTo>
                <a:cubicBezTo>
                  <a:pt x="41" y="1"/>
                  <a:pt x="41" y="1"/>
                  <a:pt x="41" y="1"/>
                </a:cubicBezTo>
                <a:cubicBezTo>
                  <a:pt x="41" y="1"/>
                  <a:pt x="41" y="1"/>
                  <a:pt x="41" y="1"/>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cubicBezTo>
                  <a:pt x="41" y="0"/>
                  <a:pt x="41" y="0"/>
                  <a:pt x="41" y="0"/>
                </a:cubicBezTo>
              </a:path>
            </a:pathLst>
          </a:custGeom>
          <a:solidFill>
            <a:srgbClr val="000000">
              <a:lumMod val="50000"/>
              <a:lumOff val="50000"/>
            </a:srgbClr>
          </a:solidFill>
          <a:ln>
            <a:noFill/>
          </a:ln>
        </p:spPr>
        <p:txBody>
          <a:bodyPr wrap="square" lIns="91440" tIns="45720" rIns="91440" bIns="45720" anchor="ctr">
            <a:normAutofit/>
          </a:bodyPr>
          <a:p>
            <a:pPr algn="ctr"/>
          </a:p>
        </p:txBody>
      </p:sp>
      <p:sp>
        <p:nvSpPr>
          <p:cNvPr id="46" name="任意多边形 45"/>
          <p:cNvSpPr/>
          <p:nvPr>
            <p:custDataLst>
              <p:tags r:id="rId44"/>
            </p:custDataLst>
          </p:nvPr>
        </p:nvSpPr>
        <p:spPr bwMode="auto">
          <a:xfrm rot="607256">
            <a:off x="6554745" y="3270225"/>
            <a:ext cx="392398" cy="118633"/>
          </a:xfrm>
          <a:custGeom>
            <a:avLst/>
            <a:gdLst>
              <a:gd name="T0" fmla="*/ 15 w 36"/>
              <a:gd name="T1" fmla="*/ 11 h 11"/>
              <a:gd name="T2" fmla="*/ 15 w 36"/>
              <a:gd name="T3" fmla="*/ 11 h 11"/>
              <a:gd name="T4" fmla="*/ 15 w 36"/>
              <a:gd name="T5" fmla="*/ 11 h 11"/>
              <a:gd name="T6" fmla="*/ 15 w 36"/>
              <a:gd name="T7" fmla="*/ 11 h 11"/>
              <a:gd name="T8" fmla="*/ 0 w 36"/>
              <a:gd name="T9" fmla="*/ 6 h 11"/>
              <a:gd name="T10" fmla="*/ 0 w 36"/>
              <a:gd name="T11" fmla="*/ 6 h 11"/>
              <a:gd name="T12" fmla="*/ 0 w 36"/>
              <a:gd name="T13" fmla="*/ 6 h 11"/>
              <a:gd name="T14" fmla="*/ 36 w 36"/>
              <a:gd name="T15" fmla="*/ 0 h 11"/>
              <a:gd name="T16" fmla="*/ 15 w 36"/>
              <a:gd name="T17" fmla="*/ 11 h 11"/>
              <a:gd name="T18" fmla="*/ 36 w 36"/>
              <a:gd name="T19" fmla="*/ 0 h 11"/>
              <a:gd name="T20" fmla="*/ 36 w 36"/>
              <a:gd name="T21" fmla="*/ 0 h 11"/>
              <a:gd name="T22" fmla="*/ 36 w 36"/>
              <a:gd name="T23" fmla="*/ 0 h 11"/>
              <a:gd name="T24" fmla="*/ 36 w 3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
                <a:moveTo>
                  <a:pt x="15" y="11"/>
                </a:moveTo>
                <a:cubicBezTo>
                  <a:pt x="15" y="11"/>
                  <a:pt x="15" y="11"/>
                  <a:pt x="15" y="11"/>
                </a:cubicBezTo>
                <a:cubicBezTo>
                  <a:pt x="15" y="11"/>
                  <a:pt x="15" y="11"/>
                  <a:pt x="15" y="11"/>
                </a:cubicBezTo>
                <a:cubicBezTo>
                  <a:pt x="15" y="11"/>
                  <a:pt x="15" y="11"/>
                  <a:pt x="15" y="11"/>
                </a:cubicBezTo>
                <a:moveTo>
                  <a:pt x="0" y="6"/>
                </a:moveTo>
                <a:cubicBezTo>
                  <a:pt x="0" y="6"/>
                  <a:pt x="0" y="6"/>
                  <a:pt x="0" y="6"/>
                </a:cubicBezTo>
                <a:cubicBezTo>
                  <a:pt x="0" y="6"/>
                  <a:pt x="0" y="6"/>
                  <a:pt x="0" y="6"/>
                </a:cubicBezTo>
                <a:moveTo>
                  <a:pt x="36" y="0"/>
                </a:moveTo>
                <a:cubicBezTo>
                  <a:pt x="31" y="7"/>
                  <a:pt x="23" y="11"/>
                  <a:pt x="15" y="11"/>
                </a:cubicBezTo>
                <a:cubicBezTo>
                  <a:pt x="23" y="11"/>
                  <a:pt x="31" y="7"/>
                  <a:pt x="36" y="0"/>
                </a:cubicBezTo>
                <a:moveTo>
                  <a:pt x="36" y="0"/>
                </a:moveTo>
                <a:cubicBezTo>
                  <a:pt x="36" y="0"/>
                  <a:pt x="36" y="0"/>
                  <a:pt x="36" y="0"/>
                </a:cubicBezTo>
                <a:cubicBezTo>
                  <a:pt x="36" y="0"/>
                  <a:pt x="36" y="0"/>
                  <a:pt x="36" y="0"/>
                </a:cubicBezTo>
              </a:path>
            </a:pathLst>
          </a:custGeom>
          <a:solidFill>
            <a:srgbClr val="F19700"/>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25000" lnSpcReduction="20000"/>
          </a:bodyPr>
          <a:p>
            <a:pPr algn="ctr"/>
          </a:p>
        </p:txBody>
      </p:sp>
      <p:sp>
        <p:nvSpPr>
          <p:cNvPr id="47" name="任意多边形 46"/>
          <p:cNvSpPr/>
          <p:nvPr>
            <p:custDataLst>
              <p:tags r:id="rId45"/>
            </p:custDataLst>
          </p:nvPr>
        </p:nvSpPr>
        <p:spPr bwMode="auto">
          <a:xfrm rot="607256">
            <a:off x="6589634" y="2876234"/>
            <a:ext cx="442590" cy="520157"/>
          </a:xfrm>
          <a:custGeom>
            <a:avLst/>
            <a:gdLst>
              <a:gd name="T0" fmla="*/ 30 w 41"/>
              <a:gd name="T1" fmla="*/ 0 h 48"/>
              <a:gd name="T2" fmla="*/ 26 w 41"/>
              <a:gd name="T3" fmla="*/ 6 h 48"/>
              <a:gd name="T4" fmla="*/ 34 w 41"/>
              <a:gd name="T5" fmla="*/ 21 h 48"/>
              <a:gd name="T6" fmla="*/ 31 w 41"/>
              <a:gd name="T7" fmla="*/ 33 h 48"/>
              <a:gd name="T8" fmla="*/ 15 w 41"/>
              <a:gd name="T9" fmla="*/ 41 h 48"/>
              <a:gd name="T10" fmla="*/ 4 w 41"/>
              <a:gd name="T11" fmla="*/ 37 h 48"/>
              <a:gd name="T12" fmla="*/ 4 w 41"/>
              <a:gd name="T13" fmla="*/ 37 h 48"/>
              <a:gd name="T14" fmla="*/ 0 w 41"/>
              <a:gd name="T15" fmla="*/ 43 h 48"/>
              <a:gd name="T16" fmla="*/ 0 w 41"/>
              <a:gd name="T17" fmla="*/ 43 h 48"/>
              <a:gd name="T18" fmla="*/ 0 w 41"/>
              <a:gd name="T19" fmla="*/ 43 h 48"/>
              <a:gd name="T20" fmla="*/ 0 w 41"/>
              <a:gd name="T21" fmla="*/ 43 h 48"/>
              <a:gd name="T22" fmla="*/ 0 w 41"/>
              <a:gd name="T23" fmla="*/ 43 h 48"/>
              <a:gd name="T24" fmla="*/ 15 w 41"/>
              <a:gd name="T25" fmla="*/ 48 h 48"/>
              <a:gd name="T26" fmla="*/ 15 w 41"/>
              <a:gd name="T27" fmla="*/ 48 h 48"/>
              <a:gd name="T28" fmla="*/ 15 w 41"/>
              <a:gd name="T29" fmla="*/ 48 h 48"/>
              <a:gd name="T30" fmla="*/ 15 w 41"/>
              <a:gd name="T31" fmla="*/ 48 h 48"/>
              <a:gd name="T32" fmla="*/ 15 w 41"/>
              <a:gd name="T33" fmla="*/ 48 h 48"/>
              <a:gd name="T34" fmla="*/ 15 w 41"/>
              <a:gd name="T35" fmla="*/ 48 h 48"/>
              <a:gd name="T36" fmla="*/ 36 w 41"/>
              <a:gd name="T37" fmla="*/ 37 h 48"/>
              <a:gd name="T38" fmla="*/ 36 w 41"/>
              <a:gd name="T39" fmla="*/ 37 h 48"/>
              <a:gd name="T40" fmla="*/ 36 w 41"/>
              <a:gd name="T41" fmla="*/ 37 h 48"/>
              <a:gd name="T42" fmla="*/ 36 w 41"/>
              <a:gd name="T43" fmla="*/ 37 h 48"/>
              <a:gd name="T44" fmla="*/ 36 w 41"/>
              <a:gd name="T45" fmla="*/ 37 h 48"/>
              <a:gd name="T46" fmla="*/ 36 w 41"/>
              <a:gd name="T47" fmla="*/ 37 h 48"/>
              <a:gd name="T48" fmla="*/ 36 w 41"/>
              <a:gd name="T49" fmla="*/ 37 h 48"/>
              <a:gd name="T50" fmla="*/ 41 w 41"/>
              <a:gd name="T51" fmla="*/ 21 h 48"/>
              <a:gd name="T52" fmla="*/ 30 w 41"/>
              <a:gd name="T53" fmla="*/ 0 h 48"/>
              <a:gd name="T54" fmla="*/ 30 w 41"/>
              <a:gd name="T5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 h="48">
                <a:moveTo>
                  <a:pt x="30" y="0"/>
                </a:moveTo>
                <a:cubicBezTo>
                  <a:pt x="26" y="6"/>
                  <a:pt x="26" y="6"/>
                  <a:pt x="26" y="6"/>
                </a:cubicBezTo>
                <a:cubicBezTo>
                  <a:pt x="32" y="10"/>
                  <a:pt x="34" y="16"/>
                  <a:pt x="34" y="21"/>
                </a:cubicBezTo>
                <a:cubicBezTo>
                  <a:pt x="34" y="25"/>
                  <a:pt x="33" y="29"/>
                  <a:pt x="31" y="33"/>
                </a:cubicBezTo>
                <a:cubicBezTo>
                  <a:pt x="27" y="38"/>
                  <a:pt x="21" y="41"/>
                  <a:pt x="15" y="41"/>
                </a:cubicBezTo>
                <a:cubicBezTo>
                  <a:pt x="11" y="41"/>
                  <a:pt x="7" y="40"/>
                  <a:pt x="4" y="37"/>
                </a:cubicBezTo>
                <a:cubicBezTo>
                  <a:pt x="4" y="37"/>
                  <a:pt x="4" y="37"/>
                  <a:pt x="4" y="37"/>
                </a:cubicBezTo>
                <a:cubicBezTo>
                  <a:pt x="0" y="43"/>
                  <a:pt x="0" y="43"/>
                  <a:pt x="0" y="43"/>
                </a:cubicBezTo>
                <a:cubicBezTo>
                  <a:pt x="0" y="43"/>
                  <a:pt x="0" y="43"/>
                  <a:pt x="0" y="43"/>
                </a:cubicBezTo>
                <a:cubicBezTo>
                  <a:pt x="0" y="43"/>
                  <a:pt x="0" y="43"/>
                  <a:pt x="0" y="43"/>
                </a:cubicBezTo>
                <a:cubicBezTo>
                  <a:pt x="0" y="43"/>
                  <a:pt x="0" y="43"/>
                  <a:pt x="0" y="43"/>
                </a:cubicBezTo>
                <a:cubicBezTo>
                  <a:pt x="0" y="43"/>
                  <a:pt x="0" y="43"/>
                  <a:pt x="0" y="43"/>
                </a:cubicBezTo>
                <a:cubicBezTo>
                  <a:pt x="4" y="46"/>
                  <a:pt x="10"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15" y="48"/>
                  <a:pt x="15" y="48"/>
                  <a:pt x="15" y="48"/>
                </a:cubicBezTo>
                <a:cubicBezTo>
                  <a:pt x="23" y="48"/>
                  <a:pt x="31" y="44"/>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36" y="37"/>
                  <a:pt x="36" y="37"/>
                  <a:pt x="36" y="37"/>
                </a:cubicBezTo>
                <a:cubicBezTo>
                  <a:pt x="40" y="32"/>
                  <a:pt x="41" y="27"/>
                  <a:pt x="41" y="21"/>
                </a:cubicBezTo>
                <a:cubicBezTo>
                  <a:pt x="41" y="13"/>
                  <a:pt x="37" y="5"/>
                  <a:pt x="30" y="0"/>
                </a:cubicBezTo>
                <a:cubicBezTo>
                  <a:pt x="30" y="0"/>
                  <a:pt x="30" y="0"/>
                  <a:pt x="30" y="0"/>
                </a:cubicBezTo>
              </a:path>
            </a:pathLst>
          </a:custGeom>
          <a:solidFill>
            <a:sysClr val="window" lastClr="FFFFFF">
              <a:lumMod val="75000"/>
            </a:sysClr>
          </a:solidFill>
          <a:ln>
            <a:noFill/>
          </a:ln>
        </p:spPr>
        <p:txBody>
          <a:bodyPr wrap="square" lIns="91440" tIns="45720" rIns="91440" bIns="45720" anchor="ctr">
            <a:normAutofit/>
          </a:bodyPr>
          <a:p>
            <a:pPr algn="ctr"/>
          </a:p>
        </p:txBody>
      </p:sp>
      <p:sp>
        <p:nvSpPr>
          <p:cNvPr id="49" name="文本框 48"/>
          <p:cNvSpPr txBox="1"/>
          <p:nvPr>
            <p:custDataLst>
              <p:tags r:id="rId46"/>
            </p:custDataLst>
          </p:nvPr>
        </p:nvSpPr>
        <p:spPr>
          <a:xfrm>
            <a:off x="673099" y="4431416"/>
            <a:ext cx="3493961" cy="1337945"/>
          </a:xfrm>
          <a:prstGeom prst="rect">
            <a:avLst/>
          </a:prstGeom>
          <a:noFill/>
        </p:spPr>
        <p:txBody>
          <a:bodyPr wrap="square" lIns="91440" tIns="0" rIns="91440" bIns="45720">
            <a:spAutoFit/>
          </a:bodyPr>
          <a:p>
            <a:pPr indent="393700" fontAlgn="auto">
              <a:lnSpc>
                <a:spcPct val="150000"/>
              </a:lnSpc>
              <a:extLst>
                <a:ext uri="{35155182-B16C-46BC-9424-99874614C6A1}">
                  <wpsdc:indentchars xmlns:wpsdc="http://www.wps.cn/officeDocument/2017/drawingmlCustomData" val="200" checksum="3005609720"/>
                </a:ext>
              </a:extLst>
            </a:pPr>
            <a:r>
              <a:rPr lang="en-US" altLang="zh-CN" sz="1400" spc="150" dirty="0">
                <a:latin typeface="微软雅黑" panose="020B0503020204020204" charset="-122"/>
                <a:ea typeface="微软雅黑" panose="020B0503020204020204" charset="-122"/>
              </a:rPr>
              <a:t>《特种设备安全法》所称特种设备安全监督管理部门，是指国家质量监督检验检疫总局及各级地方质量技术监督局。</a:t>
            </a:r>
            <a:endParaRPr lang="en-US" altLang="zh-CN" sz="1400" spc="150" dirty="0">
              <a:latin typeface="微软雅黑" panose="020B0503020204020204" charset="-122"/>
              <a:ea typeface="微软雅黑" panose="020B0503020204020204" charset="-122"/>
            </a:endParaRPr>
          </a:p>
        </p:txBody>
      </p:sp>
      <p:sp>
        <p:nvSpPr>
          <p:cNvPr id="50" name="矩形 49"/>
          <p:cNvSpPr/>
          <p:nvPr>
            <p:custDataLst>
              <p:tags r:id="rId47"/>
            </p:custDataLst>
          </p:nvPr>
        </p:nvSpPr>
        <p:spPr>
          <a:xfrm>
            <a:off x="673099" y="3808475"/>
            <a:ext cx="3493961" cy="420032"/>
          </a:xfrm>
          <a:prstGeom prst="rect">
            <a:avLst/>
          </a:prstGeom>
          <a:solidFill>
            <a:srgbClr val="1F74AD"/>
          </a:solidFill>
        </p:spPr>
        <p:txBody>
          <a:bodyPr wrap="square" lIns="91440" tIns="45720" rIns="91440" bIns="45720" anchor="ctr">
            <a:normAutofit fontScale="90000"/>
          </a:bodyPr>
          <a:p>
            <a:pPr>
              <a:lnSpc>
                <a:spcPct val="120000"/>
              </a:lnSpc>
              <a:spcBef>
                <a:spcPct val="0"/>
              </a:spcBef>
            </a:pPr>
            <a:r>
              <a:rPr lang="en-US" altLang="zh-CN" b="1" spc="300" dirty="0">
                <a:solidFill>
                  <a:sysClr val="window" lastClr="FFFFFF"/>
                </a:solidFill>
                <a:latin typeface="微软雅黑" panose="020B0503020204020204" charset="-122"/>
                <a:ea typeface="微软雅黑" panose="020B0503020204020204" charset="-122"/>
              </a:rPr>
              <a:t>1. 特种设备安全监督管理体制</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55" name="文本框 54"/>
          <p:cNvSpPr txBox="1"/>
          <p:nvPr>
            <p:custDataLst>
              <p:tags r:id="rId48"/>
            </p:custDataLst>
          </p:nvPr>
        </p:nvSpPr>
        <p:spPr>
          <a:xfrm>
            <a:off x="8025130" y="3152140"/>
            <a:ext cx="3734435" cy="2630805"/>
          </a:xfrm>
          <a:prstGeom prst="rect">
            <a:avLst/>
          </a:prstGeom>
          <a:noFill/>
        </p:spPr>
        <p:txBody>
          <a:bodyPr wrap="square" lIns="91440" tIns="0" rIns="91440" bIns="45720">
            <a:spAutoFit/>
          </a:bodyPr>
          <a:p>
            <a:pPr>
              <a:lnSpc>
                <a:spcPct val="150000"/>
              </a:lnSpc>
            </a:pPr>
            <a:r>
              <a:rPr lang="en-US" altLang="zh-CN" sz="1400" spc="150" dirty="0">
                <a:latin typeface="微软雅黑" panose="020B0503020204020204" charset="-122"/>
                <a:ea typeface="微软雅黑" panose="020B0503020204020204" charset="-122"/>
              </a:rPr>
              <a:t>（1）各级人民政府的职责</a:t>
            </a:r>
            <a:endParaRPr lang="en-US" altLang="zh-CN" sz="1400" spc="150" dirty="0">
              <a:latin typeface="微软雅黑" panose="020B0503020204020204" charset="-122"/>
              <a:ea typeface="微软雅黑" panose="020B0503020204020204" charset="-122"/>
            </a:endParaRPr>
          </a:p>
          <a:p>
            <a:pPr indent="393700" fontAlgn="auto">
              <a:lnSpc>
                <a:spcPct val="150000"/>
              </a:lnSpc>
              <a:extLst>
                <a:ext uri="{35155182-B16C-46BC-9424-99874614C6A1}">
                  <wpsdc:indentchars xmlns:wpsdc="http://www.wps.cn/officeDocument/2017/drawingmlCustomData" val="200" checksum="3005609720"/>
                </a:ext>
              </a:extLst>
            </a:pPr>
            <a:r>
              <a:rPr lang="en-US" altLang="zh-CN" sz="1400" spc="150" dirty="0">
                <a:latin typeface="微软雅黑" panose="020B0503020204020204" charset="-122"/>
                <a:ea typeface="微软雅黑" panose="020B0503020204020204" charset="-122"/>
              </a:rPr>
              <a:t>国务院和地方各级人民政府应当加强对特种设备安全工作的领导，督促各有关部门依法履行监督管理职责。</a:t>
            </a:r>
            <a:endParaRPr lang="en-US" altLang="zh-CN" sz="1400" spc="150" dirty="0">
              <a:latin typeface="微软雅黑" panose="020B0503020204020204" charset="-122"/>
              <a:ea typeface="微软雅黑" panose="020B0503020204020204" charset="-122"/>
            </a:endParaRPr>
          </a:p>
          <a:p>
            <a:pPr>
              <a:lnSpc>
                <a:spcPct val="150000"/>
              </a:lnSpc>
            </a:pPr>
            <a:r>
              <a:rPr lang="en-US" altLang="zh-CN" sz="1400" spc="150" dirty="0">
                <a:latin typeface="微软雅黑" panose="020B0503020204020204" charset="-122"/>
                <a:ea typeface="微软雅黑" panose="020B0503020204020204" charset="-122"/>
              </a:rPr>
              <a:t>（2）特种设备安全监督管理部门的职责</a:t>
            </a:r>
            <a:endParaRPr lang="en-US" altLang="zh-CN" sz="1400" spc="150" dirty="0">
              <a:latin typeface="微软雅黑" panose="020B0503020204020204" charset="-122"/>
              <a:ea typeface="微软雅黑" panose="020B0503020204020204" charset="-122"/>
            </a:endParaRPr>
          </a:p>
          <a:p>
            <a:pPr indent="393700" fontAlgn="auto">
              <a:lnSpc>
                <a:spcPct val="150000"/>
              </a:lnSpc>
              <a:extLst>
                <a:ext uri="{35155182-B16C-46BC-9424-99874614C6A1}">
                  <wpsdc:indentchars xmlns:wpsdc="http://www.wps.cn/officeDocument/2017/drawingmlCustomData" val="200" checksum="3005609720"/>
                </a:ext>
              </a:extLst>
            </a:pPr>
            <a:r>
              <a:rPr lang="en-US" altLang="zh-CN" sz="1400" spc="150" dirty="0">
                <a:latin typeface="微软雅黑" panose="020B0503020204020204" charset="-122"/>
                <a:ea typeface="微软雅黑" panose="020B0503020204020204" charset="-122"/>
              </a:rPr>
              <a:t>国家质量监督检验检疫总局主要负责对特种设备安全监察的统一管理，制定相关规章、安全技术规范及相关标准。</a:t>
            </a:r>
            <a:endParaRPr lang="en-US" altLang="zh-CN" sz="1400" spc="150" dirty="0">
              <a:latin typeface="微软雅黑" panose="020B0503020204020204" charset="-122"/>
              <a:ea typeface="微软雅黑" panose="020B0503020204020204" charset="-122"/>
            </a:endParaRPr>
          </a:p>
        </p:txBody>
      </p:sp>
      <p:sp>
        <p:nvSpPr>
          <p:cNvPr id="56" name="矩形 55"/>
          <p:cNvSpPr/>
          <p:nvPr>
            <p:custDataLst>
              <p:tags r:id="rId49"/>
            </p:custDataLst>
          </p:nvPr>
        </p:nvSpPr>
        <p:spPr>
          <a:xfrm>
            <a:off x="8024939" y="2170045"/>
            <a:ext cx="3493961" cy="755650"/>
          </a:xfrm>
          <a:prstGeom prst="rect">
            <a:avLst/>
          </a:prstGeom>
          <a:solidFill>
            <a:srgbClr val="1AA3AA"/>
          </a:solidFill>
        </p:spPr>
        <p:txBody>
          <a:bodyPr wrap="square" lIns="91440" tIns="45720" rIns="91440" bIns="45720" anchor="ctr">
            <a:spAutoFit/>
          </a:bodyPr>
          <a:p>
            <a:pPr>
              <a:lnSpc>
                <a:spcPct val="120000"/>
              </a:lnSpc>
              <a:spcBef>
                <a:spcPct val="0"/>
              </a:spcBef>
            </a:pPr>
            <a:r>
              <a:rPr lang="en-US" altLang="zh-CN" b="1" spc="300" dirty="0">
                <a:solidFill>
                  <a:sysClr val="window" lastClr="FFFFFF"/>
                </a:solidFill>
                <a:latin typeface="微软雅黑" panose="020B0503020204020204" charset="-122"/>
                <a:ea typeface="微软雅黑" panose="020B0503020204020204" charset="-122"/>
              </a:rPr>
              <a:t>2. 特种设备安全监督管理部门的职责</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6" name="TextBox 5"/>
          <p:cNvSpPr txBox="1"/>
          <p:nvPr>
            <p:custDataLst>
              <p:tags r:id="rId50"/>
            </p:custDataLst>
          </p:nvPr>
        </p:nvSpPr>
        <p:spPr>
          <a:xfrm>
            <a:off x="457200" y="612139"/>
            <a:ext cx="113030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特种设备安全监督管理体制和特种设备安全监督管理部门职责</a:t>
            </a:r>
            <a:endParaRPr lang="zh-CN" altLang="en-US" sz="2400" b="1" spc="300" dirty="0">
              <a:latin typeface="微软雅黑" panose="020B0503020204020204" charset="-122"/>
              <a:ea typeface="微软雅黑" panose="020B0503020204020204" charset="-122"/>
            </a:endParaRPr>
          </a:p>
        </p:txBody>
      </p:sp>
    </p:spTree>
    <p:custDataLst>
      <p:tags r:id="rId5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圆角矩形 12"/>
          <p:cNvSpPr/>
          <p:nvPr>
            <p:custDataLst>
              <p:tags r:id="rId1"/>
            </p:custDataLst>
          </p:nvPr>
        </p:nvSpPr>
        <p:spPr>
          <a:xfrm rot="21439215">
            <a:off x="3486219" y="5262739"/>
            <a:ext cx="816654" cy="826533"/>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1</a:t>
            </a:r>
            <a:endParaRPr lang="zh-CN" altLang="en-US" sz="5400" dirty="0">
              <a:solidFill>
                <a:sysClr val="window" lastClr="FFFFFF"/>
              </a:solidFill>
              <a:sym typeface="Arial" panose="020B0604020202020204" pitchFamily="34" charset="0"/>
            </a:endParaRPr>
          </a:p>
        </p:txBody>
      </p:sp>
      <p:cxnSp>
        <p:nvCxnSpPr>
          <p:cNvPr id="18" name="直接箭头连接符 17"/>
          <p:cNvCxnSpPr/>
          <p:nvPr>
            <p:custDataLst>
              <p:tags r:id="rId2"/>
            </p:custDataLst>
          </p:nvPr>
        </p:nvCxnSpPr>
        <p:spPr>
          <a:xfrm>
            <a:off x="4321748" y="5602255"/>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3"/>
            </p:custDataLst>
          </p:nvPr>
        </p:nvSpPr>
        <p:spPr>
          <a:xfrm>
            <a:off x="5373370" y="5412740"/>
            <a:ext cx="40417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一般性规定</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rot="21439215">
            <a:off x="3676407" y="4453470"/>
            <a:ext cx="816654" cy="826533"/>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2</a:t>
            </a:r>
            <a:endParaRPr lang="zh-CN" altLang="en-US" sz="5400" dirty="0">
              <a:solidFill>
                <a:sysClr val="window" lastClr="FFFFFF"/>
              </a:solidFill>
              <a:sym typeface="Arial" panose="020B0604020202020204" pitchFamily="34" charset="0"/>
            </a:endParaRPr>
          </a:p>
        </p:txBody>
      </p:sp>
      <p:cxnSp>
        <p:nvCxnSpPr>
          <p:cNvPr id="21" name="直接箭头连接符 20"/>
          <p:cNvCxnSpPr/>
          <p:nvPr>
            <p:custDataLst>
              <p:tags r:id="rId5"/>
            </p:custDataLst>
          </p:nvPr>
        </p:nvCxnSpPr>
        <p:spPr>
          <a:xfrm>
            <a:off x="4491802" y="4743691"/>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6"/>
            </p:custDataLst>
          </p:nvPr>
        </p:nvSpPr>
        <p:spPr>
          <a:xfrm>
            <a:off x="5543550" y="4554220"/>
            <a:ext cx="40417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特种设备生产单位的义务</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7"/>
            </p:custDataLst>
          </p:nvPr>
        </p:nvSpPr>
        <p:spPr>
          <a:xfrm rot="21439215">
            <a:off x="3378118" y="3651917"/>
            <a:ext cx="816654" cy="826533"/>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8"/>
            </p:custDataLst>
          </p:nvPr>
        </p:nvCxnSpPr>
        <p:spPr>
          <a:xfrm>
            <a:off x="4186854" y="3856540"/>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9"/>
            </p:custDataLst>
          </p:nvPr>
        </p:nvSpPr>
        <p:spPr>
          <a:xfrm>
            <a:off x="5238750" y="3667125"/>
            <a:ext cx="4041775"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特种设备经营单位的义务</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圆角矩形 9"/>
          <p:cNvSpPr/>
          <p:nvPr>
            <p:custDataLst>
              <p:tags r:id="rId10"/>
            </p:custDataLst>
          </p:nvPr>
        </p:nvSpPr>
        <p:spPr>
          <a:xfrm rot="21116664">
            <a:off x="3107937" y="2839460"/>
            <a:ext cx="816654" cy="826533"/>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100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1"/>
            </p:custDataLst>
          </p:nvPr>
        </p:nvCxnSpPr>
        <p:spPr>
          <a:xfrm>
            <a:off x="3889929" y="3003461"/>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2"/>
            </p:custDataLst>
          </p:nvPr>
        </p:nvSpPr>
        <p:spPr>
          <a:xfrm>
            <a:off x="4941570" y="2814320"/>
            <a:ext cx="4050030"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特种设备使用单位的义务</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圆角矩形 30"/>
          <p:cNvSpPr/>
          <p:nvPr>
            <p:custDataLst>
              <p:tags r:id="rId13"/>
            </p:custDataLst>
          </p:nvPr>
        </p:nvSpPr>
        <p:spPr>
          <a:xfrm rot="21116664">
            <a:off x="3194744" y="2006593"/>
            <a:ext cx="816654" cy="826533"/>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lstStyle/>
          <a:p>
            <a:pPr algn="ctr"/>
            <a:r>
              <a:rPr lang="en-US" altLang="zh-CN" sz="5400" dirty="0">
                <a:solidFill>
                  <a:sysClr val="window" lastClr="FFFFFF"/>
                </a:solidFill>
                <a:sym typeface="Arial" panose="020B0604020202020204" pitchFamily="34" charset="0"/>
              </a:rPr>
              <a:t>5</a:t>
            </a:r>
            <a:endParaRPr lang="zh-CN" altLang="en-US" sz="5400" dirty="0">
              <a:solidFill>
                <a:sysClr val="window" lastClr="FFFFFF"/>
              </a:solidFill>
              <a:sym typeface="Arial" panose="020B0604020202020204" pitchFamily="34" charset="0"/>
            </a:endParaRPr>
          </a:p>
        </p:txBody>
      </p:sp>
      <p:cxnSp>
        <p:nvCxnSpPr>
          <p:cNvPr id="32" name="直接箭头连接符 31"/>
          <p:cNvCxnSpPr/>
          <p:nvPr>
            <p:custDataLst>
              <p:tags r:id="rId14"/>
            </p:custDataLst>
          </p:nvPr>
        </p:nvCxnSpPr>
        <p:spPr>
          <a:xfrm>
            <a:off x="3970363" y="2150698"/>
            <a:ext cx="981861"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5"/>
            </p:custDataLst>
          </p:nvPr>
        </p:nvSpPr>
        <p:spPr>
          <a:xfrm>
            <a:off x="5022215" y="1961515"/>
            <a:ext cx="4058920" cy="377190"/>
          </a:xfrm>
          <a:prstGeom prst="rect">
            <a:avLst/>
          </a:prstGeom>
          <a:noFill/>
        </p:spPr>
        <p:txBody>
          <a:bodyPr wrap="square" bIns="0" rtlCol="0" anchor="b" anchorCtr="0">
            <a:norm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管理人员及作业人员的义务</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圆角矩形 2"/>
          <p:cNvSpPr/>
          <p:nvPr>
            <p:custDataLst>
              <p:tags r:id="rId16"/>
            </p:custDataLst>
          </p:nvPr>
        </p:nvSpPr>
        <p:spPr>
          <a:xfrm>
            <a:off x="1885434" y="3703081"/>
            <a:ext cx="586938" cy="113719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17"/>
            </p:custDataLst>
          </p:nvPr>
        </p:nvSpPr>
        <p:spPr>
          <a:xfrm>
            <a:off x="1892026" y="4757444"/>
            <a:ext cx="256790" cy="128898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18"/>
            </p:custDataLst>
          </p:nvPr>
        </p:nvSpPr>
        <p:spPr>
          <a:xfrm rot="20318279">
            <a:off x="2271640" y="4736681"/>
            <a:ext cx="256790" cy="387095"/>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19"/>
            </p:custDataLst>
          </p:nvPr>
        </p:nvSpPr>
        <p:spPr>
          <a:xfrm>
            <a:off x="2314358" y="4976529"/>
            <a:ext cx="263344" cy="1059868"/>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0"/>
            </p:custDataLst>
          </p:nvPr>
        </p:nvSpPr>
        <p:spPr>
          <a:xfrm rot="3224468">
            <a:off x="2475603" y="2968601"/>
            <a:ext cx="233845" cy="111156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1"/>
            </p:custDataLst>
          </p:nvPr>
        </p:nvSpPr>
        <p:spPr>
          <a:xfrm rot="3531662">
            <a:off x="2719861" y="3104643"/>
            <a:ext cx="233913" cy="111156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2"/>
            </p:custDataLst>
          </p:nvPr>
        </p:nvSpPr>
        <p:spPr>
          <a:xfrm>
            <a:off x="1887679" y="3016306"/>
            <a:ext cx="658060" cy="65806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0" name="标题 1"/>
          <p:cNvSpPr txBox="1"/>
          <p:nvPr>
            <p:custDataLst>
              <p:tags r:id="rId23"/>
            </p:custDataLst>
          </p:nvPr>
        </p:nvSpPr>
        <p:spPr>
          <a:xfrm>
            <a:off x="915398" y="555499"/>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特种设备生产、经营、使用单位的义务</a:t>
            </a:r>
            <a:endParaRPr lang="zh-CN" altLang="en-US" sz="2400" b="1" spc="30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任意多边形: 形状 25"/>
          <p:cNvSpPr/>
          <p:nvPr>
            <p:custDataLst>
              <p:tags r:id="rId1"/>
            </p:custDataLst>
          </p:nvPr>
        </p:nvSpPr>
        <p:spPr>
          <a:xfrm flipH="1">
            <a:off x="0" y="0"/>
            <a:ext cx="12192000" cy="3443189"/>
          </a:xfrm>
          <a:custGeom>
            <a:avLst/>
            <a:gdLst>
              <a:gd name="connsiteX0" fmla="*/ 12192000 w 12192000"/>
              <a:gd name="connsiteY0" fmla="*/ 0 h 3443189"/>
              <a:gd name="connsiteX1" fmla="*/ 0 w 12192000"/>
              <a:gd name="connsiteY1" fmla="*/ 0 h 3443189"/>
              <a:gd name="connsiteX2" fmla="*/ 0 w 12192000"/>
              <a:gd name="connsiteY2" fmla="*/ 3252436 h 3443189"/>
              <a:gd name="connsiteX3" fmla="*/ 12192000 w 12192000"/>
              <a:gd name="connsiteY3" fmla="*/ 2780804 h 3443189"/>
            </a:gdLst>
            <a:ahLst/>
            <a:cxnLst>
              <a:cxn ang="0">
                <a:pos x="connsiteX0" y="connsiteY0"/>
              </a:cxn>
              <a:cxn ang="0">
                <a:pos x="connsiteX1" y="connsiteY1"/>
              </a:cxn>
              <a:cxn ang="0">
                <a:pos x="connsiteX2" y="connsiteY2"/>
              </a:cxn>
              <a:cxn ang="0">
                <a:pos x="connsiteX3" y="connsiteY3"/>
              </a:cxn>
            </a:cxnLst>
            <a:rect l="l" t="t" r="r" b="b"/>
            <a:pathLst>
              <a:path w="12192000" h="3443189">
                <a:moveTo>
                  <a:pt x="12192000" y="0"/>
                </a:moveTo>
                <a:lnTo>
                  <a:pt x="0" y="0"/>
                </a:lnTo>
                <a:lnTo>
                  <a:pt x="0" y="3252436"/>
                </a:lnTo>
                <a:cubicBezTo>
                  <a:pt x="6096000" y="3873004"/>
                  <a:pt x="6096000" y="2780804"/>
                  <a:pt x="12192000" y="2780804"/>
                </a:cubicBezTo>
                <a:close/>
              </a:path>
            </a:pathLst>
          </a:custGeom>
          <a:solidFill>
            <a:srgbClr val="FFFFFF">
              <a:lumMod val="9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2"/>
            </p:custDataLst>
          </p:nvPr>
        </p:nvSpPr>
        <p:spPr>
          <a:xfrm flipH="1">
            <a:off x="0" y="2937820"/>
            <a:ext cx="12192000" cy="817639"/>
          </a:xfrm>
          <a:custGeom>
            <a:avLst/>
            <a:gdLst>
              <a:gd name="connsiteX0" fmla="*/ 12192000 w 12192000"/>
              <a:gd name="connsiteY0" fmla="*/ 0 h 817639"/>
              <a:gd name="connsiteX1" fmla="*/ 0 w 12192000"/>
              <a:gd name="connsiteY1" fmla="*/ 471632 h 817639"/>
              <a:gd name="connsiteX2" fmla="*/ 0 w 12192000"/>
              <a:gd name="connsiteY2" fmla="*/ 626886 h 817639"/>
              <a:gd name="connsiteX3" fmla="*/ 12192000 w 12192000"/>
              <a:gd name="connsiteY3" fmla="*/ 155254 h 817639"/>
            </a:gdLst>
            <a:ahLst/>
            <a:cxnLst>
              <a:cxn ang="0">
                <a:pos x="connsiteX0" y="connsiteY0"/>
              </a:cxn>
              <a:cxn ang="0">
                <a:pos x="connsiteX1" y="connsiteY1"/>
              </a:cxn>
              <a:cxn ang="0">
                <a:pos x="connsiteX2" y="connsiteY2"/>
              </a:cxn>
              <a:cxn ang="0">
                <a:pos x="connsiteX3" y="connsiteY3"/>
              </a:cxn>
            </a:cxnLst>
            <a:rect l="l" t="t" r="r" b="b"/>
            <a:pathLst>
              <a:path w="12192000" h="817639">
                <a:moveTo>
                  <a:pt x="12192000" y="0"/>
                </a:moveTo>
                <a:cubicBezTo>
                  <a:pt x="6096000" y="0"/>
                  <a:pt x="6096000" y="1092200"/>
                  <a:pt x="0" y="471632"/>
                </a:cubicBezTo>
                <a:lnTo>
                  <a:pt x="0" y="626886"/>
                </a:lnTo>
                <a:cubicBezTo>
                  <a:pt x="6096000" y="1247454"/>
                  <a:pt x="6096000" y="155254"/>
                  <a:pt x="12192000" y="155254"/>
                </a:cubicBezTo>
                <a:close/>
              </a:path>
            </a:pathLst>
          </a:custGeom>
          <a:solidFill>
            <a:srgbClr val="FFFFFF">
              <a:lumMod val="9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8" name="文本框 7"/>
          <p:cNvSpPr txBox="1"/>
          <p:nvPr>
            <p:custDataLst>
              <p:tags r:id="rId3"/>
            </p:custDataLst>
          </p:nvPr>
        </p:nvSpPr>
        <p:spPr>
          <a:xfrm>
            <a:off x="900430" y="1003300"/>
            <a:ext cx="6033135" cy="937895"/>
          </a:xfrm>
          <a:prstGeom prst="rect">
            <a:avLst/>
          </a:prstGeom>
          <a:noFill/>
        </p:spPr>
        <p:txBody>
          <a:bodyPr wrap="square" lIns="101600" tIns="38100" rIns="63500" bIns="38100" rtlCol="0" anchor="t" anchorCtr="0">
            <a:spAutoFit/>
          </a:bodyPr>
          <a:lstStyle/>
          <a:p>
            <a:pPr fontAlgn="auto">
              <a:lnSpc>
                <a:spcPct val="100000"/>
              </a:lnSpc>
            </a:pPr>
            <a:r>
              <a:rPr lang="zh-CN" altLang="en-US" sz="2800" b="1" spc="300" dirty="0">
                <a:solidFill>
                  <a:srgbClr val="000000">
                    <a:lumMod val="75000"/>
                    <a:lumOff val="25000"/>
                  </a:srgbClr>
                </a:solidFill>
                <a:uFillTx/>
                <a:latin typeface="Arial" panose="020B0604020202020204" pitchFamily="34" charset="0"/>
                <a:ea typeface="微软雅黑" panose="020B0503020204020204" charset="-122"/>
              </a:rPr>
              <a:t>特种设备生产单位除需履行一般性义务外，还必须履行下列义务：</a:t>
            </a:r>
            <a:endParaRPr lang="zh-CN" altLang="en-US" sz="28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5" name="文本框 14"/>
          <p:cNvSpPr txBox="1"/>
          <p:nvPr>
            <p:custDataLst>
              <p:tags r:id="rId4"/>
            </p:custDataLst>
          </p:nvPr>
        </p:nvSpPr>
        <p:spPr>
          <a:xfrm>
            <a:off x="7552055" y="1003300"/>
            <a:ext cx="3049905" cy="19196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indent="-360045" fontAlgn="ctr">
              <a:spcBef>
                <a:spcPts val="1000"/>
              </a:spcBef>
              <a:spcAft>
                <a:spcPts val="0"/>
              </a:spcAft>
              <a:buSzPct val="130000"/>
              <a:buFont typeface="WPS-Bullets" pitchFamily="2" charset="0"/>
              <a:buChar char=""/>
            </a:pPr>
            <a:r>
              <a:rPr lang="zh-CN" altLang="en-US" dirty="0">
                <a:solidFill>
                  <a:srgbClr val="000000">
                    <a:lumMod val="75000"/>
                    <a:lumOff val="25000"/>
                  </a:srgbClr>
                </a:solidFill>
                <a:latin typeface="微软雅黑" panose="020B0503020204020204" charset="-122"/>
                <a:ea typeface="微软雅黑" panose="020B0503020204020204" charset="-122"/>
              </a:rPr>
              <a:t>所谓型式试验是指由特种设备安全监督管理部门核准的技术权威机构对产品是否满足安全要求而进行的全面的技术审查、检验测试和安全性能试验。</a:t>
            </a:r>
            <a:endParaRPr lang="zh-CN" altLang="en-US" dirty="0">
              <a:solidFill>
                <a:srgbClr val="000000">
                  <a:lumMod val="75000"/>
                  <a:lumOff val="25000"/>
                </a:srgbClr>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440690" y="4085590"/>
            <a:ext cx="6828790" cy="20770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720090" lvl="1" indent="-306070" fontAlgn="ctr">
              <a:lnSpc>
                <a:spcPct val="150000"/>
              </a:lnSpc>
              <a:buSzPct val="80000"/>
              <a:buFont typeface="WPS-Bullets" pitchFamily="2" charset="0"/>
              <a:buChar char=""/>
            </a:pPr>
            <a:r>
              <a:rPr lang="zh-CN" altLang="en-US" spc="150" dirty="0">
                <a:solidFill>
                  <a:srgbClr val="000000">
                    <a:lumMod val="50000"/>
                    <a:lumOff val="50000"/>
                  </a:srgbClr>
                </a:solidFill>
                <a:latin typeface="Arial" panose="020B0604020202020204" pitchFamily="34" charset="0"/>
                <a:ea typeface="微软雅黑" panose="020B0503020204020204" charset="-122"/>
              </a:rPr>
              <a:t>特种设备产品、部件或者试制的特种设备新产品、新部件，以及特种设备采用的新材料，按照安全技术规范的要求需要通过型式试验进行安全性验证的，应当经负责特种设备安全监督管理的部门核准的检验机构进行型式试验。</a:t>
            </a:r>
            <a:endParaRPr lang="zh-CN" altLang="en-US" spc="150" dirty="0">
              <a:solidFill>
                <a:srgbClr val="000000">
                  <a:lumMod val="50000"/>
                  <a:lumOff val="50000"/>
                </a:srgbClr>
              </a:solidFill>
              <a:latin typeface="Arial" panose="020B0604020202020204" pitchFamily="34" charset="0"/>
              <a:ea typeface="微软雅黑" panose="020B0503020204020204" charset="-122"/>
            </a:endParaRPr>
          </a:p>
        </p:txBody>
      </p:sp>
      <p:sp>
        <p:nvSpPr>
          <p:cNvPr id="29" name="文本框 28"/>
          <p:cNvSpPr txBox="1"/>
          <p:nvPr>
            <p:custDataLst>
              <p:tags r:id="rId6"/>
            </p:custDataLst>
          </p:nvPr>
        </p:nvSpPr>
        <p:spPr>
          <a:xfrm>
            <a:off x="7701280" y="4085590"/>
            <a:ext cx="4099560" cy="2208530"/>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357505" indent="-357505" fontAlgn="ctr">
              <a:spcAft>
                <a:spcPts val="600"/>
              </a:spcAft>
              <a:buSzPct val="130000"/>
              <a:buFont typeface="WPS-Bullets" pitchFamily="2" charset="0"/>
              <a:buChar char=""/>
            </a:pPr>
            <a:r>
              <a:rPr lang="zh-CN" altLang="en-US" b="1" dirty="0">
                <a:solidFill>
                  <a:srgbClr val="000000">
                    <a:lumMod val="75000"/>
                    <a:lumOff val="25000"/>
                  </a:srgbClr>
                </a:solidFill>
                <a:latin typeface="微软雅黑" panose="020B0503020204020204" charset="-122"/>
                <a:ea typeface="微软雅黑" panose="020B0503020204020204" charset="-122"/>
              </a:rPr>
              <a:t>需要进行型式试验的有三种情况：</a:t>
            </a:r>
            <a:endParaRPr lang="zh-CN" altLang="en-US" b="1" dirty="0">
              <a:solidFill>
                <a:srgbClr val="000000">
                  <a:lumMod val="75000"/>
                  <a:lumOff val="25000"/>
                </a:srgbClr>
              </a:solidFill>
              <a:latin typeface="Arial" panose="020B0604020202020204" pitchFamily="34" charset="0"/>
            </a:endParaRPr>
          </a:p>
          <a:p>
            <a:pPr marL="720090" lvl="1" indent="-306070" fontAlgn="ctr">
              <a:lnSpc>
                <a:spcPct val="130000"/>
              </a:lnSpc>
              <a:buClr>
                <a:srgbClr val="FFFFFF">
                  <a:lumMod val="65000"/>
                </a:srgbClr>
              </a:buClr>
              <a:buSzPct val="80000"/>
              <a:buFont typeface="Wingdings" panose="05000000000000000000" pitchFamily="2" charset="2"/>
              <a:buChar char="l"/>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一是指新研制开发出来首次投放市场的或首次在国内使用的进口产品；</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720090" lvl="1" indent="-306070" fontAlgn="ctr">
              <a:lnSpc>
                <a:spcPct val="130000"/>
              </a:lnSpc>
              <a:buClr>
                <a:srgbClr val="FFFFFF">
                  <a:lumMod val="65000"/>
                </a:srgbClr>
              </a:buClr>
              <a:buSzPct val="80000"/>
              <a:buFont typeface="Wingdings" panose="05000000000000000000" pitchFamily="2" charset="2"/>
              <a:buChar char="l"/>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二是某个企业首次制造的；</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a:p>
            <a:pPr marL="720090" lvl="1" indent="-306070" fontAlgn="ctr">
              <a:lnSpc>
                <a:spcPct val="130000"/>
              </a:lnSpc>
              <a:buClr>
                <a:srgbClr val="FFFFFF">
                  <a:lumMod val="65000"/>
                </a:srgbClr>
              </a:buClr>
              <a:buSzPct val="80000"/>
              <a:buFont typeface="Wingdings" panose="05000000000000000000" pitchFamily="2" charset="2"/>
              <a:buChar char="l"/>
            </a:pPr>
            <a:r>
              <a:rPr lang="zh-CN" altLang="en-US" sz="1600" spc="150" dirty="0">
                <a:solidFill>
                  <a:srgbClr val="000000">
                    <a:lumMod val="50000"/>
                    <a:lumOff val="50000"/>
                  </a:srgbClr>
                </a:solidFill>
                <a:uFillTx/>
                <a:latin typeface="Arial" panose="020B0604020202020204" pitchFamily="34" charset="0"/>
                <a:ea typeface="微软雅黑" panose="020B0503020204020204" charset="-122"/>
              </a:rPr>
              <a:t>三是标准规定按期进行的。</a:t>
            </a:r>
            <a:endParaRPr lang="zh-CN" altLang="en-US" sz="1600" spc="150" dirty="0">
              <a:solidFill>
                <a:srgbClr val="000000">
                  <a:lumMod val="50000"/>
                  <a:lumOff val="50000"/>
                </a:srgbClr>
              </a:solidFill>
              <a:uFillTx/>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 name="文本框 68"/>
          <p:cNvSpPr txBox="1"/>
          <p:nvPr>
            <p:custDataLst>
              <p:tags r:id="rId1"/>
            </p:custDataLst>
          </p:nvPr>
        </p:nvSpPr>
        <p:spPr>
          <a:xfrm>
            <a:off x="7536722" y="2004695"/>
            <a:ext cx="3982720" cy="820420"/>
          </a:xfrm>
          <a:prstGeom prst="rect">
            <a:avLst/>
          </a:prstGeom>
          <a:noFill/>
        </p:spPr>
        <p:txBody>
          <a:bodyPr wrap="square" bIns="0" rtlCol="0" anchor="t" anchorCtr="0">
            <a:spAutoFit/>
          </a:bodyPr>
          <a:p>
            <a:pPr>
              <a:lnSpc>
                <a:spcPct val="120000"/>
              </a:lnSpc>
            </a:pPr>
            <a:r>
              <a:rPr kumimoji="1" lang="en-US" altLang="zh-CN" sz="1400" b="1" spc="300" dirty="0">
                <a:solidFill>
                  <a:srgbClr val="2196F3"/>
                </a:solidFill>
                <a:latin typeface="微软雅黑" panose="020B0503020204020204" charset="-122"/>
                <a:ea typeface="微软雅黑" panose="020B0503020204020204" charset="-122"/>
              </a:rPr>
              <a:t>（1）特种设备的设计文件、产品质量合格证明、安装及使用维护保养说明、监督检验证明等相关技术资料和文件；</a:t>
            </a:r>
            <a:endParaRPr kumimoji="1" lang="en-US" altLang="zh-CN" sz="1400" b="1" spc="300" dirty="0">
              <a:solidFill>
                <a:srgbClr val="2196F3"/>
              </a:solidFill>
              <a:latin typeface="微软雅黑" panose="020B0503020204020204" charset="-122"/>
              <a:ea typeface="微软雅黑" panose="020B0503020204020204" charset="-122"/>
            </a:endParaRPr>
          </a:p>
        </p:txBody>
      </p:sp>
      <p:sp>
        <p:nvSpPr>
          <p:cNvPr id="73" name="文本框 72"/>
          <p:cNvSpPr txBox="1"/>
          <p:nvPr>
            <p:custDataLst>
              <p:tags r:id="rId2"/>
            </p:custDataLst>
          </p:nvPr>
        </p:nvSpPr>
        <p:spPr>
          <a:xfrm>
            <a:off x="7536722" y="2901950"/>
            <a:ext cx="3982720" cy="561975"/>
          </a:xfrm>
          <a:prstGeom prst="rect">
            <a:avLst/>
          </a:prstGeom>
          <a:noFill/>
        </p:spPr>
        <p:txBody>
          <a:bodyPr wrap="square" bIns="0" rtlCol="0" anchor="t" anchorCtr="0">
            <a:spAutoFit/>
          </a:bodyPr>
          <a:p>
            <a:pPr>
              <a:lnSpc>
                <a:spcPct val="120000"/>
              </a:lnSpc>
            </a:pPr>
            <a:r>
              <a:rPr kumimoji="1" lang="en-US" altLang="zh-CN" sz="1400" b="1" spc="300" dirty="0">
                <a:solidFill>
                  <a:srgbClr val="2196F3"/>
                </a:solidFill>
                <a:latin typeface="微软雅黑" panose="020B0503020204020204" charset="-122"/>
                <a:ea typeface="微软雅黑" panose="020B0503020204020204" charset="-122"/>
              </a:rPr>
              <a:t>（2）特种设备的定期检验和定期自行检查记录；</a:t>
            </a:r>
            <a:endParaRPr kumimoji="1" lang="en-US" altLang="zh-CN" sz="1400" b="1" spc="300" dirty="0">
              <a:solidFill>
                <a:srgbClr val="2196F3"/>
              </a:solidFill>
              <a:latin typeface="微软雅黑" panose="020B0503020204020204" charset="-122"/>
              <a:ea typeface="微软雅黑" panose="020B0503020204020204" charset="-122"/>
            </a:endParaRPr>
          </a:p>
        </p:txBody>
      </p:sp>
      <p:sp>
        <p:nvSpPr>
          <p:cNvPr id="76" name="文本框 75"/>
          <p:cNvSpPr txBox="1"/>
          <p:nvPr>
            <p:custDataLst>
              <p:tags r:id="rId3"/>
            </p:custDataLst>
          </p:nvPr>
        </p:nvSpPr>
        <p:spPr>
          <a:xfrm>
            <a:off x="7536722" y="3786505"/>
            <a:ext cx="3983355" cy="303530"/>
          </a:xfrm>
          <a:prstGeom prst="rect">
            <a:avLst/>
          </a:prstGeom>
          <a:noFill/>
        </p:spPr>
        <p:txBody>
          <a:bodyPr wrap="square" bIns="0" rtlCol="0" anchor="t" anchorCtr="0">
            <a:spAutoFit/>
          </a:bodyPr>
          <a:p>
            <a:pPr>
              <a:lnSpc>
                <a:spcPct val="120000"/>
              </a:lnSpc>
            </a:pPr>
            <a:r>
              <a:rPr kumimoji="1" lang="en-US" altLang="zh-CN" sz="1400" b="1" spc="300" dirty="0">
                <a:solidFill>
                  <a:srgbClr val="2196F3"/>
                </a:solidFill>
                <a:latin typeface="微软雅黑" panose="020B0503020204020204" charset="-122"/>
                <a:ea typeface="微软雅黑" panose="020B0503020204020204" charset="-122"/>
              </a:rPr>
              <a:t>（3）特种设备的日常使用状况记录；</a:t>
            </a:r>
            <a:endParaRPr kumimoji="1" lang="en-US" altLang="zh-CN" sz="1400" b="1" spc="300" dirty="0">
              <a:solidFill>
                <a:srgbClr val="2196F3"/>
              </a:solidFill>
              <a:latin typeface="微软雅黑" panose="020B0503020204020204" charset="-122"/>
              <a:ea typeface="微软雅黑" panose="020B0503020204020204" charset="-122"/>
            </a:endParaRPr>
          </a:p>
        </p:txBody>
      </p:sp>
      <p:sp>
        <p:nvSpPr>
          <p:cNvPr id="79" name="文本框 78"/>
          <p:cNvSpPr txBox="1"/>
          <p:nvPr>
            <p:custDataLst>
              <p:tags r:id="rId4"/>
            </p:custDataLst>
          </p:nvPr>
        </p:nvSpPr>
        <p:spPr>
          <a:xfrm>
            <a:off x="7536722" y="4719625"/>
            <a:ext cx="3874228" cy="561975"/>
          </a:xfrm>
          <a:prstGeom prst="rect">
            <a:avLst/>
          </a:prstGeom>
          <a:noFill/>
        </p:spPr>
        <p:txBody>
          <a:bodyPr wrap="square" bIns="0" rtlCol="0" anchor="t" anchorCtr="0">
            <a:spAutoFit/>
          </a:bodyPr>
          <a:p>
            <a:pPr>
              <a:lnSpc>
                <a:spcPct val="120000"/>
              </a:lnSpc>
            </a:pPr>
            <a:r>
              <a:rPr kumimoji="1" lang="en-US" altLang="zh-CN" sz="1400" b="1" spc="300" dirty="0">
                <a:solidFill>
                  <a:srgbClr val="2196F3"/>
                </a:solidFill>
                <a:latin typeface="微软雅黑" panose="020B0503020204020204" charset="-122"/>
                <a:ea typeface="微软雅黑" panose="020B0503020204020204" charset="-122"/>
              </a:rPr>
              <a:t>（4）特种设备及其附属仪器仪表的维护保养记录；</a:t>
            </a:r>
            <a:endParaRPr kumimoji="1" lang="en-US" altLang="zh-CN" sz="1400" b="1" spc="300" dirty="0">
              <a:solidFill>
                <a:srgbClr val="2196F3"/>
              </a:solidFill>
              <a:latin typeface="微软雅黑" panose="020B0503020204020204" charset="-122"/>
              <a:ea typeface="微软雅黑" panose="020B0503020204020204" charset="-122"/>
            </a:endParaRPr>
          </a:p>
        </p:txBody>
      </p:sp>
      <p:sp>
        <p:nvSpPr>
          <p:cNvPr id="82" name="文本框 81"/>
          <p:cNvSpPr txBox="1"/>
          <p:nvPr>
            <p:custDataLst>
              <p:tags r:id="rId5"/>
            </p:custDataLst>
          </p:nvPr>
        </p:nvSpPr>
        <p:spPr>
          <a:xfrm>
            <a:off x="7536722" y="5558176"/>
            <a:ext cx="3874228" cy="303530"/>
          </a:xfrm>
          <a:prstGeom prst="rect">
            <a:avLst/>
          </a:prstGeom>
          <a:noFill/>
        </p:spPr>
        <p:txBody>
          <a:bodyPr wrap="square" bIns="0" rtlCol="0" anchor="t" anchorCtr="0">
            <a:spAutoFit/>
          </a:bodyPr>
          <a:p>
            <a:pPr>
              <a:lnSpc>
                <a:spcPct val="120000"/>
              </a:lnSpc>
            </a:pPr>
            <a:r>
              <a:rPr kumimoji="1" lang="en-US" altLang="zh-CN" sz="1400" b="1" spc="300" dirty="0">
                <a:solidFill>
                  <a:srgbClr val="2196F3"/>
                </a:solidFill>
                <a:latin typeface="微软雅黑" panose="020B0503020204020204" charset="-122"/>
                <a:ea typeface="微软雅黑" panose="020B0503020204020204" charset="-122"/>
              </a:rPr>
              <a:t>（5）特种设备的运行故障和事故记录。</a:t>
            </a:r>
            <a:endParaRPr kumimoji="1" lang="en-US" altLang="zh-CN" sz="1400" b="1" spc="300" dirty="0">
              <a:solidFill>
                <a:srgbClr val="2196F3"/>
              </a:solidFill>
              <a:latin typeface="微软雅黑" panose="020B0503020204020204" charset="-122"/>
              <a:ea typeface="微软雅黑" panose="020B0503020204020204" charset="-122"/>
            </a:endParaRPr>
          </a:p>
        </p:txBody>
      </p:sp>
      <p:sp>
        <p:nvSpPr>
          <p:cNvPr id="94" name="TextBox 5"/>
          <p:cNvSpPr txBox="1"/>
          <p:nvPr>
            <p:custDataLst>
              <p:tags r:id="rId6"/>
            </p:custDataLst>
          </p:nvPr>
        </p:nvSpPr>
        <p:spPr>
          <a:xfrm>
            <a:off x="457200" y="573118"/>
            <a:ext cx="11315700" cy="561975"/>
          </a:xfrm>
          <a:prstGeom prst="rect">
            <a:avLst/>
          </a:prstGeom>
          <a:noFill/>
        </p:spPr>
        <p:txBody>
          <a:bodyPr wrap="square" bIns="0" rtlCol="0" anchor="b" anchorCtr="0">
            <a:spAutoFit/>
          </a:bodyPr>
          <a:p>
            <a:pPr algn="ctr">
              <a:lnSpc>
                <a:spcPct val="120000"/>
              </a:lnSpc>
            </a:pPr>
            <a:r>
              <a:rPr lang="zh-CN" altLang="en-US" sz="2800" b="1" spc="300" dirty="0">
                <a:latin typeface="微软雅黑" panose="020B0503020204020204" charset="-122"/>
                <a:ea typeface="微软雅黑" panose="020B0503020204020204" charset="-122"/>
              </a:rPr>
              <a:t>安全技术档案应当包括以下内容：</a:t>
            </a:r>
            <a:endParaRPr lang="zh-CN" altLang="en-US" sz="2800" b="1" spc="300" dirty="0">
              <a:latin typeface="微软雅黑" panose="020B0503020204020204" charset="-122"/>
              <a:ea typeface="微软雅黑" panose="020B0503020204020204" charset="-122"/>
            </a:endParaRPr>
          </a:p>
        </p:txBody>
      </p:sp>
      <p:cxnSp>
        <p:nvCxnSpPr>
          <p:cNvPr id="39" name="直接连接符 38"/>
          <p:cNvCxnSpPr>
            <a:endCxn id="44" idx="0"/>
          </p:cNvCxnSpPr>
          <p:nvPr>
            <p:custDataLst>
              <p:tags r:id="rId7"/>
            </p:custDataLst>
          </p:nvPr>
        </p:nvCxnSpPr>
        <p:spPr>
          <a:xfrm flipH="1">
            <a:off x="7447915" y="2235200"/>
            <a:ext cx="0" cy="767080"/>
          </a:xfrm>
          <a:prstGeom prst="line">
            <a:avLst/>
          </a:prstGeom>
          <a:ln w="12700">
            <a:prstDash val="solid"/>
          </a:ln>
        </p:spPr>
        <p:style>
          <a:lnRef idx="1">
            <a:srgbClr val="2196F3"/>
          </a:lnRef>
          <a:fillRef idx="0">
            <a:srgbClr val="2196F3"/>
          </a:fillRef>
          <a:effectRef idx="0">
            <a:srgbClr val="2196F3"/>
          </a:effectRef>
          <a:fontRef idx="minor">
            <a:srgbClr val="222222"/>
          </a:fontRef>
        </p:style>
      </p:cxnSp>
      <p:sp>
        <p:nvSpPr>
          <p:cNvPr id="40" name="椭圆 39"/>
          <p:cNvSpPr/>
          <p:nvPr>
            <p:custDataLst>
              <p:tags r:id="rId8"/>
            </p:custDataLst>
          </p:nvPr>
        </p:nvSpPr>
        <p:spPr>
          <a:xfrm flipH="1">
            <a:off x="7397115" y="2150745"/>
            <a:ext cx="102235" cy="86360"/>
          </a:xfrm>
          <a:prstGeom prst="ellipse">
            <a:avLst/>
          </a:pr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44" name="椭圆 43"/>
          <p:cNvSpPr/>
          <p:nvPr>
            <p:custDataLst>
              <p:tags r:id="rId9"/>
            </p:custDataLst>
          </p:nvPr>
        </p:nvSpPr>
        <p:spPr>
          <a:xfrm flipH="1">
            <a:off x="7397115" y="3002280"/>
            <a:ext cx="102235" cy="86360"/>
          </a:xfrm>
          <a:prstGeom prst="ellipse">
            <a:avLst/>
          </a:pr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47" name="椭圆 46"/>
          <p:cNvSpPr/>
          <p:nvPr>
            <p:custDataLst>
              <p:tags r:id="rId10"/>
            </p:custDataLst>
          </p:nvPr>
        </p:nvSpPr>
        <p:spPr>
          <a:xfrm flipH="1">
            <a:off x="7397115" y="3893185"/>
            <a:ext cx="102235" cy="86360"/>
          </a:xfrm>
          <a:prstGeom prst="ellipse">
            <a:avLst/>
          </a:pr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0" name="椭圆 49"/>
          <p:cNvSpPr/>
          <p:nvPr>
            <p:custDataLst>
              <p:tags r:id="rId11"/>
            </p:custDataLst>
          </p:nvPr>
        </p:nvSpPr>
        <p:spPr>
          <a:xfrm flipH="1">
            <a:off x="7397115" y="4809490"/>
            <a:ext cx="102235" cy="86360"/>
          </a:xfrm>
          <a:prstGeom prst="ellipse">
            <a:avLst/>
          </a:pr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56" name="椭圆 55"/>
          <p:cNvSpPr/>
          <p:nvPr>
            <p:custDataLst>
              <p:tags r:id="rId12"/>
            </p:custDataLst>
          </p:nvPr>
        </p:nvSpPr>
        <p:spPr>
          <a:xfrm flipH="1">
            <a:off x="7397115" y="5786755"/>
            <a:ext cx="102235" cy="86360"/>
          </a:xfrm>
          <a:prstGeom prst="ellipse">
            <a:avLst/>
          </a:prstGeom>
          <a:noFill/>
          <a:ln>
            <a:solidFill>
              <a:srgbClr val="2196F3"/>
            </a:solidFill>
          </a:ln>
        </p:spPr>
        <p:style>
          <a:lnRef idx="2">
            <a:srgbClr val="2196F3">
              <a:shade val="50000"/>
            </a:srgbClr>
          </a:lnRef>
          <a:fillRef idx="1">
            <a:srgbClr val="2196F3"/>
          </a:fillRef>
          <a:effectRef idx="0">
            <a:srgbClr val="2196F3"/>
          </a:effectRef>
          <a:fontRef idx="minor">
            <a:srgbClr val="FFFFFF"/>
          </a:fontRef>
        </p:style>
        <p:txBody>
          <a:bodyPr rtlCol="0" anchor="ct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cxnSp>
        <p:nvCxnSpPr>
          <p:cNvPr id="88" name="直接连接符 87"/>
          <p:cNvCxnSpPr>
            <a:stCxn id="44" idx="4"/>
            <a:endCxn id="47" idx="0"/>
          </p:cNvCxnSpPr>
          <p:nvPr>
            <p:custDataLst>
              <p:tags r:id="rId13"/>
            </p:custDataLst>
          </p:nvPr>
        </p:nvCxnSpPr>
        <p:spPr>
          <a:xfrm>
            <a:off x="7439025" y="3088640"/>
            <a:ext cx="0" cy="804545"/>
          </a:xfrm>
          <a:prstGeom prst="line">
            <a:avLst/>
          </a:prstGeom>
          <a:ln w="12700">
            <a:prstDash val="solid"/>
          </a:ln>
        </p:spPr>
        <p:style>
          <a:lnRef idx="1">
            <a:srgbClr val="2196F3"/>
          </a:lnRef>
          <a:fillRef idx="0">
            <a:srgbClr val="2196F3"/>
          </a:fillRef>
          <a:effectRef idx="0">
            <a:srgbClr val="2196F3"/>
          </a:effectRef>
          <a:fontRef idx="minor">
            <a:srgbClr val="222222"/>
          </a:fontRef>
        </p:style>
      </p:cxnSp>
      <p:cxnSp>
        <p:nvCxnSpPr>
          <p:cNvPr id="89" name="直接连接符 88"/>
          <p:cNvCxnSpPr>
            <a:stCxn id="47" idx="4"/>
            <a:endCxn id="50" idx="0"/>
          </p:cNvCxnSpPr>
          <p:nvPr>
            <p:custDataLst>
              <p:tags r:id="rId14"/>
            </p:custDataLst>
          </p:nvPr>
        </p:nvCxnSpPr>
        <p:spPr>
          <a:xfrm>
            <a:off x="7439025" y="3979545"/>
            <a:ext cx="0" cy="829945"/>
          </a:xfrm>
          <a:prstGeom prst="line">
            <a:avLst/>
          </a:prstGeom>
          <a:ln w="12700">
            <a:prstDash val="solid"/>
          </a:ln>
        </p:spPr>
        <p:style>
          <a:lnRef idx="1">
            <a:srgbClr val="2196F3"/>
          </a:lnRef>
          <a:fillRef idx="0">
            <a:srgbClr val="2196F3"/>
          </a:fillRef>
          <a:effectRef idx="0">
            <a:srgbClr val="2196F3"/>
          </a:effectRef>
          <a:fontRef idx="minor">
            <a:srgbClr val="222222"/>
          </a:fontRef>
        </p:style>
      </p:cxnSp>
      <p:cxnSp>
        <p:nvCxnSpPr>
          <p:cNvPr id="91" name="直接连接符 90"/>
          <p:cNvCxnSpPr>
            <a:stCxn id="50" idx="4"/>
          </p:cNvCxnSpPr>
          <p:nvPr>
            <p:custDataLst>
              <p:tags r:id="rId15"/>
            </p:custDataLst>
          </p:nvPr>
        </p:nvCxnSpPr>
        <p:spPr>
          <a:xfrm>
            <a:off x="7439025" y="4895850"/>
            <a:ext cx="0" cy="898525"/>
          </a:xfrm>
          <a:prstGeom prst="line">
            <a:avLst/>
          </a:prstGeom>
          <a:ln w="12700">
            <a:prstDash val="solid"/>
          </a:ln>
        </p:spPr>
        <p:style>
          <a:lnRef idx="1">
            <a:srgbClr val="2196F3"/>
          </a:lnRef>
          <a:fillRef idx="0">
            <a:srgbClr val="2196F3"/>
          </a:fillRef>
          <a:effectRef idx="0">
            <a:srgbClr val="2196F3"/>
          </a:effectRef>
          <a:fontRef idx="minor">
            <a:srgbClr val="222222"/>
          </a:fontRef>
        </p:style>
      </p:cxnSp>
      <p:cxnSp>
        <p:nvCxnSpPr>
          <p:cNvPr id="97" name="直接连接符 96"/>
          <p:cNvCxnSpPr/>
          <p:nvPr>
            <p:custDataLst>
              <p:tags r:id="rId16"/>
            </p:custDataLst>
          </p:nvPr>
        </p:nvCxnSpPr>
        <p:spPr>
          <a:xfrm>
            <a:off x="7447915" y="5873115"/>
            <a:ext cx="0" cy="323850"/>
          </a:xfrm>
          <a:prstGeom prst="line">
            <a:avLst/>
          </a:prstGeom>
          <a:ln w="12700">
            <a:prstDash val="solid"/>
          </a:ln>
        </p:spPr>
        <p:style>
          <a:lnRef idx="1">
            <a:srgbClr val="2196F3"/>
          </a:lnRef>
          <a:fillRef idx="0">
            <a:srgbClr val="2196F3"/>
          </a:fillRef>
          <a:effectRef idx="0">
            <a:srgbClr val="2196F3"/>
          </a:effectRef>
          <a:fontRef idx="minor">
            <a:srgbClr val="222222"/>
          </a:fontRef>
        </p:style>
      </p:cxnSp>
      <p:pic>
        <p:nvPicPr>
          <p:cNvPr id="2" name="图片 1" descr="E:\桌面临时文件\@课件制作-材料\1陈晓宇制作\978-7-200-14983-8《城市轨道交通法律法规》PPT模板修改\9.jpg9"/>
          <p:cNvPicPr>
            <a:picLocks noChangeAspect="1"/>
          </p:cNvPicPr>
          <p:nvPr>
            <p:custDataLst>
              <p:tags r:id="rId17"/>
            </p:custDataLst>
          </p:nvPr>
        </p:nvPicPr>
        <p:blipFill>
          <a:blip r:embed="rId18"/>
          <a:srcRect t="121" b="121"/>
          <a:stretch>
            <a:fillRect/>
          </a:stretch>
        </p:blipFill>
        <p:spPr>
          <a:xfrm>
            <a:off x="462280" y="2076450"/>
            <a:ext cx="6276975" cy="4171950"/>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TextBox 5"/>
          <p:cNvSpPr txBox="1"/>
          <p:nvPr>
            <p:custDataLst>
              <p:tags r:id="rId1"/>
            </p:custDataLst>
          </p:nvPr>
        </p:nvSpPr>
        <p:spPr>
          <a:xfrm>
            <a:off x="457200" y="612139"/>
            <a:ext cx="113030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特种设备检验、检测机构应具备的条件</a:t>
            </a:r>
            <a:endParaRPr lang="zh-CN" altLang="en-US" sz="2400" b="1" spc="300" dirty="0">
              <a:latin typeface="微软雅黑" panose="020B0503020204020204" charset="-122"/>
              <a:ea typeface="微软雅黑" panose="020B0503020204020204" charset="-122"/>
            </a:endParaRPr>
          </a:p>
        </p:txBody>
      </p:sp>
      <p:sp>
        <p:nvSpPr>
          <p:cNvPr id="3" name="任意形状 3"/>
          <p:cNvSpPr/>
          <p:nvPr>
            <p:custDataLst>
              <p:tags r:id="rId2"/>
            </p:custDataLst>
          </p:nvPr>
        </p:nvSpPr>
        <p:spPr>
          <a:xfrm>
            <a:off x="1450246" y="2874422"/>
            <a:ext cx="1002310" cy="2032723"/>
          </a:xfrm>
          <a:custGeom>
            <a:avLst/>
            <a:gdLst>
              <a:gd name="connsiteX0" fmla="*/ 1223296 w 1223010"/>
              <a:gd name="connsiteY0" fmla="*/ 1240441 h 2480310"/>
              <a:gd name="connsiteX1" fmla="*/ 1223296 w 1223010"/>
              <a:gd name="connsiteY1" fmla="*/ 4286 h 2480310"/>
              <a:gd name="connsiteX2" fmla="*/ 4286 w 1223010"/>
              <a:gd name="connsiteY2" fmla="*/ 1240441 h 2480310"/>
              <a:gd name="connsiteX3" fmla="*/ 1223296 w 1223010"/>
              <a:gd name="connsiteY3" fmla="*/ 2476595 h 2480310"/>
              <a:gd name="connsiteX4" fmla="*/ 1223296 w 1223010"/>
              <a:gd name="connsiteY4" fmla="*/ 1240441 h 2480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10" h="2480310">
                <a:moveTo>
                  <a:pt x="1223296" y="1240441"/>
                </a:moveTo>
                <a:lnTo>
                  <a:pt x="1223296" y="4286"/>
                </a:lnTo>
                <a:cubicBezTo>
                  <a:pt x="548354" y="13430"/>
                  <a:pt x="4286" y="563213"/>
                  <a:pt x="4286" y="1240441"/>
                </a:cubicBezTo>
                <a:cubicBezTo>
                  <a:pt x="4286" y="1917668"/>
                  <a:pt x="548354" y="2467451"/>
                  <a:pt x="1223296" y="2476595"/>
                </a:cubicBezTo>
                <a:lnTo>
                  <a:pt x="1223296" y="1240441"/>
                </a:lnTo>
                <a:close/>
              </a:path>
            </a:pathLst>
          </a:custGeom>
          <a:solidFill>
            <a:srgbClr val="222222"/>
          </a:solidFill>
          <a:ln w="9525" cap="flat">
            <a:noFill/>
            <a:prstDash val="solid"/>
            <a:miter/>
          </a:ln>
        </p:spPr>
        <p:txBody>
          <a:bodyPr rtlCol="0" anchor="ctr"/>
          <a:p>
            <a:endParaRPr lang="zh-CN" altLang="en-US"/>
          </a:p>
        </p:txBody>
      </p:sp>
      <p:sp>
        <p:nvSpPr>
          <p:cNvPr id="4" name="任意形状 4"/>
          <p:cNvSpPr/>
          <p:nvPr>
            <p:custDataLst>
              <p:tags r:id="rId3"/>
            </p:custDataLst>
          </p:nvPr>
        </p:nvSpPr>
        <p:spPr>
          <a:xfrm>
            <a:off x="2477380" y="2874422"/>
            <a:ext cx="861800" cy="992942"/>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2196F3"/>
          </a:solidFill>
          <a:ln w="9525" cap="flat">
            <a:noFill/>
            <a:prstDash val="solid"/>
            <a:miter/>
          </a:ln>
        </p:spPr>
        <p:txBody>
          <a:bodyPr rtlCol="0" anchor="ctr"/>
          <a:p>
            <a:endParaRPr lang="zh-CN" altLang="en-US"/>
          </a:p>
        </p:txBody>
      </p:sp>
      <p:sp>
        <p:nvSpPr>
          <p:cNvPr id="5" name="任意形状 5"/>
          <p:cNvSpPr/>
          <p:nvPr>
            <p:custDataLst>
              <p:tags r:id="rId4"/>
            </p:custDataLst>
          </p:nvPr>
        </p:nvSpPr>
        <p:spPr>
          <a:xfrm>
            <a:off x="2491430" y="3392907"/>
            <a:ext cx="988259" cy="992942"/>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009587"/>
          </a:solidFill>
          <a:ln w="9525" cap="flat">
            <a:noFill/>
            <a:prstDash val="solid"/>
            <a:miter/>
          </a:ln>
        </p:spPr>
        <p:txBody>
          <a:bodyPr rtlCol="0" anchor="ctr"/>
          <a:p>
            <a:endParaRPr lang="zh-CN" altLang="en-US"/>
          </a:p>
        </p:txBody>
      </p:sp>
      <p:sp>
        <p:nvSpPr>
          <p:cNvPr id="6" name="任意形状 6"/>
          <p:cNvSpPr/>
          <p:nvPr>
            <p:custDataLst>
              <p:tags r:id="rId5"/>
            </p:custDataLst>
          </p:nvPr>
        </p:nvSpPr>
        <p:spPr>
          <a:xfrm>
            <a:off x="2477380" y="3911860"/>
            <a:ext cx="861800" cy="992942"/>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8BC34A"/>
          </a:solidFill>
          <a:ln w="9525" cap="flat">
            <a:noFill/>
            <a:prstDash val="solid"/>
            <a:miter/>
          </a:ln>
        </p:spPr>
        <p:txBody>
          <a:bodyPr rtlCol="0" anchor="ctr"/>
          <a:p>
            <a:endParaRPr lang="zh-CN" altLang="en-US"/>
          </a:p>
        </p:txBody>
      </p:sp>
      <p:sp>
        <p:nvSpPr>
          <p:cNvPr id="7" name="任意形状 7"/>
          <p:cNvSpPr/>
          <p:nvPr>
            <p:custDataLst>
              <p:tags r:id="rId6"/>
            </p:custDataLst>
          </p:nvPr>
        </p:nvSpPr>
        <p:spPr>
          <a:xfrm>
            <a:off x="1669210" y="3086312"/>
            <a:ext cx="1592921" cy="1607069"/>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rgbClr val="FFFFFF"/>
          </a:solid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8" name="任意形状 8"/>
          <p:cNvSpPr/>
          <p:nvPr>
            <p:custDataLst>
              <p:tags r:id="rId7"/>
            </p:custDataLst>
          </p:nvPr>
        </p:nvSpPr>
        <p:spPr>
          <a:xfrm>
            <a:off x="3397490" y="2863884"/>
            <a:ext cx="1128769" cy="271654"/>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2196F3"/>
            </a:solidFill>
            <a:prstDash val="solid"/>
            <a:miter/>
          </a:ln>
        </p:spPr>
        <p:txBody>
          <a:bodyPr rtlCol="0" anchor="ctr"/>
          <a:p>
            <a:endParaRPr lang="zh-CN" altLang="en-US"/>
          </a:p>
        </p:txBody>
      </p:sp>
      <p:sp>
        <p:nvSpPr>
          <p:cNvPr id="9" name="任意形状 9"/>
          <p:cNvSpPr/>
          <p:nvPr>
            <p:custDataLst>
              <p:tags r:id="rId8"/>
            </p:custDataLst>
          </p:nvPr>
        </p:nvSpPr>
        <p:spPr>
          <a:xfrm>
            <a:off x="3286955" y="3053106"/>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2196F3"/>
            </a:solidFill>
            <a:prstDash val="solid"/>
            <a:miter/>
          </a:ln>
        </p:spPr>
        <p:txBody>
          <a:bodyPr rtlCol="0" anchor="ctr"/>
          <a:p>
            <a:endParaRPr lang="zh-CN" altLang="en-US"/>
          </a:p>
        </p:txBody>
      </p:sp>
      <p:sp>
        <p:nvSpPr>
          <p:cNvPr id="10" name="任意形状 10"/>
          <p:cNvSpPr/>
          <p:nvPr>
            <p:custDataLst>
              <p:tags r:id="rId9"/>
            </p:custDataLst>
          </p:nvPr>
        </p:nvSpPr>
        <p:spPr>
          <a:xfrm>
            <a:off x="3326767" y="3092917"/>
            <a:ext cx="56205" cy="5620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2196F3"/>
          </a:solidFill>
          <a:ln w="9525" cap="flat">
            <a:noFill/>
            <a:prstDash val="solid"/>
            <a:miter/>
          </a:ln>
        </p:spPr>
        <p:txBody>
          <a:bodyPr rtlCol="0" anchor="ctr"/>
          <a:p>
            <a:endParaRPr lang="zh-CN" altLang="en-US"/>
          </a:p>
        </p:txBody>
      </p:sp>
      <p:sp>
        <p:nvSpPr>
          <p:cNvPr id="11" name="任意形状 11"/>
          <p:cNvSpPr/>
          <p:nvPr>
            <p:custDataLst>
              <p:tags r:id="rId10"/>
            </p:custDataLst>
          </p:nvPr>
        </p:nvSpPr>
        <p:spPr>
          <a:xfrm>
            <a:off x="3397490" y="4645560"/>
            <a:ext cx="1128769" cy="271654"/>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8BC34A"/>
            </a:solidFill>
            <a:prstDash val="solid"/>
            <a:miter/>
          </a:ln>
        </p:spPr>
        <p:txBody>
          <a:bodyPr rtlCol="0" anchor="ctr"/>
          <a:p>
            <a:endParaRPr lang="zh-CN" altLang="en-US"/>
          </a:p>
        </p:txBody>
      </p:sp>
      <p:sp>
        <p:nvSpPr>
          <p:cNvPr id="12" name="任意形状 12"/>
          <p:cNvSpPr/>
          <p:nvPr>
            <p:custDataLst>
              <p:tags r:id="rId11"/>
            </p:custDataLst>
          </p:nvPr>
        </p:nvSpPr>
        <p:spPr>
          <a:xfrm>
            <a:off x="3286955" y="4590293"/>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8BC34A"/>
            </a:solidFill>
            <a:prstDash val="solid"/>
            <a:miter/>
          </a:ln>
        </p:spPr>
        <p:txBody>
          <a:bodyPr rtlCol="0" anchor="ctr"/>
          <a:p>
            <a:endParaRPr lang="zh-CN" altLang="en-US"/>
          </a:p>
        </p:txBody>
      </p:sp>
      <p:sp>
        <p:nvSpPr>
          <p:cNvPr id="13" name="任意形状 13"/>
          <p:cNvSpPr/>
          <p:nvPr>
            <p:custDataLst>
              <p:tags r:id="rId12"/>
            </p:custDataLst>
          </p:nvPr>
        </p:nvSpPr>
        <p:spPr>
          <a:xfrm>
            <a:off x="3326767" y="4630105"/>
            <a:ext cx="56205" cy="5620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8BC34A"/>
          </a:solidFill>
          <a:ln w="9525" cap="flat">
            <a:noFill/>
            <a:prstDash val="solid"/>
            <a:miter/>
          </a:ln>
        </p:spPr>
        <p:txBody>
          <a:bodyPr rtlCol="0" anchor="ctr"/>
          <a:p>
            <a:endParaRPr lang="zh-CN" altLang="en-US"/>
          </a:p>
        </p:txBody>
      </p:sp>
      <p:sp>
        <p:nvSpPr>
          <p:cNvPr id="14" name="任意形状 14"/>
          <p:cNvSpPr/>
          <p:nvPr>
            <p:custDataLst>
              <p:tags r:id="rId13"/>
            </p:custDataLst>
          </p:nvPr>
        </p:nvSpPr>
        <p:spPr>
          <a:xfrm>
            <a:off x="3683665" y="3876967"/>
            <a:ext cx="749390" cy="28102"/>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009587"/>
            </a:solidFill>
            <a:prstDash val="solid"/>
            <a:miter/>
          </a:ln>
        </p:spPr>
        <p:txBody>
          <a:bodyPr rtlCol="0" anchor="ctr"/>
          <a:p>
            <a:endParaRPr lang="zh-CN" altLang="en-US"/>
          </a:p>
        </p:txBody>
      </p:sp>
      <p:sp>
        <p:nvSpPr>
          <p:cNvPr id="15" name="任意形状 15"/>
          <p:cNvSpPr/>
          <p:nvPr>
            <p:custDataLst>
              <p:tags r:id="rId14"/>
            </p:custDataLst>
          </p:nvPr>
        </p:nvSpPr>
        <p:spPr>
          <a:xfrm>
            <a:off x="3573129" y="3821699"/>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009587"/>
            </a:solidFill>
            <a:prstDash val="solid"/>
            <a:miter/>
          </a:ln>
        </p:spPr>
        <p:txBody>
          <a:bodyPr rtlCol="0" anchor="ctr"/>
          <a:p>
            <a:endParaRPr lang="zh-CN" altLang="en-US"/>
          </a:p>
        </p:txBody>
      </p:sp>
      <p:sp>
        <p:nvSpPr>
          <p:cNvPr id="16" name="任意形状 16"/>
          <p:cNvSpPr/>
          <p:nvPr>
            <p:custDataLst>
              <p:tags r:id="rId15"/>
            </p:custDataLst>
          </p:nvPr>
        </p:nvSpPr>
        <p:spPr>
          <a:xfrm>
            <a:off x="3612941" y="3861510"/>
            <a:ext cx="56205" cy="5620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8BC34A"/>
          </a:solidFill>
          <a:ln w="9525" cap="flat">
            <a:noFill/>
            <a:prstDash val="solid"/>
            <a:miter/>
          </a:ln>
        </p:spPr>
        <p:txBody>
          <a:bodyPr rtlCol="0" anchor="ctr"/>
          <a:p>
            <a:endParaRPr lang="zh-CN" altLang="en-US"/>
          </a:p>
        </p:txBody>
      </p:sp>
      <p:sp>
        <p:nvSpPr>
          <p:cNvPr id="17" name="任意形状 17"/>
          <p:cNvSpPr/>
          <p:nvPr>
            <p:custDataLst>
              <p:tags r:id="rId16"/>
            </p:custDataLst>
          </p:nvPr>
        </p:nvSpPr>
        <p:spPr>
          <a:xfrm>
            <a:off x="4353198" y="4546032"/>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9 h 868680"/>
              <a:gd name="connsiteX6" fmla="*/ 7361778 w 7795260"/>
              <a:gd name="connsiteY6" fmla="*/ 866109 h 868680"/>
              <a:gd name="connsiteX7" fmla="*/ 7361778 w 7795260"/>
              <a:gd name="connsiteY7" fmla="*/ 866109 h 868680"/>
              <a:gd name="connsiteX8" fmla="*/ 7361778 w 7795260"/>
              <a:gd name="connsiteY8" fmla="*/ 866109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4"/>
                  <a:pt x="4286" y="435197"/>
                </a:cubicBezTo>
                <a:cubicBezTo>
                  <a:pt x="4286" y="672941"/>
                  <a:pt x="197454" y="866109"/>
                  <a:pt x="435197" y="866109"/>
                </a:cubicBezTo>
                <a:lnTo>
                  <a:pt x="7361778" y="866109"/>
                </a:lnTo>
                <a:lnTo>
                  <a:pt x="7361778" y="866109"/>
                </a:lnTo>
                <a:lnTo>
                  <a:pt x="7361778" y="866109"/>
                </a:lnTo>
                <a:cubicBezTo>
                  <a:pt x="7599521" y="866109"/>
                  <a:pt x="7792689" y="672941"/>
                  <a:pt x="7792689" y="435197"/>
                </a:cubicBezTo>
                <a:cubicBezTo>
                  <a:pt x="7792689" y="197454"/>
                  <a:pt x="7599521" y="4286"/>
                  <a:pt x="7361778" y="4286"/>
                </a:cubicBezTo>
                <a:close/>
              </a:path>
            </a:pathLst>
          </a:custGeom>
          <a:solidFill>
            <a:srgbClr val="8BC34A"/>
          </a:solidFill>
          <a:ln w="8068" cap="flat">
            <a:noFill/>
            <a:prstDash val="solid"/>
            <a:miter/>
          </a:ln>
        </p:spPr>
        <p:txBody>
          <a:bodyPr rtlCol="0" anchor="ctr"/>
          <a:p>
            <a:endParaRPr lang="zh-CN" altLang="en-US"/>
          </a:p>
        </p:txBody>
      </p:sp>
      <p:sp>
        <p:nvSpPr>
          <p:cNvPr id="18" name="任意形状 18"/>
          <p:cNvSpPr/>
          <p:nvPr>
            <p:custDataLst>
              <p:tags r:id="rId17"/>
            </p:custDataLst>
          </p:nvPr>
        </p:nvSpPr>
        <p:spPr>
          <a:xfrm>
            <a:off x="4353198" y="3534355"/>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9 h 868680"/>
              <a:gd name="connsiteX6" fmla="*/ 7361778 w 7795260"/>
              <a:gd name="connsiteY6" fmla="*/ 866109 h 868680"/>
              <a:gd name="connsiteX7" fmla="*/ 7361778 w 7795260"/>
              <a:gd name="connsiteY7" fmla="*/ 866109 h 868680"/>
              <a:gd name="connsiteX8" fmla="*/ 7361778 w 7795260"/>
              <a:gd name="connsiteY8" fmla="*/ 866109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4"/>
                  <a:pt x="4286" y="435197"/>
                </a:cubicBezTo>
                <a:cubicBezTo>
                  <a:pt x="4286" y="672941"/>
                  <a:pt x="197454" y="866109"/>
                  <a:pt x="435197" y="866109"/>
                </a:cubicBezTo>
                <a:lnTo>
                  <a:pt x="7361778" y="866109"/>
                </a:lnTo>
                <a:lnTo>
                  <a:pt x="7361778" y="866109"/>
                </a:lnTo>
                <a:lnTo>
                  <a:pt x="7361778" y="866109"/>
                </a:lnTo>
                <a:cubicBezTo>
                  <a:pt x="7599521" y="866109"/>
                  <a:pt x="7792689" y="672941"/>
                  <a:pt x="7792689" y="435197"/>
                </a:cubicBezTo>
                <a:cubicBezTo>
                  <a:pt x="7792689" y="197454"/>
                  <a:pt x="7599521" y="4286"/>
                  <a:pt x="7361778" y="4286"/>
                </a:cubicBezTo>
                <a:close/>
              </a:path>
            </a:pathLst>
          </a:custGeom>
          <a:solidFill>
            <a:srgbClr val="009587"/>
          </a:solidFill>
          <a:ln w="8068" cap="flat">
            <a:noFill/>
            <a:prstDash val="solid"/>
            <a:miter/>
          </a:ln>
        </p:spPr>
        <p:txBody>
          <a:bodyPr rtlCol="0" anchor="ctr"/>
          <a:p>
            <a:endParaRPr lang="zh-CN" altLang="en-US"/>
          </a:p>
        </p:txBody>
      </p:sp>
      <p:sp>
        <p:nvSpPr>
          <p:cNvPr id="19" name="任意形状 19"/>
          <p:cNvSpPr/>
          <p:nvPr>
            <p:custDataLst>
              <p:tags r:id="rId18"/>
            </p:custDataLst>
          </p:nvPr>
        </p:nvSpPr>
        <p:spPr>
          <a:xfrm>
            <a:off x="4353198" y="2536728"/>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2196F3"/>
          </a:solidFill>
          <a:ln w="8068" cap="flat">
            <a:noFill/>
            <a:prstDash val="solid"/>
            <a:miter/>
          </a:ln>
        </p:spPr>
        <p:txBody>
          <a:bodyPr rtlCol="0" anchor="ctr"/>
          <a:p>
            <a:endParaRPr lang="zh-CN" altLang="en-US"/>
          </a:p>
        </p:txBody>
      </p:sp>
      <p:sp>
        <p:nvSpPr>
          <p:cNvPr id="26" name="文本框 25"/>
          <p:cNvSpPr txBox="1"/>
          <p:nvPr>
            <p:custDataLst>
              <p:tags r:id="rId19"/>
            </p:custDataLst>
          </p:nvPr>
        </p:nvSpPr>
        <p:spPr>
          <a:xfrm>
            <a:off x="4631055" y="2699703"/>
            <a:ext cx="5801360" cy="386080"/>
          </a:xfrm>
          <a:prstGeom prst="rect">
            <a:avLst/>
          </a:prstGeom>
          <a:noFill/>
        </p:spPr>
        <p:txBody>
          <a:bodyPr wrap="square" rtlCol="0" anchor="ctr" anchorCtr="0">
            <a:spAutoFit/>
          </a:bodyPr>
          <a:p>
            <a:pPr>
              <a:lnSpc>
                <a:spcPct val="120000"/>
              </a:lnSpc>
            </a:pPr>
            <a:r>
              <a:rPr kumimoji="1" lang="zh-CN" altLang="en-US" sz="1600" spc="150" dirty="0">
                <a:solidFill>
                  <a:srgbClr val="FFFFFF"/>
                </a:solidFill>
                <a:ea typeface="微软雅黑" panose="020B0503020204020204" charset="-122"/>
              </a:rPr>
              <a:t>（1）有与所检验、检测工作相适应的检验、检测人员。</a:t>
            </a:r>
            <a:endParaRPr kumimoji="1" lang="zh-CN" altLang="en-US" sz="1600" spc="150" dirty="0">
              <a:solidFill>
                <a:srgbClr val="FFFFFF"/>
              </a:solidFill>
              <a:ea typeface="微软雅黑" panose="020B0503020204020204" charset="-122"/>
            </a:endParaRPr>
          </a:p>
        </p:txBody>
      </p:sp>
      <p:sp>
        <p:nvSpPr>
          <p:cNvPr id="27" name="文本框 26"/>
          <p:cNvSpPr txBox="1"/>
          <p:nvPr>
            <p:custDataLst>
              <p:tags r:id="rId20"/>
            </p:custDataLst>
          </p:nvPr>
        </p:nvSpPr>
        <p:spPr>
          <a:xfrm>
            <a:off x="4631364" y="3549638"/>
            <a:ext cx="5891426" cy="681355"/>
          </a:xfrm>
          <a:prstGeom prst="rect">
            <a:avLst/>
          </a:prstGeom>
          <a:noFill/>
        </p:spPr>
        <p:txBody>
          <a:bodyPr wrap="square" rtlCol="0" anchor="ctr" anchorCtr="0">
            <a:spAutoFit/>
          </a:bodyPr>
          <a:p>
            <a:pPr>
              <a:lnSpc>
                <a:spcPct val="120000"/>
              </a:lnSpc>
            </a:pPr>
            <a:r>
              <a:rPr kumimoji="1" lang="zh-CN" altLang="en-US" sz="1600" spc="150" dirty="0">
                <a:solidFill>
                  <a:srgbClr val="FFFFFF"/>
                </a:solidFill>
                <a:ea typeface="微软雅黑" panose="020B0503020204020204" charset="-122"/>
              </a:rPr>
              <a:t>（2）有与所检验、检测工作相适应的检验、检测仪器和设备。</a:t>
            </a:r>
            <a:endParaRPr kumimoji="1" lang="zh-CN" altLang="en-US" sz="1600" spc="150" dirty="0">
              <a:solidFill>
                <a:srgbClr val="FFFFFF"/>
              </a:solidFill>
              <a:ea typeface="微软雅黑" panose="020B0503020204020204" charset="-122"/>
            </a:endParaRPr>
          </a:p>
        </p:txBody>
      </p:sp>
      <p:sp>
        <p:nvSpPr>
          <p:cNvPr id="28" name="文本框 27"/>
          <p:cNvSpPr txBox="1"/>
          <p:nvPr>
            <p:custDataLst>
              <p:tags r:id="rId21"/>
            </p:custDataLst>
          </p:nvPr>
        </p:nvSpPr>
        <p:spPr>
          <a:xfrm>
            <a:off x="4631364" y="4708953"/>
            <a:ext cx="5891426" cy="386080"/>
          </a:xfrm>
          <a:prstGeom prst="rect">
            <a:avLst/>
          </a:prstGeom>
          <a:noFill/>
        </p:spPr>
        <p:txBody>
          <a:bodyPr wrap="square" rtlCol="0" anchor="ctr" anchorCtr="0">
            <a:spAutoFit/>
          </a:bodyPr>
          <a:p>
            <a:pPr>
              <a:lnSpc>
                <a:spcPct val="120000"/>
              </a:lnSpc>
            </a:pPr>
            <a:r>
              <a:rPr kumimoji="1" lang="zh-CN" altLang="en-US" sz="1600" spc="150" dirty="0">
                <a:solidFill>
                  <a:srgbClr val="FFFFFF"/>
                </a:solidFill>
                <a:ea typeface="微软雅黑" panose="020B0503020204020204" charset="-122"/>
              </a:rPr>
              <a:t>（3）有健全的检验、检测管理制度和责任制度。</a:t>
            </a:r>
            <a:endParaRPr kumimoji="1" lang="zh-CN" altLang="en-US" sz="1600" spc="150" dirty="0">
              <a:solidFill>
                <a:srgbClr val="FFFFFF"/>
              </a:solidFill>
              <a:ea typeface="微软雅黑" panose="020B0503020204020204" charset="-122"/>
            </a:endParaRPr>
          </a:p>
        </p:txBody>
      </p:sp>
      <p:sp>
        <p:nvSpPr>
          <p:cNvPr id="29" name="图形 19"/>
          <p:cNvSpPr/>
          <p:nvPr>
            <p:custDataLst>
              <p:tags r:id="rId22"/>
            </p:custDataLst>
          </p:nvPr>
        </p:nvSpPr>
        <p:spPr>
          <a:xfrm>
            <a:off x="2123791" y="3547967"/>
            <a:ext cx="683744" cy="683744"/>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222222"/>
          </a:solidFill>
          <a:ln w="12799" cap="flat">
            <a:noFill/>
            <a:prstDash val="solid"/>
            <a:miter/>
          </a:ln>
        </p:spPr>
        <p:txBody>
          <a:bodyPr rtlCol="0" anchor="ctr"/>
          <a:p>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9" name="文本框 8"/>
          <p:cNvSpPr txBox="1"/>
          <p:nvPr>
            <p:custDataLst>
              <p:tags r:id="rId10"/>
            </p:custDataLst>
          </p:nvPr>
        </p:nvSpPr>
        <p:spPr>
          <a:xfrm>
            <a:off x="1169035" y="3079750"/>
            <a:ext cx="9853295" cy="23082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60045" lvl="1" indent="-360045" fontAlgn="ctr">
              <a:lnSpc>
                <a:spcPct val="150000"/>
              </a:lnSpc>
              <a:spcBef>
                <a:spcPts val="1000"/>
              </a:spcBef>
              <a:buClr>
                <a:srgbClr val="000000">
                  <a:lumMod val="50000"/>
                  <a:lumOff val="50000"/>
                </a:srgbClr>
              </a:buClr>
              <a:buSzPct val="100000"/>
              <a:buFont typeface="Wingdings" panose="05000000000000000000" pitchFamily="2" charset="2"/>
              <a:buChar char="n"/>
            </a:pPr>
            <a:r>
              <a:rPr lang="zh-CN" altLang="en-US" sz="20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对检验、检测人员的要求主要包括</a:t>
            </a:r>
            <a:r>
              <a:rPr lang="zh-CN" altLang="en-US" sz="2000" b="1" spc="150" dirty="0">
                <a:solidFill>
                  <a:srgbClr val="00B050"/>
                </a:solidFill>
                <a:uFillTx/>
                <a:latin typeface="Arial" panose="020B0604020202020204" pitchFamily="34" charset="0"/>
                <a:ea typeface="微软雅黑" panose="020B0503020204020204" charset="-122"/>
                <a:sym typeface="微软雅黑" panose="020B0503020204020204" charset="-122"/>
              </a:rPr>
              <a:t>检验、检测技术水平、职业道德</a:t>
            </a:r>
            <a:r>
              <a:rPr lang="zh-CN" altLang="en-US" sz="20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从事检验、检测工作的人员必须具备与检验、检测工作相适应的基础知识、专业知识和对检验、检测安全技术规范的熟悉、应用，并且需要一定的检验、检测经验和使用检验、检测仪器设备的能力。从事检验、检测工作的人员，必须具备一定的学历、技术职称、工作经历。</a:t>
            </a:r>
            <a:endParaRPr lang="zh-CN" altLang="en-US" sz="2000"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7" name="文本框 16"/>
          <p:cNvSpPr txBox="1"/>
          <p:nvPr>
            <p:custDataLst>
              <p:tags r:id="rId11"/>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对检验、检测人员的要求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对检验、检测人员的要求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18" name="文本框 17"/>
          <p:cNvSpPr txBox="1"/>
          <p:nvPr>
            <p:custDataLst>
              <p:tags r:id="rId11"/>
            </p:custDataLst>
          </p:nvPr>
        </p:nvSpPr>
        <p:spPr>
          <a:xfrm>
            <a:off x="1173480" y="3095943"/>
            <a:ext cx="9919335" cy="241427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特种设备检验、检测机构的检验、检测人员不得同时在两个以上检验、检测机构中执业；变更执业机构的，应当依法办理变更手续。</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特种设备检验、检测机构及其检验、检测人员应当依法为特种设备生产、经营、使用单位提供安全、可靠、便捷、诚信的检验、检测服务。</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特种设备检验、检测机构及其检验、检测人员应当客观、公正、及时地出具检验、检测报告，并对检验、检测结果和鉴定结论负责。</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74345" y="4578350"/>
            <a:ext cx="11244580" cy="108839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5400" b="1" dirty="0">
                <a:latin typeface="微软雅黑" panose="020B0503020204020204" charset="-122"/>
                <a:ea typeface="微软雅黑" panose="020B0503020204020204" charset="-122"/>
                <a:cs typeface="微软雅黑" panose="020B0503020204020204" charset="-122"/>
                <a:sym typeface="+mn-ea"/>
              </a:rPr>
              <a:t>任务1  城市轨道交通安全生产法律</a:t>
            </a:r>
            <a:endParaRPr lang="zh-CN" altLang="en-US" sz="54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6578600" y="0"/>
            <a:ext cx="3218689" cy="6858000"/>
          </a:xfrm>
          <a:prstGeom prst="parallelogram">
            <a:avLst>
              <a:gd name="adj" fmla="val 93597"/>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2" name="平行四边形 11"/>
          <p:cNvSpPr/>
          <p:nvPr>
            <p:custDataLst>
              <p:tags r:id="rId2"/>
            </p:custDataLst>
          </p:nvPr>
        </p:nvSpPr>
        <p:spPr>
          <a:xfrm>
            <a:off x="7183372" y="0"/>
            <a:ext cx="4495800" cy="6858000"/>
          </a:xfrm>
          <a:prstGeom prst="parallelogram">
            <a:avLst>
              <a:gd name="adj" fmla="val 65395"/>
            </a:avLst>
          </a:pr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13" name="任意多边形: 形状 12"/>
          <p:cNvSpPr/>
          <p:nvPr>
            <p:custDataLst>
              <p:tags r:id="rId3"/>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rgbClr val="D6DCE4">
              <a:alpha val="8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3" name="矩形 2"/>
          <p:cNvSpPr/>
          <p:nvPr>
            <p:custDataLst>
              <p:tags r:id="rId4"/>
            </p:custDataLst>
          </p:nvPr>
        </p:nvSpPr>
        <p:spPr>
          <a:xfrm>
            <a:off x="550327" y="2455125"/>
            <a:ext cx="11462493" cy="3947885"/>
          </a:xfrm>
          <a:prstGeom prst="rect">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任意多边形: 形状 4"/>
          <p:cNvSpPr/>
          <p:nvPr>
            <p:custDataLst>
              <p:tags r:id="rId5"/>
            </p:custDataLst>
          </p:nvPr>
        </p:nvSpPr>
        <p:spPr>
          <a:xfrm>
            <a:off x="357022" y="2235683"/>
            <a:ext cx="11523355" cy="654488"/>
          </a:xfrm>
          <a:custGeom>
            <a:avLst/>
            <a:gdLst>
              <a:gd name="connsiteX0" fmla="*/ 0 w 8575304"/>
              <a:gd name="connsiteY0" fmla="*/ 0 h 497113"/>
              <a:gd name="connsiteX1" fmla="*/ 8575304 w 8575304"/>
              <a:gd name="connsiteY1" fmla="*/ 0 h 497113"/>
              <a:gd name="connsiteX2" fmla="*/ 8575304 w 8575304"/>
              <a:gd name="connsiteY2" fmla="*/ 497113 h 497113"/>
              <a:gd name="connsiteX3" fmla="*/ 8505371 w 8575304"/>
              <a:gd name="connsiteY3" fmla="*/ 497113 h 497113"/>
              <a:gd name="connsiteX4" fmla="*/ 8505371 w 8575304"/>
              <a:gd name="connsiteY4" fmla="*/ 72983 h 497113"/>
              <a:gd name="connsiteX5" fmla="*/ 81177 w 8575304"/>
              <a:gd name="connsiteY5" fmla="*/ 72983 h 497113"/>
              <a:gd name="connsiteX6" fmla="*/ 81177 w 8575304"/>
              <a:gd name="connsiteY6" fmla="*/ 73656 h 497113"/>
              <a:gd name="connsiteX7" fmla="*/ 76555 w 8575304"/>
              <a:gd name="connsiteY7" fmla="*/ 73656 h 497113"/>
              <a:gd name="connsiteX8" fmla="*/ 76555 w 8575304"/>
              <a:gd name="connsiteY8" fmla="*/ 497113 h 497113"/>
              <a:gd name="connsiteX9" fmla="*/ 0 w 8575304"/>
              <a:gd name="connsiteY9" fmla="*/ 497113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0"/>
                </a:moveTo>
                <a:lnTo>
                  <a:pt x="8575304" y="0"/>
                </a:lnTo>
                <a:lnTo>
                  <a:pt x="8575304" y="497113"/>
                </a:lnTo>
                <a:lnTo>
                  <a:pt x="8505371" y="497113"/>
                </a:lnTo>
                <a:lnTo>
                  <a:pt x="8505371" y="72983"/>
                </a:lnTo>
                <a:lnTo>
                  <a:pt x="81177" y="72983"/>
                </a:lnTo>
                <a:lnTo>
                  <a:pt x="81177" y="73656"/>
                </a:lnTo>
                <a:lnTo>
                  <a:pt x="76555" y="73656"/>
                </a:lnTo>
                <a:lnTo>
                  <a:pt x="76555" y="497113"/>
                </a:lnTo>
                <a:lnTo>
                  <a:pt x="0" y="497113"/>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sp>
        <p:nvSpPr>
          <p:cNvPr id="6" name="任意多边形: 形状 5"/>
          <p:cNvSpPr/>
          <p:nvPr>
            <p:custDataLst>
              <p:tags r:id="rId6"/>
            </p:custDataLst>
          </p:nvPr>
        </p:nvSpPr>
        <p:spPr>
          <a:xfrm flipV="1">
            <a:off x="357022" y="5606335"/>
            <a:ext cx="11523355" cy="654488"/>
          </a:xfrm>
          <a:custGeom>
            <a:avLst/>
            <a:gdLst>
              <a:gd name="connsiteX0" fmla="*/ 0 w 8575304"/>
              <a:gd name="connsiteY0" fmla="*/ 497113 h 497113"/>
              <a:gd name="connsiteX1" fmla="*/ 76555 w 8575304"/>
              <a:gd name="connsiteY1" fmla="*/ 497113 h 497113"/>
              <a:gd name="connsiteX2" fmla="*/ 76555 w 8575304"/>
              <a:gd name="connsiteY2" fmla="*/ 74415 h 497113"/>
              <a:gd name="connsiteX3" fmla="*/ 81177 w 8575304"/>
              <a:gd name="connsiteY3" fmla="*/ 74415 h 497113"/>
              <a:gd name="connsiteX4" fmla="*/ 81177 w 8575304"/>
              <a:gd name="connsiteY4" fmla="*/ 72983 h 497113"/>
              <a:gd name="connsiteX5" fmla="*/ 8505371 w 8575304"/>
              <a:gd name="connsiteY5" fmla="*/ 72983 h 497113"/>
              <a:gd name="connsiteX6" fmla="*/ 8505371 w 8575304"/>
              <a:gd name="connsiteY6" fmla="*/ 497113 h 497113"/>
              <a:gd name="connsiteX7" fmla="*/ 8575304 w 8575304"/>
              <a:gd name="connsiteY7" fmla="*/ 497113 h 497113"/>
              <a:gd name="connsiteX8" fmla="*/ 8575304 w 8575304"/>
              <a:gd name="connsiteY8" fmla="*/ 0 h 497113"/>
              <a:gd name="connsiteX9" fmla="*/ 0 w 8575304"/>
              <a:gd name="connsiteY9" fmla="*/ 0 h 49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5304" h="497113">
                <a:moveTo>
                  <a:pt x="0" y="497113"/>
                </a:moveTo>
                <a:lnTo>
                  <a:pt x="76555" y="497113"/>
                </a:lnTo>
                <a:lnTo>
                  <a:pt x="76555" y="74415"/>
                </a:lnTo>
                <a:lnTo>
                  <a:pt x="81177" y="74415"/>
                </a:lnTo>
                <a:lnTo>
                  <a:pt x="81177" y="72983"/>
                </a:lnTo>
                <a:lnTo>
                  <a:pt x="8505371" y="72983"/>
                </a:lnTo>
                <a:lnTo>
                  <a:pt x="8505371" y="497113"/>
                </a:lnTo>
                <a:lnTo>
                  <a:pt x="8575304" y="497113"/>
                </a:lnTo>
                <a:lnTo>
                  <a:pt x="8575304" y="0"/>
                </a:lnTo>
                <a:lnTo>
                  <a:pt x="0" y="0"/>
                </a:lnTo>
                <a:close/>
              </a:path>
            </a:pathLst>
          </a:custGeom>
          <a:solidFill>
            <a:srgbClr val="FFFFFF">
              <a:lumMod val="6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dirty="0">
              <a:solidFill>
                <a:srgbClr val="FFFFFF"/>
              </a:solidFill>
              <a:latin typeface="微软雅黑" panose="020B0503020204020204" charset="-122"/>
            </a:endParaRPr>
          </a:p>
        </p:txBody>
      </p:sp>
      <p:grpSp>
        <p:nvGrpSpPr>
          <p:cNvPr id="16" name="组合 15"/>
          <p:cNvGrpSpPr/>
          <p:nvPr>
            <p:custDataLst>
              <p:tags r:id="rId7"/>
            </p:custDataLst>
          </p:nvPr>
        </p:nvGrpSpPr>
        <p:grpSpPr>
          <a:xfrm>
            <a:off x="395520" y="2595470"/>
            <a:ext cx="11425224" cy="3277861"/>
            <a:chOff x="305985" y="1705916"/>
            <a:chExt cx="11425224" cy="4266806"/>
          </a:xfrm>
        </p:grpSpPr>
        <p:cxnSp>
          <p:nvCxnSpPr>
            <p:cNvPr id="7" name="直接连接符 6"/>
            <p:cNvCxnSpPr/>
            <p:nvPr>
              <p:custDataLst>
                <p:tags r:id="rId8"/>
              </p:custDataLst>
            </p:nvPr>
          </p:nvCxnSpPr>
          <p:spPr>
            <a:xfrm>
              <a:off x="305985"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cxnSp>
          <p:nvCxnSpPr>
            <p:cNvPr id="8" name="直接连接符 7"/>
            <p:cNvCxnSpPr/>
            <p:nvPr>
              <p:custDataLst>
                <p:tags r:id="rId9"/>
              </p:custDataLst>
            </p:nvPr>
          </p:nvCxnSpPr>
          <p:spPr>
            <a:xfrm>
              <a:off x="11731209" y="1705916"/>
              <a:ext cx="0" cy="4266806"/>
            </a:xfrm>
            <a:prstGeom prst="line">
              <a:avLst/>
            </a:prstGeom>
            <a:solidFill>
              <a:srgbClr val="FFFFFF">
                <a:lumMod val="65000"/>
              </a:srgbClr>
            </a:solidFill>
            <a:ln w="6350">
              <a:solidFill>
                <a:srgbClr val="FFFFFF">
                  <a:lumMod val="65000"/>
                </a:srgbClr>
              </a:solidFill>
              <a:prstDash val="dash"/>
            </a:ln>
          </p:spPr>
          <p:style>
            <a:lnRef idx="1">
              <a:srgbClr val="D6DCE4"/>
            </a:lnRef>
            <a:fillRef idx="0">
              <a:srgbClr val="D6DCE4"/>
            </a:fillRef>
            <a:effectRef idx="0">
              <a:srgbClr val="D6DCE4"/>
            </a:effectRef>
            <a:fontRef idx="minor">
              <a:srgbClr val="000000"/>
            </a:fontRef>
          </p:style>
        </p:cxnSp>
      </p:grpSp>
      <p:sp>
        <p:nvSpPr>
          <p:cNvPr id="17" name="文本框 16"/>
          <p:cNvSpPr txBox="1"/>
          <p:nvPr>
            <p:custDataLst>
              <p:tags r:id="rId10"/>
            </p:custDataLst>
          </p:nvPr>
        </p:nvSpPr>
        <p:spPr>
          <a:xfrm>
            <a:off x="459646" y="1172498"/>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对检验、检测人员的要求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
        <p:nvSpPr>
          <p:cNvPr id="18" name="文本框 17"/>
          <p:cNvSpPr txBox="1"/>
          <p:nvPr>
            <p:custDataLst>
              <p:tags r:id="rId11"/>
            </p:custDataLst>
          </p:nvPr>
        </p:nvSpPr>
        <p:spPr>
          <a:xfrm>
            <a:off x="1125220" y="3095943"/>
            <a:ext cx="10016490" cy="241427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特种设备检验、检测机构及其检验、检测人员在检验、检测中发现特种设备存在严重事故隐患时，应当及时告知相关单位，并立即向负责特种设备安全监督管理的部门报告。</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特种设备检验、检测机构及其检验、检测人员对检验、检测过程中知悉的商业秘密，负有保密义务。</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marL="360045" lvl="1" indent="-360045" algn="just" fontAlgn="ctr">
              <a:lnSpc>
                <a:spcPct val="130000"/>
              </a:lnSpc>
              <a:spcBef>
                <a:spcPts val="1000"/>
              </a:spcBef>
              <a:buClr>
                <a:srgbClr val="000000">
                  <a:lumMod val="50000"/>
                  <a:lumOff val="50000"/>
                </a:srgbClr>
              </a:buClr>
              <a:buSzPct val="100000"/>
              <a:buFont typeface="Wingdings" panose="05000000000000000000" pitchFamily="2" charset="2"/>
              <a:buChar char="n"/>
            </a:pPr>
            <a:r>
              <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特种设备检验、检测机构及其检验、检测人员不得从事有关特种设备的生产、经营活动，不得推荐或者监制、监销特种设备。</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29083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solidFill>
                  <a:srgbClr val="000000">
                    <a:lumMod val="75000"/>
                    <a:lumOff val="25000"/>
                  </a:srgbClr>
                </a:solidFill>
                <a:uFillTx/>
                <a:latin typeface="Arial" panose="020B0604020202020204" pitchFamily="34" charset="0"/>
                <a:ea typeface="微软雅黑" panose="020B0503020204020204" charset="-122"/>
              </a:rPr>
              <a:t>负责特种设备安全监督管理的部门实施本法规定的许可工作，应当依照本法和其他有关法律、行政法规规定的条件和程序，以及安全技术规范的要求进行审查；不符合规定的，不得许可。行政许可，也就是通常所说的行政审批，是指行政机关根据自然人、法人或者其他组织提出的申请，经依法审查，准予其从事特定活动、认可其资格资质或者确定其特定主体、资格、特定身份的行为。许可是市场准入的一种方式，是行政机关依法对社会经济事务实行事前监管。特种设备安全监管部门应当严格依照《特种设备安全法》和《行政许可法》所规定的条件和程序进行审查，不得滥用审批</a:t>
            </a:r>
            <a:r>
              <a:rPr lang="zh-CN" altLang="en-US" spc="150" dirty="0">
                <a:solidFill>
                  <a:srgbClr val="000000">
                    <a:lumMod val="75000"/>
                    <a:lumOff val="25000"/>
                  </a:srgbClr>
                </a:solidFill>
                <a:uFillTx/>
                <a:latin typeface="Arial" panose="020B0604020202020204" pitchFamily="34" charset="0"/>
                <a:ea typeface="微软雅黑" panose="020B0503020204020204" charset="-122"/>
              </a:rPr>
              <a:t>权。</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特种设备的许可制度</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20770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solidFill>
                  <a:srgbClr val="000000">
                    <a:lumMod val="75000"/>
                    <a:lumOff val="25000"/>
                  </a:srgbClr>
                </a:solidFill>
                <a:uFillTx/>
                <a:latin typeface="Arial" panose="020B0604020202020204" pitchFamily="34" charset="0"/>
                <a:ea typeface="微软雅黑" panose="020B0503020204020204" charset="-122"/>
              </a:rPr>
              <a:t>特种设备安全监督管理部门在依法履行监督检查职责时，可以行使行政调查权，主要有以下几个方面：</a:t>
            </a:r>
            <a:r>
              <a:rPr lang="zh-CN" altLang="en-US" b="1" spc="150" dirty="0">
                <a:solidFill>
                  <a:srgbClr val="F97E05"/>
                </a:solidFill>
                <a:uFillTx/>
                <a:latin typeface="Arial" panose="020B0604020202020204" pitchFamily="34" charset="0"/>
                <a:ea typeface="微软雅黑" panose="020B0503020204020204" charset="-122"/>
              </a:rPr>
              <a:t>一是现场检查权。</a:t>
            </a:r>
            <a:r>
              <a:rPr lang="zh-CN" altLang="en-US" spc="150" dirty="0">
                <a:solidFill>
                  <a:srgbClr val="000000">
                    <a:lumMod val="75000"/>
                    <a:lumOff val="25000"/>
                  </a:srgbClr>
                </a:solidFill>
                <a:uFillTx/>
                <a:latin typeface="Arial" panose="020B0604020202020204" pitchFamily="34" charset="0"/>
                <a:ea typeface="微软雅黑" panose="020B0503020204020204" charset="-122"/>
              </a:rPr>
              <a:t>进入现场进行检查，这里的现场，包括特种设备生产、经营、使用的现场和检验检测的现场等等。按照依法执法的要求，实施现场检查，应由2 名以上行政执法人员进行，一般情况下应当制作现场检查笔录，以便留证；</a:t>
            </a:r>
            <a:r>
              <a:rPr lang="zh-CN" altLang="en-US" b="1" spc="150" dirty="0">
                <a:solidFill>
                  <a:srgbClr val="F97E05"/>
                </a:solidFill>
                <a:uFillTx/>
                <a:latin typeface="Arial" panose="020B0604020202020204" pitchFamily="34" charset="0"/>
                <a:ea typeface="微软雅黑" panose="020B0503020204020204" charset="-122"/>
              </a:rPr>
              <a:t>二是向特种设备生产、经营、使用单位和检验、检测机构的主要负责人和其他有关人员调查、了解有关情况的权利</a:t>
            </a:r>
            <a:r>
              <a:rPr lang="zh-CN" altLang="en-US" b="1" spc="150" dirty="0">
                <a:solidFill>
                  <a:srgbClr val="F97E05"/>
                </a:solidFill>
                <a:uFillTx/>
                <a:latin typeface="Arial" panose="020B0604020202020204" pitchFamily="34" charset="0"/>
                <a:ea typeface="微软雅黑" panose="020B0503020204020204" charset="-122"/>
              </a:rPr>
              <a:t>。</a:t>
            </a:r>
            <a:endParaRPr lang="zh-CN" altLang="en-US" b="1" spc="150" dirty="0">
              <a:solidFill>
                <a:srgbClr val="F97E05"/>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特种设备安全监督管理部门的行政调查权</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20770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solidFill>
                  <a:srgbClr val="000000">
                    <a:lumMod val="75000"/>
                    <a:lumOff val="25000"/>
                  </a:srgbClr>
                </a:solidFill>
                <a:uFillTx/>
                <a:latin typeface="Arial" panose="020B0604020202020204" pitchFamily="34" charset="0"/>
                <a:ea typeface="微软雅黑" panose="020B0503020204020204" charset="-122"/>
              </a:rPr>
              <a:t>根据举报或者取得的涉嫌违法证据，查阅、复制特种设备生产、经营、使用单位和检验、检测机构的有关合同、发票、账簿以及其他有关资料。特种设备安全监督管理部门行使查阅复制权的前提是，“根据举报或者取得的涉嫌违法证据”。这一点与现场检查权和对有关人员的调查权不同，现场检查权和对有关人员的调查权的启动，可以是主动依职权进行，也可以根据有关举报，但启动查阅复制权的前提必须是有举报或者已经取得涉嫌违法的证据。</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特种设备安全监督管理部门的查阅复制权</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332359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solidFill>
                  <a:srgbClr val="000000">
                    <a:lumMod val="75000"/>
                    <a:lumOff val="25000"/>
                  </a:srgbClr>
                </a:solidFill>
                <a:uFillTx/>
                <a:latin typeface="Arial" panose="020B0604020202020204" pitchFamily="34" charset="0"/>
                <a:ea typeface="微软雅黑" panose="020B0503020204020204" charset="-122"/>
              </a:rPr>
              <a:t>特种设备安全监督管理部门在履行监督检查职责时，可以实施查封和扣押这两种行政强制措施。</a:t>
            </a:r>
            <a:r>
              <a:rPr lang="zh-CN" altLang="en-US" b="1" spc="150" dirty="0">
                <a:solidFill>
                  <a:srgbClr val="00B050"/>
                </a:solidFill>
                <a:uFillTx/>
                <a:latin typeface="Arial" panose="020B0604020202020204" pitchFamily="34" charset="0"/>
                <a:ea typeface="微软雅黑" panose="020B0503020204020204" charset="-122"/>
              </a:rPr>
              <a:t>所谓行政强制措施，是指行政机关在行政管理过程中，为制止违法行为、防止证据损毁、避免危害发生、控制危险扩大等情形，依法对公民的人身自由实施暂时性限制，对公民、法人或者其他组织的财物实施暂时性控制的行为。</a:t>
            </a:r>
            <a:r>
              <a:rPr lang="zh-CN" altLang="en-US" b="1" spc="150" dirty="0">
                <a:solidFill>
                  <a:srgbClr val="F97E05"/>
                </a:solidFill>
                <a:uFillTx/>
                <a:latin typeface="Arial" panose="020B0604020202020204" pitchFamily="34" charset="0"/>
                <a:ea typeface="微软雅黑" panose="020B0503020204020204" charset="-122"/>
              </a:rPr>
              <a:t>特种设备安全监督管理部门在实施查封扣押时，首先应当注意以下几点：一是实施的主体是特种设备安全监察管理部门；二是必须要有法律依据。</a:t>
            </a:r>
            <a:r>
              <a:rPr lang="zh-CN" altLang="en-US" spc="150" dirty="0">
                <a:solidFill>
                  <a:srgbClr val="000000">
                    <a:lumMod val="75000"/>
                    <a:lumOff val="25000"/>
                  </a:srgbClr>
                </a:solidFill>
                <a:uFillTx/>
                <a:latin typeface="Arial" panose="020B0604020202020204" pitchFamily="34" charset="0"/>
                <a:ea typeface="微软雅黑" panose="020B0503020204020204" charset="-122"/>
              </a:rPr>
              <a:t>其次，特种设备安全监督管理部门可以进行查封扣押的对象是“有证据表明不符合安全技术规范要求或者存在严重事故隐患的特种设备”和“流入市场的达到报废条件或者已经报废的特种设备”，并不是对所有的设备都可以任意进行查封扣押。</a:t>
            </a:r>
            <a:endParaRPr lang="zh-CN" altLang="en-US" spc="15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特种设备安全监督管理部门的行政强制权</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12465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特种设备安全法》所规定的处罚，由特种设备安全监督管理部门做出。作出行政处罚决定，应当按照《行政处罚法》规定的程序进行。同时，国家质检总局作为国务院特种设备安全监督管理部门，其发布的有关行政处罚程序的规章，也是行政处罚实施程序的依据之一。</a:t>
            </a:r>
            <a:endParaRPr lang="zh-CN" altLang="en-US"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特种设备安全监督管理部门的行政处罚权</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766695"/>
            <a:ext cx="11138535" cy="345186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负责特种设备安全监督管理的部门在依法履行职责过程中，发现违反《特种设备安全法》规定和安全技术规范要求的行为或者特种设备存在事故隐患时，应当以书面形式发出特种设备安全监察指令，责令有关单位及时采取措施予以改正或者消除事故隐患。紧急情况下要求有关单位采取紧急处置措施的，应当随后补发特种设备安全监察指令。</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负责特种设备安全监督管理的部门在依法履行职责过程中，发现重大违法行为或者特种设备存在严重事故隐患时，应当责令有关单位立即停止违法行为、采取措施消除事故隐患，并及时向上级负责特种设备安全监督管理的部门报告。接到报告的负责特种设备安全监督管理的部门应当采取必要措施，及时予以处理。</a:t>
            </a:r>
            <a:endParaRPr lang="zh-CN" altLang="en-US"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负责特种设备安全监督管理部门应当履行下列义务：</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D6DCE4">
              <a:lumMod val="90000"/>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D6DCE4">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186940"/>
            <a:ext cx="11138535" cy="40468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对违法行为、严重事故隐患的处理需要当地人民政府和有关部门的支持、配合时，负责特种设备安全监督管理的部门应当报告当地人民政府，并通知其他有关部门。当地人民政府和其他有关部门应当采取必要措施，及时予以处理。</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负责特种设备安全监督管理的部门对特种设备生产、经营、使用单位和检验、检测机构实施监督检查，应当对每次监督检查的内容、发现的问题及处理情况做出记录，并由参加监督检查的特种设备安全监察人员和被检查单位的有关负责人签字后归档。被检查单位的有关负责人拒绝签字的，特种设备安全监察人员应当将情况记录在案。</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负责特种设备安全监督管理的部门及其工作人员不得推荐或者监制、监销特种设备；对履行职责过程中知悉的商业秘密负有保密义务。</a:t>
            </a:r>
            <a:endParaRPr lang="zh-CN" altLang="en-US"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698881" y="1909517"/>
            <a:ext cx="10721040" cy="59883"/>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94625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负责特种设备安全监督管理部门应当履行下列义务：</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6" name="直接连接符 25"/>
          <p:cNvCxnSpPr/>
          <p:nvPr>
            <p:custDataLst>
              <p:tags r:id="rId1"/>
            </p:custDataLst>
          </p:nvPr>
        </p:nvCxnSpPr>
        <p:spPr>
          <a:xfrm>
            <a:off x="0" y="3218484"/>
            <a:ext cx="5475949" cy="0"/>
          </a:xfrm>
          <a:prstGeom prst="line">
            <a:avLst/>
          </a:prstGeom>
          <a:ln w="50800" cap="rnd">
            <a:solidFill>
              <a:srgbClr val="1F74AD"/>
            </a:solidFill>
          </a:ln>
        </p:spPr>
        <p:style>
          <a:lnRef idx="1">
            <a:srgbClr val="1F74AD"/>
          </a:lnRef>
          <a:fillRef idx="0">
            <a:srgbClr val="1F74AD"/>
          </a:fillRef>
          <a:effectRef idx="0">
            <a:srgbClr val="1F74AD"/>
          </a:effectRef>
          <a:fontRef idx="minor">
            <a:srgbClr val="000000"/>
          </a:fontRef>
        </p:style>
      </p:cxnSp>
      <p:sp>
        <p:nvSpPr>
          <p:cNvPr id="27" name="椭圆 26"/>
          <p:cNvSpPr/>
          <p:nvPr>
            <p:custDataLst>
              <p:tags r:id="rId2"/>
            </p:custDataLst>
          </p:nvPr>
        </p:nvSpPr>
        <p:spPr>
          <a:xfrm>
            <a:off x="3148206" y="3976356"/>
            <a:ext cx="157480" cy="15748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28" name="直接连接符 27"/>
          <p:cNvCxnSpPr/>
          <p:nvPr>
            <p:custDataLst>
              <p:tags r:id="rId3"/>
            </p:custDataLst>
          </p:nvPr>
        </p:nvCxnSpPr>
        <p:spPr>
          <a:xfrm flipV="1">
            <a:off x="3226946" y="3417556"/>
            <a:ext cx="0" cy="667385"/>
          </a:xfrm>
          <a:prstGeom prst="line">
            <a:avLst/>
          </a:prstGeom>
          <a:solidFill>
            <a:srgbClr val="FC466C"/>
          </a:solidFill>
          <a:ln w="12700">
            <a:solidFill>
              <a:srgbClr val="1F74AD"/>
            </a:solidFill>
            <a:prstDash val="dash"/>
          </a:ln>
        </p:spPr>
        <p:style>
          <a:lnRef idx="1">
            <a:srgbClr val="1F74AD"/>
          </a:lnRef>
          <a:fillRef idx="0">
            <a:srgbClr val="1F74AD"/>
          </a:fillRef>
          <a:effectRef idx="0">
            <a:srgbClr val="1F74AD"/>
          </a:effectRef>
          <a:fontRef idx="minor">
            <a:srgbClr val="000000"/>
          </a:fontRef>
        </p:style>
      </p:cxnSp>
      <p:sp>
        <p:nvSpPr>
          <p:cNvPr id="30" name="任意多边形 55"/>
          <p:cNvSpPr/>
          <p:nvPr>
            <p:custDataLst>
              <p:tags r:id="rId4"/>
            </p:custDataLst>
          </p:nvPr>
        </p:nvSpPr>
        <p:spPr>
          <a:xfrm rot="8100000" flipH="1">
            <a:off x="2693546" y="2682861"/>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a:p>
        </p:txBody>
      </p:sp>
      <p:sp>
        <p:nvSpPr>
          <p:cNvPr id="31" name="文本框 30"/>
          <p:cNvSpPr txBox="1"/>
          <p:nvPr>
            <p:custDataLst>
              <p:tags r:id="rId5"/>
            </p:custDataLst>
          </p:nvPr>
        </p:nvSpPr>
        <p:spPr>
          <a:xfrm>
            <a:off x="2733949" y="2950734"/>
            <a:ext cx="986167" cy="523220"/>
          </a:xfrm>
          <a:prstGeom prst="rect">
            <a:avLst/>
          </a:prstGeom>
          <a:noFill/>
        </p:spPr>
        <p:txBody>
          <a:bodyPr wrap="square" rtlCol="0" anchor="ctr" anchorCtr="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1</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32" name="ï$ḻiďê"/>
          <p:cNvSpPr txBox="1"/>
          <p:nvPr>
            <p:custDataLst>
              <p:tags r:id="rId6"/>
            </p:custDataLst>
          </p:nvPr>
        </p:nvSpPr>
        <p:spPr bwMode="auto">
          <a:xfrm>
            <a:off x="1917065" y="4194810"/>
            <a:ext cx="262001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制定特种设备安全事故应急预案</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33" name="文本框 5"/>
          <p:cNvSpPr txBox="1"/>
          <p:nvPr>
            <p:custDataLst>
              <p:tags r:id="rId7"/>
            </p:custDataLst>
          </p:nvPr>
        </p:nvSpPr>
        <p:spPr>
          <a:xfrm>
            <a:off x="1870710" y="4945380"/>
            <a:ext cx="2712720" cy="138493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制定并组织实施应急预案是特种设备应急管理工作的重要内容，也是特种设备安全监督管理部门和特种设备使用单位的法定义务。</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cxnSp>
        <p:nvCxnSpPr>
          <p:cNvPr id="29" name="直接连接符 28"/>
          <p:cNvCxnSpPr/>
          <p:nvPr>
            <p:custDataLst>
              <p:tags r:id="rId8"/>
            </p:custDataLst>
          </p:nvPr>
        </p:nvCxnSpPr>
        <p:spPr>
          <a:xfrm>
            <a:off x="6017568" y="3219537"/>
            <a:ext cx="2324455" cy="0"/>
          </a:xfrm>
          <a:prstGeom prst="line">
            <a:avLst/>
          </a:prstGeom>
          <a:ln w="50800" cap="rnd">
            <a:solidFill>
              <a:srgbClr val="3498DB"/>
            </a:solidFill>
          </a:ln>
        </p:spPr>
        <p:style>
          <a:lnRef idx="1">
            <a:srgbClr val="1F74AD"/>
          </a:lnRef>
          <a:fillRef idx="0">
            <a:srgbClr val="1F74AD"/>
          </a:fillRef>
          <a:effectRef idx="0">
            <a:srgbClr val="1F74AD"/>
          </a:effectRef>
          <a:fontRef idx="minor">
            <a:srgbClr val="000000"/>
          </a:fontRef>
        </p:style>
      </p:cxnSp>
      <p:sp>
        <p:nvSpPr>
          <p:cNvPr id="17" name="椭圆 16"/>
          <p:cNvSpPr/>
          <p:nvPr>
            <p:custDataLst>
              <p:tags r:id="rId9"/>
            </p:custDataLst>
          </p:nvPr>
        </p:nvSpPr>
        <p:spPr>
          <a:xfrm>
            <a:off x="6014280" y="3977409"/>
            <a:ext cx="157480" cy="15748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18" name="直接连接符 17"/>
          <p:cNvCxnSpPr/>
          <p:nvPr>
            <p:custDataLst>
              <p:tags r:id="rId10"/>
            </p:custDataLst>
          </p:nvPr>
        </p:nvCxnSpPr>
        <p:spPr>
          <a:xfrm flipV="1">
            <a:off x="6093020" y="3418609"/>
            <a:ext cx="0" cy="667385"/>
          </a:xfrm>
          <a:prstGeom prst="line">
            <a:avLst/>
          </a:prstGeom>
          <a:solidFill>
            <a:srgbClr val="FC466C"/>
          </a:solidFill>
          <a:ln w="12700">
            <a:solidFill>
              <a:srgbClr val="3498DB"/>
            </a:solidFill>
            <a:prstDash val="dash"/>
          </a:ln>
        </p:spPr>
        <p:style>
          <a:lnRef idx="1">
            <a:srgbClr val="1F74AD"/>
          </a:lnRef>
          <a:fillRef idx="0">
            <a:srgbClr val="1F74AD"/>
          </a:fillRef>
          <a:effectRef idx="0">
            <a:srgbClr val="1F74AD"/>
          </a:effectRef>
          <a:fontRef idx="minor">
            <a:srgbClr val="000000"/>
          </a:fontRef>
        </p:style>
      </p:cxnSp>
      <p:sp>
        <p:nvSpPr>
          <p:cNvPr id="19" name="任意多边形 55"/>
          <p:cNvSpPr/>
          <p:nvPr>
            <p:custDataLst>
              <p:tags r:id="rId11"/>
            </p:custDataLst>
          </p:nvPr>
        </p:nvSpPr>
        <p:spPr>
          <a:xfrm rot="8100000" flipH="1">
            <a:off x="5559620" y="2683914"/>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a:p>
        </p:txBody>
      </p:sp>
      <p:sp>
        <p:nvSpPr>
          <p:cNvPr id="20" name="文本框 19"/>
          <p:cNvSpPr txBox="1"/>
          <p:nvPr>
            <p:custDataLst>
              <p:tags r:id="rId12"/>
            </p:custDataLst>
          </p:nvPr>
        </p:nvSpPr>
        <p:spPr>
          <a:xfrm>
            <a:off x="5600023" y="2951787"/>
            <a:ext cx="986167" cy="523220"/>
          </a:xfrm>
          <a:prstGeom prst="rect">
            <a:avLst/>
          </a:prstGeom>
          <a:noFill/>
        </p:spPr>
        <p:txBody>
          <a:bodyPr wrap="square" rtlCol="0" anchor="ctr" anchorCtr="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2</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21" name="ï$ḻiďê"/>
          <p:cNvSpPr txBox="1"/>
          <p:nvPr>
            <p:custDataLst>
              <p:tags r:id="rId13"/>
            </p:custDataLst>
          </p:nvPr>
        </p:nvSpPr>
        <p:spPr bwMode="auto">
          <a:xfrm>
            <a:off x="5012055" y="4196080"/>
            <a:ext cx="216154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特种设备安全事故的处理</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22" name="文本框 5"/>
          <p:cNvSpPr txBox="1"/>
          <p:nvPr>
            <p:custDataLst>
              <p:tags r:id="rId14"/>
            </p:custDataLst>
          </p:nvPr>
        </p:nvSpPr>
        <p:spPr>
          <a:xfrm>
            <a:off x="4732655" y="4952365"/>
            <a:ext cx="2910840" cy="73850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）特种设备事故抢险规定</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l">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en-US" altLang="zh-CN"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）特种设备安全事故报告制度</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5" name="椭圆 34"/>
          <p:cNvSpPr/>
          <p:nvPr>
            <p:custDataLst>
              <p:tags r:id="rId15"/>
            </p:custDataLst>
          </p:nvPr>
        </p:nvSpPr>
        <p:spPr>
          <a:xfrm>
            <a:off x="8894762" y="3979200"/>
            <a:ext cx="157480" cy="15748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36" name="直接连接符 35"/>
          <p:cNvCxnSpPr/>
          <p:nvPr>
            <p:custDataLst>
              <p:tags r:id="rId16"/>
            </p:custDataLst>
          </p:nvPr>
        </p:nvCxnSpPr>
        <p:spPr>
          <a:xfrm flipV="1">
            <a:off x="8973502" y="3420400"/>
            <a:ext cx="0" cy="667385"/>
          </a:xfrm>
          <a:prstGeom prst="line">
            <a:avLst/>
          </a:prstGeom>
          <a:solidFill>
            <a:srgbClr val="FC466C"/>
          </a:solidFill>
          <a:ln w="12700">
            <a:solidFill>
              <a:srgbClr val="1AA3AA"/>
            </a:solidFill>
            <a:prstDash val="dash"/>
          </a:ln>
        </p:spPr>
        <p:style>
          <a:lnRef idx="1">
            <a:srgbClr val="1F74AD"/>
          </a:lnRef>
          <a:fillRef idx="0">
            <a:srgbClr val="1F74AD"/>
          </a:fillRef>
          <a:effectRef idx="0">
            <a:srgbClr val="1F74AD"/>
          </a:effectRef>
          <a:fontRef idx="minor">
            <a:srgbClr val="000000"/>
          </a:fontRef>
        </p:style>
      </p:cxnSp>
      <p:sp>
        <p:nvSpPr>
          <p:cNvPr id="37" name="任意多边形 55"/>
          <p:cNvSpPr/>
          <p:nvPr>
            <p:custDataLst>
              <p:tags r:id="rId17"/>
            </p:custDataLst>
          </p:nvPr>
        </p:nvSpPr>
        <p:spPr>
          <a:xfrm rot="8100000" flipH="1">
            <a:off x="8440102" y="2685705"/>
            <a:ext cx="1071245" cy="107124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a:p>
        </p:txBody>
      </p:sp>
      <p:sp>
        <p:nvSpPr>
          <p:cNvPr id="38" name="文本框 37"/>
          <p:cNvSpPr txBox="1"/>
          <p:nvPr>
            <p:custDataLst>
              <p:tags r:id="rId18"/>
            </p:custDataLst>
          </p:nvPr>
        </p:nvSpPr>
        <p:spPr>
          <a:xfrm>
            <a:off x="8480505" y="2953578"/>
            <a:ext cx="986167" cy="523220"/>
          </a:xfrm>
          <a:prstGeom prst="rect">
            <a:avLst/>
          </a:prstGeom>
          <a:noFill/>
        </p:spPr>
        <p:txBody>
          <a:bodyPr wrap="square" rtlCol="0" anchor="ctr" anchorCtr="0">
            <a:normAutofit/>
          </a:bodyPr>
          <a:lstStyle/>
          <a:p>
            <a:pPr algn="ctr"/>
            <a:r>
              <a:rPr lang="en-US" altLang="zh-CN" sz="2800" b="1">
                <a:solidFill>
                  <a:sysClr val="window" lastClr="FFFFFF"/>
                </a:solidFill>
                <a:latin typeface="Arial" panose="020B0604020202020204" pitchFamily="34" charset="0"/>
                <a:cs typeface="Arial" panose="020B0604020202020204" pitchFamily="34" charset="0"/>
              </a:rPr>
              <a:t>3</a:t>
            </a:r>
            <a:endParaRPr lang="en-US" altLang="zh-CN" sz="2800" b="1">
              <a:solidFill>
                <a:sysClr val="window" lastClr="FFFFFF"/>
              </a:solidFill>
              <a:latin typeface="Arial" panose="020B0604020202020204" pitchFamily="34" charset="0"/>
              <a:cs typeface="Arial" panose="020B0604020202020204" pitchFamily="34" charset="0"/>
            </a:endParaRPr>
          </a:p>
        </p:txBody>
      </p:sp>
      <p:sp>
        <p:nvSpPr>
          <p:cNvPr id="39" name="ï$ḻiďê"/>
          <p:cNvSpPr txBox="1"/>
          <p:nvPr>
            <p:custDataLst>
              <p:tags r:id="rId19"/>
            </p:custDataLst>
          </p:nvPr>
        </p:nvSpPr>
        <p:spPr bwMode="auto">
          <a:xfrm>
            <a:off x="7852410" y="4197985"/>
            <a:ext cx="224282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a:buSzPct val="25000"/>
              <a:defRPr/>
            </a:pPr>
            <a:r>
              <a:rPr lang="zh-CN" altLang="en-US" b="1" spc="120">
                <a:latin typeface="微软雅黑" panose="020B0503020204020204" charset="-122"/>
                <a:ea typeface="微软雅黑" panose="020B0503020204020204" charset="-122"/>
                <a:sym typeface="微软雅黑" panose="020B0503020204020204" charset="-122"/>
              </a:rPr>
              <a:t>特种设备安全事故的调查</a:t>
            </a:r>
            <a:endParaRPr lang="zh-CN" altLang="en-US" b="1" spc="120">
              <a:latin typeface="微软雅黑" panose="020B0503020204020204" charset="-122"/>
              <a:ea typeface="微软雅黑" panose="020B0503020204020204" charset="-122"/>
              <a:sym typeface="微软雅黑" panose="020B0503020204020204" charset="-122"/>
            </a:endParaRPr>
          </a:p>
        </p:txBody>
      </p:sp>
      <p:sp>
        <p:nvSpPr>
          <p:cNvPr id="46" name="文本框 5"/>
          <p:cNvSpPr txBox="1"/>
          <p:nvPr>
            <p:custDataLst>
              <p:tags r:id="rId20"/>
            </p:custDataLst>
          </p:nvPr>
        </p:nvSpPr>
        <p:spPr>
          <a:xfrm>
            <a:off x="7517765" y="4947920"/>
            <a:ext cx="2912110" cy="738505"/>
          </a:xfrm>
          <a:prstGeom prst="rect">
            <a:avLst/>
          </a:prstGeom>
          <a:noFill/>
        </p:spPr>
        <p:txBody>
          <a:bodyPr wrap="square" lIns="90000" tIns="46800" rIns="90000" bIns="46800" rtlCol="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（1）特种设备安全事故调查主体</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algn="ctr">
              <a:lnSpc>
                <a:spcPct val="150000"/>
              </a:lnSpc>
            </a:pPr>
            <a:r>
              <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（2）特种设备安全事故调查原则</a:t>
            </a:r>
            <a:endParaRPr lang="zh-CN" altLang="en-US" sz="1400">
              <a:solidFill>
                <a:srgbClr val="000000">
                  <a:lumMod val="50000"/>
                  <a:lumOff val="5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文本框 1"/>
          <p:cNvSpPr txBox="1"/>
          <p:nvPr>
            <p:custDataLst>
              <p:tags r:id="rId21"/>
            </p:custDataLst>
          </p:nvPr>
        </p:nvSpPr>
        <p:spPr>
          <a:xfrm>
            <a:off x="812720" y="651619"/>
            <a:ext cx="10566484" cy="629920"/>
          </a:xfrm>
          <a:prstGeom prst="rect">
            <a:avLst/>
          </a:prstGeom>
          <a:noFill/>
        </p:spPr>
        <p:txBody>
          <a:bodyPr wrap="square" lIns="101600" tIns="38100" rIns="63500" bIns="38100" rtlCol="0">
            <a:normAutofit fontScale="90000"/>
          </a:bodyPr>
          <a:p>
            <a:pPr algn="ctr"/>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特种设备安全事故应急救援与调查处理</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000">
        <p:push/>
      </p:transition>
    </mc:Choice>
    <mc:Fallback>
      <p:transition spd="slow">
        <p:push/>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79145"/>
            <a:ext cx="10563860" cy="5835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法律责任</a:t>
            </a:r>
            <a:endParaRPr kumimoji="0" lang="zh-CN" altLang="en-US" sz="32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FF0000"/>
              </a:solidFill>
              <a:effectLst/>
              <a:uLnTx/>
              <a:uFillTx/>
              <a:latin typeface="Calibri" panose="020F0502020204030204"/>
              <a:ea typeface="微软雅黑" panose="020B0503020204020204" charset="-122"/>
              <a:cs typeface="+mn-ea"/>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微软雅黑" panose="020B0503020204020204" charset="-122"/>
                <a:cs typeface="+mn-ea"/>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grpSp>
      <p:sp>
        <p:nvSpPr>
          <p:cNvPr id="3" name="文本框 2"/>
          <p:cNvSpPr txBox="1"/>
          <p:nvPr>
            <p:custDataLst>
              <p:tags r:id="rId15"/>
            </p:custDataLst>
          </p:nvPr>
        </p:nvSpPr>
        <p:spPr>
          <a:xfrm>
            <a:off x="2087880" y="2709228"/>
            <a:ext cx="258572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1. 特种设备生产单位的法律责任</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2" name="文本框 21"/>
          <p:cNvSpPr txBox="1"/>
          <p:nvPr>
            <p:custDataLst>
              <p:tags r:id="rId16"/>
            </p:custDataLst>
          </p:nvPr>
        </p:nvSpPr>
        <p:spPr>
          <a:xfrm>
            <a:off x="5334000" y="2586038"/>
            <a:ext cx="2585720" cy="82994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2. 特种设备安装、改造、修理的施工单位的法律责任</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3" name="文本框 22"/>
          <p:cNvSpPr txBox="1"/>
          <p:nvPr>
            <p:custDataLst>
              <p:tags r:id="rId17"/>
            </p:custDataLst>
          </p:nvPr>
        </p:nvSpPr>
        <p:spPr>
          <a:xfrm>
            <a:off x="8550910" y="2709863"/>
            <a:ext cx="258572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3. 特种设备经营单位的法律责任</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4" name="文本框 23"/>
          <p:cNvSpPr txBox="1"/>
          <p:nvPr>
            <p:custDataLst>
              <p:tags r:id="rId18"/>
            </p:custDataLst>
          </p:nvPr>
        </p:nvSpPr>
        <p:spPr>
          <a:xfrm>
            <a:off x="7988935" y="3739833"/>
            <a:ext cx="2585720" cy="82994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6. 特种设备安全管理人员、检验检测人员和作业人员的法律责任</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5" name="文本框 24"/>
          <p:cNvSpPr txBox="1"/>
          <p:nvPr>
            <p:custDataLst>
              <p:tags r:id="rId19"/>
            </p:custDataLst>
          </p:nvPr>
        </p:nvSpPr>
        <p:spPr>
          <a:xfrm>
            <a:off x="4625975" y="3862705"/>
            <a:ext cx="287401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5. 与事故相关单位及主要负责人的法律责任</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6" name="文本框 25"/>
          <p:cNvSpPr txBox="1"/>
          <p:nvPr>
            <p:custDataLst>
              <p:tags r:id="rId20"/>
            </p:custDataLst>
          </p:nvPr>
        </p:nvSpPr>
        <p:spPr>
          <a:xfrm>
            <a:off x="1583055" y="3870643"/>
            <a:ext cx="258572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4. 特种设备使用单位的法律责任</a:t>
            </a:r>
            <a:endParaRPr kumimoji="0" lang="zh-CN" altLang="en-US"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000000"/>
              </a:solidFill>
              <a:effectLst/>
              <a:uLnTx/>
              <a:uFillTx/>
              <a:latin typeface="Calibri" panose="020F0502020204030204"/>
              <a:ea typeface="微软雅黑" panose="020B0503020204020204" charset="-122"/>
              <a:cs typeface="+mn-ea"/>
            </a:endParaRPr>
          </a:p>
        </p:txBody>
      </p:sp>
      <p:sp>
        <p:nvSpPr>
          <p:cNvPr id="32" name="文本框 31"/>
          <p:cNvSpPr txBox="1"/>
          <p:nvPr>
            <p:custDataLst>
              <p:tags r:id="rId22"/>
            </p:custDataLst>
          </p:nvPr>
        </p:nvSpPr>
        <p:spPr>
          <a:xfrm>
            <a:off x="940435" y="5017135"/>
            <a:ext cx="2744470" cy="583565"/>
          </a:xfrm>
          <a:prstGeom prst="rect">
            <a:avLst/>
          </a:prstGeom>
          <a:noFill/>
        </p:spPr>
        <p:txBody>
          <a:bodyPr wrap="square" rtlCol="0" anchor="ctr" anchorCtr="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rPr>
              <a:t>7. 特种设备安全监管部门及工作人员的法律责任</a:t>
            </a:r>
            <a:endParaRPr kumimoji="0" lang="en-US" altLang="zh-CN" sz="1600" b="1" i="1" u="none" strike="noStrike" kern="1200" cap="none" spc="150" normalizeH="0" noProof="0">
              <a:ln>
                <a:noFill/>
              </a:ln>
              <a:solidFill>
                <a:sysClr val="window" lastClr="FFFFFF"/>
              </a:solidFill>
              <a:effectLst/>
              <a:uLnTx/>
              <a:uFillTx/>
              <a:latin typeface="Arial" panose="020B0604020202020204" pitchFamily="34" charset="0"/>
              <a:ea typeface="微软雅黑" panose="020B0503020204020204" charset="-122"/>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25114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99168" y="2502548"/>
            <a:ext cx="4074764" cy="2495850"/>
          </a:xfrm>
          <a:solidFill>
            <a:schemeClr val="tx2">
              <a:lumMod val="20000"/>
              <a:lumOff val="80000"/>
            </a:schemeClr>
          </a:solidFill>
        </p:spPr>
      </p:pic>
      <p:sp>
        <p:nvSpPr>
          <p:cNvPr id="16" name="矩形 15"/>
          <p:cNvSpPr/>
          <p:nvPr/>
        </p:nvSpPr>
        <p:spPr>
          <a:xfrm>
            <a:off x="6001385" y="851535"/>
            <a:ext cx="6076315" cy="5654675"/>
          </a:xfrm>
          <a:prstGeom prst="rect">
            <a:avLst/>
          </a:prstGeom>
        </p:spPr>
        <p:txBody>
          <a:bodyPr wrap="square" anchor="ctr" anchorCtr="0">
            <a:noAutofit/>
            <a:scene3d>
              <a:camera prst="orthographicFront"/>
              <a:lightRig rig="threePt" dir="t"/>
            </a:scene3d>
            <a:sp3d contourW="12700"/>
          </a:bodyPr>
          <a:lstStyle/>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1.</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了解《中华人民共和国安全生产法》对安全生产的基本规定。</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2.</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了解从业人员安全生产的权利与义务。</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3.</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掌握安全生产中的法律责任。</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4.</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了解《中华人民共和国特种设备安全法》的基本内容。</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5.</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掌握轨道交通企业的实际情况，并确定特种设备的生产、经营和使用规定。</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6.</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掌握特种设备事故应急处置与调查处理制度，并熟悉相应的法律责任。</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7.</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熟悉相关法律制度，坚定制度自信，坚守初心使命。</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indent="0" fontAlgn="auto">
              <a:lnSpc>
                <a:spcPct val="120000"/>
              </a:lnSpc>
              <a:spcAft>
                <a:spcPts val="600"/>
              </a:spcAft>
              <a:buFont typeface="+mj-ea"/>
              <a:buNone/>
            </a:pPr>
            <a:r>
              <a:rPr lang="en-US" altLang="zh-CN"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8.</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树立安全发展理念，弘扬生命至上、安全第一的思想。</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31" name="TextBox 8"/>
          <p:cNvSpPr txBox="1"/>
          <p:nvPr/>
        </p:nvSpPr>
        <p:spPr>
          <a:xfrm>
            <a:off x="4223911" y="365946"/>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3000509000000000000" charset="-122"/>
                <a:ea typeface="方正大黑简体" panose="03000509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48665" y="4660900"/>
            <a:ext cx="10694670" cy="97726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800" b="1" dirty="0">
                <a:latin typeface="微软雅黑" panose="020B0503020204020204" charset="-122"/>
                <a:ea typeface="微软雅黑" panose="020B0503020204020204" charset="-122"/>
                <a:cs typeface="微软雅黑" panose="020B0503020204020204" charset="-122"/>
                <a:sym typeface="+mn-ea"/>
              </a:rPr>
              <a:t>任务2 《中华人民共和国标准化法》</a:t>
            </a:r>
            <a:endParaRPr lang="zh-CN" altLang="en-US" sz="48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6752590" y="2260283"/>
            <a:ext cx="5000625" cy="2984500"/>
          </a:xfrm>
          <a:prstGeom prst="rect">
            <a:avLst/>
          </a:prstGeom>
        </p:spPr>
        <p:txBody>
          <a:bodyPr wrap="square" anchor="ctr" anchorCtr="0">
            <a:spAutoFit/>
            <a:scene3d>
              <a:camera prst="orthographicFront"/>
              <a:lightRig rig="threePt" dir="t"/>
            </a:scene3d>
            <a:sp3d contourW="12700"/>
          </a:bodyPr>
          <a:lstStyle/>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了解《中华人民共和国标准化法》对标准化的基本规定。</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掌握标准的制定原则。</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掌握标准的实施措施。</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了解标准的相关法律责任。</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明确行业标准，明晰岗位责任，树立规范意识。</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3000509000000000000" charset="-122"/>
                <a:ea typeface="方正大黑简体" panose="03000509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9288862" y="1603347"/>
            <a:ext cx="1903906" cy="1925750"/>
          </a:xfrm>
          <a:prstGeom prst="rect">
            <a:avLst/>
          </a:prstGeom>
          <a:noFill/>
          <a:ln w="57150">
            <a:solidFill>
              <a:srgbClr val="FFC00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16" name="文本框 15"/>
          <p:cNvSpPr txBox="1"/>
          <p:nvPr>
            <p:custDataLst>
              <p:tags r:id="rId2"/>
            </p:custDataLst>
          </p:nvPr>
        </p:nvSpPr>
        <p:spPr>
          <a:xfrm>
            <a:off x="7829724" y="1869114"/>
            <a:ext cx="3266573" cy="1394215"/>
          </a:xfrm>
          <a:prstGeom prst="rect">
            <a:avLst/>
          </a:prstGeom>
          <a:noFill/>
        </p:spPr>
        <p:txBody>
          <a:bodyPr wrap="square" lIns="101600" tIns="38100" rIns="63500" bIns="38100" rtlCol="0" anchor="ctr"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20000"/>
              </a:lnSpc>
            </a:pPr>
            <a:r>
              <a:rPr lang="zh-CN" altLang="en-US" sz="3600" b="1" spc="300" dirty="0">
                <a:solidFill>
                  <a:sysClr val="windowText" lastClr="000000">
                    <a:lumMod val="75000"/>
                    <a:lumOff val="25000"/>
                  </a:sysClr>
                </a:solidFill>
                <a:uFillTx/>
                <a:latin typeface="微软雅黑" panose="020B0503020204020204" charset="-122"/>
                <a:ea typeface="微软雅黑" panose="020B0503020204020204" charset="-122"/>
              </a:rPr>
              <a:t>标准的含义</a:t>
            </a:r>
            <a:endParaRPr lang="zh-CN" altLang="en-US" sz="3600" b="1" spc="300" dirty="0">
              <a:solidFill>
                <a:sysClr val="windowText" lastClr="000000">
                  <a:lumMod val="75000"/>
                  <a:lumOff val="25000"/>
                </a:sysClr>
              </a:solidFill>
              <a:uFillTx/>
              <a:latin typeface="微软雅黑" panose="020B0503020204020204" charset="-122"/>
              <a:ea typeface="微软雅黑" panose="020B0503020204020204" charset="-122"/>
            </a:endParaRPr>
          </a:p>
        </p:txBody>
      </p:sp>
      <p:sp>
        <p:nvSpPr>
          <p:cNvPr id="17" name="文本框 2"/>
          <p:cNvSpPr txBox="1"/>
          <p:nvPr>
            <p:custDataLst>
              <p:tags r:id="rId3"/>
            </p:custDataLst>
          </p:nvPr>
        </p:nvSpPr>
        <p:spPr>
          <a:xfrm>
            <a:off x="7829724" y="3823665"/>
            <a:ext cx="3363044" cy="191960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en-US" altLang="zh-CN" dirty="0" err="1">
                <a:solidFill>
                  <a:sysClr val="windowText" lastClr="000000">
                    <a:lumMod val="75000"/>
                    <a:lumOff val="25000"/>
                  </a:sysClr>
                </a:solidFill>
                <a:latin typeface="微软雅黑" panose="020B0503020204020204" charset="-122"/>
                <a:ea typeface="微软雅黑" panose="020B0503020204020204" charset="-122"/>
              </a:rPr>
              <a:t>《中华人民共和国标准化法》所称标准（含标准样品），是指农业、工业、服务业以及社会事业等领域需要统一的技术要求。标准包括国家标准、行业标准、地方标准和团体标准、企业标准。</a:t>
            </a:r>
            <a:endParaRPr lang="en-US" altLang="zh-CN" dirty="0" err="1">
              <a:solidFill>
                <a:sysClr val="windowText" lastClr="000000">
                  <a:lumMod val="75000"/>
                  <a:lumOff val="25000"/>
                </a:sysClr>
              </a:solidFill>
              <a:latin typeface="微软雅黑" panose="020B0503020204020204" charset="-122"/>
              <a:ea typeface="微软雅黑" panose="020B0503020204020204" charset="-122"/>
            </a:endParaRPr>
          </a:p>
        </p:txBody>
      </p:sp>
      <p:grpSp>
        <p:nvGrpSpPr>
          <p:cNvPr id="7" name="组合 6"/>
          <p:cNvGrpSpPr/>
          <p:nvPr>
            <p:custDataLst>
              <p:tags r:id="rId4"/>
            </p:custDataLst>
          </p:nvPr>
        </p:nvGrpSpPr>
        <p:grpSpPr>
          <a:xfrm>
            <a:off x="10922516" y="5892222"/>
            <a:ext cx="300289" cy="300289"/>
            <a:chOff x="7709706" y="591622"/>
            <a:chExt cx="393145" cy="393145"/>
          </a:xfrm>
        </p:grpSpPr>
        <p:sp>
          <p:nvSpPr>
            <p:cNvPr id="20" name="矩形 19"/>
            <p:cNvSpPr/>
            <p:nvPr>
              <p:custDataLst>
                <p:tags r:id="rId5"/>
              </p:custDataLst>
            </p:nvPr>
          </p:nvSpPr>
          <p:spPr>
            <a:xfrm>
              <a:off x="7709706" y="761579"/>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1" name="矩形 20"/>
            <p:cNvSpPr/>
            <p:nvPr>
              <p:custDataLst>
                <p:tags r:id="rId6"/>
              </p:custDataLst>
            </p:nvPr>
          </p:nvSpPr>
          <p:spPr>
            <a:xfrm rot="5400000">
              <a:off x="7709705" y="761578"/>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5" name="组合 4"/>
          <p:cNvGrpSpPr/>
          <p:nvPr>
            <p:custDataLst>
              <p:tags r:id="rId7"/>
            </p:custDataLst>
          </p:nvPr>
        </p:nvGrpSpPr>
        <p:grpSpPr>
          <a:xfrm>
            <a:off x="736600" y="1018223"/>
            <a:ext cx="6614795" cy="4821555"/>
            <a:chOff x="32" y="510"/>
            <a:chExt cx="13418" cy="9780"/>
          </a:xfrm>
        </p:grpSpPr>
        <p:sp>
          <p:nvSpPr>
            <p:cNvPr id="6" name="PA-矩形 7"/>
            <p:cNvSpPr/>
            <p:nvPr>
              <p:custDataLst>
                <p:tags r:id="rId8"/>
              </p:custDataLst>
            </p:nvPr>
          </p:nvSpPr>
          <p:spPr>
            <a:xfrm>
              <a:off x="32" y="1869"/>
              <a:ext cx="1380" cy="6223"/>
            </a:xfrm>
            <a:prstGeom prst="rect">
              <a:avLst/>
            </a:prstGeom>
            <a:blipFill dpi="0" rotWithShape="0">
              <a:blip r:embed="rId9"/>
              <a:srcRect/>
              <a:tile tx="-186236.666131404" ty="-669989.077035004"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8" name="PA-矩形 8"/>
            <p:cNvSpPr/>
            <p:nvPr>
              <p:custDataLst>
                <p:tags r:id="rId10"/>
              </p:custDataLst>
            </p:nvPr>
          </p:nvSpPr>
          <p:spPr>
            <a:xfrm>
              <a:off x="1528" y="2709"/>
              <a:ext cx="1991" cy="7581"/>
            </a:xfrm>
            <a:prstGeom prst="rect">
              <a:avLst/>
            </a:prstGeom>
            <a:blipFill dpi="0" rotWithShape="0">
              <a:blip r:embed="rId9"/>
              <a:srcRect/>
              <a:tile tx="-923733.607507137" ty="-1084110.31116586"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9" name="PA-矩形 9"/>
            <p:cNvSpPr/>
            <p:nvPr>
              <p:custDataLst>
                <p:tags r:id="rId11"/>
              </p:custDataLst>
            </p:nvPr>
          </p:nvSpPr>
          <p:spPr>
            <a:xfrm>
              <a:off x="3634" y="714"/>
              <a:ext cx="1665" cy="1708"/>
            </a:xfrm>
            <a:prstGeom prst="rect">
              <a:avLst/>
            </a:prstGeom>
            <a:blipFill dpi="0" rotWithShape="0">
              <a:blip r:embed="rId9"/>
              <a:srcRect/>
              <a:tile tx="-1961947.85234967" ty="-100572.283211762"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2" name="PA-矩形 10"/>
            <p:cNvSpPr/>
            <p:nvPr>
              <p:custDataLst>
                <p:tags r:id="rId12"/>
              </p:custDataLst>
            </p:nvPr>
          </p:nvSpPr>
          <p:spPr>
            <a:xfrm>
              <a:off x="3634" y="2525"/>
              <a:ext cx="6216" cy="6223"/>
            </a:xfrm>
            <a:prstGeom prst="rect">
              <a:avLst/>
            </a:prstGeom>
            <a:blipFill dpi="0" rotWithShape="0">
              <a:blip r:embed="rId9"/>
              <a:srcRect/>
              <a:tile tx="-1961947.85234967" ty="-993398.018685394"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3" name="PA-矩形 11"/>
            <p:cNvSpPr/>
            <p:nvPr>
              <p:custDataLst>
                <p:tags r:id="rId13"/>
              </p:custDataLst>
            </p:nvPr>
          </p:nvSpPr>
          <p:spPr>
            <a:xfrm>
              <a:off x="3634" y="8852"/>
              <a:ext cx="6216" cy="714"/>
            </a:xfrm>
            <a:prstGeom prst="rect">
              <a:avLst/>
            </a:prstGeom>
            <a:blipFill dpi="0" rotWithShape="0">
              <a:blip r:embed="rId9"/>
              <a:srcRect/>
              <a:tile tx="-1961947.85234967" ty="-4112618.86524301"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4" name="PA-矩形 12"/>
            <p:cNvSpPr/>
            <p:nvPr>
              <p:custDataLst>
                <p:tags r:id="rId14"/>
              </p:custDataLst>
            </p:nvPr>
          </p:nvSpPr>
          <p:spPr>
            <a:xfrm>
              <a:off x="9964" y="510"/>
              <a:ext cx="1991" cy="6223"/>
            </a:xfrm>
            <a:prstGeom prst="rect">
              <a:avLst/>
            </a:prstGeom>
            <a:blipFill dpi="0" rotWithShape="0">
              <a:blip r:embed="rId9"/>
              <a:srcRect/>
              <a:tile tx="-5082506.02037945" ty="-0.0305567323209743"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5" name="PA-矩形 13"/>
            <p:cNvSpPr/>
            <p:nvPr>
              <p:custDataLst>
                <p:tags r:id="rId15"/>
              </p:custDataLst>
            </p:nvPr>
          </p:nvSpPr>
          <p:spPr>
            <a:xfrm>
              <a:off x="9964" y="6836"/>
              <a:ext cx="1991" cy="2107"/>
            </a:xfrm>
            <a:prstGeom prst="rect">
              <a:avLst/>
            </a:prstGeom>
            <a:blipFill dpi="0" rotWithShape="0">
              <a:blip r:embed="rId9"/>
              <a:srcRect/>
              <a:tile tx="-5082506.02037945" ty="-3118727.59327036"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6" name="PA-矩形 14"/>
            <p:cNvSpPr/>
            <p:nvPr>
              <p:custDataLst>
                <p:tags r:id="rId16"/>
              </p:custDataLst>
            </p:nvPr>
          </p:nvSpPr>
          <p:spPr>
            <a:xfrm>
              <a:off x="12070" y="4067"/>
              <a:ext cx="1380" cy="6223"/>
            </a:xfrm>
            <a:prstGeom prst="rect">
              <a:avLst/>
            </a:prstGeom>
            <a:blipFill dpi="0" rotWithShape="0">
              <a:blip r:embed="rId9"/>
              <a:srcRect/>
              <a:tile tx="-6120720.16832867" ty="-1753606.46137338" sx="85971" sy="85971"/>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custDataLst>
              <p:tags r:id="rId1"/>
            </p:custDataLst>
          </p:nvPr>
        </p:nvGrpSpPr>
        <p:grpSpPr>
          <a:xfrm>
            <a:off x="4899862" y="2578758"/>
            <a:ext cx="2392275" cy="1869912"/>
            <a:chOff x="5257220" y="2868176"/>
            <a:chExt cx="1683270" cy="1315721"/>
          </a:xfrm>
        </p:grpSpPr>
        <p:sp>
          <p:nvSpPr>
            <p:cNvPr id="8" name="PA-任意多边形 81"/>
            <p:cNvSpPr/>
            <p:nvPr>
              <p:custDataLst>
                <p:tags r:id="rId2"/>
              </p:custDataLst>
            </p:nvPr>
          </p:nvSpPr>
          <p:spPr bwMode="auto">
            <a:xfrm>
              <a:off x="5394195" y="387570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9" name="PA-任意多边形 82"/>
            <p:cNvSpPr/>
            <p:nvPr>
              <p:custDataLst>
                <p:tags r:id="rId3"/>
              </p:custDataLst>
            </p:nvPr>
          </p:nvSpPr>
          <p:spPr bwMode="auto">
            <a:xfrm>
              <a:off x="5302117" y="388407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0" name="PA-任意多边形 86"/>
            <p:cNvSpPr/>
            <p:nvPr>
              <p:custDataLst>
                <p:tags r:id="rId4"/>
              </p:custDataLst>
            </p:nvPr>
          </p:nvSpPr>
          <p:spPr bwMode="auto">
            <a:xfrm>
              <a:off x="5266352" y="398223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1" name="PA-任意多边形 87"/>
            <p:cNvSpPr/>
            <p:nvPr>
              <p:custDataLst>
                <p:tags r:id="rId5"/>
              </p:custDataLst>
            </p:nvPr>
          </p:nvSpPr>
          <p:spPr bwMode="auto">
            <a:xfrm>
              <a:off x="5338644" y="388407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2" name="PA-任意多边形 88"/>
            <p:cNvSpPr/>
            <p:nvPr>
              <p:custDataLst>
                <p:tags r:id="rId6"/>
              </p:custDataLst>
            </p:nvPr>
          </p:nvSpPr>
          <p:spPr bwMode="auto">
            <a:xfrm>
              <a:off x="5343971" y="392212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3" name="PA-任意多边形 89"/>
            <p:cNvSpPr/>
            <p:nvPr>
              <p:custDataLst>
                <p:tags r:id="rId7"/>
              </p:custDataLst>
            </p:nvPr>
          </p:nvSpPr>
          <p:spPr bwMode="auto">
            <a:xfrm>
              <a:off x="5338644" y="395864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4" name="PA-任意多边形 90"/>
            <p:cNvSpPr/>
            <p:nvPr>
              <p:custDataLst>
                <p:tags r:id="rId8"/>
              </p:custDataLst>
            </p:nvPr>
          </p:nvSpPr>
          <p:spPr bwMode="auto">
            <a:xfrm>
              <a:off x="5327230" y="399289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5" name="PA-任意多边形 92"/>
            <p:cNvSpPr/>
            <p:nvPr>
              <p:custDataLst>
                <p:tags r:id="rId9"/>
              </p:custDataLst>
            </p:nvPr>
          </p:nvSpPr>
          <p:spPr bwMode="auto">
            <a:xfrm>
              <a:off x="5300595" y="383537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6" name="PA-任意多边形 93"/>
            <p:cNvSpPr/>
            <p:nvPr>
              <p:custDataLst>
                <p:tags r:id="rId10"/>
              </p:custDataLst>
            </p:nvPr>
          </p:nvSpPr>
          <p:spPr bwMode="auto">
            <a:xfrm>
              <a:off x="5321903" y="383917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nvGrpSpPr>
            <p:cNvPr id="17" name="组合 16"/>
            <p:cNvGrpSpPr/>
            <p:nvPr/>
          </p:nvGrpSpPr>
          <p:grpSpPr>
            <a:xfrm>
              <a:off x="5257220" y="2868176"/>
              <a:ext cx="1683270" cy="1315721"/>
              <a:chOff x="5257218" y="2868166"/>
              <a:chExt cx="1683271" cy="1315719"/>
            </a:xfrm>
          </p:grpSpPr>
          <p:sp>
            <p:nvSpPr>
              <p:cNvPr id="18" name="PA-矩形 120"/>
              <p:cNvSpPr/>
              <p:nvPr>
                <p:custDataLst>
                  <p:tags r:id="rId11"/>
                </p:custDataLst>
              </p:nvPr>
            </p:nvSpPr>
            <p:spPr>
              <a:xfrm>
                <a:off x="5756774" y="3182405"/>
                <a:ext cx="679669" cy="679667"/>
              </a:xfrm>
              <a:prstGeom prst="rect">
                <a:avLst/>
              </a:prstGeom>
              <a:ln>
                <a:noFill/>
              </a:ln>
            </p:spPr>
            <p:style>
              <a:lnRef idx="0">
                <a:scrgbClr r="0" g="0" b="0"/>
              </a:lnRef>
              <a:fillRef idx="0">
                <a:scrgbClr r="0" g="0" b="0"/>
              </a:fillRef>
              <a:effectRef idx="0">
                <a:scrgbClr r="0" g="0" b="0"/>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9" name="PA-任意多边形 56"/>
              <p:cNvSpPr/>
              <p:nvPr>
                <p:custDataLst>
                  <p:tags r:id="rId12"/>
                </p:custDataLst>
              </p:nvPr>
            </p:nvSpPr>
            <p:spPr bwMode="auto">
              <a:xfrm>
                <a:off x="6090483" y="3552279"/>
                <a:ext cx="358418" cy="631605"/>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0" name="PA-任意多边形 57"/>
              <p:cNvSpPr/>
              <p:nvPr>
                <p:custDataLst>
                  <p:tags r:id="rId13"/>
                </p:custDataLst>
              </p:nvPr>
            </p:nvSpPr>
            <p:spPr bwMode="auto">
              <a:xfrm>
                <a:off x="6274637" y="3624571"/>
                <a:ext cx="303628" cy="474846"/>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1" name="PA-任意多边形 58"/>
              <p:cNvSpPr/>
              <p:nvPr>
                <p:custDataLst>
                  <p:tags r:id="rId14"/>
                </p:custDataLst>
              </p:nvPr>
            </p:nvSpPr>
            <p:spPr bwMode="auto">
              <a:xfrm>
                <a:off x="6385740" y="3882539"/>
                <a:ext cx="379725" cy="211549"/>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2" name="PA-任意多边形 59"/>
              <p:cNvSpPr/>
              <p:nvPr>
                <p:custDataLst>
                  <p:tags r:id="rId15"/>
                </p:custDataLst>
              </p:nvPr>
            </p:nvSpPr>
            <p:spPr bwMode="auto">
              <a:xfrm>
                <a:off x="6094287" y="2868167"/>
                <a:ext cx="307432" cy="642259"/>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3" name="PA-任意多边形 60"/>
              <p:cNvSpPr/>
              <p:nvPr>
                <p:custDataLst>
                  <p:tags r:id="rId16"/>
                </p:custDataLst>
              </p:nvPr>
            </p:nvSpPr>
            <p:spPr bwMode="auto">
              <a:xfrm>
                <a:off x="5748806" y="3552280"/>
                <a:ext cx="358418" cy="631605"/>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4" name="PA-任意多边形 61"/>
              <p:cNvSpPr/>
              <p:nvPr>
                <p:custDataLst>
                  <p:tags r:id="rId17"/>
                </p:custDataLst>
              </p:nvPr>
            </p:nvSpPr>
            <p:spPr bwMode="auto">
              <a:xfrm>
                <a:off x="5946659" y="3435091"/>
                <a:ext cx="302106" cy="535723"/>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5" name="PA-任意多边形 62"/>
              <p:cNvSpPr/>
              <p:nvPr>
                <p:custDataLst>
                  <p:tags r:id="rId18"/>
                </p:custDataLst>
              </p:nvPr>
            </p:nvSpPr>
            <p:spPr bwMode="auto">
              <a:xfrm>
                <a:off x="5993840" y="3435091"/>
                <a:ext cx="208506" cy="176544"/>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6" name="PA-任意多边形 63"/>
              <p:cNvSpPr/>
              <p:nvPr>
                <p:custDataLst>
                  <p:tags r:id="rId19"/>
                </p:custDataLst>
              </p:nvPr>
            </p:nvSpPr>
            <p:spPr bwMode="auto">
              <a:xfrm>
                <a:off x="6000687" y="3435091"/>
                <a:ext cx="197853" cy="126320"/>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7" name="PA-任意多边形 64"/>
              <p:cNvSpPr/>
              <p:nvPr>
                <p:custDataLst>
                  <p:tags r:id="rId20"/>
                </p:custDataLst>
              </p:nvPr>
            </p:nvSpPr>
            <p:spPr bwMode="auto">
              <a:xfrm>
                <a:off x="5974054" y="3435091"/>
                <a:ext cx="124039" cy="281559"/>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8" name="PA-任意多边形 65"/>
              <p:cNvSpPr/>
              <p:nvPr>
                <p:custDataLst>
                  <p:tags r:id="rId21"/>
                </p:custDataLst>
              </p:nvPr>
            </p:nvSpPr>
            <p:spPr bwMode="auto">
              <a:xfrm>
                <a:off x="5993840" y="3435091"/>
                <a:ext cx="104253" cy="178828"/>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9" name="PA-任意多边形 66"/>
              <p:cNvSpPr/>
              <p:nvPr>
                <p:custDataLst>
                  <p:tags r:id="rId22"/>
                </p:custDataLst>
              </p:nvPr>
            </p:nvSpPr>
            <p:spPr bwMode="auto">
              <a:xfrm>
                <a:off x="6000687" y="3435091"/>
                <a:ext cx="97404" cy="126320"/>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0" name="PA-任意多边形 67"/>
              <p:cNvSpPr/>
              <p:nvPr>
                <p:custDataLst>
                  <p:tags r:id="rId23"/>
                </p:custDataLst>
              </p:nvPr>
            </p:nvSpPr>
            <p:spPr bwMode="auto">
              <a:xfrm>
                <a:off x="6018951" y="3611635"/>
                <a:ext cx="159804" cy="101209"/>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1" name="PA-任意多边形 68"/>
              <p:cNvSpPr/>
              <p:nvPr>
                <p:custDataLst>
                  <p:tags r:id="rId24"/>
                </p:custDataLst>
              </p:nvPr>
            </p:nvSpPr>
            <p:spPr bwMode="auto">
              <a:xfrm>
                <a:off x="6061566" y="3648162"/>
                <a:ext cx="73814" cy="340914"/>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2" name="PA-任意多边形 69"/>
              <p:cNvSpPr/>
              <p:nvPr>
                <p:custDataLst>
                  <p:tags r:id="rId25"/>
                </p:custDataLst>
              </p:nvPr>
            </p:nvSpPr>
            <p:spPr bwMode="auto">
              <a:xfrm>
                <a:off x="5793703" y="2868166"/>
                <a:ext cx="307432" cy="642259"/>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3" name="PA-任意多边形 70"/>
              <p:cNvSpPr/>
              <p:nvPr>
                <p:custDataLst>
                  <p:tags r:id="rId26"/>
                </p:custDataLst>
              </p:nvPr>
            </p:nvSpPr>
            <p:spPr bwMode="auto">
              <a:xfrm>
                <a:off x="5840124" y="3019600"/>
                <a:ext cx="509851" cy="610297"/>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4" name="PA-任意多边形 71"/>
              <p:cNvSpPr/>
              <p:nvPr>
                <p:custDataLst>
                  <p:tags r:id="rId27"/>
                </p:custDataLst>
              </p:nvPr>
            </p:nvSpPr>
            <p:spPr bwMode="auto">
              <a:xfrm>
                <a:off x="5840124" y="3019600"/>
                <a:ext cx="261014" cy="522025"/>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5" name="PA-任意多边形 72"/>
              <p:cNvSpPr/>
              <p:nvPr>
                <p:custDataLst>
                  <p:tags r:id="rId28"/>
                </p:custDataLst>
              </p:nvPr>
            </p:nvSpPr>
            <p:spPr bwMode="auto">
              <a:xfrm>
                <a:off x="5806640" y="2970897"/>
                <a:ext cx="564641" cy="227530"/>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6" name="PA-任意多边形 73"/>
              <p:cNvSpPr/>
              <p:nvPr>
                <p:custDataLst>
                  <p:tags r:id="rId29"/>
                </p:custDataLst>
              </p:nvPr>
            </p:nvSpPr>
            <p:spPr bwMode="auto">
              <a:xfrm>
                <a:off x="6056239" y="3187773"/>
                <a:ext cx="66966" cy="218398"/>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7" name="PA-任意多边形 74"/>
              <p:cNvSpPr/>
              <p:nvPr>
                <p:custDataLst>
                  <p:tags r:id="rId30"/>
                </p:custDataLst>
              </p:nvPr>
            </p:nvSpPr>
            <p:spPr bwMode="auto">
              <a:xfrm>
                <a:off x="5622486" y="3624570"/>
                <a:ext cx="304389" cy="474846"/>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8" name="PA-任意多边形 75"/>
              <p:cNvSpPr/>
              <p:nvPr>
                <p:custDataLst>
                  <p:tags r:id="rId31"/>
                </p:custDataLst>
              </p:nvPr>
            </p:nvSpPr>
            <p:spPr bwMode="auto">
              <a:xfrm>
                <a:off x="5432242" y="3882539"/>
                <a:ext cx="385052" cy="211549"/>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9" name="PA-任意多边形 76"/>
              <p:cNvSpPr/>
              <p:nvPr>
                <p:custDataLst>
                  <p:tags r:id="rId32"/>
                </p:custDataLst>
              </p:nvPr>
            </p:nvSpPr>
            <p:spPr bwMode="auto">
              <a:xfrm>
                <a:off x="5945137" y="3537819"/>
                <a:ext cx="154478" cy="139257"/>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0" name="PA-任意多边形 77"/>
              <p:cNvSpPr/>
              <p:nvPr>
                <p:custDataLst>
                  <p:tags r:id="rId33"/>
                </p:custDataLst>
              </p:nvPr>
            </p:nvSpPr>
            <p:spPr bwMode="auto">
              <a:xfrm>
                <a:off x="6099614" y="3541624"/>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1" name="PA-任意多边形 78"/>
              <p:cNvSpPr/>
              <p:nvPr>
                <p:custDataLst>
                  <p:tags r:id="rId34"/>
                </p:custDataLst>
              </p:nvPr>
            </p:nvSpPr>
            <p:spPr bwMode="auto">
              <a:xfrm>
                <a:off x="6095809" y="3552278"/>
                <a:ext cx="212311" cy="592034"/>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2" name="PA-任意多边形 79"/>
              <p:cNvSpPr/>
              <p:nvPr>
                <p:custDataLst>
                  <p:tags r:id="rId35"/>
                </p:custDataLst>
              </p:nvPr>
            </p:nvSpPr>
            <p:spPr bwMode="auto">
              <a:xfrm>
                <a:off x="5888825" y="3552277"/>
                <a:ext cx="212311" cy="592034"/>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3" name="PA-任意多边形 80"/>
              <p:cNvSpPr/>
              <p:nvPr>
                <p:custDataLst>
                  <p:tags r:id="rId36"/>
                </p:custDataLst>
              </p:nvPr>
            </p:nvSpPr>
            <p:spPr bwMode="auto">
              <a:xfrm>
                <a:off x="5291463" y="3862752"/>
                <a:ext cx="165892" cy="175023"/>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4" name="PA-任意多边形 83"/>
              <p:cNvSpPr/>
              <p:nvPr>
                <p:custDataLst>
                  <p:tags r:id="rId37"/>
                </p:custDataLst>
              </p:nvPr>
            </p:nvSpPr>
            <p:spPr bwMode="auto">
              <a:xfrm>
                <a:off x="5271677" y="3873405"/>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5" name="PA-任意多边形 84"/>
              <p:cNvSpPr/>
              <p:nvPr>
                <p:custDataLst>
                  <p:tags r:id="rId38"/>
                </p:custDataLst>
              </p:nvPr>
            </p:nvSpPr>
            <p:spPr bwMode="auto">
              <a:xfrm>
                <a:off x="5257218" y="3909931"/>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6" name="PA-任意多边形 85"/>
              <p:cNvSpPr/>
              <p:nvPr>
                <p:custDataLst>
                  <p:tags r:id="rId39"/>
                </p:custDataLst>
              </p:nvPr>
            </p:nvSpPr>
            <p:spPr bwMode="auto">
              <a:xfrm>
                <a:off x="5261022" y="3945696"/>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7" name="PA-任意多边形 91"/>
              <p:cNvSpPr/>
              <p:nvPr>
                <p:custDataLst>
                  <p:tags r:id="rId40"/>
                </p:custDataLst>
              </p:nvPr>
            </p:nvSpPr>
            <p:spPr bwMode="auto">
              <a:xfrm>
                <a:off x="5359948" y="3842966"/>
                <a:ext cx="73814" cy="72292"/>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8" name="PA-任意多边形 94"/>
              <p:cNvSpPr/>
              <p:nvPr>
                <p:custDataLst>
                  <p:tags r:id="rId41"/>
                </p:custDataLst>
              </p:nvPr>
            </p:nvSpPr>
            <p:spPr bwMode="auto">
              <a:xfrm>
                <a:off x="6740350" y="3862751"/>
                <a:ext cx="167414" cy="175023"/>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9" name="PA-任意多边形 95"/>
              <p:cNvSpPr/>
              <p:nvPr>
                <p:custDataLst>
                  <p:tags r:id="rId42"/>
                </p:custDataLst>
              </p:nvPr>
            </p:nvSpPr>
            <p:spPr bwMode="auto">
              <a:xfrm>
                <a:off x="6744155" y="3875687"/>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0" name="PA-任意多边形 96"/>
              <p:cNvSpPr/>
              <p:nvPr>
                <p:custDataLst>
                  <p:tags r:id="rId43"/>
                </p:custDataLst>
              </p:nvPr>
            </p:nvSpPr>
            <p:spPr bwMode="auto">
              <a:xfrm>
                <a:off x="6823296" y="3884057"/>
                <a:ext cx="72293" cy="137735"/>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1" name="PA-任意多边形 97"/>
              <p:cNvSpPr/>
              <p:nvPr>
                <p:custDataLst>
                  <p:tags r:id="rId44"/>
                </p:custDataLst>
              </p:nvPr>
            </p:nvSpPr>
            <p:spPr bwMode="auto">
              <a:xfrm>
                <a:off x="6833950" y="3873404"/>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2" name="PA-任意多边形 98"/>
              <p:cNvSpPr/>
              <p:nvPr>
                <p:custDataLst>
                  <p:tags r:id="rId45"/>
                </p:custDataLst>
              </p:nvPr>
            </p:nvSpPr>
            <p:spPr bwMode="auto">
              <a:xfrm>
                <a:off x="6828626" y="3909930"/>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3" name="PA-任意多边形 99"/>
              <p:cNvSpPr/>
              <p:nvPr>
                <p:custDataLst>
                  <p:tags r:id="rId46"/>
                </p:custDataLst>
              </p:nvPr>
            </p:nvSpPr>
            <p:spPr bwMode="auto">
              <a:xfrm>
                <a:off x="6833953" y="3945695"/>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4" name="PA-任意多边形 100"/>
              <p:cNvSpPr/>
              <p:nvPr>
                <p:custDataLst>
                  <p:tags r:id="rId47"/>
                </p:custDataLst>
              </p:nvPr>
            </p:nvSpPr>
            <p:spPr bwMode="auto">
              <a:xfrm>
                <a:off x="6846889" y="3982222"/>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5" name="PA-任意多边形 101"/>
              <p:cNvSpPr/>
              <p:nvPr>
                <p:custDataLst>
                  <p:tags r:id="rId48"/>
                </p:custDataLst>
              </p:nvPr>
            </p:nvSpPr>
            <p:spPr bwMode="auto">
              <a:xfrm>
                <a:off x="6837758" y="3884057"/>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6" name="PA-任意多边形 102"/>
              <p:cNvSpPr/>
              <p:nvPr>
                <p:custDataLst>
                  <p:tags r:id="rId49"/>
                </p:custDataLst>
              </p:nvPr>
            </p:nvSpPr>
            <p:spPr bwMode="auto">
              <a:xfrm>
                <a:off x="6832431" y="3922106"/>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7" name="PA-任意多边形 103"/>
              <p:cNvSpPr/>
              <p:nvPr>
                <p:custDataLst>
                  <p:tags r:id="rId50"/>
                </p:custDataLst>
              </p:nvPr>
            </p:nvSpPr>
            <p:spPr bwMode="auto">
              <a:xfrm>
                <a:off x="6837758" y="3958632"/>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8" name="PA-任意多边形 104"/>
              <p:cNvSpPr/>
              <p:nvPr>
                <p:custDataLst>
                  <p:tags r:id="rId51"/>
                </p:custDataLst>
              </p:nvPr>
            </p:nvSpPr>
            <p:spPr bwMode="auto">
              <a:xfrm>
                <a:off x="6843086" y="3992875"/>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9" name="PA-任意多边形 105"/>
              <p:cNvSpPr/>
              <p:nvPr>
                <p:custDataLst>
                  <p:tags r:id="rId52"/>
                </p:custDataLst>
              </p:nvPr>
            </p:nvSpPr>
            <p:spPr bwMode="auto">
              <a:xfrm>
                <a:off x="6763944" y="3842965"/>
                <a:ext cx="73814" cy="72292"/>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0" name="PA-任意多边形 106"/>
              <p:cNvSpPr/>
              <p:nvPr>
                <p:custDataLst>
                  <p:tags r:id="rId53"/>
                </p:custDataLst>
              </p:nvPr>
            </p:nvSpPr>
            <p:spPr bwMode="auto">
              <a:xfrm>
                <a:off x="6794384" y="3835354"/>
                <a:ext cx="102731" cy="45657"/>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1" name="PA-任意多边形 107"/>
              <p:cNvSpPr/>
              <p:nvPr>
                <p:custDataLst>
                  <p:tags r:id="rId54"/>
                </p:custDataLst>
              </p:nvPr>
            </p:nvSpPr>
            <p:spPr bwMode="auto">
              <a:xfrm>
                <a:off x="6837762" y="3839159"/>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2" name="PA-任意多边形 108"/>
              <p:cNvSpPr/>
              <p:nvPr>
                <p:custDataLst>
                  <p:tags r:id="rId55"/>
                </p:custDataLst>
              </p:nvPr>
            </p:nvSpPr>
            <p:spPr bwMode="auto">
              <a:xfrm>
                <a:off x="6112553" y="310788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cxnSp>
        <p:nvCxnSpPr>
          <p:cNvPr id="64" name="直接连接符 63"/>
          <p:cNvCxnSpPr/>
          <p:nvPr>
            <p:custDataLst>
              <p:tags r:id="rId56"/>
            </p:custDataLst>
          </p:nvPr>
        </p:nvCxnSpPr>
        <p:spPr>
          <a:xfrm>
            <a:off x="6088482" y="0"/>
            <a:ext cx="0" cy="19145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p:nvPr>
            <p:custDataLst>
              <p:tags r:id="rId57"/>
            </p:custDataLst>
          </p:nvPr>
        </p:nvCxnSpPr>
        <p:spPr>
          <a:xfrm>
            <a:off x="6088482" y="5095875"/>
            <a:ext cx="0" cy="17621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sp>
        <p:nvSpPr>
          <p:cNvPr id="68" name="椭圆 67"/>
          <p:cNvSpPr/>
          <p:nvPr>
            <p:custDataLst>
              <p:tags r:id="rId58"/>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69" name="椭圆 68"/>
          <p:cNvSpPr/>
          <p:nvPr>
            <p:custDataLst>
              <p:tags r:id="rId59"/>
            </p:custDataLst>
          </p:nvPr>
        </p:nvSpPr>
        <p:spPr>
          <a:xfrm>
            <a:off x="6013504" y="49784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84" name="组合 83"/>
          <p:cNvGrpSpPr/>
          <p:nvPr>
            <p:custDataLst>
              <p:tags r:id="rId60"/>
            </p:custDataLst>
          </p:nvPr>
        </p:nvGrpSpPr>
        <p:grpSpPr>
          <a:xfrm>
            <a:off x="4306976" y="2889122"/>
            <a:ext cx="3549928" cy="970670"/>
            <a:chOff x="4317845" y="2889122"/>
            <a:chExt cx="3549928" cy="970670"/>
          </a:xfrm>
        </p:grpSpPr>
        <p:grpSp>
          <p:nvGrpSpPr>
            <p:cNvPr id="82" name="组合 81"/>
            <p:cNvGrpSpPr/>
            <p:nvPr/>
          </p:nvGrpSpPr>
          <p:grpSpPr>
            <a:xfrm>
              <a:off x="4317845" y="2893841"/>
              <a:ext cx="965950" cy="965951"/>
              <a:chOff x="4266474" y="2847337"/>
              <a:chExt cx="965950" cy="965951"/>
            </a:xfrm>
          </p:grpSpPr>
          <p:sp>
            <p:nvSpPr>
              <p:cNvPr id="78" name="PA-椭圆 175"/>
              <p:cNvSpPr/>
              <p:nvPr>
                <p:custDataLst>
                  <p:tags r:id="rId61"/>
                </p:custDataLst>
              </p:nvPr>
            </p:nvSpPr>
            <p:spPr>
              <a:xfrm flipH="1">
                <a:off x="4266474" y="2847337"/>
                <a:ext cx="965950" cy="965950"/>
              </a:xfrm>
              <a:prstGeom prst="ellipse">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77" name="任意多边形: 形状 76"/>
              <p:cNvSpPr/>
              <p:nvPr>
                <p:custDataLst>
                  <p:tags r:id="rId62"/>
                </p:custDataLst>
              </p:nvPr>
            </p:nvSpPr>
            <p:spPr>
              <a:xfrm flipH="1">
                <a:off x="4266474" y="3083963"/>
                <a:ext cx="965950" cy="729325"/>
              </a:xfrm>
              <a:custGeom>
                <a:avLst/>
                <a:gdLst>
                  <a:gd name="connsiteX0" fmla="*/ 896322 w 965950"/>
                  <a:gd name="connsiteY0" fmla="*/ 0 h 729325"/>
                  <a:gd name="connsiteX1" fmla="*/ 69628 w 965950"/>
                  <a:gd name="connsiteY1" fmla="*/ 0 h 729325"/>
                  <a:gd name="connsiteX2" fmla="*/ 37955 w 965950"/>
                  <a:gd name="connsiteY2" fmla="*/ 58354 h 729325"/>
                  <a:gd name="connsiteX3" fmla="*/ 0 w 965950"/>
                  <a:gd name="connsiteY3" fmla="*/ 246350 h 729325"/>
                  <a:gd name="connsiteX4" fmla="*/ 482975 w 965950"/>
                  <a:gd name="connsiteY4" fmla="*/ 729325 h 729325"/>
                  <a:gd name="connsiteX5" fmla="*/ 965950 w 965950"/>
                  <a:gd name="connsiteY5" fmla="*/ 246350 h 729325"/>
                  <a:gd name="connsiteX6" fmla="*/ 927996 w 965950"/>
                  <a:gd name="connsiteY6" fmla="*/ 58354 h 72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950" h="729325">
                    <a:moveTo>
                      <a:pt x="896322" y="0"/>
                    </a:moveTo>
                    <a:lnTo>
                      <a:pt x="69628" y="0"/>
                    </a:lnTo>
                    <a:lnTo>
                      <a:pt x="37955" y="58354"/>
                    </a:lnTo>
                    <a:cubicBezTo>
                      <a:pt x="13515" y="116137"/>
                      <a:pt x="0" y="179665"/>
                      <a:pt x="0" y="246350"/>
                    </a:cubicBezTo>
                    <a:cubicBezTo>
                      <a:pt x="0" y="513090"/>
                      <a:pt x="216235" y="729325"/>
                      <a:pt x="482975" y="729325"/>
                    </a:cubicBezTo>
                    <a:cubicBezTo>
                      <a:pt x="749715" y="729325"/>
                      <a:pt x="965950" y="513090"/>
                      <a:pt x="965950" y="246350"/>
                    </a:cubicBezTo>
                    <a:cubicBezTo>
                      <a:pt x="965950" y="179665"/>
                      <a:pt x="952436" y="116137"/>
                      <a:pt x="927996" y="5835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2" name="PA-任意多边形 42"/>
              <p:cNvSpPr/>
              <p:nvPr>
                <p:custDataLst>
                  <p:tags r:id="rId63"/>
                </p:custDataLst>
              </p:nvPr>
            </p:nvSpPr>
            <p:spPr>
              <a:xfrm>
                <a:off x="4477673" y="3164931"/>
                <a:ext cx="548752" cy="425546"/>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ysClr val="window" lastClr="FFFFFF"/>
              </a:solidFill>
              <a:ln w="12700">
                <a:miter lim="400000"/>
              </a:ln>
            </p:spPr>
            <p:txBody>
              <a:bodyPr anchor="ctr"/>
              <a:lstStyle/>
              <a:p>
                <a:pPr algn="ctr">
                  <a:lnSpc>
                    <a:spcPct val="130000"/>
                  </a:lnSpc>
                </a:pPr>
                <a:endParaRPr dirty="0">
                  <a:latin typeface="Arial" panose="020B0604020202020204" pitchFamily="34" charset="0"/>
                  <a:ea typeface="微软雅黑" panose="020B0503020204020204" charset="-122"/>
                </a:endParaRPr>
              </a:p>
            </p:txBody>
          </p:sp>
        </p:grpSp>
        <p:grpSp>
          <p:nvGrpSpPr>
            <p:cNvPr id="83" name="组合 82"/>
            <p:cNvGrpSpPr/>
            <p:nvPr/>
          </p:nvGrpSpPr>
          <p:grpSpPr>
            <a:xfrm>
              <a:off x="6901823" y="2889122"/>
              <a:ext cx="965950" cy="965950"/>
              <a:chOff x="7111829" y="2789750"/>
              <a:chExt cx="965950" cy="965950"/>
            </a:xfrm>
          </p:grpSpPr>
          <p:sp>
            <p:nvSpPr>
              <p:cNvPr id="81" name="PA-椭圆 43"/>
              <p:cNvSpPr/>
              <p:nvPr>
                <p:custDataLst>
                  <p:tags r:id="rId64"/>
                </p:custDataLst>
              </p:nvPr>
            </p:nvSpPr>
            <p:spPr>
              <a:xfrm flipH="1">
                <a:off x="7111829" y="2789750"/>
                <a:ext cx="965950" cy="965950"/>
              </a:xfrm>
              <a:prstGeom prst="ellipse">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80" name="任意多边形: 形状 79"/>
              <p:cNvSpPr/>
              <p:nvPr>
                <p:custDataLst>
                  <p:tags r:id="rId65"/>
                </p:custDataLst>
              </p:nvPr>
            </p:nvSpPr>
            <p:spPr>
              <a:xfrm flipH="1">
                <a:off x="7126116" y="3384476"/>
                <a:ext cx="937376" cy="371224"/>
              </a:xfrm>
              <a:custGeom>
                <a:avLst/>
                <a:gdLst>
                  <a:gd name="connsiteX0" fmla="*/ 937376 w 937376"/>
                  <a:gd name="connsiteY0" fmla="*/ 0 h 371224"/>
                  <a:gd name="connsiteX1" fmla="*/ 0 w 937376"/>
                  <a:gd name="connsiteY1" fmla="*/ 0 h 371224"/>
                  <a:gd name="connsiteX2" fmla="*/ 23668 w 937376"/>
                  <a:gd name="connsiteY2" fmla="*/ 76245 h 371224"/>
                  <a:gd name="connsiteX3" fmla="*/ 468688 w 937376"/>
                  <a:gd name="connsiteY3" fmla="*/ 371224 h 371224"/>
                  <a:gd name="connsiteX4" fmla="*/ 913709 w 937376"/>
                  <a:gd name="connsiteY4" fmla="*/ 76245 h 37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7376" h="371224">
                    <a:moveTo>
                      <a:pt x="937376" y="0"/>
                    </a:moveTo>
                    <a:lnTo>
                      <a:pt x="0" y="0"/>
                    </a:lnTo>
                    <a:lnTo>
                      <a:pt x="23668" y="76245"/>
                    </a:lnTo>
                    <a:cubicBezTo>
                      <a:pt x="96987" y="249592"/>
                      <a:pt x="268633" y="371224"/>
                      <a:pt x="468688" y="371224"/>
                    </a:cubicBezTo>
                    <a:cubicBezTo>
                      <a:pt x="668743" y="371224"/>
                      <a:pt x="840389" y="249592"/>
                      <a:pt x="913709" y="76245"/>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3" name="任意多边形 38"/>
              <p:cNvSpPr/>
              <p:nvPr>
                <p:custDataLst>
                  <p:tags r:id="rId66"/>
                </p:custDataLst>
              </p:nvPr>
            </p:nvSpPr>
            <p:spPr>
              <a:xfrm>
                <a:off x="7346197" y="3080523"/>
                <a:ext cx="482959" cy="384406"/>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ysClr val="window" lastClr="FFFFFF"/>
              </a:solidFill>
              <a:ln w="12700">
                <a:miter lim="400000"/>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sp>
        <p:nvSpPr>
          <p:cNvPr id="87" name="PA-文本框 114"/>
          <p:cNvSpPr txBox="1"/>
          <p:nvPr>
            <p:custDataLst>
              <p:tags r:id="rId67"/>
            </p:custDataLst>
          </p:nvPr>
        </p:nvSpPr>
        <p:spPr>
          <a:xfrm>
            <a:off x="1452665" y="2751617"/>
            <a:ext cx="2587804" cy="415290"/>
          </a:xfrm>
          <a:prstGeom prst="rect">
            <a:avLst/>
          </a:prstGeom>
        </p:spPr>
        <p:txBody>
          <a:bodyPr wrap="square" lIns="90000" tIns="46800" rIns="90000" bIns="0" anchor="b" anchorCtr="0">
            <a:sp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gn="r">
              <a:lnSpc>
                <a:spcPct val="120000"/>
              </a:lnSpc>
            </a:pPr>
            <a:r>
              <a:rPr lang="zh-CN" altLang="en-US" sz="2000" dirty="0">
                <a:latin typeface="微软雅黑" panose="020B0503020204020204" charset="-122"/>
                <a:cs typeface="微软雅黑" panose="020B0503020204020204" charset="-122"/>
                <a:sym typeface="+mn-ea"/>
              </a:rPr>
              <a:t>（1）统一管理体制</a:t>
            </a:r>
            <a:endParaRPr lang="zh-CN" altLang="en-US" sz="2000" dirty="0">
              <a:latin typeface="微软雅黑" panose="020B0503020204020204" charset="-122"/>
              <a:cs typeface="微软雅黑" panose="020B0503020204020204" charset="-122"/>
              <a:sym typeface="+mn-ea"/>
            </a:endParaRPr>
          </a:p>
        </p:txBody>
      </p:sp>
      <p:sp>
        <p:nvSpPr>
          <p:cNvPr id="88" name="PA-文本框 115"/>
          <p:cNvSpPr txBox="1"/>
          <p:nvPr>
            <p:custDataLst>
              <p:tags r:id="rId68"/>
            </p:custDataLst>
          </p:nvPr>
        </p:nvSpPr>
        <p:spPr>
          <a:xfrm>
            <a:off x="693196" y="3290596"/>
            <a:ext cx="3347211" cy="78486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3498DB"/>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sym typeface="+mn-ea"/>
              </a:rPr>
              <a:t>国务院标准化行政主管部门统一管理全国标准化工作。</a:t>
            </a:r>
            <a:endParaRPr lang="zh-CN" altLang="en-US" sz="16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9" name="PA-文本框 114"/>
          <p:cNvSpPr txBox="1"/>
          <p:nvPr>
            <p:custDataLst>
              <p:tags r:id="rId69"/>
            </p:custDataLst>
          </p:nvPr>
        </p:nvSpPr>
        <p:spPr>
          <a:xfrm>
            <a:off x="8268335" y="2751455"/>
            <a:ext cx="2835275" cy="415290"/>
          </a:xfrm>
          <a:prstGeom prst="rect">
            <a:avLst/>
          </a:prstGeom>
        </p:spPr>
        <p:txBody>
          <a:bodyPr wrap="square" lIns="90000" tIns="46800" rIns="90000" bIns="0" anchor="b" anchorCtr="0">
            <a:sp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nSpc>
                <a:spcPct val="120000"/>
              </a:lnSpc>
            </a:pPr>
            <a:r>
              <a:rPr lang="en-US" altLang="zh-CN" sz="2000" spc="300">
                <a:solidFill>
                  <a:srgbClr val="9BBB59"/>
                </a:solidFill>
                <a:latin typeface="Arial" panose="020B0604020202020204" pitchFamily="34" charset="0"/>
                <a:cs typeface="+mn-ea"/>
              </a:rPr>
              <a:t>（2）分工管理体制</a:t>
            </a:r>
            <a:endParaRPr lang="en-US" altLang="zh-CN" sz="2000" spc="300">
              <a:solidFill>
                <a:srgbClr val="9BBB59"/>
              </a:solidFill>
              <a:latin typeface="Arial" panose="020B0604020202020204" pitchFamily="34" charset="0"/>
              <a:cs typeface="+mn-ea"/>
            </a:endParaRPr>
          </a:p>
        </p:txBody>
      </p:sp>
      <p:sp>
        <p:nvSpPr>
          <p:cNvPr id="85" name="PA-文本框 115"/>
          <p:cNvSpPr txBox="1"/>
          <p:nvPr>
            <p:custDataLst>
              <p:tags r:id="rId70"/>
            </p:custDataLst>
          </p:nvPr>
        </p:nvSpPr>
        <p:spPr>
          <a:xfrm>
            <a:off x="7970520" y="3290570"/>
            <a:ext cx="3348000" cy="78486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国务院有关行政主管部门分工管理本部门、本行业的标准化工作。</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TextBox 8"/>
          <p:cNvSpPr txBox="1"/>
          <p:nvPr/>
        </p:nvSpPr>
        <p:spPr>
          <a:xfrm>
            <a:off x="2629535" y="601028"/>
            <a:ext cx="6904990" cy="430530"/>
          </a:xfrm>
          <a:prstGeom prst="rect">
            <a:avLst/>
          </a:prstGeom>
          <a:noFill/>
        </p:spPr>
        <p:txBody>
          <a:bodyPr wrap="square" lIns="0" tIns="0" rIns="0" bIns="0" rtlCol="0" anchor="ctr">
            <a:spAutoFit/>
          </a:bodyPr>
          <a:p>
            <a:pPr algn="ctr"/>
            <a:r>
              <a:rPr lang="zh-CN" altLang="en-US" sz="2800" b="1" dirty="0">
                <a:latin typeface="方正大黑简体" panose="03000509000000000000" charset="-122"/>
                <a:ea typeface="方正大黑简体" panose="03000509000000000000" charset="-122"/>
                <a:sym typeface="+mn-ea"/>
              </a:rPr>
              <a:t>国家标准化工作管理体制</a:t>
            </a:r>
            <a:endParaRPr lang="zh-CN" altLang="en-US" sz="2800" b="1" dirty="0">
              <a:latin typeface="方正大黑简体" panose="03000509000000000000" charset="-122"/>
              <a:ea typeface="方正大黑简体" panose="03000509000000000000" charset="-122"/>
              <a:sym typeface="+mn-ea"/>
            </a:endParaRPr>
          </a:p>
        </p:txBody>
      </p:sp>
    </p:spTree>
    <p:custDataLst>
      <p:tags r:id="rId7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2866390" y="5133975"/>
            <a:ext cx="2833370" cy="607695"/>
          </a:xfrm>
          <a:prstGeom prst="rect">
            <a:avLst/>
          </a:prstGeom>
        </p:spPr>
        <p:txBody>
          <a:bodyPr wrap="square" anchor="ctr" anchorCtr="0">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保障人民安全和身体健康，保护消费者的利益，保护环境的原则。</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008880" y="4122420"/>
            <a:ext cx="2865120" cy="607695"/>
          </a:xfrm>
          <a:prstGeom prst="rect">
            <a:avLst/>
          </a:prstGeom>
        </p:spPr>
        <p:txBody>
          <a:bodyPr wrap="square" anchor="ctr" anchorCtr="0">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合理利用国家资源、吸收先进科学成果及符合使用原则。</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152640" y="3095943"/>
            <a:ext cx="4013200" cy="866140"/>
          </a:xfrm>
          <a:prstGeom prst="rect">
            <a:avLst/>
          </a:prstGeom>
        </p:spPr>
        <p:txBody>
          <a:bodyPr wrap="square" anchor="ctr" anchorCtr="0">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协调配套原则。即各种相互关联的标准之间，同类标准之间，产品标准与基础标准之间，原材料标准与工艺标准之间，相互衔接，相互协调。</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513749" y="2220623"/>
            <a:ext cx="2143276" cy="607695"/>
          </a:xfrm>
          <a:prstGeom prst="rect">
            <a:avLst/>
          </a:prstGeom>
        </p:spPr>
        <p:txBody>
          <a:bodyPr wrap="square" anchor="ctr" anchorCtr="0">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有利于促进对外经济技术合作和对外贸易原则。</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nvGrpSpPr>
        <p:grpSpPr>
          <a:xfrm>
            <a:off x="940435" y="4167505"/>
            <a:ext cx="1925320" cy="1653540"/>
            <a:chOff x="1747" y="6556"/>
            <a:chExt cx="3032" cy="2604"/>
          </a:xfrm>
        </p:grpSpPr>
        <p:grpSp>
          <p:nvGrpSpPr>
            <p:cNvPr id="2" name="Group 1"/>
            <p:cNvGrpSpPr/>
            <p:nvPr>
              <p:custDataLst>
                <p:tags r:id="rId5"/>
              </p:custDataLst>
            </p:nvPr>
          </p:nvGrpSpPr>
          <p:grpSpPr>
            <a:xfrm>
              <a:off x="1747" y="7874"/>
              <a:ext cx="3033" cy="1287"/>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3035" y="8135"/>
              <a:ext cx="457" cy="457"/>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0" name="TextBox 49"/>
            <p:cNvSpPr txBox="1"/>
            <p:nvPr>
              <p:custDataLst>
                <p:tags r:id="rId10"/>
              </p:custDataLst>
            </p:nvPr>
          </p:nvSpPr>
          <p:spPr>
            <a:xfrm>
              <a:off x="2512" y="6556"/>
              <a:ext cx="1503" cy="1202"/>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nvGrpSpPr>
        <p:grpSpPr>
          <a:xfrm>
            <a:off x="3359150" y="3198495"/>
            <a:ext cx="1630680" cy="1536700"/>
            <a:chOff x="4996" y="5445"/>
            <a:chExt cx="2568" cy="2420"/>
          </a:xfrm>
        </p:grpSpPr>
        <p:grpSp>
          <p:nvGrpSpPr>
            <p:cNvPr id="6" name="Group 5"/>
            <p:cNvGrpSpPr/>
            <p:nvPr>
              <p:custDataLst>
                <p:tags r:id="rId11"/>
              </p:custDataLst>
            </p:nvPr>
          </p:nvGrpSpPr>
          <p:grpSpPr>
            <a:xfrm>
              <a:off x="4996" y="6713"/>
              <a:ext cx="2569" cy="1152"/>
              <a:chOff x="2867026" y="2582863"/>
              <a:chExt cx="1628775" cy="730249"/>
            </a:xfrm>
          </p:grpSpPr>
          <p:sp>
            <p:nvSpPr>
              <p:cNvPr id="7" name="Freeform 8"/>
              <p:cNvSpPr/>
              <p:nvPr>
                <p:custDataLst>
                  <p:tags r:id="rId12"/>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3"/>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4"/>
              </p:custDataLst>
            </p:nvPr>
          </p:nvGrpSpPr>
          <p:grpSpPr>
            <a:xfrm>
              <a:off x="6123" y="6900"/>
              <a:ext cx="314" cy="457"/>
              <a:chOff x="4838700" y="2774950"/>
              <a:chExt cx="279400" cy="406400"/>
            </a:xfrm>
            <a:solidFill>
              <a:sysClr val="window" lastClr="FFFFFF"/>
            </a:solidFill>
          </p:grpSpPr>
          <p:sp>
            <p:nvSpPr>
              <p:cNvPr id="36" name="Freeform 60"/>
              <p:cNvSpPr>
                <a:spLocks noEditPoints="1"/>
              </p:cNvSpPr>
              <p:nvPr>
                <p:custDataLst>
                  <p:tags r:id="rId15"/>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7"/>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1" name="TextBox 50"/>
            <p:cNvSpPr txBox="1"/>
            <p:nvPr>
              <p:custDataLst>
                <p:tags r:id="rId18"/>
              </p:custDataLst>
            </p:nvPr>
          </p:nvSpPr>
          <p:spPr>
            <a:xfrm>
              <a:off x="5529" y="5445"/>
              <a:ext cx="1503" cy="1202"/>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9" name="组合 18"/>
          <p:cNvGrpSpPr/>
          <p:nvPr/>
        </p:nvGrpSpPr>
        <p:grpSpPr>
          <a:xfrm>
            <a:off x="5483225" y="2341245"/>
            <a:ext cx="1633220" cy="1424940"/>
            <a:chOff x="7662" y="4443"/>
            <a:chExt cx="2572" cy="2244"/>
          </a:xfrm>
        </p:grpSpPr>
        <p:grpSp>
          <p:nvGrpSpPr>
            <p:cNvPr id="13" name="Group 12"/>
            <p:cNvGrpSpPr/>
            <p:nvPr>
              <p:custDataLst>
                <p:tags r:id="rId19"/>
              </p:custDataLst>
            </p:nvPr>
          </p:nvGrpSpPr>
          <p:grpSpPr>
            <a:xfrm>
              <a:off x="7662" y="5589"/>
              <a:ext cx="2572" cy="1098"/>
              <a:chOff x="4638676" y="2123406"/>
              <a:chExt cx="1630363" cy="695994"/>
            </a:xfrm>
          </p:grpSpPr>
          <p:sp>
            <p:nvSpPr>
              <p:cNvPr id="14" name="Freeform 13"/>
              <p:cNvSpPr/>
              <p:nvPr>
                <p:custDataLst>
                  <p:tags r:id="rId20"/>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21"/>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2"/>
              </p:custDataLst>
            </p:nvPr>
          </p:nvGrpSpPr>
          <p:grpSpPr>
            <a:xfrm>
              <a:off x="8719" y="5768"/>
              <a:ext cx="457" cy="457"/>
              <a:chOff x="3149600" y="2774950"/>
              <a:chExt cx="406400" cy="406400"/>
            </a:xfrm>
            <a:solidFill>
              <a:sysClr val="window" lastClr="FFFFFF"/>
            </a:solidFill>
          </p:grpSpPr>
          <p:sp>
            <p:nvSpPr>
              <p:cNvPr id="40" name="Freeform 110"/>
              <p:cNvSpPr>
                <a:spLocks noEditPoints="1"/>
              </p:cNvSpPr>
              <p:nvPr>
                <p:custDataLst>
                  <p:tags r:id="rId23"/>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4"/>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5"/>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6"/>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7"/>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8"/>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3" name="TextBox 52"/>
            <p:cNvSpPr txBox="1"/>
            <p:nvPr>
              <p:custDataLst>
                <p:tags r:id="rId29"/>
              </p:custDataLst>
            </p:nvPr>
          </p:nvSpPr>
          <p:spPr>
            <a:xfrm>
              <a:off x="8197" y="4443"/>
              <a:ext cx="1503" cy="1202"/>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20" name="组合 19"/>
          <p:cNvGrpSpPr/>
          <p:nvPr/>
        </p:nvGrpSpPr>
        <p:grpSpPr>
          <a:xfrm>
            <a:off x="7609840" y="1528445"/>
            <a:ext cx="1903730" cy="1380490"/>
            <a:chOff x="10008" y="3415"/>
            <a:chExt cx="2998" cy="2174"/>
          </a:xfrm>
        </p:grpSpPr>
        <p:grpSp>
          <p:nvGrpSpPr>
            <p:cNvPr id="9" name="Group 8"/>
            <p:cNvGrpSpPr/>
            <p:nvPr>
              <p:custDataLst>
                <p:tags r:id="rId30"/>
              </p:custDataLst>
            </p:nvPr>
          </p:nvGrpSpPr>
          <p:grpSpPr>
            <a:xfrm>
              <a:off x="10008" y="4583"/>
              <a:ext cx="2998" cy="1007"/>
              <a:chOff x="6197601" y="1687513"/>
              <a:chExt cx="1900238" cy="638175"/>
            </a:xfrm>
            <a:solidFill>
              <a:srgbClr val="FFC000">
                <a:lumMod val="50000"/>
              </a:srgbClr>
            </a:solidFill>
          </p:grpSpPr>
          <p:sp>
            <p:nvSpPr>
              <p:cNvPr id="10" name="Freeform 10"/>
              <p:cNvSpPr/>
              <p:nvPr>
                <p:custDataLst>
                  <p:tags r:id="rId31"/>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32"/>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3"/>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4"/>
              </p:custDataLst>
            </p:nvPr>
          </p:nvGrpSpPr>
          <p:grpSpPr>
            <a:xfrm>
              <a:off x="11278" y="4778"/>
              <a:ext cx="457" cy="457"/>
              <a:chOff x="3149600" y="1962150"/>
              <a:chExt cx="406400" cy="406400"/>
            </a:xfrm>
            <a:solidFill>
              <a:sysClr val="window" lastClr="FFFFFF"/>
            </a:solidFill>
          </p:grpSpPr>
          <p:sp>
            <p:nvSpPr>
              <p:cNvPr id="47" name="Freeform 166"/>
              <p:cNvSpPr>
                <a:spLocks noEditPoints="1"/>
              </p:cNvSpPr>
              <p:nvPr>
                <p:custDataLst>
                  <p:tags r:id="rId35"/>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6"/>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7"/>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4" name="TextBox 53"/>
            <p:cNvSpPr txBox="1"/>
            <p:nvPr>
              <p:custDataLst>
                <p:tags r:id="rId38"/>
              </p:custDataLst>
            </p:nvPr>
          </p:nvSpPr>
          <p:spPr>
            <a:xfrm>
              <a:off x="10786" y="3415"/>
              <a:ext cx="1442" cy="1202"/>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52" name="TextBox 51"/>
          <p:cNvSpPr txBox="1"/>
          <p:nvPr>
            <p:custDataLst>
              <p:tags r:id="rId39"/>
            </p:custDataLst>
          </p:nvPr>
        </p:nvSpPr>
        <p:spPr>
          <a:xfrm>
            <a:off x="490111" y="565186"/>
            <a:ext cx="35166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标准制定的原则</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0"/>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1"/>
            </p:custDataLst>
          </p:nvPr>
        </p:nvGrpSpPr>
        <p:grpSpPr>
          <a:xfrm>
            <a:off x="11164900" y="753710"/>
            <a:ext cx="420495" cy="269282"/>
            <a:chOff x="11382102" y="604536"/>
            <a:chExt cx="420495" cy="269282"/>
          </a:xfrm>
        </p:grpSpPr>
        <p:sp>
          <p:nvSpPr>
            <p:cNvPr id="61" name="Line 16"/>
            <p:cNvSpPr>
              <a:spLocks noChangeShapeType="1"/>
            </p:cNvSpPr>
            <p:nvPr>
              <p:custDataLst>
                <p:tags r:id="rId4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4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04605" y="690564"/>
            <a:ext cx="9916688" cy="646331"/>
          </a:xfrm>
          <a:prstGeom prst="rect">
            <a:avLst/>
          </a:prstGeom>
          <a:noFill/>
        </p:spPr>
        <p:txBody>
          <a:bodyPr wrap="square" rtlCol="0" anchor="ctr" anchorCtr="0">
            <a:normAutofit/>
          </a:bodyPr>
          <a:p>
            <a:pPr algn="l" fontAlgn="auto">
              <a:lnSpc>
                <a:spcPct val="100000"/>
              </a:lnSpc>
            </a:pPr>
            <a:r>
              <a:rPr lang="zh-CN" altLang="en-US" sz="3600" dirty="0">
                <a:latin typeface="方正大黑简体" panose="03000509000000000000" charset="-122"/>
                <a:ea typeface="方正大黑简体" panose="03000509000000000000" charset="-122"/>
                <a:sym typeface="+mn-ea"/>
              </a:rPr>
              <a:t>各类标准的制定主体及适用范围</a:t>
            </a:r>
            <a:endParaRPr lang="zh-CN" altLang="en-US" sz="3600" dirty="0">
              <a:latin typeface="方正大黑简体" panose="03000509000000000000" charset="-122"/>
              <a:ea typeface="方正大黑简体" panose="03000509000000000000" charset="-122"/>
              <a:sym typeface="+mn-ea"/>
            </a:endParaRPr>
          </a:p>
        </p:txBody>
      </p:sp>
      <p:sp>
        <p:nvSpPr>
          <p:cNvPr id="5" name="任意多边形: 形状 4"/>
          <p:cNvSpPr/>
          <p:nvPr>
            <p:custDataLst>
              <p:tags r:id="rId2"/>
            </p:custDataLst>
          </p:nvPr>
        </p:nvSpPr>
        <p:spPr>
          <a:xfrm>
            <a:off x="899795" y="2218618"/>
            <a:ext cx="2355215" cy="126000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a:off x="3559175" y="2218698"/>
            <a:ext cx="2354580" cy="125984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508E53"/>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a:off x="6217920" y="2218381"/>
            <a:ext cx="2354580" cy="1260475"/>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B1C646"/>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5"/>
            </p:custDataLst>
          </p:nvPr>
        </p:nvSpPr>
        <p:spPr>
          <a:xfrm>
            <a:off x="8876665" y="2218698"/>
            <a:ext cx="2354580" cy="125984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E9BF35"/>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900744" y="268300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01</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3559298" y="268300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02</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6217853" y="268300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3</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8875773" y="268300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4</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1381568" y="2683518"/>
            <a:ext cx="1501215" cy="368300"/>
          </a:xfrm>
          <a:prstGeom prst="rect">
            <a:avLst/>
          </a:prstGeom>
          <a:noFill/>
        </p:spPr>
        <p:txBody>
          <a:bodyPr wrap="square" rtlCol="0" anchor="ctr" anchorCtr="0">
            <a:spAutoFit/>
          </a:bodyPr>
          <a:p>
            <a:pPr algn="ctr"/>
            <a:r>
              <a:rPr lang="zh-CN" altLang="en-US" dirty="0">
                <a:solidFill>
                  <a:schemeClr val="bg1"/>
                </a:solidFill>
                <a:latin typeface="方正大黑简体" panose="03000509000000000000" charset="-122"/>
                <a:ea typeface="方正大黑简体" panose="03000509000000000000" charset="-122"/>
                <a:sym typeface="+mn-ea"/>
              </a:rPr>
              <a:t>国家标准</a:t>
            </a:r>
            <a:endParaRPr lang="zh-CN" altLang="en-US" dirty="0">
              <a:solidFill>
                <a:schemeClr val="bg1"/>
              </a:solidFill>
              <a:latin typeface="方正大黑简体" panose="03000509000000000000" charset="-122"/>
              <a:ea typeface="方正大黑简体" panose="03000509000000000000" charset="-122"/>
              <a:sym typeface="+mn-ea"/>
            </a:endParaRPr>
          </a:p>
        </p:txBody>
      </p:sp>
      <p:sp>
        <p:nvSpPr>
          <p:cNvPr id="15" name="文本框 14"/>
          <p:cNvSpPr txBox="1"/>
          <p:nvPr>
            <p:custDataLst>
              <p:tags r:id="rId11"/>
            </p:custDataLst>
          </p:nvPr>
        </p:nvSpPr>
        <p:spPr>
          <a:xfrm>
            <a:off x="4087841" y="2683518"/>
            <a:ext cx="1501215" cy="368300"/>
          </a:xfrm>
          <a:prstGeom prst="rect">
            <a:avLst/>
          </a:prstGeom>
          <a:noFill/>
        </p:spPr>
        <p:txBody>
          <a:bodyPr wrap="square" rtlCol="0" anchor="ctr" anchorCtr="0">
            <a:spAutoFit/>
          </a:bodyPr>
          <a:p>
            <a:pPr algn="ctr"/>
            <a:r>
              <a:rPr lang="zh-CN" altLang="en-US" dirty="0">
                <a:solidFill>
                  <a:schemeClr val="bg1"/>
                </a:solidFill>
                <a:latin typeface="方正大黑简体" panose="03000509000000000000" charset="-122"/>
                <a:ea typeface="方正大黑简体" panose="03000509000000000000" charset="-122"/>
                <a:sym typeface="+mn-ea"/>
              </a:rPr>
              <a:t>行业标准</a:t>
            </a:r>
            <a:endParaRPr lang="zh-CN" altLang="en-US" dirty="0">
              <a:solidFill>
                <a:schemeClr val="bg1"/>
              </a:solidFill>
              <a:latin typeface="方正大黑简体" panose="03000509000000000000" charset="-122"/>
              <a:ea typeface="方正大黑简体" panose="03000509000000000000" charset="-122"/>
              <a:sym typeface="+mn-ea"/>
            </a:endParaRPr>
          </a:p>
        </p:txBody>
      </p:sp>
      <p:sp>
        <p:nvSpPr>
          <p:cNvPr id="16" name="文本框 15"/>
          <p:cNvSpPr txBox="1"/>
          <p:nvPr>
            <p:custDataLst>
              <p:tags r:id="rId12"/>
            </p:custDataLst>
          </p:nvPr>
        </p:nvSpPr>
        <p:spPr>
          <a:xfrm>
            <a:off x="6699319" y="2683518"/>
            <a:ext cx="1501215" cy="368300"/>
          </a:xfrm>
          <a:prstGeom prst="rect">
            <a:avLst/>
          </a:prstGeom>
          <a:noFill/>
        </p:spPr>
        <p:txBody>
          <a:bodyPr wrap="square" rtlCol="0" anchor="ctr" anchorCtr="0">
            <a:spAutoFit/>
          </a:bodyPr>
          <a:p>
            <a:pPr algn="ctr"/>
            <a:r>
              <a:rPr lang="zh-CN" altLang="en-US" dirty="0">
                <a:solidFill>
                  <a:schemeClr val="bg1"/>
                </a:solidFill>
                <a:latin typeface="方正大黑简体" panose="03000509000000000000" charset="-122"/>
                <a:ea typeface="方正大黑简体" panose="03000509000000000000" charset="-122"/>
                <a:sym typeface="+mn-ea"/>
              </a:rPr>
              <a:t>地方标准</a:t>
            </a:r>
            <a:endParaRPr lang="zh-CN" altLang="en-US" dirty="0">
              <a:solidFill>
                <a:schemeClr val="bg1"/>
              </a:solidFill>
              <a:latin typeface="方正大黑简体" panose="03000509000000000000" charset="-122"/>
              <a:ea typeface="方正大黑简体" panose="03000509000000000000" charset="-122"/>
              <a:sym typeface="+mn-ea"/>
            </a:endParaRPr>
          </a:p>
        </p:txBody>
      </p:sp>
      <p:sp>
        <p:nvSpPr>
          <p:cNvPr id="17" name="文本框 16"/>
          <p:cNvSpPr txBox="1"/>
          <p:nvPr>
            <p:custDataLst>
              <p:tags r:id="rId13"/>
            </p:custDataLst>
          </p:nvPr>
        </p:nvSpPr>
        <p:spPr>
          <a:xfrm>
            <a:off x="9470771" y="2683002"/>
            <a:ext cx="1501215" cy="369332"/>
          </a:xfrm>
          <a:prstGeom prst="rect">
            <a:avLst/>
          </a:prstGeom>
          <a:noFill/>
        </p:spPr>
        <p:txBody>
          <a:bodyPr wrap="square" rtlCol="0" anchor="ctr" anchorCtr="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企业标准</a:t>
            </a:r>
            <a:endParaRPr lang="zh-CN" altLang="en-US" dirty="0">
              <a:solidFill>
                <a:schemeClr val="bg1"/>
              </a:solidFill>
              <a:latin typeface="方正大黑简体" panose="03000509000000000000" charset="-122"/>
              <a:ea typeface="方正大黑简体" panose="03000509000000000000" charset="-122"/>
              <a:sym typeface="+mn-ea"/>
            </a:endParaRPr>
          </a:p>
        </p:txBody>
      </p:sp>
      <p:sp>
        <p:nvSpPr>
          <p:cNvPr id="24" name="文本框 23"/>
          <p:cNvSpPr txBox="1"/>
          <p:nvPr>
            <p:custDataLst>
              <p:tags r:id="rId14"/>
            </p:custDataLst>
          </p:nvPr>
        </p:nvSpPr>
        <p:spPr>
          <a:xfrm>
            <a:off x="900430" y="3675380"/>
            <a:ext cx="2195830" cy="1383665"/>
          </a:xfrm>
          <a:prstGeom prst="rect">
            <a:avLst/>
          </a:prstGeom>
          <a:noFill/>
        </p:spPr>
        <p:txBody>
          <a:bodyPr wrap="square" rtlCol="0">
            <a:spAutoFit/>
          </a:bodyPr>
          <a:p>
            <a:pPr indent="0" algn="l">
              <a:lnSpc>
                <a:spcPct val="150000"/>
              </a:lnSpc>
              <a:buClrTx/>
              <a:buSzTx/>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国家标准由国务院标准化行政主管部门编制计划，组织草拟，统一审批、编号、发布。</a:t>
            </a:r>
            <a:endParaRPr lang="zh-CN" altLang="en-US" sz="1400" spc="150">
              <a:solidFill>
                <a:srgbClr val="000000">
                  <a:lumMod val="50000"/>
                  <a:lumOff val="50000"/>
                </a:srgbClr>
              </a:solidFill>
              <a:latin typeface="微软雅黑" panose="020B0503020204020204" charset="-122"/>
              <a:ea typeface="微软雅黑" panose="020B0503020204020204" charset="-122"/>
              <a:sym typeface="+mn-ea"/>
            </a:endParaRPr>
          </a:p>
        </p:txBody>
      </p:sp>
      <p:sp>
        <p:nvSpPr>
          <p:cNvPr id="25" name="文本框 24"/>
          <p:cNvSpPr txBox="1"/>
          <p:nvPr>
            <p:custDataLst>
              <p:tags r:id="rId15"/>
            </p:custDataLst>
          </p:nvPr>
        </p:nvSpPr>
        <p:spPr>
          <a:xfrm>
            <a:off x="3559175" y="3675380"/>
            <a:ext cx="2195830" cy="2030095"/>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制定行业标准的前提是没有国家标准而又需要在全国某个行业范围内统一技术要求。行业标准在相应的国家标准实施后，自行废止。</a:t>
            </a:r>
            <a:endParaRPr lang="zh-CN" altLang="en-US" sz="1400" spc="150">
              <a:solidFill>
                <a:srgbClr val="000000">
                  <a:lumMod val="50000"/>
                  <a:lumOff val="50000"/>
                </a:srgbClr>
              </a:solidFill>
              <a:latin typeface="微软雅黑" panose="020B0503020204020204" charset="-122"/>
              <a:ea typeface="微软雅黑" panose="020B0503020204020204" charset="-122"/>
              <a:sym typeface="+mn-ea"/>
            </a:endParaRPr>
          </a:p>
        </p:txBody>
      </p:sp>
      <p:sp>
        <p:nvSpPr>
          <p:cNvPr id="26" name="文本框 25"/>
          <p:cNvSpPr txBox="1"/>
          <p:nvPr>
            <p:custDataLst>
              <p:tags r:id="rId16"/>
            </p:custDataLst>
          </p:nvPr>
        </p:nvSpPr>
        <p:spPr>
          <a:xfrm>
            <a:off x="6217920" y="3675380"/>
            <a:ext cx="2196000" cy="2676525"/>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制定地方标准的前提是没有国家标准和行业标准而又需要在省、自治区、直辖市范围内统一的工业产品的安全、卫生要求；地方标准在相应的国家标准或行业标准实施后，自行废止。</a:t>
            </a:r>
            <a:endParaRPr lang="zh-CN" altLang="en-US" sz="1400" spc="150">
              <a:solidFill>
                <a:srgbClr val="000000">
                  <a:lumMod val="50000"/>
                  <a:lumOff val="50000"/>
                </a:srgbClr>
              </a:solidFill>
              <a:latin typeface="微软雅黑" panose="020B0503020204020204" charset="-122"/>
              <a:ea typeface="微软雅黑" panose="020B0503020204020204" charset="-122"/>
              <a:sym typeface="+mn-ea"/>
            </a:endParaRPr>
          </a:p>
        </p:txBody>
      </p:sp>
      <p:sp>
        <p:nvSpPr>
          <p:cNvPr id="27" name="文本框 26"/>
          <p:cNvSpPr txBox="1"/>
          <p:nvPr>
            <p:custDataLst>
              <p:tags r:id="rId17"/>
            </p:custDataLst>
          </p:nvPr>
        </p:nvSpPr>
        <p:spPr>
          <a:xfrm>
            <a:off x="8871468" y="3675137"/>
            <a:ext cx="2196000" cy="235331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企业标准制定的前提是没有国家标准、行业标准。已有国家标准或者行业标准的，国家鼓励企业制定严于国家标准或者行业标准的企业标准，在企业内部适用。</a:t>
            </a:r>
            <a:endParaRPr lang="zh-CN" altLang="en-US" sz="1400" spc="150">
              <a:solidFill>
                <a:srgbClr val="000000">
                  <a:lumMod val="50000"/>
                  <a:lumOff val="50000"/>
                </a:srgbClr>
              </a:solidFill>
              <a:latin typeface="微软雅黑" panose="020B0503020204020204" charset="-122"/>
              <a:ea typeface="微软雅黑" panose="020B0503020204020204" charset="-122"/>
              <a:sym typeface="+mn-ea"/>
            </a:endParaRPr>
          </a:p>
        </p:txBody>
      </p:sp>
      <p:cxnSp>
        <p:nvCxnSpPr>
          <p:cNvPr id="29" name="直接连接符 28"/>
          <p:cNvCxnSpPr/>
          <p:nvPr>
            <p:custDataLst>
              <p:tags r:id="rId18"/>
            </p:custDataLst>
          </p:nvPr>
        </p:nvCxnSpPr>
        <p:spPr>
          <a:xfrm>
            <a:off x="3197108" y="373429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9"/>
            </p:custDataLst>
          </p:nvPr>
        </p:nvCxnSpPr>
        <p:spPr>
          <a:xfrm>
            <a:off x="5857758" y="373429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20"/>
            </p:custDataLst>
          </p:nvPr>
        </p:nvCxnSpPr>
        <p:spPr>
          <a:xfrm>
            <a:off x="8548888" y="373429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grpSp>
        <p:nvGrpSpPr>
          <p:cNvPr id="35" name="组合 34"/>
          <p:cNvGrpSpPr/>
          <p:nvPr>
            <p:custDataLst>
              <p:tags r:id="rId21"/>
            </p:custDataLst>
          </p:nvPr>
        </p:nvGrpSpPr>
        <p:grpSpPr>
          <a:xfrm>
            <a:off x="10810193" y="885604"/>
            <a:ext cx="420495" cy="269282"/>
            <a:chOff x="11382102" y="604536"/>
            <a:chExt cx="420495" cy="269282"/>
          </a:xfrm>
        </p:grpSpPr>
        <p:sp>
          <p:nvSpPr>
            <p:cNvPr id="36" name="Line 16"/>
            <p:cNvSpPr>
              <a:spLocks noChangeShapeType="1"/>
            </p:cNvSpPr>
            <p:nvPr>
              <p:custDataLst>
                <p:tags r:id="rId2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7" name="Line 17"/>
            <p:cNvSpPr>
              <a:spLocks noChangeShapeType="1"/>
            </p:cNvSpPr>
            <p:nvPr>
              <p:custDataLst>
                <p:tags r:id="rId2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8" name="Line 18"/>
            <p:cNvSpPr>
              <a:spLocks noChangeShapeType="1"/>
            </p:cNvSpPr>
            <p:nvPr>
              <p:custDataLst>
                <p:tags r:id="rId2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latin typeface="微软雅黑" panose="020B0503020204020204" charset="-122"/>
                <a:ea typeface="微软雅黑" panose="020B0503020204020204" charset="-122"/>
                <a:sym typeface="Arial" panose="020B0604020202020204" pitchFamily="34" charset="0"/>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096000" y="2037398"/>
            <a:ext cx="1578610" cy="3162300"/>
            <a:chOff x="9600" y="3240"/>
            <a:chExt cx="2486" cy="4980"/>
          </a:xfrm>
        </p:grpSpPr>
        <p:sp>
          <p:nvSpPr>
            <p:cNvPr id="19" name="任意多边形 18"/>
            <p:cNvSpPr/>
            <p:nvPr>
              <p:custDataLst>
                <p:tags r:id="rId1"/>
              </p:custDataLst>
            </p:nvPr>
          </p:nvSpPr>
          <p:spPr>
            <a:xfrm flipH="1">
              <a:off x="9600" y="3240"/>
              <a:ext cx="2487" cy="2490"/>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1" name="任意多边形 20"/>
            <p:cNvSpPr/>
            <p:nvPr>
              <p:custDataLst>
                <p:tags r:id="rId2"/>
              </p:custDataLst>
            </p:nvPr>
          </p:nvSpPr>
          <p:spPr>
            <a:xfrm flipH="1" flipV="1">
              <a:off x="9600" y="5730"/>
              <a:ext cx="2487" cy="2490"/>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23" name="任意多边形 22"/>
            <p:cNvSpPr/>
            <p:nvPr>
              <p:custDataLst>
                <p:tags r:id="rId3"/>
              </p:custDataLst>
            </p:nvPr>
          </p:nvSpPr>
          <p:spPr>
            <a:xfrm>
              <a:off x="10125" y="5272"/>
              <a:ext cx="752" cy="798"/>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grpSp>
      <p:grpSp>
        <p:nvGrpSpPr>
          <p:cNvPr id="3" name="组合 2"/>
          <p:cNvGrpSpPr/>
          <p:nvPr/>
        </p:nvGrpSpPr>
        <p:grpSpPr>
          <a:xfrm>
            <a:off x="4516755" y="2037080"/>
            <a:ext cx="1578610" cy="3162935"/>
            <a:chOff x="7113" y="2428"/>
            <a:chExt cx="2486" cy="4981"/>
          </a:xfrm>
        </p:grpSpPr>
        <p:sp>
          <p:nvSpPr>
            <p:cNvPr id="20" name="任意多边形 19"/>
            <p:cNvSpPr/>
            <p:nvPr>
              <p:custDataLst>
                <p:tags r:id="rId4"/>
              </p:custDataLst>
            </p:nvPr>
          </p:nvSpPr>
          <p:spPr>
            <a:xfrm>
              <a:off x="7113" y="2428"/>
              <a:ext cx="2487" cy="2490"/>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2" name="任意多边形 21"/>
            <p:cNvSpPr/>
            <p:nvPr>
              <p:custDataLst>
                <p:tags r:id="rId5"/>
              </p:custDataLst>
            </p:nvPr>
          </p:nvSpPr>
          <p:spPr>
            <a:xfrm flipV="1">
              <a:off x="7113" y="4919"/>
              <a:ext cx="2487" cy="2490"/>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4" name="任意多边形 23"/>
            <p:cNvSpPr/>
            <p:nvPr>
              <p:custDataLst>
                <p:tags r:id="rId6"/>
              </p:custDataLst>
            </p:nvPr>
          </p:nvSpPr>
          <p:spPr>
            <a:xfrm>
              <a:off x="8472" y="4520"/>
              <a:ext cx="752" cy="798"/>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grpSp>
      <p:sp>
        <p:nvSpPr>
          <p:cNvPr id="12" name="矩形 11"/>
          <p:cNvSpPr/>
          <p:nvPr>
            <p:custDataLst>
              <p:tags r:id="rId7"/>
            </p:custDataLst>
          </p:nvPr>
        </p:nvSpPr>
        <p:spPr>
          <a:xfrm>
            <a:off x="556260" y="2446655"/>
            <a:ext cx="3720465" cy="784225"/>
          </a:xfrm>
          <a:prstGeom prst="rect">
            <a:avLst/>
          </a:prstGeom>
        </p:spPr>
        <p:txBody>
          <a:bodyPr wrap="square" lIns="91440" tIns="45720" rIns="91440" bIns="0" anchor="b" anchorCtr="0">
            <a:spAutoFit/>
          </a:bodyPr>
          <a:lstStyle/>
          <a:p>
            <a:pPr lvl="0" algn="r">
              <a:lnSpc>
                <a:spcPct val="120000"/>
              </a:lnSpc>
            </a:pPr>
            <a:r>
              <a:rPr lang="zh-CN" altLang="en-US" sz="2000" b="1" spc="300" dirty="0">
                <a:latin typeface="微软雅黑" panose="020B0503020204020204" charset="-122"/>
                <a:ea typeface="微软雅黑" panose="020B0503020204020204" charset="-122"/>
              </a:rPr>
              <a:t>行业标准、地方标准和企业标准要求“备案”的含义</a:t>
            </a:r>
            <a:endParaRPr lang="zh-CN" altLang="en-US" sz="2000" b="1" spc="300" dirty="0">
              <a:latin typeface="微软雅黑" panose="020B0503020204020204" charset="-122"/>
              <a:ea typeface="微软雅黑" panose="020B0503020204020204" charset="-122"/>
            </a:endParaRPr>
          </a:p>
        </p:txBody>
      </p:sp>
      <p:sp>
        <p:nvSpPr>
          <p:cNvPr id="13" name="文本框 12"/>
          <p:cNvSpPr txBox="1"/>
          <p:nvPr>
            <p:custDataLst>
              <p:tags r:id="rId8"/>
            </p:custDataLst>
          </p:nvPr>
        </p:nvSpPr>
        <p:spPr>
          <a:xfrm>
            <a:off x="556260" y="3486150"/>
            <a:ext cx="3720465" cy="2112645"/>
          </a:xfrm>
          <a:prstGeom prst="rect">
            <a:avLst/>
          </a:prstGeom>
          <a:noFill/>
          <a:ln>
            <a:noFill/>
          </a:ln>
        </p:spPr>
        <p:txBody>
          <a:bodyPr wrap="square" lIns="91440" tIns="0" rIns="91440" bIns="45720" anchor="t" anchorCtr="0">
            <a:spAutoFit/>
          </a:bodyPr>
          <a:lstStyle/>
          <a:p>
            <a:pPr algn="r">
              <a:lnSpc>
                <a:spcPct val="120000"/>
              </a:lnSpc>
            </a:pPr>
            <a:r>
              <a:rPr lang="zh-CN" altLang="en-US" sz="1400" spc="150" dirty="0">
                <a:latin typeface="微软雅黑" panose="020B0503020204020204" charset="-122"/>
                <a:ea typeface="微软雅黑" panose="020B0503020204020204" charset="-122"/>
              </a:rPr>
              <a:t>负责制定标准的部门、单位，在规定的时间内，按规定的要求，向规定的部门备案；受理备案的部门有权对与相关法律、行政法规、上一级标准相抵触的行业标准、地方标准、企业标准提出修改建议，责令备案的部门或企业限期改进或停止执行。制定标准的部门，应对标准实施的后果承担责任。</a:t>
            </a:r>
            <a:endParaRPr lang="zh-CN" altLang="en-US" sz="1400" spc="150" dirty="0">
              <a:latin typeface="微软雅黑" panose="020B0503020204020204" charset="-122"/>
              <a:ea typeface="微软雅黑" panose="020B0503020204020204" charset="-122"/>
            </a:endParaRPr>
          </a:p>
        </p:txBody>
      </p:sp>
      <p:sp>
        <p:nvSpPr>
          <p:cNvPr id="14" name="矩形 13"/>
          <p:cNvSpPr/>
          <p:nvPr>
            <p:custDataLst>
              <p:tags r:id="rId9"/>
            </p:custDataLst>
          </p:nvPr>
        </p:nvSpPr>
        <p:spPr>
          <a:xfrm>
            <a:off x="7914640" y="2077720"/>
            <a:ext cx="4050030" cy="1153160"/>
          </a:xfrm>
          <a:prstGeom prst="rect">
            <a:avLst/>
          </a:prstGeom>
        </p:spPr>
        <p:txBody>
          <a:bodyPr wrap="square" lIns="91440" tIns="45720" rIns="91440" bIns="0" anchor="b" anchorCtr="0">
            <a:spAutoFit/>
          </a:bodyPr>
          <a:lstStyle/>
          <a:p>
            <a:pPr lvl="0">
              <a:lnSpc>
                <a:spcPct val="120000"/>
              </a:lnSpc>
            </a:pPr>
            <a:r>
              <a:rPr lang="zh-CN" altLang="en-US" sz="2000" b="1" spc="300" dirty="0">
                <a:latin typeface="微软雅黑" panose="020B0503020204020204" charset="-122"/>
                <a:ea typeface="微软雅黑" panose="020B0503020204020204" charset="-122"/>
              </a:rPr>
              <a:t>“企业的产品标准须报当地政府标准化行政主管部门和有关行政主管部门备案”</a:t>
            </a:r>
            <a:endParaRPr lang="zh-CN" altLang="en-US" sz="2000" b="1" spc="300" dirty="0">
              <a:latin typeface="微软雅黑" panose="020B0503020204020204" charset="-122"/>
              <a:ea typeface="微软雅黑" panose="020B0503020204020204" charset="-122"/>
            </a:endParaRPr>
          </a:p>
        </p:txBody>
      </p:sp>
      <p:sp>
        <p:nvSpPr>
          <p:cNvPr id="15" name="文本框 14"/>
          <p:cNvSpPr txBox="1"/>
          <p:nvPr>
            <p:custDataLst>
              <p:tags r:id="rId10"/>
            </p:custDataLst>
          </p:nvPr>
        </p:nvSpPr>
        <p:spPr>
          <a:xfrm>
            <a:off x="7914640" y="3359785"/>
            <a:ext cx="4050030" cy="2629535"/>
          </a:xfrm>
          <a:prstGeom prst="rect">
            <a:avLst/>
          </a:prstGeom>
          <a:noFill/>
          <a:ln>
            <a:noFill/>
          </a:ln>
        </p:spPr>
        <p:txBody>
          <a:bodyPr wrap="square" lIns="91440" tIns="0" rIns="91440" bIns="45720" anchor="t" anchorCtr="0">
            <a:spAutoFit/>
          </a:bodyPr>
          <a:lstStyle/>
          <a:p>
            <a:pPr>
              <a:lnSpc>
                <a:spcPct val="120000"/>
              </a:lnSpc>
            </a:pPr>
            <a:r>
              <a:rPr lang="zh-CN" altLang="en-US" sz="1400" spc="150" dirty="0">
                <a:latin typeface="微软雅黑" panose="020B0503020204020204" charset="-122"/>
                <a:ea typeface="微软雅黑" panose="020B0503020204020204" charset="-122"/>
              </a:rPr>
              <a:t>按企业的隶属关系，向企业的主管部门和与主管部门同级的政府标准化行政主管部门备案。国务院有关行政主管部门所属企业的企业产品标准，报国务院有关行政主管部门和企业所在省、自治区、直辖市标准化行政主管部门备案，国务院有关行政主管部门和省、自治区、直辖市双重领导的企业，企业产品标准还要报省、自治区、直辖市有关行政主管部门备案。县（含县）属以下企业的企业产品标准，向县级标准化主管部门备案。</a:t>
            </a:r>
            <a:endParaRPr lang="zh-CN" altLang="en-US" sz="1400" spc="150" dirty="0">
              <a:latin typeface="微软雅黑" panose="020B0503020204020204" charset="-122"/>
              <a:ea typeface="微软雅黑" panose="020B0503020204020204" charset="-122"/>
            </a:endParaRPr>
          </a:p>
        </p:txBody>
      </p:sp>
      <p:sp>
        <p:nvSpPr>
          <p:cNvPr id="2" name="TextBox 8"/>
          <p:cNvSpPr txBox="1"/>
          <p:nvPr/>
        </p:nvSpPr>
        <p:spPr>
          <a:xfrm>
            <a:off x="3121025" y="550228"/>
            <a:ext cx="5949950" cy="430530"/>
          </a:xfrm>
          <a:prstGeom prst="rect">
            <a:avLst/>
          </a:prstGeom>
          <a:noFill/>
        </p:spPr>
        <p:txBody>
          <a:bodyPr wrap="square" lIns="0" tIns="0" rIns="0" bIns="0" rtlCol="0" anchor="ctr">
            <a:spAutoFit/>
          </a:bodyPr>
          <a:p>
            <a:pPr algn="ctr"/>
            <a:r>
              <a:rPr lang="zh-CN" altLang="en-US" sz="2800" dirty="0">
                <a:latin typeface="方正大黑简体" panose="03000509000000000000" charset="-122"/>
                <a:ea typeface="方正大黑简体" panose="03000509000000000000" charset="-122"/>
                <a:sym typeface="+mn-ea"/>
              </a:rPr>
              <a:t>各类标准备案的含义</a:t>
            </a:r>
            <a:endParaRPr lang="zh-CN" altLang="en-US" sz="2800" dirty="0">
              <a:latin typeface="方正大黑简体" panose="03000509000000000000" charset="-122"/>
              <a:ea typeface="方正大黑简体" panose="03000509000000000000"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custDataLst>
              <p:tags r:id="rId1"/>
            </p:custDataLst>
          </p:nvPr>
        </p:nvSpPr>
        <p:spPr>
          <a:xfrm>
            <a:off x="2823845" y="3931100"/>
            <a:ext cx="8126730" cy="952903"/>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44" name="直接连接符 43"/>
          <p:cNvCxnSpPr/>
          <p:nvPr>
            <p:custDataLst>
              <p:tags r:id="rId2"/>
            </p:custDataLst>
          </p:nvPr>
        </p:nvCxnSpPr>
        <p:spPr>
          <a:xfrm>
            <a:off x="2823845" y="3926859"/>
            <a:ext cx="0" cy="961386"/>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13" name="矩形 12"/>
          <p:cNvSpPr/>
          <p:nvPr>
            <p:custDataLst>
              <p:tags r:id="rId3"/>
            </p:custDataLst>
          </p:nvPr>
        </p:nvSpPr>
        <p:spPr>
          <a:xfrm>
            <a:off x="2823845" y="2538771"/>
            <a:ext cx="8126730" cy="952903"/>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45" name="直接连接符 44"/>
          <p:cNvCxnSpPr/>
          <p:nvPr>
            <p:custDataLst>
              <p:tags r:id="rId4"/>
            </p:custDataLst>
          </p:nvPr>
        </p:nvCxnSpPr>
        <p:spPr>
          <a:xfrm>
            <a:off x="2823845" y="2534530"/>
            <a:ext cx="0" cy="961386"/>
          </a:xfrm>
          <a:prstGeom prst="line">
            <a:avLst/>
          </a:prstGeom>
          <a:ln w="38100">
            <a:solidFill>
              <a:srgbClr val="9BBB59"/>
            </a:solidFill>
          </a:ln>
        </p:spPr>
        <p:style>
          <a:lnRef idx="1">
            <a:srgbClr val="1F74AD"/>
          </a:lnRef>
          <a:fillRef idx="0">
            <a:srgbClr val="1F74AD"/>
          </a:fillRef>
          <a:effectRef idx="0">
            <a:srgbClr val="1F74AD"/>
          </a:effectRef>
          <a:fontRef idx="minor">
            <a:srgbClr val="000000"/>
          </a:fontRef>
        </p:style>
      </p:cxnSp>
      <p:sp>
        <p:nvSpPr>
          <p:cNvPr id="12" name="TextBox 49"/>
          <p:cNvSpPr txBox="1">
            <a:spLocks noChangeArrowheads="1"/>
          </p:cNvSpPr>
          <p:nvPr>
            <p:custDataLst>
              <p:tags r:id="rId5"/>
            </p:custDataLst>
          </p:nvPr>
        </p:nvSpPr>
        <p:spPr bwMode="auto">
          <a:xfrm>
            <a:off x="783788" y="536733"/>
            <a:ext cx="1062442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fontScale="90000"/>
          </a:bodyPr>
          <a:lstStyle>
            <a:lvl1pPr>
              <a:defRPr sz="3200">
                <a:solidFill>
                  <a:srgbClr val="000000"/>
                </a:solidFill>
                <a:latin typeface="Calibri" panose="020F0502020204030204" pitchFamily="34" charset="0"/>
                <a:ea typeface="宋体" panose="02010600030101010101" pitchFamily="2" charset="-122"/>
              </a:defRPr>
            </a:lvl1pPr>
            <a:lvl2pPr>
              <a:defRPr sz="2800">
                <a:solidFill>
                  <a:srgbClr val="000000"/>
                </a:solidFill>
                <a:latin typeface="Calibri" panose="020F0502020204030204" pitchFamily="34" charset="0"/>
                <a:ea typeface="宋体" panose="02010600030101010101" pitchFamily="2" charset="-122"/>
              </a:defRPr>
            </a:lvl2pPr>
            <a:lvl3pPr>
              <a:defRPr sz="2400">
                <a:solidFill>
                  <a:srgbClr val="000000"/>
                </a:solidFill>
                <a:latin typeface="Calibri" panose="020F0502020204030204" pitchFamily="34" charset="0"/>
                <a:ea typeface="宋体" panose="02010600030101010101" pitchFamily="2" charset="-122"/>
              </a:defRPr>
            </a:lvl3pPr>
            <a:lvl4pPr>
              <a:defRPr sz="2000">
                <a:solidFill>
                  <a:srgbClr val="000000"/>
                </a:solidFill>
                <a:latin typeface="Calibri" panose="020F0502020204030204" pitchFamily="34" charset="0"/>
                <a:ea typeface="宋体" panose="02010600030101010101" pitchFamily="2" charset="-122"/>
              </a:defRPr>
            </a:lvl4pPr>
            <a:lvl5pPr>
              <a:defRPr sz="2000">
                <a:solidFill>
                  <a:srgbClr val="000000"/>
                </a:solidFill>
                <a:latin typeface="Calibri" panose="020F0502020204030204" pitchFamily="34" charset="0"/>
                <a:ea typeface="宋体" panose="02010600030101010101" pitchFamily="2" charset="-122"/>
              </a:defRPr>
            </a:lvl5pPr>
            <a:lvl6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6pPr>
            <a:lvl7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7pPr>
            <a:lvl8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8pPr>
            <a:lvl9pPr eaLnBrk="0" fontAlgn="base" hangingPunct="0">
              <a:spcAft>
                <a:spcPct val="0"/>
              </a:spcAft>
              <a:buChar char="»"/>
              <a:defRPr sz="2000">
                <a:solidFill>
                  <a:srgbClr val="000000"/>
                </a:solidFill>
                <a:latin typeface="Calibri" panose="020F0502020204030204" pitchFamily="34" charset="0"/>
                <a:ea typeface="宋体" panose="02010600030101010101" pitchFamily="2" charset="-122"/>
              </a:defRPr>
            </a:lvl9pPr>
          </a:lstStyle>
          <a:p>
            <a:pPr marL="0" marR="0" lvl="0" indent="0" algn="ctr" defTabSz="1218565"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150" normalizeH="0" noProof="0" smtClean="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rPr>
              <a:t>各类标准的性质</a:t>
            </a:r>
            <a:endParaRPr kumimoji="0" lang="zh-CN" altLang="en-US" sz="3600" b="1" i="0" u="none" strike="noStrike" kern="1200" cap="none" spc="150" normalizeH="0" noProof="0" smtClean="0">
              <a:ln>
                <a:noFill/>
              </a:ln>
              <a:solidFill>
                <a:srgbClr val="000000">
                  <a:lumMod val="75000"/>
                  <a:lumOff val="25000"/>
                </a:srgbClr>
              </a:solidFill>
              <a:effectLst/>
              <a:uLnTx/>
              <a:uFillTx/>
              <a:latin typeface="Arial" panose="020B0604020202020204" pitchFamily="34" charset="0"/>
              <a:ea typeface="微软雅黑" panose="020B0503020204020204" charset="-122"/>
              <a:cs typeface="+mn-ea"/>
            </a:endParaRPr>
          </a:p>
        </p:txBody>
      </p:sp>
      <p:sp>
        <p:nvSpPr>
          <p:cNvPr id="5" name="Text Placeholder 17"/>
          <p:cNvSpPr txBox="1"/>
          <p:nvPr>
            <p:custDataLst>
              <p:tags r:id="rId6"/>
            </p:custDataLst>
          </p:nvPr>
        </p:nvSpPr>
        <p:spPr>
          <a:xfrm>
            <a:off x="812165" y="4069414"/>
            <a:ext cx="1976756" cy="676274"/>
          </a:xfrm>
          <a:prstGeom prst="rect">
            <a:avLst/>
          </a:prstGeom>
          <a:noFill/>
        </p:spPr>
        <p:txBody>
          <a:bodyPr wrap="square" rtlCol="0" anchor="ctr" anchorCtr="0">
            <a:normAutofit fontScale="7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mn-ea"/>
              </a:rPr>
              <a:t>（2）</a:t>
            </a:r>
            <a:endParaRPr kumimoji="0" lang="zh-CN" altLang="en-US" sz="24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mn-ea"/>
              </a:rPr>
              <a:t>推荐性标准</a:t>
            </a:r>
            <a:endParaRPr kumimoji="0" lang="zh-CN" altLang="en-US" sz="2400"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mn-ea"/>
            </a:endParaRPr>
          </a:p>
        </p:txBody>
      </p:sp>
      <p:sp>
        <p:nvSpPr>
          <p:cNvPr id="4" name="TextBox 48"/>
          <p:cNvSpPr txBox="1"/>
          <p:nvPr>
            <p:custDataLst>
              <p:tags r:id="rId7"/>
            </p:custDataLst>
          </p:nvPr>
        </p:nvSpPr>
        <p:spPr>
          <a:xfrm>
            <a:off x="3093085" y="4214512"/>
            <a:ext cx="7822565" cy="386080"/>
          </a:xfrm>
          <a:prstGeom prst="rect">
            <a:avLst/>
          </a:prstGeom>
          <a:noFill/>
        </p:spPr>
        <p:txBody>
          <a:bodyPr wrap="square" rtlCol="0" anchor="ctr" anchorCtr="0">
            <a:spAutoFit/>
          </a:bodyPr>
          <a:lstStyle>
            <a:defPPr>
              <a:defRPr lang="zh-CN"/>
            </a:defPPr>
            <a:lvl1pPr>
              <a:lnSpc>
                <a:spcPct val="120000"/>
              </a:lnSpc>
              <a:defRPr spc="150">
                <a:solidFill>
                  <a:srgbClr val="000000">
                    <a:lumMod val="75000"/>
                    <a:lumOff val="25000"/>
                  </a:srgbClr>
                </a:solidFill>
                <a:latin typeface="微软雅黑" panose="020B0503020204020204" charset="-122"/>
                <a:ea typeface="微软雅黑" panose="020B0503020204020204" charset="-122"/>
              </a:defRPr>
            </a:lvl1pPr>
          </a:lstStyle>
          <a:p>
            <a:pPr>
              <a:defRPr/>
            </a:pPr>
            <a:r>
              <a:rPr lang="zh-CN" altLang="en-US" sz="1600" smtClean="0">
                <a:solidFill>
                  <a:srgbClr val="000000">
                    <a:lumMod val="65000"/>
                    <a:lumOff val="35000"/>
                  </a:srgbClr>
                </a:solidFill>
                <a:latin typeface="Arial" panose="020B0604020202020204" pitchFamily="34" charset="0"/>
              </a:rPr>
              <a:t>强制性标准以外的标准为推荐性标准。</a:t>
            </a:r>
            <a:endParaRPr lang="zh-CN" altLang="en-US" sz="1600" smtClean="0">
              <a:solidFill>
                <a:srgbClr val="000000">
                  <a:lumMod val="65000"/>
                  <a:lumOff val="35000"/>
                </a:srgbClr>
              </a:solidFill>
              <a:latin typeface="Arial" panose="020B0604020202020204" pitchFamily="34" charset="0"/>
            </a:endParaRPr>
          </a:p>
        </p:txBody>
      </p:sp>
      <p:sp>
        <p:nvSpPr>
          <p:cNvPr id="3" name="Text Placeholder 17"/>
          <p:cNvSpPr txBox="1"/>
          <p:nvPr>
            <p:custDataLst>
              <p:tags r:id="rId8"/>
            </p:custDataLst>
          </p:nvPr>
        </p:nvSpPr>
        <p:spPr>
          <a:xfrm>
            <a:off x="812165" y="2677085"/>
            <a:ext cx="1976756" cy="676274"/>
          </a:xfrm>
          <a:prstGeom prst="rect">
            <a:avLst/>
          </a:prstGeom>
          <a:noFill/>
        </p:spPr>
        <p:txBody>
          <a:bodyPr wrap="square" rtlCol="0" anchor="ctr" anchorCtr="0">
            <a:normAutofit fontScale="70000"/>
          </a:bodyPr>
          <a:lstStyle>
            <a:defPPr>
              <a:defRPr lang="zh-CN"/>
            </a:defPPr>
            <a:lvl1pPr algn="ctr">
              <a:lnSpc>
                <a:spcPct val="100000"/>
              </a:lnSpc>
              <a:defRPr sz="4000" b="1" spc="150">
                <a:solidFill>
                  <a:srgbClr val="000000">
                    <a:lumMod val="65000"/>
                    <a:lumOff val="35000"/>
                  </a:srgbClr>
                </a:solidFill>
                <a:latin typeface="微软雅黑" panose="020B0503020204020204" charset="-122"/>
                <a:ea typeface="微软雅黑" panose="020B050302020402020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mn-ea"/>
              </a:rPr>
              <a:t>（1）</a:t>
            </a:r>
            <a:endParaRPr kumimoji="0" lang="zh-CN" altLang="en-US" sz="24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mn-ea"/>
              </a:rPr>
              <a:t>强制性标准</a:t>
            </a:r>
            <a:endParaRPr kumimoji="0" lang="zh-CN" altLang="en-US" sz="2400"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mn-ea"/>
            </a:endParaRPr>
          </a:p>
        </p:txBody>
      </p:sp>
      <p:sp>
        <p:nvSpPr>
          <p:cNvPr id="2" name="TextBox 48"/>
          <p:cNvSpPr txBox="1"/>
          <p:nvPr>
            <p:custDataLst>
              <p:tags r:id="rId9"/>
            </p:custDataLst>
          </p:nvPr>
        </p:nvSpPr>
        <p:spPr>
          <a:xfrm>
            <a:off x="3093085" y="2674545"/>
            <a:ext cx="7822565" cy="681355"/>
          </a:xfrm>
          <a:prstGeom prst="rect">
            <a:avLst/>
          </a:prstGeom>
          <a:noFill/>
        </p:spPr>
        <p:txBody>
          <a:bodyPr wrap="square" rtlCol="0" anchor="ctr" anchorCtr="0">
            <a:spAutoFit/>
          </a:bodyPr>
          <a:lstStyle>
            <a:defPPr>
              <a:defRPr lang="zh-CN"/>
            </a:defPPr>
            <a:lvl1pPr>
              <a:lnSpc>
                <a:spcPct val="120000"/>
              </a:lnSpc>
              <a:defRPr sz="1400" spc="150">
                <a:solidFill>
                  <a:sysClr val="window" lastClr="FFFFFF">
                    <a:lumMod val="65000"/>
                  </a:sysClr>
                </a:solidFill>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600" b="0" i="0" u="none" strike="noStrike" kern="1200" cap="none" spc="150" normalizeH="0" noProof="0" smtClean="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rPr>
              <a:t>主要是指涉及保障人体健康，人身、财产安全的标准和法律、行政法规规定强制执行的国家标准和行业标准。</a:t>
            </a:r>
            <a:endParaRPr kumimoji="0" lang="zh-CN" altLang="en-US" sz="1600" b="0" i="0" u="none" strike="noStrike" kern="1200" cap="none" spc="150" normalizeH="0" noProof="0" smtClean="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endParaRPr>
          </a:p>
        </p:txBody>
      </p:sp>
      <p:cxnSp>
        <p:nvCxnSpPr>
          <p:cNvPr id="51" name="直接连接符 50"/>
          <p:cNvCxnSpPr/>
          <p:nvPr>
            <p:custDataLst>
              <p:tags r:id="rId10"/>
            </p:custDataLst>
          </p:nvPr>
        </p:nvCxnSpPr>
        <p:spPr>
          <a:xfrm>
            <a:off x="5769403" y="1312066"/>
            <a:ext cx="653194"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2"/>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矩形: 剪去单角 4"/>
          <p:cNvSpPr/>
          <p:nvPr>
            <p:custDataLst>
              <p:tags r:id="rId3"/>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charset="-122"/>
            </a:endParaRPr>
          </a:p>
        </p:txBody>
      </p:sp>
      <p:sp>
        <p:nvSpPr>
          <p:cNvPr id="9" name="文本框 8"/>
          <p:cNvSpPr txBox="1"/>
          <p:nvPr>
            <p:custDataLst>
              <p:tags r:id="rId4"/>
            </p:custDataLst>
          </p:nvPr>
        </p:nvSpPr>
        <p:spPr>
          <a:xfrm>
            <a:off x="1264825" y="882136"/>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强制性标准和推荐性标准实施要求</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7" name="文本框 16"/>
          <p:cNvSpPr txBox="1"/>
          <p:nvPr>
            <p:custDataLst>
              <p:tags r:id="rId5"/>
            </p:custDataLst>
          </p:nvPr>
        </p:nvSpPr>
        <p:spPr>
          <a:xfrm>
            <a:off x="1264920" y="3209290"/>
            <a:ext cx="9853295" cy="207708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rPr>
              <a:t>《中华人民共和国标准化法》规定，从事科研、生产、经营的单位和个人，必须严格执行强制性标准，不符合强制性标准的产品，禁止生产、销售和进口；推荐性标准，国家鼓励企业自愿采用，具体指：第一，推荐性标准，企业自愿采用；第二，国家将采取优惠措施，鼓励企业采用推荐性标准。推荐性标准一旦纳入指令性文件，将具有相应的行政约束力。</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2"/>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矩形: 剪去单角 4"/>
          <p:cNvSpPr/>
          <p:nvPr>
            <p:custDataLst>
              <p:tags r:id="rId3"/>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charset="-122"/>
            </a:endParaRPr>
          </a:p>
        </p:txBody>
      </p:sp>
      <p:sp>
        <p:nvSpPr>
          <p:cNvPr id="9" name="文本框 8"/>
          <p:cNvSpPr txBox="1"/>
          <p:nvPr>
            <p:custDataLst>
              <p:tags r:id="rId4"/>
            </p:custDataLst>
          </p:nvPr>
        </p:nvSpPr>
        <p:spPr>
          <a:xfrm>
            <a:off x="1264825" y="882136"/>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产品质量的认证</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7" name="文本框 16"/>
          <p:cNvSpPr txBox="1"/>
          <p:nvPr>
            <p:custDataLst>
              <p:tags r:id="rId5"/>
            </p:custDataLst>
          </p:nvPr>
        </p:nvSpPr>
        <p:spPr>
          <a:xfrm>
            <a:off x="1264920" y="3001328"/>
            <a:ext cx="9853295" cy="249301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rPr>
              <a:t>所谓“认证”是指依据国家标准或行业标准和相应要求，经认证机构确认并通过颁发认证证书和标志，以证明某一产品符合相应标准和要求的活动。“产品质量认证”包括合格认证和安全认证。认证工作由国务院标准化行政主管部门组织或国务院标准化行政主管部门授权的部门建立的行业认证机构实施。取得认证证书的产品准许在产品或其包装上使用规定的标志。不符合认证标准的产品或未经认证的产品，不得使用所规定的认证标志。</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5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一、《中华人民共和国安全生产法》</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fontScale="90000"/>
          </a:bodyPr>
          <a:lstStyle>
            <a:defPPr>
              <a:defRPr lang="zh-CN"/>
            </a:defPPr>
            <a:lvl1pPr fontAlgn="auto">
              <a:lnSpc>
                <a:spcPct val="130000"/>
              </a:lnSpc>
              <a:spcAft>
                <a:spcPts val="1000"/>
              </a:spcAft>
              <a:defRPr sz="1600" spc="150"/>
            </a:lvl1pPr>
          </a:lstStyle>
          <a:p>
            <a:r>
              <a:rPr lang="zh-CN" altLang="en-US" sz="2400" dirty="0">
                <a:latin typeface="微软雅黑" panose="020B0503020204020204" charset="-122"/>
                <a:ea typeface="微软雅黑" panose="020B0503020204020204" charset="-122"/>
                <a:sym typeface="+mn-ea"/>
              </a:rPr>
              <a:t>《中华人民共和国安全生产法》是为了加强安全生产工作，防止和减少生产安全事故的发生，保障人民群众生命和财产安全，促进经济社会持续健康发展的需要而制定的。</a:t>
            </a:r>
            <a:endParaRPr lang="zh-CN" altLang="en-US" sz="24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2"/>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矩形: 剪去单角 4"/>
          <p:cNvSpPr/>
          <p:nvPr>
            <p:custDataLst>
              <p:tags r:id="rId3"/>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charset="-122"/>
            </a:endParaRPr>
          </a:p>
        </p:txBody>
      </p:sp>
      <p:sp>
        <p:nvSpPr>
          <p:cNvPr id="9" name="文本框 8"/>
          <p:cNvSpPr txBox="1"/>
          <p:nvPr>
            <p:custDataLst>
              <p:tags r:id="rId4"/>
            </p:custDataLst>
          </p:nvPr>
        </p:nvSpPr>
        <p:spPr>
          <a:xfrm>
            <a:off x="1264825" y="882136"/>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标准的管理</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7" name="文本框 16"/>
          <p:cNvSpPr txBox="1"/>
          <p:nvPr>
            <p:custDataLst>
              <p:tags r:id="rId5"/>
            </p:custDataLst>
          </p:nvPr>
        </p:nvSpPr>
        <p:spPr>
          <a:xfrm>
            <a:off x="1264920" y="3001328"/>
            <a:ext cx="9853295" cy="2493010"/>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rPr>
              <a:t>县级以上人民政府标准化行政主管部门、有关行政主管部门依据法定职责，对标准的制定进行指导和监督，并对标准的实施进行监督检查。</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endParaRPr>
          </a:p>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rPr>
              <a:t>县级以上政府标准化行政主管部门，可以根据需要设置检验机构，或者授权其他单位的检验机构，对产品是否符合标准进行检验。法律、行政法规对检验机构另有规定的，应依照法律、行政法规的规定执行。</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endParaRPr>
          </a:p>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rPr>
              <a:t>处理有关产品是否符合标准的争议，以前款规定的检验机构的检验数据为准。</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266699" y="0"/>
            <a:ext cx="660055" cy="6858000"/>
          </a:xfrm>
          <a:prstGeom prst="rect">
            <a:avLst/>
          </a:prstGeom>
          <a:solidFill>
            <a:srgbClr val="D6DCE4"/>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矩形 3"/>
          <p:cNvSpPr/>
          <p:nvPr>
            <p:custDataLst>
              <p:tags r:id="rId2"/>
            </p:custDataLst>
          </p:nvPr>
        </p:nvSpPr>
        <p:spPr>
          <a:xfrm>
            <a:off x="0" y="0"/>
            <a:ext cx="266700" cy="6858000"/>
          </a:xfrm>
          <a:prstGeom prst="rect">
            <a:avLst/>
          </a:prstGeom>
          <a:pattFill prst="dkDnDiag">
            <a:fgClr>
              <a:srgbClr val="D6DCE4">
                <a:lumMod val="90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矩形: 剪去单角 4"/>
          <p:cNvSpPr/>
          <p:nvPr>
            <p:custDataLst>
              <p:tags r:id="rId3"/>
            </p:custDataLst>
          </p:nvPr>
        </p:nvSpPr>
        <p:spPr>
          <a:xfrm rot="5400000">
            <a:off x="4212653" y="-1213407"/>
            <a:ext cx="3766695" cy="10922003"/>
          </a:xfrm>
          <a:prstGeom prst="snip1Rect">
            <a:avLst/>
          </a:prstGeom>
          <a:solidFill>
            <a:srgbClr val="FFFFFF"/>
          </a:solidFill>
          <a:ln w="38100">
            <a:solidFill>
              <a:srgbClr val="D6DCE4"/>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en-US" altLang="zh-CN" sz="1600" b="1" dirty="0">
              <a:solidFill>
                <a:srgbClr val="FFFFFF"/>
              </a:solidFill>
              <a:latin typeface="微软雅黑" panose="020B0503020204020204" charset="-122"/>
            </a:endParaRPr>
          </a:p>
        </p:txBody>
      </p:sp>
      <p:sp>
        <p:nvSpPr>
          <p:cNvPr id="9" name="文本框 8"/>
          <p:cNvSpPr txBox="1"/>
          <p:nvPr>
            <p:custDataLst>
              <p:tags r:id="rId4"/>
            </p:custDataLst>
          </p:nvPr>
        </p:nvSpPr>
        <p:spPr>
          <a:xfrm>
            <a:off x="1264825" y="882136"/>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法律责任</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17" name="文本框 16"/>
          <p:cNvSpPr txBox="1"/>
          <p:nvPr>
            <p:custDataLst>
              <p:tags r:id="rId5"/>
            </p:custDataLst>
          </p:nvPr>
        </p:nvSpPr>
        <p:spPr>
          <a:xfrm>
            <a:off x="1264920" y="3624581"/>
            <a:ext cx="9853295" cy="124650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0045" lvl="2" indent="-323850" fontAlgn="ctr">
              <a:lnSpc>
                <a:spcPct val="150000"/>
              </a:lnSpc>
              <a:buClr>
                <a:srgbClr val="D6DCE4"/>
              </a:buClr>
              <a:buSzPct val="90000"/>
              <a:buFont typeface="WPS-Bullets" pitchFamily="2" charset="0"/>
              <a:buChar char=""/>
            </a:pPr>
            <a:r>
              <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mn-ea"/>
              </a:rPr>
              <a:t>生产、销售、进口不符合强制性标准的产品的，由法律、行政法规规定的行政主管部门依法处理，法律、行政法规未作规定的由工商行政管理部门没收产品和违法所得，并处罚款；造成严重后果构成犯罪的，对直接责任人员依法追究刑事责任。</a:t>
            </a:r>
            <a:endParaRPr lang="zh-CN" altLang="en-US" spc="150" dirty="0">
              <a:solidFill>
                <a:srgbClr val="000000">
                  <a:lumMod val="50000"/>
                  <a:lumOff val="50000"/>
                </a:srgbClr>
              </a:solidFill>
              <a:uFillTx/>
              <a:latin typeface="Arial" panose="020B0604020202020204" pitchFamily="34" charset="0"/>
              <a:ea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748665" y="4660900"/>
            <a:ext cx="10694670" cy="977265"/>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4800" b="1" dirty="0">
                <a:latin typeface="微软雅黑" panose="020B0503020204020204" charset="-122"/>
                <a:ea typeface="微软雅黑" panose="020B0503020204020204" charset="-122"/>
                <a:cs typeface="微软雅黑" panose="020B0503020204020204" charset="-122"/>
                <a:sym typeface="+mn-ea"/>
              </a:rPr>
              <a:t>任务3　《中华人民共和国消防法》</a:t>
            </a:r>
            <a:endParaRPr lang="zh-CN" altLang="en-US" sz="48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6752590" y="1489710"/>
            <a:ext cx="5000625" cy="4562475"/>
          </a:xfrm>
          <a:prstGeom prst="rect">
            <a:avLst/>
          </a:prstGeom>
        </p:spPr>
        <p:txBody>
          <a:bodyPr wrap="square" anchor="ctr" anchorCtr="0">
            <a:noAutofit/>
            <a:scene3d>
              <a:camera prst="orthographicFront"/>
              <a:lightRig rig="threePt" dir="t"/>
            </a:scene3d>
            <a:sp3d contourW="12700"/>
          </a:bodyPr>
          <a:lstStyle/>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掌握《中华人民共和国消防法》的基本规定。</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掌握轨道交通企业和单位的要求，</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了解火灾预防的预案。</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掌握企业的实际情况，</a:t>
            </a: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了解灭火救援基本措施。</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掌握消防的监督检查和法律责任。</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坚持以人民为中心，保障人民群众的生命财产安全。</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a:p>
            <a:pPr marL="457200" indent="-457200" fontAlgn="auto">
              <a:lnSpc>
                <a:spcPct val="120000"/>
              </a:lnSpc>
              <a:spcAft>
                <a:spcPts val="600"/>
              </a:spcAft>
              <a:buFont typeface="+mj-lt"/>
              <a:buAutoNum type="arabicPeriod"/>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预防为主，建立忧患意识，同时具备冷静处理火灾事故的能力。</a:t>
            </a:r>
            <a:endPar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3000509000000000000" charset="-122"/>
                <a:ea typeface="方正大黑简体" panose="03000509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出自【趣你的PPT】(微信:qunideppt)：最优质的PPT资源库"/>
          <p:cNvSpPr/>
          <p:nvPr/>
        </p:nvSpPr>
        <p:spPr>
          <a:xfrm>
            <a:off x="1056005" y="1804035"/>
            <a:ext cx="10080000" cy="3770630"/>
          </a:xfrm>
          <a:prstGeom prst="rect">
            <a:avLst/>
          </a:prstGeom>
          <a:solidFill>
            <a:schemeClr val="accent2">
              <a:lumMod val="100000"/>
            </a:schemeClr>
          </a:solidFill>
          <a:ln w="25400" cap="flat" cmpd="sng" algn="ctr">
            <a:noFill/>
            <a:prstDash val="solid"/>
          </a:ln>
          <a:effectLst/>
        </p:spPr>
        <p:txBody>
          <a:bodyPr rtlCol="0" anchor="ctr"/>
          <a:lstStyle/>
          <a:p>
            <a:pPr algn="ctr" defTabSz="1217930">
              <a:defRPr/>
            </a:pPr>
            <a:endParaRPr lang="en-US" sz="3190" kern="0" dirty="0">
              <a:solidFill>
                <a:prstClr val="white"/>
              </a:solidFill>
              <a:cs typeface="+mn-ea"/>
              <a:sym typeface="+mn-lt"/>
            </a:endParaRPr>
          </a:p>
        </p:txBody>
      </p:sp>
      <p:sp>
        <p:nvSpPr>
          <p:cNvPr id="8" name="矩形 7"/>
          <p:cNvSpPr/>
          <p:nvPr/>
        </p:nvSpPr>
        <p:spPr>
          <a:xfrm>
            <a:off x="1595755" y="2119630"/>
            <a:ext cx="8999855" cy="3000375"/>
          </a:xfrm>
          <a:prstGeom prst="rect">
            <a:avLst/>
          </a:prstGeom>
        </p:spPr>
        <p:txBody>
          <a:bodyPr wrap="square" anchor="ctr" anchorCtr="0">
            <a:noAutofit/>
          </a:bodyPr>
          <a:lstStyle/>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一）《消防法》的立法目的</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二）消防工作方针和原则</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三）各级人民政府的消防工作职责</a:t>
            </a:r>
            <a:endParaRPr lang="zh-CN" altLang="en-US" sz="2400" dirty="0">
              <a:solidFill>
                <a:schemeClr val="bg1"/>
              </a:solidFill>
              <a:latin typeface="微软雅黑" panose="020B0503020204020204" charset="-122"/>
              <a:ea typeface="微软雅黑" panose="020B0503020204020204" charset="-122"/>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四）消防工作监督管理体制</a:t>
            </a:r>
            <a:endParaRPr lang="zh-CN" altLang="en-US" sz="2400" dirty="0">
              <a:solidFill>
                <a:schemeClr val="bg1"/>
              </a:solidFill>
              <a:latin typeface="微软雅黑" panose="020B0503020204020204" charset="-122"/>
              <a:ea typeface="微软雅黑" panose="020B0503020204020204" charset="-122"/>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五）单位、个人的消防义务</a:t>
            </a:r>
            <a:endParaRPr lang="zh-CN" altLang="en-US" sz="2400" dirty="0">
              <a:solidFill>
                <a:schemeClr val="bg1"/>
              </a:solidFill>
              <a:latin typeface="微软雅黑" panose="020B0503020204020204" charset="-122"/>
              <a:ea typeface="微软雅黑" panose="020B0503020204020204" charset="-122"/>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a:t>
            </a:r>
            <a:r>
              <a:rPr lang="zh-CN" altLang="en-US" sz="2400" dirty="0">
                <a:solidFill>
                  <a:schemeClr val="bg1"/>
                </a:solidFill>
                <a:latin typeface="微软雅黑" panose="020B0503020204020204" charset="-122"/>
                <a:ea typeface="微软雅黑" panose="020B0503020204020204" charset="-122"/>
                <a:sym typeface="+mn-ea"/>
              </a:rPr>
              <a:t>六）行政机关和社会团体的消防教育义务</a:t>
            </a:r>
            <a:endPar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2"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dirty="0">
                <a:latin typeface="方正大黑简体" panose="03000509000000000000" charset="-122"/>
                <a:ea typeface="方正大黑简体" panose="03000509000000000000" charset="-122"/>
                <a:sym typeface="+mn-ea"/>
              </a:rPr>
              <a:t>《消防法》基本情况</a:t>
            </a:r>
            <a:endParaRPr lang="zh-CN" altLang="en-US" sz="2800" dirty="0">
              <a:latin typeface="方正大黑简体" panose="03000509000000000000" charset="-122"/>
              <a:ea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83470" y="528417"/>
            <a:ext cx="11297851" cy="619088"/>
          </a:xfrm>
          <a:prstGeom prst="rect">
            <a:avLst/>
          </a:prstGeom>
          <a:noFill/>
        </p:spPr>
        <p:txBody>
          <a:bodyPr wrap="square" rtlCol="0" anchor="ctr" anchorCtr="0">
            <a:normAutofit/>
          </a:bodyPr>
          <a:lstStyle/>
          <a:p>
            <a:pPr>
              <a:lnSpc>
                <a:spcPct val="120000"/>
              </a:lnSpc>
            </a:pPr>
            <a:r>
              <a:rPr lang="zh-CN" altLang="en-US" sz="2800" b="1" spc="300" dirty="0">
                <a:latin typeface="微软雅黑" panose="020B0503020204020204" charset="-122"/>
                <a:ea typeface="微软雅黑" panose="020B0503020204020204" charset="-122"/>
              </a:rPr>
              <a:t>《消防法》的立法目的</a:t>
            </a:r>
            <a:endParaRPr lang="zh-CN" altLang="en-US" sz="2800" b="1" spc="300" dirty="0">
              <a:latin typeface="微软雅黑" panose="020B0503020204020204" charset="-122"/>
              <a:ea typeface="微软雅黑" panose="020B0503020204020204" charset="-122"/>
            </a:endParaRPr>
          </a:p>
        </p:txBody>
      </p:sp>
      <p:grpSp>
        <p:nvGrpSpPr>
          <p:cNvPr id="6" name="组合 5"/>
          <p:cNvGrpSpPr/>
          <p:nvPr>
            <p:custDataLst>
              <p:tags r:id="rId2"/>
            </p:custDataLst>
          </p:nvPr>
        </p:nvGrpSpPr>
        <p:grpSpPr>
          <a:xfrm>
            <a:off x="722630" y="1722755"/>
            <a:ext cx="10798810" cy="1569720"/>
            <a:chOff x="1138" y="2713"/>
            <a:chExt cx="17006" cy="2472"/>
          </a:xfrm>
        </p:grpSpPr>
        <p:sp>
          <p:nvSpPr>
            <p:cNvPr id="94" name="文本框 93"/>
            <p:cNvSpPr txBox="1"/>
            <p:nvPr>
              <p:custDataLst>
                <p:tags r:id="rId3"/>
              </p:custDataLst>
            </p:nvPr>
          </p:nvSpPr>
          <p:spPr>
            <a:xfrm>
              <a:off x="2315" y="2713"/>
              <a:ext cx="15829" cy="2472"/>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（1）预防火灾和减少火灾危害。</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火灾</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是指在时间和空间范围内燃烧所带来的灾害。</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预防火灾</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和</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减少火灾</a:t>
              </a:r>
              <a:r>
                <a:rPr lang="en-US" altLang="zh-CN" sz="1600" spc="150" dirty="0">
                  <a:latin typeface="微软雅黑" panose="020B0503020204020204" charset="-122"/>
                  <a:ea typeface="微软雅黑" panose="020B0503020204020204" charset="-122"/>
                </a:rPr>
                <a:t>”</a:t>
              </a:r>
              <a:r>
                <a:rPr lang="zh-CN" altLang="en-US" sz="1600" spc="150" dirty="0">
                  <a:latin typeface="微软雅黑" panose="020B0503020204020204" charset="-122"/>
                  <a:ea typeface="微软雅黑" panose="020B0503020204020204" charset="-122"/>
                </a:rPr>
                <a:t>是对消防立法的总体概括，包括了两个方面的工作：</a:t>
              </a:r>
              <a:r>
                <a:rPr lang="en-US" altLang="en-US" sz="1600" spc="150" dirty="0">
                  <a:latin typeface="微软雅黑" panose="020B0503020204020204" charset="-122"/>
                  <a:ea typeface="微软雅黑" panose="020B0503020204020204" charset="-122"/>
                </a:rPr>
                <a:t>①</a:t>
              </a:r>
              <a:r>
                <a:rPr lang="zh-CN" altLang="en-US" sz="1600" spc="150" dirty="0">
                  <a:latin typeface="微软雅黑" panose="020B0503020204020204" charset="-122"/>
                  <a:ea typeface="微软雅黑" panose="020B0503020204020204" charset="-122"/>
                </a:rPr>
                <a:t>做好预防火灾的各项工作，防止火灾发生；</a:t>
              </a:r>
              <a:r>
                <a:rPr lang="en-US" altLang="en-US" sz="1600" spc="150" dirty="0">
                  <a:latin typeface="微软雅黑" panose="020B0503020204020204" charset="-122"/>
                  <a:ea typeface="微软雅黑" panose="020B0503020204020204" charset="-122"/>
                </a:rPr>
                <a:t>②</a:t>
              </a:r>
              <a:r>
                <a:rPr lang="zh-CN" altLang="en-US" sz="1600" spc="150" dirty="0">
                  <a:latin typeface="微软雅黑" panose="020B0503020204020204" charset="-122"/>
                  <a:ea typeface="微软雅黑" panose="020B0503020204020204" charset="-122"/>
                </a:rPr>
                <a:t>火灾绝对不发生是不可能的，而一旦发生火灾，就应及时、有效地进行扑救工作，以此减少火灾所造成的损失。</a:t>
              </a:r>
              <a:endParaRPr lang="zh-CN" altLang="en-US" sz="1600" spc="150" dirty="0">
                <a:latin typeface="微软雅黑" panose="020B0503020204020204" charset="-122"/>
                <a:ea typeface="微软雅黑" panose="020B0503020204020204" charset="-122"/>
              </a:endParaRPr>
            </a:p>
          </p:txBody>
        </p:sp>
        <p:sp>
          <p:nvSpPr>
            <p:cNvPr id="93" name="椭圆 92"/>
            <p:cNvSpPr>
              <a:spLocks noChangeAspect="1"/>
            </p:cNvSpPr>
            <p:nvPr>
              <p:custDataLst>
                <p:tags r:id="rId4"/>
              </p:custDataLst>
            </p:nvPr>
          </p:nvSpPr>
          <p:spPr>
            <a:xfrm>
              <a:off x="1138" y="3384"/>
              <a:ext cx="1127" cy="1127"/>
            </a:xfrm>
            <a:prstGeom prst="ellipse">
              <a:avLst/>
            </a:pr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6" name="任意多边形: 形状 65"/>
            <p:cNvSpPr/>
            <p:nvPr>
              <p:custDataLst>
                <p:tags r:id="rId5"/>
              </p:custDataLst>
            </p:nvPr>
          </p:nvSpPr>
          <p:spPr>
            <a:xfrm>
              <a:off x="1427" y="3673"/>
              <a:ext cx="549" cy="549"/>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chorCtr="0">
              <a:noAutofit/>
            </a:bodyPr>
            <a:lstStyle/>
            <a:p>
              <a:endParaRPr lang="zh-CN" altLang="en-US">
                <a:latin typeface="微软雅黑" panose="020B0503020204020204" charset="-122"/>
                <a:ea typeface="微软雅黑" panose="020B0503020204020204" charset="-122"/>
              </a:endParaRPr>
            </a:p>
          </p:txBody>
        </p:sp>
      </p:grpSp>
      <p:grpSp>
        <p:nvGrpSpPr>
          <p:cNvPr id="5" name="组合 4"/>
          <p:cNvGrpSpPr/>
          <p:nvPr>
            <p:custDataLst>
              <p:tags r:id="rId6"/>
            </p:custDataLst>
          </p:nvPr>
        </p:nvGrpSpPr>
        <p:grpSpPr>
          <a:xfrm>
            <a:off x="722630" y="3403600"/>
            <a:ext cx="10798175" cy="1061720"/>
            <a:chOff x="1138" y="5624"/>
            <a:chExt cx="17005" cy="1672"/>
          </a:xfrm>
        </p:grpSpPr>
        <p:sp>
          <p:nvSpPr>
            <p:cNvPr id="96" name="文本框 95"/>
            <p:cNvSpPr txBox="1"/>
            <p:nvPr>
              <p:custDataLst>
                <p:tags r:id="rId7"/>
              </p:custDataLst>
            </p:nvPr>
          </p:nvSpPr>
          <p:spPr>
            <a:xfrm>
              <a:off x="2315" y="5624"/>
              <a:ext cx="15829" cy="1672"/>
            </a:xfrm>
            <a:prstGeom prst="rect">
              <a:avLst/>
            </a:prstGeom>
            <a:noFill/>
          </p:spPr>
          <p:txBody>
            <a:bodyPr wrap="square" lIns="90000" tIns="46800" rIns="90000" bIns="46800" rtlCol="0" anchor="ctr" anchorCtr="0">
              <a:normAutofit lnSpcReduction="20000"/>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2）保护公民人身、公共财产安全，维护公共安全。《消防法》将保护公民人身、财产安全放在第一位，充分体现了立法者把人的生命健康安全放在最重要的地位，在火灾预防上要把公民人身安全放在第一位，在火灾扑救中要坚持救人第一的指导思想。</a:t>
              </a:r>
              <a:endParaRPr lang="zh-CN" altLang="en-US" sz="1600" spc="150" dirty="0">
                <a:latin typeface="微软雅黑" panose="020B0503020204020204" charset="-122"/>
                <a:ea typeface="微软雅黑" panose="020B0503020204020204" charset="-122"/>
              </a:endParaRPr>
            </a:p>
          </p:txBody>
        </p:sp>
        <p:sp>
          <p:nvSpPr>
            <p:cNvPr id="95" name="椭圆 94"/>
            <p:cNvSpPr>
              <a:spLocks noChangeAspect="1"/>
            </p:cNvSpPr>
            <p:nvPr>
              <p:custDataLst>
                <p:tags r:id="rId8"/>
              </p:custDataLst>
            </p:nvPr>
          </p:nvSpPr>
          <p:spPr>
            <a:xfrm>
              <a:off x="1138" y="5897"/>
              <a:ext cx="1127" cy="1127"/>
            </a:xfrm>
            <a:prstGeom prst="ellipse">
              <a:avLst/>
            </a:prstGeom>
            <a:solidFill>
              <a:srgbClr val="8BC34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7" name="任意多边形: 形状 66"/>
            <p:cNvSpPr/>
            <p:nvPr>
              <p:custDataLst>
                <p:tags r:id="rId9"/>
              </p:custDataLst>
            </p:nvPr>
          </p:nvSpPr>
          <p:spPr>
            <a:xfrm>
              <a:off x="1418" y="6176"/>
              <a:ext cx="569" cy="569"/>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grpSp>
      <p:grpSp>
        <p:nvGrpSpPr>
          <p:cNvPr id="4" name="组合 3"/>
          <p:cNvGrpSpPr/>
          <p:nvPr>
            <p:custDataLst>
              <p:tags r:id="rId10"/>
            </p:custDataLst>
          </p:nvPr>
        </p:nvGrpSpPr>
        <p:grpSpPr>
          <a:xfrm>
            <a:off x="722630" y="4578350"/>
            <a:ext cx="10798810" cy="1939290"/>
            <a:chOff x="1138" y="7210"/>
            <a:chExt cx="17006" cy="3054"/>
          </a:xfrm>
        </p:grpSpPr>
        <p:sp>
          <p:nvSpPr>
            <p:cNvPr id="98" name="文本框 97"/>
            <p:cNvSpPr txBox="1"/>
            <p:nvPr>
              <p:custDataLst>
                <p:tags r:id="rId11"/>
              </p:custDataLst>
            </p:nvPr>
          </p:nvSpPr>
          <p:spPr>
            <a:xfrm>
              <a:off x="2315" y="7210"/>
              <a:ext cx="15829" cy="3054"/>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3）保障社会主义现代化建设的顺利进行。随着经济社会的发展，各种新材料、新工艺得到了广泛的开发和应用，用电、用火、用气领域日益扩大，导致可能发生火灾的情况日益扩大。近年来，一些恶性火灾时有发生，给人民生命财产安全及社会造成了巨大的损失，一定程度上也影响了社会经济的发展。由此可见，消防工作的成效直接关系到经济建设能否顺利进行。为了保障社会主义现代化建设，必须加强消防工作。</a:t>
              </a:r>
              <a:endParaRPr lang="zh-CN" altLang="en-US" sz="1600" spc="150" dirty="0">
                <a:latin typeface="微软雅黑" panose="020B0503020204020204" charset="-122"/>
                <a:ea typeface="微软雅黑" panose="020B0503020204020204" charset="-122"/>
              </a:endParaRPr>
            </a:p>
          </p:txBody>
        </p:sp>
        <p:sp>
          <p:nvSpPr>
            <p:cNvPr id="97" name="椭圆 96"/>
            <p:cNvSpPr>
              <a:spLocks noChangeAspect="1"/>
            </p:cNvSpPr>
            <p:nvPr>
              <p:custDataLst>
                <p:tags r:id="rId12"/>
              </p:custDataLst>
            </p:nvPr>
          </p:nvSpPr>
          <p:spPr>
            <a:xfrm>
              <a:off x="1138" y="8173"/>
              <a:ext cx="1127" cy="1127"/>
            </a:xfrm>
            <a:prstGeom prst="ellipse">
              <a:avLst/>
            </a:prstGeom>
            <a:solidFill>
              <a:srgbClr val="009587"/>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8" name="任意多边形: 形状 67"/>
            <p:cNvSpPr/>
            <p:nvPr>
              <p:custDataLst>
                <p:tags r:id="rId13"/>
              </p:custDataLst>
            </p:nvPr>
          </p:nvSpPr>
          <p:spPr>
            <a:xfrm>
              <a:off x="1418" y="8514"/>
              <a:ext cx="567" cy="443"/>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83470" y="528417"/>
            <a:ext cx="11297851" cy="619088"/>
          </a:xfrm>
          <a:prstGeom prst="rect">
            <a:avLst/>
          </a:prstGeom>
          <a:noFill/>
        </p:spPr>
        <p:txBody>
          <a:bodyPr wrap="square" rtlCol="0" anchor="ctr" anchorCtr="0">
            <a:normAutofit/>
          </a:bodyPr>
          <a:lstStyle/>
          <a:p>
            <a:pPr>
              <a:lnSpc>
                <a:spcPct val="120000"/>
              </a:lnSpc>
            </a:pPr>
            <a:r>
              <a:rPr lang="zh-CN" altLang="en-US" sz="2800" b="1" spc="300" dirty="0">
                <a:latin typeface="微软雅黑" panose="020B0503020204020204" charset="-122"/>
                <a:ea typeface="微软雅黑" panose="020B0503020204020204" charset="-122"/>
              </a:rPr>
              <a:t>消防工作方针和原则</a:t>
            </a:r>
            <a:endParaRPr lang="zh-CN" altLang="en-US" sz="2800" b="1" spc="300" dirty="0">
              <a:latin typeface="微软雅黑" panose="020B0503020204020204" charset="-122"/>
              <a:ea typeface="微软雅黑" panose="020B0503020204020204" charset="-122"/>
            </a:endParaRPr>
          </a:p>
        </p:txBody>
      </p:sp>
      <p:grpSp>
        <p:nvGrpSpPr>
          <p:cNvPr id="6" name="组合 5"/>
          <p:cNvGrpSpPr/>
          <p:nvPr/>
        </p:nvGrpSpPr>
        <p:grpSpPr>
          <a:xfrm>
            <a:off x="722630" y="1906270"/>
            <a:ext cx="10798175" cy="1200150"/>
            <a:chOff x="1138" y="3002"/>
            <a:chExt cx="17005" cy="1890"/>
          </a:xfrm>
        </p:grpSpPr>
        <p:sp>
          <p:nvSpPr>
            <p:cNvPr id="94" name="文本框 93"/>
            <p:cNvSpPr txBox="1"/>
            <p:nvPr>
              <p:custDataLst>
                <p:tags r:id="rId2"/>
              </p:custDataLst>
            </p:nvPr>
          </p:nvSpPr>
          <p:spPr>
            <a:xfrm>
              <a:off x="2315" y="3002"/>
              <a:ext cx="15829" cy="1890"/>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1）消防工作应贯彻预防为主、防消结合的方针，就是要把预防火灾和扑救火灾结合起来。预防火灾放在首位，积极做好各项防火措施，力求防止各类火灾的发生。发生火灾时也要切实做好扑救火灾的各项准备工作，及时发现、有效扑救，最大限度地减少人员伤亡和财产损失。</a:t>
              </a:r>
              <a:endParaRPr lang="zh-CN" altLang="en-US" sz="1600" spc="150" dirty="0">
                <a:latin typeface="微软雅黑" panose="020B0503020204020204" charset="-122"/>
                <a:ea typeface="微软雅黑" panose="020B0503020204020204" charset="-122"/>
              </a:endParaRPr>
            </a:p>
          </p:txBody>
        </p:sp>
        <p:sp>
          <p:nvSpPr>
            <p:cNvPr id="93" name="椭圆 92"/>
            <p:cNvSpPr>
              <a:spLocks noChangeAspect="1"/>
            </p:cNvSpPr>
            <p:nvPr>
              <p:custDataLst>
                <p:tags r:id="rId3"/>
              </p:custDataLst>
            </p:nvPr>
          </p:nvSpPr>
          <p:spPr>
            <a:xfrm>
              <a:off x="1138" y="3384"/>
              <a:ext cx="1127" cy="1127"/>
            </a:xfrm>
            <a:prstGeom prst="ellipse">
              <a:avLst/>
            </a:pr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6" name="任意多边形: 形状 65"/>
            <p:cNvSpPr/>
            <p:nvPr>
              <p:custDataLst>
                <p:tags r:id="rId4"/>
              </p:custDataLst>
            </p:nvPr>
          </p:nvSpPr>
          <p:spPr>
            <a:xfrm>
              <a:off x="1427" y="3673"/>
              <a:ext cx="549" cy="549"/>
            </a:xfrm>
            <a:custGeom>
              <a:avLst/>
              <a:gdLst>
                <a:gd name="connsiteX0" fmla="*/ 315000 w 348750"/>
                <a:gd name="connsiteY0" fmla="*/ 315000 h 348750"/>
                <a:gd name="connsiteX1" fmla="*/ 315000 w 348750"/>
                <a:gd name="connsiteY1" fmla="*/ 337500 h 348750"/>
                <a:gd name="connsiteX2" fmla="*/ 337500 w 348750"/>
                <a:gd name="connsiteY2" fmla="*/ 337500 h 348750"/>
                <a:gd name="connsiteX3" fmla="*/ 337500 w 348750"/>
                <a:gd name="connsiteY3" fmla="*/ 315000 h 348750"/>
                <a:gd name="connsiteX4" fmla="*/ 112500 w 348750"/>
                <a:gd name="connsiteY4" fmla="*/ 315000 h 348750"/>
                <a:gd name="connsiteX5" fmla="*/ 112500 w 348750"/>
                <a:gd name="connsiteY5" fmla="*/ 337500 h 348750"/>
                <a:gd name="connsiteX6" fmla="*/ 135000 w 348750"/>
                <a:gd name="connsiteY6" fmla="*/ 337500 h 348750"/>
                <a:gd name="connsiteX7" fmla="*/ 135000 w 348750"/>
                <a:gd name="connsiteY7" fmla="*/ 315000 h 348750"/>
                <a:gd name="connsiteX8" fmla="*/ 61875 w 348750"/>
                <a:gd name="connsiteY8" fmla="*/ 286875 h 348750"/>
                <a:gd name="connsiteX9" fmla="*/ 73125 w 348750"/>
                <a:gd name="connsiteY9" fmla="*/ 286875 h 348750"/>
                <a:gd name="connsiteX10" fmla="*/ 73125 w 348750"/>
                <a:gd name="connsiteY10" fmla="*/ 303750 h 348750"/>
                <a:gd name="connsiteX11" fmla="*/ 61875 w 348750"/>
                <a:gd name="connsiteY11" fmla="*/ 303750 h 348750"/>
                <a:gd name="connsiteX12" fmla="*/ 73125 w 348750"/>
                <a:gd name="connsiteY12" fmla="*/ 275625 h 348750"/>
                <a:gd name="connsiteX13" fmla="*/ 90000 w 348750"/>
                <a:gd name="connsiteY13" fmla="*/ 275625 h 348750"/>
                <a:gd name="connsiteX14" fmla="*/ 90000 w 348750"/>
                <a:gd name="connsiteY14" fmla="*/ 286875 h 348750"/>
                <a:gd name="connsiteX15" fmla="*/ 73125 w 348750"/>
                <a:gd name="connsiteY15" fmla="*/ 286875 h 348750"/>
                <a:gd name="connsiteX16" fmla="*/ 45000 w 348750"/>
                <a:gd name="connsiteY16" fmla="*/ 275625 h 348750"/>
                <a:gd name="connsiteX17" fmla="*/ 61875 w 348750"/>
                <a:gd name="connsiteY17" fmla="*/ 275625 h 348750"/>
                <a:gd name="connsiteX18" fmla="*/ 61875 w 348750"/>
                <a:gd name="connsiteY18" fmla="*/ 286875 h 348750"/>
                <a:gd name="connsiteX19" fmla="*/ 45000 w 348750"/>
                <a:gd name="connsiteY19" fmla="*/ 286875 h 348750"/>
                <a:gd name="connsiteX20" fmla="*/ 61875 w 348750"/>
                <a:gd name="connsiteY20" fmla="*/ 258750 h 348750"/>
                <a:gd name="connsiteX21" fmla="*/ 73125 w 348750"/>
                <a:gd name="connsiteY21" fmla="*/ 258750 h 348750"/>
                <a:gd name="connsiteX22" fmla="*/ 73125 w 348750"/>
                <a:gd name="connsiteY22" fmla="*/ 275625 h 348750"/>
                <a:gd name="connsiteX23" fmla="*/ 61875 w 348750"/>
                <a:gd name="connsiteY23" fmla="*/ 275625 h 348750"/>
                <a:gd name="connsiteX24" fmla="*/ 213750 w 348750"/>
                <a:gd name="connsiteY24" fmla="*/ 213750 h 348750"/>
                <a:gd name="connsiteX25" fmla="*/ 213750 w 348750"/>
                <a:gd name="connsiteY25" fmla="*/ 236250 h 348750"/>
                <a:gd name="connsiteX26" fmla="*/ 236250 w 348750"/>
                <a:gd name="connsiteY26" fmla="*/ 236250 h 348750"/>
                <a:gd name="connsiteX27" fmla="*/ 236250 w 348750"/>
                <a:gd name="connsiteY27" fmla="*/ 213750 h 348750"/>
                <a:gd name="connsiteX28" fmla="*/ 11250 w 348750"/>
                <a:gd name="connsiteY28" fmla="*/ 213750 h 348750"/>
                <a:gd name="connsiteX29" fmla="*/ 11250 w 348750"/>
                <a:gd name="connsiteY29" fmla="*/ 236250 h 348750"/>
                <a:gd name="connsiteX30" fmla="*/ 33750 w 348750"/>
                <a:gd name="connsiteY30" fmla="*/ 236250 h 348750"/>
                <a:gd name="connsiteX31" fmla="*/ 33750 w 348750"/>
                <a:gd name="connsiteY31" fmla="*/ 213750 h 348750"/>
                <a:gd name="connsiteX32" fmla="*/ 230625 w 348750"/>
                <a:gd name="connsiteY32" fmla="*/ 129375 h 348750"/>
                <a:gd name="connsiteX33" fmla="*/ 230625 w 348750"/>
                <a:gd name="connsiteY33" fmla="*/ 202500 h 348750"/>
                <a:gd name="connsiteX34" fmla="*/ 247500 w 348750"/>
                <a:gd name="connsiteY34" fmla="*/ 202500 h 348750"/>
                <a:gd name="connsiteX35" fmla="*/ 247500 w 348750"/>
                <a:gd name="connsiteY35" fmla="*/ 247500 h 348750"/>
                <a:gd name="connsiteX36" fmla="*/ 202500 w 348750"/>
                <a:gd name="connsiteY36" fmla="*/ 247500 h 348750"/>
                <a:gd name="connsiteX37" fmla="*/ 202500 w 348750"/>
                <a:gd name="connsiteY37" fmla="*/ 230625 h 348750"/>
                <a:gd name="connsiteX38" fmla="*/ 129375 w 348750"/>
                <a:gd name="connsiteY38" fmla="*/ 230625 h 348750"/>
                <a:gd name="connsiteX39" fmla="*/ 129375 w 348750"/>
                <a:gd name="connsiteY39" fmla="*/ 303750 h 348750"/>
                <a:gd name="connsiteX40" fmla="*/ 146250 w 348750"/>
                <a:gd name="connsiteY40" fmla="*/ 303750 h 348750"/>
                <a:gd name="connsiteX41" fmla="*/ 146250 w 348750"/>
                <a:gd name="connsiteY41" fmla="*/ 320625 h 348750"/>
                <a:gd name="connsiteX42" fmla="*/ 303750 w 348750"/>
                <a:gd name="connsiteY42" fmla="*/ 320625 h 348750"/>
                <a:gd name="connsiteX43" fmla="*/ 303750 w 348750"/>
                <a:gd name="connsiteY43" fmla="*/ 303750 h 348750"/>
                <a:gd name="connsiteX44" fmla="*/ 320625 w 348750"/>
                <a:gd name="connsiteY44" fmla="*/ 303750 h 348750"/>
                <a:gd name="connsiteX45" fmla="*/ 320625 w 348750"/>
                <a:gd name="connsiteY45" fmla="*/ 146250 h 348750"/>
                <a:gd name="connsiteX46" fmla="*/ 303750 w 348750"/>
                <a:gd name="connsiteY46" fmla="*/ 146250 h 348750"/>
                <a:gd name="connsiteX47" fmla="*/ 303750 w 348750"/>
                <a:gd name="connsiteY47" fmla="*/ 129375 h 348750"/>
                <a:gd name="connsiteX48" fmla="*/ 146250 w 348750"/>
                <a:gd name="connsiteY48" fmla="*/ 129375 h 348750"/>
                <a:gd name="connsiteX49" fmla="*/ 146250 w 348750"/>
                <a:gd name="connsiteY49" fmla="*/ 146250 h 348750"/>
                <a:gd name="connsiteX50" fmla="*/ 129375 w 348750"/>
                <a:gd name="connsiteY50" fmla="*/ 146250 h 348750"/>
                <a:gd name="connsiteX51" fmla="*/ 129375 w 348750"/>
                <a:gd name="connsiteY51" fmla="*/ 219375 h 348750"/>
                <a:gd name="connsiteX52" fmla="*/ 202500 w 348750"/>
                <a:gd name="connsiteY52" fmla="*/ 219375 h 348750"/>
                <a:gd name="connsiteX53" fmla="*/ 202500 w 348750"/>
                <a:gd name="connsiteY53" fmla="*/ 202500 h 348750"/>
                <a:gd name="connsiteX54" fmla="*/ 219375 w 348750"/>
                <a:gd name="connsiteY54" fmla="*/ 202500 h 348750"/>
                <a:gd name="connsiteX55" fmla="*/ 219375 w 348750"/>
                <a:gd name="connsiteY55" fmla="*/ 129375 h 348750"/>
                <a:gd name="connsiteX56" fmla="*/ 315000 w 348750"/>
                <a:gd name="connsiteY56" fmla="*/ 112500 h 348750"/>
                <a:gd name="connsiteX57" fmla="*/ 315000 w 348750"/>
                <a:gd name="connsiteY57" fmla="*/ 135000 h 348750"/>
                <a:gd name="connsiteX58" fmla="*/ 337500 w 348750"/>
                <a:gd name="connsiteY58" fmla="*/ 135000 h 348750"/>
                <a:gd name="connsiteX59" fmla="*/ 337500 w 348750"/>
                <a:gd name="connsiteY59" fmla="*/ 112500 h 348750"/>
                <a:gd name="connsiteX60" fmla="*/ 112500 w 348750"/>
                <a:gd name="connsiteY60" fmla="*/ 112500 h 348750"/>
                <a:gd name="connsiteX61" fmla="*/ 112500 w 348750"/>
                <a:gd name="connsiteY61" fmla="*/ 135000 h 348750"/>
                <a:gd name="connsiteX62" fmla="*/ 135000 w 348750"/>
                <a:gd name="connsiteY62" fmla="*/ 135000 h 348750"/>
                <a:gd name="connsiteX63" fmla="*/ 135000 w 348750"/>
                <a:gd name="connsiteY63" fmla="*/ 112500 h 348750"/>
                <a:gd name="connsiteX64" fmla="*/ 275625 w 348750"/>
                <a:gd name="connsiteY64" fmla="*/ 73125 h 348750"/>
                <a:gd name="connsiteX65" fmla="*/ 286875 w 348750"/>
                <a:gd name="connsiteY65" fmla="*/ 73125 h 348750"/>
                <a:gd name="connsiteX66" fmla="*/ 286875 w 348750"/>
                <a:gd name="connsiteY66" fmla="*/ 90000 h 348750"/>
                <a:gd name="connsiteX67" fmla="*/ 275625 w 348750"/>
                <a:gd name="connsiteY67" fmla="*/ 90000 h 348750"/>
                <a:gd name="connsiteX68" fmla="*/ 286875 w 348750"/>
                <a:gd name="connsiteY68" fmla="*/ 61875 h 348750"/>
                <a:gd name="connsiteX69" fmla="*/ 303750 w 348750"/>
                <a:gd name="connsiteY69" fmla="*/ 61875 h 348750"/>
                <a:gd name="connsiteX70" fmla="*/ 303750 w 348750"/>
                <a:gd name="connsiteY70" fmla="*/ 73125 h 348750"/>
                <a:gd name="connsiteX71" fmla="*/ 286875 w 348750"/>
                <a:gd name="connsiteY71" fmla="*/ 73125 h 348750"/>
                <a:gd name="connsiteX72" fmla="*/ 258750 w 348750"/>
                <a:gd name="connsiteY72" fmla="*/ 61875 h 348750"/>
                <a:gd name="connsiteX73" fmla="*/ 275625 w 348750"/>
                <a:gd name="connsiteY73" fmla="*/ 61875 h 348750"/>
                <a:gd name="connsiteX74" fmla="*/ 275625 w 348750"/>
                <a:gd name="connsiteY74" fmla="*/ 73125 h 348750"/>
                <a:gd name="connsiteX75" fmla="*/ 258750 w 348750"/>
                <a:gd name="connsiteY75" fmla="*/ 73125 h 348750"/>
                <a:gd name="connsiteX76" fmla="*/ 275625 w 348750"/>
                <a:gd name="connsiteY76" fmla="*/ 45000 h 348750"/>
                <a:gd name="connsiteX77" fmla="*/ 286875 w 348750"/>
                <a:gd name="connsiteY77" fmla="*/ 45000 h 348750"/>
                <a:gd name="connsiteX78" fmla="*/ 286875 w 348750"/>
                <a:gd name="connsiteY78" fmla="*/ 61875 h 348750"/>
                <a:gd name="connsiteX79" fmla="*/ 275625 w 348750"/>
                <a:gd name="connsiteY79" fmla="*/ 61875 h 348750"/>
                <a:gd name="connsiteX80" fmla="*/ 45000 w 348750"/>
                <a:gd name="connsiteY80" fmla="*/ 28125 h 348750"/>
                <a:gd name="connsiteX81" fmla="*/ 45000 w 348750"/>
                <a:gd name="connsiteY81" fmla="*/ 45000 h 348750"/>
                <a:gd name="connsiteX82" fmla="*/ 28125 w 348750"/>
                <a:gd name="connsiteY82" fmla="*/ 45000 h 348750"/>
                <a:gd name="connsiteX83" fmla="*/ 28125 w 348750"/>
                <a:gd name="connsiteY83" fmla="*/ 202500 h 348750"/>
                <a:gd name="connsiteX84" fmla="*/ 45000 w 348750"/>
                <a:gd name="connsiteY84" fmla="*/ 202500 h 348750"/>
                <a:gd name="connsiteX85" fmla="*/ 45000 w 348750"/>
                <a:gd name="connsiteY85" fmla="*/ 219375 h 348750"/>
                <a:gd name="connsiteX86" fmla="*/ 118125 w 348750"/>
                <a:gd name="connsiteY86" fmla="*/ 219375 h 348750"/>
                <a:gd name="connsiteX87" fmla="*/ 118125 w 348750"/>
                <a:gd name="connsiteY87" fmla="*/ 146250 h 348750"/>
                <a:gd name="connsiteX88" fmla="*/ 101250 w 348750"/>
                <a:gd name="connsiteY88" fmla="*/ 146250 h 348750"/>
                <a:gd name="connsiteX89" fmla="*/ 101250 w 348750"/>
                <a:gd name="connsiteY89" fmla="*/ 101250 h 348750"/>
                <a:gd name="connsiteX90" fmla="*/ 146250 w 348750"/>
                <a:gd name="connsiteY90" fmla="*/ 101250 h 348750"/>
                <a:gd name="connsiteX91" fmla="*/ 146250 w 348750"/>
                <a:gd name="connsiteY91" fmla="*/ 118125 h 348750"/>
                <a:gd name="connsiteX92" fmla="*/ 219375 w 348750"/>
                <a:gd name="connsiteY92" fmla="*/ 118125 h 348750"/>
                <a:gd name="connsiteX93" fmla="*/ 219375 w 348750"/>
                <a:gd name="connsiteY93" fmla="*/ 45000 h 348750"/>
                <a:gd name="connsiteX94" fmla="*/ 202500 w 348750"/>
                <a:gd name="connsiteY94" fmla="*/ 45000 h 348750"/>
                <a:gd name="connsiteX95" fmla="*/ 202500 w 348750"/>
                <a:gd name="connsiteY95" fmla="*/ 28125 h 348750"/>
                <a:gd name="connsiteX96" fmla="*/ 213750 w 348750"/>
                <a:gd name="connsiteY96" fmla="*/ 11250 h 348750"/>
                <a:gd name="connsiteX97" fmla="*/ 213750 w 348750"/>
                <a:gd name="connsiteY97" fmla="*/ 33750 h 348750"/>
                <a:gd name="connsiteX98" fmla="*/ 236250 w 348750"/>
                <a:gd name="connsiteY98" fmla="*/ 33750 h 348750"/>
                <a:gd name="connsiteX99" fmla="*/ 236250 w 348750"/>
                <a:gd name="connsiteY99" fmla="*/ 11250 h 348750"/>
                <a:gd name="connsiteX100" fmla="*/ 11250 w 348750"/>
                <a:gd name="connsiteY100" fmla="*/ 11250 h 348750"/>
                <a:gd name="connsiteX101" fmla="*/ 11250 w 348750"/>
                <a:gd name="connsiteY101" fmla="*/ 33750 h 348750"/>
                <a:gd name="connsiteX102" fmla="*/ 33750 w 348750"/>
                <a:gd name="connsiteY102" fmla="*/ 33750 h 348750"/>
                <a:gd name="connsiteX103" fmla="*/ 33750 w 348750"/>
                <a:gd name="connsiteY103" fmla="*/ 11250 h 348750"/>
                <a:gd name="connsiteX104" fmla="*/ 0 w 348750"/>
                <a:gd name="connsiteY104" fmla="*/ 0 h 348750"/>
                <a:gd name="connsiteX105" fmla="*/ 45000 w 348750"/>
                <a:gd name="connsiteY105" fmla="*/ 0 h 348750"/>
                <a:gd name="connsiteX106" fmla="*/ 45000 w 348750"/>
                <a:gd name="connsiteY106" fmla="*/ 16875 h 348750"/>
                <a:gd name="connsiteX107" fmla="*/ 202500 w 348750"/>
                <a:gd name="connsiteY107" fmla="*/ 16875 h 348750"/>
                <a:gd name="connsiteX108" fmla="*/ 202500 w 348750"/>
                <a:gd name="connsiteY108" fmla="*/ 0 h 348750"/>
                <a:gd name="connsiteX109" fmla="*/ 247500 w 348750"/>
                <a:gd name="connsiteY109" fmla="*/ 0 h 348750"/>
                <a:gd name="connsiteX110" fmla="*/ 247500 w 348750"/>
                <a:gd name="connsiteY110" fmla="*/ 45000 h 348750"/>
                <a:gd name="connsiteX111" fmla="*/ 230625 w 348750"/>
                <a:gd name="connsiteY111" fmla="*/ 45000 h 348750"/>
                <a:gd name="connsiteX112" fmla="*/ 230625 w 348750"/>
                <a:gd name="connsiteY112" fmla="*/ 118125 h 348750"/>
                <a:gd name="connsiteX113" fmla="*/ 303750 w 348750"/>
                <a:gd name="connsiteY113" fmla="*/ 118125 h 348750"/>
                <a:gd name="connsiteX114" fmla="*/ 303750 w 348750"/>
                <a:gd name="connsiteY114" fmla="*/ 101250 h 348750"/>
                <a:gd name="connsiteX115" fmla="*/ 348750 w 348750"/>
                <a:gd name="connsiteY115" fmla="*/ 101250 h 348750"/>
                <a:gd name="connsiteX116" fmla="*/ 348750 w 348750"/>
                <a:gd name="connsiteY116" fmla="*/ 146250 h 348750"/>
                <a:gd name="connsiteX117" fmla="*/ 331875 w 348750"/>
                <a:gd name="connsiteY117" fmla="*/ 146250 h 348750"/>
                <a:gd name="connsiteX118" fmla="*/ 331875 w 348750"/>
                <a:gd name="connsiteY118" fmla="*/ 303750 h 348750"/>
                <a:gd name="connsiteX119" fmla="*/ 348750 w 348750"/>
                <a:gd name="connsiteY119" fmla="*/ 303750 h 348750"/>
                <a:gd name="connsiteX120" fmla="*/ 348750 w 348750"/>
                <a:gd name="connsiteY120" fmla="*/ 348750 h 348750"/>
                <a:gd name="connsiteX121" fmla="*/ 303750 w 348750"/>
                <a:gd name="connsiteY121" fmla="*/ 348750 h 348750"/>
                <a:gd name="connsiteX122" fmla="*/ 303750 w 348750"/>
                <a:gd name="connsiteY122" fmla="*/ 331875 h 348750"/>
                <a:gd name="connsiteX123" fmla="*/ 146250 w 348750"/>
                <a:gd name="connsiteY123" fmla="*/ 331875 h 348750"/>
                <a:gd name="connsiteX124" fmla="*/ 146250 w 348750"/>
                <a:gd name="connsiteY124" fmla="*/ 348750 h 348750"/>
                <a:gd name="connsiteX125" fmla="*/ 101250 w 348750"/>
                <a:gd name="connsiteY125" fmla="*/ 348750 h 348750"/>
                <a:gd name="connsiteX126" fmla="*/ 101250 w 348750"/>
                <a:gd name="connsiteY126" fmla="*/ 303750 h 348750"/>
                <a:gd name="connsiteX127" fmla="*/ 118125 w 348750"/>
                <a:gd name="connsiteY127" fmla="*/ 303750 h 348750"/>
                <a:gd name="connsiteX128" fmla="*/ 118125 w 348750"/>
                <a:gd name="connsiteY128" fmla="*/ 230625 h 348750"/>
                <a:gd name="connsiteX129" fmla="*/ 45000 w 348750"/>
                <a:gd name="connsiteY129" fmla="*/ 230625 h 348750"/>
                <a:gd name="connsiteX130" fmla="*/ 45000 w 348750"/>
                <a:gd name="connsiteY130" fmla="*/ 247500 h 348750"/>
                <a:gd name="connsiteX131" fmla="*/ 0 w 348750"/>
                <a:gd name="connsiteY131" fmla="*/ 247500 h 348750"/>
                <a:gd name="connsiteX132" fmla="*/ 0 w 348750"/>
                <a:gd name="connsiteY132" fmla="*/ 202500 h 348750"/>
                <a:gd name="connsiteX133" fmla="*/ 16875 w 348750"/>
                <a:gd name="connsiteY133" fmla="*/ 202500 h 348750"/>
                <a:gd name="connsiteX134" fmla="*/ 16875 w 348750"/>
                <a:gd name="connsiteY134" fmla="*/ 45000 h 348750"/>
                <a:gd name="connsiteX135" fmla="*/ 0 w 348750"/>
                <a:gd name="connsiteY135" fmla="*/ 45000 h 34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48750" h="348750">
                  <a:moveTo>
                    <a:pt x="315000" y="315000"/>
                  </a:moveTo>
                  <a:lnTo>
                    <a:pt x="315000" y="337500"/>
                  </a:lnTo>
                  <a:lnTo>
                    <a:pt x="337500" y="337500"/>
                  </a:lnTo>
                  <a:lnTo>
                    <a:pt x="337500" y="315000"/>
                  </a:lnTo>
                  <a:close/>
                  <a:moveTo>
                    <a:pt x="112500" y="315000"/>
                  </a:moveTo>
                  <a:lnTo>
                    <a:pt x="112500" y="337500"/>
                  </a:lnTo>
                  <a:lnTo>
                    <a:pt x="135000" y="337500"/>
                  </a:lnTo>
                  <a:lnTo>
                    <a:pt x="135000" y="315000"/>
                  </a:lnTo>
                  <a:close/>
                  <a:moveTo>
                    <a:pt x="61875" y="286875"/>
                  </a:moveTo>
                  <a:lnTo>
                    <a:pt x="73125" y="286875"/>
                  </a:lnTo>
                  <a:lnTo>
                    <a:pt x="73125" y="303750"/>
                  </a:lnTo>
                  <a:lnTo>
                    <a:pt x="61875" y="303750"/>
                  </a:lnTo>
                  <a:close/>
                  <a:moveTo>
                    <a:pt x="73125" y="275625"/>
                  </a:moveTo>
                  <a:lnTo>
                    <a:pt x="90000" y="275625"/>
                  </a:lnTo>
                  <a:lnTo>
                    <a:pt x="90000" y="286875"/>
                  </a:lnTo>
                  <a:lnTo>
                    <a:pt x="73125" y="286875"/>
                  </a:lnTo>
                  <a:close/>
                  <a:moveTo>
                    <a:pt x="45000" y="275625"/>
                  </a:moveTo>
                  <a:lnTo>
                    <a:pt x="61875" y="275625"/>
                  </a:lnTo>
                  <a:lnTo>
                    <a:pt x="61875" y="286875"/>
                  </a:lnTo>
                  <a:lnTo>
                    <a:pt x="45000" y="286875"/>
                  </a:lnTo>
                  <a:close/>
                  <a:moveTo>
                    <a:pt x="61875" y="258750"/>
                  </a:moveTo>
                  <a:lnTo>
                    <a:pt x="73125" y="258750"/>
                  </a:lnTo>
                  <a:lnTo>
                    <a:pt x="73125" y="275625"/>
                  </a:lnTo>
                  <a:lnTo>
                    <a:pt x="61875" y="275625"/>
                  </a:lnTo>
                  <a:close/>
                  <a:moveTo>
                    <a:pt x="213750" y="213750"/>
                  </a:moveTo>
                  <a:lnTo>
                    <a:pt x="213750" y="236250"/>
                  </a:lnTo>
                  <a:lnTo>
                    <a:pt x="236250" y="236250"/>
                  </a:lnTo>
                  <a:lnTo>
                    <a:pt x="236250" y="213750"/>
                  </a:lnTo>
                  <a:close/>
                  <a:moveTo>
                    <a:pt x="11250" y="213750"/>
                  </a:moveTo>
                  <a:lnTo>
                    <a:pt x="11250" y="236250"/>
                  </a:lnTo>
                  <a:lnTo>
                    <a:pt x="33750" y="236250"/>
                  </a:lnTo>
                  <a:lnTo>
                    <a:pt x="33750" y="213750"/>
                  </a:lnTo>
                  <a:close/>
                  <a:moveTo>
                    <a:pt x="230625" y="129375"/>
                  </a:moveTo>
                  <a:lnTo>
                    <a:pt x="230625" y="202500"/>
                  </a:lnTo>
                  <a:lnTo>
                    <a:pt x="247500" y="202500"/>
                  </a:lnTo>
                  <a:lnTo>
                    <a:pt x="247500" y="247500"/>
                  </a:lnTo>
                  <a:lnTo>
                    <a:pt x="202500" y="247500"/>
                  </a:lnTo>
                  <a:lnTo>
                    <a:pt x="202500" y="230625"/>
                  </a:lnTo>
                  <a:lnTo>
                    <a:pt x="129375" y="230625"/>
                  </a:lnTo>
                  <a:lnTo>
                    <a:pt x="129375" y="303750"/>
                  </a:lnTo>
                  <a:lnTo>
                    <a:pt x="146250" y="303750"/>
                  </a:lnTo>
                  <a:lnTo>
                    <a:pt x="146250" y="320625"/>
                  </a:lnTo>
                  <a:lnTo>
                    <a:pt x="303750" y="320625"/>
                  </a:lnTo>
                  <a:lnTo>
                    <a:pt x="303750" y="303750"/>
                  </a:lnTo>
                  <a:lnTo>
                    <a:pt x="320625" y="303750"/>
                  </a:lnTo>
                  <a:lnTo>
                    <a:pt x="320625" y="146250"/>
                  </a:lnTo>
                  <a:lnTo>
                    <a:pt x="303750" y="146250"/>
                  </a:lnTo>
                  <a:lnTo>
                    <a:pt x="303750" y="129375"/>
                  </a:lnTo>
                  <a:close/>
                  <a:moveTo>
                    <a:pt x="146250" y="129375"/>
                  </a:moveTo>
                  <a:lnTo>
                    <a:pt x="146250" y="146250"/>
                  </a:lnTo>
                  <a:lnTo>
                    <a:pt x="129375" y="146250"/>
                  </a:lnTo>
                  <a:lnTo>
                    <a:pt x="129375" y="219375"/>
                  </a:lnTo>
                  <a:lnTo>
                    <a:pt x="202500" y="219375"/>
                  </a:lnTo>
                  <a:lnTo>
                    <a:pt x="202500" y="202500"/>
                  </a:lnTo>
                  <a:lnTo>
                    <a:pt x="219375" y="202500"/>
                  </a:lnTo>
                  <a:lnTo>
                    <a:pt x="219375" y="129375"/>
                  </a:lnTo>
                  <a:close/>
                  <a:moveTo>
                    <a:pt x="315000" y="112500"/>
                  </a:moveTo>
                  <a:lnTo>
                    <a:pt x="315000" y="135000"/>
                  </a:lnTo>
                  <a:lnTo>
                    <a:pt x="337500" y="135000"/>
                  </a:lnTo>
                  <a:lnTo>
                    <a:pt x="337500" y="112500"/>
                  </a:lnTo>
                  <a:close/>
                  <a:moveTo>
                    <a:pt x="112500" y="112500"/>
                  </a:moveTo>
                  <a:lnTo>
                    <a:pt x="112500" y="135000"/>
                  </a:lnTo>
                  <a:lnTo>
                    <a:pt x="135000" y="135000"/>
                  </a:lnTo>
                  <a:lnTo>
                    <a:pt x="135000" y="112500"/>
                  </a:lnTo>
                  <a:close/>
                  <a:moveTo>
                    <a:pt x="275625" y="73125"/>
                  </a:moveTo>
                  <a:lnTo>
                    <a:pt x="286875" y="73125"/>
                  </a:lnTo>
                  <a:lnTo>
                    <a:pt x="286875" y="90000"/>
                  </a:lnTo>
                  <a:lnTo>
                    <a:pt x="275625" y="90000"/>
                  </a:lnTo>
                  <a:close/>
                  <a:moveTo>
                    <a:pt x="286875" y="61875"/>
                  </a:moveTo>
                  <a:lnTo>
                    <a:pt x="303750" y="61875"/>
                  </a:lnTo>
                  <a:lnTo>
                    <a:pt x="303750" y="73125"/>
                  </a:lnTo>
                  <a:lnTo>
                    <a:pt x="286875" y="73125"/>
                  </a:lnTo>
                  <a:close/>
                  <a:moveTo>
                    <a:pt x="258750" y="61875"/>
                  </a:moveTo>
                  <a:lnTo>
                    <a:pt x="275625" y="61875"/>
                  </a:lnTo>
                  <a:lnTo>
                    <a:pt x="275625" y="73125"/>
                  </a:lnTo>
                  <a:lnTo>
                    <a:pt x="258750" y="73125"/>
                  </a:lnTo>
                  <a:close/>
                  <a:moveTo>
                    <a:pt x="275625" y="45000"/>
                  </a:moveTo>
                  <a:lnTo>
                    <a:pt x="286875" y="45000"/>
                  </a:lnTo>
                  <a:lnTo>
                    <a:pt x="286875" y="61875"/>
                  </a:lnTo>
                  <a:lnTo>
                    <a:pt x="275625" y="61875"/>
                  </a:lnTo>
                  <a:close/>
                  <a:moveTo>
                    <a:pt x="45000" y="28125"/>
                  </a:moveTo>
                  <a:lnTo>
                    <a:pt x="45000" y="45000"/>
                  </a:lnTo>
                  <a:lnTo>
                    <a:pt x="28125" y="45000"/>
                  </a:lnTo>
                  <a:lnTo>
                    <a:pt x="28125" y="202500"/>
                  </a:lnTo>
                  <a:lnTo>
                    <a:pt x="45000" y="202500"/>
                  </a:lnTo>
                  <a:lnTo>
                    <a:pt x="45000" y="219375"/>
                  </a:lnTo>
                  <a:lnTo>
                    <a:pt x="118125" y="219375"/>
                  </a:lnTo>
                  <a:lnTo>
                    <a:pt x="118125" y="146250"/>
                  </a:lnTo>
                  <a:lnTo>
                    <a:pt x="101250" y="146250"/>
                  </a:lnTo>
                  <a:lnTo>
                    <a:pt x="101250" y="101250"/>
                  </a:lnTo>
                  <a:lnTo>
                    <a:pt x="146250" y="101250"/>
                  </a:lnTo>
                  <a:lnTo>
                    <a:pt x="146250" y="118125"/>
                  </a:lnTo>
                  <a:lnTo>
                    <a:pt x="219375" y="118125"/>
                  </a:lnTo>
                  <a:lnTo>
                    <a:pt x="219375" y="45000"/>
                  </a:lnTo>
                  <a:lnTo>
                    <a:pt x="202500" y="45000"/>
                  </a:lnTo>
                  <a:lnTo>
                    <a:pt x="202500" y="28125"/>
                  </a:lnTo>
                  <a:close/>
                  <a:moveTo>
                    <a:pt x="213750" y="11250"/>
                  </a:moveTo>
                  <a:lnTo>
                    <a:pt x="213750" y="33750"/>
                  </a:lnTo>
                  <a:lnTo>
                    <a:pt x="236250" y="33750"/>
                  </a:lnTo>
                  <a:lnTo>
                    <a:pt x="236250" y="11250"/>
                  </a:lnTo>
                  <a:close/>
                  <a:moveTo>
                    <a:pt x="11250" y="11250"/>
                  </a:moveTo>
                  <a:lnTo>
                    <a:pt x="11250" y="33750"/>
                  </a:lnTo>
                  <a:lnTo>
                    <a:pt x="33750" y="33750"/>
                  </a:lnTo>
                  <a:lnTo>
                    <a:pt x="33750" y="11250"/>
                  </a:lnTo>
                  <a:close/>
                  <a:moveTo>
                    <a:pt x="0" y="0"/>
                  </a:moveTo>
                  <a:lnTo>
                    <a:pt x="45000" y="0"/>
                  </a:lnTo>
                  <a:lnTo>
                    <a:pt x="45000" y="16875"/>
                  </a:lnTo>
                  <a:lnTo>
                    <a:pt x="202500" y="16875"/>
                  </a:lnTo>
                  <a:lnTo>
                    <a:pt x="202500" y="0"/>
                  </a:lnTo>
                  <a:lnTo>
                    <a:pt x="247500" y="0"/>
                  </a:lnTo>
                  <a:lnTo>
                    <a:pt x="247500" y="45000"/>
                  </a:lnTo>
                  <a:lnTo>
                    <a:pt x="230625" y="45000"/>
                  </a:lnTo>
                  <a:lnTo>
                    <a:pt x="230625" y="118125"/>
                  </a:lnTo>
                  <a:lnTo>
                    <a:pt x="303750" y="118125"/>
                  </a:lnTo>
                  <a:lnTo>
                    <a:pt x="303750" y="101250"/>
                  </a:lnTo>
                  <a:lnTo>
                    <a:pt x="348750" y="101250"/>
                  </a:lnTo>
                  <a:lnTo>
                    <a:pt x="348750" y="146250"/>
                  </a:lnTo>
                  <a:lnTo>
                    <a:pt x="331875" y="146250"/>
                  </a:lnTo>
                  <a:lnTo>
                    <a:pt x="331875" y="303750"/>
                  </a:lnTo>
                  <a:lnTo>
                    <a:pt x="348750" y="303750"/>
                  </a:lnTo>
                  <a:lnTo>
                    <a:pt x="348750" y="348750"/>
                  </a:lnTo>
                  <a:lnTo>
                    <a:pt x="303750" y="348750"/>
                  </a:lnTo>
                  <a:lnTo>
                    <a:pt x="303750" y="331875"/>
                  </a:lnTo>
                  <a:lnTo>
                    <a:pt x="146250" y="331875"/>
                  </a:lnTo>
                  <a:lnTo>
                    <a:pt x="146250" y="348750"/>
                  </a:lnTo>
                  <a:lnTo>
                    <a:pt x="101250" y="348750"/>
                  </a:lnTo>
                  <a:lnTo>
                    <a:pt x="101250" y="303750"/>
                  </a:lnTo>
                  <a:lnTo>
                    <a:pt x="118125" y="303750"/>
                  </a:lnTo>
                  <a:lnTo>
                    <a:pt x="118125" y="230625"/>
                  </a:lnTo>
                  <a:lnTo>
                    <a:pt x="45000" y="230625"/>
                  </a:lnTo>
                  <a:lnTo>
                    <a:pt x="45000" y="247500"/>
                  </a:lnTo>
                  <a:lnTo>
                    <a:pt x="0" y="247500"/>
                  </a:lnTo>
                  <a:lnTo>
                    <a:pt x="0" y="202500"/>
                  </a:lnTo>
                  <a:lnTo>
                    <a:pt x="16875" y="202500"/>
                  </a:lnTo>
                  <a:lnTo>
                    <a:pt x="16875" y="45000"/>
                  </a:lnTo>
                  <a:lnTo>
                    <a:pt x="0" y="45000"/>
                  </a:lnTo>
                  <a:close/>
                </a:path>
              </a:pathLst>
            </a:custGeom>
            <a:solidFill>
              <a:srgbClr val="FFFFFF"/>
            </a:solidFill>
            <a:ln w="5507" cap="flat">
              <a:noFill/>
              <a:prstDash val="solid"/>
              <a:miter/>
            </a:ln>
          </p:spPr>
          <p:txBody>
            <a:bodyPr wrap="square" rtlCol="0" anchor="ctr" anchorCtr="0">
              <a:noAutofit/>
            </a:bodyPr>
            <a:lstStyle/>
            <a:p>
              <a:endParaRPr lang="zh-CN" altLang="en-US">
                <a:latin typeface="微软雅黑" panose="020B0503020204020204" charset="-122"/>
                <a:ea typeface="微软雅黑" panose="020B0503020204020204" charset="-122"/>
              </a:endParaRPr>
            </a:p>
          </p:txBody>
        </p:sp>
      </p:grpSp>
      <p:grpSp>
        <p:nvGrpSpPr>
          <p:cNvPr id="5" name="组合 4"/>
          <p:cNvGrpSpPr/>
          <p:nvPr/>
        </p:nvGrpSpPr>
        <p:grpSpPr>
          <a:xfrm>
            <a:off x="722630" y="3403600"/>
            <a:ext cx="10798175" cy="1061720"/>
            <a:chOff x="1138" y="5624"/>
            <a:chExt cx="17005" cy="1672"/>
          </a:xfrm>
        </p:grpSpPr>
        <p:sp>
          <p:nvSpPr>
            <p:cNvPr id="96" name="文本框 95"/>
            <p:cNvSpPr txBox="1"/>
            <p:nvPr>
              <p:custDataLst>
                <p:tags r:id="rId5"/>
              </p:custDataLst>
            </p:nvPr>
          </p:nvSpPr>
          <p:spPr>
            <a:xfrm>
              <a:off x="2315" y="5624"/>
              <a:ext cx="15829" cy="1672"/>
            </a:xfrm>
            <a:prstGeom prst="rect">
              <a:avLst/>
            </a:prstGeom>
            <a:noFill/>
          </p:spPr>
          <p:txBody>
            <a:bodyPr wrap="square" lIns="90000" tIns="46800" rIns="90000" bIns="46800" rtlCol="0" anchor="ctr" anchorCtr="0">
              <a:norm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（2）按照政府统一领导、部门依法监管、单位全面负责、公民积极参与的原则。这是多年来我国消防工作经验的总结和升华。</a:t>
              </a:r>
              <a:endParaRPr lang="zh-CN" altLang="en-US" sz="1600" spc="150" dirty="0">
                <a:latin typeface="微软雅黑" panose="020B0503020204020204" charset="-122"/>
                <a:ea typeface="微软雅黑" panose="020B0503020204020204" charset="-122"/>
              </a:endParaRPr>
            </a:p>
          </p:txBody>
        </p:sp>
        <p:sp>
          <p:nvSpPr>
            <p:cNvPr id="95" name="椭圆 94"/>
            <p:cNvSpPr>
              <a:spLocks noChangeAspect="1"/>
            </p:cNvSpPr>
            <p:nvPr>
              <p:custDataLst>
                <p:tags r:id="rId6"/>
              </p:custDataLst>
            </p:nvPr>
          </p:nvSpPr>
          <p:spPr>
            <a:xfrm>
              <a:off x="1138" y="5897"/>
              <a:ext cx="1127" cy="1127"/>
            </a:xfrm>
            <a:prstGeom prst="ellipse">
              <a:avLst/>
            </a:prstGeom>
            <a:solidFill>
              <a:srgbClr val="8BC34A"/>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7" name="任意多边形: 形状 66"/>
            <p:cNvSpPr/>
            <p:nvPr>
              <p:custDataLst>
                <p:tags r:id="rId7"/>
              </p:custDataLst>
            </p:nvPr>
          </p:nvSpPr>
          <p:spPr>
            <a:xfrm>
              <a:off x="1418" y="6176"/>
              <a:ext cx="569" cy="569"/>
            </a:xfrm>
            <a:custGeom>
              <a:avLst/>
              <a:gdLst>
                <a:gd name="connsiteX0" fmla="*/ 11588 w 361062"/>
                <a:gd name="connsiteY0" fmla="*/ 299616 h 361062"/>
                <a:gd name="connsiteX1" fmla="*/ 11588 w 361062"/>
                <a:gd name="connsiteY1" fmla="*/ 349475 h 361062"/>
                <a:gd name="connsiteX2" fmla="*/ 61447 w 361062"/>
                <a:gd name="connsiteY2" fmla="*/ 349475 h 361062"/>
                <a:gd name="connsiteX3" fmla="*/ 249676 w 361062"/>
                <a:gd name="connsiteY3" fmla="*/ 189256 h 361062"/>
                <a:gd name="connsiteX4" fmla="*/ 188200 w 361062"/>
                <a:gd name="connsiteY4" fmla="*/ 250745 h 361062"/>
                <a:gd name="connsiteX5" fmla="*/ 203213 w 361062"/>
                <a:gd name="connsiteY5" fmla="*/ 265757 h 361062"/>
                <a:gd name="connsiteX6" fmla="*/ 222333 w 361062"/>
                <a:gd name="connsiteY6" fmla="*/ 246636 h 361062"/>
                <a:gd name="connsiteX7" fmla="*/ 230527 w 361062"/>
                <a:gd name="connsiteY7" fmla="*/ 254830 h 361062"/>
                <a:gd name="connsiteX8" fmla="*/ 211407 w 361062"/>
                <a:gd name="connsiteY8" fmla="*/ 273951 h 361062"/>
                <a:gd name="connsiteX9" fmla="*/ 232249 w 361062"/>
                <a:gd name="connsiteY9" fmla="*/ 294793 h 361062"/>
                <a:gd name="connsiteX10" fmla="*/ 239743 w 361062"/>
                <a:gd name="connsiteY10" fmla="*/ 287299 h 361062"/>
                <a:gd name="connsiteX11" fmla="*/ 247937 w 361062"/>
                <a:gd name="connsiteY11" fmla="*/ 295493 h 361062"/>
                <a:gd name="connsiteX12" fmla="*/ 240443 w 361062"/>
                <a:gd name="connsiteY12" fmla="*/ 302987 h 361062"/>
                <a:gd name="connsiteX13" fmla="*/ 255463 w 361062"/>
                <a:gd name="connsiteY13" fmla="*/ 318007 h 361062"/>
                <a:gd name="connsiteX14" fmla="*/ 274578 w 361062"/>
                <a:gd name="connsiteY14" fmla="*/ 298892 h 361062"/>
                <a:gd name="connsiteX15" fmla="*/ 282772 w 361062"/>
                <a:gd name="connsiteY15" fmla="*/ 307086 h 361062"/>
                <a:gd name="connsiteX16" fmla="*/ 263657 w 361062"/>
                <a:gd name="connsiteY16" fmla="*/ 326201 h 361062"/>
                <a:gd name="connsiteX17" fmla="*/ 278719 w 361062"/>
                <a:gd name="connsiteY17" fmla="*/ 341262 h 361062"/>
                <a:gd name="connsiteX18" fmla="*/ 340200 w 361062"/>
                <a:gd name="connsiteY18" fmla="*/ 279781 h 361062"/>
                <a:gd name="connsiteX19" fmla="*/ 229352 w 361062"/>
                <a:gd name="connsiteY19" fmla="*/ 70220 h 361062"/>
                <a:gd name="connsiteX20" fmla="*/ 13943 w 361062"/>
                <a:gd name="connsiteY20" fmla="*/ 285583 h 361062"/>
                <a:gd name="connsiteX21" fmla="*/ 40602 w 361062"/>
                <a:gd name="connsiteY21" fmla="*/ 312242 h 361062"/>
                <a:gd name="connsiteX22" fmla="*/ 233943 w 361062"/>
                <a:gd name="connsiteY22" fmla="*/ 118900 h 361062"/>
                <a:gd name="connsiteX23" fmla="*/ 242137 w 361062"/>
                <a:gd name="connsiteY23" fmla="*/ 127094 h 361062"/>
                <a:gd name="connsiteX24" fmla="*/ 48796 w 361062"/>
                <a:gd name="connsiteY24" fmla="*/ 320436 h 361062"/>
                <a:gd name="connsiteX25" fmla="*/ 75480 w 361062"/>
                <a:gd name="connsiteY25" fmla="*/ 347120 h 361062"/>
                <a:gd name="connsiteX26" fmla="*/ 290843 w 361062"/>
                <a:gd name="connsiteY26" fmla="*/ 131711 h 361062"/>
                <a:gd name="connsiteX27" fmla="*/ 264184 w 361062"/>
                <a:gd name="connsiteY27" fmla="*/ 105052 h 361062"/>
                <a:gd name="connsiteX28" fmla="*/ 253749 w 361062"/>
                <a:gd name="connsiteY28" fmla="*/ 115486 h 361062"/>
                <a:gd name="connsiteX29" fmla="*/ 245555 w 361062"/>
                <a:gd name="connsiteY29" fmla="*/ 107292 h 361062"/>
                <a:gd name="connsiteX30" fmla="*/ 255990 w 361062"/>
                <a:gd name="connsiteY30" fmla="*/ 96858 h 361062"/>
                <a:gd name="connsiteX31" fmla="*/ 246763 w 361062"/>
                <a:gd name="connsiteY31" fmla="*/ 52813 h 361062"/>
                <a:gd name="connsiteX32" fmla="*/ 237547 w 361062"/>
                <a:gd name="connsiteY32" fmla="*/ 62027 h 361062"/>
                <a:gd name="connsiteX33" fmla="*/ 299036 w 361062"/>
                <a:gd name="connsiteY33" fmla="*/ 123516 h 361062"/>
                <a:gd name="connsiteX34" fmla="*/ 308250 w 361062"/>
                <a:gd name="connsiteY34" fmla="*/ 114300 h 361062"/>
                <a:gd name="connsiteX35" fmla="*/ 81281 w 361062"/>
                <a:gd name="connsiteY35" fmla="*/ 20862 h 361062"/>
                <a:gd name="connsiteX36" fmla="*/ 19800 w 361062"/>
                <a:gd name="connsiteY36" fmla="*/ 82343 h 361062"/>
                <a:gd name="connsiteX37" fmla="*/ 34855 w 361062"/>
                <a:gd name="connsiteY37" fmla="*/ 97398 h 361062"/>
                <a:gd name="connsiteX38" fmla="*/ 42391 w 361062"/>
                <a:gd name="connsiteY38" fmla="*/ 89862 h 361062"/>
                <a:gd name="connsiteX39" fmla="*/ 50585 w 361062"/>
                <a:gd name="connsiteY39" fmla="*/ 98056 h 361062"/>
                <a:gd name="connsiteX40" fmla="*/ 43049 w 361062"/>
                <a:gd name="connsiteY40" fmla="*/ 105592 h 361062"/>
                <a:gd name="connsiteX41" fmla="*/ 58058 w 361062"/>
                <a:gd name="connsiteY41" fmla="*/ 120601 h 361062"/>
                <a:gd name="connsiteX42" fmla="*/ 77187 w 361062"/>
                <a:gd name="connsiteY42" fmla="*/ 101471 h 361062"/>
                <a:gd name="connsiteX43" fmla="*/ 85381 w 361062"/>
                <a:gd name="connsiteY43" fmla="*/ 109665 h 361062"/>
                <a:gd name="connsiteX44" fmla="*/ 66252 w 361062"/>
                <a:gd name="connsiteY44" fmla="*/ 128795 h 361062"/>
                <a:gd name="connsiteX45" fmla="*/ 87106 w 361062"/>
                <a:gd name="connsiteY45" fmla="*/ 149649 h 361062"/>
                <a:gd name="connsiteX46" fmla="*/ 94636 w 361062"/>
                <a:gd name="connsiteY46" fmla="*/ 142118 h 361062"/>
                <a:gd name="connsiteX47" fmla="*/ 102830 w 361062"/>
                <a:gd name="connsiteY47" fmla="*/ 150312 h 361062"/>
                <a:gd name="connsiteX48" fmla="*/ 95300 w 361062"/>
                <a:gd name="connsiteY48" fmla="*/ 157843 h 361062"/>
                <a:gd name="connsiteX49" fmla="*/ 110318 w 361062"/>
                <a:gd name="connsiteY49" fmla="*/ 172861 h 361062"/>
                <a:gd name="connsiteX50" fmla="*/ 171806 w 361062"/>
                <a:gd name="connsiteY50" fmla="*/ 111387 h 361062"/>
                <a:gd name="connsiteX51" fmla="*/ 304335 w 361062"/>
                <a:gd name="connsiteY51" fmla="*/ 13246 h 361062"/>
                <a:gd name="connsiteX52" fmla="*/ 274163 w 361062"/>
                <a:gd name="connsiteY52" fmla="*/ 25418 h 361062"/>
                <a:gd name="connsiteX53" fmla="*/ 254958 w 361062"/>
                <a:gd name="connsiteY53" fmla="*/ 44620 h 361062"/>
                <a:gd name="connsiteX54" fmla="*/ 316443 w 361062"/>
                <a:gd name="connsiteY54" fmla="*/ 106105 h 361062"/>
                <a:gd name="connsiteX55" fmla="*/ 335644 w 361062"/>
                <a:gd name="connsiteY55" fmla="*/ 86900 h 361062"/>
                <a:gd name="connsiteX56" fmla="*/ 334506 w 361062"/>
                <a:gd name="connsiteY56" fmla="*/ 25418 h 361062"/>
                <a:gd name="connsiteX57" fmla="*/ 304335 w 361062"/>
                <a:gd name="connsiteY57" fmla="*/ 13246 h 361062"/>
                <a:gd name="connsiteX58" fmla="*/ 304491 w 361062"/>
                <a:gd name="connsiteY58" fmla="*/ 21 h 361062"/>
                <a:gd name="connsiteX59" fmla="*/ 343856 w 361062"/>
                <a:gd name="connsiteY59" fmla="*/ 15082 h 361062"/>
                <a:gd name="connsiteX60" fmla="*/ 345980 w 361062"/>
                <a:gd name="connsiteY60" fmla="*/ 92932 h 361062"/>
                <a:gd name="connsiteX61" fmla="*/ 343856 w 361062"/>
                <a:gd name="connsiteY61" fmla="*/ 95056 h 361062"/>
                <a:gd name="connsiteX62" fmla="*/ 324627 w 361062"/>
                <a:gd name="connsiteY62" fmla="*/ 114289 h 361062"/>
                <a:gd name="connsiteX63" fmla="*/ 335072 w 361062"/>
                <a:gd name="connsiteY63" fmla="*/ 124734 h 361062"/>
                <a:gd name="connsiteX64" fmla="*/ 326878 w 361062"/>
                <a:gd name="connsiteY64" fmla="*/ 132928 h 361062"/>
                <a:gd name="connsiteX65" fmla="*/ 316434 w 361062"/>
                <a:gd name="connsiteY65" fmla="*/ 122484 h 361062"/>
                <a:gd name="connsiteX66" fmla="*/ 307220 w 361062"/>
                <a:gd name="connsiteY66" fmla="*/ 131700 h 361062"/>
                <a:gd name="connsiteX67" fmla="*/ 317635 w 361062"/>
                <a:gd name="connsiteY67" fmla="*/ 142115 h 361062"/>
                <a:gd name="connsiteX68" fmla="*/ 309441 w 361062"/>
                <a:gd name="connsiteY68" fmla="*/ 150309 h 361062"/>
                <a:gd name="connsiteX69" fmla="*/ 299027 w 361062"/>
                <a:gd name="connsiteY69" fmla="*/ 139895 h 361062"/>
                <a:gd name="connsiteX70" fmla="*/ 257887 w 361062"/>
                <a:gd name="connsiteY70" fmla="*/ 181043 h 361062"/>
                <a:gd name="connsiteX71" fmla="*/ 356625 w 361062"/>
                <a:gd name="connsiteY71" fmla="*/ 279781 h 361062"/>
                <a:gd name="connsiteX72" fmla="*/ 278719 w 361062"/>
                <a:gd name="connsiteY72" fmla="*/ 357687 h 361062"/>
                <a:gd name="connsiteX73" fmla="*/ 179989 w 361062"/>
                <a:gd name="connsiteY73" fmla="*/ 258957 h 361062"/>
                <a:gd name="connsiteX74" fmla="*/ 77906 w 361062"/>
                <a:gd name="connsiteY74" fmla="*/ 361062 h 361062"/>
                <a:gd name="connsiteX75" fmla="*/ 0 w 361062"/>
                <a:gd name="connsiteY75" fmla="*/ 361062 h 361062"/>
                <a:gd name="connsiteX76" fmla="*/ 0 w 361062"/>
                <a:gd name="connsiteY76" fmla="*/ 283156 h 361062"/>
                <a:gd name="connsiteX77" fmla="*/ 102105 w 361062"/>
                <a:gd name="connsiteY77" fmla="*/ 181073 h 361062"/>
                <a:gd name="connsiteX78" fmla="*/ 3375 w 361062"/>
                <a:gd name="connsiteY78" fmla="*/ 82343 h 361062"/>
                <a:gd name="connsiteX79" fmla="*/ 81281 w 361062"/>
                <a:gd name="connsiteY79" fmla="*/ 4437 h 361062"/>
                <a:gd name="connsiteX80" fmla="*/ 180019 w 361062"/>
                <a:gd name="connsiteY80" fmla="*/ 103175 h 361062"/>
                <a:gd name="connsiteX81" fmla="*/ 221167 w 361062"/>
                <a:gd name="connsiteY81" fmla="*/ 62035 h 361062"/>
                <a:gd name="connsiteX82" fmla="*/ 210720 w 361062"/>
                <a:gd name="connsiteY82" fmla="*/ 51588 h 361062"/>
                <a:gd name="connsiteX83" fmla="*/ 218914 w 361062"/>
                <a:gd name="connsiteY83" fmla="*/ 43394 h 361062"/>
                <a:gd name="connsiteX84" fmla="*/ 229362 w 361062"/>
                <a:gd name="connsiteY84" fmla="*/ 53842 h 361062"/>
                <a:gd name="connsiteX85" fmla="*/ 238578 w 361062"/>
                <a:gd name="connsiteY85" fmla="*/ 44628 h 361062"/>
                <a:gd name="connsiteX86" fmla="*/ 228157 w 361062"/>
                <a:gd name="connsiteY86" fmla="*/ 34207 h 361062"/>
                <a:gd name="connsiteX87" fmla="*/ 236351 w 361062"/>
                <a:gd name="connsiteY87" fmla="*/ 26013 h 361062"/>
                <a:gd name="connsiteX88" fmla="*/ 246773 w 361062"/>
                <a:gd name="connsiteY88" fmla="*/ 36435 h 361062"/>
                <a:gd name="connsiteX89" fmla="*/ 266006 w 361062"/>
                <a:gd name="connsiteY89" fmla="*/ 17206 h 361062"/>
                <a:gd name="connsiteX90" fmla="*/ 304491 w 361062"/>
                <a:gd name="connsiteY90" fmla="*/ 21 h 3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1062" h="361062">
                  <a:moveTo>
                    <a:pt x="11588" y="299616"/>
                  </a:moveTo>
                  <a:lnTo>
                    <a:pt x="11588" y="349475"/>
                  </a:lnTo>
                  <a:lnTo>
                    <a:pt x="61447" y="349475"/>
                  </a:lnTo>
                  <a:close/>
                  <a:moveTo>
                    <a:pt x="249676" y="189256"/>
                  </a:moveTo>
                  <a:lnTo>
                    <a:pt x="188200" y="250745"/>
                  </a:lnTo>
                  <a:lnTo>
                    <a:pt x="203213" y="265757"/>
                  </a:lnTo>
                  <a:lnTo>
                    <a:pt x="222333" y="246636"/>
                  </a:lnTo>
                  <a:lnTo>
                    <a:pt x="230527" y="254830"/>
                  </a:lnTo>
                  <a:lnTo>
                    <a:pt x="211407" y="273951"/>
                  </a:lnTo>
                  <a:lnTo>
                    <a:pt x="232249" y="294793"/>
                  </a:lnTo>
                  <a:lnTo>
                    <a:pt x="239743" y="287299"/>
                  </a:lnTo>
                  <a:lnTo>
                    <a:pt x="247937" y="295493"/>
                  </a:lnTo>
                  <a:lnTo>
                    <a:pt x="240443" y="302987"/>
                  </a:lnTo>
                  <a:lnTo>
                    <a:pt x="255463" y="318007"/>
                  </a:lnTo>
                  <a:lnTo>
                    <a:pt x="274578" y="298892"/>
                  </a:lnTo>
                  <a:lnTo>
                    <a:pt x="282772" y="307086"/>
                  </a:lnTo>
                  <a:lnTo>
                    <a:pt x="263657" y="326201"/>
                  </a:lnTo>
                  <a:lnTo>
                    <a:pt x="278719" y="341262"/>
                  </a:lnTo>
                  <a:lnTo>
                    <a:pt x="340200" y="279781"/>
                  </a:lnTo>
                  <a:close/>
                  <a:moveTo>
                    <a:pt x="229352" y="70220"/>
                  </a:moveTo>
                  <a:lnTo>
                    <a:pt x="13943" y="285583"/>
                  </a:lnTo>
                  <a:lnTo>
                    <a:pt x="40602" y="312242"/>
                  </a:lnTo>
                  <a:lnTo>
                    <a:pt x="233943" y="118900"/>
                  </a:lnTo>
                  <a:lnTo>
                    <a:pt x="242137" y="127094"/>
                  </a:lnTo>
                  <a:lnTo>
                    <a:pt x="48796" y="320436"/>
                  </a:lnTo>
                  <a:lnTo>
                    <a:pt x="75480" y="347120"/>
                  </a:lnTo>
                  <a:lnTo>
                    <a:pt x="290843" y="131711"/>
                  </a:lnTo>
                  <a:lnTo>
                    <a:pt x="264184" y="105052"/>
                  </a:lnTo>
                  <a:lnTo>
                    <a:pt x="253749" y="115486"/>
                  </a:lnTo>
                  <a:lnTo>
                    <a:pt x="245555" y="107292"/>
                  </a:lnTo>
                  <a:lnTo>
                    <a:pt x="255990" y="96858"/>
                  </a:lnTo>
                  <a:close/>
                  <a:moveTo>
                    <a:pt x="246763" y="52813"/>
                  </a:moveTo>
                  <a:lnTo>
                    <a:pt x="237547" y="62027"/>
                  </a:lnTo>
                  <a:lnTo>
                    <a:pt x="299036" y="123516"/>
                  </a:lnTo>
                  <a:lnTo>
                    <a:pt x="308250" y="114300"/>
                  </a:lnTo>
                  <a:close/>
                  <a:moveTo>
                    <a:pt x="81281" y="20862"/>
                  </a:moveTo>
                  <a:lnTo>
                    <a:pt x="19800" y="82343"/>
                  </a:lnTo>
                  <a:lnTo>
                    <a:pt x="34855" y="97398"/>
                  </a:lnTo>
                  <a:lnTo>
                    <a:pt x="42391" y="89862"/>
                  </a:lnTo>
                  <a:lnTo>
                    <a:pt x="50585" y="98056"/>
                  </a:lnTo>
                  <a:lnTo>
                    <a:pt x="43049" y="105592"/>
                  </a:lnTo>
                  <a:lnTo>
                    <a:pt x="58058" y="120601"/>
                  </a:lnTo>
                  <a:lnTo>
                    <a:pt x="77187" y="101471"/>
                  </a:lnTo>
                  <a:lnTo>
                    <a:pt x="85381" y="109665"/>
                  </a:lnTo>
                  <a:lnTo>
                    <a:pt x="66252" y="128795"/>
                  </a:lnTo>
                  <a:lnTo>
                    <a:pt x="87106" y="149649"/>
                  </a:lnTo>
                  <a:lnTo>
                    <a:pt x="94636" y="142118"/>
                  </a:lnTo>
                  <a:lnTo>
                    <a:pt x="102830" y="150312"/>
                  </a:lnTo>
                  <a:lnTo>
                    <a:pt x="95300" y="157843"/>
                  </a:lnTo>
                  <a:lnTo>
                    <a:pt x="110318" y="172861"/>
                  </a:lnTo>
                  <a:lnTo>
                    <a:pt x="171806" y="111387"/>
                  </a:lnTo>
                  <a:close/>
                  <a:moveTo>
                    <a:pt x="304335" y="13246"/>
                  </a:moveTo>
                  <a:cubicBezTo>
                    <a:pt x="293459" y="13246"/>
                    <a:pt x="282584" y="17304"/>
                    <a:pt x="274163" y="25418"/>
                  </a:cubicBezTo>
                  <a:lnTo>
                    <a:pt x="254958" y="44620"/>
                  </a:lnTo>
                  <a:lnTo>
                    <a:pt x="316443" y="106105"/>
                  </a:lnTo>
                  <a:lnTo>
                    <a:pt x="335644" y="86900"/>
                  </a:lnTo>
                  <a:cubicBezTo>
                    <a:pt x="352307" y="69608"/>
                    <a:pt x="351798" y="42082"/>
                    <a:pt x="334506" y="25418"/>
                  </a:cubicBezTo>
                  <a:cubicBezTo>
                    <a:pt x="326086" y="17304"/>
                    <a:pt x="315210" y="13246"/>
                    <a:pt x="304335" y="13246"/>
                  </a:cubicBezTo>
                  <a:close/>
                  <a:moveTo>
                    <a:pt x="304491" y="21"/>
                  </a:moveTo>
                  <a:cubicBezTo>
                    <a:pt x="318579" y="-364"/>
                    <a:pt x="332814" y="4627"/>
                    <a:pt x="343856" y="15082"/>
                  </a:cubicBezTo>
                  <a:cubicBezTo>
                    <a:pt x="365941" y="35993"/>
                    <a:pt x="366892" y="70848"/>
                    <a:pt x="345980" y="92932"/>
                  </a:cubicBezTo>
                  <a:cubicBezTo>
                    <a:pt x="345292" y="93659"/>
                    <a:pt x="344583" y="94367"/>
                    <a:pt x="343856" y="95056"/>
                  </a:cubicBezTo>
                  <a:lnTo>
                    <a:pt x="324627" y="114289"/>
                  </a:lnTo>
                  <a:lnTo>
                    <a:pt x="335072" y="124734"/>
                  </a:lnTo>
                  <a:lnTo>
                    <a:pt x="326878" y="132928"/>
                  </a:lnTo>
                  <a:lnTo>
                    <a:pt x="316434" y="122484"/>
                  </a:lnTo>
                  <a:lnTo>
                    <a:pt x="307220" y="131700"/>
                  </a:lnTo>
                  <a:lnTo>
                    <a:pt x="317635" y="142115"/>
                  </a:lnTo>
                  <a:lnTo>
                    <a:pt x="309441" y="150309"/>
                  </a:lnTo>
                  <a:lnTo>
                    <a:pt x="299027" y="139895"/>
                  </a:lnTo>
                  <a:lnTo>
                    <a:pt x="257887" y="181043"/>
                  </a:lnTo>
                  <a:lnTo>
                    <a:pt x="356625" y="279781"/>
                  </a:lnTo>
                  <a:lnTo>
                    <a:pt x="278719" y="357687"/>
                  </a:lnTo>
                  <a:lnTo>
                    <a:pt x="179989" y="258957"/>
                  </a:lnTo>
                  <a:lnTo>
                    <a:pt x="77906" y="361062"/>
                  </a:lnTo>
                  <a:lnTo>
                    <a:pt x="0" y="361062"/>
                  </a:lnTo>
                  <a:lnTo>
                    <a:pt x="0" y="283156"/>
                  </a:lnTo>
                  <a:lnTo>
                    <a:pt x="102105" y="181073"/>
                  </a:lnTo>
                  <a:lnTo>
                    <a:pt x="3375" y="82343"/>
                  </a:lnTo>
                  <a:lnTo>
                    <a:pt x="81281" y="4437"/>
                  </a:lnTo>
                  <a:lnTo>
                    <a:pt x="180019" y="103175"/>
                  </a:lnTo>
                  <a:lnTo>
                    <a:pt x="221167" y="62035"/>
                  </a:lnTo>
                  <a:lnTo>
                    <a:pt x="210720" y="51588"/>
                  </a:lnTo>
                  <a:lnTo>
                    <a:pt x="218914" y="43394"/>
                  </a:lnTo>
                  <a:lnTo>
                    <a:pt x="229362" y="53842"/>
                  </a:lnTo>
                  <a:lnTo>
                    <a:pt x="238578" y="44628"/>
                  </a:lnTo>
                  <a:lnTo>
                    <a:pt x="228157" y="34207"/>
                  </a:lnTo>
                  <a:lnTo>
                    <a:pt x="236351" y="26013"/>
                  </a:lnTo>
                  <a:lnTo>
                    <a:pt x="246773" y="36435"/>
                  </a:lnTo>
                  <a:lnTo>
                    <a:pt x="266006" y="17206"/>
                  </a:lnTo>
                  <a:cubicBezTo>
                    <a:pt x="276462" y="6164"/>
                    <a:pt x="290403" y="405"/>
                    <a:pt x="304491" y="21"/>
                  </a:cubicBez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grpSp>
      <p:grpSp>
        <p:nvGrpSpPr>
          <p:cNvPr id="4" name="组合 3"/>
          <p:cNvGrpSpPr/>
          <p:nvPr/>
        </p:nvGrpSpPr>
        <p:grpSpPr>
          <a:xfrm>
            <a:off x="722630" y="4762500"/>
            <a:ext cx="10798175" cy="1569720"/>
            <a:chOff x="1138" y="7500"/>
            <a:chExt cx="17005" cy="2472"/>
          </a:xfrm>
        </p:grpSpPr>
        <p:sp>
          <p:nvSpPr>
            <p:cNvPr id="98" name="文本框 97"/>
            <p:cNvSpPr txBox="1"/>
            <p:nvPr>
              <p:custDataLst>
                <p:tags r:id="rId8"/>
              </p:custDataLst>
            </p:nvPr>
          </p:nvSpPr>
          <p:spPr>
            <a:xfrm>
              <a:off x="2315" y="7500"/>
              <a:ext cx="15829" cy="2472"/>
            </a:xfrm>
            <a:prstGeom prst="rect">
              <a:avLst/>
            </a:prstGeom>
            <a:noFill/>
          </p:spPr>
          <p:txBody>
            <a:bodyPr wrap="square" lIns="90000" tIns="46800" rIns="90000" bIns="46800" rtlCol="0" anchor="ctr" anchorCtr="0">
              <a:spAutoFit/>
            </a:bodyPr>
            <a:lstStyle>
              <a:defPPr>
                <a:defRPr lang="en-US"/>
              </a:defPPr>
              <a:lvl1pPr indent="0">
                <a:lnSpc>
                  <a:spcPct val="130000"/>
                </a:lnSpc>
                <a:buFont typeface="Arial" panose="020B0604020202020204" pitchFamily="34" charset="0"/>
                <a:buNone/>
                <a:defRPr kumimoji="1" sz="1400">
                  <a:solidFill>
                    <a:srgbClr val="222222">
                      <a:lumMod val="75000"/>
                      <a:lumOff val="25000"/>
                    </a:srgbClr>
                  </a:solidFill>
                </a:defRPr>
              </a:lvl1pPr>
            </a:lstStyle>
            <a:p>
              <a:pPr>
                <a:lnSpc>
                  <a:spcPct val="150000"/>
                </a:lnSpc>
              </a:pPr>
              <a:r>
                <a:rPr lang="zh-CN" altLang="en-US" sz="1600" spc="150" dirty="0">
                  <a:latin typeface="微软雅黑" panose="020B0503020204020204" charset="-122"/>
                  <a:ea typeface="微软雅黑" panose="020B0503020204020204" charset="-122"/>
                </a:rPr>
                <a:t>（3）实行消防安全责任制。首先是政府对消防工作负有领导责任，地方各级人民政府应当对本行政区域内的消防工作负责；单位法人代表或者分管领导对消防工作负责，各部门、各班组负责人以及每个岗位的工作人员应当对自己职责范围内的消防安全负责，真正做到“谁主管，谁负责；谁在岗，谁负责”，建立健全社会化的消防工作网络。</a:t>
              </a:r>
              <a:endParaRPr lang="zh-CN" altLang="en-US" sz="1600" spc="150" dirty="0">
                <a:latin typeface="微软雅黑" panose="020B0503020204020204" charset="-122"/>
                <a:ea typeface="微软雅黑" panose="020B0503020204020204" charset="-122"/>
              </a:endParaRPr>
            </a:p>
          </p:txBody>
        </p:sp>
        <p:sp>
          <p:nvSpPr>
            <p:cNvPr id="97" name="椭圆 96"/>
            <p:cNvSpPr>
              <a:spLocks noChangeAspect="1"/>
            </p:cNvSpPr>
            <p:nvPr>
              <p:custDataLst>
                <p:tags r:id="rId9"/>
              </p:custDataLst>
            </p:nvPr>
          </p:nvSpPr>
          <p:spPr>
            <a:xfrm>
              <a:off x="1138" y="8173"/>
              <a:ext cx="1127" cy="1127"/>
            </a:xfrm>
            <a:prstGeom prst="ellipse">
              <a:avLst/>
            </a:prstGeom>
            <a:solidFill>
              <a:srgbClr val="009587"/>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latin typeface="微软雅黑" panose="020B0503020204020204" charset="-122"/>
                <a:ea typeface="微软雅黑" panose="020B0503020204020204" charset="-122"/>
              </a:endParaRPr>
            </a:p>
          </p:txBody>
        </p:sp>
        <p:sp>
          <p:nvSpPr>
            <p:cNvPr id="68" name="任意多边形: 形状 67"/>
            <p:cNvSpPr/>
            <p:nvPr>
              <p:custDataLst>
                <p:tags r:id="rId10"/>
              </p:custDataLst>
            </p:nvPr>
          </p:nvSpPr>
          <p:spPr>
            <a:xfrm>
              <a:off x="1418" y="8514"/>
              <a:ext cx="567" cy="443"/>
            </a:xfrm>
            <a:custGeom>
              <a:avLst/>
              <a:gdLst>
                <a:gd name="connsiteX0" fmla="*/ 145083 w 360000"/>
                <a:gd name="connsiteY0" fmla="*/ 102183 h 281552"/>
                <a:gd name="connsiteX1" fmla="*/ 108224 w 360000"/>
                <a:gd name="connsiteY1" fmla="*/ 141547 h 281552"/>
                <a:gd name="connsiteX2" fmla="*/ 116445 w 360000"/>
                <a:gd name="connsiteY2" fmla="*/ 166299 h 281552"/>
                <a:gd name="connsiteX3" fmla="*/ 180045 w 360000"/>
                <a:gd name="connsiteY3" fmla="*/ 242517 h 281552"/>
                <a:gd name="connsiteX4" fmla="*/ 243669 w 360000"/>
                <a:gd name="connsiteY4" fmla="*/ 166266 h 281552"/>
                <a:gd name="connsiteX5" fmla="*/ 251865 w 360000"/>
                <a:gd name="connsiteY5" fmla="*/ 141547 h 281552"/>
                <a:gd name="connsiteX6" fmla="*/ 215006 w 360000"/>
                <a:gd name="connsiteY6" fmla="*/ 102183 h 281552"/>
                <a:gd name="connsiteX7" fmla="*/ 184755 w 360000"/>
                <a:gd name="connsiteY7" fmla="*/ 119091 h 281552"/>
                <a:gd name="connsiteX8" fmla="*/ 180045 w 360000"/>
                <a:gd name="connsiteY8" fmla="*/ 126309 h 281552"/>
                <a:gd name="connsiteX9" fmla="*/ 175334 w 360000"/>
                <a:gd name="connsiteY9" fmla="*/ 119091 h 281552"/>
                <a:gd name="connsiteX10" fmla="*/ 145083 w 360000"/>
                <a:gd name="connsiteY10" fmla="*/ 102183 h 281552"/>
                <a:gd name="connsiteX11" fmla="*/ 145083 w 360000"/>
                <a:gd name="connsiteY11" fmla="*/ 90933 h 281552"/>
                <a:gd name="connsiteX12" fmla="*/ 180045 w 360000"/>
                <a:gd name="connsiteY12" fmla="*/ 106803 h 281552"/>
                <a:gd name="connsiteX13" fmla="*/ 215006 w 360000"/>
                <a:gd name="connsiteY13" fmla="*/ 90933 h 281552"/>
                <a:gd name="connsiteX14" fmla="*/ 263115 w 360000"/>
                <a:gd name="connsiteY14" fmla="*/ 141547 h 281552"/>
                <a:gd name="connsiteX15" fmla="*/ 252612 w 360000"/>
                <a:gd name="connsiteY15" fmla="*/ 173088 h 281552"/>
                <a:gd name="connsiteX16" fmla="*/ 184359 w 360000"/>
                <a:gd name="connsiteY16" fmla="*/ 254893 h 281552"/>
                <a:gd name="connsiteX17" fmla="*/ 180044 w 360000"/>
                <a:gd name="connsiteY17" fmla="*/ 260051 h 281552"/>
                <a:gd name="connsiteX18" fmla="*/ 175730 w 360000"/>
                <a:gd name="connsiteY18" fmla="*/ 254893 h 281552"/>
                <a:gd name="connsiteX19" fmla="*/ 107488 w 360000"/>
                <a:gd name="connsiteY19" fmla="*/ 173105 h 281552"/>
                <a:gd name="connsiteX20" fmla="*/ 96974 w 360000"/>
                <a:gd name="connsiteY20" fmla="*/ 141547 h 281552"/>
                <a:gd name="connsiteX21" fmla="*/ 145083 w 360000"/>
                <a:gd name="connsiteY21" fmla="*/ 90933 h 281552"/>
                <a:gd name="connsiteX22" fmla="*/ 180371 w 360000"/>
                <a:gd name="connsiteY22" fmla="*/ 34420 h 281552"/>
                <a:gd name="connsiteX23" fmla="*/ 45352 w 360000"/>
                <a:gd name="connsiteY23" fmla="*/ 81810 h 281552"/>
                <a:gd name="connsiteX24" fmla="*/ 45352 w 360000"/>
                <a:gd name="connsiteY24" fmla="*/ 270302 h 281552"/>
                <a:gd name="connsiteX25" fmla="*/ 315000 w 360000"/>
                <a:gd name="connsiteY25" fmla="*/ 270302 h 281552"/>
                <a:gd name="connsiteX26" fmla="*/ 315000 w 360000"/>
                <a:gd name="connsiteY26" fmla="*/ 81848 h 281552"/>
                <a:gd name="connsiteX27" fmla="*/ 180371 w 360000"/>
                <a:gd name="connsiteY27" fmla="*/ 11920 h 281552"/>
                <a:gd name="connsiteX28" fmla="*/ 11338 w 360000"/>
                <a:gd name="connsiteY28" fmla="*/ 71246 h 281552"/>
                <a:gd name="connsiteX29" fmla="*/ 11338 w 360000"/>
                <a:gd name="connsiteY29" fmla="*/ 81821 h 281552"/>
                <a:gd name="connsiteX30" fmla="*/ 180376 w 360000"/>
                <a:gd name="connsiteY30" fmla="*/ 22500 h 281552"/>
                <a:gd name="connsiteX31" fmla="*/ 348750 w 360000"/>
                <a:gd name="connsiteY31" fmla="*/ 81815 h 281552"/>
                <a:gd name="connsiteX32" fmla="*/ 348750 w 360000"/>
                <a:gd name="connsiteY32" fmla="*/ 71241 h 281552"/>
                <a:gd name="connsiteX33" fmla="*/ 180376 w 360000"/>
                <a:gd name="connsiteY33" fmla="*/ 0 h 281552"/>
                <a:gd name="connsiteX34" fmla="*/ 182241 w 360000"/>
                <a:gd name="connsiteY34" fmla="*/ 654 h 281552"/>
                <a:gd name="connsiteX35" fmla="*/ 360000 w 360000"/>
                <a:gd name="connsiteY35" fmla="*/ 63276 h 281552"/>
                <a:gd name="connsiteX36" fmla="*/ 360000 w 360000"/>
                <a:gd name="connsiteY36" fmla="*/ 97701 h 281552"/>
                <a:gd name="connsiteX37" fmla="*/ 326250 w 360000"/>
                <a:gd name="connsiteY37" fmla="*/ 85812 h 281552"/>
                <a:gd name="connsiteX38" fmla="*/ 326250 w 360000"/>
                <a:gd name="connsiteY38" fmla="*/ 270302 h 281552"/>
                <a:gd name="connsiteX39" fmla="*/ 360000 w 360000"/>
                <a:gd name="connsiteY39" fmla="*/ 270302 h 281552"/>
                <a:gd name="connsiteX40" fmla="*/ 360000 w 360000"/>
                <a:gd name="connsiteY40" fmla="*/ 281552 h 281552"/>
                <a:gd name="connsiteX41" fmla="*/ 0 w 360000"/>
                <a:gd name="connsiteY41" fmla="*/ 281552 h 281552"/>
                <a:gd name="connsiteX42" fmla="*/ 0 w 360000"/>
                <a:gd name="connsiteY42" fmla="*/ 270302 h 281552"/>
                <a:gd name="connsiteX43" fmla="*/ 34102 w 360000"/>
                <a:gd name="connsiteY43" fmla="*/ 270302 h 281552"/>
                <a:gd name="connsiteX44" fmla="*/ 34102 w 360000"/>
                <a:gd name="connsiteY44" fmla="*/ 85758 h 281552"/>
                <a:gd name="connsiteX45" fmla="*/ 88 w 360000"/>
                <a:gd name="connsiteY45" fmla="*/ 97696 h 281552"/>
                <a:gd name="connsiteX46" fmla="*/ 88 w 360000"/>
                <a:gd name="connsiteY46" fmla="*/ 63270 h 28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60000" h="281552">
                  <a:moveTo>
                    <a:pt x="145083" y="102183"/>
                  </a:moveTo>
                  <a:cubicBezTo>
                    <a:pt x="124056" y="102921"/>
                    <a:pt x="107580" y="120517"/>
                    <a:pt x="108224" y="141547"/>
                  </a:cubicBezTo>
                  <a:cubicBezTo>
                    <a:pt x="108211" y="150471"/>
                    <a:pt x="111096" y="159157"/>
                    <a:pt x="116445" y="166299"/>
                  </a:cubicBezTo>
                  <a:cubicBezTo>
                    <a:pt x="118046" y="168343"/>
                    <a:pt x="159495" y="217941"/>
                    <a:pt x="180045" y="242517"/>
                  </a:cubicBezTo>
                  <a:cubicBezTo>
                    <a:pt x="200594" y="217941"/>
                    <a:pt x="242046" y="168337"/>
                    <a:pt x="243669" y="166266"/>
                  </a:cubicBezTo>
                  <a:cubicBezTo>
                    <a:pt x="249003" y="159130"/>
                    <a:pt x="251879" y="150457"/>
                    <a:pt x="251865" y="141547"/>
                  </a:cubicBezTo>
                  <a:cubicBezTo>
                    <a:pt x="252509" y="120517"/>
                    <a:pt x="236033" y="102921"/>
                    <a:pt x="215006" y="102183"/>
                  </a:cubicBezTo>
                  <a:cubicBezTo>
                    <a:pt x="202708" y="102327"/>
                    <a:pt x="191320" y="108692"/>
                    <a:pt x="184755" y="119091"/>
                  </a:cubicBezTo>
                  <a:lnTo>
                    <a:pt x="180045" y="126309"/>
                  </a:lnTo>
                  <a:lnTo>
                    <a:pt x="175334" y="119091"/>
                  </a:lnTo>
                  <a:cubicBezTo>
                    <a:pt x="168769" y="108692"/>
                    <a:pt x="157381" y="102327"/>
                    <a:pt x="145083" y="102183"/>
                  </a:cubicBezTo>
                  <a:close/>
                  <a:moveTo>
                    <a:pt x="145083" y="90933"/>
                  </a:moveTo>
                  <a:cubicBezTo>
                    <a:pt x="158465" y="91005"/>
                    <a:pt x="171181" y="96777"/>
                    <a:pt x="180045" y="106803"/>
                  </a:cubicBezTo>
                  <a:cubicBezTo>
                    <a:pt x="188908" y="96777"/>
                    <a:pt x="201624" y="91005"/>
                    <a:pt x="215006" y="90933"/>
                  </a:cubicBezTo>
                  <a:cubicBezTo>
                    <a:pt x="242246" y="91672"/>
                    <a:pt x="263758" y="114304"/>
                    <a:pt x="263115" y="141547"/>
                  </a:cubicBezTo>
                  <a:cubicBezTo>
                    <a:pt x="263123" y="152921"/>
                    <a:pt x="259437" y="163990"/>
                    <a:pt x="252612" y="173088"/>
                  </a:cubicBezTo>
                  <a:cubicBezTo>
                    <a:pt x="250997" y="175209"/>
                    <a:pt x="191176" y="246741"/>
                    <a:pt x="184359" y="254893"/>
                  </a:cubicBezTo>
                  <a:lnTo>
                    <a:pt x="180044" y="260051"/>
                  </a:lnTo>
                  <a:lnTo>
                    <a:pt x="175730" y="254893"/>
                  </a:lnTo>
                  <a:cubicBezTo>
                    <a:pt x="168913" y="246741"/>
                    <a:pt x="109092" y="175209"/>
                    <a:pt x="107488" y="173105"/>
                  </a:cubicBezTo>
                  <a:cubicBezTo>
                    <a:pt x="100655" y="164004"/>
                    <a:pt x="96966" y="152928"/>
                    <a:pt x="96974" y="141547"/>
                  </a:cubicBezTo>
                  <a:cubicBezTo>
                    <a:pt x="96331" y="114304"/>
                    <a:pt x="117843" y="91673"/>
                    <a:pt x="145083" y="90933"/>
                  </a:cubicBezTo>
                  <a:close/>
                  <a:moveTo>
                    <a:pt x="180371" y="34420"/>
                  </a:moveTo>
                  <a:lnTo>
                    <a:pt x="45352" y="81810"/>
                  </a:lnTo>
                  <a:lnTo>
                    <a:pt x="45352" y="270302"/>
                  </a:lnTo>
                  <a:lnTo>
                    <a:pt x="315000" y="270302"/>
                  </a:lnTo>
                  <a:lnTo>
                    <a:pt x="315000" y="81848"/>
                  </a:lnTo>
                  <a:close/>
                  <a:moveTo>
                    <a:pt x="180371" y="11920"/>
                  </a:moveTo>
                  <a:lnTo>
                    <a:pt x="11338" y="71246"/>
                  </a:lnTo>
                  <a:lnTo>
                    <a:pt x="11338" y="81821"/>
                  </a:lnTo>
                  <a:lnTo>
                    <a:pt x="180376" y="22500"/>
                  </a:lnTo>
                  <a:lnTo>
                    <a:pt x="348750" y="81815"/>
                  </a:lnTo>
                  <a:lnTo>
                    <a:pt x="348750" y="71241"/>
                  </a:lnTo>
                  <a:close/>
                  <a:moveTo>
                    <a:pt x="180376" y="0"/>
                  </a:moveTo>
                  <a:lnTo>
                    <a:pt x="182241" y="654"/>
                  </a:lnTo>
                  <a:lnTo>
                    <a:pt x="360000" y="63276"/>
                  </a:lnTo>
                  <a:lnTo>
                    <a:pt x="360000" y="97701"/>
                  </a:lnTo>
                  <a:lnTo>
                    <a:pt x="326250" y="85812"/>
                  </a:lnTo>
                  <a:lnTo>
                    <a:pt x="326250" y="270302"/>
                  </a:lnTo>
                  <a:lnTo>
                    <a:pt x="360000" y="270302"/>
                  </a:lnTo>
                  <a:lnTo>
                    <a:pt x="360000" y="281552"/>
                  </a:lnTo>
                  <a:lnTo>
                    <a:pt x="0" y="281552"/>
                  </a:lnTo>
                  <a:lnTo>
                    <a:pt x="0" y="270302"/>
                  </a:lnTo>
                  <a:lnTo>
                    <a:pt x="34102" y="270302"/>
                  </a:lnTo>
                  <a:lnTo>
                    <a:pt x="34102" y="85758"/>
                  </a:lnTo>
                  <a:lnTo>
                    <a:pt x="88" y="97696"/>
                  </a:lnTo>
                  <a:lnTo>
                    <a:pt x="88" y="63270"/>
                  </a:lnTo>
                  <a:close/>
                </a:path>
              </a:pathLst>
            </a:custGeom>
            <a:solidFill>
              <a:srgbClr val="FFFFFF"/>
            </a:solidFill>
            <a:ln w="550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496060"/>
            <a:ext cx="6050280" cy="1553210"/>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各级人民政府的消防工作职责</a:t>
            </a:r>
            <a:endParaRPr lang="zh-CN" altLang="en-US" sz="4800" b="1" dirty="0">
              <a:sym typeface="+mn-ea"/>
            </a:endParaRPr>
          </a:p>
        </p:txBody>
      </p:sp>
      <p:sp>
        <p:nvSpPr>
          <p:cNvPr id="20" name="文本框 2"/>
          <p:cNvSpPr txBox="1"/>
          <p:nvPr>
            <p:custDataLst>
              <p:tags r:id="rId2"/>
            </p:custDataLst>
          </p:nvPr>
        </p:nvSpPr>
        <p:spPr>
          <a:xfrm>
            <a:off x="601345" y="3348990"/>
            <a:ext cx="5801995" cy="166179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nSpc>
                <a:spcPct val="150000"/>
              </a:lnSpc>
            </a:pPr>
            <a:r>
              <a:rPr lang="zh-CN" altLang="en-US" sz="1800" dirty="0">
                <a:latin typeface="微软雅黑" panose="020B0503020204020204" charset="-122"/>
                <a:ea typeface="微软雅黑" panose="020B0503020204020204" charset="-122"/>
                <a:sym typeface="+mn-ea"/>
              </a:rPr>
              <a:t>国务院领导全国的消防工作。地方各级人民政府负责本行政区域内的消防工作。各级人民政府应当将消防工作纳入国民经济和社会发展计划，保障消防工作与经济社会发展相适应。</a:t>
            </a:r>
            <a:endParaRPr lang="zh-CN" altLang="en-US" sz="1800" dirty="0">
              <a:latin typeface="微软雅黑" panose="020B0503020204020204" charset="-122"/>
              <a:ea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199" name="组合 198"/>
          <p:cNvGrpSpPr/>
          <p:nvPr>
            <p:custDataLst>
              <p:tags r:id="rId41"/>
            </p:custDataLst>
          </p:nvPr>
        </p:nvGrpSpPr>
        <p:grpSpPr>
          <a:xfrm>
            <a:off x="6808594" y="1284604"/>
            <a:ext cx="4951484" cy="4288795"/>
            <a:chOff x="6808594" y="1284604"/>
            <a:chExt cx="4951484" cy="4288795"/>
          </a:xfrm>
        </p:grpSpPr>
        <p:sp>
          <p:nvSpPr>
            <p:cNvPr id="76" name="任意多边形 32"/>
            <p:cNvSpPr/>
            <p:nvPr>
              <p:custDataLst>
                <p:tags r:id="rId42"/>
              </p:custDataLst>
            </p:nvPr>
          </p:nvSpPr>
          <p:spPr>
            <a:xfrm>
              <a:off x="7127735" y="1284604"/>
              <a:ext cx="3101381" cy="3720531"/>
            </a:xfrm>
            <a:custGeom>
              <a:avLst/>
              <a:gdLst>
                <a:gd name="connsiteX0" fmla="*/ 2020933 w 2907379"/>
                <a:gd name="connsiteY0" fmla="*/ 0 h 3487799"/>
                <a:gd name="connsiteX1" fmla="*/ 2204262 w 2907379"/>
                <a:gd name="connsiteY1" fmla="*/ 298225 h 3487799"/>
                <a:gd name="connsiteX2" fmla="*/ 552499 w 2907379"/>
                <a:gd name="connsiteY2" fmla="*/ 3166246 h 3487799"/>
                <a:gd name="connsiteX3" fmla="*/ 2720877 w 2907379"/>
                <a:gd name="connsiteY3" fmla="*/ 3163002 h 3487799"/>
                <a:gd name="connsiteX4" fmla="*/ 2907379 w 2907379"/>
                <a:gd name="connsiteY4" fmla="*/ 3483453 h 3487799"/>
                <a:gd name="connsiteX5" fmla="*/ 0 w 2907379"/>
                <a:gd name="connsiteY5" fmla="*/ 3487799 h 348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7379" h="3487799">
                  <a:moveTo>
                    <a:pt x="2020933" y="0"/>
                  </a:moveTo>
                  <a:lnTo>
                    <a:pt x="2204262" y="298225"/>
                  </a:lnTo>
                  <a:lnTo>
                    <a:pt x="552499" y="3166246"/>
                  </a:lnTo>
                  <a:lnTo>
                    <a:pt x="2720877" y="3163002"/>
                  </a:lnTo>
                  <a:lnTo>
                    <a:pt x="2907379" y="3483453"/>
                  </a:lnTo>
                  <a:lnTo>
                    <a:pt x="0" y="3487799"/>
                  </a:lnTo>
                  <a:close/>
                </a:path>
              </a:pathLst>
            </a:custGeom>
            <a:blipFill dpi="0" rotWithShape="0">
              <a:blip r:embed="rId43"/>
              <a:srcRect/>
              <a:tile tx="-1990150.42439855" ty="-891591.871791193"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p>
          </p:txBody>
        </p:sp>
        <p:sp>
          <p:nvSpPr>
            <p:cNvPr id="4" name="任意多边形 3"/>
            <p:cNvSpPr/>
            <p:nvPr>
              <p:custDataLst>
                <p:tags r:id="rId44"/>
              </p:custDataLst>
            </p:nvPr>
          </p:nvSpPr>
          <p:spPr>
            <a:xfrm>
              <a:off x="8067190" y="1824896"/>
              <a:ext cx="3692888" cy="3742882"/>
            </a:xfrm>
            <a:custGeom>
              <a:avLst/>
              <a:gdLst>
                <a:gd name="connsiteX0" fmla="*/ 5034136 w 5034136"/>
                <a:gd name="connsiteY0" fmla="*/ 4339772 h 4339772"/>
                <a:gd name="connsiteX1" fmla="*/ 4394346 w 5034136"/>
                <a:gd name="connsiteY1" fmla="*/ 4339772 h 4339772"/>
                <a:gd name="connsiteX2" fmla="*/ 2517068 w 5034136"/>
                <a:gd name="connsiteY2" fmla="*/ 1103086 h 4339772"/>
                <a:gd name="connsiteX3" fmla="*/ 639790 w 5034136"/>
                <a:gd name="connsiteY3" fmla="*/ 4339772 h 4339772"/>
                <a:gd name="connsiteX4" fmla="*/ 0 w 5034136"/>
                <a:gd name="connsiteY4" fmla="*/ 4339772 h 4339772"/>
                <a:gd name="connsiteX5" fmla="*/ 2517068 w 5034136"/>
                <a:gd name="connsiteY5" fmla="*/ 0 h 4339772"/>
                <a:gd name="connsiteX6" fmla="*/ 5034136 w 5034136"/>
                <a:gd name="connsiteY6" fmla="*/ 4339772 h 4339772"/>
                <a:gd name="connsiteX0-1" fmla="*/ 5998386 w 5998386"/>
                <a:gd name="connsiteY0-2" fmla="*/ 6071038 h 6071038"/>
                <a:gd name="connsiteX1-3" fmla="*/ 4394346 w 5998386"/>
                <a:gd name="connsiteY1-4" fmla="*/ 4339772 h 6071038"/>
                <a:gd name="connsiteX2-5" fmla="*/ 2517068 w 5998386"/>
                <a:gd name="connsiteY2-6" fmla="*/ 1103086 h 6071038"/>
                <a:gd name="connsiteX3-7" fmla="*/ 639790 w 5998386"/>
                <a:gd name="connsiteY3-8" fmla="*/ 4339772 h 6071038"/>
                <a:gd name="connsiteX4-9" fmla="*/ 0 w 5998386"/>
                <a:gd name="connsiteY4-10" fmla="*/ 4339772 h 6071038"/>
                <a:gd name="connsiteX5-11" fmla="*/ 2517068 w 5998386"/>
                <a:gd name="connsiteY5-12" fmla="*/ 0 h 6071038"/>
                <a:gd name="connsiteX6-13" fmla="*/ 5998386 w 5998386"/>
                <a:gd name="connsiteY6-14" fmla="*/ 6071038 h 6071038"/>
                <a:gd name="connsiteX0-15" fmla="*/ 5998386 w 5998386"/>
                <a:gd name="connsiteY0-16" fmla="*/ 6071038 h 6071038"/>
                <a:gd name="connsiteX1-17" fmla="*/ 5405165 w 5998386"/>
                <a:gd name="connsiteY1-18" fmla="*/ 6040906 h 6071038"/>
                <a:gd name="connsiteX2-19" fmla="*/ 2517068 w 5998386"/>
                <a:gd name="connsiteY2-20" fmla="*/ 1103086 h 6071038"/>
                <a:gd name="connsiteX3-21" fmla="*/ 639790 w 5998386"/>
                <a:gd name="connsiteY3-22" fmla="*/ 4339772 h 6071038"/>
                <a:gd name="connsiteX4-23" fmla="*/ 0 w 5998386"/>
                <a:gd name="connsiteY4-24" fmla="*/ 4339772 h 6071038"/>
                <a:gd name="connsiteX5-25" fmla="*/ 2517068 w 5998386"/>
                <a:gd name="connsiteY5-26" fmla="*/ 0 h 6071038"/>
                <a:gd name="connsiteX6-27" fmla="*/ 5998386 w 5998386"/>
                <a:gd name="connsiteY6-28" fmla="*/ 6071038 h 6071038"/>
                <a:gd name="connsiteX0-29" fmla="*/ 5973733 w 5973733"/>
                <a:gd name="connsiteY0-30" fmla="*/ 6054602 h 6054602"/>
                <a:gd name="connsiteX1-31" fmla="*/ 5405165 w 5973733"/>
                <a:gd name="connsiteY1-32" fmla="*/ 6040906 h 6054602"/>
                <a:gd name="connsiteX2-33" fmla="*/ 2517068 w 5973733"/>
                <a:gd name="connsiteY2-34" fmla="*/ 1103086 h 6054602"/>
                <a:gd name="connsiteX3-35" fmla="*/ 639790 w 5973733"/>
                <a:gd name="connsiteY3-36" fmla="*/ 4339772 h 6054602"/>
                <a:gd name="connsiteX4-37" fmla="*/ 0 w 5973733"/>
                <a:gd name="connsiteY4-38" fmla="*/ 4339772 h 6054602"/>
                <a:gd name="connsiteX5-39" fmla="*/ 2517068 w 5973733"/>
                <a:gd name="connsiteY5-40" fmla="*/ 0 h 6054602"/>
                <a:gd name="connsiteX6-41" fmla="*/ 5973733 w 5973733"/>
                <a:gd name="connsiteY6-42" fmla="*/ 6054602 h 60546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973733" h="6054602">
                  <a:moveTo>
                    <a:pt x="5973733" y="6054602"/>
                  </a:moveTo>
                  <a:lnTo>
                    <a:pt x="5405165" y="6040906"/>
                  </a:lnTo>
                  <a:lnTo>
                    <a:pt x="2517068" y="1103086"/>
                  </a:lnTo>
                  <a:lnTo>
                    <a:pt x="639790" y="4339772"/>
                  </a:lnTo>
                  <a:lnTo>
                    <a:pt x="0" y="4339772"/>
                  </a:lnTo>
                  <a:lnTo>
                    <a:pt x="2517068" y="0"/>
                  </a:lnTo>
                  <a:lnTo>
                    <a:pt x="5973733" y="6054602"/>
                  </a:lnTo>
                  <a:close/>
                </a:path>
              </a:pathLst>
            </a:custGeom>
            <a:blipFill dpi="0" rotWithShape="0">
              <a:blip r:embed="rId43"/>
              <a:srcRect/>
              <a:tile tx="-2929604.73934268" ty="-1431884.02495095"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4" name="任意多边形 34"/>
            <p:cNvSpPr/>
            <p:nvPr>
              <p:custDataLst>
                <p:tags r:id="rId45"/>
              </p:custDataLst>
            </p:nvPr>
          </p:nvSpPr>
          <p:spPr>
            <a:xfrm>
              <a:off x="6808594" y="2881556"/>
              <a:ext cx="4354524" cy="2691843"/>
            </a:xfrm>
            <a:custGeom>
              <a:avLst/>
              <a:gdLst>
                <a:gd name="connsiteX0" fmla="*/ 2638177 w 4082133"/>
                <a:gd name="connsiteY0" fmla="*/ 0 h 2523459"/>
                <a:gd name="connsiteX1" fmla="*/ 4082133 w 4082133"/>
                <a:gd name="connsiteY1" fmla="*/ 2523459 h 2523459"/>
                <a:gd name="connsiteX2" fmla="*/ 0 w 4082133"/>
                <a:gd name="connsiteY2" fmla="*/ 2515611 h 2523459"/>
                <a:gd name="connsiteX3" fmla="*/ 179639 w 4082133"/>
                <a:gd name="connsiteY3" fmla="*/ 2203028 h 2523459"/>
                <a:gd name="connsiteX4" fmla="*/ 3529120 w 4082133"/>
                <a:gd name="connsiteY4" fmla="*/ 2202791 h 2523459"/>
                <a:gd name="connsiteX5" fmla="*/ 2452189 w 4082133"/>
                <a:gd name="connsiteY5" fmla="*/ 320747 h 252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2133" h="2523459">
                  <a:moveTo>
                    <a:pt x="2638177" y="0"/>
                  </a:moveTo>
                  <a:lnTo>
                    <a:pt x="4082133" y="2523459"/>
                  </a:lnTo>
                  <a:lnTo>
                    <a:pt x="0" y="2515611"/>
                  </a:lnTo>
                  <a:lnTo>
                    <a:pt x="179639" y="2203028"/>
                  </a:lnTo>
                  <a:lnTo>
                    <a:pt x="3529120" y="2202791"/>
                  </a:lnTo>
                  <a:lnTo>
                    <a:pt x="2452189" y="320747"/>
                  </a:lnTo>
                  <a:close/>
                </a:path>
              </a:pathLst>
            </a:custGeom>
            <a:blipFill dpi="0" rotWithShape="0">
              <a:blip r:embed="rId43"/>
              <a:srcRect/>
              <a:tile tx="-1671009.13867943" ty="-2488543.8769168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58" name="任意多边形 40"/>
            <p:cNvSpPr/>
            <p:nvPr>
              <p:custDataLst>
                <p:tags r:id="rId46"/>
              </p:custDataLst>
            </p:nvPr>
          </p:nvSpPr>
          <p:spPr>
            <a:xfrm>
              <a:off x="8862530" y="3573883"/>
              <a:ext cx="656269" cy="787287"/>
            </a:xfrm>
            <a:custGeom>
              <a:avLst/>
              <a:gdLst>
                <a:gd name="connsiteX0" fmla="*/ 427639 w 615217"/>
                <a:gd name="connsiteY0" fmla="*/ 0 h 738039"/>
                <a:gd name="connsiteX1" fmla="*/ 466434 w 615217"/>
                <a:gd name="connsiteY1" fmla="*/ 63105 h 738039"/>
                <a:gd name="connsiteX2" fmla="*/ 116912 w 615217"/>
                <a:gd name="connsiteY2" fmla="*/ 669995 h 738039"/>
                <a:gd name="connsiteX3" fmla="*/ 575754 w 615217"/>
                <a:gd name="connsiteY3" fmla="*/ 669310 h 738039"/>
                <a:gd name="connsiteX4" fmla="*/ 615217 w 615217"/>
                <a:gd name="connsiteY4" fmla="*/ 737117 h 738039"/>
                <a:gd name="connsiteX5" fmla="*/ 0 w 615217"/>
                <a:gd name="connsiteY5" fmla="*/ 738039 h 73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217" h="738039">
                  <a:moveTo>
                    <a:pt x="427639" y="0"/>
                  </a:moveTo>
                  <a:lnTo>
                    <a:pt x="466434" y="63105"/>
                  </a:lnTo>
                  <a:lnTo>
                    <a:pt x="116912" y="669995"/>
                  </a:lnTo>
                  <a:lnTo>
                    <a:pt x="575754" y="669310"/>
                  </a:lnTo>
                  <a:lnTo>
                    <a:pt x="615217" y="737117"/>
                  </a:lnTo>
                  <a:lnTo>
                    <a:pt x="0" y="738039"/>
                  </a:lnTo>
                  <a:close/>
                </a:path>
              </a:pathLst>
            </a:custGeom>
            <a:blipFill dpi="0" rotWithShape="0">
              <a:blip r:embed="rId43"/>
              <a:srcRect/>
              <a:tile tx="-3724945.92210892" ty="-3180871.3018528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4"/>
            <p:cNvSpPr/>
            <p:nvPr>
              <p:custDataLst>
                <p:tags r:id="rId47"/>
              </p:custDataLst>
            </p:nvPr>
          </p:nvSpPr>
          <p:spPr>
            <a:xfrm>
              <a:off x="9061317" y="3688208"/>
              <a:ext cx="781438" cy="792016"/>
            </a:xfrm>
            <a:custGeom>
              <a:avLst/>
              <a:gdLst>
                <a:gd name="connsiteX0" fmla="*/ 5034136 w 5034136"/>
                <a:gd name="connsiteY0" fmla="*/ 4339772 h 4339772"/>
                <a:gd name="connsiteX1" fmla="*/ 4394346 w 5034136"/>
                <a:gd name="connsiteY1" fmla="*/ 4339772 h 4339772"/>
                <a:gd name="connsiteX2" fmla="*/ 2517068 w 5034136"/>
                <a:gd name="connsiteY2" fmla="*/ 1103086 h 4339772"/>
                <a:gd name="connsiteX3" fmla="*/ 639790 w 5034136"/>
                <a:gd name="connsiteY3" fmla="*/ 4339772 h 4339772"/>
                <a:gd name="connsiteX4" fmla="*/ 0 w 5034136"/>
                <a:gd name="connsiteY4" fmla="*/ 4339772 h 4339772"/>
                <a:gd name="connsiteX5" fmla="*/ 2517068 w 5034136"/>
                <a:gd name="connsiteY5" fmla="*/ 0 h 4339772"/>
                <a:gd name="connsiteX6" fmla="*/ 5034136 w 5034136"/>
                <a:gd name="connsiteY6" fmla="*/ 4339772 h 4339772"/>
                <a:gd name="connsiteX0-1" fmla="*/ 5998386 w 5998386"/>
                <a:gd name="connsiteY0-2" fmla="*/ 6071038 h 6071038"/>
                <a:gd name="connsiteX1-3" fmla="*/ 4394346 w 5998386"/>
                <a:gd name="connsiteY1-4" fmla="*/ 4339772 h 6071038"/>
                <a:gd name="connsiteX2-5" fmla="*/ 2517068 w 5998386"/>
                <a:gd name="connsiteY2-6" fmla="*/ 1103086 h 6071038"/>
                <a:gd name="connsiteX3-7" fmla="*/ 639790 w 5998386"/>
                <a:gd name="connsiteY3-8" fmla="*/ 4339772 h 6071038"/>
                <a:gd name="connsiteX4-9" fmla="*/ 0 w 5998386"/>
                <a:gd name="connsiteY4-10" fmla="*/ 4339772 h 6071038"/>
                <a:gd name="connsiteX5-11" fmla="*/ 2517068 w 5998386"/>
                <a:gd name="connsiteY5-12" fmla="*/ 0 h 6071038"/>
                <a:gd name="connsiteX6-13" fmla="*/ 5998386 w 5998386"/>
                <a:gd name="connsiteY6-14" fmla="*/ 6071038 h 6071038"/>
                <a:gd name="connsiteX0-15" fmla="*/ 5998386 w 5998386"/>
                <a:gd name="connsiteY0-16" fmla="*/ 6071038 h 6071038"/>
                <a:gd name="connsiteX1-17" fmla="*/ 5405165 w 5998386"/>
                <a:gd name="connsiteY1-18" fmla="*/ 6040906 h 6071038"/>
                <a:gd name="connsiteX2-19" fmla="*/ 2517068 w 5998386"/>
                <a:gd name="connsiteY2-20" fmla="*/ 1103086 h 6071038"/>
                <a:gd name="connsiteX3-21" fmla="*/ 639790 w 5998386"/>
                <a:gd name="connsiteY3-22" fmla="*/ 4339772 h 6071038"/>
                <a:gd name="connsiteX4-23" fmla="*/ 0 w 5998386"/>
                <a:gd name="connsiteY4-24" fmla="*/ 4339772 h 6071038"/>
                <a:gd name="connsiteX5-25" fmla="*/ 2517068 w 5998386"/>
                <a:gd name="connsiteY5-26" fmla="*/ 0 h 6071038"/>
                <a:gd name="connsiteX6-27" fmla="*/ 5998386 w 5998386"/>
                <a:gd name="connsiteY6-28" fmla="*/ 6071038 h 6071038"/>
                <a:gd name="connsiteX0-29" fmla="*/ 5973733 w 5973733"/>
                <a:gd name="connsiteY0-30" fmla="*/ 6054602 h 6054602"/>
                <a:gd name="connsiteX1-31" fmla="*/ 5405165 w 5973733"/>
                <a:gd name="connsiteY1-32" fmla="*/ 6040906 h 6054602"/>
                <a:gd name="connsiteX2-33" fmla="*/ 2517068 w 5973733"/>
                <a:gd name="connsiteY2-34" fmla="*/ 1103086 h 6054602"/>
                <a:gd name="connsiteX3-35" fmla="*/ 639790 w 5973733"/>
                <a:gd name="connsiteY3-36" fmla="*/ 4339772 h 6054602"/>
                <a:gd name="connsiteX4-37" fmla="*/ 0 w 5973733"/>
                <a:gd name="connsiteY4-38" fmla="*/ 4339772 h 6054602"/>
                <a:gd name="connsiteX5-39" fmla="*/ 2517068 w 5973733"/>
                <a:gd name="connsiteY5-40" fmla="*/ 0 h 6054602"/>
                <a:gd name="connsiteX6-41" fmla="*/ 5973733 w 5973733"/>
                <a:gd name="connsiteY6-42" fmla="*/ 6054602 h 60546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973733" h="6054602">
                  <a:moveTo>
                    <a:pt x="5973733" y="6054602"/>
                  </a:moveTo>
                  <a:lnTo>
                    <a:pt x="5405165" y="6040906"/>
                  </a:lnTo>
                  <a:lnTo>
                    <a:pt x="2517068" y="1103086"/>
                  </a:lnTo>
                  <a:lnTo>
                    <a:pt x="639790" y="4339772"/>
                  </a:lnTo>
                  <a:lnTo>
                    <a:pt x="0" y="4339772"/>
                  </a:lnTo>
                  <a:lnTo>
                    <a:pt x="2517068" y="0"/>
                  </a:lnTo>
                  <a:lnTo>
                    <a:pt x="5973733" y="6054602"/>
                  </a:lnTo>
                  <a:close/>
                </a:path>
              </a:pathLst>
            </a:custGeom>
            <a:blipFill dpi="0" rotWithShape="0">
              <a:blip r:embed="rId43"/>
              <a:srcRect/>
              <a:tile tx="-3923732.94925517" ty="-3295196.023253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98" name="任意多边形 39"/>
            <p:cNvSpPr/>
            <p:nvPr>
              <p:custDataLst>
                <p:tags r:id="rId48"/>
              </p:custDataLst>
            </p:nvPr>
          </p:nvSpPr>
          <p:spPr>
            <a:xfrm>
              <a:off x="8794990" y="3911805"/>
              <a:ext cx="921442" cy="569610"/>
            </a:xfrm>
            <a:custGeom>
              <a:avLst/>
              <a:gdLst>
                <a:gd name="connsiteX0" fmla="*/ 558253 w 863803"/>
                <a:gd name="connsiteY0" fmla="*/ 0 h 533979"/>
                <a:gd name="connsiteX1" fmla="*/ 863803 w 863803"/>
                <a:gd name="connsiteY1" fmla="*/ 533979 h 533979"/>
                <a:gd name="connsiteX2" fmla="*/ 0 w 863803"/>
                <a:gd name="connsiteY2" fmla="*/ 532317 h 533979"/>
                <a:gd name="connsiteX3" fmla="*/ 38012 w 863803"/>
                <a:gd name="connsiteY3" fmla="*/ 466174 h 533979"/>
                <a:gd name="connsiteX4" fmla="*/ 746783 w 863803"/>
                <a:gd name="connsiteY4" fmla="*/ 466124 h 533979"/>
                <a:gd name="connsiteX5" fmla="*/ 518897 w 863803"/>
                <a:gd name="connsiteY5" fmla="*/ 67871 h 53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803" h="533979">
                  <a:moveTo>
                    <a:pt x="558253" y="0"/>
                  </a:moveTo>
                  <a:lnTo>
                    <a:pt x="863803" y="533979"/>
                  </a:lnTo>
                  <a:lnTo>
                    <a:pt x="0" y="532317"/>
                  </a:lnTo>
                  <a:lnTo>
                    <a:pt x="38012" y="466174"/>
                  </a:lnTo>
                  <a:lnTo>
                    <a:pt x="746783" y="466124"/>
                  </a:lnTo>
                  <a:lnTo>
                    <a:pt x="518897" y="67871"/>
                  </a:lnTo>
                  <a:close/>
                </a:path>
              </a:pathLst>
            </a:custGeom>
            <a:blipFill dpi="0" rotWithShape="0">
              <a:blip r:embed="rId43"/>
              <a:srcRect/>
              <a:tile tx="-3657405.10065517" ty="-3518792.4625373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文本框 15"/>
          <p:cNvSpPr txBox="1"/>
          <p:nvPr>
            <p:custDataLst>
              <p:tags r:id="rId1"/>
            </p:custDataLst>
          </p:nvPr>
        </p:nvSpPr>
        <p:spPr>
          <a:xfrm>
            <a:off x="5856605" y="918845"/>
            <a:ext cx="4255135" cy="1310005"/>
          </a:xfrm>
          <a:prstGeom prst="rect">
            <a:avLst/>
          </a:prstGeom>
          <a:noFill/>
          <a:ln>
            <a:noFill/>
          </a:ln>
        </p:spPr>
        <p:txBody>
          <a:bodyPr wrap="square" lIns="101600" tIns="38100" rIns="63500" bIns="38100" rtlCol="0" anchor="b" anchorCtr="0">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3600" b="1" spc="300" dirty="0">
                <a:solidFill>
                  <a:srgbClr val="000000">
                    <a:lumMod val="75000"/>
                    <a:lumOff val="25000"/>
                  </a:srgbClr>
                </a:solidFill>
                <a:uFillTx/>
                <a:latin typeface="微软雅黑" panose="020B0503020204020204" charset="-122"/>
                <a:ea typeface="微软雅黑" panose="020B0503020204020204" charset="-122"/>
              </a:rPr>
              <a:t>消防工作监督管理体制</a:t>
            </a:r>
            <a:endParaRPr lang="zh-CN" altLang="en-US" sz="3600" b="1" spc="300" dirty="0">
              <a:solidFill>
                <a:srgbClr val="000000">
                  <a:lumMod val="75000"/>
                  <a:lumOff val="25000"/>
                </a:srgbClr>
              </a:solidFill>
              <a:uFillTx/>
              <a:latin typeface="微软雅黑" panose="020B0503020204020204" charset="-122"/>
              <a:ea typeface="微软雅黑" panose="020B0503020204020204" charset="-122"/>
            </a:endParaRPr>
          </a:p>
        </p:txBody>
      </p:sp>
      <p:grpSp>
        <p:nvGrpSpPr>
          <p:cNvPr id="29" name="组合 28"/>
          <p:cNvGrpSpPr/>
          <p:nvPr>
            <p:custDataLst>
              <p:tags r:id="rId2"/>
            </p:custDataLst>
          </p:nvPr>
        </p:nvGrpSpPr>
        <p:grpSpPr>
          <a:xfrm>
            <a:off x="6042671" y="2600756"/>
            <a:ext cx="925200" cy="836816"/>
            <a:chOff x="748545" y="1297705"/>
            <a:chExt cx="1292356" cy="1171159"/>
          </a:xfrm>
        </p:grpSpPr>
        <p:grpSp>
          <p:nvGrpSpPr>
            <p:cNvPr id="30" name="组合 29"/>
            <p:cNvGrpSpPr>
              <a:grpSpLocks noChangeAspect="1"/>
            </p:cNvGrpSpPr>
            <p:nvPr/>
          </p:nvGrpSpPr>
          <p:grpSpPr>
            <a:xfrm>
              <a:off x="931615" y="1500901"/>
              <a:ext cx="1109286" cy="967963"/>
              <a:chOff x="1168400" y="1347856"/>
              <a:chExt cx="723913" cy="631688"/>
            </a:xfrm>
            <a:solidFill>
              <a:sysClr val="window" lastClr="FFFFFF">
                <a:lumMod val="95000"/>
              </a:sysClr>
            </a:solidFill>
          </p:grpSpPr>
          <p:sp>
            <p:nvSpPr>
              <p:cNvPr id="34" name="任意多边形: 形状 33"/>
              <p:cNvSpPr>
                <a:spLocks noChangeAspect="1"/>
              </p:cNvSpPr>
              <p:nvPr>
                <p:custDataLst>
                  <p:tags r:id="rId3"/>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35" name="任意多边形: 形状 34"/>
              <p:cNvSpPr>
                <a:spLocks noChangeAspect="1"/>
              </p:cNvSpPr>
              <p:nvPr>
                <p:custDataLst>
                  <p:tags r:id="rId4"/>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noFill/>
                <a:round/>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grpSp>
        <p:grpSp>
          <p:nvGrpSpPr>
            <p:cNvPr id="31" name="组合 30"/>
            <p:cNvGrpSpPr>
              <a:grpSpLocks noChangeAspect="1"/>
            </p:cNvGrpSpPr>
            <p:nvPr/>
          </p:nvGrpSpPr>
          <p:grpSpPr>
            <a:xfrm>
              <a:off x="748545" y="1297705"/>
              <a:ext cx="1109286" cy="967963"/>
              <a:chOff x="1168400" y="1347856"/>
              <a:chExt cx="723913" cy="631688"/>
            </a:xfrm>
            <a:noFill/>
          </p:grpSpPr>
          <p:sp>
            <p:nvSpPr>
              <p:cNvPr id="32" name="任意多边形: 形状 31"/>
              <p:cNvSpPr>
                <a:spLocks noChangeAspect="1"/>
              </p:cNvSpPr>
              <p:nvPr>
                <p:custDataLst>
                  <p:tags r:id="rId5"/>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000000">
                    <a:lumMod val="65000"/>
                    <a:lumOff val="35000"/>
                  </a:srgbClr>
                </a:solidFill>
                <a:round/>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33" name="任意多边形: 形状 32"/>
              <p:cNvSpPr>
                <a:spLocks noChangeAspect="1"/>
              </p:cNvSpPr>
              <p:nvPr>
                <p:custDataLst>
                  <p:tags r:id="rId6"/>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w="31750" cap="rnd">
                <a:solidFill>
                  <a:srgbClr val="000000">
                    <a:lumMod val="65000"/>
                    <a:lumOff val="35000"/>
                  </a:srgbClr>
                </a:solidFill>
                <a:round/>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lstStyle>
                <a:defPPr>
                  <a:defRPr lang="zh-CN">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grpSp>
      </p:grpSp>
      <p:sp>
        <p:nvSpPr>
          <p:cNvPr id="36" name="文本框 35"/>
          <p:cNvSpPr txBox="1"/>
          <p:nvPr>
            <p:custDataLst>
              <p:tags r:id="rId7"/>
            </p:custDataLst>
          </p:nvPr>
        </p:nvSpPr>
        <p:spPr>
          <a:xfrm>
            <a:off x="5856605" y="3664585"/>
            <a:ext cx="5576570" cy="2011045"/>
          </a:xfrm>
          <a:prstGeom prst="rect">
            <a:avLst/>
          </a:prstGeom>
          <a:noFill/>
        </p:spPr>
        <p:txBody>
          <a:bodyPr wrap="square" rtlCol="0">
            <a:spAutoFit/>
          </a:bodyPr>
          <a:lstStyle/>
          <a:p>
            <a:pPr>
              <a:lnSpc>
                <a:spcPct val="130000"/>
              </a:lnSpc>
            </a:pPr>
            <a:r>
              <a:rPr lang="zh-CN" altLang="en-US" sz="1600" spc="120" dirty="0">
                <a:solidFill>
                  <a:srgbClr val="000000">
                    <a:lumMod val="50000"/>
                    <a:lumOff val="50000"/>
                  </a:srgbClr>
                </a:solidFill>
                <a:latin typeface="微软雅黑" panose="020B0503020204020204" charset="-122"/>
                <a:ea typeface="微软雅黑" panose="020B0503020204020204" charset="-122"/>
              </a:rPr>
              <a:t>国务院公安部门对全国的消防工作实施监督管理。县级以上地方人民政府公安机关对本行政区域内的消防工作实施监督管理，并由本级人民政府公安机关消防机构负责实施。军事设施的消防工作，由其主管单位监督管理，公安机关消防机构协助；矿井地下部分、核电厂、海上石油天然气设施的消防工作，由其主管单位监督管理。</a:t>
            </a:r>
            <a:endParaRPr lang="zh-CN" altLang="en-US" sz="1600" spc="120" dirty="0">
              <a:solidFill>
                <a:srgbClr val="000000">
                  <a:lumMod val="50000"/>
                  <a:lumOff val="50000"/>
                </a:srgbClr>
              </a:solidFill>
              <a:latin typeface="微软雅黑" panose="020B0503020204020204" charset="-122"/>
              <a:ea typeface="微软雅黑" panose="020B0503020204020204" charset="-122"/>
            </a:endParaRPr>
          </a:p>
        </p:txBody>
      </p:sp>
      <p:pic>
        <p:nvPicPr>
          <p:cNvPr id="4" name="PA-图片 3" descr="E:\桌面临时文件\@课件制作-材料\1陈晓宇制作\978-7-200-14983-8《城市轨道交通法律法规》PPT模板修改\2.jpg2"/>
          <p:cNvPicPr>
            <a:picLocks noChangeAspect="1"/>
          </p:cNvPicPr>
          <p:nvPr>
            <p:custDataLst>
              <p:tags r:id="rId8"/>
            </p:custDataLst>
          </p:nvPr>
        </p:nvPicPr>
        <p:blipFill>
          <a:blip r:embed="rId9"/>
          <a:srcRect l="26206" r="26206"/>
          <a:stretch>
            <a:fillRect/>
          </a:stretch>
        </p:blipFill>
        <p:spPr>
          <a:xfrm>
            <a:off x="698986" y="403660"/>
            <a:ext cx="4366046" cy="5821849"/>
          </a:xfrm>
          <a:prstGeom prst="rect">
            <a:avLst/>
          </a:prstGeom>
          <a:effectLst>
            <a:outerShdw blurRad="127000" dist="38100" dir="5400000" algn="t" rotWithShape="0">
              <a:prstClr val="black">
                <a:alpha val="20000"/>
              </a:prstClr>
            </a:outerShdw>
          </a:effectLst>
        </p:spPr>
      </p:pic>
      <p:pic>
        <p:nvPicPr>
          <p:cNvPr id="8" name="PA-图片 7" descr="E:\桌面临时文件\@课件制作-材料\1陈晓宇制作\978-7-200-14983-8《城市轨道交通法律法规》PPT模板修改\5.jpg5"/>
          <p:cNvPicPr>
            <a:picLocks noChangeAspect="1"/>
          </p:cNvPicPr>
          <p:nvPr>
            <p:custDataLst>
              <p:tags r:id="rId10"/>
            </p:custDataLst>
          </p:nvPr>
        </p:nvPicPr>
        <p:blipFill>
          <a:blip r:embed="rId11"/>
          <a:srcRect l="24124" r="24124"/>
          <a:stretch>
            <a:fillRect/>
          </a:stretch>
        </p:blipFill>
        <p:spPr>
          <a:xfrm>
            <a:off x="698986" y="403660"/>
            <a:ext cx="4366557" cy="5821849"/>
          </a:xfrm>
          <a:prstGeom prst="rect">
            <a:avLst/>
          </a:prstGeom>
          <a:effectLst>
            <a:outerShdw blurRad="127000" dist="38100" dir="5400000" algn="t" rotWithShape="0">
              <a:prstClr val="black">
                <a:alpha val="20000"/>
              </a:prstClr>
            </a:outerShdw>
          </a:effectLst>
        </p:spPr>
      </p:pic>
      <p:pic>
        <p:nvPicPr>
          <p:cNvPr id="9" name="PA-图片 8" descr="E:\桌面临时文件\@课件制作-材料\1陈晓宇制作\978-7-200-14983-8《城市轨道交通法律法规》PPT模板修改\8.jpg8"/>
          <p:cNvPicPr>
            <a:picLocks noChangeAspect="1"/>
          </p:cNvPicPr>
          <p:nvPr>
            <p:custDataLst>
              <p:tags r:id="rId12"/>
            </p:custDataLst>
          </p:nvPr>
        </p:nvPicPr>
        <p:blipFill>
          <a:blip r:embed="rId13"/>
          <a:srcRect l="23223" r="23223"/>
          <a:stretch>
            <a:fillRect/>
          </a:stretch>
        </p:blipFill>
        <p:spPr>
          <a:xfrm>
            <a:off x="698968" y="403660"/>
            <a:ext cx="4366762" cy="5822122"/>
          </a:xfrm>
          <a:prstGeom prst="rect">
            <a:avLst/>
          </a:prstGeom>
          <a:effectLst>
            <a:outerShdw blurRad="127000" dist="38100" dir="5400000" algn="t" rotWithShape="0">
              <a:prstClr val="black">
                <a:alpha val="20000"/>
              </a:prstClr>
            </a:outerShdw>
          </a:effectLst>
        </p:spPr>
      </p:pic>
      <p:sp>
        <p:nvSpPr>
          <p:cNvPr id="2" name="椭圆 1"/>
          <p:cNvSpPr/>
          <p:nvPr>
            <p:custDataLst>
              <p:tags r:id="rId14"/>
            </p:custDataLst>
          </p:nvPr>
        </p:nvSpPr>
        <p:spPr>
          <a:xfrm rot="16200000">
            <a:off x="2790852" y="6525124"/>
            <a:ext cx="136455" cy="136455"/>
          </a:xfrm>
          <a:prstGeom prst="ellipse">
            <a:avLst/>
          </a:prstGeom>
          <a:noFill/>
          <a:ln w="15875">
            <a:solidFill>
              <a:srgbClr val="E7E6E6">
                <a:lumMod val="75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solidFill>
                <a:prstClr val="white"/>
              </a:solidFill>
              <a:latin typeface="Arial" panose="020B0604020202020204"/>
              <a:ea typeface="微软雅黑" panose="020B0503020204020204" charset="-122"/>
            </a:endParaRPr>
          </a:p>
        </p:txBody>
      </p:sp>
      <p:sp>
        <p:nvSpPr>
          <p:cNvPr id="3" name="椭圆 2"/>
          <p:cNvSpPr/>
          <p:nvPr>
            <p:custDataLst>
              <p:tags r:id="rId15"/>
            </p:custDataLst>
          </p:nvPr>
        </p:nvSpPr>
        <p:spPr>
          <a:xfrm rot="16200000">
            <a:off x="2421994" y="6525124"/>
            <a:ext cx="136455" cy="136455"/>
          </a:xfrm>
          <a:prstGeom prst="ellipse">
            <a:avLst/>
          </a:prstGeom>
          <a:noFill/>
          <a:ln w="15875">
            <a:solidFill>
              <a:srgbClr val="E7E6E6">
                <a:lumMod val="75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endParaRPr>
          </a:p>
        </p:txBody>
      </p:sp>
      <p:sp>
        <p:nvSpPr>
          <p:cNvPr id="5" name="椭圆 4"/>
          <p:cNvSpPr/>
          <p:nvPr>
            <p:custDataLst>
              <p:tags r:id="rId16"/>
            </p:custDataLst>
          </p:nvPr>
        </p:nvSpPr>
        <p:spPr>
          <a:xfrm rot="16200000">
            <a:off x="3159711" y="6525124"/>
            <a:ext cx="136455" cy="136455"/>
          </a:xfrm>
          <a:prstGeom prst="ellipse">
            <a:avLst/>
          </a:prstGeom>
          <a:noFill/>
          <a:ln w="15875">
            <a:solidFill>
              <a:srgbClr val="E7E6E6">
                <a:lumMod val="75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250" fill="hold">
                                          <p:stCondLst>
                                            <p:cond delay="0"/>
                                          </p:stCondLst>
                                        </p:cTn>
                                        <p:tgtEl>
                                          <p:spTgt spid="4"/>
                                        </p:tgtEl>
                                        <p:attrNameLst>
                                          <p:attrName>style.visibility</p:attrName>
                                        </p:attrNameLst>
                                      </p:cBhvr>
                                      <p:to>
                                        <p:strVal val="visible"/>
                                      </p:to>
                                    </p:set>
                                    <p:animEffect filter="fade">
                                      <p:cBhvr>
                                        <p:cTn id="7" dur="250">
                                          <p:stCondLst>
                                            <p:cond delay="0"/>
                                          </p:stCondLst>
                                        </p:cTn>
                                        <p:tgtEl>
                                          <p:spTgt spid="4"/>
                                        </p:tgtEl>
                                      </p:cBhvr>
                                    </p:animEffect>
                                  </p:childTnLst>
                                </p:cTn>
                              </p:par>
                              <p:par>
                                <p:cTn id="8" presetID="1" presetClass="emph" presetSubtype="1" nodeType="withEffect">
                                  <p:stCondLst>
                                    <p:cond delay="0"/>
                                  </p:stCondLst>
                                  <p:childTnLst>
                                    <p:set>
                                      <p:cBhvr>
                                        <p:cTn id="9" dur="-500"/>
                                        <p:tgtEl>
                                          <p:spTgt spid="3"/>
                                        </p:tgtEl>
                                        <p:attrNameLst>
                                          <p:attrName>fillcolor</p:attrName>
                                        </p:attrNameLst>
                                      </p:cBhvr>
                                      <p:to>
                                        <p:clrVal>
                                          <a:srgbClr val="AFABAB"/>
                                        </p:clrVal>
                                      </p:to>
                                    </p:set>
                                    <p:set>
                                      <p:cBhvr>
                                        <p:cTn id="10" dur="-500"/>
                                        <p:tgtEl>
                                          <p:spTgt spid="3"/>
                                        </p:tgtEl>
                                        <p:attrNameLst>
                                          <p:attrName>fill.type</p:attrName>
                                        </p:attrNameLst>
                                      </p:cBhvr>
                                      <p:to>
                                        <p:strVal val="solid"/>
                                      </p:to>
                                    </p:set>
                                    <p:set>
                                      <p:cBhvr>
                                        <p:cTn id="11" dur="-500"/>
                                        <p:tgtEl>
                                          <p:spTgt spid="3"/>
                                        </p:tgtEl>
                                        <p:attrNameLst>
                                          <p:attrName>fill.on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0" presetClass="entr" presetSubtype="0" fill="hold" nodeType="clickEffect">
                                  <p:stCondLst>
                                    <p:cond delay="0"/>
                                  </p:stCondLst>
                                  <p:childTnLst>
                                    <p:set>
                                      <p:cBhvr>
                                        <p:cTn id="15" dur="250" fill="hold">
                                          <p:stCondLst>
                                            <p:cond delay="0"/>
                                          </p:stCondLst>
                                        </p:cTn>
                                        <p:tgtEl>
                                          <p:spTgt spid="8"/>
                                        </p:tgtEl>
                                        <p:attrNameLst>
                                          <p:attrName>style.visibility</p:attrName>
                                        </p:attrNameLst>
                                      </p:cBhvr>
                                      <p:to>
                                        <p:strVal val="visible"/>
                                      </p:to>
                                    </p:set>
                                    <p:animEffect filter="fade">
                                      <p:cBhvr>
                                        <p:cTn id="16" dur="250">
                                          <p:stCondLst>
                                            <p:cond delay="0"/>
                                          </p:stCondLst>
                                        </p:cTn>
                                        <p:tgtEl>
                                          <p:spTgt spid="8"/>
                                        </p:tgtEl>
                                      </p:cBhvr>
                                    </p:animEffect>
                                  </p:childTnLst>
                                </p:cTn>
                              </p:par>
                              <p:par>
                                <p:cTn id="17" presetID="1" presetClass="emph" presetSubtype="1" nodeType="withEffect">
                                  <p:stCondLst>
                                    <p:cond delay="0"/>
                                  </p:stCondLst>
                                  <p:childTnLst>
                                    <p:set>
                                      <p:cBhvr>
                                        <p:cTn id="18" dur="-500"/>
                                        <p:tgtEl>
                                          <p:spTgt spid="3"/>
                                        </p:tgtEl>
                                        <p:attrNameLst>
                                          <p:attrName>fillcolor</p:attrName>
                                        </p:attrNameLst>
                                      </p:cBhvr>
                                      <p:to>
                                        <p:clrVal>
                                          <a:schemeClr val="bg1"/>
                                        </p:clrVal>
                                      </p:to>
                                    </p:set>
                                    <p:set>
                                      <p:cBhvr>
                                        <p:cTn id="19" dur="-500"/>
                                        <p:tgtEl>
                                          <p:spTgt spid="3"/>
                                        </p:tgtEl>
                                        <p:attrNameLst>
                                          <p:attrName>fill.type</p:attrName>
                                        </p:attrNameLst>
                                      </p:cBhvr>
                                      <p:to>
                                        <p:strVal val="solid"/>
                                      </p:to>
                                    </p:set>
                                    <p:set>
                                      <p:cBhvr>
                                        <p:cTn id="20" dur="-500"/>
                                        <p:tgtEl>
                                          <p:spTgt spid="3"/>
                                        </p:tgtEl>
                                        <p:attrNameLst>
                                          <p:attrName>fill.on</p:attrName>
                                        </p:attrNameLst>
                                      </p:cBhvr>
                                      <p:to>
                                        <p:strVal val="true"/>
                                      </p:to>
                                    </p:set>
                                  </p:childTnLst>
                                </p:cTn>
                              </p:par>
                              <p:par>
                                <p:cTn id="21" presetID="1" presetClass="emph" presetSubtype="1" nodeType="withEffect">
                                  <p:stCondLst>
                                    <p:cond delay="0"/>
                                  </p:stCondLst>
                                  <p:childTnLst>
                                    <p:set>
                                      <p:cBhvr>
                                        <p:cTn id="22" dur="-500"/>
                                        <p:tgtEl>
                                          <p:spTgt spid="2"/>
                                        </p:tgtEl>
                                        <p:attrNameLst>
                                          <p:attrName>fillcolor</p:attrName>
                                        </p:attrNameLst>
                                      </p:cBhvr>
                                      <p:to>
                                        <p:clrVal>
                                          <a:srgbClr val="AFABAB"/>
                                        </p:clrVal>
                                      </p:to>
                                    </p:set>
                                    <p:set>
                                      <p:cBhvr>
                                        <p:cTn id="23" dur="-500"/>
                                        <p:tgtEl>
                                          <p:spTgt spid="2"/>
                                        </p:tgtEl>
                                        <p:attrNameLst>
                                          <p:attrName>fill.type</p:attrName>
                                        </p:attrNameLst>
                                      </p:cBhvr>
                                      <p:to>
                                        <p:strVal val="solid"/>
                                      </p:to>
                                    </p:set>
                                    <p:set>
                                      <p:cBhvr>
                                        <p:cTn id="24" dur="-500"/>
                                        <p:tgtEl>
                                          <p:spTgt spid="2"/>
                                        </p:tgtEl>
                                        <p:attrNameLst>
                                          <p:attrName>fill.on</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0" presetClass="entr" presetSubtype="0" fill="hold" nodeType="clickEffect">
                                  <p:stCondLst>
                                    <p:cond delay="0"/>
                                  </p:stCondLst>
                                  <p:childTnLst>
                                    <p:set>
                                      <p:cBhvr>
                                        <p:cTn id="28" dur="250" fill="hold">
                                          <p:stCondLst>
                                            <p:cond delay="0"/>
                                          </p:stCondLst>
                                        </p:cTn>
                                        <p:tgtEl>
                                          <p:spTgt spid="9"/>
                                        </p:tgtEl>
                                        <p:attrNameLst>
                                          <p:attrName>style.visibility</p:attrName>
                                        </p:attrNameLst>
                                      </p:cBhvr>
                                      <p:to>
                                        <p:strVal val="visible"/>
                                      </p:to>
                                    </p:set>
                                    <p:animEffect filter="fade">
                                      <p:cBhvr>
                                        <p:cTn id="29" dur="250">
                                          <p:stCondLst>
                                            <p:cond delay="0"/>
                                          </p:stCondLst>
                                        </p:cTn>
                                        <p:tgtEl>
                                          <p:spTgt spid="9"/>
                                        </p:tgtEl>
                                      </p:cBhvr>
                                    </p:animEffect>
                                  </p:childTnLst>
                                </p:cTn>
                              </p:par>
                              <p:par>
                                <p:cTn id="30" presetID="1" presetClass="emph" presetSubtype="1" nodeType="withEffect">
                                  <p:stCondLst>
                                    <p:cond delay="0"/>
                                  </p:stCondLst>
                                  <p:childTnLst>
                                    <p:set>
                                      <p:cBhvr>
                                        <p:cTn id="31" dur="-500"/>
                                        <p:tgtEl>
                                          <p:spTgt spid="2"/>
                                        </p:tgtEl>
                                        <p:attrNameLst>
                                          <p:attrName>fillcolor</p:attrName>
                                        </p:attrNameLst>
                                      </p:cBhvr>
                                      <p:to>
                                        <p:clrVal>
                                          <a:schemeClr val="bg1"/>
                                        </p:clrVal>
                                      </p:to>
                                    </p:set>
                                    <p:set>
                                      <p:cBhvr>
                                        <p:cTn id="32" dur="-500"/>
                                        <p:tgtEl>
                                          <p:spTgt spid="2"/>
                                        </p:tgtEl>
                                        <p:attrNameLst>
                                          <p:attrName>fill.type</p:attrName>
                                        </p:attrNameLst>
                                      </p:cBhvr>
                                      <p:to>
                                        <p:strVal val="solid"/>
                                      </p:to>
                                    </p:set>
                                    <p:set>
                                      <p:cBhvr>
                                        <p:cTn id="33" dur="-500"/>
                                        <p:tgtEl>
                                          <p:spTgt spid="2"/>
                                        </p:tgtEl>
                                        <p:attrNameLst>
                                          <p:attrName>fill.on</p:attrName>
                                        </p:attrNameLst>
                                      </p:cBhvr>
                                      <p:to>
                                        <p:strVal val="true"/>
                                      </p:to>
                                    </p:set>
                                  </p:childTnLst>
                                </p:cTn>
                              </p:par>
                              <p:par>
                                <p:cTn id="34" presetID="1" presetClass="emph" presetSubtype="1" nodeType="withEffect">
                                  <p:stCondLst>
                                    <p:cond delay="0"/>
                                  </p:stCondLst>
                                  <p:childTnLst>
                                    <p:set>
                                      <p:cBhvr>
                                        <p:cTn id="35" dur="-500"/>
                                        <p:tgtEl>
                                          <p:spTgt spid="5"/>
                                        </p:tgtEl>
                                        <p:attrNameLst>
                                          <p:attrName>fillcolor</p:attrName>
                                        </p:attrNameLst>
                                      </p:cBhvr>
                                      <p:to>
                                        <p:clrVal>
                                          <a:srgbClr val="AFABAB"/>
                                        </p:clrVal>
                                      </p:to>
                                    </p:set>
                                    <p:set>
                                      <p:cBhvr>
                                        <p:cTn id="36" dur="-500"/>
                                        <p:tgtEl>
                                          <p:spTgt spid="5"/>
                                        </p:tgtEl>
                                        <p:attrNameLst>
                                          <p:attrName>fill.type</p:attrName>
                                        </p:attrNameLst>
                                      </p:cBhvr>
                                      <p:to>
                                        <p:strVal val="solid"/>
                                      </p:to>
                                    </p:set>
                                    <p:set>
                                      <p:cBhvr>
                                        <p:cTn id="37" dur="-500"/>
                                        <p:tgtEl>
                                          <p:spTgt spid="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形 17"/>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85546" y="1242386"/>
            <a:ext cx="679131" cy="679131"/>
          </a:xfrm>
          <a:prstGeom prst="rect">
            <a:avLst/>
          </a:prstGeom>
        </p:spPr>
      </p:pic>
      <p:pic>
        <p:nvPicPr>
          <p:cNvPr id="19" name="图形 18"/>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985547" y="5044288"/>
            <a:ext cx="358700" cy="358700"/>
          </a:xfrm>
          <a:prstGeom prst="rect">
            <a:avLst/>
          </a:prstGeom>
        </p:spPr>
      </p:pic>
      <p:sp>
        <p:nvSpPr>
          <p:cNvPr id="21" name="文本框 15"/>
          <p:cNvSpPr txBox="1"/>
          <p:nvPr>
            <p:custDataLst>
              <p:tags r:id="rId5"/>
            </p:custDataLst>
          </p:nvPr>
        </p:nvSpPr>
        <p:spPr>
          <a:xfrm>
            <a:off x="866140" y="2192020"/>
            <a:ext cx="3771265" cy="117348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rPr>
              <a:t>单位、个人的消防义务</a:t>
            </a:r>
            <a:endPar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endParaRPr>
          </a:p>
        </p:txBody>
      </p:sp>
      <p:sp>
        <p:nvSpPr>
          <p:cNvPr id="22" name="文本框 2"/>
          <p:cNvSpPr txBox="1"/>
          <p:nvPr>
            <p:custDataLst>
              <p:tags r:id="rId6"/>
            </p:custDataLst>
          </p:nvPr>
        </p:nvSpPr>
        <p:spPr>
          <a:xfrm>
            <a:off x="866022" y="3511451"/>
            <a:ext cx="4249280"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en-US" altLang="zh-CN" dirty="0" err="1">
                <a:solidFill>
                  <a:sysClr val="windowText" lastClr="000000">
                    <a:lumMod val="75000"/>
                    <a:lumOff val="25000"/>
                  </a:sysClr>
                </a:solidFill>
                <a:latin typeface="微软雅黑" panose="020B0503020204020204" charset="-122"/>
                <a:ea typeface="微软雅黑" panose="020B0503020204020204" charset="-122"/>
              </a:rPr>
              <a:t>任何单位和个人都有维护消防安全、保护消防设施、预防火灾、报告火警的义务。任何单位和成年人都有参加有组织的灭火工作的义务。</a:t>
            </a:r>
            <a:endParaRPr lang="en-US" altLang="zh-CN" dirty="0" err="1">
              <a:solidFill>
                <a:sysClr val="windowText" lastClr="000000">
                  <a:lumMod val="75000"/>
                  <a:lumOff val="25000"/>
                </a:sysClr>
              </a:solidFill>
              <a:latin typeface="微软雅黑" panose="020B0503020204020204" charset="-122"/>
              <a:ea typeface="微软雅黑" panose="020B0503020204020204" charset="-122"/>
            </a:endParaRPr>
          </a:p>
        </p:txBody>
      </p:sp>
      <p:grpSp>
        <p:nvGrpSpPr>
          <p:cNvPr id="28" name="组合 27"/>
          <p:cNvGrpSpPr/>
          <p:nvPr>
            <p:custDataLst>
              <p:tags r:id="rId7"/>
            </p:custDataLst>
          </p:nvPr>
        </p:nvGrpSpPr>
        <p:grpSpPr>
          <a:xfrm>
            <a:off x="5431790" y="429260"/>
            <a:ext cx="6132195" cy="5999480"/>
            <a:chOff x="4080" y="-1024"/>
            <a:chExt cx="11040" cy="10800"/>
          </a:xfrm>
        </p:grpSpPr>
        <p:sp>
          <p:nvSpPr>
            <p:cNvPr id="29" name="PA-矩形 1"/>
            <p:cNvSpPr/>
            <p:nvPr>
              <p:custDataLst>
                <p:tags r:id="rId8"/>
              </p:custDataLst>
            </p:nvPr>
          </p:nvSpPr>
          <p:spPr>
            <a:xfrm>
              <a:off x="4920" y="-1024"/>
              <a:ext cx="2070" cy="10800"/>
            </a:xfrm>
            <a:prstGeom prst="rect">
              <a:avLst/>
            </a:prstGeom>
            <a:blipFill dpi="0" rotWithShape="0">
              <a:blip r:embed="rId9" cstate="screen"/>
              <a:srcRect/>
              <a:tile tx="-1900092.4085865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0" name="PA-矩形 2"/>
            <p:cNvSpPr/>
            <p:nvPr>
              <p:custDataLst>
                <p:tags r:id="rId10"/>
              </p:custDataLst>
            </p:nvPr>
          </p:nvSpPr>
          <p:spPr>
            <a:xfrm>
              <a:off x="7110" y="-1024"/>
              <a:ext cx="1170" cy="10800"/>
            </a:xfrm>
            <a:prstGeom prst="rect">
              <a:avLst/>
            </a:prstGeom>
            <a:blipFill dpi="0" rotWithShape="0">
              <a:blip r:embed="rId9" cstate="screen"/>
              <a:srcRect/>
              <a:tile tx="-3116532.88710221"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1" name="PA-矩形 3"/>
            <p:cNvSpPr/>
            <p:nvPr>
              <p:custDataLst>
                <p:tags r:id="rId11"/>
              </p:custDataLst>
            </p:nvPr>
          </p:nvSpPr>
          <p:spPr>
            <a:xfrm>
              <a:off x="4380" y="-1024"/>
              <a:ext cx="420" cy="10800"/>
            </a:xfrm>
            <a:prstGeom prst="rect">
              <a:avLst/>
            </a:prstGeom>
            <a:blipFill dpi="0" rotWithShape="0">
              <a:blip r:embed="rId9" cstate="screen"/>
              <a:srcRect/>
              <a:tile tx="-1600147.92616471"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PA-矩形 4"/>
            <p:cNvSpPr/>
            <p:nvPr>
              <p:custDataLst>
                <p:tags r:id="rId12"/>
              </p:custDataLst>
            </p:nvPr>
          </p:nvSpPr>
          <p:spPr>
            <a:xfrm>
              <a:off x="4080" y="-1024"/>
              <a:ext cx="210" cy="10800"/>
            </a:xfrm>
            <a:prstGeom prst="rect">
              <a:avLst/>
            </a:prstGeom>
            <a:blipFill dpi="0" rotWithShape="0">
              <a:blip r:embed="rId9" cstate="screen"/>
              <a:srcRect/>
              <a:tile tx="-1433512.36097916"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3" name="PA-矩形 5"/>
            <p:cNvSpPr/>
            <p:nvPr>
              <p:custDataLst>
                <p:tags r:id="rId13"/>
              </p:custDataLst>
            </p:nvPr>
          </p:nvSpPr>
          <p:spPr>
            <a:xfrm>
              <a:off x="8400" y="-1024"/>
              <a:ext cx="780" cy="10800"/>
            </a:xfrm>
            <a:prstGeom prst="rect">
              <a:avLst/>
            </a:prstGeom>
            <a:blipFill dpi="0" rotWithShape="0">
              <a:blip r:embed="rId9" cstate="screen"/>
              <a:srcRect/>
              <a:tile tx="-3833066.67006119"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4" name="PA-矩形 6"/>
            <p:cNvSpPr/>
            <p:nvPr>
              <p:custDataLst>
                <p:tags r:id="rId14"/>
              </p:custDataLst>
            </p:nvPr>
          </p:nvSpPr>
          <p:spPr>
            <a:xfrm>
              <a:off x="9300" y="-1024"/>
              <a:ext cx="3030" cy="10800"/>
            </a:xfrm>
            <a:prstGeom prst="rect">
              <a:avLst/>
            </a:prstGeom>
            <a:blipFill dpi="0" rotWithShape="0">
              <a:blip r:embed="rId9" cstate="screen"/>
              <a:srcRect/>
              <a:tile tx="-4332974.14076432"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5" name="PA-矩形 7"/>
            <p:cNvSpPr/>
            <p:nvPr>
              <p:custDataLst>
                <p:tags r:id="rId15"/>
              </p:custDataLst>
            </p:nvPr>
          </p:nvSpPr>
          <p:spPr>
            <a:xfrm>
              <a:off x="12450" y="-1024"/>
              <a:ext cx="1260" cy="10800"/>
            </a:xfrm>
            <a:prstGeom prst="rect">
              <a:avLst/>
            </a:prstGeom>
            <a:blipFill dpi="0" rotWithShape="0">
              <a:blip r:embed="rId9" cstate="screen"/>
              <a:srcRect/>
              <a:tile tx="-6082649.51307877"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6" name="PA-矩形 8"/>
            <p:cNvSpPr/>
            <p:nvPr>
              <p:custDataLst>
                <p:tags r:id="rId16"/>
              </p:custDataLst>
            </p:nvPr>
          </p:nvSpPr>
          <p:spPr>
            <a:xfrm>
              <a:off x="13830" y="-1024"/>
              <a:ext cx="570" cy="10800"/>
            </a:xfrm>
            <a:prstGeom prst="rect">
              <a:avLst/>
            </a:prstGeom>
            <a:blipFill dpi="0" rotWithShape="0">
              <a:blip r:embed="rId9" cstate="screen"/>
              <a:srcRect/>
              <a:tile tx="-6849173.2679615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7" name="PA-矩形 9"/>
            <p:cNvSpPr/>
            <p:nvPr>
              <p:custDataLst>
                <p:tags r:id="rId17"/>
              </p:custDataLst>
            </p:nvPr>
          </p:nvSpPr>
          <p:spPr>
            <a:xfrm>
              <a:off x="14520" y="-1024"/>
              <a:ext cx="300" cy="10800"/>
            </a:xfrm>
            <a:prstGeom prst="rect">
              <a:avLst/>
            </a:prstGeom>
            <a:blipFill dpi="0" rotWithShape="0">
              <a:blip r:embed="rId9" cstate="screen"/>
              <a:srcRect/>
              <a:tile tx="-7232435.9205494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PA-矩形 10"/>
            <p:cNvSpPr/>
            <p:nvPr>
              <p:custDataLst>
                <p:tags r:id="rId18"/>
              </p:custDataLst>
            </p:nvPr>
          </p:nvSpPr>
          <p:spPr>
            <a:xfrm>
              <a:off x="14940" y="-1024"/>
              <a:ext cx="180" cy="10800"/>
            </a:xfrm>
            <a:prstGeom prst="rect">
              <a:avLst/>
            </a:prstGeom>
            <a:blipFill dpi="0" rotWithShape="0">
              <a:blip r:embed="rId9" cstate="screen"/>
              <a:srcRect/>
              <a:tile tx="-7465725.55677994"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custDataLst>
              <p:tags r:id="rId1"/>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3"/>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67410" y="2393315"/>
            <a:ext cx="10472420" cy="300736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44500" fontAlgn="ctr">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《中华人民共和国安全生产法》（以下简称《安全生产法》）对安全生产的基本方针、重要制度做出了规定。</a:t>
            </a:r>
            <a:endPar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a:p>
            <a:pPr indent="444500" fontAlgn="ctr">
              <a:extLst>
                <a:ext uri="{35155182-B16C-46BC-9424-99874614C6A1}">
                  <wpsdc:indentchars xmlns:wpsdc="http://www.wps.cn/officeDocument/2017/drawingmlCustomData" val="200" checksum="909944644"/>
                </a:ext>
              </a:extLst>
            </a:pPr>
            <a:r>
              <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依据《安全生产法》的规定，安全生产工作应当以人为本，坚持安全发展，坚持安全第一、预防为主、综合治理的方针，这项方针是保障安全生产长期实践的经验总结，是安全生产各项工作中最基本的要求，是正确处理生产与安全关系所必须遵循的准则。在法律上确立安全第一、预防为主、综合治理的方针，就是要求在生产经营活动中将安全放在第一位，采取综合措施保障安全，防止一切可能出现的事故。生产必须安全，安全是生产的先决条件。实现这些要求，执行安全第一、预防为主、综合治理的方针，是一项法定的义务、法定的责任，必须强化和落实生产经营单位的主体责任，建立生产经营单位负责、职工参与、政府监管、行业自律和社会监督的机制。</a:t>
            </a:r>
            <a:endParaRPr lang="zh-CN" altLang="en-US"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5"/>
            </p:custDataLst>
          </p:nvPr>
        </p:nvSpPr>
        <p:spPr>
          <a:xfrm>
            <a:off x="669882" y="601008"/>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安全生产的基本方针</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grpSp>
        <p:nvGrpSpPr>
          <p:cNvPr id="24" name="组合 23"/>
          <p:cNvGrpSpPr>
            <a:grpSpLocks noChangeAspect="1"/>
          </p:cNvGrpSpPr>
          <p:nvPr>
            <p:custDataLst>
              <p:tags r:id="rId6"/>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8"/>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593975"/>
            <a:ext cx="11138535" cy="358013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各级人民政府应当组织开展经常性的消防宣传教育，提高公民的消防安全意识。机关、团体、企业、事业等单位，应当加强对本单位人员的消防宣传教育。</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公安机关及其消防机构应当加强消防法律、法规的宣传，并督促、指导、协助有关单位做好消防宣传教育工作。教育、人力资源行政主管部门和学校、有关职业培训机构应当将消防知识纳入教育、教学、培训的内容。新闻、广播、电视等有关单位，应当有针对性地面向社会进行消防宣传教育。</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工会、共产主义青年团、妇女联合会等团体应当结合各自工作对象的特点，组织开展消防宣传教育。村民委员会、居民委员会应当协助人民政府以及公安机关等部门，加强消防宣传教育。</a:t>
            </a:r>
            <a:endParaRPr lang="zh-CN" altLang="en-US"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70527"/>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56469"/>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行政机关和社会团体的消防教育义务</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出自【趣你的PPT】(微信:qunideppt)：最优质的PPT资源库"/>
          <p:cNvSpPr/>
          <p:nvPr/>
        </p:nvSpPr>
        <p:spPr>
          <a:xfrm>
            <a:off x="1056005" y="1804035"/>
            <a:ext cx="10080000" cy="3770630"/>
          </a:xfrm>
          <a:prstGeom prst="rect">
            <a:avLst/>
          </a:prstGeom>
          <a:solidFill>
            <a:schemeClr val="accent2">
              <a:lumMod val="100000"/>
            </a:schemeClr>
          </a:solidFill>
          <a:ln w="25400" cap="flat" cmpd="sng" algn="ctr">
            <a:noFill/>
            <a:prstDash val="solid"/>
          </a:ln>
          <a:effectLst/>
        </p:spPr>
        <p:txBody>
          <a:bodyPr rtlCol="0" anchor="ctr"/>
          <a:lstStyle/>
          <a:p>
            <a:pPr algn="ctr" defTabSz="1217930">
              <a:defRPr/>
            </a:pPr>
            <a:endParaRPr lang="en-US" sz="3190" kern="0" dirty="0">
              <a:solidFill>
                <a:prstClr val="white"/>
              </a:solidFill>
              <a:cs typeface="+mn-ea"/>
              <a:sym typeface="+mn-lt"/>
            </a:endParaRPr>
          </a:p>
        </p:txBody>
      </p:sp>
      <p:sp>
        <p:nvSpPr>
          <p:cNvPr id="8" name="矩形 7"/>
          <p:cNvSpPr/>
          <p:nvPr/>
        </p:nvSpPr>
        <p:spPr>
          <a:xfrm>
            <a:off x="1595755" y="1981835"/>
            <a:ext cx="9000000" cy="3415030"/>
          </a:xfrm>
          <a:prstGeom prst="rect">
            <a:avLst/>
          </a:prstGeom>
        </p:spPr>
        <p:txBody>
          <a:bodyPr wrap="square" anchor="ctr" anchorCtr="0">
            <a:spAutoFit/>
          </a:bodyPr>
          <a:lstStyle/>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（一）消防工作规划</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（二）消防设计、施工要求</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（三）消防设计文件备案、审核与抽查</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（四）单位的消防安全职责</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（五）特殊场所和特种作业的防火要求</a:t>
            </a:r>
            <a:endParaRPr lang="zh-CN" altLang="en-US" sz="2400" dirty="0">
              <a:solidFill>
                <a:schemeClr val="bg1"/>
              </a:solidFill>
              <a:latin typeface="微软雅黑" panose="020B0503020204020204" charset="-122"/>
              <a:ea typeface="微软雅黑" panose="020B0503020204020204" charset="-122"/>
              <a:sym typeface="+mn-ea"/>
            </a:endParaRPr>
          </a:p>
          <a:p>
            <a:pPr algn="just" defTabSz="866140">
              <a:lnSpc>
                <a:spcPct val="150000"/>
              </a:lnSpc>
              <a:defRPr/>
            </a:pPr>
            <a:r>
              <a:rPr lang="zh-CN" altLang="en-US" sz="2400" dirty="0">
                <a:solidFill>
                  <a:schemeClr val="bg1"/>
                </a:solidFill>
                <a:latin typeface="微软雅黑" panose="020B0503020204020204" charset="-122"/>
                <a:ea typeface="微软雅黑" panose="020B0503020204020204" charset="-122"/>
                <a:sym typeface="+mn-ea"/>
              </a:rPr>
              <a:t>（六）消防产品必须符合强制性标准或经技术鉴定</a:t>
            </a:r>
            <a:endParaRPr lang="zh-CN" altLang="en-US" sz="2400" dirty="0">
              <a:solidFill>
                <a:schemeClr val="bg1"/>
              </a:solidFill>
              <a:latin typeface="微软雅黑" panose="020B0503020204020204" charset="-122"/>
              <a:ea typeface="微软雅黑" panose="020B0503020204020204" charset="-122"/>
              <a:sym typeface="+mn-ea"/>
            </a:endParaRPr>
          </a:p>
        </p:txBody>
      </p:sp>
      <p:sp>
        <p:nvSpPr>
          <p:cNvPr id="12"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dirty="0">
                <a:latin typeface="方正大黑简体" panose="03000509000000000000" charset="-122"/>
                <a:ea typeface="方正大黑简体" panose="03000509000000000000" charset="-122"/>
                <a:sym typeface="+mn-ea"/>
              </a:rPr>
              <a:t>火灾预防的基本规定</a:t>
            </a:r>
            <a:endParaRPr lang="zh-CN" altLang="en-US" sz="2800" dirty="0">
              <a:latin typeface="方正大黑简体" panose="03000509000000000000" charset="-122"/>
              <a:ea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4835" y="1716405"/>
            <a:ext cx="6376035" cy="814705"/>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消防工作规划</a:t>
            </a:r>
            <a:endParaRPr lang="zh-CN" altLang="en-US" sz="4800" b="1" dirty="0">
              <a:sym typeface="+mn-ea"/>
            </a:endParaRPr>
          </a:p>
        </p:txBody>
      </p:sp>
      <p:sp>
        <p:nvSpPr>
          <p:cNvPr id="20" name="文本框 2"/>
          <p:cNvSpPr txBox="1"/>
          <p:nvPr>
            <p:custDataLst>
              <p:tags r:id="rId2"/>
            </p:custDataLst>
          </p:nvPr>
        </p:nvSpPr>
        <p:spPr>
          <a:xfrm>
            <a:off x="601345" y="2830830"/>
            <a:ext cx="5801995" cy="290830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a:lnSpc>
                <a:spcPct val="150000"/>
              </a:lnSpc>
            </a:pPr>
            <a:r>
              <a:rPr lang="zh-CN" altLang="en-US" sz="1800" dirty="0">
                <a:latin typeface="微软雅黑" panose="020B0503020204020204" charset="-122"/>
                <a:ea typeface="微软雅黑" panose="020B0503020204020204" charset="-122"/>
                <a:sym typeface="+mn-ea"/>
              </a:rPr>
              <a:t>地方各级人民政府应当将包括消防安全布局、消防站、消防供水、消防通信、消防车通道、消防装备等内容的消防规划纳入城乡规划，并负责组织实施。城乡消防安全布局不符合消防安全要求的，应当调整、完善；公共消防设施、消防装备不足或者不适应实际需要的，应当增建、改建、配置或者进行技术改造。</a:t>
            </a:r>
            <a:endParaRPr lang="zh-CN" altLang="en-US" sz="1800" dirty="0">
              <a:latin typeface="微软雅黑" panose="020B0503020204020204" charset="-122"/>
              <a:ea typeface="微软雅黑" panose="020B0503020204020204" charset="-122"/>
              <a:sym typeface="+mn-ea"/>
            </a:endParaRPr>
          </a:p>
        </p:txBody>
      </p:sp>
      <p:grpSp>
        <p:nvGrpSpPr>
          <p:cNvPr id="13" name="组合 12"/>
          <p:cNvGrpSpPr/>
          <p:nvPr>
            <p:custDataLst>
              <p:tags r:id="rId3"/>
            </p:custDataLst>
          </p:nvPr>
        </p:nvGrpSpPr>
        <p:grpSpPr>
          <a:xfrm>
            <a:off x="302485" y="752921"/>
            <a:ext cx="1014587" cy="618407"/>
            <a:chOff x="872153" y="506992"/>
            <a:chExt cx="1014587" cy="618407"/>
          </a:xfrm>
        </p:grpSpPr>
        <p:sp>
          <p:nvSpPr>
            <p:cNvPr id="26" name="椭圆 25"/>
            <p:cNvSpPr/>
            <p:nvPr>
              <p:custDataLst>
                <p:tags r:id="rId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9"/>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0"/>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1"/>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2"/>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3"/>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4"/>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5"/>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6"/>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17"/>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18"/>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19"/>
            </p:custDataLst>
          </p:nvPr>
        </p:nvGrpSpPr>
        <p:grpSpPr>
          <a:xfrm rot="5400000">
            <a:off x="758356" y="5916276"/>
            <a:ext cx="559403" cy="618407"/>
            <a:chOff x="1099745" y="506992"/>
            <a:chExt cx="559403" cy="618407"/>
          </a:xfrm>
        </p:grpSpPr>
        <p:sp>
          <p:nvSpPr>
            <p:cNvPr id="50" name="椭圆 49"/>
            <p:cNvSpPr/>
            <p:nvPr>
              <p:custDataLst>
                <p:tags r:id="rId20"/>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1"/>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2"/>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23"/>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24"/>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25"/>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26"/>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27"/>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28"/>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199" name="组合 198"/>
          <p:cNvGrpSpPr/>
          <p:nvPr>
            <p:custDataLst>
              <p:tags r:id="rId29"/>
            </p:custDataLst>
          </p:nvPr>
        </p:nvGrpSpPr>
        <p:grpSpPr>
          <a:xfrm>
            <a:off x="6808594" y="1284604"/>
            <a:ext cx="4951484" cy="4288795"/>
            <a:chOff x="6808594" y="1284604"/>
            <a:chExt cx="4951484" cy="4288795"/>
          </a:xfrm>
        </p:grpSpPr>
        <p:sp>
          <p:nvSpPr>
            <p:cNvPr id="76" name="任意多边形 32"/>
            <p:cNvSpPr/>
            <p:nvPr>
              <p:custDataLst>
                <p:tags r:id="rId30"/>
              </p:custDataLst>
            </p:nvPr>
          </p:nvSpPr>
          <p:spPr>
            <a:xfrm>
              <a:off x="7127735" y="1284604"/>
              <a:ext cx="3101381" cy="3720531"/>
            </a:xfrm>
            <a:custGeom>
              <a:avLst/>
              <a:gdLst>
                <a:gd name="connsiteX0" fmla="*/ 2020933 w 2907379"/>
                <a:gd name="connsiteY0" fmla="*/ 0 h 3487799"/>
                <a:gd name="connsiteX1" fmla="*/ 2204262 w 2907379"/>
                <a:gd name="connsiteY1" fmla="*/ 298225 h 3487799"/>
                <a:gd name="connsiteX2" fmla="*/ 552499 w 2907379"/>
                <a:gd name="connsiteY2" fmla="*/ 3166246 h 3487799"/>
                <a:gd name="connsiteX3" fmla="*/ 2720877 w 2907379"/>
                <a:gd name="connsiteY3" fmla="*/ 3163002 h 3487799"/>
                <a:gd name="connsiteX4" fmla="*/ 2907379 w 2907379"/>
                <a:gd name="connsiteY4" fmla="*/ 3483453 h 3487799"/>
                <a:gd name="connsiteX5" fmla="*/ 0 w 2907379"/>
                <a:gd name="connsiteY5" fmla="*/ 3487799 h 348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7379" h="3487799">
                  <a:moveTo>
                    <a:pt x="2020933" y="0"/>
                  </a:moveTo>
                  <a:lnTo>
                    <a:pt x="2204262" y="298225"/>
                  </a:lnTo>
                  <a:lnTo>
                    <a:pt x="552499" y="3166246"/>
                  </a:lnTo>
                  <a:lnTo>
                    <a:pt x="2720877" y="3163002"/>
                  </a:lnTo>
                  <a:lnTo>
                    <a:pt x="2907379" y="3483453"/>
                  </a:lnTo>
                  <a:lnTo>
                    <a:pt x="0" y="3487799"/>
                  </a:lnTo>
                  <a:close/>
                </a:path>
              </a:pathLst>
            </a:custGeom>
            <a:blipFill dpi="0" rotWithShape="0">
              <a:blip r:embed="rId31"/>
              <a:srcRect/>
              <a:tile tx="-1990150.42439855" ty="-891591.871791193"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dirty="0"/>
            </a:p>
          </p:txBody>
        </p:sp>
        <p:sp>
          <p:nvSpPr>
            <p:cNvPr id="4" name="任意多边形 3"/>
            <p:cNvSpPr/>
            <p:nvPr>
              <p:custDataLst>
                <p:tags r:id="rId32"/>
              </p:custDataLst>
            </p:nvPr>
          </p:nvSpPr>
          <p:spPr>
            <a:xfrm>
              <a:off x="8067190" y="1824896"/>
              <a:ext cx="3692888" cy="3742882"/>
            </a:xfrm>
            <a:custGeom>
              <a:avLst/>
              <a:gdLst>
                <a:gd name="connsiteX0" fmla="*/ 5034136 w 5034136"/>
                <a:gd name="connsiteY0" fmla="*/ 4339772 h 4339772"/>
                <a:gd name="connsiteX1" fmla="*/ 4394346 w 5034136"/>
                <a:gd name="connsiteY1" fmla="*/ 4339772 h 4339772"/>
                <a:gd name="connsiteX2" fmla="*/ 2517068 w 5034136"/>
                <a:gd name="connsiteY2" fmla="*/ 1103086 h 4339772"/>
                <a:gd name="connsiteX3" fmla="*/ 639790 w 5034136"/>
                <a:gd name="connsiteY3" fmla="*/ 4339772 h 4339772"/>
                <a:gd name="connsiteX4" fmla="*/ 0 w 5034136"/>
                <a:gd name="connsiteY4" fmla="*/ 4339772 h 4339772"/>
                <a:gd name="connsiteX5" fmla="*/ 2517068 w 5034136"/>
                <a:gd name="connsiteY5" fmla="*/ 0 h 4339772"/>
                <a:gd name="connsiteX6" fmla="*/ 5034136 w 5034136"/>
                <a:gd name="connsiteY6" fmla="*/ 4339772 h 4339772"/>
                <a:gd name="connsiteX0-1" fmla="*/ 5998386 w 5998386"/>
                <a:gd name="connsiteY0-2" fmla="*/ 6071038 h 6071038"/>
                <a:gd name="connsiteX1-3" fmla="*/ 4394346 w 5998386"/>
                <a:gd name="connsiteY1-4" fmla="*/ 4339772 h 6071038"/>
                <a:gd name="connsiteX2-5" fmla="*/ 2517068 w 5998386"/>
                <a:gd name="connsiteY2-6" fmla="*/ 1103086 h 6071038"/>
                <a:gd name="connsiteX3-7" fmla="*/ 639790 w 5998386"/>
                <a:gd name="connsiteY3-8" fmla="*/ 4339772 h 6071038"/>
                <a:gd name="connsiteX4-9" fmla="*/ 0 w 5998386"/>
                <a:gd name="connsiteY4-10" fmla="*/ 4339772 h 6071038"/>
                <a:gd name="connsiteX5-11" fmla="*/ 2517068 w 5998386"/>
                <a:gd name="connsiteY5-12" fmla="*/ 0 h 6071038"/>
                <a:gd name="connsiteX6-13" fmla="*/ 5998386 w 5998386"/>
                <a:gd name="connsiteY6-14" fmla="*/ 6071038 h 6071038"/>
                <a:gd name="connsiteX0-15" fmla="*/ 5998386 w 5998386"/>
                <a:gd name="connsiteY0-16" fmla="*/ 6071038 h 6071038"/>
                <a:gd name="connsiteX1-17" fmla="*/ 5405165 w 5998386"/>
                <a:gd name="connsiteY1-18" fmla="*/ 6040906 h 6071038"/>
                <a:gd name="connsiteX2-19" fmla="*/ 2517068 w 5998386"/>
                <a:gd name="connsiteY2-20" fmla="*/ 1103086 h 6071038"/>
                <a:gd name="connsiteX3-21" fmla="*/ 639790 w 5998386"/>
                <a:gd name="connsiteY3-22" fmla="*/ 4339772 h 6071038"/>
                <a:gd name="connsiteX4-23" fmla="*/ 0 w 5998386"/>
                <a:gd name="connsiteY4-24" fmla="*/ 4339772 h 6071038"/>
                <a:gd name="connsiteX5-25" fmla="*/ 2517068 w 5998386"/>
                <a:gd name="connsiteY5-26" fmla="*/ 0 h 6071038"/>
                <a:gd name="connsiteX6-27" fmla="*/ 5998386 w 5998386"/>
                <a:gd name="connsiteY6-28" fmla="*/ 6071038 h 6071038"/>
                <a:gd name="connsiteX0-29" fmla="*/ 5973733 w 5973733"/>
                <a:gd name="connsiteY0-30" fmla="*/ 6054602 h 6054602"/>
                <a:gd name="connsiteX1-31" fmla="*/ 5405165 w 5973733"/>
                <a:gd name="connsiteY1-32" fmla="*/ 6040906 h 6054602"/>
                <a:gd name="connsiteX2-33" fmla="*/ 2517068 w 5973733"/>
                <a:gd name="connsiteY2-34" fmla="*/ 1103086 h 6054602"/>
                <a:gd name="connsiteX3-35" fmla="*/ 639790 w 5973733"/>
                <a:gd name="connsiteY3-36" fmla="*/ 4339772 h 6054602"/>
                <a:gd name="connsiteX4-37" fmla="*/ 0 w 5973733"/>
                <a:gd name="connsiteY4-38" fmla="*/ 4339772 h 6054602"/>
                <a:gd name="connsiteX5-39" fmla="*/ 2517068 w 5973733"/>
                <a:gd name="connsiteY5-40" fmla="*/ 0 h 6054602"/>
                <a:gd name="connsiteX6-41" fmla="*/ 5973733 w 5973733"/>
                <a:gd name="connsiteY6-42" fmla="*/ 6054602 h 60546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973733" h="6054602">
                  <a:moveTo>
                    <a:pt x="5973733" y="6054602"/>
                  </a:moveTo>
                  <a:lnTo>
                    <a:pt x="5405165" y="6040906"/>
                  </a:lnTo>
                  <a:lnTo>
                    <a:pt x="2517068" y="1103086"/>
                  </a:lnTo>
                  <a:lnTo>
                    <a:pt x="639790" y="4339772"/>
                  </a:lnTo>
                  <a:lnTo>
                    <a:pt x="0" y="4339772"/>
                  </a:lnTo>
                  <a:lnTo>
                    <a:pt x="2517068" y="0"/>
                  </a:lnTo>
                  <a:lnTo>
                    <a:pt x="5973733" y="6054602"/>
                  </a:lnTo>
                  <a:close/>
                </a:path>
              </a:pathLst>
            </a:custGeom>
            <a:blipFill dpi="0" rotWithShape="0">
              <a:blip r:embed="rId31"/>
              <a:srcRect/>
              <a:tile tx="-2929604.73934268" ty="-1431884.02495095"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4" name="任意多边形 34"/>
            <p:cNvSpPr/>
            <p:nvPr>
              <p:custDataLst>
                <p:tags r:id="rId33"/>
              </p:custDataLst>
            </p:nvPr>
          </p:nvSpPr>
          <p:spPr>
            <a:xfrm>
              <a:off x="6808594" y="2881556"/>
              <a:ext cx="4354524" cy="2691843"/>
            </a:xfrm>
            <a:custGeom>
              <a:avLst/>
              <a:gdLst>
                <a:gd name="connsiteX0" fmla="*/ 2638177 w 4082133"/>
                <a:gd name="connsiteY0" fmla="*/ 0 h 2523459"/>
                <a:gd name="connsiteX1" fmla="*/ 4082133 w 4082133"/>
                <a:gd name="connsiteY1" fmla="*/ 2523459 h 2523459"/>
                <a:gd name="connsiteX2" fmla="*/ 0 w 4082133"/>
                <a:gd name="connsiteY2" fmla="*/ 2515611 h 2523459"/>
                <a:gd name="connsiteX3" fmla="*/ 179639 w 4082133"/>
                <a:gd name="connsiteY3" fmla="*/ 2203028 h 2523459"/>
                <a:gd name="connsiteX4" fmla="*/ 3529120 w 4082133"/>
                <a:gd name="connsiteY4" fmla="*/ 2202791 h 2523459"/>
                <a:gd name="connsiteX5" fmla="*/ 2452189 w 4082133"/>
                <a:gd name="connsiteY5" fmla="*/ 320747 h 252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2133" h="2523459">
                  <a:moveTo>
                    <a:pt x="2638177" y="0"/>
                  </a:moveTo>
                  <a:lnTo>
                    <a:pt x="4082133" y="2523459"/>
                  </a:lnTo>
                  <a:lnTo>
                    <a:pt x="0" y="2515611"/>
                  </a:lnTo>
                  <a:lnTo>
                    <a:pt x="179639" y="2203028"/>
                  </a:lnTo>
                  <a:lnTo>
                    <a:pt x="3529120" y="2202791"/>
                  </a:lnTo>
                  <a:lnTo>
                    <a:pt x="2452189" y="320747"/>
                  </a:lnTo>
                  <a:close/>
                </a:path>
              </a:pathLst>
            </a:custGeom>
            <a:blipFill dpi="0" rotWithShape="0">
              <a:blip r:embed="rId31"/>
              <a:srcRect/>
              <a:tile tx="-1671009.13867943" ty="-2488543.8769168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58" name="任意多边形 40"/>
            <p:cNvSpPr/>
            <p:nvPr>
              <p:custDataLst>
                <p:tags r:id="rId34"/>
              </p:custDataLst>
            </p:nvPr>
          </p:nvSpPr>
          <p:spPr>
            <a:xfrm>
              <a:off x="8862530" y="3573883"/>
              <a:ext cx="656269" cy="787287"/>
            </a:xfrm>
            <a:custGeom>
              <a:avLst/>
              <a:gdLst>
                <a:gd name="connsiteX0" fmla="*/ 427639 w 615217"/>
                <a:gd name="connsiteY0" fmla="*/ 0 h 738039"/>
                <a:gd name="connsiteX1" fmla="*/ 466434 w 615217"/>
                <a:gd name="connsiteY1" fmla="*/ 63105 h 738039"/>
                <a:gd name="connsiteX2" fmla="*/ 116912 w 615217"/>
                <a:gd name="connsiteY2" fmla="*/ 669995 h 738039"/>
                <a:gd name="connsiteX3" fmla="*/ 575754 w 615217"/>
                <a:gd name="connsiteY3" fmla="*/ 669310 h 738039"/>
                <a:gd name="connsiteX4" fmla="*/ 615217 w 615217"/>
                <a:gd name="connsiteY4" fmla="*/ 737117 h 738039"/>
                <a:gd name="connsiteX5" fmla="*/ 0 w 615217"/>
                <a:gd name="connsiteY5" fmla="*/ 738039 h 73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5217" h="738039">
                  <a:moveTo>
                    <a:pt x="427639" y="0"/>
                  </a:moveTo>
                  <a:lnTo>
                    <a:pt x="466434" y="63105"/>
                  </a:lnTo>
                  <a:lnTo>
                    <a:pt x="116912" y="669995"/>
                  </a:lnTo>
                  <a:lnTo>
                    <a:pt x="575754" y="669310"/>
                  </a:lnTo>
                  <a:lnTo>
                    <a:pt x="615217" y="737117"/>
                  </a:lnTo>
                  <a:lnTo>
                    <a:pt x="0" y="738039"/>
                  </a:lnTo>
                  <a:close/>
                </a:path>
              </a:pathLst>
            </a:custGeom>
            <a:blipFill dpi="0" rotWithShape="0">
              <a:blip r:embed="rId31"/>
              <a:srcRect/>
              <a:tile tx="-3724945.92210892" ty="-3180871.3018528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4"/>
            <p:cNvSpPr/>
            <p:nvPr>
              <p:custDataLst>
                <p:tags r:id="rId35"/>
              </p:custDataLst>
            </p:nvPr>
          </p:nvSpPr>
          <p:spPr>
            <a:xfrm>
              <a:off x="9061317" y="3688208"/>
              <a:ext cx="781438" cy="792016"/>
            </a:xfrm>
            <a:custGeom>
              <a:avLst/>
              <a:gdLst>
                <a:gd name="connsiteX0" fmla="*/ 5034136 w 5034136"/>
                <a:gd name="connsiteY0" fmla="*/ 4339772 h 4339772"/>
                <a:gd name="connsiteX1" fmla="*/ 4394346 w 5034136"/>
                <a:gd name="connsiteY1" fmla="*/ 4339772 h 4339772"/>
                <a:gd name="connsiteX2" fmla="*/ 2517068 w 5034136"/>
                <a:gd name="connsiteY2" fmla="*/ 1103086 h 4339772"/>
                <a:gd name="connsiteX3" fmla="*/ 639790 w 5034136"/>
                <a:gd name="connsiteY3" fmla="*/ 4339772 h 4339772"/>
                <a:gd name="connsiteX4" fmla="*/ 0 w 5034136"/>
                <a:gd name="connsiteY4" fmla="*/ 4339772 h 4339772"/>
                <a:gd name="connsiteX5" fmla="*/ 2517068 w 5034136"/>
                <a:gd name="connsiteY5" fmla="*/ 0 h 4339772"/>
                <a:gd name="connsiteX6" fmla="*/ 5034136 w 5034136"/>
                <a:gd name="connsiteY6" fmla="*/ 4339772 h 4339772"/>
                <a:gd name="connsiteX0-1" fmla="*/ 5998386 w 5998386"/>
                <a:gd name="connsiteY0-2" fmla="*/ 6071038 h 6071038"/>
                <a:gd name="connsiteX1-3" fmla="*/ 4394346 w 5998386"/>
                <a:gd name="connsiteY1-4" fmla="*/ 4339772 h 6071038"/>
                <a:gd name="connsiteX2-5" fmla="*/ 2517068 w 5998386"/>
                <a:gd name="connsiteY2-6" fmla="*/ 1103086 h 6071038"/>
                <a:gd name="connsiteX3-7" fmla="*/ 639790 w 5998386"/>
                <a:gd name="connsiteY3-8" fmla="*/ 4339772 h 6071038"/>
                <a:gd name="connsiteX4-9" fmla="*/ 0 w 5998386"/>
                <a:gd name="connsiteY4-10" fmla="*/ 4339772 h 6071038"/>
                <a:gd name="connsiteX5-11" fmla="*/ 2517068 w 5998386"/>
                <a:gd name="connsiteY5-12" fmla="*/ 0 h 6071038"/>
                <a:gd name="connsiteX6-13" fmla="*/ 5998386 w 5998386"/>
                <a:gd name="connsiteY6-14" fmla="*/ 6071038 h 6071038"/>
                <a:gd name="connsiteX0-15" fmla="*/ 5998386 w 5998386"/>
                <a:gd name="connsiteY0-16" fmla="*/ 6071038 h 6071038"/>
                <a:gd name="connsiteX1-17" fmla="*/ 5405165 w 5998386"/>
                <a:gd name="connsiteY1-18" fmla="*/ 6040906 h 6071038"/>
                <a:gd name="connsiteX2-19" fmla="*/ 2517068 w 5998386"/>
                <a:gd name="connsiteY2-20" fmla="*/ 1103086 h 6071038"/>
                <a:gd name="connsiteX3-21" fmla="*/ 639790 w 5998386"/>
                <a:gd name="connsiteY3-22" fmla="*/ 4339772 h 6071038"/>
                <a:gd name="connsiteX4-23" fmla="*/ 0 w 5998386"/>
                <a:gd name="connsiteY4-24" fmla="*/ 4339772 h 6071038"/>
                <a:gd name="connsiteX5-25" fmla="*/ 2517068 w 5998386"/>
                <a:gd name="connsiteY5-26" fmla="*/ 0 h 6071038"/>
                <a:gd name="connsiteX6-27" fmla="*/ 5998386 w 5998386"/>
                <a:gd name="connsiteY6-28" fmla="*/ 6071038 h 6071038"/>
                <a:gd name="connsiteX0-29" fmla="*/ 5973733 w 5973733"/>
                <a:gd name="connsiteY0-30" fmla="*/ 6054602 h 6054602"/>
                <a:gd name="connsiteX1-31" fmla="*/ 5405165 w 5973733"/>
                <a:gd name="connsiteY1-32" fmla="*/ 6040906 h 6054602"/>
                <a:gd name="connsiteX2-33" fmla="*/ 2517068 w 5973733"/>
                <a:gd name="connsiteY2-34" fmla="*/ 1103086 h 6054602"/>
                <a:gd name="connsiteX3-35" fmla="*/ 639790 w 5973733"/>
                <a:gd name="connsiteY3-36" fmla="*/ 4339772 h 6054602"/>
                <a:gd name="connsiteX4-37" fmla="*/ 0 w 5973733"/>
                <a:gd name="connsiteY4-38" fmla="*/ 4339772 h 6054602"/>
                <a:gd name="connsiteX5-39" fmla="*/ 2517068 w 5973733"/>
                <a:gd name="connsiteY5-40" fmla="*/ 0 h 6054602"/>
                <a:gd name="connsiteX6-41" fmla="*/ 5973733 w 5973733"/>
                <a:gd name="connsiteY6-42" fmla="*/ 6054602 h 60546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973733" h="6054602">
                  <a:moveTo>
                    <a:pt x="5973733" y="6054602"/>
                  </a:moveTo>
                  <a:lnTo>
                    <a:pt x="5405165" y="6040906"/>
                  </a:lnTo>
                  <a:lnTo>
                    <a:pt x="2517068" y="1103086"/>
                  </a:lnTo>
                  <a:lnTo>
                    <a:pt x="639790" y="4339772"/>
                  </a:lnTo>
                  <a:lnTo>
                    <a:pt x="0" y="4339772"/>
                  </a:lnTo>
                  <a:lnTo>
                    <a:pt x="2517068" y="0"/>
                  </a:lnTo>
                  <a:lnTo>
                    <a:pt x="5973733" y="6054602"/>
                  </a:lnTo>
                  <a:close/>
                </a:path>
              </a:pathLst>
            </a:custGeom>
            <a:blipFill dpi="0" rotWithShape="0">
              <a:blip r:embed="rId31"/>
              <a:srcRect/>
              <a:tile tx="-3923732.94925517" ty="-3295196.0232539"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98" name="任意多边形 39"/>
            <p:cNvSpPr/>
            <p:nvPr>
              <p:custDataLst>
                <p:tags r:id="rId36"/>
              </p:custDataLst>
            </p:nvPr>
          </p:nvSpPr>
          <p:spPr>
            <a:xfrm>
              <a:off x="8794990" y="3911805"/>
              <a:ext cx="921442" cy="569610"/>
            </a:xfrm>
            <a:custGeom>
              <a:avLst/>
              <a:gdLst>
                <a:gd name="connsiteX0" fmla="*/ 558253 w 863803"/>
                <a:gd name="connsiteY0" fmla="*/ 0 h 533979"/>
                <a:gd name="connsiteX1" fmla="*/ 863803 w 863803"/>
                <a:gd name="connsiteY1" fmla="*/ 533979 h 533979"/>
                <a:gd name="connsiteX2" fmla="*/ 0 w 863803"/>
                <a:gd name="connsiteY2" fmla="*/ 532317 h 533979"/>
                <a:gd name="connsiteX3" fmla="*/ 38012 w 863803"/>
                <a:gd name="connsiteY3" fmla="*/ 466174 h 533979"/>
                <a:gd name="connsiteX4" fmla="*/ 746783 w 863803"/>
                <a:gd name="connsiteY4" fmla="*/ 466124 h 533979"/>
                <a:gd name="connsiteX5" fmla="*/ 518897 w 863803"/>
                <a:gd name="connsiteY5" fmla="*/ 67871 h 53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3803" h="533979">
                  <a:moveTo>
                    <a:pt x="558253" y="0"/>
                  </a:moveTo>
                  <a:lnTo>
                    <a:pt x="863803" y="533979"/>
                  </a:lnTo>
                  <a:lnTo>
                    <a:pt x="0" y="532317"/>
                  </a:lnTo>
                  <a:lnTo>
                    <a:pt x="38012" y="466174"/>
                  </a:lnTo>
                  <a:lnTo>
                    <a:pt x="746783" y="466124"/>
                  </a:lnTo>
                  <a:lnTo>
                    <a:pt x="518897" y="67871"/>
                  </a:lnTo>
                  <a:close/>
                </a:path>
              </a:pathLst>
            </a:custGeom>
            <a:blipFill dpi="0" rotWithShape="0">
              <a:blip r:embed="rId31"/>
              <a:srcRect/>
              <a:tile tx="-3657405.10065517" ty="-3518792.46253736"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形 17"/>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85546" y="1242386"/>
            <a:ext cx="679131" cy="679131"/>
          </a:xfrm>
          <a:prstGeom prst="rect">
            <a:avLst/>
          </a:prstGeom>
        </p:spPr>
      </p:pic>
      <p:pic>
        <p:nvPicPr>
          <p:cNvPr id="19" name="图形 18"/>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985547" y="5044288"/>
            <a:ext cx="358700" cy="358700"/>
          </a:xfrm>
          <a:prstGeom prst="rect">
            <a:avLst/>
          </a:prstGeom>
        </p:spPr>
      </p:pic>
      <p:sp>
        <p:nvSpPr>
          <p:cNvPr id="21" name="文本框 15"/>
          <p:cNvSpPr txBox="1"/>
          <p:nvPr>
            <p:custDataLst>
              <p:tags r:id="rId5"/>
            </p:custDataLst>
          </p:nvPr>
        </p:nvSpPr>
        <p:spPr>
          <a:xfrm>
            <a:off x="866140" y="2192020"/>
            <a:ext cx="3465195" cy="117348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rPr>
              <a:t>消防设计、施工要求</a:t>
            </a:r>
            <a:endParaRPr lang="zh-CN" altLang="en-US" sz="3200" b="1" spc="300" dirty="0">
              <a:solidFill>
                <a:sysClr val="windowText" lastClr="000000">
                  <a:lumMod val="75000"/>
                  <a:lumOff val="25000"/>
                </a:sysClr>
              </a:solidFill>
              <a:uFillTx/>
              <a:latin typeface="微软雅黑" panose="020B0503020204020204" charset="-122"/>
              <a:ea typeface="微软雅黑" panose="020B0503020204020204" charset="-122"/>
            </a:endParaRPr>
          </a:p>
        </p:txBody>
      </p:sp>
      <p:sp>
        <p:nvSpPr>
          <p:cNvPr id="22" name="文本框 2"/>
          <p:cNvSpPr txBox="1"/>
          <p:nvPr>
            <p:custDataLst>
              <p:tags r:id="rId6"/>
            </p:custDataLst>
          </p:nvPr>
        </p:nvSpPr>
        <p:spPr>
          <a:xfrm>
            <a:off x="866022" y="3511451"/>
            <a:ext cx="4249280" cy="12795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en-US" altLang="zh-CN" dirty="0" err="1">
                <a:solidFill>
                  <a:sysClr val="windowText" lastClr="000000">
                    <a:lumMod val="75000"/>
                    <a:lumOff val="25000"/>
                  </a:sysClr>
                </a:solidFill>
                <a:latin typeface="微软雅黑" panose="020B0503020204020204" charset="-122"/>
                <a:ea typeface="微软雅黑" panose="020B0503020204020204" charset="-122"/>
              </a:rPr>
              <a:t>建设工程的消防设计、施工必须符合国家工程建设消防技术标准。建设、设计、施工、工程监理等单位依法对建设工程的消防设计、施工质量负责。</a:t>
            </a:r>
            <a:endParaRPr lang="en-US" altLang="zh-CN" dirty="0" err="1">
              <a:solidFill>
                <a:sysClr val="windowText" lastClr="000000">
                  <a:lumMod val="75000"/>
                  <a:lumOff val="25000"/>
                </a:sysClr>
              </a:solidFill>
              <a:latin typeface="微软雅黑" panose="020B0503020204020204" charset="-122"/>
              <a:ea typeface="微软雅黑" panose="020B0503020204020204" charset="-122"/>
            </a:endParaRPr>
          </a:p>
        </p:txBody>
      </p:sp>
      <p:grpSp>
        <p:nvGrpSpPr>
          <p:cNvPr id="28" name="组合 27"/>
          <p:cNvGrpSpPr/>
          <p:nvPr>
            <p:custDataLst>
              <p:tags r:id="rId7"/>
            </p:custDataLst>
          </p:nvPr>
        </p:nvGrpSpPr>
        <p:grpSpPr>
          <a:xfrm>
            <a:off x="5431790" y="429260"/>
            <a:ext cx="6132195" cy="5999480"/>
            <a:chOff x="4080" y="-1024"/>
            <a:chExt cx="11040" cy="10800"/>
          </a:xfrm>
        </p:grpSpPr>
        <p:sp>
          <p:nvSpPr>
            <p:cNvPr id="29" name="PA-矩形 1"/>
            <p:cNvSpPr/>
            <p:nvPr>
              <p:custDataLst>
                <p:tags r:id="rId8"/>
              </p:custDataLst>
            </p:nvPr>
          </p:nvSpPr>
          <p:spPr>
            <a:xfrm>
              <a:off x="4920" y="-1024"/>
              <a:ext cx="2070" cy="10800"/>
            </a:xfrm>
            <a:prstGeom prst="rect">
              <a:avLst/>
            </a:prstGeom>
            <a:blipFill dpi="0" rotWithShape="0">
              <a:blip r:embed="rId9" cstate="screen"/>
              <a:srcRect/>
              <a:tile tx="-1900092.4085865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0" name="PA-矩形 2"/>
            <p:cNvSpPr/>
            <p:nvPr>
              <p:custDataLst>
                <p:tags r:id="rId10"/>
              </p:custDataLst>
            </p:nvPr>
          </p:nvSpPr>
          <p:spPr>
            <a:xfrm>
              <a:off x="7110" y="-1024"/>
              <a:ext cx="1170" cy="10800"/>
            </a:xfrm>
            <a:prstGeom prst="rect">
              <a:avLst/>
            </a:prstGeom>
            <a:blipFill dpi="0" rotWithShape="0">
              <a:blip r:embed="rId9" cstate="screen"/>
              <a:srcRect/>
              <a:tile tx="-3116532.88710221"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1" name="PA-矩形 3"/>
            <p:cNvSpPr/>
            <p:nvPr>
              <p:custDataLst>
                <p:tags r:id="rId11"/>
              </p:custDataLst>
            </p:nvPr>
          </p:nvSpPr>
          <p:spPr>
            <a:xfrm>
              <a:off x="4380" y="-1024"/>
              <a:ext cx="420" cy="10800"/>
            </a:xfrm>
            <a:prstGeom prst="rect">
              <a:avLst/>
            </a:prstGeom>
            <a:blipFill dpi="0" rotWithShape="0">
              <a:blip r:embed="rId9" cstate="screen"/>
              <a:srcRect/>
              <a:tile tx="-1600147.92616471"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2" name="PA-矩形 4"/>
            <p:cNvSpPr/>
            <p:nvPr>
              <p:custDataLst>
                <p:tags r:id="rId12"/>
              </p:custDataLst>
            </p:nvPr>
          </p:nvSpPr>
          <p:spPr>
            <a:xfrm>
              <a:off x="4080" y="-1024"/>
              <a:ext cx="210" cy="10800"/>
            </a:xfrm>
            <a:prstGeom prst="rect">
              <a:avLst/>
            </a:prstGeom>
            <a:blipFill dpi="0" rotWithShape="0">
              <a:blip r:embed="rId9" cstate="screen"/>
              <a:srcRect/>
              <a:tile tx="-1433512.36097916"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3" name="PA-矩形 5"/>
            <p:cNvSpPr/>
            <p:nvPr>
              <p:custDataLst>
                <p:tags r:id="rId13"/>
              </p:custDataLst>
            </p:nvPr>
          </p:nvSpPr>
          <p:spPr>
            <a:xfrm>
              <a:off x="8400" y="-1024"/>
              <a:ext cx="780" cy="10800"/>
            </a:xfrm>
            <a:prstGeom prst="rect">
              <a:avLst/>
            </a:prstGeom>
            <a:blipFill dpi="0" rotWithShape="0">
              <a:blip r:embed="rId9" cstate="screen"/>
              <a:srcRect/>
              <a:tile tx="-3833066.67006119"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4" name="PA-矩形 6"/>
            <p:cNvSpPr/>
            <p:nvPr>
              <p:custDataLst>
                <p:tags r:id="rId14"/>
              </p:custDataLst>
            </p:nvPr>
          </p:nvSpPr>
          <p:spPr>
            <a:xfrm>
              <a:off x="9300" y="-1024"/>
              <a:ext cx="3030" cy="10800"/>
            </a:xfrm>
            <a:prstGeom prst="rect">
              <a:avLst/>
            </a:prstGeom>
            <a:blipFill dpi="0" rotWithShape="0">
              <a:blip r:embed="rId9" cstate="screen"/>
              <a:srcRect/>
              <a:tile tx="-4332974.14076432"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5" name="PA-矩形 7"/>
            <p:cNvSpPr/>
            <p:nvPr>
              <p:custDataLst>
                <p:tags r:id="rId15"/>
              </p:custDataLst>
            </p:nvPr>
          </p:nvSpPr>
          <p:spPr>
            <a:xfrm>
              <a:off x="12450" y="-1024"/>
              <a:ext cx="1260" cy="10800"/>
            </a:xfrm>
            <a:prstGeom prst="rect">
              <a:avLst/>
            </a:prstGeom>
            <a:blipFill dpi="0" rotWithShape="0">
              <a:blip r:embed="rId9" cstate="screen"/>
              <a:srcRect/>
              <a:tile tx="-6082649.51307877"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6" name="PA-矩形 8"/>
            <p:cNvSpPr/>
            <p:nvPr>
              <p:custDataLst>
                <p:tags r:id="rId16"/>
              </p:custDataLst>
            </p:nvPr>
          </p:nvSpPr>
          <p:spPr>
            <a:xfrm>
              <a:off x="13830" y="-1024"/>
              <a:ext cx="570" cy="10800"/>
            </a:xfrm>
            <a:prstGeom prst="rect">
              <a:avLst/>
            </a:prstGeom>
            <a:blipFill dpi="0" rotWithShape="0">
              <a:blip r:embed="rId9" cstate="screen"/>
              <a:srcRect/>
              <a:tile tx="-6849173.2679615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7" name="PA-矩形 9"/>
            <p:cNvSpPr/>
            <p:nvPr>
              <p:custDataLst>
                <p:tags r:id="rId17"/>
              </p:custDataLst>
            </p:nvPr>
          </p:nvSpPr>
          <p:spPr>
            <a:xfrm>
              <a:off x="14520" y="-1024"/>
              <a:ext cx="300" cy="10800"/>
            </a:xfrm>
            <a:prstGeom prst="rect">
              <a:avLst/>
            </a:prstGeom>
            <a:blipFill dpi="0" rotWithShape="0">
              <a:blip r:embed="rId9" cstate="screen"/>
              <a:srcRect/>
              <a:tile tx="-7232435.92054948"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PA-矩形 10"/>
            <p:cNvSpPr/>
            <p:nvPr>
              <p:custDataLst>
                <p:tags r:id="rId18"/>
              </p:custDataLst>
            </p:nvPr>
          </p:nvSpPr>
          <p:spPr>
            <a:xfrm>
              <a:off x="14940" y="-1024"/>
              <a:ext cx="180" cy="10800"/>
            </a:xfrm>
            <a:prstGeom prst="rect">
              <a:avLst/>
            </a:prstGeom>
            <a:blipFill dpi="0" rotWithShape="0">
              <a:blip r:embed="rId9" cstate="screen"/>
              <a:srcRect/>
              <a:tile tx="-7465725.55677994" ty="0"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1676400"/>
            <a:ext cx="11138535" cy="4647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（1）按照国家工程建设消防技术标准需要进行消防设计的建设工程，除《消防法》第十一条另有规定的外，建设单位应当自依法取得施工许可之日起7 个工作日内，将消防设计文件报公安机关消防机构备案，公安机关消防机构应当进行抽查。</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（2）国务院公安部门规定的大型的人员密集场所和其他特殊建设工程，建设单位应当将消防设计文件报送公安机关消防机构审核。公安机关消防机构依法对审核的结果负责。</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3）依法应当经公安机关消防机构进行消防设计审核的建设工程，未经依法审核或者审核不合格的，负责审批该工程施工许可的部门不得给予施工许可，建设单位、施工单位不得施工；其他建设工程取得施工许可后经依法抽查不合格的，应当停止施工。</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（4）按照国家工程建设消防技术标准需要进行消防设计的建设工程竣工。</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（5）建设工程消防设计审核、消防验收、备案和抽查的具体办法，由国务院公安部门规定。</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（6）公众聚集场所在投入使用、营业前，建设单位或者使用单位应当向场所所在地的县级以上地方人民政府公安机关消防机构申请消防安全检查。</a:t>
            </a:r>
            <a:endParaRPr lang="zh-CN" altLang="en-US" spc="150" dirty="0">
              <a:uFillTx/>
              <a:latin typeface="Arial" panose="020B0604020202020204" pitchFamily="34" charset="0"/>
              <a:ea typeface="微软雅黑" panose="020B0503020204020204" charset="-122"/>
            </a:endParaRPr>
          </a:p>
          <a:p>
            <a:pPr marL="358775" lvl="1" indent="-269875" algn="just" fontAlgn="ctr">
              <a:lnSpc>
                <a:spcPct val="100000"/>
              </a:lnSpc>
              <a:spcBef>
                <a:spcPts val="1000"/>
              </a:spcBef>
              <a:buClr>
                <a:srgbClr val="44546A">
                  <a:lumMod val="40000"/>
                  <a:lumOff val="60000"/>
                </a:srgbClr>
              </a:buClr>
              <a:buSzPct val="100000"/>
              <a:buFont typeface="Wingdings" panose="05000000000000000000" pitchFamily="2" charset="2"/>
              <a:buChar char="l"/>
            </a:pPr>
            <a:r>
              <a:rPr lang="zh-CN" altLang="en-US" spc="150" dirty="0">
                <a:uFillTx/>
                <a:latin typeface="Arial" panose="020B0604020202020204" pitchFamily="34" charset="0"/>
                <a:ea typeface="微软雅黑" panose="020B0503020204020204" charset="-122"/>
              </a:rPr>
              <a:t>（7）公安机关消防机构应当自受理申请之日起10 个工作日内，根据消防技术标准和管理规定，对该场所进行消防安全检查。</a:t>
            </a:r>
            <a:endParaRPr lang="zh-CN" altLang="en-US"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1452952"/>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438894"/>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消防设计文件备案、审核与抽查</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5</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3" name="i$liḋe-Rectangle 68"/>
          <p:cNvSpPr/>
          <p:nvPr/>
        </p:nvSpPr>
        <p:spPr>
          <a:xfrm>
            <a:off x="6235065" y="41525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7</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5" name="i$liḋe-Rectangle 71"/>
          <p:cNvSpPr/>
          <p:nvPr/>
        </p:nvSpPr>
        <p:spPr>
          <a:xfrm>
            <a:off x="6235065" y="32172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6</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45" name="i$liḋe-TextBox 77"/>
          <p:cNvSpPr txBox="1"/>
          <p:nvPr/>
        </p:nvSpPr>
        <p:spPr>
          <a:xfrm>
            <a:off x="6951980" y="4449445"/>
            <a:ext cx="3407410" cy="215265"/>
          </a:xfrm>
          <a:prstGeom prst="rect">
            <a:avLst/>
          </a:prstGeom>
          <a:noFill/>
        </p:spPr>
        <p:txBody>
          <a:bodyPr wrap="square" lIns="360000" tIns="0" rIns="0" bIns="0" anchor="ctr" anchorCtr="0">
            <a:spAutoFit/>
          </a:bodyPr>
          <a:lstStyle/>
          <a:p>
            <a:pPr algn="l"/>
            <a:r>
              <a:rPr lang="zh-CN" altLang="en-US" sz="1400" dirty="0">
                <a:latin typeface="微软雅黑" panose="020B0503020204020204" charset="-122"/>
                <a:ea typeface="微软雅黑" panose="020B0503020204020204" charset="-122"/>
                <a:sym typeface="+mn-ea"/>
              </a:rPr>
              <a:t>法律、法规规定的其他消防安全职责。</a:t>
            </a:r>
            <a:endParaRPr lang="zh-CN" altLang="en-US" sz="14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3514090"/>
            <a:ext cx="4677410" cy="215265"/>
          </a:xfrm>
          <a:prstGeom prst="rect">
            <a:avLst/>
          </a:prstGeom>
          <a:noFill/>
        </p:spPr>
        <p:txBody>
          <a:bodyPr wrap="square" lIns="360000" tIns="0" rIns="0" bIns="0" anchor="ctr" anchorCtr="0">
            <a:spAutoFit/>
          </a:bodyPr>
          <a:lstStyle/>
          <a:p>
            <a:pPr algn="l"/>
            <a:r>
              <a:rPr lang="zh-CN" altLang="en-US" sz="1400" dirty="0">
                <a:latin typeface="微软雅黑" panose="020B0503020204020204" charset="-122"/>
                <a:ea typeface="微软雅黑" panose="020B0503020204020204" charset="-122"/>
                <a:sym typeface="+mn-ea"/>
              </a:rPr>
              <a:t>组织进行有针对性的消防演练；</a:t>
            </a:r>
            <a:endParaRPr lang="zh-CN" altLang="en-US" sz="1400" dirty="0">
              <a:latin typeface="微软雅黑" panose="020B0503020204020204" charset="-122"/>
              <a:ea typeface="微软雅黑" panose="020B0503020204020204" charset="-122"/>
              <a:sym typeface="+mn-ea"/>
            </a:endParaRPr>
          </a:p>
        </p:txBody>
      </p:sp>
      <p:sp>
        <p:nvSpPr>
          <p:cNvPr id="41" name="i$liḋe-TextBox 83"/>
          <p:cNvSpPr txBox="1"/>
          <p:nvPr/>
        </p:nvSpPr>
        <p:spPr>
          <a:xfrm>
            <a:off x="6951980" y="2599055"/>
            <a:ext cx="3153410" cy="215265"/>
          </a:xfrm>
          <a:prstGeom prst="rect">
            <a:avLst/>
          </a:prstGeom>
          <a:noFill/>
        </p:spPr>
        <p:txBody>
          <a:bodyPr wrap="square" lIns="360000" tIns="0" rIns="0" bIns="0" anchor="ctr" anchorCtr="0">
            <a:spAutoFit/>
          </a:bodyPr>
          <a:lstStyle/>
          <a:p>
            <a:pPr algn="l"/>
            <a:r>
              <a:rPr lang="zh-CN" altLang="en-US" sz="1400" dirty="0">
                <a:latin typeface="微软雅黑" panose="020B0503020204020204" charset="-122"/>
                <a:ea typeface="微软雅黑" panose="020B0503020204020204" charset="-122"/>
                <a:sym typeface="+mn-ea"/>
              </a:rPr>
              <a:t>组织防火检查，及时消除火灾隐患；</a:t>
            </a:r>
            <a:endParaRPr lang="zh-CN" altLang="en-US" sz="1400" dirty="0">
              <a:latin typeface="微软雅黑" panose="020B0503020204020204" charset="-122"/>
              <a:ea typeface="微软雅黑" panose="020B0503020204020204" charset="-122"/>
              <a:sym typeface="+mn-ea"/>
            </a:endParaRPr>
          </a:p>
        </p:txBody>
      </p:sp>
      <p:sp>
        <p:nvSpPr>
          <p:cNvPr id="80" name="TextBox 8"/>
          <p:cNvSpPr txBox="1"/>
          <p:nvPr/>
        </p:nvSpPr>
        <p:spPr>
          <a:xfrm>
            <a:off x="1110615" y="887413"/>
            <a:ext cx="9970770" cy="430530"/>
          </a:xfrm>
          <a:prstGeom prst="rect">
            <a:avLst/>
          </a:prstGeom>
          <a:noFill/>
        </p:spPr>
        <p:txBody>
          <a:bodyPr wrap="square" lIns="0" tIns="0" rIns="0" bIns="0" rtlCol="0" anchor="ctr">
            <a:spAutoFit/>
          </a:bodyPr>
          <a:lstStyle/>
          <a:p>
            <a:pPr algn="l"/>
            <a:r>
              <a:rPr lang="zh-CN" altLang="en-US" sz="2800" b="1" dirty="0">
                <a:latin typeface="方正大黑简体" panose="03000509000000000000" charset="-122"/>
                <a:ea typeface="方正大黑简体" panose="03000509000000000000" charset="-122"/>
                <a:sym typeface="+mn-ea"/>
              </a:rPr>
              <a:t>机关、团体、企业、事业等单位应当履行下列消防安全职责：</a:t>
            </a:r>
            <a:endParaRPr lang="zh-CN" altLang="en-US" sz="2800" b="1" dirty="0">
              <a:latin typeface="方正大黑简体" panose="03000509000000000000" charset="-122"/>
              <a:ea typeface="方正大黑简体" panose="03000509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4</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5" name="i$liḋe-TextBox 70"/>
          <p:cNvSpPr txBox="1"/>
          <p:nvPr/>
        </p:nvSpPr>
        <p:spPr>
          <a:xfrm>
            <a:off x="1808480" y="5173345"/>
            <a:ext cx="3816000" cy="645795"/>
          </a:xfrm>
          <a:prstGeom prst="rect">
            <a:avLst/>
          </a:prstGeom>
          <a:noFill/>
        </p:spPr>
        <p:txBody>
          <a:bodyPr wrap="square" lIns="360000" tIns="0" rIns="0" bIns="0" anchor="ctr" anchorCtr="0">
            <a:spAutoFit/>
          </a:bodyPr>
          <a:p>
            <a:pPr algn="l"/>
            <a:r>
              <a:rPr lang="zh-CN" altLang="en-US" sz="1400" dirty="0">
                <a:latin typeface="微软雅黑" panose="020B0503020204020204" charset="-122"/>
                <a:ea typeface="微软雅黑" panose="020B0503020204020204" charset="-122"/>
                <a:sym typeface="+mn-ea"/>
              </a:rPr>
              <a:t>保障疏散通道、安全出口、消防车通道畅通，保证防火防烟分区、防火间距符合消防技术标准；</a:t>
            </a:r>
            <a:endParaRPr lang="zh-CN" altLang="en-US" sz="14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80" y="4234180"/>
            <a:ext cx="3816000" cy="645795"/>
          </a:xfrm>
          <a:prstGeom prst="rect">
            <a:avLst/>
          </a:prstGeom>
          <a:noFill/>
        </p:spPr>
        <p:txBody>
          <a:bodyPr wrap="square" lIns="360000" tIns="0" rIns="0" bIns="0" anchor="ctr" anchorCtr="0">
            <a:spAutoFit/>
          </a:bodyPr>
          <a:p>
            <a:pPr algn="l"/>
            <a:r>
              <a:rPr lang="zh-CN" altLang="en-US" sz="1400" dirty="0">
                <a:latin typeface="微软雅黑" panose="020B0503020204020204" charset="-122"/>
                <a:ea typeface="微软雅黑" panose="020B0503020204020204" charset="-122"/>
                <a:sym typeface="+mn-ea"/>
              </a:rPr>
              <a:t>对建筑消防设施每年至少进行一次全面检测，确保完好有效，检测记录应当完整准确，存档备查；</a:t>
            </a:r>
            <a:endParaRPr lang="zh-CN" altLang="en-US" sz="14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253105"/>
            <a:ext cx="3816000" cy="645795"/>
          </a:xfrm>
          <a:prstGeom prst="rect">
            <a:avLst/>
          </a:prstGeom>
          <a:noFill/>
        </p:spPr>
        <p:txBody>
          <a:bodyPr wrap="square" lIns="360000" tIns="0" rIns="0" bIns="0" anchor="ctr" anchorCtr="0">
            <a:spAutoFit/>
          </a:bodyPr>
          <a:p>
            <a:pPr algn="l"/>
            <a:r>
              <a:rPr lang="zh-CN" altLang="en-US" sz="1400" dirty="0">
                <a:latin typeface="微软雅黑" panose="020B0503020204020204" charset="-122"/>
                <a:ea typeface="微软雅黑" panose="020B0503020204020204" charset="-122"/>
                <a:sym typeface="+mn-ea"/>
              </a:rPr>
              <a:t>按照国家标准、行业标准配置消防设施、器材，设置消防安全标志，并定期组织检验、维修，确保完好有效；</a:t>
            </a:r>
            <a:endParaRPr lang="zh-CN" altLang="en-US" sz="14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337753"/>
            <a:ext cx="3816000" cy="645795"/>
          </a:xfrm>
          <a:prstGeom prst="rect">
            <a:avLst/>
          </a:prstGeom>
          <a:noFill/>
        </p:spPr>
        <p:txBody>
          <a:bodyPr wrap="square" lIns="360000" tIns="0" rIns="0" bIns="0" anchor="ctr" anchorCtr="0">
            <a:spAutoFit/>
          </a:bodyPr>
          <a:p>
            <a:pPr algn="l"/>
            <a:r>
              <a:rPr lang="zh-CN" altLang="en-US" sz="1400" dirty="0">
                <a:latin typeface="微软雅黑" panose="020B0503020204020204" charset="-122"/>
                <a:ea typeface="微软雅黑" panose="020B0503020204020204" charset="-122"/>
                <a:sym typeface="+mn-ea"/>
              </a:rPr>
              <a:t>落实消防安全责任制，制定本单位的消防安全制度、消防安全操作规程，制定灭火和应急疏散预案；</a:t>
            </a:r>
            <a:endParaRPr lang="zh-CN" altLang="en-US" sz="14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Box 8"/>
          <p:cNvSpPr txBox="1"/>
          <p:nvPr/>
        </p:nvSpPr>
        <p:spPr>
          <a:xfrm>
            <a:off x="1110615" y="671831"/>
            <a:ext cx="9970770" cy="861695"/>
          </a:xfrm>
          <a:prstGeom prst="rect">
            <a:avLst/>
          </a:prstGeom>
          <a:noFill/>
        </p:spPr>
        <p:txBody>
          <a:bodyPr wrap="square" lIns="0" tIns="0" rIns="0" bIns="0" rtlCol="0" anchor="ctr">
            <a:spAutoFit/>
          </a:bodyPr>
          <a:lstStyle/>
          <a:p>
            <a:pPr algn="l"/>
            <a:r>
              <a:rPr lang="zh-CN" altLang="en-US" sz="2800" b="1" dirty="0">
                <a:latin typeface="方正大黑简体" panose="03000509000000000000" charset="-122"/>
                <a:ea typeface="方正大黑简体" panose="03000509000000000000" charset="-122"/>
                <a:sym typeface="+mn-ea"/>
              </a:rPr>
              <a:t>城市轨道交通作为消防安全重点单位除应当履行上述职责外，还应当履行下列消防安全职责：</a:t>
            </a:r>
            <a:endParaRPr lang="zh-CN" altLang="en-US" sz="2800" b="1" dirty="0">
              <a:latin typeface="方正大黑简体" panose="03000509000000000000" charset="-122"/>
              <a:ea typeface="方正大黑简体" panose="03000509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4</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5" name="i$liḋe-TextBox 70"/>
          <p:cNvSpPr txBox="1"/>
          <p:nvPr/>
        </p:nvSpPr>
        <p:spPr>
          <a:xfrm>
            <a:off x="1808480" y="5342890"/>
            <a:ext cx="9247505"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对职工进行岗前消防安全培训，定期组织消防安全培训和消防演练。</a:t>
            </a:r>
            <a:endParaRPr lang="zh-CN" altLang="en-US" sz="20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80" y="4403408"/>
            <a:ext cx="9247505"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实行每日防火巡查，并建立巡查记录；</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422650"/>
            <a:ext cx="9247505"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建立消防档案，确定消防安全重点部位，设置防火标志，实行严格管理；</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506980"/>
            <a:ext cx="9247505"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确定消防安全管理人，组织实施本单位的消防安全管理工作；</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1676400"/>
            <a:ext cx="11138535" cy="45396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禁止在具有火灾、爆炸危险的场所吸烟、使用明火。因施工等特殊情况需要使用明火作业的，应当按照规定事先办理审批手续，采取相应的消防安全措施；作业人员应当遵守消防安全规定。</a:t>
            </a:r>
            <a:endParaRPr lang="zh-CN" altLang="en-US" sz="2000"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进行电焊、气焊等具有火灾危险作业的人员和自动消防系统的操作人员，必须持证上岗，并遵守消防安全操作规程。</a:t>
            </a:r>
            <a:endParaRPr lang="zh-CN" altLang="en-US" sz="2000"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禁止非法携带易燃易爆危险品进入公共场所或者乘坐公共交通工具。</a:t>
            </a:r>
            <a:endParaRPr lang="zh-CN" altLang="en-US" sz="2000" spc="150" dirty="0">
              <a:uFillTx/>
              <a:latin typeface="Arial" panose="020B0604020202020204" pitchFamily="34" charset="0"/>
              <a:ea typeface="微软雅黑" panose="020B0503020204020204" charset="-122"/>
            </a:endParaRPr>
          </a:p>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电器产品、燃气用具的产品标准，应当符合消防安全的要求。电器产品、燃气用具的安装、使用及其线路、管路的设计、敷设、维护保养、检测，必须符合消防技术标准和管理规定。</a:t>
            </a:r>
            <a:endParaRPr lang="zh-CN" altLang="en-US" sz="2000"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1452952"/>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438894"/>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特殊场所和特种作业的防火要求</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583180"/>
            <a:ext cx="11138535" cy="323151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单位购买的消防产品必须符合国家标准；没有国家标准的，必须符合行业标准。禁止生产、销售或者使用不合格的消防产品以及国家明令淘汰的消防产品。依法实行强制性产品认证的消防产品，由具有法定资质的认证机构按照国家标准、行业标准的强制性要求认证合格后，方可生产、销售、使用。实行强制性产品认证的消防产品目录，由国务院产品质量监督部门会同国务院公安部门制定并公布。新研制的尚未制定国家标准、行业标准的消防产品，应当按照国务院产品质量监督部门会同国务院公安部门规定的办法，经技术鉴定符合消防安全要求的，方可生产、销售、使用。</a:t>
            </a:r>
            <a:endParaRPr lang="zh-CN" altLang="en-US" sz="2000"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59732"/>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45674"/>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消防产品必须符合强制性标准或经技术鉴定</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700151" y="4468725"/>
            <a:ext cx="1225503" cy="1225503"/>
          </a:xfrm>
          <a:prstGeom prst="ellipse">
            <a:avLst/>
          </a:prstGeom>
          <a:solidFill>
            <a:srgbClr val="D6DCE4">
              <a:alpha val="2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7" name="任意多边形: 形状 6"/>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6FDA18">
              <a:alpha val="10000"/>
            </a:srgbClr>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3"/>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3" name="任意多边形: 形状 12"/>
          <p:cNvSpPr/>
          <p:nvPr>
            <p:custDataLst>
              <p:tags r:id="rId4"/>
            </p:custDataLst>
          </p:nvPr>
        </p:nvSpPr>
        <p:spPr>
          <a:xfrm>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algn="ctr"/>
            <a:endParaRPr kumimoji="1" lang="zh-CN" altLang="en-US" sz="1600" b="1">
              <a:solidFill>
                <a:srgbClr val="FFFFFF"/>
              </a:solidFill>
              <a:latin typeface="微软雅黑" panose="020B0503020204020204" charset="-122"/>
            </a:endParaRPr>
          </a:p>
        </p:txBody>
      </p:sp>
      <p:sp>
        <p:nvSpPr>
          <p:cNvPr id="10" name="椭圆 9"/>
          <p:cNvSpPr/>
          <p:nvPr>
            <p:custDataLst>
              <p:tags r:id="rId5"/>
            </p:custDataLst>
          </p:nvPr>
        </p:nvSpPr>
        <p:spPr>
          <a:xfrm>
            <a:off x="1927878" y="5961626"/>
            <a:ext cx="566057" cy="566057"/>
          </a:xfrm>
          <a:prstGeom prst="ellipse">
            <a:avLst/>
          </a:prstGeom>
          <a:solidFill>
            <a:srgbClr val="FFFFFF"/>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椭圆 10"/>
          <p:cNvSpPr/>
          <p:nvPr>
            <p:custDataLst>
              <p:tags r:id="rId6"/>
            </p:custDataLst>
          </p:nvPr>
        </p:nvSpPr>
        <p:spPr>
          <a:xfrm>
            <a:off x="2033435" y="6064873"/>
            <a:ext cx="356787" cy="356787"/>
          </a:xfrm>
          <a:prstGeom prst="ellipse">
            <a:avLst/>
          </a:prstGeom>
          <a:solidFill>
            <a:srgbClr val="6FDA18">
              <a:alpha val="50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5" name="文本框 4"/>
          <p:cNvSpPr txBox="1"/>
          <p:nvPr>
            <p:custDataLst>
              <p:tags r:id="rId7"/>
            </p:custDataLst>
          </p:nvPr>
        </p:nvSpPr>
        <p:spPr>
          <a:xfrm>
            <a:off x="525145" y="2583180"/>
            <a:ext cx="11138535" cy="230822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358775" lvl="1" indent="-269875" algn="just" fontAlgn="ctr">
              <a:lnSpc>
                <a:spcPct val="150000"/>
              </a:lnSpc>
              <a:spcBef>
                <a:spcPts val="1000"/>
              </a:spcBef>
              <a:buClr>
                <a:srgbClr val="44546A">
                  <a:lumMod val="40000"/>
                  <a:lumOff val="60000"/>
                </a:srgbClr>
              </a:buClr>
              <a:buSzPct val="100000"/>
              <a:buFont typeface="Wingdings" panose="05000000000000000000" pitchFamily="2" charset="2"/>
              <a:buChar char="l"/>
            </a:pPr>
            <a:r>
              <a:rPr lang="zh-CN" altLang="en-US" sz="2000" spc="150" dirty="0">
                <a:uFillTx/>
                <a:latin typeface="Arial" panose="020B0604020202020204" pitchFamily="34" charset="0"/>
                <a:ea typeface="微软雅黑" panose="020B0503020204020204" charset="-122"/>
              </a:rPr>
              <a:t>根据《消防法》第四十一条的规定，机关、团体、企业、事业等单位以及村民委员会、居民委员会根据需要，建立志愿消防队等多种形式的消防组织，开展群众性自防自救工作。根据《消防法》第四十二条的规定，公安机关消防机构应当对专职消防队、志愿消防队等消防组织进行业务指导；根据扑救火灾的需要，可以调动指挥专职消防队参加火灾扑救工作。</a:t>
            </a:r>
            <a:endParaRPr lang="zh-CN" altLang="en-US" sz="2000" spc="150" dirty="0">
              <a:uFillTx/>
              <a:latin typeface="Arial" panose="020B0604020202020204" pitchFamily="34" charset="0"/>
              <a:ea typeface="微软雅黑" panose="020B0503020204020204" charset="-122"/>
            </a:endParaRPr>
          </a:p>
        </p:txBody>
      </p:sp>
      <p:sp>
        <p:nvSpPr>
          <p:cNvPr id="26" name="矩形 25"/>
          <p:cNvSpPr/>
          <p:nvPr>
            <p:custDataLst>
              <p:tags r:id="rId8"/>
            </p:custDataLst>
          </p:nvPr>
        </p:nvSpPr>
        <p:spPr>
          <a:xfrm>
            <a:off x="700151" y="2359732"/>
            <a:ext cx="10721040" cy="59883"/>
          </a:xfrm>
          <a:prstGeom prst="rect">
            <a:avLst/>
          </a:prstGeom>
          <a:solidFill>
            <a:srgbClr val="6FDA18"/>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7" name="文本框 26"/>
          <p:cNvSpPr txBox="1"/>
          <p:nvPr>
            <p:custDataLst>
              <p:tags r:id="rId9"/>
            </p:custDataLst>
          </p:nvPr>
        </p:nvSpPr>
        <p:spPr>
          <a:xfrm>
            <a:off x="591105" y="1345674"/>
            <a:ext cx="10566484"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latin typeface="Arial" panose="020B0604020202020204" pitchFamily="34" charset="0"/>
                <a:ea typeface="微软雅黑" panose="020B0503020204020204" charset="-122"/>
              </a:rPr>
              <a:t>消防组织的基本规定</a:t>
            </a:r>
            <a:endParaRPr lang="zh-CN" altLang="en-US" sz="3600" b="1" spc="300" dirty="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矩形 22"/>
          <p:cNvSpPr/>
          <p:nvPr>
            <p:custDataLst>
              <p:tags r:id="rId1"/>
            </p:custDataLst>
          </p:nvPr>
        </p:nvSpPr>
        <p:spPr>
          <a:xfrm>
            <a:off x="273162" y="1701575"/>
            <a:ext cx="220324" cy="466158"/>
          </a:xfrm>
          <a:prstGeom prst="rect">
            <a:avLst/>
          </a:prstGeom>
          <a:solidFill>
            <a:srgbClr val="D6DCE4">
              <a:lumMod val="25000"/>
            </a:srgbClr>
          </a:solid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73162" y="2160020"/>
            <a:ext cx="11451772" cy="4124666"/>
          </a:xfrm>
          <a:prstGeom prst="rect">
            <a:avLst/>
          </a:prstGeom>
          <a:pattFill prst="ltUpDiag">
            <a:fgClr>
              <a:srgbClr val="D6DCE4">
                <a:lumMod val="75000"/>
              </a:srgbClr>
            </a:fgClr>
            <a:bgClr>
              <a:srgbClr val="D6DCE4"/>
            </a:bgClr>
          </a:pattFill>
          <a:ln>
            <a:no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21" name="矩形 20"/>
          <p:cNvSpPr/>
          <p:nvPr>
            <p:custDataLst>
              <p:tags r:id="rId3"/>
            </p:custDataLst>
          </p:nvPr>
        </p:nvSpPr>
        <p:spPr>
          <a:xfrm>
            <a:off x="493486" y="1712686"/>
            <a:ext cx="11219543" cy="4368800"/>
          </a:xfrm>
          <a:prstGeom prst="rect">
            <a:avLst/>
          </a:prstGeom>
          <a:solidFill>
            <a:srgbClr val="FFFFFF"/>
          </a:solidFill>
          <a:ln w="28575">
            <a:solidFill>
              <a:srgbClr val="D6DCE4">
                <a:lumMod val="75000"/>
              </a:srgbClr>
            </a:solidFill>
          </a:ln>
        </p:spPr>
        <p:style>
          <a:lnRef idx="2">
            <a:srgbClr val="D6DCE4">
              <a:shade val="50000"/>
            </a:srgbClr>
          </a:lnRef>
          <a:fillRef idx="1">
            <a:srgbClr val="D6DCE4"/>
          </a:fillRef>
          <a:effectRef idx="0">
            <a:srgbClr val="D6DCE4"/>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4"/>
            </p:custDataLst>
          </p:nvPr>
        </p:nvSpPr>
        <p:spPr>
          <a:xfrm>
            <a:off x="859790" y="2858135"/>
            <a:ext cx="10472420" cy="207708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indent="495300" fontAlgn="ctr">
              <a:lnSpc>
                <a:spcPct val="150000"/>
              </a:lnSpc>
              <a:extLst>
                <a:ext uri="{35155182-B16C-46BC-9424-99874614C6A1}">
                  <wpsdc:indentchars xmlns:wpsdc="http://www.wps.cn/officeDocument/2017/drawingmlCustomData" val="200" checksum="1284436320"/>
                </a:ext>
              </a:extLst>
            </a:pPr>
            <a:r>
              <a:rPr lang="zh-CN" altLang="en-US" sz="1800"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rPr>
              <a:t>《安全生产法》规定了安全生产的基本原则：依法管理 、依法采取保障措施。依据《安全生产法》的规定，生产经营单位必须遵守本法和其他有关安全生产的法律、法规，加强安全生产管理；政府各有关部门依法履行安全生产监督管理职责，依法制定保障安全生产的国家标准或行业标准；从业人员依法获得安全生产保障，履行应尽的义务；等等。依法管理、依法保障，是依法治国基本方略在安全生产方面的具体体现。</a:t>
            </a:r>
            <a:endParaRPr lang="zh-CN" altLang="en-US" sz="1800" b="1" dirty="0">
              <a:solidFill>
                <a:srgbClr val="000000">
                  <a:lumMod val="75000"/>
                  <a:lumOff val="2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5"/>
            </p:custDataLst>
          </p:nvPr>
        </p:nvSpPr>
        <p:spPr>
          <a:xfrm>
            <a:off x="669882" y="601008"/>
            <a:ext cx="7099300" cy="629920"/>
          </a:xfrm>
          <a:prstGeom prst="rect">
            <a:avLst/>
          </a:prstGeom>
          <a:noFill/>
        </p:spPr>
        <p:txBody>
          <a:bodyPr wrap="square" lIns="101600" tIns="38100" rIns="63500" bIns="38100" rtlCol="0">
            <a:normAutofit fontScale="90000"/>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安全生产的基本原则</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grpSp>
        <p:nvGrpSpPr>
          <p:cNvPr id="24" name="组合 23"/>
          <p:cNvGrpSpPr>
            <a:grpSpLocks noChangeAspect="1"/>
          </p:cNvGrpSpPr>
          <p:nvPr>
            <p:custDataLst>
              <p:tags r:id="rId6"/>
            </p:custDataLst>
          </p:nvPr>
        </p:nvGrpSpPr>
        <p:grpSpPr>
          <a:xfrm>
            <a:off x="10881641" y="654498"/>
            <a:ext cx="615989" cy="537514"/>
            <a:chOff x="3213087" y="1347855"/>
            <a:chExt cx="723913" cy="631688"/>
          </a:xfrm>
          <a:solidFill>
            <a:srgbClr val="D6DCE4">
              <a:alpha val="50000"/>
            </a:srgbClr>
          </a:solidFill>
        </p:grpSpPr>
        <p:sp>
          <p:nvSpPr>
            <p:cNvPr id="25" name="任意多边形: 形状 24"/>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6" name="任意多边形: 形状 25"/>
            <p:cNvSpPr>
              <a:spLocks noChangeAspect="1"/>
            </p:cNvSpPr>
            <p:nvPr>
              <p:custDataLst>
                <p:tags r:id="rId8"/>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rgbClr val="D6DCE4">
                <a:shade val="50000"/>
              </a:srgbClr>
            </a:lnRef>
            <a:fillRef idx="1">
              <a:srgbClr val="D6DCE4"/>
            </a:fillRef>
            <a:effectRef idx="0">
              <a:srgbClr val="D6DCE4"/>
            </a:effectRef>
            <a:fontRef idx="minor">
              <a:srgbClr val="FFFFFF"/>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圆角矩形 12"/>
          <p:cNvSpPr/>
          <p:nvPr>
            <p:custDataLst>
              <p:tags r:id="rId1"/>
            </p:custDataLst>
          </p:nvPr>
        </p:nvSpPr>
        <p:spPr>
          <a:xfrm rot="21439215">
            <a:off x="4276007" y="4696945"/>
            <a:ext cx="786823" cy="796342"/>
          </a:xfrm>
          <a:prstGeom prst="roundRect">
            <a:avLst>
              <a:gd name="adj" fmla="val 18567"/>
            </a:avLst>
          </a:prstGeom>
          <a:solidFill>
            <a:srgbClr val="9BBB59"/>
          </a:solidFill>
          <a:ln>
            <a:solidFill>
              <a:srgbClr val="9BBB59">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2</a:t>
            </a:r>
            <a:endParaRPr lang="zh-CN" altLang="en-US" sz="4800" dirty="0">
              <a:solidFill>
                <a:sysClr val="window" lastClr="FFFFFF"/>
              </a:solidFill>
              <a:sym typeface="Arial" panose="020B0604020202020204" pitchFamily="34" charset="0"/>
            </a:endParaRPr>
          </a:p>
        </p:txBody>
      </p:sp>
      <p:cxnSp>
        <p:nvCxnSpPr>
          <p:cNvPr id="18" name="直接箭头连接符 17"/>
          <p:cNvCxnSpPr/>
          <p:nvPr>
            <p:custDataLst>
              <p:tags r:id="rId2"/>
            </p:custDataLst>
          </p:nvPr>
        </p:nvCxnSpPr>
        <p:spPr>
          <a:xfrm>
            <a:off x="5081016" y="50240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19" name="标题 1"/>
          <p:cNvSpPr txBox="1"/>
          <p:nvPr>
            <p:custDataLst>
              <p:tags r:id="rId3"/>
            </p:custDataLst>
          </p:nvPr>
        </p:nvSpPr>
        <p:spPr>
          <a:xfrm>
            <a:off x="6094438" y="4841016"/>
            <a:ext cx="3233244"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rPr>
              <a:t>火灾现场总指挥的权限</a:t>
            </a:r>
            <a:endParaRPr lang="zh-CN" altLang="en-US" sz="1800" b="1" spc="300">
              <a:solidFill>
                <a:srgbClr val="9BBB59"/>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圆角矩形 11"/>
          <p:cNvSpPr/>
          <p:nvPr>
            <p:custDataLst>
              <p:tags r:id="rId4"/>
            </p:custDataLst>
          </p:nvPr>
        </p:nvSpPr>
        <p:spPr>
          <a:xfrm rot="21439215">
            <a:off x="4459249" y="3917239"/>
            <a:ext cx="786824" cy="796341"/>
          </a:xfrm>
          <a:prstGeom prst="roundRect">
            <a:avLst>
              <a:gd name="adj" fmla="val 18567"/>
            </a:avLst>
          </a:prstGeom>
          <a:solidFill>
            <a:srgbClr val="69A35B"/>
          </a:solidFill>
          <a:ln>
            <a:solidFill>
              <a:srgbClr val="69A35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3</a:t>
            </a:r>
            <a:endParaRPr lang="zh-CN" altLang="en-US" sz="4800" dirty="0">
              <a:solidFill>
                <a:sysClr val="window" lastClr="FFFFFF"/>
              </a:solidFill>
              <a:sym typeface="Arial" panose="020B0604020202020204" pitchFamily="34" charset="0"/>
            </a:endParaRPr>
          </a:p>
        </p:txBody>
      </p:sp>
      <p:cxnSp>
        <p:nvCxnSpPr>
          <p:cNvPr id="21" name="直接箭头连接符 20"/>
          <p:cNvCxnSpPr/>
          <p:nvPr>
            <p:custDataLst>
              <p:tags r:id="rId5"/>
            </p:custDataLst>
          </p:nvPr>
        </p:nvCxnSpPr>
        <p:spPr>
          <a:xfrm>
            <a:off x="5244860" y="4196859"/>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2" name="标题 1"/>
          <p:cNvSpPr txBox="1"/>
          <p:nvPr>
            <p:custDataLst>
              <p:tags r:id="rId6"/>
            </p:custDataLst>
          </p:nvPr>
        </p:nvSpPr>
        <p:spPr>
          <a:xfrm>
            <a:off x="6258280" y="4013813"/>
            <a:ext cx="3233244"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消防交通具有优先性</a:t>
            </a:r>
            <a:endParaRPr lang="zh-CN" altLang="en-US" sz="1800"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圆角矩形 10"/>
          <p:cNvSpPr/>
          <p:nvPr>
            <p:custDataLst>
              <p:tags r:id="rId7"/>
            </p:custDataLst>
          </p:nvPr>
        </p:nvSpPr>
        <p:spPr>
          <a:xfrm rot="21439215">
            <a:off x="4171856" y="3144966"/>
            <a:ext cx="786823" cy="796342"/>
          </a:xfrm>
          <a:prstGeom prst="roundRect">
            <a:avLst>
              <a:gd name="adj" fmla="val 18567"/>
            </a:avLst>
          </a:prstGeom>
          <a:solidFill>
            <a:srgbClr val="1AA3AA"/>
          </a:solidFill>
          <a:ln>
            <a:solidFill>
              <a:srgbClr val="1AA3AA">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4</a:t>
            </a:r>
            <a:endParaRPr lang="zh-CN" altLang="en-US" sz="4800" dirty="0">
              <a:solidFill>
                <a:sysClr val="window" lastClr="FFFFFF"/>
              </a:solidFill>
              <a:sym typeface="Arial" panose="020B0604020202020204" pitchFamily="34" charset="0"/>
            </a:endParaRPr>
          </a:p>
        </p:txBody>
      </p:sp>
      <p:cxnSp>
        <p:nvCxnSpPr>
          <p:cNvPr id="24" name="直接箭头连接符 23"/>
          <p:cNvCxnSpPr/>
          <p:nvPr>
            <p:custDataLst>
              <p:tags r:id="rId8"/>
            </p:custDataLst>
          </p:nvPr>
        </p:nvCxnSpPr>
        <p:spPr>
          <a:xfrm>
            <a:off x="4951051" y="3342115"/>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5" name="标题 1"/>
          <p:cNvSpPr txBox="1"/>
          <p:nvPr>
            <p:custDataLst>
              <p:tags r:id="rId9"/>
            </p:custDataLst>
          </p:nvPr>
        </p:nvSpPr>
        <p:spPr>
          <a:xfrm>
            <a:off x="5964555" y="3159125"/>
            <a:ext cx="5125085"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rPr>
              <a:t>消防设施、器材严禁挪作他用</a:t>
            </a:r>
            <a:endParaRPr lang="zh-CN" altLang="en-US" sz="1800" b="1" spc="300">
              <a:solidFill>
                <a:srgbClr val="1AA3AA"/>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圆角矩形 9"/>
          <p:cNvSpPr/>
          <p:nvPr>
            <p:custDataLst>
              <p:tags r:id="rId10"/>
            </p:custDataLst>
          </p:nvPr>
        </p:nvSpPr>
        <p:spPr>
          <a:xfrm rot="21116664">
            <a:off x="3911544" y="2362186"/>
            <a:ext cx="786823" cy="796342"/>
          </a:xfrm>
          <a:prstGeom prst="roundRect">
            <a:avLst>
              <a:gd name="adj" fmla="val 18567"/>
            </a:avLst>
          </a:prstGeom>
          <a:solidFill>
            <a:srgbClr val="3498DB"/>
          </a:solidFill>
          <a:ln>
            <a:solidFill>
              <a:srgbClr val="3498DB">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5</a:t>
            </a:r>
            <a:endParaRPr lang="zh-CN" altLang="en-US" sz="4800" dirty="0">
              <a:solidFill>
                <a:sysClr val="window" lastClr="FFFFFF"/>
              </a:solidFill>
              <a:sym typeface="Arial" panose="020B0604020202020204" pitchFamily="34" charset="0"/>
            </a:endParaRPr>
          </a:p>
        </p:txBody>
      </p:sp>
      <p:cxnSp>
        <p:nvCxnSpPr>
          <p:cNvPr id="27" name="直接箭头连接符 26"/>
          <p:cNvCxnSpPr/>
          <p:nvPr>
            <p:custDataLst>
              <p:tags r:id="rId11"/>
            </p:custDataLst>
          </p:nvPr>
        </p:nvCxnSpPr>
        <p:spPr>
          <a:xfrm>
            <a:off x="4664972" y="2520197"/>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28" name="标题 1"/>
          <p:cNvSpPr txBox="1"/>
          <p:nvPr>
            <p:custDataLst>
              <p:tags r:id="rId12"/>
            </p:custDataLst>
          </p:nvPr>
        </p:nvSpPr>
        <p:spPr>
          <a:xfrm>
            <a:off x="5678170" y="2337435"/>
            <a:ext cx="5554980"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rPr>
              <a:t>扑救火灾、应急救援免收费用</a:t>
            </a:r>
            <a:endParaRPr lang="zh-CN" altLang="en-US" sz="18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圆角矩形 30"/>
          <p:cNvSpPr/>
          <p:nvPr>
            <p:custDataLst>
              <p:tags r:id="rId13"/>
            </p:custDataLst>
          </p:nvPr>
        </p:nvSpPr>
        <p:spPr>
          <a:xfrm rot="21116664">
            <a:off x="3995179" y="1559742"/>
            <a:ext cx="786823" cy="796342"/>
          </a:xfrm>
          <a:prstGeom prst="roundRect">
            <a:avLst>
              <a:gd name="adj" fmla="val 18567"/>
            </a:avLst>
          </a:prstGeom>
          <a:ln>
            <a:solidFill>
              <a:srgbClr val="1F74AD">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6</a:t>
            </a:r>
            <a:endParaRPr lang="zh-CN" altLang="en-US" sz="4800" dirty="0">
              <a:solidFill>
                <a:sysClr val="window" lastClr="FFFFFF"/>
              </a:solidFill>
              <a:sym typeface="Arial" panose="020B0604020202020204" pitchFamily="34" charset="0"/>
            </a:endParaRPr>
          </a:p>
        </p:txBody>
      </p:sp>
      <p:cxnSp>
        <p:nvCxnSpPr>
          <p:cNvPr id="32" name="直接箭头连接符 31"/>
          <p:cNvCxnSpPr/>
          <p:nvPr>
            <p:custDataLst>
              <p:tags r:id="rId14"/>
            </p:custDataLst>
          </p:nvPr>
        </p:nvCxnSpPr>
        <p:spPr>
          <a:xfrm>
            <a:off x="4742466" y="1698584"/>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3" name="标题 1"/>
          <p:cNvSpPr txBox="1"/>
          <p:nvPr>
            <p:custDataLst>
              <p:tags r:id="rId15"/>
            </p:custDataLst>
          </p:nvPr>
        </p:nvSpPr>
        <p:spPr>
          <a:xfrm>
            <a:off x="5755640" y="1515745"/>
            <a:ext cx="5334000"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rPr>
              <a:t>火灾事故调查</a:t>
            </a:r>
            <a:endParaRPr lang="zh-CN" altLang="en-US" sz="18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3" name="圆角矩形 2"/>
          <p:cNvSpPr/>
          <p:nvPr>
            <p:custDataLst>
              <p:tags r:id="rId16"/>
            </p:custDataLst>
          </p:nvPr>
        </p:nvSpPr>
        <p:spPr>
          <a:xfrm>
            <a:off x="2408008" y="3388667"/>
            <a:ext cx="731645" cy="141756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4" name="圆角矩形 3"/>
          <p:cNvSpPr/>
          <p:nvPr>
            <p:custDataLst>
              <p:tags r:id="rId17"/>
            </p:custDataLst>
          </p:nvPr>
        </p:nvSpPr>
        <p:spPr>
          <a:xfrm>
            <a:off x="2416226" y="4702978"/>
            <a:ext cx="320100" cy="1606775"/>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5" name="圆角矩形 4"/>
          <p:cNvSpPr/>
          <p:nvPr>
            <p:custDataLst>
              <p:tags r:id="rId18"/>
            </p:custDataLst>
          </p:nvPr>
        </p:nvSpPr>
        <p:spPr>
          <a:xfrm rot="20318279">
            <a:off x="2889432" y="4677096"/>
            <a:ext cx="320100" cy="482531"/>
          </a:xfrm>
          <a:prstGeom prst="roundRect">
            <a:avLst>
              <a:gd name="adj" fmla="val 29625"/>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6" name="圆角矩形 5"/>
          <p:cNvSpPr/>
          <p:nvPr>
            <p:custDataLst>
              <p:tags r:id="rId19"/>
            </p:custDataLst>
          </p:nvPr>
        </p:nvSpPr>
        <p:spPr>
          <a:xfrm>
            <a:off x="2942681" y="4976077"/>
            <a:ext cx="328271" cy="1321174"/>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7" name="圆角矩形 6"/>
          <p:cNvSpPr/>
          <p:nvPr>
            <p:custDataLst>
              <p:tags r:id="rId20"/>
            </p:custDataLst>
          </p:nvPr>
        </p:nvSpPr>
        <p:spPr>
          <a:xfrm rot="3224468">
            <a:off x="3143680" y="2473104"/>
            <a:ext cx="291498"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8" name="圆角矩形 7"/>
          <p:cNvSpPr/>
          <p:nvPr>
            <p:custDataLst>
              <p:tags r:id="rId21"/>
            </p:custDataLst>
          </p:nvPr>
        </p:nvSpPr>
        <p:spPr>
          <a:xfrm rot="3531662">
            <a:off x="3448159" y="2642687"/>
            <a:ext cx="291582" cy="1385613"/>
          </a:xfrm>
          <a:prstGeom prst="round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baseline="-25000" dirty="0">
              <a:sym typeface="Arial" panose="020B0604020202020204" pitchFamily="34" charset="0"/>
            </a:endParaRPr>
          </a:p>
        </p:txBody>
      </p:sp>
      <p:sp>
        <p:nvSpPr>
          <p:cNvPr id="9" name="椭圆 8"/>
          <p:cNvSpPr/>
          <p:nvPr>
            <p:custDataLst>
              <p:tags r:id="rId22"/>
            </p:custDataLst>
          </p:nvPr>
        </p:nvSpPr>
        <p:spPr>
          <a:xfrm>
            <a:off x="2410807" y="2532571"/>
            <a:ext cx="820301" cy="820301"/>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endParaRPr lang="zh-CN" altLang="en-US">
              <a:sym typeface="Arial" panose="020B0604020202020204" pitchFamily="34" charset="0"/>
            </a:endParaRPr>
          </a:p>
        </p:txBody>
      </p:sp>
      <p:sp>
        <p:nvSpPr>
          <p:cNvPr id="35" name="圆角矩形 34"/>
          <p:cNvSpPr/>
          <p:nvPr>
            <p:custDataLst>
              <p:tags r:id="rId23"/>
            </p:custDataLst>
          </p:nvPr>
        </p:nvSpPr>
        <p:spPr>
          <a:xfrm rot="21439215">
            <a:off x="4092767" y="5495452"/>
            <a:ext cx="786824" cy="796341"/>
          </a:xfrm>
          <a:prstGeom prst="roundRect">
            <a:avLst>
              <a:gd name="adj" fmla="val 18567"/>
            </a:avLst>
          </a:prstGeom>
          <a:solidFill>
            <a:srgbClr val="FFC000"/>
          </a:solidFill>
          <a:ln>
            <a:solidFill>
              <a:srgbClr val="FFC0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82500"/>
          </a:bodyPr>
          <a:lstStyle/>
          <a:p>
            <a:pPr algn="ctr"/>
            <a:r>
              <a:rPr lang="en-US" altLang="zh-CN" sz="4800" dirty="0">
                <a:solidFill>
                  <a:sysClr val="window" lastClr="FFFFFF"/>
                </a:solidFill>
                <a:sym typeface="Arial" panose="020B0604020202020204" pitchFamily="34" charset="0"/>
              </a:rPr>
              <a:t>1</a:t>
            </a:r>
            <a:endParaRPr lang="zh-CN" altLang="en-US" sz="4800" dirty="0">
              <a:solidFill>
                <a:sysClr val="window" lastClr="FFFFFF"/>
              </a:solidFill>
              <a:sym typeface="Arial" panose="020B0604020202020204" pitchFamily="34" charset="0"/>
            </a:endParaRPr>
          </a:p>
        </p:txBody>
      </p:sp>
      <p:cxnSp>
        <p:nvCxnSpPr>
          <p:cNvPr id="37" name="直接箭头连接符 36"/>
          <p:cNvCxnSpPr/>
          <p:nvPr>
            <p:custDataLst>
              <p:tags r:id="rId24"/>
            </p:custDataLst>
          </p:nvPr>
        </p:nvCxnSpPr>
        <p:spPr>
          <a:xfrm>
            <a:off x="4875741" y="5798498"/>
            <a:ext cx="945996"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38" name="标题 1"/>
          <p:cNvSpPr txBox="1"/>
          <p:nvPr>
            <p:custDataLst>
              <p:tags r:id="rId25"/>
            </p:custDataLst>
          </p:nvPr>
        </p:nvSpPr>
        <p:spPr>
          <a:xfrm>
            <a:off x="5888990" y="5615305"/>
            <a:ext cx="5344795" cy="378460"/>
          </a:xfrm>
          <a:prstGeom prst="rect">
            <a:avLst/>
          </a:prstGeom>
          <a:noFill/>
        </p:spPr>
        <p:txBody>
          <a:bodyPr wrap="square" lIns="90000" tIns="46800" rIns="90000" bIns="0" rtlCol="0" anchor="b" anchorCtr="0">
            <a:spAutoFit/>
          </a:bodyPr>
          <a:lstStyle>
            <a:defPPr>
              <a:defRPr lang="zh-CN"/>
            </a:defPPr>
            <a:lvl1pPr>
              <a:lnSpc>
                <a:spcPct val="130000"/>
              </a:lnSpc>
              <a:defRPr sz="1200"/>
            </a:lvl1pPr>
          </a:lstStyle>
          <a:p>
            <a:pPr>
              <a:lnSpc>
                <a:spcPct val="120000"/>
              </a:lnSpc>
            </a:pPr>
            <a:r>
              <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rPr>
              <a:t>火灾应急处置预案、应急反应和处置机制</a:t>
            </a:r>
            <a:endParaRPr lang="zh-CN" altLang="en-US" sz="1800" b="1" spc="300">
              <a:solidFill>
                <a:srgbClr val="FFC000"/>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标题 1"/>
          <p:cNvSpPr txBox="1"/>
          <p:nvPr>
            <p:custDataLst>
              <p:tags r:id="rId26"/>
            </p:custDataLst>
          </p:nvPr>
        </p:nvSpPr>
        <p:spPr>
          <a:xfrm>
            <a:off x="2847703" y="514681"/>
            <a:ext cx="6625317" cy="594202"/>
          </a:xfrm>
          <a:prstGeom prst="rect">
            <a:avLst/>
          </a:prstGeom>
          <a:noFill/>
        </p:spPr>
        <p:txBody>
          <a:bodyPr wrap="square" rtlCol="0" anchor="ctr" anchorCtr="0">
            <a:normAutofit/>
          </a:bodyPr>
          <a:lstStyle>
            <a:defPPr>
              <a:defRPr lang="zh-CN"/>
            </a:defPPr>
            <a:lvl1pPr>
              <a:lnSpc>
                <a:spcPct val="130000"/>
              </a:lnSpc>
              <a:defRPr sz="1200"/>
            </a:lvl1pPr>
          </a:lstStyle>
          <a:p>
            <a:pPr>
              <a:lnSpc>
                <a:spcPct val="120000"/>
              </a:lnSpc>
            </a:pPr>
            <a:r>
              <a:rPr lang="zh-CN" altLang="en-US" sz="2400" b="1" spc="300">
                <a:solidFill>
                  <a:schemeClr val="tx1"/>
                </a:solidFill>
                <a:latin typeface="微软雅黑" panose="020B0503020204020204" charset="-122"/>
                <a:ea typeface="微软雅黑" panose="020B0503020204020204" charset="-122"/>
                <a:cs typeface="+mn-ea"/>
                <a:sym typeface="Arial" panose="020B0604020202020204" pitchFamily="34" charset="0"/>
              </a:rPr>
              <a:t>灭火救援的基本规定</a:t>
            </a:r>
            <a:endParaRPr lang="zh-CN" altLang="en-US" sz="2400" b="1" spc="300">
              <a:solidFill>
                <a:schemeClr val="tx1"/>
              </a:solidFill>
              <a:latin typeface="微软雅黑" panose="020B0503020204020204" charset="-122"/>
              <a:ea typeface="微软雅黑" panose="020B0503020204020204" charset="-122"/>
              <a:cs typeface="+mn-ea"/>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5</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3" name="i$liḋe-Rectangle 68"/>
          <p:cNvSpPr/>
          <p:nvPr/>
        </p:nvSpPr>
        <p:spPr>
          <a:xfrm>
            <a:off x="6235065" y="41525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7</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5" name="i$liḋe-Rectangle 71"/>
          <p:cNvSpPr/>
          <p:nvPr/>
        </p:nvSpPr>
        <p:spPr>
          <a:xfrm>
            <a:off x="6235065" y="32172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6</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47" name="i$liḋe-TextBox 70"/>
          <p:cNvSpPr txBox="1"/>
          <p:nvPr/>
        </p:nvSpPr>
        <p:spPr>
          <a:xfrm>
            <a:off x="6962775" y="4249103"/>
            <a:ext cx="3816000" cy="307340"/>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刑事责任</a:t>
            </a:r>
            <a:endParaRPr lang="zh-CN" altLang="en-US" sz="2000" dirty="0">
              <a:latin typeface="微软雅黑" panose="020B0503020204020204" charset="-122"/>
              <a:ea typeface="微软雅黑" panose="020B0503020204020204" charset="-122"/>
              <a:sym typeface="+mn-ea"/>
            </a:endParaRPr>
          </a:p>
        </p:txBody>
      </p:sp>
      <p:sp>
        <p:nvSpPr>
          <p:cNvPr id="45" name="i$liḋe-TextBox 77"/>
          <p:cNvSpPr txBox="1"/>
          <p:nvPr/>
        </p:nvSpPr>
        <p:spPr>
          <a:xfrm>
            <a:off x="6962775" y="3316605"/>
            <a:ext cx="3816000" cy="615315"/>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使用不合格或国家明令淘汰的消防产品行为的法律责任</a:t>
            </a:r>
            <a:endParaRPr lang="zh-CN" altLang="en-US" sz="2000" dirty="0">
              <a:latin typeface="微软雅黑" panose="020B0503020204020204" charset="-122"/>
              <a:ea typeface="微软雅黑" panose="020B0503020204020204" charset="-122"/>
              <a:sym typeface="+mn-ea"/>
            </a:endParaRPr>
          </a:p>
        </p:txBody>
      </p:sp>
      <p:sp>
        <p:nvSpPr>
          <p:cNvPr id="43" name="i$liḋe-TextBox 80"/>
          <p:cNvSpPr txBox="1"/>
          <p:nvPr/>
        </p:nvSpPr>
        <p:spPr>
          <a:xfrm>
            <a:off x="6951980" y="2383790"/>
            <a:ext cx="3816000" cy="615315"/>
          </a:xfrm>
          <a:prstGeom prst="rect">
            <a:avLst/>
          </a:prstGeom>
          <a:noFill/>
        </p:spPr>
        <p:txBody>
          <a:bodyPr wrap="square" lIns="360000" tIns="0" rIns="0" bIns="0" anchor="ctr" anchorCtr="0">
            <a:spAutoFit/>
          </a:bodyPr>
          <a:lstStyle/>
          <a:p>
            <a:pPr algn="l"/>
            <a:r>
              <a:rPr lang="zh-CN" altLang="en-US" sz="2000" dirty="0">
                <a:latin typeface="微软雅黑" panose="020B0503020204020204" charset="-122"/>
                <a:ea typeface="微软雅黑" panose="020B0503020204020204" charset="-122"/>
                <a:sym typeface="+mn-ea"/>
              </a:rPr>
              <a:t>过失引起火灾、阻拦报火警等行为的处罚</a:t>
            </a:r>
            <a:endParaRPr lang="zh-CN" altLang="en-US" sz="2000" dirty="0">
              <a:latin typeface="微软雅黑" panose="020B0503020204020204" charset="-122"/>
              <a:ea typeface="微软雅黑" panose="020B0503020204020204" charset="-122"/>
              <a:sym typeface="+mn-ea"/>
            </a:endParaRPr>
          </a:p>
        </p:txBody>
      </p:sp>
      <p:sp>
        <p:nvSpPr>
          <p:cNvPr id="80" name="TextBox 8"/>
          <p:cNvSpPr txBox="1"/>
          <p:nvPr/>
        </p:nvSpPr>
        <p:spPr>
          <a:xfrm>
            <a:off x="1110615" y="887413"/>
            <a:ext cx="9970770" cy="430530"/>
          </a:xfrm>
          <a:prstGeom prst="rect">
            <a:avLst/>
          </a:prstGeom>
          <a:noFill/>
        </p:spPr>
        <p:txBody>
          <a:bodyPr wrap="square" lIns="0" tIns="0" rIns="0" bIns="0" rtlCol="0" anchor="ctr">
            <a:spAutoFit/>
          </a:bodyPr>
          <a:lstStyle/>
          <a:p>
            <a:pPr algn="l"/>
            <a:r>
              <a:rPr lang="zh-CN" altLang="en-US" sz="2800" b="1" dirty="0">
                <a:latin typeface="方正大黑简体" panose="03000509000000000000" charset="-122"/>
                <a:ea typeface="方正大黑简体" panose="03000509000000000000" charset="-122"/>
                <a:sym typeface="+mn-ea"/>
              </a:rPr>
              <a:t>消防的监督检查和法律责任</a:t>
            </a:r>
            <a:endParaRPr lang="zh-CN" altLang="en-US" sz="2800" b="1" dirty="0">
              <a:latin typeface="方正大黑简体" panose="03000509000000000000" charset="-122"/>
              <a:ea typeface="方正大黑简体" panose="03000509000000000000" charset="-122"/>
              <a:sym typeface="+mn-ea"/>
            </a:endParaRPr>
          </a:p>
        </p:txBody>
      </p:sp>
      <p:sp>
        <p:nvSpPr>
          <p:cNvPr id="2" name="i$liḋe-Rectangle 47"/>
          <p:cNvSpPr/>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6" name="i$liḋe-Rectangle 58"/>
          <p:cNvSpPr/>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4</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8" name="i$liḋe-Rectangle 68"/>
          <p:cNvSpPr/>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0" name="i$liḋe-Rectangle 71"/>
          <p:cNvSpPr/>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5" name="i$liḋe-TextBox 70"/>
          <p:cNvSpPr txBox="1"/>
          <p:nvPr/>
        </p:nvSpPr>
        <p:spPr>
          <a:xfrm>
            <a:off x="1808480" y="5188585"/>
            <a:ext cx="38160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违反危险场所消防管理规定行为的法律责任</a:t>
            </a:r>
            <a:endParaRPr lang="zh-CN" altLang="en-US" sz="2000" dirty="0">
              <a:latin typeface="微软雅黑" panose="020B0503020204020204" charset="-122"/>
              <a:ea typeface="微软雅黑" panose="020B0503020204020204" charset="-122"/>
              <a:sym typeface="+mn-ea"/>
            </a:endParaRPr>
          </a:p>
        </p:txBody>
      </p:sp>
      <p:sp>
        <p:nvSpPr>
          <p:cNvPr id="98" name="i$liḋe-TextBox 77"/>
          <p:cNvSpPr txBox="1"/>
          <p:nvPr/>
        </p:nvSpPr>
        <p:spPr>
          <a:xfrm>
            <a:off x="1808480" y="4403408"/>
            <a:ext cx="3816000" cy="307340"/>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违背消防安全职责的法律责任</a:t>
            </a:r>
            <a:endParaRPr lang="zh-CN" altLang="en-US" sz="2000" dirty="0">
              <a:latin typeface="微软雅黑" panose="020B0503020204020204" charset="-122"/>
              <a:ea typeface="微软雅黑" panose="020B0503020204020204" charset="-122"/>
              <a:sym typeface="+mn-ea"/>
            </a:endParaRPr>
          </a:p>
        </p:txBody>
      </p:sp>
      <p:sp>
        <p:nvSpPr>
          <p:cNvPr id="101" name="i$liḋe-TextBox 80"/>
          <p:cNvSpPr txBox="1"/>
          <p:nvPr/>
        </p:nvSpPr>
        <p:spPr>
          <a:xfrm>
            <a:off x="1808480" y="3268345"/>
            <a:ext cx="38160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违反消防技术标准设计、施工的法律责任</a:t>
            </a:r>
            <a:endParaRPr lang="zh-CN" altLang="en-US" sz="2000" dirty="0">
              <a:latin typeface="微软雅黑" panose="020B0503020204020204" charset="-122"/>
              <a:ea typeface="微软雅黑" panose="020B0503020204020204" charset="-122"/>
              <a:sym typeface="+mn-ea"/>
            </a:endParaRPr>
          </a:p>
        </p:txBody>
      </p:sp>
      <p:sp>
        <p:nvSpPr>
          <p:cNvPr id="104" name="i$liḋe-TextBox 83"/>
          <p:cNvSpPr txBox="1"/>
          <p:nvPr/>
        </p:nvSpPr>
        <p:spPr>
          <a:xfrm>
            <a:off x="1808480" y="2352993"/>
            <a:ext cx="3816000" cy="615315"/>
          </a:xfrm>
          <a:prstGeom prst="rect">
            <a:avLst/>
          </a:prstGeom>
          <a:noFill/>
        </p:spPr>
        <p:txBody>
          <a:bodyPr wrap="square" lIns="360000" tIns="0" rIns="0" bIns="0" anchor="ctr" anchorCtr="0">
            <a:spAutoFit/>
          </a:bodyPr>
          <a:p>
            <a:pPr algn="l"/>
            <a:r>
              <a:rPr lang="zh-CN" altLang="en-US" sz="2000" dirty="0">
                <a:latin typeface="微软雅黑" panose="020B0503020204020204" charset="-122"/>
                <a:ea typeface="微软雅黑" panose="020B0503020204020204" charset="-122"/>
                <a:sym typeface="+mn-ea"/>
              </a:rPr>
              <a:t>违反消防设计审核、消防验收、消防安全检查要求的法律责任</a:t>
            </a:r>
            <a:endParaRPr lang="zh-CN" altLang="en-US" sz="2000"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9" y="4037046"/>
            <a:ext cx="4851402" cy="5219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rPr>
              <a:t>城市轨道交通法律法规</a:t>
            </a:r>
            <a:endPar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endParaRPr>
          </a:p>
        </p:txBody>
      </p:sp>
      <p:sp>
        <p:nvSpPr>
          <p:cNvPr id="5" name="TextBox 2"/>
          <p:cNvSpPr txBox="1"/>
          <p:nvPr/>
        </p:nvSpPr>
        <p:spPr>
          <a:xfrm>
            <a:off x="1763210" y="4559506"/>
            <a:ext cx="866558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cs typeface="+mn-ea"/>
                <a:sym typeface="+mn-lt"/>
              </a:rPr>
              <a:t>非常感谢您的观看</a:t>
            </a:r>
            <a:endParaRPr kumimoji="0" lang="zh-CN" altLang="en-US" sz="7200" i="0" u="none" strike="noStrike" kern="1200" cap="none" spc="600" normalizeH="0" baseline="0" noProof="0" dirty="0">
              <a:ln>
                <a:noFill/>
              </a:ln>
              <a:solidFill>
                <a:schemeClr val="tx1">
                  <a:lumMod val="85000"/>
                  <a:lumOff val="15000"/>
                </a:schemeClr>
              </a:solidFill>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72770" y="638810"/>
            <a:ext cx="1030795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rPr>
              <a:t>生产经营单位的安全生产责任的内容</a:t>
            </a:r>
            <a:endParaRPr kumimoji="0" lang="zh-CN" altLang="en-US" sz="3600" b="1" i="0" u="none" strike="noStrike" kern="1200" cap="none" spc="150" normalizeH="0" baseline="0" noProof="0">
              <a:ln>
                <a:noFill/>
              </a:ln>
              <a:solidFill>
                <a:srgbClr val="000000">
                  <a:lumMod val="75000"/>
                  <a:lumOff val="25000"/>
                </a:srgbClr>
              </a:solidFill>
              <a:effectLst/>
              <a:uLnTx/>
              <a:uFillTx/>
              <a:latin typeface="微软雅黑" panose="020B0503020204020204" charset="-122"/>
              <a:ea typeface="微软雅黑" panose="020B0503020204020204" charset="-122"/>
              <a:cs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55" name="文本框 54"/>
          <p:cNvSpPr txBox="1"/>
          <p:nvPr>
            <p:custDataLst>
              <p:tags r:id="rId6"/>
            </p:custDataLst>
          </p:nvPr>
        </p:nvSpPr>
        <p:spPr>
          <a:xfrm>
            <a:off x="306518" y="3221099"/>
            <a:ext cx="2146449" cy="270065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a:ea typeface="+mn-ea"/>
                <a:cs typeface="+mn-ea"/>
              </a:defRPr>
            </a:lvl1pPr>
            <a:lvl2pPr marL="457200" algn="l" defTabSz="913765" rtl="0" eaLnBrk="1" latinLnBrk="0" hangingPunct="1">
              <a:defRPr sz="1800" kern="1200">
                <a:solidFill>
                  <a:srgbClr val="000000"/>
                </a:solidFill>
                <a:latin typeface="Calibri" panose="020F0502020204030204"/>
                <a:ea typeface="+mn-ea"/>
                <a:cs typeface="+mn-ea"/>
              </a:defRPr>
            </a:lvl2pPr>
            <a:lvl3pPr marL="914400" algn="l" defTabSz="913765" rtl="0" eaLnBrk="1" latinLnBrk="0" hangingPunct="1">
              <a:defRPr sz="1800" kern="1200">
                <a:solidFill>
                  <a:srgbClr val="000000"/>
                </a:solidFill>
                <a:latin typeface="Calibri" panose="020F0502020204030204"/>
                <a:ea typeface="+mn-ea"/>
                <a:cs typeface="+mn-ea"/>
              </a:defRPr>
            </a:lvl3pPr>
            <a:lvl4pPr marL="1371600" algn="l" defTabSz="913765" rtl="0" eaLnBrk="1" latinLnBrk="0" hangingPunct="1">
              <a:defRPr sz="1800" kern="1200">
                <a:solidFill>
                  <a:srgbClr val="000000"/>
                </a:solidFill>
                <a:latin typeface="Calibri" panose="020F0502020204030204"/>
                <a:ea typeface="+mn-ea"/>
                <a:cs typeface="+mn-ea"/>
              </a:defRPr>
            </a:lvl4pPr>
            <a:lvl5pPr marL="1828800" algn="l" defTabSz="913765" rtl="0" eaLnBrk="1" latinLnBrk="0" hangingPunct="1">
              <a:defRPr sz="1800" kern="1200">
                <a:solidFill>
                  <a:srgbClr val="000000"/>
                </a:solidFill>
                <a:latin typeface="Calibri" panose="020F0502020204030204"/>
                <a:ea typeface="+mn-ea"/>
                <a:cs typeface="+mn-ea"/>
              </a:defRPr>
            </a:lvl5pPr>
            <a:lvl6pPr marL="2286000" algn="l" defTabSz="913765" rtl="0" eaLnBrk="1" latinLnBrk="0" hangingPunct="1">
              <a:defRPr sz="1800" kern="1200">
                <a:solidFill>
                  <a:srgbClr val="000000"/>
                </a:solidFill>
                <a:latin typeface="Calibri" panose="020F0502020204030204"/>
                <a:ea typeface="+mn-ea"/>
                <a:cs typeface="+mn-ea"/>
              </a:defRPr>
            </a:lvl6pPr>
            <a:lvl7pPr marL="2743200" algn="l" defTabSz="913765" rtl="0" eaLnBrk="1" latinLnBrk="0" hangingPunct="1">
              <a:defRPr sz="1800" kern="1200">
                <a:solidFill>
                  <a:srgbClr val="000000"/>
                </a:solidFill>
                <a:latin typeface="Calibri" panose="020F0502020204030204"/>
                <a:ea typeface="+mn-ea"/>
                <a:cs typeface="+mn-ea"/>
              </a:defRPr>
            </a:lvl7pPr>
            <a:lvl8pPr marL="3200400" algn="l" defTabSz="913765" rtl="0" eaLnBrk="1" latinLnBrk="0" hangingPunct="1">
              <a:defRPr sz="1800" kern="1200">
                <a:solidFill>
                  <a:srgbClr val="000000"/>
                </a:solidFill>
                <a:latin typeface="Calibri" panose="020F0502020204030204"/>
                <a:ea typeface="+mn-ea"/>
                <a:cs typeface="+mn-ea"/>
              </a:defRPr>
            </a:lvl8pPr>
            <a:lvl9pPr marL="3657600" algn="l" defTabSz="913765" rtl="0" eaLnBrk="1" latinLnBrk="0" hangingPunct="1">
              <a:defRPr sz="1800" kern="1200">
                <a:solidFill>
                  <a:srgbClr val="000000"/>
                </a:solidFill>
                <a:latin typeface="Calibri" panose="020F0502020204030204"/>
                <a:ea typeface="+mn-ea"/>
                <a:cs typeface="+mn-ea"/>
              </a:defRPr>
            </a:lvl9pPr>
          </a:lstStyle>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第一，生产经营单位应当具备《安全生产法》和有关法律、行政法规和国家标准或者行业标准规定的安全生产条件；不具备安全生产条件的，不得从事生产经营活动。</a:t>
            </a:r>
            <a:endParaRPr lang="zh-CN" altLang="en-US" sz="1600" spc="150">
              <a:solidFill>
                <a:sysClr val="window" lastClr="FFFFFF">
                  <a:lumMod val="65000"/>
                </a:sysClr>
              </a:solidFill>
              <a:latin typeface="微软雅黑" panose="020B0503020204020204" charset="-122"/>
              <a:ea typeface="微软雅黑" panose="020B0503020204020204" charset="-122"/>
            </a:endParaRPr>
          </a:p>
        </p:txBody>
      </p:sp>
      <p:sp>
        <p:nvSpPr>
          <p:cNvPr id="58" name="文本框 57"/>
          <p:cNvSpPr txBox="1"/>
          <p:nvPr>
            <p:custDataLst>
              <p:tags r:id="rId7"/>
            </p:custDataLst>
          </p:nvPr>
        </p:nvSpPr>
        <p:spPr>
          <a:xfrm>
            <a:off x="2646867" y="3221099"/>
            <a:ext cx="2146449" cy="329057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a:ea typeface="+mn-ea"/>
                <a:cs typeface="+mn-ea"/>
              </a:defRPr>
            </a:lvl1pPr>
            <a:lvl2pPr marL="457200" algn="l" defTabSz="913765" rtl="0" eaLnBrk="1" latinLnBrk="0" hangingPunct="1">
              <a:defRPr sz="1800" kern="1200">
                <a:solidFill>
                  <a:srgbClr val="000000"/>
                </a:solidFill>
                <a:latin typeface="Calibri" panose="020F0502020204030204"/>
                <a:ea typeface="+mn-ea"/>
                <a:cs typeface="+mn-ea"/>
              </a:defRPr>
            </a:lvl2pPr>
            <a:lvl3pPr marL="914400" algn="l" defTabSz="913765" rtl="0" eaLnBrk="1" latinLnBrk="0" hangingPunct="1">
              <a:defRPr sz="1800" kern="1200">
                <a:solidFill>
                  <a:srgbClr val="000000"/>
                </a:solidFill>
                <a:latin typeface="Calibri" panose="020F0502020204030204"/>
                <a:ea typeface="+mn-ea"/>
                <a:cs typeface="+mn-ea"/>
              </a:defRPr>
            </a:lvl3pPr>
            <a:lvl4pPr marL="1371600" algn="l" defTabSz="913765" rtl="0" eaLnBrk="1" latinLnBrk="0" hangingPunct="1">
              <a:defRPr sz="1800" kern="1200">
                <a:solidFill>
                  <a:srgbClr val="000000"/>
                </a:solidFill>
                <a:latin typeface="Calibri" panose="020F0502020204030204"/>
                <a:ea typeface="+mn-ea"/>
                <a:cs typeface="+mn-ea"/>
              </a:defRPr>
            </a:lvl4pPr>
            <a:lvl5pPr marL="1828800" algn="l" defTabSz="913765" rtl="0" eaLnBrk="1" latinLnBrk="0" hangingPunct="1">
              <a:defRPr sz="1800" kern="1200">
                <a:solidFill>
                  <a:srgbClr val="000000"/>
                </a:solidFill>
                <a:latin typeface="Calibri" panose="020F0502020204030204"/>
                <a:ea typeface="+mn-ea"/>
                <a:cs typeface="+mn-ea"/>
              </a:defRPr>
            </a:lvl5pPr>
            <a:lvl6pPr marL="2286000" algn="l" defTabSz="913765" rtl="0" eaLnBrk="1" latinLnBrk="0" hangingPunct="1">
              <a:defRPr sz="1800" kern="1200">
                <a:solidFill>
                  <a:srgbClr val="000000"/>
                </a:solidFill>
                <a:latin typeface="Calibri" panose="020F0502020204030204"/>
                <a:ea typeface="+mn-ea"/>
                <a:cs typeface="+mn-ea"/>
              </a:defRPr>
            </a:lvl6pPr>
            <a:lvl7pPr marL="2743200" algn="l" defTabSz="913765" rtl="0" eaLnBrk="1" latinLnBrk="0" hangingPunct="1">
              <a:defRPr sz="1800" kern="1200">
                <a:solidFill>
                  <a:srgbClr val="000000"/>
                </a:solidFill>
                <a:latin typeface="Calibri" panose="020F0502020204030204"/>
                <a:ea typeface="+mn-ea"/>
                <a:cs typeface="+mn-ea"/>
              </a:defRPr>
            </a:lvl7pPr>
            <a:lvl8pPr marL="3200400" algn="l" defTabSz="913765" rtl="0" eaLnBrk="1" latinLnBrk="0" hangingPunct="1">
              <a:defRPr sz="1800" kern="1200">
                <a:solidFill>
                  <a:srgbClr val="000000"/>
                </a:solidFill>
                <a:latin typeface="Calibri" panose="020F0502020204030204"/>
                <a:ea typeface="+mn-ea"/>
                <a:cs typeface="+mn-ea"/>
              </a:defRPr>
            </a:lvl8pPr>
            <a:lvl9pPr marL="3657600" algn="l" defTabSz="913765" rtl="0" eaLnBrk="1" latinLnBrk="0" hangingPunct="1">
              <a:defRPr sz="1800" kern="1200">
                <a:solidFill>
                  <a:srgbClr val="000000"/>
                </a:solidFill>
                <a:latin typeface="Calibri" panose="020F0502020204030204"/>
                <a:ea typeface="+mn-ea"/>
                <a:cs typeface="+mn-ea"/>
              </a:defRPr>
            </a:lvl9pPr>
          </a:lstStyle>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第二，保证安全生产的投入。安全生产本身的特点和大量的事实都表明，要具备安全生产的条件就必须有保证这种条件的安全生产投入，而没有或者缺少这种投入则</a:t>
            </a:r>
            <a:endParaRPr lang="zh-CN" altLang="en-US" sz="1600" spc="150">
              <a:solidFill>
                <a:sysClr val="window" lastClr="FFFFFF">
                  <a:lumMod val="65000"/>
                </a:sysClr>
              </a:solidFill>
              <a:latin typeface="微软雅黑" panose="020B0503020204020204" charset="-122"/>
              <a:ea typeface="微软雅黑" panose="020B0503020204020204" charset="-122"/>
            </a:endParaRPr>
          </a:p>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很难说是具备了安全生产条件。</a:t>
            </a:r>
            <a:endParaRPr lang="zh-CN" altLang="en-US" sz="1600" spc="150">
              <a:solidFill>
                <a:sysClr val="window" lastClr="FFFFFF">
                  <a:lumMod val="65000"/>
                </a:sysClr>
              </a:solidFill>
              <a:latin typeface="微软雅黑" panose="020B0503020204020204" charset="-122"/>
              <a:ea typeface="微软雅黑" panose="020B0503020204020204" charset="-122"/>
            </a:endParaRPr>
          </a:p>
        </p:txBody>
      </p:sp>
      <p:sp>
        <p:nvSpPr>
          <p:cNvPr id="60" name="文本框 59"/>
          <p:cNvSpPr txBox="1"/>
          <p:nvPr>
            <p:custDataLst>
              <p:tags r:id="rId8"/>
            </p:custDataLst>
          </p:nvPr>
        </p:nvSpPr>
        <p:spPr>
          <a:xfrm>
            <a:off x="4994836" y="3221099"/>
            <a:ext cx="2146449" cy="12261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a:ea typeface="+mn-ea"/>
                <a:cs typeface="+mn-ea"/>
              </a:defRPr>
            </a:lvl1pPr>
            <a:lvl2pPr marL="457200" algn="l" defTabSz="913765" rtl="0" eaLnBrk="1" latinLnBrk="0" hangingPunct="1">
              <a:defRPr sz="1800" kern="1200">
                <a:solidFill>
                  <a:srgbClr val="000000"/>
                </a:solidFill>
                <a:latin typeface="Calibri" panose="020F0502020204030204"/>
                <a:ea typeface="+mn-ea"/>
                <a:cs typeface="+mn-ea"/>
              </a:defRPr>
            </a:lvl2pPr>
            <a:lvl3pPr marL="914400" algn="l" defTabSz="913765" rtl="0" eaLnBrk="1" latinLnBrk="0" hangingPunct="1">
              <a:defRPr sz="1800" kern="1200">
                <a:solidFill>
                  <a:srgbClr val="000000"/>
                </a:solidFill>
                <a:latin typeface="Calibri" panose="020F0502020204030204"/>
                <a:ea typeface="+mn-ea"/>
                <a:cs typeface="+mn-ea"/>
              </a:defRPr>
            </a:lvl3pPr>
            <a:lvl4pPr marL="1371600" algn="l" defTabSz="913765" rtl="0" eaLnBrk="1" latinLnBrk="0" hangingPunct="1">
              <a:defRPr sz="1800" kern="1200">
                <a:solidFill>
                  <a:srgbClr val="000000"/>
                </a:solidFill>
                <a:latin typeface="Calibri" panose="020F0502020204030204"/>
                <a:ea typeface="+mn-ea"/>
                <a:cs typeface="+mn-ea"/>
              </a:defRPr>
            </a:lvl4pPr>
            <a:lvl5pPr marL="1828800" algn="l" defTabSz="913765" rtl="0" eaLnBrk="1" latinLnBrk="0" hangingPunct="1">
              <a:defRPr sz="1800" kern="1200">
                <a:solidFill>
                  <a:srgbClr val="000000"/>
                </a:solidFill>
                <a:latin typeface="Calibri" panose="020F0502020204030204"/>
                <a:ea typeface="+mn-ea"/>
                <a:cs typeface="+mn-ea"/>
              </a:defRPr>
            </a:lvl5pPr>
            <a:lvl6pPr marL="2286000" algn="l" defTabSz="913765" rtl="0" eaLnBrk="1" latinLnBrk="0" hangingPunct="1">
              <a:defRPr sz="1800" kern="1200">
                <a:solidFill>
                  <a:srgbClr val="000000"/>
                </a:solidFill>
                <a:latin typeface="Calibri" panose="020F0502020204030204"/>
                <a:ea typeface="+mn-ea"/>
                <a:cs typeface="+mn-ea"/>
              </a:defRPr>
            </a:lvl6pPr>
            <a:lvl7pPr marL="2743200" algn="l" defTabSz="913765" rtl="0" eaLnBrk="1" latinLnBrk="0" hangingPunct="1">
              <a:defRPr sz="1800" kern="1200">
                <a:solidFill>
                  <a:srgbClr val="000000"/>
                </a:solidFill>
                <a:latin typeface="Calibri" panose="020F0502020204030204"/>
                <a:ea typeface="+mn-ea"/>
                <a:cs typeface="+mn-ea"/>
              </a:defRPr>
            </a:lvl7pPr>
            <a:lvl8pPr marL="3200400" algn="l" defTabSz="913765" rtl="0" eaLnBrk="1" latinLnBrk="0" hangingPunct="1">
              <a:defRPr sz="1800" kern="1200">
                <a:solidFill>
                  <a:srgbClr val="000000"/>
                </a:solidFill>
                <a:latin typeface="Calibri" panose="020F0502020204030204"/>
                <a:ea typeface="+mn-ea"/>
                <a:cs typeface="+mn-ea"/>
              </a:defRPr>
            </a:lvl8pPr>
            <a:lvl9pPr marL="3657600" algn="l" defTabSz="913765" rtl="0" eaLnBrk="1" latinLnBrk="0" hangingPunct="1">
              <a:defRPr sz="1800" kern="1200">
                <a:solidFill>
                  <a:srgbClr val="000000"/>
                </a:solidFill>
                <a:latin typeface="Calibri" panose="020F0502020204030204"/>
                <a:ea typeface="+mn-ea"/>
                <a:cs typeface="+mn-ea"/>
              </a:defRPr>
            </a:lvl9pPr>
          </a:lstStyle>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第三，应当设置安全生产管理机构、配备安全生产管理人员。</a:t>
            </a:r>
            <a:endParaRPr lang="zh-CN" altLang="en-US" sz="1600" spc="150">
              <a:solidFill>
                <a:sysClr val="window" lastClr="FFFFFF">
                  <a:lumMod val="65000"/>
                </a:sysClr>
              </a:solidFill>
              <a:latin typeface="微软雅黑" panose="020B0503020204020204" charset="-122"/>
              <a:ea typeface="微软雅黑" panose="020B0503020204020204" charset="-122"/>
            </a:endParaRPr>
          </a:p>
        </p:txBody>
      </p:sp>
      <p:sp>
        <p:nvSpPr>
          <p:cNvPr id="62" name="文本框 61"/>
          <p:cNvSpPr txBox="1"/>
          <p:nvPr>
            <p:custDataLst>
              <p:tags r:id="rId9"/>
            </p:custDataLst>
          </p:nvPr>
        </p:nvSpPr>
        <p:spPr>
          <a:xfrm>
            <a:off x="7337725" y="3221099"/>
            <a:ext cx="2146449" cy="181610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a:ea typeface="+mn-ea"/>
                <a:cs typeface="+mn-ea"/>
              </a:defRPr>
            </a:lvl1pPr>
            <a:lvl2pPr marL="457200" algn="l" defTabSz="913765" rtl="0" eaLnBrk="1" latinLnBrk="0" hangingPunct="1">
              <a:defRPr sz="1800" kern="1200">
                <a:solidFill>
                  <a:srgbClr val="000000"/>
                </a:solidFill>
                <a:latin typeface="Calibri" panose="020F0502020204030204"/>
                <a:ea typeface="+mn-ea"/>
                <a:cs typeface="+mn-ea"/>
              </a:defRPr>
            </a:lvl2pPr>
            <a:lvl3pPr marL="914400" algn="l" defTabSz="913765" rtl="0" eaLnBrk="1" latinLnBrk="0" hangingPunct="1">
              <a:defRPr sz="1800" kern="1200">
                <a:solidFill>
                  <a:srgbClr val="000000"/>
                </a:solidFill>
                <a:latin typeface="Calibri" panose="020F0502020204030204"/>
                <a:ea typeface="+mn-ea"/>
                <a:cs typeface="+mn-ea"/>
              </a:defRPr>
            </a:lvl3pPr>
            <a:lvl4pPr marL="1371600" algn="l" defTabSz="913765" rtl="0" eaLnBrk="1" latinLnBrk="0" hangingPunct="1">
              <a:defRPr sz="1800" kern="1200">
                <a:solidFill>
                  <a:srgbClr val="000000"/>
                </a:solidFill>
                <a:latin typeface="Calibri" panose="020F0502020204030204"/>
                <a:ea typeface="+mn-ea"/>
                <a:cs typeface="+mn-ea"/>
              </a:defRPr>
            </a:lvl4pPr>
            <a:lvl5pPr marL="1828800" algn="l" defTabSz="913765" rtl="0" eaLnBrk="1" latinLnBrk="0" hangingPunct="1">
              <a:defRPr sz="1800" kern="1200">
                <a:solidFill>
                  <a:srgbClr val="000000"/>
                </a:solidFill>
                <a:latin typeface="Calibri" panose="020F0502020204030204"/>
                <a:ea typeface="+mn-ea"/>
                <a:cs typeface="+mn-ea"/>
              </a:defRPr>
            </a:lvl5pPr>
            <a:lvl6pPr marL="2286000" algn="l" defTabSz="913765" rtl="0" eaLnBrk="1" latinLnBrk="0" hangingPunct="1">
              <a:defRPr sz="1800" kern="1200">
                <a:solidFill>
                  <a:srgbClr val="000000"/>
                </a:solidFill>
                <a:latin typeface="Calibri" panose="020F0502020204030204"/>
                <a:ea typeface="+mn-ea"/>
                <a:cs typeface="+mn-ea"/>
              </a:defRPr>
            </a:lvl6pPr>
            <a:lvl7pPr marL="2743200" algn="l" defTabSz="913765" rtl="0" eaLnBrk="1" latinLnBrk="0" hangingPunct="1">
              <a:defRPr sz="1800" kern="1200">
                <a:solidFill>
                  <a:srgbClr val="000000"/>
                </a:solidFill>
                <a:latin typeface="Calibri" panose="020F0502020204030204"/>
                <a:ea typeface="+mn-ea"/>
                <a:cs typeface="+mn-ea"/>
              </a:defRPr>
            </a:lvl7pPr>
            <a:lvl8pPr marL="3200400" algn="l" defTabSz="913765" rtl="0" eaLnBrk="1" latinLnBrk="0" hangingPunct="1">
              <a:defRPr sz="1800" kern="1200">
                <a:solidFill>
                  <a:srgbClr val="000000"/>
                </a:solidFill>
                <a:latin typeface="Calibri" panose="020F0502020204030204"/>
                <a:ea typeface="+mn-ea"/>
                <a:cs typeface="+mn-ea"/>
              </a:defRPr>
            </a:lvl8pPr>
            <a:lvl9pPr marL="3657600" algn="l" defTabSz="913765" rtl="0" eaLnBrk="1" latinLnBrk="0" hangingPunct="1">
              <a:defRPr sz="1800" kern="1200">
                <a:solidFill>
                  <a:srgbClr val="000000"/>
                </a:solidFill>
                <a:latin typeface="Calibri" panose="020F0502020204030204"/>
                <a:ea typeface="+mn-ea"/>
                <a:cs typeface="+mn-ea"/>
              </a:defRPr>
            </a:lvl9pPr>
          </a:lstStyle>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第四，生产经营单位应当建立安全风险分级管控制度，按照安全风险分级采取相应的管控措施。</a:t>
            </a:r>
            <a:endParaRPr lang="zh-CN" altLang="en-US" sz="1600" spc="150">
              <a:solidFill>
                <a:sysClr val="window" lastClr="FFFFFF">
                  <a:lumMod val="65000"/>
                </a:sysClr>
              </a:solidFill>
              <a:latin typeface="微软雅黑" panose="020B0503020204020204" charset="-122"/>
              <a:ea typeface="微软雅黑" panose="020B0503020204020204" charset="-122"/>
            </a:endParaRPr>
          </a:p>
        </p:txBody>
      </p:sp>
      <p:sp>
        <p:nvSpPr>
          <p:cNvPr id="64" name="文本框 63"/>
          <p:cNvSpPr txBox="1"/>
          <p:nvPr>
            <p:custDataLst>
              <p:tags r:id="rId10"/>
            </p:custDataLst>
          </p:nvPr>
        </p:nvSpPr>
        <p:spPr>
          <a:xfrm>
            <a:off x="9725699" y="3221099"/>
            <a:ext cx="2146449" cy="181610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a:ea typeface="+mn-ea"/>
                <a:cs typeface="+mn-ea"/>
              </a:defRPr>
            </a:lvl1pPr>
            <a:lvl2pPr marL="457200" algn="l" defTabSz="913765" rtl="0" eaLnBrk="1" latinLnBrk="0" hangingPunct="1">
              <a:defRPr sz="1800" kern="1200">
                <a:solidFill>
                  <a:srgbClr val="000000"/>
                </a:solidFill>
                <a:latin typeface="Calibri" panose="020F0502020204030204"/>
                <a:ea typeface="+mn-ea"/>
                <a:cs typeface="+mn-ea"/>
              </a:defRPr>
            </a:lvl2pPr>
            <a:lvl3pPr marL="914400" algn="l" defTabSz="913765" rtl="0" eaLnBrk="1" latinLnBrk="0" hangingPunct="1">
              <a:defRPr sz="1800" kern="1200">
                <a:solidFill>
                  <a:srgbClr val="000000"/>
                </a:solidFill>
                <a:latin typeface="Calibri" panose="020F0502020204030204"/>
                <a:ea typeface="+mn-ea"/>
                <a:cs typeface="+mn-ea"/>
              </a:defRPr>
            </a:lvl3pPr>
            <a:lvl4pPr marL="1371600" algn="l" defTabSz="913765" rtl="0" eaLnBrk="1" latinLnBrk="0" hangingPunct="1">
              <a:defRPr sz="1800" kern="1200">
                <a:solidFill>
                  <a:srgbClr val="000000"/>
                </a:solidFill>
                <a:latin typeface="Calibri" panose="020F0502020204030204"/>
                <a:ea typeface="+mn-ea"/>
                <a:cs typeface="+mn-ea"/>
              </a:defRPr>
            </a:lvl4pPr>
            <a:lvl5pPr marL="1828800" algn="l" defTabSz="913765" rtl="0" eaLnBrk="1" latinLnBrk="0" hangingPunct="1">
              <a:defRPr sz="1800" kern="1200">
                <a:solidFill>
                  <a:srgbClr val="000000"/>
                </a:solidFill>
                <a:latin typeface="Calibri" panose="020F0502020204030204"/>
                <a:ea typeface="+mn-ea"/>
                <a:cs typeface="+mn-ea"/>
              </a:defRPr>
            </a:lvl5pPr>
            <a:lvl6pPr marL="2286000" algn="l" defTabSz="913765" rtl="0" eaLnBrk="1" latinLnBrk="0" hangingPunct="1">
              <a:defRPr sz="1800" kern="1200">
                <a:solidFill>
                  <a:srgbClr val="000000"/>
                </a:solidFill>
                <a:latin typeface="Calibri" panose="020F0502020204030204"/>
                <a:ea typeface="+mn-ea"/>
                <a:cs typeface="+mn-ea"/>
              </a:defRPr>
            </a:lvl6pPr>
            <a:lvl7pPr marL="2743200" algn="l" defTabSz="913765" rtl="0" eaLnBrk="1" latinLnBrk="0" hangingPunct="1">
              <a:defRPr sz="1800" kern="1200">
                <a:solidFill>
                  <a:srgbClr val="000000"/>
                </a:solidFill>
                <a:latin typeface="Calibri" panose="020F0502020204030204"/>
                <a:ea typeface="+mn-ea"/>
                <a:cs typeface="+mn-ea"/>
              </a:defRPr>
            </a:lvl7pPr>
            <a:lvl8pPr marL="3200400" algn="l" defTabSz="913765" rtl="0" eaLnBrk="1" latinLnBrk="0" hangingPunct="1">
              <a:defRPr sz="1800" kern="1200">
                <a:solidFill>
                  <a:srgbClr val="000000"/>
                </a:solidFill>
                <a:latin typeface="Calibri" panose="020F0502020204030204"/>
                <a:ea typeface="+mn-ea"/>
                <a:cs typeface="+mn-ea"/>
              </a:defRPr>
            </a:lvl8pPr>
            <a:lvl9pPr marL="3657600" algn="l" defTabSz="913765" rtl="0" eaLnBrk="1" latinLnBrk="0" hangingPunct="1">
              <a:defRPr sz="1800" kern="1200">
                <a:solidFill>
                  <a:srgbClr val="000000"/>
                </a:solidFill>
                <a:latin typeface="Calibri" panose="020F0502020204030204"/>
                <a:ea typeface="+mn-ea"/>
                <a:cs typeface="+mn-ea"/>
              </a:defRPr>
            </a:lvl9pPr>
          </a:lstStyle>
          <a:p>
            <a:pPr>
              <a:lnSpc>
                <a:spcPct val="120000"/>
              </a:lnSpc>
            </a:pPr>
            <a:r>
              <a:rPr lang="zh-CN" altLang="en-US" sz="1600" spc="150">
                <a:solidFill>
                  <a:sysClr val="window" lastClr="FFFFFF">
                    <a:lumMod val="65000"/>
                  </a:sysClr>
                </a:solidFill>
                <a:latin typeface="微软雅黑" panose="020B0503020204020204" charset="-122"/>
                <a:ea typeface="微软雅黑" panose="020B0503020204020204" charset="-122"/>
              </a:rPr>
              <a:t>第五，生产经营单位的安全生产责任制应当明确各岗位的责任人员、责任范围和考核标准等内容。</a:t>
            </a:r>
            <a:endParaRPr lang="zh-CN" altLang="en-US" sz="1600" spc="150">
              <a:solidFill>
                <a:sysClr val="window" lastClr="FFFFFF">
                  <a:lumMod val="65000"/>
                </a:sysClr>
              </a:solidFill>
              <a:latin typeface="微软雅黑" panose="020B0503020204020204" charset="-122"/>
              <a:ea typeface="微软雅黑" panose="020B0503020204020204" charset="-122"/>
            </a:endParaRPr>
          </a:p>
        </p:txBody>
      </p:sp>
      <p:pic>
        <p:nvPicPr>
          <p:cNvPr id="2" name="图形 1"/>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8596" y="2429127"/>
            <a:ext cx="1200150" cy="600075"/>
          </a:xfrm>
          <a:prstGeom prst="rect">
            <a:avLst/>
          </a:prstGeom>
        </p:spPr>
      </p:pic>
      <p:pic>
        <p:nvPicPr>
          <p:cNvPr id="3" name="图形 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024332" y="2429126"/>
            <a:ext cx="1390650" cy="600075"/>
          </a:xfrm>
          <a:prstGeom prst="rect">
            <a:avLst/>
          </a:prstGeom>
        </p:spPr>
      </p:pic>
      <p:pic>
        <p:nvPicPr>
          <p:cNvPr id="4" name="图形 3"/>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386487" y="2429126"/>
            <a:ext cx="1362075" cy="600075"/>
          </a:xfrm>
          <a:prstGeom prst="rect">
            <a:avLst/>
          </a:prstGeom>
        </p:spPr>
      </p:pic>
      <p:pic>
        <p:nvPicPr>
          <p:cNvPr id="5" name="图形 4"/>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757831" y="2429125"/>
            <a:ext cx="1304925" cy="600075"/>
          </a:xfrm>
          <a:prstGeom prst="rect">
            <a:avLst/>
          </a:prstGeom>
        </p:spPr>
      </p:pic>
      <p:pic>
        <p:nvPicPr>
          <p:cNvPr id="6" name="图形 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0112974" y="2429124"/>
            <a:ext cx="1371600" cy="600075"/>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100.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Lst>
</file>

<file path=ppt/tags/tag10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0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0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003.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9.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101.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Lst>
</file>

<file path=ppt/tags/tag1010.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1_1*a*1"/>
  <p:tag name="KSO_WM_TEMPLATE_CATEGORY" val="diagram"/>
  <p:tag name="KSO_WM_TEMPLATE_INDEX" val="20199371"/>
  <p:tag name="KSO_WM_UNIT_LAYERLEVEL" val="1"/>
  <p:tag name="KSO_WM_TAG_VERSION" val="1.0"/>
  <p:tag name="KSO_WM_BEAUTIFY_FLAG" val="#wm#"/>
  <p:tag name="KSO_WM_UNIT_PRESET_TEXT" val="流程规划"/>
  <p:tag name="KSO_WM_UNIT_TEXT_FILL_FORE_SCHEMECOLOR_INDEX" val="13"/>
  <p:tag name="KSO_WM_UNIT_TEXT_FILL_TYPE" val="1"/>
  <p:tag name="KSO_WM_UNIT_USESOURCEFORMAT_APPLY" val="1"/>
</p:tagLst>
</file>

<file path=ppt/tags/tag10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1*m_h_i*1_3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1*m_h_i*1_4_1"/>
  <p:tag name="KSO_WM_TEMPLATE_CATEGORY" val="diagram"/>
  <p:tag name="KSO_WM_TEMPLATE_INDEX" val="201993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1*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1*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19.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1*m_h_a*1_1_1"/>
  <p:tag name="KSO_WM_TEMPLATE_CATEGORY" val="diagram"/>
  <p:tag name="KSO_WM_TEMPLATE_INDEX" val="20199371"/>
  <p:tag name="KSO_WM_UNIT_LAYERLEVEL" val="1_1_1"/>
  <p:tag name="KSO_WM_TAG_VERSION" val="1.0"/>
  <p:tag name="KSO_WM_BEAUTIFY_FLAG" val="#wm#"/>
  <p:tag name="KSO_WM_UNIT_PRESET_TEXT" val="签到"/>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xml><?xml version="1.0" encoding="utf-8"?>
<p:tagLst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1020.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1*m_h_a*1_2_1"/>
  <p:tag name="KSO_WM_TEMPLATE_CATEGORY" val="diagram"/>
  <p:tag name="KSO_WM_TEMPLATE_INDEX" val="20199371"/>
  <p:tag name="KSO_WM_UNIT_LAYERLEVEL" val="1_1_1"/>
  <p:tag name="KSO_WM_TAG_VERSION" val="1.0"/>
  <p:tag name="KSO_WM_BEAUTIFY_FLAG" val="#wm#"/>
  <p:tag name="KSO_WM_UNIT_PRESET_TEXT" val="表演"/>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1.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1*m_h_a*1_3_1"/>
  <p:tag name="KSO_WM_TEMPLATE_CATEGORY" val="diagram"/>
  <p:tag name="KSO_WM_TEMPLATE_INDEX" val="20199371"/>
  <p:tag name="KSO_WM_UNIT_LAYERLEVEL" val="1_1_1"/>
  <p:tag name="KSO_WM_TAG_VERSION" val="1.0"/>
  <p:tag name="KSO_WM_BEAUTIFY_FLAG" val="#wm#"/>
  <p:tag name="KSO_WM_UNIT_PRESET_TEXT" val="奖品拍卖"/>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2.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1*m_h_a*1_4_1"/>
  <p:tag name="KSO_WM_TEMPLATE_CATEGORY" val="diagram"/>
  <p:tag name="KSO_WM_TEMPLATE_INDEX" val="20199371"/>
  <p:tag name="KSO_WM_UNIT_LAYERLEVEL" val="1_1_1"/>
  <p:tag name="KSO_WM_TAG_VERSION" val="1.0"/>
  <p:tag name="KSO_WM_BEAUTIFY_FLAG" val="#wm#"/>
  <p:tag name="KSO_WM_UNIT_PRESET_TEXT" val="游戏"/>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3.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9371_1*m_h_h_f*1_1_1_1"/>
  <p:tag name="KSO_WM_TEMPLATE_CATEGORY" val="diagram"/>
  <p:tag name="KSO_WM_TEMPLATE_INDEX" val="20199371"/>
  <p:tag name="KSO_WM_UNIT_LAYERLEVEL" val="1_1_1_1"/>
  <p:tag name="KSO_WM_TAG_VERSION" val="1.0"/>
  <p:tag name="KSO_WM_BEAUTIFY_FLAG" val="#wm#"/>
  <p:tag name="KSO_WM_UNIT_PRESET_TEXT" val="来宾签到&#13;填写许愿卡&#13;获得拍卖代币&#13;获得派别logo"/>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4.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9371_1*m_h_h_f*1_2_1_1"/>
  <p:tag name="KSO_WM_TEMPLATE_CATEGORY" val="diagram"/>
  <p:tag name="KSO_WM_TEMPLATE_INDEX" val="20199371"/>
  <p:tag name="KSO_WM_UNIT_LAYERLEVEL" val="1_1_1_1"/>
  <p:tag name="KSO_WM_TAG_VERSION" val="1.0"/>
  <p:tag name="KSO_WM_BEAUTIFY_FLAG" val="#wm#"/>
  <p:tag name="KSO_WM_UNIT_PRESET_TEXT" val="表演(开场表演、魔术) &#13;公司领导表演"/>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5.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9371_1*m_h_h_f*1_3_1_1"/>
  <p:tag name="KSO_WM_TEMPLATE_CATEGORY" val="diagram"/>
  <p:tag name="KSO_WM_TEMPLATE_INDEX" val="20199371"/>
  <p:tag name="KSO_WM_UNIT_LAYERLEVEL" val="1_1_1_1"/>
  <p:tag name="KSO_WM_TAG_VERSION" val="1.0"/>
  <p:tag name="KSO_WM_BEAUTIFY_FLAG" val="#wm#"/>
  <p:tag name="KSO_WM_UNIT_PRESET_TEXT" val="亲身参与&#13;活跃气氛&#13;热闹开心"/>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6.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4_1_1"/>
  <p:tag name="KSO_WM_UNIT_ID" val="diagram20199371_1*m_h_h_f*1_4_1_1"/>
  <p:tag name="KSO_WM_TEMPLATE_CATEGORY" val="diagram"/>
  <p:tag name="KSO_WM_TEMPLATE_INDEX" val="20199371"/>
  <p:tag name="KSO_WM_UNIT_LAYERLEVEL" val="1_1_1_1"/>
  <p:tag name="KSO_WM_TAG_VERSION" val="1.0"/>
  <p:tag name="KSO_WM_BEAUTIFY_FLAG" val="#wm#"/>
  <p:tag name="KSO_WM_UNIT_PRESET_TEXT" val="互动体验&#13;活跃气氛&#13;交流沟通"/>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25.4743307086614,&quot;left&quot;:70.85,&quot;top&quot;:174.67566929133858,&quot;width&quot;:813.5}"/>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1_1*m_h_i*1_2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25.4743307086614,&quot;left&quot;:70.85,&quot;top&quot;:174.67566929133858,&quot;width&quot;:813.5}"/>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1_1*m_h_i*1_3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25.4743307086614,&quot;left&quot;:70.85,&quot;top&quot;:174.67566929133858,&quot;width&quot;:813.5}"/>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1_1*m_h_i*1_4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25.4743307086614,&quot;left&quot;:70.85,&quot;top&quot;:174.67566929133858,&quot;width&quot;:813.5}"/>
</p:tagLst>
</file>

<file path=ppt/tags/tag10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1_1*i*2"/>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1_1*i*3"/>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1_1*i*4"/>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1_1*i*5"/>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34.xml><?xml version="1.0" encoding="utf-8"?>
<p:tagLst xmlns:p="http://schemas.openxmlformats.org/presentationml/2006/main">
  <p:tag name="KSO_WM_SLIDE_ID" val="diagram20199371_1"/>
  <p:tag name="KSO_WM_TEMPLATE_SUBCATEGORY" val="0"/>
  <p:tag name="KSO_WM_SLIDE_TYPE" val="text"/>
  <p:tag name="KSO_WM_SLIDE_SUBTYPE" val="diag"/>
  <p:tag name="KSO_WM_SLIDE_ITEM_CNT" val="4"/>
  <p:tag name="KSO_WM_SLIDE_INDEX" val="1"/>
  <p:tag name="KSO_WM_SLIDE_SIZE" val="820.976*296.93"/>
  <p:tag name="KSO_WM_SLIDE_POSITION" val="63.3747*164.034"/>
  <p:tag name="KSO_WM_TAG_VERSION" val="1.0"/>
  <p:tag name="KSO_WM_BEAUTIFY_FLAG" val="#wm#"/>
  <p:tag name="KSO_WM_TEMPLATE_CATEGORY" val="diagram"/>
  <p:tag name="KSO_WM_TEMPLATE_INDEX" val="20199371"/>
  <p:tag name="KSO_WM_DIAGRAM_GROUP_CODE" val="m1-1"/>
  <p:tag name="KSO_WM_SLIDE_DIAGTYPE" val="m"/>
  <p:tag name="KSO_WM_SLIDE_LAYOUT" val="a_m"/>
  <p:tag name="KSO_WM_SLIDE_LAYOUT_CNT" val="1_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1663_1*r_i*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1663_1*r_i*1_3"/>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201663_1*r_i*1_5"/>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1663_1*r_i*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1663_1*r_i*1_4"/>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201663_1*r_i*1_6"/>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10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201663_1*r_t*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 name="KSO_WM_UNIT_USESOURCEFORMAT_APPLY" val="1"/>
</p:tagLst>
</file>

<file path=ppt/tags/tag10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201663_1*r_v*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201663_1*r_t*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 name="KSO_WM_UNIT_USESOURCEFORMAT_APPLY" val="1"/>
</p:tagLst>
</file>

<file path=ppt/tags/tag10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201663_1*r_v*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45.xml><?xml version="1.0" encoding="utf-8"?>
<p:tagLst xmlns:p="http://schemas.openxmlformats.org/presentationml/2006/main">
  <p:tag name="KSO_WM_SLIDE_ID" val="diagram20201663_1"/>
  <p:tag name="KSO_WM_TEMPLATE_SUBCATEGORY" val="0"/>
  <p:tag name="KSO_WM_SLIDE_ITEM_CNT" val="2"/>
  <p:tag name="KSO_WM_SLIDE_INDEX" val="1"/>
  <p:tag name="KSO_WM_DIAGRAM_GROUP_CODE" val="r1-1"/>
  <p:tag name="KSO_WM_SLIDE_DIAGTYPE" val="r"/>
  <p:tag name="KSO_WM_TAG_VERSION" val="1.0"/>
  <p:tag name="KSO_WM_BEAUTIFY_FLAG" val="#wm#"/>
  <p:tag name="KSO_WM_TEMPLATE_CATEGORY" val="diagram"/>
  <p:tag name="KSO_WM_TEMPLATE_INDEX" val="20201663"/>
  <p:tag name="KSO_WM_SLIDE_LAYOUT" val="r"/>
  <p:tag name="KSO_WM_SLIDE_LAYOUT_CNT" val="1"/>
  <p:tag name="KSO_WM_SLIDE_TYPE" val="text"/>
  <p:tag name="KSO_WM_SLIDE_SUBTYPE" val="diag"/>
  <p:tag name="KSO_WM_SLIDE_SIZE" val="781.563*289.602"/>
  <p:tag name="KSO_WM_SLIDE_POSITION" val="89.2186*121.419"/>
</p:tagLst>
</file>

<file path=ppt/tags/tag10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5_1*l_h_i*1_2_1"/>
  <p:tag name="KSO_WM_TEMPLATE_CATEGORY" val="diagram"/>
  <p:tag name="KSO_WM_TEMPLATE_INDEX" val="2019893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8935_1*l_h_i*1_2_2"/>
  <p:tag name="KSO_WM_TEMPLATE_CATEGORY" val="diagram"/>
  <p:tag name="KSO_WM_TEMPLATE_INDEX" val="20198935"/>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0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5_1*l_h_i*1_1_1"/>
  <p:tag name="KSO_WM_TEMPLATE_CATEGORY" val="diagram"/>
  <p:tag name="KSO_WM_TEMPLATE_INDEX" val="2019893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8935_1*l_h_i*1_1_2"/>
  <p:tag name="KSO_WM_TEMPLATE_CATEGORY" val="diagram"/>
  <p:tag name="KSO_WM_TEMPLATE_INDEX" val="20198935"/>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50.xml><?xml version="1.0" encoding="utf-8"?>
<p:tagLst xmlns:p="http://schemas.openxmlformats.org/presentationml/2006/main">
  <p:tag name="KSO_WM_UNIT_ISCONTENTSTITLE" val="0"/>
  <p:tag name="KSO_WM_UNIT_PRESET_TEXT" val="市场调研发现"/>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5_1*a*1"/>
  <p:tag name="KSO_WM_TEMPLATE_CATEGORY" val="diagram"/>
  <p:tag name="KSO_WM_TEMPLATE_INDEX" val="20198935"/>
  <p:tag name="KSO_WM_UNIT_LAYERLEVEL" val="1"/>
  <p:tag name="KSO_WM_TAG_VERSION" val="1.0"/>
  <p:tag name="KSO_WM_BEAUTIFY_FLAG" val="#wm#"/>
  <p:tag name="KSO_WM_UNIT_USESOURCEFORMAT_APPLY" val="1"/>
</p:tagLst>
</file>

<file path=ppt/tags/tag1051.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5_1*l_h_a*1_2_1"/>
  <p:tag name="KSO_WM_TEMPLATE_CATEGORY" val="diagram"/>
  <p:tag name="KSO_WM_TEMPLATE_INDEX" val="20198935"/>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052.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5_1*l_h_f*1_2_1"/>
  <p:tag name="KSO_WM_TEMPLATE_CATEGORY" val="diagram"/>
  <p:tag name="KSO_WM_TEMPLATE_INDEX" val="20198935"/>
  <p:tag name="KSO_WM_UNIT_LAYERLEVEL" val="1_1_1"/>
  <p:tag name="KSO_WM_TAG_VERSION" val="1.0"/>
  <p:tag name="KSO_WM_BEAUTIFY_FLAG" val="#wm#"/>
  <p:tag name="KSO_WM_UNIT_USESOURCEFORMAT_APPLY" val="1"/>
</p:tagLst>
</file>

<file path=ppt/tags/tag1053.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5_1*l_h_a*1_1_1"/>
  <p:tag name="KSO_WM_TEMPLATE_CATEGORY" val="diagram"/>
  <p:tag name="KSO_WM_TEMPLATE_INDEX" val="2019893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054.xml><?xml version="1.0" encoding="utf-8"?>
<p:tagLst xmlns:p="http://schemas.openxmlformats.org/presentationml/2006/main">
  <p:tag name="KSO_WM_UNIT_DIAGRAM_MODELTYPE" val="stripeEnum"/>
  <p:tag name="KSO_WM_UNIT_PRESET_TEXT" val="单击此处添加文本具体内容，简明扼要的阐述您的观点。"/>
  <p:tag name="KSO_WM_UNIT_NOCLEAR" val="0"/>
  <p:tag name="KSO_WM_UNIT_VALUE" val="7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5_1*l_h_f*1_1_1"/>
  <p:tag name="KSO_WM_TEMPLATE_CATEGORY" val="diagram"/>
  <p:tag name="KSO_WM_TEMPLATE_INDEX" val="20198935"/>
  <p:tag name="KSO_WM_UNIT_LAYERLEVEL" val="1_1_1"/>
  <p:tag name="KSO_WM_TAG_VERSION" val="1.0"/>
  <p:tag name="KSO_WM_BEAUTIFY_FLAG" val="#wm#"/>
  <p:tag name="KSO_WM_UNIT_USESOURCEFORMAT_APPLY" val="1"/>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5_1*i*1"/>
  <p:tag name="KSO_WM_TEMPLATE_CATEGORY" val="diagram"/>
  <p:tag name="KSO_WM_TEMPLATE_INDEX" val="20198935"/>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56.xml><?xml version="1.0" encoding="utf-8"?>
<p:tagLst xmlns:p="http://schemas.openxmlformats.org/presentationml/2006/main">
  <p:tag name="KSO_WM_BEAUTIFY_FLAG" val="#wm#"/>
  <p:tag name="KSO_WM_TEMPLATE_CATEGORY" val="diagram"/>
  <p:tag name="KSO_WM_TEMPLATE_INDEX" val="20198935"/>
  <p:tag name="KSO_WM_SLIDE_ID" val="diagram20198935_1"/>
  <p:tag name="KSO_WM_TEMPLATE_SUBCATEGORY" val="0"/>
  <p:tag name="KSO_WM_SLIDE_TYPE" val="text"/>
  <p:tag name="KSO_WM_SLIDE_SUBTYPE" val="pureTxt"/>
  <p:tag name="KSO_WM_SLIDE_ITEM_CNT" val="2"/>
  <p:tag name="KSO_WM_SLIDE_INDEX" val="1"/>
  <p:tag name="KSO_WM_SLIDE_SIZE" val="639.9*185.332"/>
  <p:tag name="KSO_WM_SLIDE_POSITION" val="222.35*199.544"/>
  <p:tag name="KSO_WM_DIAGRAM_GROUP_CODE" val="l1-1"/>
  <p:tag name="KSO_WM_SLIDE_DIAGTYPE" val="l"/>
  <p:tag name="KSO_WM_TAG_VERSION" val="1.0"/>
  <p:tag name="KSO_WM_SLIDE_LAYOUT" val="a_l"/>
  <p:tag name="KSO_WM_SLIDE_LAYOUT_CNT" val="1_1"/>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1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60.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1061.xml><?xml version="1.0" encoding="utf-8"?>
<p:tagLst xmlns:p="http://schemas.openxmlformats.org/presentationml/2006/main">
  <p:tag name="KSO_WM_UNIT_TEXT_PART_ID_V2" val="d-5-1"/>
  <p:tag name="KSO_WM_UNIT_PRESET_TEXT" val="单击此处添加小标题&#13;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1_1*f*2"/>
  <p:tag name="KSO_WM_TEMPLATE_CATEGORY" val="diagram"/>
  <p:tag name="KSO_WM_TEMPLATE_INDEX" val="20202571"/>
  <p:tag name="KSO_WM_UNIT_LAYERLEVEL" val="1"/>
  <p:tag name="KSO_WM_TAG_VERSION" val="1.0"/>
  <p:tag name="KSO_WM_BEAUTIFY_FLAG" val="#wm#"/>
</p:tagLst>
</file>

<file path=ppt/tags/tag1062.xml><?xml version="1.0" encoding="utf-8"?>
<p:tagLst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1066.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1067.xml><?xml version="1.0" encoding="utf-8"?>
<p:tagLst xmlns:p="http://schemas.openxmlformats.org/presentationml/2006/main">
  <p:tag name="KSO_WM_UNIT_TEXT_PART_ID_V2" val="d-5-1"/>
  <p:tag name="KSO_WM_UNIT_PRESET_TEXT" val="单击此处添加小标题&#13;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1_1*f*2"/>
  <p:tag name="KSO_WM_TEMPLATE_CATEGORY" val="diagram"/>
  <p:tag name="KSO_WM_TEMPLATE_INDEX" val="20202571"/>
  <p:tag name="KSO_WM_UNIT_LAYERLEVEL" val="1"/>
  <p:tag name="KSO_WM_TAG_VERSION" val="1.0"/>
  <p:tag name="KSO_WM_BEAUTIFY_FLAG" val="#wm#"/>
</p:tagLst>
</file>

<file path=ppt/tags/tag1068.xml><?xml version="1.0" encoding="utf-8"?>
<p:tagLst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1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1072.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1073.xml><?xml version="1.0" encoding="utf-8"?>
<p:tagLst xmlns:p="http://schemas.openxmlformats.org/presentationml/2006/main">
  <p:tag name="KSO_WM_UNIT_TEXT_PART_ID_V2" val="d-5-1"/>
  <p:tag name="KSO_WM_UNIT_PRESET_TEXT" val="单击此处添加小标题&#13;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1_1*f*2"/>
  <p:tag name="KSO_WM_TEMPLATE_CATEGORY" val="diagram"/>
  <p:tag name="KSO_WM_TEMPLATE_INDEX" val="20202571"/>
  <p:tag name="KSO_WM_UNIT_LAYERLEVEL" val="1"/>
  <p:tag name="KSO_WM_TAG_VERSION" val="1.0"/>
  <p:tag name="KSO_WM_BEAUTIFY_FLAG" val="#wm#"/>
</p:tagLst>
</file>

<file path=ppt/tags/tag1074.xml><?xml version="1.0" encoding="utf-8"?>
<p:tagLst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1_1*i*1"/>
  <p:tag name="KSO_WM_TEMPLATE_CATEGORY" val="diagram"/>
  <p:tag name="KSO_WM_TEMPLATE_INDEX" val="20202571"/>
  <p:tag name="KSO_WM_UNIT_LAYERLEVEL" val="1"/>
  <p:tag name="KSO_WM_TAG_VERSION" val="1.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1_1*i*2"/>
  <p:tag name="KSO_WM_TEMPLATE_CATEGORY" val="diagram"/>
  <p:tag name="KSO_WM_TEMPLATE_INDEX" val="20202571"/>
  <p:tag name="KSO_WM_UNIT_LAYERLEVEL" val="1"/>
  <p:tag name="KSO_WM_TAG_VERSION" val="1.0"/>
  <p:tag name="KSO_WM_BEAUTIFY_FLAG" val="#wm#"/>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1_1*i*3"/>
  <p:tag name="KSO_WM_TEMPLATE_CATEGORY" val="diagram"/>
  <p:tag name="KSO_WM_TEMPLATE_INDEX" val="20202571"/>
  <p:tag name="KSO_WM_UNIT_LAYERLEVEL" val="1"/>
  <p:tag name="KSO_WM_TAG_VERSION" val="1.0"/>
  <p:tag name="KSO_WM_BEAUTIFY_FLAG" val="#wm#"/>
</p:tagLst>
</file>

<file path=ppt/tags/tag1078.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1_1*a*1"/>
  <p:tag name="KSO_WM_TEMPLATE_CATEGORY" val="diagram"/>
  <p:tag name="KSO_WM_TEMPLATE_INDEX" val="20202571"/>
  <p:tag name="KSO_WM_UNIT_LAYERLEVEL" val="1"/>
  <p:tag name="KSO_WM_TAG_VERSION" val="1.0"/>
  <p:tag name="KSO_WM_BEAUTIFY_FLAG" val="#wm#"/>
</p:tagLst>
</file>

<file path=ppt/tags/tag1079.xml><?xml version="1.0" encoding="utf-8"?>
<p:tagLst xmlns:p="http://schemas.openxmlformats.org/presentationml/2006/main">
  <p:tag name="KSO_WM_UNIT_TEXT_PART_ID_V2" val="d-5-1"/>
  <p:tag name="KSO_WM_UNIT_PRESET_TEXT" val="单击此处添加小标题&#13;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6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1_1*f*2"/>
  <p:tag name="KSO_WM_TEMPLATE_CATEGORY" val="diagram"/>
  <p:tag name="KSO_WM_TEMPLATE_INDEX" val="20202571"/>
  <p:tag name="KSO_WM_UNIT_LAYERLEVEL" val="1"/>
  <p:tag name="KSO_WM_TAG_VERSION" val="1.0"/>
  <p:tag name="KSO_WM_BEAUTIFY_FLAG" val="#wm#"/>
</p:tagLst>
</file>

<file path=ppt/tags/tag1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80.xml><?xml version="1.0" encoding="utf-8"?>
<p:tagLst xmlns:p="http://schemas.openxmlformats.org/presentationml/2006/main">
  <p:tag name="KSO_WM_BEAUTIFY_FLAG" val="#wm#"/>
  <p:tag name="KSO_WM_TEMPLATE_CATEGORY" val="diagram"/>
  <p:tag name="KSO_WM_TEMPLATE_INDEX" val="20202571"/>
  <p:tag name="KSO_WM_SLIDE_ID" val="diagram20202571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874*860"/>
  <p:tag name="KSO_WM_SLIDE_POSITION" val="0*-95"/>
</p:tagLst>
</file>

<file path=ppt/tags/tag1081.xml><?xml version="1.0" encoding="utf-8"?>
<p:tagLst xmlns:p="http://schemas.openxmlformats.org/presentationml/2006/main">
  <p:tag name="KSO_WM_UNIT_ISCONTENTSTITLE" val="0"/>
  <p:tag name="KSO_WM_UNIT_PRESET_TEXT" val="工作情况报告"/>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1374_1*a*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082.xml><?xml version="1.0" encoding="utf-8"?>
<p:tagLst xmlns:p="http://schemas.openxmlformats.org/presentationml/2006/main">
  <p:tag name="KSO_WM_DIAGRAM_VIRTUALLY_FRAME" val="{&quot;height&quot;:362.95,&quot;left&quot;:56.9,&quot;top&quot;:135.65,&quot;width&quot;:850.3}"/>
</p:tagLst>
</file>

<file path=ppt/tags/tag10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86.xml><?xml version="1.0" encoding="utf-8"?>
<p:tagLst xmlns:p="http://schemas.openxmlformats.org/presentationml/2006/main">
  <p:tag name="KSO_WM_DIAGRAM_VIRTUALLY_FRAME" val="{&quot;height&quot;:362.95,&quot;left&quot;:56.9,&quot;top&quot;:135.65,&quot;width&quot;:850.3}"/>
</p:tagLst>
</file>

<file path=ppt/tags/tag10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90.xml><?xml version="1.0" encoding="utf-8"?>
<p:tagLst xmlns:p="http://schemas.openxmlformats.org/presentationml/2006/main">
  <p:tag name="KSO_WM_DIAGRAM_VIRTUALLY_FRAME" val="{&quot;height&quot;:362.95,&quot;left&quot;:56.9,&quot;top&quot;:135.65,&quot;width&quot;:850.3}"/>
</p:tagLst>
</file>

<file path=ppt/tags/tag109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 name="KSO_WM_DIAGRAM_VIRTUALLY_FRAME" val="{&quot;height&quot;:377.55,&quot;left&quot;:56.9,&quot;top&quot;:135.65,&quot;width&quot;:850.3}"/>
</p:tagLst>
</file>

<file path=ppt/tags/tag1094.xml><?xml version="1.0" encoding="utf-8"?>
<p:tagLst xmlns:p="http://schemas.openxmlformats.org/presentationml/2006/main">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BEAUTIFY_FLAG" val="#wm#"/>
  <p:tag name="KSO_WM_TEMPLATE_CATEGORY" val="diagram"/>
  <p:tag name="KSO_WM_TEMPLATE_INDEX" val="20201374"/>
  <p:tag name="KSO_WM_SLIDE_LAYOUT" val="a_b_q"/>
  <p:tag name="KSO_WM_SLIDE_LAYOUT_CNT" val="1_1_1"/>
  <p:tag name="KSO_WM_SLIDE_TYPE" val="text"/>
  <p:tag name="KSO_WM_SLIDE_SUBTYPE" val="diag"/>
  <p:tag name="KSO_WM_SLIDE_SIZE" val="831.21*350.952"/>
  <p:tag name="KSO_WM_SLIDE_POSITION" val="44.1482*127.665"/>
</p:tagLst>
</file>

<file path=ppt/tags/tag1095.xml><?xml version="1.0" encoding="utf-8"?>
<p:tagLst xmlns:p="http://schemas.openxmlformats.org/presentationml/2006/main">
  <p:tag name="KSO_WM_UNIT_ISCONTENTSTITLE" val="0"/>
  <p:tag name="KSO_WM_UNIT_PRESET_TEXT" val="工作情况报告"/>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1374_1*a*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09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0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1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1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105.xml><?xml version="1.0" encoding="utf-8"?>
<p:tagLst xmlns:p="http://schemas.openxmlformats.org/presentationml/2006/main">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BEAUTIFY_FLAG" val="#wm#"/>
  <p:tag name="KSO_WM_TEMPLATE_CATEGORY" val="diagram"/>
  <p:tag name="KSO_WM_TEMPLATE_INDEX" val="20201374"/>
  <p:tag name="KSO_WM_SLIDE_LAYOUT" val="a_b_q"/>
  <p:tag name="KSO_WM_SLIDE_LAYOUT_CNT" val="1_1_1"/>
  <p:tag name="KSO_WM_SLIDE_TYPE" val="text"/>
  <p:tag name="KSO_WM_SLIDE_SUBTYPE" val="diag"/>
  <p:tag name="KSO_WM_SLIDE_SIZE" val="831.21*350.952"/>
  <p:tag name="KSO_WM_SLIDE_POSITION" val="44.1482*127.665"/>
</p:tagLst>
</file>

<file path=ppt/tags/tag1106.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07.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0_1*i*1"/>
  <p:tag name="KSO_WM_TEMPLATE_CATEGORY" val="crop"/>
  <p:tag name="KSO_WM_TEMPLATE_INDEX" val="20201170"/>
  <p:tag name="KSO_WM_UNIT_LAYERLEVEL" val="1"/>
  <p:tag name="KSO_WM_TAG_VERSION" val="1.0"/>
  <p:tag name="KSO_WM_BEAUTIFY_FLAG" val="#wm#"/>
</p:tagLst>
</file>

<file path=ppt/tags/tag1147.xml><?xml version="1.0" encoding="utf-8"?>
<p:tagLst xmlns:p="http://schemas.openxmlformats.org/presentationml/2006/main">
  <p:tag name="KSO_WM_UNIT_DIAGRAM_MODELTYPE" val="creativeCrop"/>
  <p:tag name="KSO_WM_UNIT_VALUE" val="968*807"/>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0_1*ζ_h_d*1_1_3"/>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561.239"/>
  <p:tag name="KSO_WM_CREATIVE_CROP_SHAPE_TOP" val="101.15"/>
  <p:tag name="KSO_WM_CREATIVE_CROP_SHAPE_WIDTH" val="244.203"/>
  <p:tag name="KSO_WM_CREATIVE_CROP_SHAPE_HEIGHT" val="292.955"/>
</p:tagLst>
</file>

<file path=ppt/tags/tag1148.xml><?xml version="1.0" encoding="utf-8"?>
<p:tagLst xmlns:p="http://schemas.openxmlformats.org/presentationml/2006/main">
  <p:tag name="PICTUREFILLRANGE" val="dc091f2b-f037-4979-8f5b-e8e3b292911c"/>
  <p:tag name="KSO_WM_UNIT_DIAGRAM_MODELTYPE" val="creativeCrop"/>
  <p:tag name="KSO_WM_UNIT_VALUE" val="974*961"/>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0_1*ζ_h_d*1_1_1"/>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35.212"/>
  <p:tag name="KSO_WM_CREATIVE_CROP_SHAPE_TOP" val="143.693"/>
  <p:tag name="KSO_WM_CREATIVE_CROP_SHAPE_WIDTH" val="290.779"/>
  <p:tag name="KSO_WM_CREATIVE_CROP_SHAPE_HEIGHT" val="294.715"/>
</p:tagLst>
</file>

<file path=ppt/tags/tag1149.xml><?xml version="1.0" encoding="utf-8"?>
<p:tagLst xmlns:p="http://schemas.openxmlformats.org/presentationml/2006/main">
  <p:tag name="KSO_WM_UNIT_DIAGRAM_MODELTYPE" val="creativeCrop"/>
  <p:tag name="KSO_WM_UNIT_VALUE" val="700*1133"/>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0_1*ζ_h_d*1_1_4"/>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536.11"/>
  <p:tag name="KSO_WM_CREATIVE_CROP_SHAPE_TOP" val="226.894"/>
  <p:tag name="KSO_WM_CREATIVE_CROP_SHAPE_WIDTH" val="342.876"/>
  <p:tag name="KSO_WM_CREATIVE_CROP_SHAPE_HEIGHT" val="211.956"/>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50.xml><?xml version="1.0" encoding="utf-8"?>
<p:tagLst xmlns:p="http://schemas.openxmlformats.org/presentationml/2006/main">
  <p:tag name="KSO_WM_UNIT_DIAGRAM_MODELTYPE" val="creativeCrop"/>
  <p:tag name="KSO_WM_UNIT_VALUE" val="205*171"/>
  <p:tag name="KSO_WM_UNIT_HIGHLIGHT" val="0"/>
  <p:tag name="KSO_WM_UNIT_COMPATIBLE" val="0"/>
  <p:tag name="KSO_WM_UNIT_DIAGRAM_ISNUMVISUAL" val="0"/>
  <p:tag name="KSO_WM_UNIT_DIAGRAM_ISREFERUNIT" val="0"/>
  <p:tag name="KSO_WM_DIAGRAM_GROUP_CODE" val="11"/>
  <p:tag name="KSO_WM_UNIT_TYPE" val="ζ_h_d"/>
  <p:tag name="KSO_WM_UNIT_INDEX" val="1_1_5"/>
  <p:tag name="KSO_WM_UNIT_ID" val="crop20201170_1*ζ_h_d*1_1_5"/>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97.837"/>
  <p:tag name="KSO_WM_CREATIVE_CROP_SHAPE_TOP" val="281.408"/>
  <p:tag name="KSO_WM_CREATIVE_CROP_SHAPE_WIDTH" val="51.6747"/>
  <p:tag name="KSO_WM_CREATIVE_CROP_SHAPE_HEIGHT" val="61.9911"/>
</p:tagLst>
</file>

<file path=ppt/tags/tag1151.xml><?xml version="1.0" encoding="utf-8"?>
<p:tagLst xmlns:p="http://schemas.openxmlformats.org/presentationml/2006/main">
  <p:tag name="PICTUREFILLRANGE" val="dc091f2b-f037-4979-8f5b-e8e3b292911c"/>
  <p:tag name="KSO_WM_UNIT_DIAGRAM_MODELTYPE" val="creativeCrop"/>
  <p:tag name="KSO_WM_UNIT_VALUE" val="206*203"/>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0_1*ζ_h_d*1_1_2"/>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713.49"/>
  <p:tag name="KSO_WM_CREATIVE_CROP_SHAPE_TOP" val="290.41"/>
  <p:tag name="KSO_WM_CREATIVE_CROP_SHAPE_WIDTH" val="61.5306"/>
  <p:tag name="KSO_WM_CREATIVE_CROP_SHAPE_HEIGHT" val="62.3635"/>
</p:tagLst>
</file>

<file path=ppt/tags/tag1152.xml><?xml version="1.0" encoding="utf-8"?>
<p:tagLst xmlns:p="http://schemas.openxmlformats.org/presentationml/2006/main">
  <p:tag name="KSO_WM_UNIT_DIAGRAM_MODELTYPE" val="creativeCrop"/>
  <p:tag name="KSO_WM_UNIT_VALUE" val="148*240"/>
  <p:tag name="KSO_WM_UNIT_HIGHLIGHT" val="0"/>
  <p:tag name="KSO_WM_UNIT_COMPATIBLE" val="0"/>
  <p:tag name="KSO_WM_UNIT_DIAGRAM_ISNUMVISUAL" val="0"/>
  <p:tag name="KSO_WM_UNIT_DIAGRAM_ISREFERUNIT" val="0"/>
  <p:tag name="KSO_WM_DIAGRAM_GROUP_CODE" val="11"/>
  <p:tag name="KSO_WM_UNIT_TYPE" val="ζ_h_d"/>
  <p:tag name="KSO_WM_UNIT_INDEX" val="1_1_6"/>
  <p:tag name="KSO_WM_UNIT_ID" val="crop20201170_1*ζ_h_d*1_1_6"/>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92.519"/>
  <p:tag name="KSO_WM_CREATIVE_CROP_SHAPE_TOP" val="308.016"/>
  <p:tag name="KSO_WM_CREATIVE_CROP_SHAPE_WIDTH" val="72.5545"/>
  <p:tag name="KSO_WM_CREATIVE_CROP_SHAPE_HEIGHT" val="44.8512"/>
</p:tagLst>
</file>

<file path=ppt/tags/tag1153.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154.xml><?xml version="1.0" encoding="utf-8"?>
<p:tagLst xmlns:p="http://schemas.openxmlformats.org/presentationml/2006/main">
  <p:tag name="KSO_WM_UNIT_ISCONTENTSTITLE" val="0"/>
  <p:tag name="KSO_WM_UNIT_PRESET_TEXT" val="单击此处&#13;添加标题内容"/>
  <p:tag name="KSO_WM_UNIT_NOCLEAR" val="0"/>
  <p:tag name="KSO_WM_UNIT_SHOW_EDIT_AREA_INDICATION"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42_1*a*1"/>
  <p:tag name="KSO_WM_TEMPLATE_CATEGORY" val="diagram"/>
  <p:tag name="KSO_WM_TEMPLATE_INDEX" val="2020054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0542_1*i*1"/>
  <p:tag name="KSO_WM_TEMPLATE_CATEGORY" val="diagram"/>
  <p:tag name="KSO_WM_TEMPLATE_INDEX" val="20200542"/>
  <p:tag name="KSO_WM_UNIT_LAYERLEVEL" val="1"/>
  <p:tag name="KSO_WM_TAG_VERSION" val="1.0"/>
  <p:tag name="KSO_WM_BEAUTIFY_FLAG" val="#wm#"/>
  <p:tag name="KSO_WM_UNIT_USESOURCEFORMAT_APPLY"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0542_1*i*2"/>
  <p:tag name="KSO_WM_TEMPLATE_CATEGORY" val="diagram"/>
  <p:tag name="KSO_WM_TEMPLATE_INDEX" val="20200542"/>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0542_1*i*3"/>
  <p:tag name="KSO_WM_TEMPLATE_CATEGORY" val="diagram"/>
  <p:tag name="KSO_WM_TEMPLATE_INDEX" val="20200542"/>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0542_1*i*4"/>
  <p:tag name="KSO_WM_TEMPLATE_CATEGORY" val="diagram"/>
  <p:tag name="KSO_WM_TEMPLATE_INDEX" val="20200542"/>
  <p:tag name="KSO_WM_UNIT_LAYERLEVEL" val="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0542_1*i*5"/>
  <p:tag name="KSO_WM_TEMPLATE_CATEGORY" val="diagram"/>
  <p:tag name="KSO_WM_TEMPLATE_INDEX" val="20200542"/>
  <p:tag name="KSO_WM_UNIT_LAYERLEVEL" val="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60.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SHOW_EDIT_AREA_INDICATION" val="0"/>
  <p:tag name="KSO_WM_UNIT_VALUE" val="114"/>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42_1*f*1"/>
  <p:tag name="KSO_WM_TEMPLATE_CATEGORY" val="diagram"/>
  <p:tag name="KSO_WM_TEMPLATE_INDEX" val="2020054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61.xml><?xml version="1.0" encoding="utf-8"?>
<p:tagLst xmlns:p="http://schemas.openxmlformats.org/presentationml/2006/main">
  <p:tag name="RESOURCELIBID_ANIM" val="965"/>
  <p:tag name="KSO_WM_UNIT_DIAGRAM_MODELTYPE" val="flashPicture"/>
  <p:tag name="KSO_WM_UNIT_VALUE" val="1616*121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30_1*ζ_h_d*1_1_1"/>
  <p:tag name="KSO_WM_TEMPLATE_CATEGORY" val="mixed"/>
  <p:tag name="KSO_WM_TEMPLATE_INDEX" val="20199730"/>
  <p:tag name="KSO_WM_UNIT_LAYERLEVEL" val="1_1_1"/>
  <p:tag name="KSO_WM_TAG_VERSION" val="1.0"/>
  <p:tag name="KSO_WM_BEAUTIFY_FLAG" val="#wm#"/>
  <p:tag name="PA" val="v5.2.4"/>
  <p:tag name="KSO_WM_UNIT_FLASH_PICTURE_RATE" val="1"/>
  <p:tag name="KSO_WM_UNIT_USESOURCEFORMAT_APPLY" val="1"/>
</p:tagLst>
</file>

<file path=ppt/tags/tag1162.xml><?xml version="1.0" encoding="utf-8"?>
<p:tagLst xmlns:p="http://schemas.openxmlformats.org/presentationml/2006/main">
  <p:tag name="RESOURCELIBID_ANIM" val="965"/>
  <p:tag name="KSO_WM_UNIT_DIAGRAM_MODELTYPE" val="flashPicture"/>
  <p:tag name="KSO_WM_UNIT_VALUE" val="1616*1212"/>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30_1*ζ_h_d*1_2_1"/>
  <p:tag name="KSO_WM_TEMPLATE_CATEGORY" val="mixed"/>
  <p:tag name="KSO_WM_TEMPLATE_INDEX" val="20199730"/>
  <p:tag name="KSO_WM_UNIT_LAYERLEVEL" val="1_1_1"/>
  <p:tag name="KSO_WM_TAG_VERSION" val="1.0"/>
  <p:tag name="KSO_WM_BEAUTIFY_FLAG" val="#wm#"/>
  <p:tag name="PA" val="v5.2.4"/>
  <p:tag name="KSO_WM_UNIT_FLASH_PICTURE_RATE" val="1"/>
  <p:tag name="KSO_WM_UNIT_USESOURCEFORMAT_APPLY" val="1"/>
</p:tagLst>
</file>

<file path=ppt/tags/tag1163.xml><?xml version="1.0" encoding="utf-8"?>
<p:tagLst xmlns:p="http://schemas.openxmlformats.org/presentationml/2006/main">
  <p:tag name="RESOURCELIBID_ANIM" val="965"/>
  <p:tag name="KSO_WM_UNIT_DIAGRAM_MODELTYPE" val="flashPicture"/>
  <p:tag name="KSO_WM_UNIT_VALUE" val="1616*1212"/>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30_1*ζ_h_d*1_3_1"/>
  <p:tag name="KSO_WM_TEMPLATE_CATEGORY" val="mixed"/>
  <p:tag name="KSO_WM_TEMPLATE_INDEX" val="20199730"/>
  <p:tag name="KSO_WM_UNIT_LAYERLEVEL" val="1_1_1"/>
  <p:tag name="KSO_WM_TAG_VERSION" val="1.0"/>
  <p:tag name="KSO_WM_BEAUTIFY_FLAG" val="#wm#"/>
  <p:tag name="PA" val="v5.2.4"/>
  <p:tag name="KSO_WM_UNIT_FLASH_PICTURE_RATE" val="1"/>
  <p:tag name="KSO_WM_UNIT_USESOURCEFORMAT_APPLY" val="1"/>
</p:tagLst>
</file>

<file path=ppt/tags/tag1164.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h_i"/>
  <p:tag name="KSO_WM_UNIT_INDEX" val="1_2_1"/>
  <p:tag name="KSO_WM_UNIT_ID" val="mixed20199730_1*ζ_h_i*1_2_1"/>
  <p:tag name="KSO_WM_TEMPLATE_CATEGORY" val="mixed"/>
  <p:tag name="KSO_WM_TEMPLATE_INDEX" val="20199730"/>
  <p:tag name="KSO_WM_UNIT_LAYERLEVEL" val="1_1_1"/>
  <p:tag name="KSO_WM_TAG_VERSION" val="1.0"/>
  <p:tag name="KSO_WM_BEAUTIFY_FLAG" val="#wm#"/>
  <p:tag name="KSO_WM_UNIT_FLASH_PICTURE_RATE" val="1"/>
  <p:tag name="KSO_WM_UNIT_LINE_FORE_SCHEMECOLOR_INDEX" val="16"/>
  <p:tag name="KSO_WM_UNIT_LINE_FILL_TYPE" val="2"/>
  <p:tag name="KSO_WM_UNIT_USESOURCEFORMAT_APPLY" val="1"/>
</p:tagLst>
</file>

<file path=ppt/tags/tag1165.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mixed20199730_1*ζ_h_i*1_1_1"/>
  <p:tag name="KSO_WM_TEMPLATE_CATEGORY" val="mixed"/>
  <p:tag name="KSO_WM_TEMPLATE_INDEX" val="20199730"/>
  <p:tag name="KSO_WM_UNIT_LAYERLEVEL" val="1_1_1"/>
  <p:tag name="KSO_WM_TAG_VERSION" val="1.0"/>
  <p:tag name="KSO_WM_BEAUTIFY_FLAG" val="#wm#"/>
  <p:tag name="KSO_WM_UNIT_FLASH_PICTURE_RATE" val="1"/>
  <p:tag name="KSO_WM_UNIT_LINE_FORE_SCHEMECOLOR_INDEX" val="16"/>
  <p:tag name="KSO_WM_UNIT_LINE_FILL_TYPE" val="2"/>
  <p:tag name="KSO_WM_UNIT_USESOURCEFORMAT_APPLY" val="1"/>
</p:tagLst>
</file>

<file path=ppt/tags/tag1166.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TYPE" val="ζ_h_i"/>
  <p:tag name="KSO_WM_UNIT_INDEX" val="1_3_1"/>
  <p:tag name="KSO_WM_UNIT_ID" val="mixed20199730_1*ζ_h_i*1_3_1"/>
  <p:tag name="KSO_WM_TEMPLATE_CATEGORY" val="mixed"/>
  <p:tag name="KSO_WM_TEMPLATE_INDEX" val="20199730"/>
  <p:tag name="KSO_WM_UNIT_LAYERLEVEL" val="1_1_1"/>
  <p:tag name="KSO_WM_TAG_VERSION" val="1.0"/>
  <p:tag name="KSO_WM_BEAUTIFY_FLAG" val="#wm#"/>
  <p:tag name="KSO_WM_UNIT_FLASH_PICTURE_RATE" val="1"/>
  <p:tag name="KSO_WM_UNIT_LINE_FORE_SCHEMECOLOR_INDEX" val="16"/>
  <p:tag name="KSO_WM_UNIT_LINE_FILL_TYPE" val="2"/>
  <p:tag name="KSO_WM_UNIT_USESOURCEFORMAT_APPLY" val="1"/>
</p:tagLst>
</file>

<file path=ppt/tags/tag1167.xml><?xml version="1.0" encoding="utf-8"?>
<p:tagLst xmlns:p="http://schemas.openxmlformats.org/presentationml/2006/main">
  <p:tag name="KSO_WM_BEAUTIFY_FLAG" val="#wm#"/>
  <p:tag name="KSO_WM_TEMPLATE_CATEGORY" val="diagram"/>
  <p:tag name="KSO_WM_TEMPLATE_INDEX" val="20200542"/>
  <p:tag name="KSO_WM_SLIDE_ID" val="diagram20200542_1"/>
  <p:tag name="KSO_WM_TEMPLATE_SUBCATEGORY" val="10"/>
  <p:tag name="KSO_WM_SLIDE_TYPE" val="text"/>
  <p:tag name="KSO_WM_SLIDE_SUBTYPE" val="picTxt"/>
  <p:tag name="KSO_WM_SLIDE_ITEM_CNT" val="4"/>
  <p:tag name="KSO_WM_SLIDE_INDEX" val="1"/>
  <p:tag name="KSO_WM_SLIDE_SIZE" val="343.826*492.75"/>
  <p:tag name="KSO_WM_SLIDE_POSITION" val="88.1869*25.8343"/>
  <p:tag name="KSO_WM_DIAGRAM_GROUP_CODE" val="ζ1-1"/>
  <p:tag name="KSO_WM_SLIDE_DIAGTYPE" val="ζ"/>
  <p:tag name="KSO_WM_TAG_VERSION" val="1.0"/>
  <p:tag name="KSO_WM_SLIDE_LAYOUT" val="a_f_ζ"/>
  <p:tag name="KSO_WM_SLIDE_LAYOUT_CNT" val="1_1_1"/>
  <p:tag name="KSO_WM_UNIT_FLASH_PICTURE_TYPE" val="0"/>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2"/>
  <p:tag name="KSO_WM_TEMPLATE_CATEGORY" val="diagram"/>
  <p:tag name="KSO_WM_TEMPLATE_INDEX" val="20200573"/>
  <p:tag name="KSO_WM_UNIT_LAYERLEVEL" val="1"/>
  <p:tag name="KSO_WM_TAG_VERSION" val="1.0"/>
  <p:tag name="KSO_WM_BEAUTIFY_FLAG" val="#wm#"/>
  <p:tag name="KSO_WM_UNIT_TYPE" val="i"/>
  <p:tag name="KSO_WM_UNIT_INDEX" val="2"/>
  <p:tag name="KSO_WM_UNIT_USESOURCEFORMAT_APPLY"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3"/>
  <p:tag name="KSO_WM_TEMPLATE_CATEGORY" val="diagram"/>
  <p:tag name="KSO_WM_TEMPLATE_INDEX" val="20200573"/>
  <p:tag name="KSO_WM_UNIT_LAYERLEVEL" val="1"/>
  <p:tag name="KSO_WM_TAG_VERSION" val="1.0"/>
  <p:tag name="KSO_WM_BEAUTIFY_FLAG" val="#wm#"/>
  <p:tag name="KSO_WM_UNIT_TYPE" val="i"/>
  <p:tag name="KSO_WM_UNIT_INDEX" val="3"/>
  <p:tag name="KSO_WM_UNIT_USESOURCEFORMAT_APPLY" val="1"/>
</p:tagLst>
</file>

<file path=ppt/tags/tag11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70.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73_1*a*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71.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73_1*f*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8_1*i*1"/>
  <p:tag name="KSO_WM_TEMPLATE_CATEGORY" val="crop"/>
  <p:tag name="KSO_WM_TEMPLATE_INDEX" val="20195018"/>
  <p:tag name="KSO_WM_UNIT_LAYERLEVEL" val="1"/>
  <p:tag name="KSO_WM_TAG_VERSION" val="1.0"/>
  <p:tag name="KSO_WM_BEAUTIFY_FLAG" val="#wm#"/>
  <p:tag name="KSO_WM_UNIT_USESOURCEFORMAT_APPLY" val="1"/>
</p:tagLst>
</file>

<file path=ppt/tags/tag1173.xml><?xml version="1.0" encoding="utf-8"?>
<p:tagLst xmlns:p="http://schemas.openxmlformats.org/presentationml/2006/main">
  <p:tag name="PA" val="v5.2.2"/>
  <p:tag name="PICTUREFILLRANGE" val="04db048c-5271-44b6-9810-bd252325cf9d"/>
  <p:tag name="KSO_WM_UNIT_VALUE" val="1665*31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18_1*ζ_h_d*1_1_1"/>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46"/>
  <p:tag name="KSO_WM_CREATIVE_CROP_SHAPE_TOP" val="-51.2"/>
  <p:tag name="KSO_WM_CREATIVE_CROP_SHAPE_WIDTH" val="103.5"/>
  <p:tag name="KSO_WM_CREATIVE_CROP_SHAPE_HEIGHT" val="540"/>
  <p:tag name="KSO_WM_UNIT_TEXT_FILL_FORE_SCHEMECOLOR_INDEX" val="2"/>
  <p:tag name="KSO_WM_UNIT_TEXT_FILL_TYPE" val="1"/>
  <p:tag name="KSO_WM_UNIT_USESOURCEFORMAT_APPLY" val="1"/>
</p:tagLst>
</file>

<file path=ppt/tags/tag1174.xml><?xml version="1.0" encoding="utf-8"?>
<p:tagLst xmlns:p="http://schemas.openxmlformats.org/presentationml/2006/main">
  <p:tag name="PA" val="v5.2.2"/>
  <p:tag name="PICTUREFILLRANGE" val="04db048c-5271-44b6-9810-bd252325cf9d"/>
  <p:tag name="KSO_WM_UNIT_VALUE" val="1665*18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18_1*ζ_h_d*1_1_2"/>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355.5"/>
  <p:tag name="KSO_WM_CREATIVE_CROP_SHAPE_TOP" val="-51.2"/>
  <p:tag name="KSO_WM_CREATIVE_CROP_SHAPE_WIDTH" val="58.5"/>
  <p:tag name="KSO_WM_CREATIVE_CROP_SHAPE_HEIGHT" val="540"/>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PA" val="v5.2.2"/>
  <p:tag name="PICTUREFILLRANGE" val="04db048c-5271-44b6-9810-bd252325cf9d"/>
  <p:tag name="KSO_WM_UNIT_VALUE" val="1665*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18_1*ζ_h_d*1_1_3"/>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19"/>
  <p:tag name="KSO_WM_CREATIVE_CROP_SHAPE_TOP" val="-51.2"/>
  <p:tag name="KSO_WM_CREATIVE_CROP_SHAPE_WIDTH" val="21"/>
  <p:tag name="KSO_WM_CREATIVE_CROP_SHAPE_HEIGHT" val="540"/>
  <p:tag name="KSO_WM_UNIT_TEXT_FILL_FORE_SCHEMECOLOR_INDEX" val="2"/>
  <p:tag name="KSO_WM_UNIT_TEXT_FILL_TYPE" val="1"/>
  <p:tag name="KSO_WM_UNIT_USESOURCEFORMAT_APPLY" val="1"/>
</p:tagLst>
</file>

<file path=ppt/tags/tag1176.xml><?xml version="1.0" encoding="utf-8"?>
<p:tagLst xmlns:p="http://schemas.openxmlformats.org/presentationml/2006/main">
  <p:tag name="PA" val="v5.2.2"/>
  <p:tag name="PICTUREFILLRANGE" val="04db048c-5271-44b6-9810-bd252325cf9d"/>
  <p:tag name="KSO_WM_UNIT_VALUE" val="1665*3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18_1*ζ_h_d*1_1_4"/>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04"/>
  <p:tag name="KSO_WM_CREATIVE_CROP_SHAPE_TOP" val="-51.2"/>
  <p:tag name="KSO_WM_CREATIVE_CROP_SHAPE_WIDTH" val="10.5"/>
  <p:tag name="KSO_WM_CREATIVE_CROP_SHAPE_HEIGHT" val="540"/>
  <p:tag name="KSO_WM_UNIT_TEXT_FILL_FORE_SCHEMECOLOR_INDEX" val="2"/>
  <p:tag name="KSO_WM_UNIT_TEXT_FILL_TYPE" val="1"/>
  <p:tag name="KSO_WM_UNIT_USESOURCEFORMAT_APPLY" val="1"/>
</p:tagLst>
</file>

<file path=ppt/tags/tag1177.xml><?xml version="1.0" encoding="utf-8"?>
<p:tagLst xmlns:p="http://schemas.openxmlformats.org/presentationml/2006/main">
  <p:tag name="PA" val="v5.2.2"/>
  <p:tag name="PICTUREFILLRANGE" val="04db048c-5271-44b6-9810-bd252325cf9d"/>
  <p:tag name="KSO_WM_UNIT_VALUE" val="1665*12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18_1*ζ_h_d*1_1_5"/>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20"/>
  <p:tag name="KSO_WM_CREATIVE_CROP_SHAPE_TOP" val="-51.2"/>
  <p:tag name="KSO_WM_CREATIVE_CROP_SHAPE_WIDTH" val="39"/>
  <p:tag name="KSO_WM_CREATIVE_CROP_SHAPE_HEIGHT" val="540"/>
  <p:tag name="KSO_WM_UNIT_TEXT_FILL_FORE_SCHEMECOLOR_INDEX" val="2"/>
  <p:tag name="KSO_WM_UNIT_TEXT_FILL_TYPE" val="1"/>
  <p:tag name="KSO_WM_UNIT_USESOURCEFORMAT_APPLY" val="1"/>
</p:tagLst>
</file>

<file path=ppt/tags/tag1178.xml><?xml version="1.0" encoding="utf-8"?>
<p:tagLst xmlns:p="http://schemas.openxmlformats.org/presentationml/2006/main">
  <p:tag name="PA" val="v5.2.2"/>
  <p:tag name="PICTUREFILLRANGE" val="04db048c-5271-44b6-9810-bd252325cf9d"/>
  <p:tag name="KSO_WM_UNIT_VALUE" val="1665*46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18_1*ζ_h_d*1_1_6"/>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65"/>
  <p:tag name="KSO_WM_CREATIVE_CROP_SHAPE_TOP" val="-51.2"/>
  <p:tag name="KSO_WM_CREATIVE_CROP_SHAPE_WIDTH" val="151.5"/>
  <p:tag name="KSO_WM_CREATIVE_CROP_SHAPE_HEIGHT" val="540"/>
  <p:tag name="KSO_WM_UNIT_TEXT_FILL_FORE_SCHEMECOLOR_INDEX" val="2"/>
  <p:tag name="KSO_WM_UNIT_TEXT_FILL_TYPE" val="1"/>
  <p:tag name="KSO_WM_UNIT_USESOURCEFORMAT_APPLY" val="1"/>
</p:tagLst>
</file>

<file path=ppt/tags/tag1179.xml><?xml version="1.0" encoding="utf-8"?>
<p:tagLst xmlns:p="http://schemas.openxmlformats.org/presentationml/2006/main">
  <p:tag name="PA" val="v5.2.2"/>
  <p:tag name="PICTUREFILLRANGE" val="04db048c-5271-44b6-9810-bd252325cf9d"/>
  <p:tag name="KSO_WM_UNIT_VALUE" val="1665*19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18_1*ζ_h_d*1_1_7"/>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22.5"/>
  <p:tag name="KSO_WM_CREATIVE_CROP_SHAPE_TOP" val="-51.2"/>
  <p:tag name="KSO_WM_CREATIVE_CROP_SHAPE_WIDTH" val="63"/>
  <p:tag name="KSO_WM_CREATIVE_CROP_SHAPE_HEIGHT" val="540"/>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80.xml><?xml version="1.0" encoding="utf-8"?>
<p:tagLst xmlns:p="http://schemas.openxmlformats.org/presentationml/2006/main">
  <p:tag name="PA" val="v5.2.2"/>
  <p:tag name="PICTUREFILLRANGE" val="04db048c-5271-44b6-9810-bd252325cf9d"/>
  <p:tag name="KSO_WM_UNIT_VALUE" val="1665*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18_1*ζ_h_d*1_1_8"/>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91.5"/>
  <p:tag name="KSO_WM_CREATIVE_CROP_SHAPE_TOP" val="-51.2"/>
  <p:tag name="KSO_WM_CREATIVE_CROP_SHAPE_WIDTH" val="28.5"/>
  <p:tag name="KSO_WM_CREATIVE_CROP_SHAPE_HEIGHT" val="540"/>
  <p:tag name="KSO_WM_UNIT_TEXT_FILL_FORE_SCHEMECOLOR_INDEX" val="2"/>
  <p:tag name="KSO_WM_UNIT_TEXT_FILL_TYPE" val="1"/>
  <p:tag name="KSO_WM_UNIT_USESOURCEFORMAT_APPLY" val="1"/>
</p:tagLst>
</file>

<file path=ppt/tags/tag1181.xml><?xml version="1.0" encoding="utf-8"?>
<p:tagLst xmlns:p="http://schemas.openxmlformats.org/presentationml/2006/main">
  <p:tag name="PA" val="v5.2.2"/>
  <p:tag name="PICTUREFILLRANGE" val="04db048c-5271-44b6-9810-bd252325cf9d"/>
  <p:tag name="KSO_WM_UNIT_VALUE" val="1665*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18_1*ζ_h_d*1_1_9"/>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26"/>
  <p:tag name="KSO_WM_CREATIVE_CROP_SHAPE_TOP" val="-51.2"/>
  <p:tag name="KSO_WM_CREATIVE_CROP_SHAPE_WIDTH" val="15"/>
  <p:tag name="KSO_WM_CREATIVE_CROP_SHAPE_HEIGHT" val="540"/>
  <p:tag name="KSO_WM_UNIT_TEXT_FILL_FORE_SCHEMECOLOR_INDEX" val="2"/>
  <p:tag name="KSO_WM_UNIT_TEXT_FILL_TYPE" val="1"/>
  <p:tag name="KSO_WM_UNIT_USESOURCEFORMAT_APPLY" val="1"/>
</p:tagLst>
</file>

<file path=ppt/tags/tag1182.xml><?xml version="1.0" encoding="utf-8"?>
<p:tagLst xmlns:p="http://schemas.openxmlformats.org/presentationml/2006/main">
  <p:tag name="PA" val="v5.2.2"/>
  <p:tag name="PICTUREFILLRANGE" val="04db048c-5271-44b6-9810-bd252325cf9d"/>
  <p:tag name="KSO_WM_UNIT_VALUE" val="1665*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18_1*ζ_h_d*1_1_10"/>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47"/>
  <p:tag name="KSO_WM_CREATIVE_CROP_SHAPE_TOP" val="-51.2"/>
  <p:tag name="KSO_WM_CREATIVE_CROP_SHAPE_WIDTH" val="9"/>
  <p:tag name="KSO_WM_CREATIVE_CROP_SHAPE_HEIGHT" val="540"/>
  <p:tag name="KSO_WM_UNIT_TEXT_FILL_FORE_SCHEMECOLOR_INDEX" val="2"/>
  <p:tag name="KSO_WM_UNIT_TEXT_FILL_TYPE" val="1"/>
  <p:tag name="KSO_WM_UNIT_USESOURCEFORMAT_APPLY" val="1"/>
</p:tagLst>
</file>

<file path=ppt/tags/tag1183.xml><?xml version="1.0" encoding="utf-8"?>
<p:tagLst xmlns:p="http://schemas.openxmlformats.org/presentationml/2006/main">
  <p:tag name="KSO_WM_BEAUTIFY_FLAG" val="#wm#"/>
  <p:tag name="KSO_WM_TEMPLATE_CATEGORY" val="diagram"/>
  <p:tag name="KSO_WM_TEMPLATE_INDEX" val="20200573"/>
  <p:tag name="KSO_WM_SLIDE_ID" val="diagram20200573_1"/>
  <p:tag name="KSO_WM_TEMPLATE_SUBCATEGORY" val="5"/>
  <p:tag name="KSO_WM_SLIDE_TYPE" val="text"/>
  <p:tag name="KSO_WM_SLIDE_SUBTYPE" val="picTxt"/>
  <p:tag name="KSO_WM_SLIDE_ITEM_CNT" val="1"/>
  <p:tag name="KSO_WM_SLIDE_INDEX" val="1"/>
  <p:tag name="KSO_WM_SLIDE_SIZE" val="482.85*472.4"/>
  <p:tag name="KSO_WM_SLIDE_POSITION" val="427.7*33.8"/>
  <p:tag name="KSO_WM_DIAGRAM_GROUP_CODE" val="ζ1-1"/>
  <p:tag name="KSO_WM_SLIDE_DIAGTYPE" val="ζ"/>
  <p:tag name="KSO_WM_TAG_VERSION" val="1.0"/>
  <p:tag name="KSO_WM_SLIDE_LAYOUT" val="a_f_ζ"/>
  <p:tag name="KSO_WM_SLIDE_LAYOUT_CNT" val="1_1_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1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90.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192.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193.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194.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95.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1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0_1*i*1"/>
  <p:tag name="KSO_WM_TEMPLATE_CATEGORY" val="crop"/>
  <p:tag name="KSO_WM_TEMPLATE_INDEX" val="20201170"/>
  <p:tag name="KSO_WM_UNIT_LAYERLEVEL" val="1"/>
  <p:tag name="KSO_WM_TAG_VERSION" val="1.0"/>
  <p:tag name="KSO_WM_BEAUTIFY_FLAG" val="#wm#"/>
</p:tagLst>
</file>

<file path=ppt/tags/tag1223.xml><?xml version="1.0" encoding="utf-8"?>
<p:tagLst xmlns:p="http://schemas.openxmlformats.org/presentationml/2006/main">
  <p:tag name="KSO_WM_UNIT_DIAGRAM_MODELTYPE" val="creativeCrop"/>
  <p:tag name="KSO_WM_UNIT_VALUE" val="968*807"/>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0_1*ζ_h_d*1_1_3"/>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561.239"/>
  <p:tag name="KSO_WM_CREATIVE_CROP_SHAPE_TOP" val="101.15"/>
  <p:tag name="KSO_WM_CREATIVE_CROP_SHAPE_WIDTH" val="244.203"/>
  <p:tag name="KSO_WM_CREATIVE_CROP_SHAPE_HEIGHT" val="292.955"/>
</p:tagLst>
</file>

<file path=ppt/tags/tag1224.xml><?xml version="1.0" encoding="utf-8"?>
<p:tagLst xmlns:p="http://schemas.openxmlformats.org/presentationml/2006/main">
  <p:tag name="PICTUREFILLRANGE" val="dc091f2b-f037-4979-8f5b-e8e3b292911c"/>
  <p:tag name="KSO_WM_UNIT_DIAGRAM_MODELTYPE" val="creativeCrop"/>
  <p:tag name="KSO_WM_UNIT_VALUE" val="974*961"/>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0_1*ζ_h_d*1_1_1"/>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35.212"/>
  <p:tag name="KSO_WM_CREATIVE_CROP_SHAPE_TOP" val="143.693"/>
  <p:tag name="KSO_WM_CREATIVE_CROP_SHAPE_WIDTH" val="290.779"/>
  <p:tag name="KSO_WM_CREATIVE_CROP_SHAPE_HEIGHT" val="294.715"/>
</p:tagLst>
</file>

<file path=ppt/tags/tag1225.xml><?xml version="1.0" encoding="utf-8"?>
<p:tagLst xmlns:p="http://schemas.openxmlformats.org/presentationml/2006/main">
  <p:tag name="KSO_WM_UNIT_DIAGRAM_MODELTYPE" val="creativeCrop"/>
  <p:tag name="KSO_WM_UNIT_VALUE" val="700*1133"/>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0_1*ζ_h_d*1_1_4"/>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536.11"/>
  <p:tag name="KSO_WM_CREATIVE_CROP_SHAPE_TOP" val="226.894"/>
  <p:tag name="KSO_WM_CREATIVE_CROP_SHAPE_WIDTH" val="342.876"/>
  <p:tag name="KSO_WM_CREATIVE_CROP_SHAPE_HEIGHT" val="211.956"/>
</p:tagLst>
</file>

<file path=ppt/tags/tag1226.xml><?xml version="1.0" encoding="utf-8"?>
<p:tagLst xmlns:p="http://schemas.openxmlformats.org/presentationml/2006/main">
  <p:tag name="KSO_WM_UNIT_DIAGRAM_MODELTYPE" val="creativeCrop"/>
  <p:tag name="KSO_WM_UNIT_VALUE" val="205*171"/>
  <p:tag name="KSO_WM_UNIT_HIGHLIGHT" val="0"/>
  <p:tag name="KSO_WM_UNIT_COMPATIBLE" val="0"/>
  <p:tag name="KSO_WM_UNIT_DIAGRAM_ISNUMVISUAL" val="0"/>
  <p:tag name="KSO_WM_UNIT_DIAGRAM_ISREFERUNIT" val="0"/>
  <p:tag name="KSO_WM_DIAGRAM_GROUP_CODE" val="11"/>
  <p:tag name="KSO_WM_UNIT_TYPE" val="ζ_h_d"/>
  <p:tag name="KSO_WM_UNIT_INDEX" val="1_1_5"/>
  <p:tag name="KSO_WM_UNIT_ID" val="crop20201170_1*ζ_h_d*1_1_5"/>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97.837"/>
  <p:tag name="KSO_WM_CREATIVE_CROP_SHAPE_TOP" val="281.408"/>
  <p:tag name="KSO_WM_CREATIVE_CROP_SHAPE_WIDTH" val="51.6747"/>
  <p:tag name="KSO_WM_CREATIVE_CROP_SHAPE_HEIGHT" val="61.9911"/>
</p:tagLst>
</file>

<file path=ppt/tags/tag1227.xml><?xml version="1.0" encoding="utf-8"?>
<p:tagLst xmlns:p="http://schemas.openxmlformats.org/presentationml/2006/main">
  <p:tag name="PICTUREFILLRANGE" val="dc091f2b-f037-4979-8f5b-e8e3b292911c"/>
  <p:tag name="KSO_WM_UNIT_DIAGRAM_MODELTYPE" val="creativeCrop"/>
  <p:tag name="KSO_WM_UNIT_VALUE" val="206*203"/>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0_1*ζ_h_d*1_1_2"/>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713.49"/>
  <p:tag name="KSO_WM_CREATIVE_CROP_SHAPE_TOP" val="290.41"/>
  <p:tag name="KSO_WM_CREATIVE_CROP_SHAPE_WIDTH" val="61.5306"/>
  <p:tag name="KSO_WM_CREATIVE_CROP_SHAPE_HEIGHT" val="62.3635"/>
</p:tagLst>
</file>

<file path=ppt/tags/tag1228.xml><?xml version="1.0" encoding="utf-8"?>
<p:tagLst xmlns:p="http://schemas.openxmlformats.org/presentationml/2006/main">
  <p:tag name="KSO_WM_UNIT_DIAGRAM_MODELTYPE" val="creativeCrop"/>
  <p:tag name="KSO_WM_UNIT_VALUE" val="148*240"/>
  <p:tag name="KSO_WM_UNIT_HIGHLIGHT" val="0"/>
  <p:tag name="KSO_WM_UNIT_COMPATIBLE" val="0"/>
  <p:tag name="KSO_WM_UNIT_DIAGRAM_ISNUMVISUAL" val="0"/>
  <p:tag name="KSO_WM_UNIT_DIAGRAM_ISREFERUNIT" val="0"/>
  <p:tag name="KSO_WM_DIAGRAM_GROUP_CODE" val="11"/>
  <p:tag name="KSO_WM_UNIT_TYPE" val="ζ_h_d"/>
  <p:tag name="KSO_WM_UNIT_INDEX" val="1_1_6"/>
  <p:tag name="KSO_WM_UNIT_ID" val="crop20201170_1*ζ_h_d*1_1_6"/>
  <p:tag name="KSO_WM_TEMPLATE_CATEGORY" val="crop"/>
  <p:tag name="KSO_WM_TEMPLATE_INDEX" val="20201170"/>
  <p:tag name="KSO_WM_UNIT_LAYERLEVEL" val="1_1_1"/>
  <p:tag name="KSO_WM_TAG_VERSION" val="1.0"/>
  <p:tag name="KSO_WM_BEAUTIFY_FLAG" val="#wm#"/>
  <p:tag name="KSO_WM_CREATIVE_CROP_ORG_LEFT" val="462.439"/>
  <p:tag name="KSO_WM_CREATIVE_CROP_ORG_TOP" val="101.15"/>
  <p:tag name="KSO_WM_CREATIVE_CROP_ORG_WIDTH" val="537.223"/>
  <p:tag name="KSO_WM_CREATIVE_CROP_ORG_HEIGHT" val="337.7"/>
  <p:tag name="KSO_WM_CREATIVE_CROP_SHAPE_LEFT" val="692.519"/>
  <p:tag name="KSO_WM_CREATIVE_CROP_SHAPE_TOP" val="308.016"/>
  <p:tag name="KSO_WM_CREATIVE_CROP_SHAPE_WIDTH" val="72.5545"/>
  <p:tag name="KSO_WM_CREATIVE_CROP_SHAPE_HEIGHT" val="44.8512"/>
</p:tagLst>
</file>

<file path=ppt/tags/tag1229.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2"/>
  <p:tag name="KSO_WM_TEMPLATE_CATEGORY" val="diagram"/>
  <p:tag name="KSO_WM_TEMPLATE_INDEX" val="20200573"/>
  <p:tag name="KSO_WM_UNIT_LAYERLEVEL" val="1"/>
  <p:tag name="KSO_WM_TAG_VERSION" val="1.0"/>
  <p:tag name="KSO_WM_BEAUTIFY_FLAG" val="#wm#"/>
  <p:tag name="KSO_WM_UNIT_TYPE" val="i"/>
  <p:tag name="KSO_WM_UNIT_INDEX" val="2"/>
  <p:tag name="KSO_WM_UNIT_USESOURCEFORMAT_APPLY" val="1"/>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0573_1*i*3"/>
  <p:tag name="KSO_WM_TEMPLATE_CATEGORY" val="diagram"/>
  <p:tag name="KSO_WM_TEMPLATE_INDEX" val="20200573"/>
  <p:tag name="KSO_WM_UNIT_LAYERLEVEL" val="1"/>
  <p:tag name="KSO_WM_TAG_VERSION" val="1.0"/>
  <p:tag name="KSO_WM_BEAUTIFY_FLAG" val="#wm#"/>
  <p:tag name="KSO_WM_UNIT_TYPE" val="i"/>
  <p:tag name="KSO_WM_UNIT_INDEX" val="3"/>
  <p:tag name="KSO_WM_UNIT_USESOURCEFORMAT_APPLY" val="1"/>
</p:tagLst>
</file>

<file path=ppt/tags/tag1232.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0573_1*a*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233.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0573_1*f*1"/>
  <p:tag name="KSO_WM_TEMPLATE_CATEGORY" val="diagram"/>
  <p:tag name="KSO_WM_TEMPLATE_INDEX" val="2020057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5018_1*i*1"/>
  <p:tag name="KSO_WM_TEMPLATE_CATEGORY" val="crop"/>
  <p:tag name="KSO_WM_TEMPLATE_INDEX" val="20195018"/>
  <p:tag name="KSO_WM_UNIT_LAYERLEVEL" val="1"/>
  <p:tag name="KSO_WM_TAG_VERSION" val="1.0"/>
  <p:tag name="KSO_WM_BEAUTIFY_FLAG" val="#wm#"/>
  <p:tag name="KSO_WM_UNIT_USESOURCEFORMAT_APPLY" val="1"/>
</p:tagLst>
</file>

<file path=ppt/tags/tag1235.xml><?xml version="1.0" encoding="utf-8"?>
<p:tagLst xmlns:p="http://schemas.openxmlformats.org/presentationml/2006/main">
  <p:tag name="PA" val="v5.2.2"/>
  <p:tag name="PICTUREFILLRANGE" val="04db048c-5271-44b6-9810-bd252325cf9d"/>
  <p:tag name="KSO_WM_UNIT_VALUE" val="1665*31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5018_1*ζ_h_d*1_1_1"/>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46"/>
  <p:tag name="KSO_WM_CREATIVE_CROP_SHAPE_TOP" val="-51.2"/>
  <p:tag name="KSO_WM_CREATIVE_CROP_SHAPE_WIDTH" val="103.5"/>
  <p:tag name="KSO_WM_CREATIVE_CROP_SHAPE_HEIGHT" val="540"/>
  <p:tag name="KSO_WM_UNIT_TEXT_FILL_FORE_SCHEMECOLOR_INDEX" val="2"/>
  <p:tag name="KSO_WM_UNIT_TEXT_FILL_TYPE" val="1"/>
  <p:tag name="KSO_WM_UNIT_USESOURCEFORMAT_APPLY" val="1"/>
</p:tagLst>
</file>

<file path=ppt/tags/tag1236.xml><?xml version="1.0" encoding="utf-8"?>
<p:tagLst xmlns:p="http://schemas.openxmlformats.org/presentationml/2006/main">
  <p:tag name="PA" val="v5.2.2"/>
  <p:tag name="PICTUREFILLRANGE" val="04db048c-5271-44b6-9810-bd252325cf9d"/>
  <p:tag name="KSO_WM_UNIT_VALUE" val="1665*18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5018_1*ζ_h_d*1_1_2"/>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355.5"/>
  <p:tag name="KSO_WM_CREATIVE_CROP_SHAPE_TOP" val="-51.2"/>
  <p:tag name="KSO_WM_CREATIVE_CROP_SHAPE_WIDTH" val="58.5"/>
  <p:tag name="KSO_WM_CREATIVE_CROP_SHAPE_HEIGHT" val="540"/>
  <p:tag name="KSO_WM_UNIT_TEXT_FILL_FORE_SCHEMECOLOR_INDEX" val="2"/>
  <p:tag name="KSO_WM_UNIT_TEXT_FILL_TYPE" val="1"/>
  <p:tag name="KSO_WM_UNIT_USESOURCEFORMAT_APPLY" val="1"/>
</p:tagLst>
</file>

<file path=ppt/tags/tag1237.xml><?xml version="1.0" encoding="utf-8"?>
<p:tagLst xmlns:p="http://schemas.openxmlformats.org/presentationml/2006/main">
  <p:tag name="PA" val="v5.2.2"/>
  <p:tag name="PICTUREFILLRANGE" val="04db048c-5271-44b6-9810-bd252325cf9d"/>
  <p:tag name="KSO_WM_UNIT_VALUE" val="1665*6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5018_1*ζ_h_d*1_1_3"/>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19"/>
  <p:tag name="KSO_WM_CREATIVE_CROP_SHAPE_TOP" val="-51.2"/>
  <p:tag name="KSO_WM_CREATIVE_CROP_SHAPE_WIDTH" val="21"/>
  <p:tag name="KSO_WM_CREATIVE_CROP_SHAPE_HEIGHT" val="540"/>
  <p:tag name="KSO_WM_UNIT_TEXT_FILL_FORE_SCHEMECOLOR_INDEX" val="2"/>
  <p:tag name="KSO_WM_UNIT_TEXT_FILL_TYPE" val="1"/>
  <p:tag name="KSO_WM_UNIT_USESOURCEFORMAT_APPLY" val="1"/>
</p:tagLst>
</file>

<file path=ppt/tags/tag1238.xml><?xml version="1.0" encoding="utf-8"?>
<p:tagLst xmlns:p="http://schemas.openxmlformats.org/presentationml/2006/main">
  <p:tag name="PA" val="v5.2.2"/>
  <p:tag name="PICTUREFILLRANGE" val="04db048c-5271-44b6-9810-bd252325cf9d"/>
  <p:tag name="KSO_WM_UNIT_VALUE" val="1665*3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5018_1*ζ_h_d*1_1_4"/>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204"/>
  <p:tag name="KSO_WM_CREATIVE_CROP_SHAPE_TOP" val="-51.2"/>
  <p:tag name="KSO_WM_CREATIVE_CROP_SHAPE_WIDTH" val="10.5"/>
  <p:tag name="KSO_WM_CREATIVE_CROP_SHAPE_HEIGHT" val="540"/>
  <p:tag name="KSO_WM_UNIT_TEXT_FILL_FORE_SCHEMECOLOR_INDEX" val="2"/>
  <p:tag name="KSO_WM_UNIT_TEXT_FILL_TYPE" val="1"/>
  <p:tag name="KSO_WM_UNIT_USESOURCEFORMAT_APPLY" val="1"/>
</p:tagLst>
</file>

<file path=ppt/tags/tag1239.xml><?xml version="1.0" encoding="utf-8"?>
<p:tagLst xmlns:p="http://schemas.openxmlformats.org/presentationml/2006/main">
  <p:tag name="PA" val="v5.2.2"/>
  <p:tag name="PICTUREFILLRANGE" val="04db048c-5271-44b6-9810-bd252325cf9d"/>
  <p:tag name="KSO_WM_UNIT_VALUE" val="1665*12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5018_1*ζ_h_d*1_1_5"/>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20"/>
  <p:tag name="KSO_WM_CREATIVE_CROP_SHAPE_TOP" val="-51.2"/>
  <p:tag name="KSO_WM_CREATIVE_CROP_SHAPE_WIDTH" val="39"/>
  <p:tag name="KSO_WM_CREATIVE_CROP_SHAPE_HEIGHT" val="540"/>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40.xml><?xml version="1.0" encoding="utf-8"?>
<p:tagLst xmlns:p="http://schemas.openxmlformats.org/presentationml/2006/main">
  <p:tag name="PA" val="v5.2.2"/>
  <p:tag name="PICTUREFILLRANGE" val="04db048c-5271-44b6-9810-bd252325cf9d"/>
  <p:tag name="KSO_WM_UNIT_VALUE" val="1665*46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5018_1*ζ_h_d*1_1_6"/>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465"/>
  <p:tag name="KSO_WM_CREATIVE_CROP_SHAPE_TOP" val="-51.2"/>
  <p:tag name="KSO_WM_CREATIVE_CROP_SHAPE_WIDTH" val="151.5"/>
  <p:tag name="KSO_WM_CREATIVE_CROP_SHAPE_HEIGHT" val="540"/>
  <p:tag name="KSO_WM_UNIT_TEXT_FILL_FORE_SCHEMECOLOR_INDEX" val="2"/>
  <p:tag name="KSO_WM_UNIT_TEXT_FILL_TYPE" val="1"/>
  <p:tag name="KSO_WM_UNIT_USESOURCEFORMAT_APPLY" val="1"/>
</p:tagLst>
</file>

<file path=ppt/tags/tag1241.xml><?xml version="1.0" encoding="utf-8"?>
<p:tagLst xmlns:p="http://schemas.openxmlformats.org/presentationml/2006/main">
  <p:tag name="PA" val="v5.2.2"/>
  <p:tag name="PICTUREFILLRANGE" val="04db048c-5271-44b6-9810-bd252325cf9d"/>
  <p:tag name="KSO_WM_UNIT_VALUE" val="1665*19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5018_1*ζ_h_d*1_1_7"/>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22.5"/>
  <p:tag name="KSO_WM_CREATIVE_CROP_SHAPE_TOP" val="-51.2"/>
  <p:tag name="KSO_WM_CREATIVE_CROP_SHAPE_WIDTH" val="63"/>
  <p:tag name="KSO_WM_CREATIVE_CROP_SHAPE_HEIGHT" val="540"/>
  <p:tag name="KSO_WM_UNIT_TEXT_FILL_FORE_SCHEMECOLOR_INDEX" val="2"/>
  <p:tag name="KSO_WM_UNIT_TEXT_FILL_TYPE" val="1"/>
  <p:tag name="KSO_WM_UNIT_USESOURCEFORMAT_APPLY" val="1"/>
</p:tagLst>
</file>

<file path=ppt/tags/tag1242.xml><?xml version="1.0" encoding="utf-8"?>
<p:tagLst xmlns:p="http://schemas.openxmlformats.org/presentationml/2006/main">
  <p:tag name="PA" val="v5.2.2"/>
  <p:tag name="PICTUREFILLRANGE" val="04db048c-5271-44b6-9810-bd252325cf9d"/>
  <p:tag name="KSO_WM_UNIT_VALUE" val="1665*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5018_1*ζ_h_d*1_1_8"/>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691.5"/>
  <p:tag name="KSO_WM_CREATIVE_CROP_SHAPE_TOP" val="-51.2"/>
  <p:tag name="KSO_WM_CREATIVE_CROP_SHAPE_WIDTH" val="28.5"/>
  <p:tag name="KSO_WM_CREATIVE_CROP_SHAPE_HEIGHT" val="540"/>
  <p:tag name="KSO_WM_UNIT_TEXT_FILL_FORE_SCHEMECOLOR_INDEX" val="2"/>
  <p:tag name="KSO_WM_UNIT_TEXT_FILL_TYPE" val="1"/>
  <p:tag name="KSO_WM_UNIT_USESOURCEFORMAT_APPLY" val="1"/>
</p:tagLst>
</file>

<file path=ppt/tags/tag1243.xml><?xml version="1.0" encoding="utf-8"?>
<p:tagLst xmlns:p="http://schemas.openxmlformats.org/presentationml/2006/main">
  <p:tag name="PA" val="v5.2.2"/>
  <p:tag name="PICTUREFILLRANGE" val="04db048c-5271-44b6-9810-bd252325cf9d"/>
  <p:tag name="KSO_WM_UNIT_VALUE" val="1665*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9"/>
  <p:tag name="KSO_WM_UNIT_ID" val="crop20195018_1*ζ_h_d*1_1_9"/>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26"/>
  <p:tag name="KSO_WM_CREATIVE_CROP_SHAPE_TOP" val="-51.2"/>
  <p:tag name="KSO_WM_CREATIVE_CROP_SHAPE_WIDTH" val="15"/>
  <p:tag name="KSO_WM_CREATIVE_CROP_SHAPE_HEIGHT" val="540"/>
  <p:tag name="KSO_WM_UNIT_TEXT_FILL_FORE_SCHEMECOLOR_INDEX" val="2"/>
  <p:tag name="KSO_WM_UNIT_TEXT_FILL_TYPE" val="1"/>
  <p:tag name="KSO_WM_UNIT_USESOURCEFORMAT_APPLY" val="1"/>
</p:tagLst>
</file>

<file path=ppt/tags/tag1244.xml><?xml version="1.0" encoding="utf-8"?>
<p:tagLst xmlns:p="http://schemas.openxmlformats.org/presentationml/2006/main">
  <p:tag name="PA" val="v5.2.2"/>
  <p:tag name="PICTUREFILLRANGE" val="04db048c-5271-44b6-9810-bd252325cf9d"/>
  <p:tag name="KSO_WM_UNIT_VALUE" val="1665*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0"/>
  <p:tag name="KSO_WM_UNIT_ID" val="crop20195018_1*ζ_h_d*1_1_10"/>
  <p:tag name="KSO_WM_TEMPLATE_CATEGORY" val="crop"/>
  <p:tag name="KSO_WM_TEMPLATE_INDEX" val="20195018"/>
  <p:tag name="KSO_WM_UNIT_LAYERLEVEL" val="1_1_1"/>
  <p:tag name="KSO_WM_TAG_VERSION" val="1.0"/>
  <p:tag name="KSO_WM_BEAUTIFY_FLAG" val="#wm#"/>
  <p:tag name="KSO_WM_UNIT_DIAGRAM_MODELTYPE" val="creativeCrop"/>
  <p:tag name="KSO_WM_CREATIVE_CROP_ORG_LEFT" val="173.25"/>
  <p:tag name="KSO_WM_CREATIVE_CROP_ORG_TOP" val="-51.2"/>
  <p:tag name="KSO_WM_CREATIVE_CROP_ORG_WIDTH" val="613.5"/>
  <p:tag name="KSO_WM_CREATIVE_CROP_ORG_HEIGHT" val="540"/>
  <p:tag name="KSO_WM_CREATIVE_CROP_SHAPE_LEFT" val="747"/>
  <p:tag name="KSO_WM_CREATIVE_CROP_SHAPE_TOP" val="-51.2"/>
  <p:tag name="KSO_WM_CREATIVE_CROP_SHAPE_WIDTH" val="9"/>
  <p:tag name="KSO_WM_CREATIVE_CROP_SHAPE_HEIGHT" val="540"/>
  <p:tag name="KSO_WM_UNIT_TEXT_FILL_FORE_SCHEMECOLOR_INDEX" val="2"/>
  <p:tag name="KSO_WM_UNIT_TEXT_FILL_TYPE" val="1"/>
  <p:tag name="KSO_WM_UNIT_USESOURCEFORMAT_APPLY" val="1"/>
</p:tagLst>
</file>

<file path=ppt/tags/tag1245.xml><?xml version="1.0" encoding="utf-8"?>
<p:tagLst xmlns:p="http://schemas.openxmlformats.org/presentationml/2006/main">
  <p:tag name="KSO_WM_BEAUTIFY_FLAG" val="#wm#"/>
  <p:tag name="KSO_WM_TEMPLATE_CATEGORY" val="diagram"/>
  <p:tag name="KSO_WM_TEMPLATE_INDEX" val="20200573"/>
  <p:tag name="KSO_WM_SLIDE_ID" val="diagram20200573_1"/>
  <p:tag name="KSO_WM_TEMPLATE_SUBCATEGORY" val="5"/>
  <p:tag name="KSO_WM_SLIDE_TYPE" val="text"/>
  <p:tag name="KSO_WM_SLIDE_SUBTYPE" val="picTxt"/>
  <p:tag name="KSO_WM_SLIDE_ITEM_CNT" val="1"/>
  <p:tag name="KSO_WM_SLIDE_INDEX" val="1"/>
  <p:tag name="KSO_WM_SLIDE_SIZE" val="482.85*472.4"/>
  <p:tag name="KSO_WM_SLIDE_POSITION" val="427.7*33.8"/>
  <p:tag name="KSO_WM_DIAGRAM_GROUP_CODE" val="ζ1-1"/>
  <p:tag name="KSO_WM_SLIDE_DIAGTYPE" val="ζ"/>
  <p:tag name="KSO_WM_TAG_VERSION" val="1.0"/>
  <p:tag name="KSO_WM_SLIDE_LAYOUT" val="a_f_ζ"/>
  <p:tag name="KSO_WM_SLIDE_LAYOUT_CNT" val="1_1_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25.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SLIDE_TYPE" val="text"/>
  <p:tag name="KSO_WM_SLIDE_SUBTYPE" val="pureTxt"/>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25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25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255.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2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2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26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26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265.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2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27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27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275.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1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262.77031496062995,&quot;left&quot;:0,&quot;top&quot;:193.92503937007874,&quot;width&quot;:960}"/>
</p:tagLst>
</file>

<file path=ppt/tags/tag12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1282.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1284.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1285.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128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5*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128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5*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8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5*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128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5*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1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262.77031496062995,&quot;left&quot;:0,&quot;top&quot;:193.92503937007874,&quot;width&quot;:960}"/>
</p:tagLst>
</file>

<file path=ppt/tags/tag129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5*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9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5*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129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5*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129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5*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9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5*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129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5*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129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5*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29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5*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129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2"/>
  <p:tag name="KSO_WM_UNIT_ID" val="diagram160193_5*m_h_i*1_6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129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6_1"/>
  <p:tag name="KSO_WM_UNIT_ID" val="diagram160193_5*m_h_i*1_6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1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262.77031496062995,&quot;left&quot;:0,&quot;top&quot;:193.92503937007874,&quot;width&quot;:960}"/>
</p:tagLst>
</file>

<file path=ppt/tags/tag130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6_1"/>
  <p:tag name="KSO_WM_UNIT_ID" val="diagram160193_5*m_h_a*1_6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130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5*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5*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5*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5*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5*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5*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5*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30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5*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0"/>
  <p:tag name="KSO_WM_UNIT_LINE_FILL_TYPE" val="2"/>
  <p:tag name="KSO_WM_UNIT_TEXT_FILL_FORE_SCHEMECOLOR_INDEX" val="14"/>
  <p:tag name="KSO_WM_UNIT_TEXT_FILL_TYPE" val="1"/>
  <p:tag name="KSO_WM_UNIT_USESOURCEFORMAT_APPLY" val="1"/>
</p:tagLst>
</file>

<file path=ppt/tags/tag130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5*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1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DIAGRAM_VIRTUALLY_FRAME" val="{&quot;height&quot;:262.77031496062995,&quot;left&quot;:0,&quot;top&quot;:193.92503937007874,&quot;width&quot;:960}"/>
</p:tagLst>
</file>

<file path=ppt/tags/tag131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5*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0"/>
  <p:tag name="KSO_WM_UNIT_TEXT_FILL_TYPE" val="1"/>
  <p:tag name="KSO_WM_UNIT_USESOURCEFORMAT_APPLY" val="1"/>
</p:tagLst>
</file>

<file path=ppt/tags/tag131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5*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1312.xml><?xml version="1.0" encoding="utf-8"?>
<p:tagLst xmlns:p="http://schemas.openxmlformats.org/presentationml/2006/main">
  <p:tag name="KSO_WM_BEAUTIFY_FLAG" val="#wm#"/>
  <p:tag name="KSO_WM_TEMPLATE_CATEGORY" val="diagram"/>
  <p:tag name="KSO_WM_TEMPLATE_INDEX" val="160193"/>
  <p:tag name="KSO_WM_SLIDE_ID" val="diagram160193_5"/>
  <p:tag name="KSO_WM_SLIDE_INDEX" val="5"/>
  <p:tag name="KSO_WM_SLIDE_ITEM_CNT" val="6"/>
  <p:tag name="KSO_WM_SLIDE_LAYOUT" val="a_m"/>
  <p:tag name="KSO_WM_SLIDE_LAYOUT_CNT" val="1_1"/>
  <p:tag name="KSO_WM_SLIDE_TYPE" val="text"/>
  <p:tag name="KSO_WM_SLIDE_POSITION" val="189.607*122.814"/>
  <p:tag name="KSO_WM_SLIDE_SIZE" val="557.86*377.654"/>
  <p:tag name="KSO_WM_DIAGRAM_GROUP_CODE" val="m1-1"/>
  <p:tag name="KSO_WM_TAG_VERSION" val="1.0"/>
  <p:tag name="KSO_WM_TEMPLATE_SUBCATEGORY" val="0"/>
  <p:tag name="KSO_WM_SLIDE_SUBTYPE" val="diag"/>
  <p:tag name="KSO_WM_SLIDE_DIAGTYPE" val="m"/>
</p:tagLst>
</file>

<file path=ppt/tags/tag1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 name="KSO_WM_DIAGRAM_VIRTUALLY_FRAME" val="{&quot;height&quot;:262.77031496062995,&quot;left&quot;:0,&quot;top&quot;:193.92503937007874,&quot;width&quot;:960}"/>
</p:tagLst>
</file>

<file path=ppt/tags/tag1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DIAGRAM_VIRTUALLY_FRAME" val="{&quot;height&quot;:262.77031496062995,&quot;left&quot;:0,&quot;top&quot;:193.92503937007874,&quot;width&quot;:960}"/>
</p:tagLst>
</file>

<file path=ppt/tags/tag1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DIAGRAM_VIRTUALLY_FRAME" val="{&quot;height&quot;:262.77031496062995,&quot;left&quot;:0,&quot;top&quot;:193.92503937007874,&quot;width&quot;:960}"/>
</p:tagLst>
</file>

<file path=ppt/tags/tag1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 name="KSO_WM_DIAGRAM_VIRTUALLY_FRAME" val="{&quot;height&quot;:262.77031496062995,&quot;left&quot;:0,&quot;top&quot;:193.92503937007874,&quot;width&quot;:96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4.xml><?xml version="1.0" encoding="utf-8"?>
<p:tagLst xmlns:p="http://schemas.openxmlformats.org/presentationml/2006/main">
  <p:tag name="KSO_WM_UNIT_TEXT_PART_ID_V2" val="d-4-1"/>
  <p:tag name="KSO_WM_UNIT_PRESET_TEXT" val="点击此处添加正文，文字是您思想的提炼，为了最终呈现发布的良好效果，请尽量言简意赅的阐述观点；根据需要可酌情增减文字，以便观者可以准确理解您所传达的信息，点击此处添加正文，文字是您思想的提炼，为了最终呈现发布的良好效果，请尽量言简意赅的阐述观点。"/>
  <p:tag name="KSO_WM_UNIT_NOCLEAR" val="0"/>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4_1*f*1"/>
  <p:tag name="KSO_WM_TEMPLATE_CATEGORY" val="diagram"/>
  <p:tag name="KSO_WM_TEMPLATE_INDEX" val="20202574"/>
  <p:tag name="KSO_WM_UNIT_LAYERLEVEL" val="1"/>
  <p:tag name="KSO_WM_TAG_VERSION" val="1.0"/>
  <p:tag name="KSO_WM_BEAUTIFY_FLAG" val="#wm#"/>
</p:tagLst>
</file>

<file path=ppt/tags/tag14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 name="KSO_WM_DIAGRAM_VIRTUALLY_FRAME" val="{&quot;height&quot;:262.77031496062995,&quot;left&quot;:0,&quot;top&quot;:193.92503937007874,&quot;width&quot;:960}"/>
</p:tagLst>
</file>

<file path=ppt/tags/tag14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DIAGRAM_VIRTUALLY_FRAME" val="{&quot;height&quot;:262.77031496062995,&quot;left&quot;:0,&quot;top&quot;:193.92503937007874,&quot;width&quot;:960}"/>
</p:tagLst>
</file>

<file path=ppt/tags/tag148.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SLIDE_TYPE" val="text"/>
  <p:tag name="KSO_WM_SLIDE_SUBTYPE" val="pureTxt"/>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49.xml><?xml version="1.0" encoding="utf-8"?>
<p:tagLst xmlns:p="http://schemas.openxmlformats.org/presentationml/2006/main">
  <p:tag name="KSO_WM_UNIT_ISCONTENTSTITLE" val="0"/>
  <p:tag name="KSO_WM_UNIT_PRESET_TEXT" val="工作情况报告"/>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1374_1*a*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PRESET_TEXT" val="THE WORK REPORT"/>
  <p:tag name="KSO_WM_UNIT_NOCLEAR" val="0"/>
  <p:tag name="KSO_WM_UNIT_VALUE" val="38"/>
  <p:tag name="KSO_WM_UNIT_HIGHLIGHT" val="0"/>
  <p:tag name="KSO_WM_UNIT_COMPATIBLE" val="0"/>
  <p:tag name="KSO_WM_UNIT_DIAGRAM_ISNUMVISUAL" val="0"/>
  <p:tag name="KSO_WM_UNIT_DIAGRAM_ISREFERUNIT" val="0"/>
  <p:tag name="KSO_WM_DIAGRAM_GROUP_CODE" val="q1-1"/>
  <p:tag name="KSO_WM_UNIT_TYPE" val="b"/>
  <p:tag name="KSO_WM_UNIT_INDEX" val="1"/>
  <p:tag name="KSO_WM_UNIT_ID" val="diagram20201374_1*b*1"/>
  <p:tag name="KSO_WM_TEMPLATE_CATEGORY" val="diagram"/>
  <p:tag name="KSO_WM_TEMPLATE_INDEX" val="2020137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1374_1*q_h_f*1_3_1"/>
  <p:tag name="KSO_WM_TEMPLATE_CATEGORY" val="diagram"/>
  <p:tag name="KSO_WM_TEMPLATE_INDEX" val="20201374"/>
  <p:tag name="KSO_WM_UNIT_LAYERLEVEL" val="1_1_1"/>
  <p:tag name="KSO_WM_TAG_VERSION" val="1.0"/>
  <p:tag name="KSO_WM_BEAUTIFY_FLAG" val="#wm#"/>
  <p:tag name="KSO_WM_UNIT_PRESET_TEXT" val="完成关于办理申报“国家循环化改造示范试点园区试点企业扶持资金”工作汇报"/>
  <p:tag name="KSO_WM_UNIT_VALUE" val="72"/>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1374_1*q_h_f*1_2_1"/>
  <p:tag name="KSO_WM_TEMPLATE_CATEGORY" val="diagram"/>
  <p:tag name="KSO_WM_TEMPLATE_INDEX" val="20201374"/>
  <p:tag name="KSO_WM_UNIT_LAYERLEVEL" val="1_1_1"/>
  <p:tag name="KSO_WM_TAG_VERSION" val="1.0"/>
  <p:tag name="KSO_WM_BEAUTIFY_FLAG" val="#wm#"/>
  <p:tag name="KSO_WM_UNIT_PRESET_TEXT" val="盯紧河海大学海域环评、海域使用论证编制工作，明天早上催促河海大学负责人必须提供海域环评、海域使用论证初稿至邮箱"/>
  <p:tag name="KSO_WM_UNIT_VALUE" val="72"/>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1374_1*q_h_f*1_1_1"/>
  <p:tag name="KSO_WM_TEMPLATE_CATEGORY" val="diagram"/>
  <p:tag name="KSO_WM_TEMPLATE_INDEX" val="20201374"/>
  <p:tag name="KSO_WM_UNIT_LAYERLEVEL" val="1_1_1"/>
  <p:tag name="KSO_WM_TAG_VERSION" val="1.0"/>
  <p:tag name="KSO_WM_BEAUTIFY_FLAG" val="#wm#"/>
  <p:tag name="KSO_WM_UNIT_PRESET_TEXT" val="完成关于二产工程可行性报告、二产地质灾害评估报告、三产围墙设计和施工、土地整理平整、中间便道修建的三个报件起草"/>
  <p:tag name="KSO_WM_UNIT_VALUE" val="72"/>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1374_1*q_i*1_1"/>
  <p:tag name="KSO_WM_TEMPLATE_CATEGORY" val="diagram"/>
  <p:tag name="KSO_WM_TEMPLATE_INDEX" val="20201374"/>
  <p:tag name="KSO_WM_UNIT_LAYERLEVEL" val="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1374_1*q_h_i*1_3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1374_1*q_h_i*1_2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1374_1*q_h_i*1_1_1"/>
  <p:tag name="KSO_WM_TEMPLATE_CATEGORY" val="diagram"/>
  <p:tag name="KSO_WM_TEMPLATE_INDEX" val="20201374"/>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1374_1*q_i*1_2"/>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1374_1*q_i*1_3"/>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01374_1*q_i*1_4"/>
  <p:tag name="KSO_WM_TEMPLATE_CATEGORY" val="diagram"/>
  <p:tag name="KSO_WM_TEMPLATE_INDEX" val="2020137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UNIT_ISCONTENTSTITLE" val="0"/>
  <p:tag name="KSO_WM_UNIT_PRESET_TEXT" val="第一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1374_1*q_h_a*1_1_1"/>
  <p:tag name="KSO_WM_TEMPLATE_CATEGORY" val="diagram"/>
  <p:tag name="KSO_WM_TEMPLATE_INDEX" val="2020137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2.xml><?xml version="1.0" encoding="utf-8"?>
<p:tagLst xmlns:p="http://schemas.openxmlformats.org/presentationml/2006/main">
  <p:tag name="KSO_WM_UNIT_ISCONTENTSTITLE" val="0"/>
  <p:tag name="KSO_WM_UNIT_PRESET_TEXT" val="第二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1374_1*q_h_a*1_2_1"/>
  <p:tag name="KSO_WM_TEMPLATE_CATEGORY" val="diagram"/>
  <p:tag name="KSO_WM_TEMPLATE_INDEX" val="2020137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PRESET_TEXT" val="第三步"/>
  <p:tag name="KSO_WM_UNIT_NOCLEAR" val="0"/>
  <p:tag name="KSO_WM_UNIT_VALUE" val="4"/>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1374_1*q_h_a*1_3_1"/>
  <p:tag name="KSO_WM_TEMPLATE_CATEGORY" val="diagram"/>
  <p:tag name="KSO_WM_TEMPLATE_INDEX" val="2020137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01374_1*q_i*1_5"/>
  <p:tag name="KSO_WM_TEMPLATE_CATEGORY" val="diagram"/>
  <p:tag name="KSO_WM_TEMPLATE_INDEX" val="20201374"/>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1374_1*q_h_i*1_1_3"/>
  <p:tag name="KSO_WM_TEMPLATE_CATEGORY" val="diagram"/>
  <p:tag name="KSO_WM_TEMPLATE_INDEX" val="2020137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1374_1*q_h_i*1_1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1374_1*q_h_i*1_2_3"/>
  <p:tag name="KSO_WM_TEMPLATE_CATEGORY" val="diagram"/>
  <p:tag name="KSO_WM_TEMPLATE_INDEX" val="2020137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1374_1*q_h_i*1_2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1374_1*q_h_i*1_3_3"/>
  <p:tag name="KSO_WM_TEMPLATE_CATEGORY" val="diagram"/>
  <p:tag name="KSO_WM_TEMPLATE_INDEX" val="2020137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1374_1*q_h_i*1_3_2"/>
  <p:tag name="KSO_WM_TEMPLATE_CATEGORY" val="diagram"/>
  <p:tag name="KSO_WM_TEMPLATE_INDEX" val="20201374"/>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BEAUTIFY_FLAG" val="#wm#"/>
  <p:tag name="KSO_WM_TEMPLATE_CATEGORY" val="diagram"/>
  <p:tag name="KSO_WM_TEMPLATE_INDEX" val="20201374"/>
  <p:tag name="KSO_WM_SLIDE_ID" val="diagram20201374_1"/>
  <p:tag name="KSO_WM_TEMPLATE_SUBCATEGORY" val="0"/>
  <p:tag name="KSO_WM_SLIDE_ITEM_CNT" val="3"/>
  <p:tag name="KSO_WM_SLIDE_INDEX" val="1"/>
  <p:tag name="KSO_WM_DIAGRAM_GROUP_CODE" val="q1-1"/>
  <p:tag name="KSO_WM_SLIDE_DIAGTYPE" val="q"/>
  <p:tag name="KSO_WM_TAG_VERSION" val="1.0"/>
  <p:tag name="KSO_WM_SLIDE_LAYOUT" val="a_b_q"/>
  <p:tag name="KSO_WM_SLIDE_LAYOUT_CNT" val="1_1_1"/>
  <p:tag name="KSO_WM_SLIDE_TYPE" val="text"/>
  <p:tag name="KSO_WM_SLIDE_SUBTYPE" val="diag"/>
  <p:tag name="KSO_WM_SLIDE_SIZE" val="831.21*350.952"/>
  <p:tag name="KSO_WM_SLIDE_POSITION" val="44.1482*127.665"/>
</p:tagLst>
</file>

<file path=ppt/tags/tag172.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73.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74.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75.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1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1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9.xml><?xml version="1.0" encoding="utf-8"?>
<p:tagLst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1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1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1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4_1*i*1"/>
  <p:tag name="KSO_WM_TEMPLATE_CATEGORY" val="diagram"/>
  <p:tag name="KSO_WM_TEMPLATE_INDEX" val="20202574"/>
  <p:tag name="KSO_WM_UNIT_LAYERLEVEL" val="1"/>
  <p:tag name="KSO_WM_TAG_VERSION" val="1.0"/>
  <p:tag name="KSO_WM_BEAUTIFY_FLAG" val="#wm#"/>
</p:tagLst>
</file>

<file path=ppt/tags/tag2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4_1*i*2"/>
  <p:tag name="KSO_WM_TEMPLATE_CATEGORY" val="diagram"/>
  <p:tag name="KSO_WM_TEMPLATE_INDEX" val="2020257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211.xml><?xml version="1.0" encoding="utf-8"?>
<p:tagLst xmlns:p="http://schemas.openxmlformats.org/presentationml/2006/main">
  <p:tag name="KSO_WM_UNIT_PRESET_TEXT" val="产品部门是公司旗下的一个面向用户的部门，包含设计师在内。"/>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370_1*f*1"/>
  <p:tag name="KSO_WM_TEMPLATE_CATEGORY" val="diagram"/>
  <p:tag name="KSO_WM_TEMPLATE_INDEX" val="20199370"/>
  <p:tag name="KSO_WM_UNIT_LAYERLEVEL" val="1"/>
  <p:tag name="KSO_WM_TAG_VERSION" val="1.0"/>
  <p:tag name="KSO_WM_BEAUTIFY_FLAG" val="#wm#"/>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17.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218.xml><?xml version="1.0" encoding="utf-8"?>
<p:tagLst xmlns:p="http://schemas.openxmlformats.org/presentationml/2006/main">
  <p:tag name="KSO_WM_DIAGRAM_VIRTUALLY_FRAME" val="{&quot;height&quot;:270.75,&quot;left&quot;:171.27330708661418,&quot;top&quot;:175.55,&quot;width&quot;:333.7962992125983}"/>
</p:tagLst>
</file>

<file path=ppt/tags/tag219.xml><?xml version="1.0" encoding="utf-8"?>
<p:tagLst xmlns:p="http://schemas.openxmlformats.org/presentationml/2006/main">
  <p:tag name="KSO_WM_DIAGRAM_VIRTUALLY_FRAME" val="{&quot;height&quot;:270.75,&quot;left&quot;:171.27330708661418,&quot;top&quot;:175.55,&quot;width&quot;:333.7962992125983}"/>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4_1*i*3"/>
  <p:tag name="KSO_WM_TEMPLATE_CATEGORY" val="diagram"/>
  <p:tag name="KSO_WM_TEMPLATE_INDEX" val="20202574"/>
  <p:tag name="KSO_WM_UNIT_LAYERLEVEL" val="1"/>
  <p:tag name="KSO_WM_TAG_VERSION" val="1.0"/>
  <p:tag name="KSO_WM_BEAUTIFY_FLAG" val="#wm#"/>
</p:tagLst>
</file>

<file path=ppt/tags/tag220.xml><?xml version="1.0" encoding="utf-8"?>
<p:tagLst xmlns:p="http://schemas.openxmlformats.org/presentationml/2006/main">
  <p:tag name="KSO_WM_DIAGRAM_VIRTUALLY_FRAME" val="{&quot;height&quot;:270.75,&quot;left&quot;:171.27330708661418,&quot;top&quot;:175.55,&quot;width&quot;:333.7962992125983}"/>
</p:tagLst>
</file>

<file path=ppt/tags/tag221.xml><?xml version="1.0" encoding="utf-8"?>
<p:tagLst xmlns:p="http://schemas.openxmlformats.org/presentationml/2006/main">
  <p:tag name="KSO_WM_DIAGRAM_VIRTUALLY_FRAME" val="{&quot;height&quot;:270.75,&quot;left&quot;:171.27330708661418,&quot;top&quot;:175.55,&quot;width&quot;:333.7962992125983}"/>
</p:tagLst>
</file>

<file path=ppt/tags/tag222.xml><?xml version="1.0" encoding="utf-8"?>
<p:tagLst xmlns:p="http://schemas.openxmlformats.org/presentationml/2006/main">
  <p:tag name="KSO_WM_DIAGRAM_VIRTUALLY_FRAME" val="{&quot;height&quot;:270.75,&quot;left&quot;:171.27330708661418,&quot;top&quot;:175.55,&quot;width&quot;:333.7962992125983}"/>
</p:tagLst>
</file>

<file path=ppt/tags/tag223.xml><?xml version="1.0" encoding="utf-8"?>
<p:tagLst xmlns:p="http://schemas.openxmlformats.org/presentationml/2006/main">
  <p:tag name="KSO_WM_DIAGRAM_VIRTUALLY_FRAME" val="{&quot;height&quot;:270.75,&quot;left&quot;:171.27330708661418,&quot;top&quot;:175.55,&quot;width&quot;:333.7962992125983}"/>
</p:tagLst>
</file>

<file path=ppt/tags/tag224.xml><?xml version="1.0" encoding="utf-8"?>
<p:tagLst xmlns:p="http://schemas.openxmlformats.org/presentationml/2006/main">
  <p:tag name="KSO_WM_DIAGRAM_VIRTUALLY_FRAME" val="{&quot;height&quot;:270.75,&quot;left&quot;:171.27330708661418,&quot;top&quot;:175.55,&quot;width&quot;:333.7962992125983}"/>
</p:tagLst>
</file>

<file path=ppt/tags/tag225.xml><?xml version="1.0" encoding="utf-8"?>
<p:tagLst xmlns:p="http://schemas.openxmlformats.org/presentationml/2006/main">
  <p:tag name="KSO_WM_DIAGRAM_VIRTUALLY_FRAME" val="{&quot;height&quot;:270.75,&quot;left&quot;:171.27330708661418,&quot;top&quot;:175.55,&quot;width&quot;:333.7962992125983}"/>
</p:tagLst>
</file>

<file path=ppt/tags/tag226.xml><?xml version="1.0" encoding="utf-8"?>
<p:tagLst xmlns:p="http://schemas.openxmlformats.org/presentationml/2006/main">
  <p:tag name="KSO_WM_DIAGRAM_VIRTUALLY_FRAME" val="{&quot;height&quot;:270.75,&quot;left&quot;:171.27330708661418,&quot;top&quot;:175.55,&quot;width&quot;:333.7962992125983}"/>
</p:tagLst>
</file>

<file path=ppt/tags/tag227.xml><?xml version="1.0" encoding="utf-8"?>
<p:tagLst xmlns:p="http://schemas.openxmlformats.org/presentationml/2006/main">
  <p:tag name="KSO_WM_DIAGRAM_VIRTUALLY_FRAME" val="{&quot;height&quot;:270.75,&quot;left&quot;:171.27330708661418,&quot;top&quot;:175.55,&quot;width&quot;:333.7962992125983}"/>
</p:tagLst>
</file>

<file path=ppt/tags/tag228.xml><?xml version="1.0" encoding="utf-8"?>
<p:tagLst xmlns:p="http://schemas.openxmlformats.org/presentationml/2006/main">
  <p:tag name="KSO_WM_DIAGRAM_VIRTUALLY_FRAME" val="{&quot;height&quot;:270.75,&quot;left&quot;:171.27330708661418,&quot;top&quot;:175.55,&quot;width&quot;:333.7962992125983}"/>
</p:tagLst>
</file>

<file path=ppt/tags/tag229.xml><?xml version="1.0" encoding="utf-8"?>
<p:tagLst xmlns:p="http://schemas.openxmlformats.org/presentationml/2006/main">
  <p:tag name="KSO_WM_DIAGRAM_VIRTUALLY_FRAME" val="{&quot;height&quot;:270.75,&quot;left&quot;:171.27330708661418,&quot;top&quot;:175.55,&quot;width&quot;:333.7962992125983}"/>
</p:tagLst>
</file>

<file path=ppt/tags/tag23.xml><?xml version="1.0" encoding="utf-8"?>
<p:tagLst xmlns:p="http://schemas.openxmlformats.org/presentationml/2006/main">
  <p:tag name="KSO_WM_UNIT_TEXT_PART_ID_V2" val="d-4-1"/>
  <p:tag name="KSO_WM_UNIT_PRESET_TEXT" val="点击此处添加正文，文字是您思想的提炼，为了最终呈现发布的良好效果，请尽量言简意赅的阐述观点；根据需要可酌情增减文字，以便观者可以准确理解您所传达的信息，点击此处添加正文，文字是您思想的提炼，为了最终呈现发布的良好效果，请尽量言简意赅的阐述观点。"/>
  <p:tag name="KSO_WM_UNIT_NOCLEAR" val="0"/>
  <p:tag name="KSO_WM_UNIT_SHOW_EDIT_AREA_INDICATION" val="0"/>
  <p:tag name="KSO_WM_UNIT_VALUE" val="156"/>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4_1*f*1"/>
  <p:tag name="KSO_WM_TEMPLATE_CATEGORY" val="diagram"/>
  <p:tag name="KSO_WM_TEMPLATE_INDEX" val="20202574"/>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270.75,&quot;left&quot;:171.27330708661418,&quot;top&quot;:175.55,&quot;width&quot;:333.7962992125983}"/>
</p:tagLst>
</file>

<file path=ppt/tags/tag231.xml><?xml version="1.0" encoding="utf-8"?>
<p:tagLst xmlns:p="http://schemas.openxmlformats.org/presentationml/2006/main">
  <p:tag name="KSO_WM_DIAGRAM_VIRTUALLY_FRAME" val="{&quot;height&quot;:270.75,&quot;left&quot;:171.27330708661418,&quot;top&quot;:175.55,&quot;width&quot;:333.7962992125983}"/>
</p:tagLst>
</file>

<file path=ppt/tags/tag232.xml><?xml version="1.0" encoding="utf-8"?>
<p:tagLst xmlns:p="http://schemas.openxmlformats.org/presentationml/2006/main">
  <p:tag name="KSO_WM_DIAGRAM_VIRTUALLY_FRAME" val="{&quot;height&quot;:270.75,&quot;left&quot;:171.27330708661418,&quot;top&quot;:175.55,&quot;width&quot;:333.7962992125983}"/>
</p:tagLst>
</file>

<file path=ppt/tags/tag233.xml><?xml version="1.0" encoding="utf-8"?>
<p:tagLst xmlns:p="http://schemas.openxmlformats.org/presentationml/2006/main">
  <p:tag name="KSO_WM_DIAGRAM_VIRTUALLY_FRAME" val="{&quot;height&quot;:270.75,&quot;left&quot;:171.27330708661418,&quot;top&quot;:175.55,&quot;width&quot;:333.7962992125983}"/>
</p:tagLst>
</file>

<file path=ppt/tags/tag234.xml><?xml version="1.0" encoding="utf-8"?>
<p:tagLst xmlns:p="http://schemas.openxmlformats.org/presentationml/2006/main">
  <p:tag name="KSO_WM_DIAGRAM_VIRTUALLY_FRAME" val="{&quot;height&quot;:270.75,&quot;left&quot;:171.27330708661418,&quot;top&quot;:175.55,&quot;width&quot;:333.7962992125983}"/>
</p:tagLst>
</file>

<file path=ppt/tags/tag235.xml><?xml version="1.0" encoding="utf-8"?>
<p:tagLst xmlns:p="http://schemas.openxmlformats.org/presentationml/2006/main">
  <p:tag name="KSO_WM_DIAGRAM_VIRTUALLY_FRAME" val="{&quot;height&quot;:270.75,&quot;left&quot;:171.27330708661418,&quot;top&quot;:175.55,&quot;width&quot;:333.7962992125983}"/>
</p:tagLst>
</file>

<file path=ppt/tags/tag236.xml><?xml version="1.0" encoding="utf-8"?>
<p:tagLst xmlns:p="http://schemas.openxmlformats.org/presentationml/2006/main">
  <p:tag name="KSO_WM_DIAGRAM_VIRTUALLY_FRAME" val="{&quot;height&quot;:270.75,&quot;left&quot;:171.27330708661418,&quot;top&quot;:175.55,&quot;width&quot;:333.7962992125983}"/>
</p:tagLst>
</file>

<file path=ppt/tags/tag237.xml><?xml version="1.0" encoding="utf-8"?>
<p:tagLst xmlns:p="http://schemas.openxmlformats.org/presentationml/2006/main">
  <p:tag name="KSO_WM_DIAGRAM_VIRTUALLY_FRAME" val="{&quot;height&quot;:270.75,&quot;left&quot;:171.27330708661418,&quot;top&quot;:175.55,&quot;width&quot;:333.7962992125983}"/>
</p:tagLst>
</file>

<file path=ppt/tags/tag238.xml><?xml version="1.0" encoding="utf-8"?>
<p:tagLst xmlns:p="http://schemas.openxmlformats.org/presentationml/2006/main">
  <p:tag name="KSO_WM_DIAGRAM_VIRTUALLY_FRAME" val="{&quot;height&quot;:270.75,&quot;left&quot;:171.27330708661418,&quot;top&quot;:175.55,&quot;width&quot;:333.7962992125983}"/>
</p:tagLst>
</file>

<file path=ppt/tags/tag239.xml><?xml version="1.0" encoding="utf-8"?>
<p:tagLst xmlns:p="http://schemas.openxmlformats.org/presentationml/2006/main">
  <p:tag name="KSO_WM_DIAGRAM_VIRTUALLY_FRAME" val="{&quot;height&quot;:270.75,&quot;left&quot;:171.27330708661418,&quot;top&quot;:175.55,&quot;width&quot;:333.7962992125983}"/>
</p:tagLst>
</file>

<file path=ppt/tags/tag24.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4_1*a*1"/>
  <p:tag name="KSO_WM_TEMPLATE_CATEGORY" val="diagram"/>
  <p:tag name="KSO_WM_TEMPLATE_INDEX" val="20202574"/>
  <p:tag name="KSO_WM_UNIT_LAYERLEVEL" val="1"/>
  <p:tag name="KSO_WM_TAG_VERSION" val="1.0"/>
  <p:tag name="KSO_WM_BEAUTIFY_FLAG" val="#wm#"/>
</p:tagLst>
</file>

<file path=ppt/tags/tag240.xml><?xml version="1.0" encoding="utf-8"?>
<p:tagLst xmlns:p="http://schemas.openxmlformats.org/presentationml/2006/main">
  <p:tag name="KSO_WM_DIAGRAM_VIRTUALLY_FRAME" val="{&quot;height&quot;:270.75,&quot;left&quot;:171.27330708661418,&quot;top&quot;:175.55,&quot;width&quot;:333.7962992125983}"/>
</p:tagLst>
</file>

<file path=ppt/tags/tag241.xml><?xml version="1.0" encoding="utf-8"?>
<p:tagLst xmlns:p="http://schemas.openxmlformats.org/presentationml/2006/main">
  <p:tag name="KSO_WM_DIAGRAM_VIRTUALLY_FRAME" val="{&quot;height&quot;:270.75,&quot;left&quot;:171.27330708661418,&quot;top&quot;:175.55,&quot;width&quot;:333.7962992125983}"/>
</p:tagLst>
</file>

<file path=ppt/tags/tag242.xml><?xml version="1.0" encoding="utf-8"?>
<p:tagLst xmlns:p="http://schemas.openxmlformats.org/presentationml/2006/main">
  <p:tag name="KSO_WM_DIAGRAM_VIRTUALLY_FRAME" val="{&quot;height&quot;:270.75,&quot;left&quot;:171.27330708661418,&quot;top&quot;:175.55,&quot;width&quot;:333.7962992125983}"/>
</p:tagLst>
</file>

<file path=ppt/tags/tag243.xml><?xml version="1.0" encoding="utf-8"?>
<p:tagLst xmlns:p="http://schemas.openxmlformats.org/presentationml/2006/main">
  <p:tag name="KSO_WM_DIAGRAM_VIRTUALLY_FRAME" val="{&quot;height&quot;:270.75,&quot;left&quot;:171.27330708661418,&quot;top&quot;:175.55,&quot;width&quot;:333.7962992125983}"/>
</p:tagLst>
</file>

<file path=ppt/tags/tag244.xml><?xml version="1.0" encoding="utf-8"?>
<p:tagLst xmlns:p="http://schemas.openxmlformats.org/presentationml/2006/main">
  <p:tag name="KSO_WM_DIAGRAM_VIRTUALLY_FRAME" val="{&quot;height&quot;:270.75,&quot;left&quot;:171.27330708661418,&quot;top&quot;:175.55,&quot;width&quot;:333.7962992125983}"/>
</p:tagLst>
</file>

<file path=ppt/tags/tag245.xml><?xml version="1.0" encoding="utf-8"?>
<p:tagLst xmlns:p="http://schemas.openxmlformats.org/presentationml/2006/main">
  <p:tag name="KSO_WM_DIAGRAM_VIRTUALLY_FRAME" val="{&quot;height&quot;:270.75,&quot;left&quot;:171.27330708661418,&quot;top&quot;:175.55,&quot;width&quot;:333.7962992125983}"/>
</p:tagLst>
</file>

<file path=ppt/tags/tag246.xml><?xml version="1.0" encoding="utf-8"?>
<p:tagLst xmlns:p="http://schemas.openxmlformats.org/presentationml/2006/main">
  <p:tag name="KSO_WM_TEMPLATE_CATEGORY" val="diagram"/>
  <p:tag name="KSO_WM_TEMPLATE_INDEX" val="20187651"/>
  <p:tag name="KSO_WM_UNIT_TYPE" val="l_h_i"/>
  <p:tag name="KSO_WM_UNIT_INDEX" val="1_1_1"/>
  <p:tag name="KSO_WM_UNIT_ID" val="diagram20187651_4*l_h_i*1_1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TEMPLATE_CATEGORY" val="diagram"/>
  <p:tag name="KSO_WM_TEMPLATE_INDEX" val="20187651"/>
  <p:tag name="KSO_WM_UNIT_TYPE" val="l_h_i"/>
  <p:tag name="KSO_WM_UNIT_INDEX" val="1_1_2"/>
  <p:tag name="KSO_WM_UNIT_ID" val="diagram20187651_4*l_h_i*1_1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EMPLATE_CATEGORY" val="diagram"/>
  <p:tag name="KSO_WM_TEMPLATE_INDEX" val="20187651"/>
  <p:tag name="KSO_WM_UNIT_TYPE" val="l_h_i"/>
  <p:tag name="KSO_WM_UNIT_INDEX" val="1_1_3"/>
  <p:tag name="KSO_WM_UNIT_ID" val="diagram20187651_4*l_h_i*1_1_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TEMPLATE_CATEGORY" val="diagram"/>
  <p:tag name="KSO_WM_TEMPLATE_INDEX" val="20187651"/>
  <p:tag name="KSO_WM_UNIT_TYPE" val="l_h_i"/>
  <p:tag name="KSO_WM_UNIT_INDEX" val="1_1_4"/>
  <p:tag name="KSO_WM_UNIT_ID" val="diagram20187651_4*l_h_i*1_1_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4_1*i*5"/>
  <p:tag name="KSO_WM_TEMPLATE_CATEGORY" val="diagram"/>
  <p:tag name="KSO_WM_TEMPLATE_INDEX" val="20202574"/>
  <p:tag name="KSO_WM_UNIT_LAYERLEVEL" val="1"/>
  <p:tag name="KSO_WM_TAG_VERSION" val="1.0"/>
  <p:tag name="KSO_WM_BEAUTIFY_FLAG" val="#wm#"/>
</p:tagLst>
</file>

<file path=ppt/tags/tag250.xml><?xml version="1.0" encoding="utf-8"?>
<p:tagLst xmlns:p="http://schemas.openxmlformats.org/presentationml/2006/main">
  <p:tag name="KSO_WM_TEMPLATE_CATEGORY" val="diagram"/>
  <p:tag name="KSO_WM_TEMPLATE_INDEX" val="20187651"/>
  <p:tag name="KSO_WM_UNIT_TYPE" val="l_h_i"/>
  <p:tag name="KSO_WM_UNIT_INDEX" val="1_1_5"/>
  <p:tag name="KSO_WM_UNIT_ID" val="diagram20187651_4*l_h_i*1_1_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EMPLATE_CATEGORY" val="diagram"/>
  <p:tag name="KSO_WM_TEMPLATE_INDEX" val="20187651"/>
  <p:tag name="KSO_WM_UNIT_TYPE" val="l_h_i"/>
  <p:tag name="KSO_WM_UNIT_INDEX" val="1_1_6"/>
  <p:tag name="KSO_WM_UNIT_ID" val="diagram20187651_4*l_h_i*1_1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TEMPLATE_CATEGORY" val="diagram"/>
  <p:tag name="KSO_WM_TEMPLATE_INDEX" val="20187651"/>
  <p:tag name="KSO_WM_UNIT_TYPE" val="l_h_i"/>
  <p:tag name="KSO_WM_UNIT_INDEX" val="1_1_7"/>
  <p:tag name="KSO_WM_UNIT_ID" val="diagram20187651_4*l_h_i*1_1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EMPLATE_CATEGORY" val="diagram"/>
  <p:tag name="KSO_WM_TEMPLATE_INDEX" val="20187651"/>
  <p:tag name="KSO_WM_UNIT_TYPE" val="l_h_i"/>
  <p:tag name="KSO_WM_UNIT_INDEX" val="1_1_8"/>
  <p:tag name="KSO_WM_UNIT_ID" val="diagram20187651_4*l_h_i*1_1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TEMPLATE_CATEGORY" val="diagram"/>
  <p:tag name="KSO_WM_TEMPLATE_INDEX" val="20187651"/>
  <p:tag name="KSO_WM_UNIT_TYPE" val="l_h_i"/>
  <p:tag name="KSO_WM_UNIT_INDEX" val="1_3_1"/>
  <p:tag name="KSO_WM_UNIT_ID" val="diagram20187651_4*l_h_i*1_3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EMPLATE_CATEGORY" val="diagram"/>
  <p:tag name="KSO_WM_TEMPLATE_INDEX" val="20187651"/>
  <p:tag name="KSO_WM_UNIT_TYPE" val="l_h_i"/>
  <p:tag name="KSO_WM_UNIT_INDEX" val="1_3_7"/>
  <p:tag name="KSO_WM_UNIT_ID" val="diagram20187651_4*l_h_i*1_3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TEMPLATE_CATEGORY" val="diagram"/>
  <p:tag name="KSO_WM_TEMPLATE_INDEX" val="20187651"/>
  <p:tag name="KSO_WM_UNIT_TYPE" val="l_h_i"/>
  <p:tag name="KSO_WM_UNIT_INDEX" val="1_3_8"/>
  <p:tag name="KSO_WM_UNIT_ID" val="diagram20187651_4*l_h_i*1_3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TEMPLATE_CATEGORY" val="diagram"/>
  <p:tag name="KSO_WM_TEMPLATE_INDEX" val="20187651"/>
  <p:tag name="KSO_WM_UNIT_TYPE" val="l_h_i"/>
  <p:tag name="KSO_WM_UNIT_INDEX" val="1_3_9"/>
  <p:tag name="KSO_WM_UNIT_ID" val="diagram20187651_4*l_h_i*1_3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TEMPLATE_CATEGORY" val="diagram"/>
  <p:tag name="KSO_WM_TEMPLATE_INDEX" val="20187651"/>
  <p:tag name="KSO_WM_UNIT_TYPE" val="l_h_i"/>
  <p:tag name="KSO_WM_UNIT_INDEX" val="1_3_10"/>
  <p:tag name="KSO_WM_UNIT_ID" val="diagram20187651_4*l_h_i*1_3_10"/>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TEMPLATE_CATEGORY" val="diagram"/>
  <p:tag name="KSO_WM_TEMPLATE_INDEX" val="20187651"/>
  <p:tag name="KSO_WM_UNIT_TYPE" val="l_h_i"/>
  <p:tag name="KSO_WM_UNIT_INDEX" val="1_3_11"/>
  <p:tag name="KSO_WM_UNIT_ID" val="diagram20187651_4*l_h_i*1_3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4_1*i*6"/>
  <p:tag name="KSO_WM_TEMPLATE_CATEGORY" val="diagram"/>
  <p:tag name="KSO_WM_TEMPLATE_INDEX" val="20202574"/>
  <p:tag name="KSO_WM_UNIT_LAYERLEVEL" val="1"/>
  <p:tag name="KSO_WM_TAG_VERSION" val="1.0"/>
  <p:tag name="KSO_WM_BEAUTIFY_FLAG" val="#wm#"/>
</p:tagLst>
</file>

<file path=ppt/tags/tag260.xml><?xml version="1.0" encoding="utf-8"?>
<p:tagLst xmlns:p="http://schemas.openxmlformats.org/presentationml/2006/main">
  <p:tag name="KSO_WM_TEMPLATE_CATEGORY" val="diagram"/>
  <p:tag name="KSO_WM_TEMPLATE_INDEX" val="20187651"/>
  <p:tag name="KSO_WM_UNIT_TYPE" val="l_h_i"/>
  <p:tag name="KSO_WM_UNIT_INDEX" val="1_3_12"/>
  <p:tag name="KSO_WM_UNIT_ID" val="diagram20187651_4*l_h_i*1_3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TEMPLATE_CATEGORY" val="diagram"/>
  <p:tag name="KSO_WM_TEMPLATE_INDEX" val="20187651"/>
  <p:tag name="KSO_WM_UNIT_TYPE" val="l_h_i"/>
  <p:tag name="KSO_WM_UNIT_INDEX" val="1_3_13"/>
  <p:tag name="KSO_WM_UNIT_ID" val="diagram20187651_4*l_h_i*1_3_1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TEMPLATE_CATEGORY" val="diagram"/>
  <p:tag name="KSO_WM_TEMPLATE_INDEX" val="20187651"/>
  <p:tag name="KSO_WM_UNIT_TYPE" val="l_h_i"/>
  <p:tag name="KSO_WM_UNIT_INDEX" val="1_2_1"/>
  <p:tag name="KSO_WM_UNIT_ID" val="diagram20187651_4*l_h_i*1_2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TEMPLATE_CATEGORY" val="diagram"/>
  <p:tag name="KSO_WM_TEMPLATE_INDEX" val="20187651"/>
  <p:tag name="KSO_WM_UNIT_TYPE" val="l_h_i"/>
  <p:tag name="KSO_WM_UNIT_INDEX" val="1_2_8"/>
  <p:tag name="KSO_WM_UNIT_ID" val="diagram20187651_4*l_h_i*1_2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TEMPLATE_CATEGORY" val="diagram"/>
  <p:tag name="KSO_WM_TEMPLATE_INDEX" val="20187651"/>
  <p:tag name="KSO_WM_UNIT_TYPE" val="l_h_i"/>
  <p:tag name="KSO_WM_UNIT_INDEX" val="1_2_9"/>
  <p:tag name="KSO_WM_UNIT_ID" val="diagram20187651_4*l_h_i*1_2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TEMPLATE_CATEGORY" val="diagram"/>
  <p:tag name="KSO_WM_TEMPLATE_INDEX" val="20187651"/>
  <p:tag name="KSO_WM_UNIT_TYPE" val="l_h_i"/>
  <p:tag name="KSO_WM_UNIT_INDEX" val="1_2_10"/>
  <p:tag name="KSO_WM_UNIT_ID" val="diagram20187651_4*l_h_i*1_2_10"/>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TEMPLATE_CATEGORY" val="diagram"/>
  <p:tag name="KSO_WM_TEMPLATE_INDEX" val="20187651"/>
  <p:tag name="KSO_WM_UNIT_TYPE" val="l_h_i"/>
  <p:tag name="KSO_WM_UNIT_INDEX" val="1_2_11"/>
  <p:tag name="KSO_WM_UNIT_ID" val="diagram20187651_4*l_h_i*1_2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TEMPLATE_CATEGORY" val="diagram"/>
  <p:tag name="KSO_WM_TEMPLATE_INDEX" val="20187651"/>
  <p:tag name="KSO_WM_UNIT_TYPE" val="l_h_i"/>
  <p:tag name="KSO_WM_UNIT_INDEX" val="1_2_12"/>
  <p:tag name="KSO_WM_UNIT_ID" val="diagram20187651_4*l_h_i*1_2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TEMPLATE_CATEGORY" val="diagram"/>
  <p:tag name="KSO_WM_TEMPLATE_INDEX" val="20187651"/>
  <p:tag name="KSO_WM_UNIT_TYPE" val="l_h_i"/>
  <p:tag name="KSO_WM_UNIT_INDEX" val="1_2_13"/>
  <p:tag name="KSO_WM_UNIT_ID" val="diagram20187651_4*l_h_i*1_2_13"/>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TEMPLATE_CATEGORY" val="diagram"/>
  <p:tag name="KSO_WM_TEMPLATE_INDEX" val="20187651"/>
  <p:tag name="KSO_WM_UNIT_TYPE" val="l_h_i"/>
  <p:tag name="KSO_WM_UNIT_INDEX" val="1_2_14"/>
  <p:tag name="KSO_WM_UNIT_ID" val="diagram20187651_4*l_h_i*1_2_14"/>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4_1*i*7"/>
  <p:tag name="KSO_WM_TEMPLATE_CATEGORY" val="diagram"/>
  <p:tag name="KSO_WM_TEMPLATE_INDEX" val="20202574"/>
  <p:tag name="KSO_WM_UNIT_LAYERLEVEL" val="1"/>
  <p:tag name="KSO_WM_TAG_VERSION" val="1.0"/>
  <p:tag name="KSO_WM_BEAUTIFY_FLAG" val="#wm#"/>
</p:tagLst>
</file>

<file path=ppt/tags/tag270.xml><?xml version="1.0" encoding="utf-8"?>
<p:tagLst xmlns:p="http://schemas.openxmlformats.org/presentationml/2006/main">
  <p:tag name="KSO_WM_TEMPLATE_CATEGORY" val="diagram"/>
  <p:tag name="KSO_WM_TEMPLATE_INDEX" val="20187651"/>
  <p:tag name="KSO_WM_UNIT_TYPE" val="l_h_i"/>
  <p:tag name="KSO_WM_UNIT_INDEX" val="1_2_15"/>
  <p:tag name="KSO_WM_UNIT_ID" val="diagram20187651_4*l_h_i*1_2_15"/>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TEMPLATE_CATEGORY" val="diagram"/>
  <p:tag name="KSO_WM_TEMPLATE_INDEX" val="20187651"/>
  <p:tag name="KSO_WM_UNIT_TYPE" val="l_h_i"/>
  <p:tag name="KSO_WM_UNIT_INDEX" val="1_2_2"/>
  <p:tag name="KSO_WM_UNIT_ID" val="diagram20187651_4*l_h_i*1_2_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TEMPLATE_CATEGORY" val="diagram"/>
  <p:tag name="KSO_WM_TEMPLATE_INDEX" val="20187651"/>
  <p:tag name="KSO_WM_UNIT_TYPE" val="l_h_i"/>
  <p:tag name="KSO_WM_UNIT_INDEX" val="1_4_1"/>
  <p:tag name="KSO_WM_UNIT_ID" val="diagram20187651_4*l_h_i*1_4_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TEMPLATE_CATEGORY" val="diagram"/>
  <p:tag name="KSO_WM_TEMPLATE_INDEX" val="20187651"/>
  <p:tag name="KSO_WM_UNIT_TYPE" val="l_h_i"/>
  <p:tag name="KSO_WM_UNIT_INDEX" val="1_4_6"/>
  <p:tag name="KSO_WM_UNIT_ID" val="diagram20187651_4*l_h_i*1_4_6"/>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TEMPLATE_CATEGORY" val="diagram"/>
  <p:tag name="KSO_WM_TEMPLATE_INDEX" val="20187651"/>
  <p:tag name="KSO_WM_UNIT_TYPE" val="l_h_i"/>
  <p:tag name="KSO_WM_UNIT_INDEX" val="1_4_7"/>
  <p:tag name="KSO_WM_UNIT_ID" val="diagram20187651_4*l_h_i*1_4_7"/>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TEMPLATE_CATEGORY" val="diagram"/>
  <p:tag name="KSO_WM_TEMPLATE_INDEX" val="20187651"/>
  <p:tag name="KSO_WM_UNIT_TYPE" val="l_h_i"/>
  <p:tag name="KSO_WM_UNIT_INDEX" val="1_4_8"/>
  <p:tag name="KSO_WM_UNIT_ID" val="diagram20187651_4*l_h_i*1_4_8"/>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TEMPLATE_CATEGORY" val="diagram"/>
  <p:tag name="KSO_WM_TEMPLATE_INDEX" val="20187651"/>
  <p:tag name="KSO_WM_UNIT_TYPE" val="l_h_i"/>
  <p:tag name="KSO_WM_UNIT_INDEX" val="1_4_9"/>
  <p:tag name="KSO_WM_UNIT_ID" val="diagram20187651_4*l_h_i*1_4_9"/>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TEMPLATE_CATEGORY" val="diagram"/>
  <p:tag name="KSO_WM_TEMPLATE_INDEX" val="20187651"/>
  <p:tag name="KSO_WM_UNIT_TYPE" val="l_h_i"/>
  <p:tag name="KSO_WM_UNIT_INDEX" val="1_4_10"/>
  <p:tag name="KSO_WM_UNIT_ID" val="diagram20187651_4*l_h_i*1_4_10"/>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TEMPLATE_CATEGORY" val="diagram"/>
  <p:tag name="KSO_WM_TEMPLATE_INDEX" val="20187651"/>
  <p:tag name="KSO_WM_UNIT_TYPE" val="l_h_i"/>
  <p:tag name="KSO_WM_UNIT_INDEX" val="1_4_11"/>
  <p:tag name="KSO_WM_UNIT_ID" val="diagram20187651_4*l_h_i*1_4_11"/>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79.xml><?xml version="1.0" encoding="utf-8"?>
<p:tagLst xmlns:p="http://schemas.openxmlformats.org/presentationml/2006/main">
  <p:tag name="KSO_WM_TEMPLATE_CATEGORY" val="diagram"/>
  <p:tag name="KSO_WM_TEMPLATE_INDEX" val="20187651"/>
  <p:tag name="KSO_WM_UNIT_TYPE" val="l_h_i"/>
  <p:tag name="KSO_WM_UNIT_INDEX" val="1_4_12"/>
  <p:tag name="KSO_WM_UNIT_ID" val="diagram20187651_4*l_h_i*1_4_12"/>
  <p:tag name="KSO_WM_UNIT_LAYERLEVEL" val="1_1_1"/>
  <p:tag name="KSO_WM_BEAUTIFY_FLAG" val="#wm#"/>
  <p:tag name="KSO_WM_TAG_VERSION" val="1.0"/>
  <p:tag name="KSO_WM_DIAGRAM_GROUP_CODE" val="l1-1"/>
  <p:tag name="KSO_WM_UNIT_HIGHLIGHT" val="0"/>
  <p:tag name="KSO_WM_UNIT_COMPATIBLE" val="0"/>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BEAUTIFY_FLAG" val="#wm#"/>
  <p:tag name="KSO_WM_TEMPLATE_CATEGORY" val="diagram"/>
  <p:tag name="KSO_WM_TEMPLATE_INDEX" val="20202574"/>
  <p:tag name="KSO_WM_SLIDE_ID" val="diagram20202574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_h"/>
  <p:tag name="KSO_WM_SLIDE_LAYOUT_CNT" val="1_1_1"/>
  <p:tag name="KSO_WM_SLIDE_TYPE" val="text"/>
  <p:tag name="KSO_WM_SLIDE_SUBTYPE" val="pureTxt"/>
  <p:tag name="KSO_WM_SLIDE_SIZE" val="854.507*99.1489"/>
  <p:tag name="KSO_WM_SLIDE_POSITION" val="53.318*216.399"/>
</p:tagLst>
</file>

<file path=ppt/tags/tag280.xml><?xml version="1.0" encoding="utf-8"?>
<p:tagLst xmlns:p="http://schemas.openxmlformats.org/presentationml/2006/main">
  <p:tag name="KSO_WM_TEMPLATE_CATEGORY" val="diagram"/>
  <p:tag name="KSO_WM_TEMPLATE_INDEX" val="20187651"/>
  <p:tag name="KSO_WM_UNIT_TYPE" val="l_h_i"/>
  <p:tag name="KSO_WM_UNIT_INDEX" val="1_4_13"/>
  <p:tag name="KSO_WM_UNIT_ID" val="diagram20187651_4*l_h_i*1_4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TEMPLATE_CATEGORY" val="diagram"/>
  <p:tag name="KSO_WM_TEMPLATE_INDEX" val="20187651"/>
  <p:tag name="KSO_WM_UNIT_TYPE" val="l_h_i"/>
  <p:tag name="KSO_WM_UNIT_INDEX" val="1_4_14"/>
  <p:tag name="KSO_WM_UNIT_ID" val="diagram20187651_4*l_h_i*1_4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TEMPLATE_CATEGORY" val="diagram"/>
  <p:tag name="KSO_WM_TEMPLATE_INDEX" val="20187651"/>
  <p:tag name="KSO_WM_UNIT_TYPE" val="l_h_i"/>
  <p:tag name="KSO_WM_UNIT_INDEX" val="1_4_2"/>
  <p:tag name="KSO_WM_UNIT_ID" val="diagram20187651_4*l_h_i*1_4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TEMPLATE_CATEGORY" val="diagram"/>
  <p:tag name="KSO_WM_TEMPLATE_INDEX" val="20187651"/>
  <p:tag name="KSO_WM_UNIT_TYPE" val="l_h_i"/>
  <p:tag name="KSO_WM_UNIT_INDEX" val="1_4_3"/>
  <p:tag name="KSO_WM_UNIT_ID" val="diagram20187651_4*l_h_i*1_4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TEMPLATE_CATEGORY" val="diagram"/>
  <p:tag name="KSO_WM_TEMPLATE_INDEX" val="20187651"/>
  <p:tag name="KSO_WM_UNIT_TYPE" val="l_h_i"/>
  <p:tag name="KSO_WM_UNIT_INDEX" val="1_4_4"/>
  <p:tag name="KSO_WM_UNIT_ID" val="diagram20187651_4*l_h_i*1_4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8"/>
  <p:tag name="KSO_WM_UNIT_FILL_TYPE" val="1"/>
  <p:tag name="KSO_WM_UNIT_TEXT_FILL_FORE_SCHEMECOLOR_INDEX" val="13"/>
  <p:tag name="KSO_WM_UNIT_TEXT_FILL_TYPE" val="1"/>
  <p:tag name="KSO_WM_UNIT_USESOURCEFORMAT_APPLY" val="1"/>
</p:tagLst>
</file>

<file path=ppt/tags/tag285.xml><?xml version="1.0" encoding="utf-8"?>
<p:tagLst xmlns:p="http://schemas.openxmlformats.org/presentationml/2006/main">
  <p:tag name="KSO_WM_TEMPLATE_CATEGORY" val="diagram"/>
  <p:tag name="KSO_WM_TEMPLATE_INDEX" val="20187651"/>
  <p:tag name="KSO_WM_UNIT_TYPE" val="l_h_i"/>
  <p:tag name="KSO_WM_UNIT_INDEX" val="1_4_5"/>
  <p:tag name="KSO_WM_UNIT_ID" val="diagram20187651_4*l_h_i*1_4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TEMPLATE_CATEGORY" val="diagram"/>
  <p:tag name="KSO_WM_TEMPLATE_INDEX" val="20187651"/>
  <p:tag name="KSO_WM_UNIT_TYPE" val="l_h_i"/>
  <p:tag name="KSO_WM_UNIT_INDEX" val="1_3_14"/>
  <p:tag name="KSO_WM_UNIT_ID" val="diagram20187651_4*l_h_i*1_3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TEMPLATE_CATEGORY" val="diagram"/>
  <p:tag name="KSO_WM_TEMPLATE_INDEX" val="20187651"/>
  <p:tag name="KSO_WM_UNIT_TYPE" val="l_h_i"/>
  <p:tag name="KSO_WM_UNIT_INDEX" val="1_3_2"/>
  <p:tag name="KSO_WM_UNIT_ID" val="diagram20187651_4*l_h_i*1_3_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88.xml><?xml version="1.0" encoding="utf-8"?>
<p:tagLst xmlns:p="http://schemas.openxmlformats.org/presentationml/2006/main">
  <p:tag name="KSO_WM_TEMPLATE_CATEGORY" val="diagram"/>
  <p:tag name="KSO_WM_TEMPLATE_INDEX" val="20187651"/>
  <p:tag name="KSO_WM_UNIT_TYPE" val="l_h_i"/>
  <p:tag name="KSO_WM_UNIT_INDEX" val="1_3_3"/>
  <p:tag name="KSO_WM_UNIT_ID" val="diagram20187651_4*l_h_i*1_3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TEMPLATE_CATEGORY" val="diagram"/>
  <p:tag name="KSO_WM_TEMPLATE_INDEX" val="20187651"/>
  <p:tag name="KSO_WM_UNIT_TYPE" val="l_h_i"/>
  <p:tag name="KSO_WM_UNIT_INDEX" val="1_3_4"/>
  <p:tag name="KSO_WM_UNIT_ID" val="diagram20187651_4*l_h_i*1_3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290.xml><?xml version="1.0" encoding="utf-8"?>
<p:tagLst xmlns:p="http://schemas.openxmlformats.org/presentationml/2006/main">
  <p:tag name="KSO_WM_TEMPLATE_CATEGORY" val="diagram"/>
  <p:tag name="KSO_WM_TEMPLATE_INDEX" val="20187651"/>
  <p:tag name="KSO_WM_UNIT_TYPE" val="l_h_i"/>
  <p:tag name="KSO_WM_UNIT_INDEX" val="1_3_5"/>
  <p:tag name="KSO_WM_UNIT_ID" val="diagram20187651_4*l_h_i*1_3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7"/>
  <p:tag name="KSO_WM_UNIT_FILL_TYPE" val="1"/>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TEMPLATE_CATEGORY" val="diagram"/>
  <p:tag name="KSO_WM_TEMPLATE_INDEX" val="20187651"/>
  <p:tag name="KSO_WM_UNIT_TYPE" val="l_h_i"/>
  <p:tag name="KSO_WM_UNIT_INDEX" val="1_3_6"/>
  <p:tag name="KSO_WM_UNIT_ID" val="diagram20187651_4*l_h_i*1_3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92.xml><?xml version="1.0" encoding="utf-8"?>
<p:tagLst xmlns:p="http://schemas.openxmlformats.org/presentationml/2006/main">
  <p:tag name="KSO_WM_TEMPLATE_CATEGORY" val="diagram"/>
  <p:tag name="KSO_WM_TEMPLATE_INDEX" val="20187651"/>
  <p:tag name="KSO_WM_UNIT_TYPE" val="l_h_i"/>
  <p:tag name="KSO_WM_UNIT_INDEX" val="1_2_3"/>
  <p:tag name="KSO_WM_UNIT_ID" val="diagram20187651_4*l_h_i*1_2_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TEMPLATE_CATEGORY" val="diagram"/>
  <p:tag name="KSO_WM_TEMPLATE_INDEX" val="20187651"/>
  <p:tag name="KSO_WM_UNIT_TYPE" val="l_h_i"/>
  <p:tag name="KSO_WM_UNIT_INDEX" val="1_2_16"/>
  <p:tag name="KSO_WM_UNIT_ID" val="diagram20187651_4*l_h_i*1_2_1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TEMPLATE_CATEGORY" val="diagram"/>
  <p:tag name="KSO_WM_TEMPLATE_INDEX" val="20187651"/>
  <p:tag name="KSO_WM_UNIT_TYPE" val="l_h_i"/>
  <p:tag name="KSO_WM_UNIT_INDEX" val="1_2_4"/>
  <p:tag name="KSO_WM_UNIT_ID" val="diagram20187651_4*l_h_i*1_2_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TEMPLATE_CATEGORY" val="diagram"/>
  <p:tag name="KSO_WM_TEMPLATE_INDEX" val="20187651"/>
  <p:tag name="KSO_WM_UNIT_TYPE" val="l_h_i"/>
  <p:tag name="KSO_WM_UNIT_INDEX" val="1_2_5"/>
  <p:tag name="KSO_WM_UNIT_ID" val="diagram20187651_4*l_h_i*1_2_5"/>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TEMPLATE_CATEGORY" val="diagram"/>
  <p:tag name="KSO_WM_TEMPLATE_INDEX" val="20187651"/>
  <p:tag name="KSO_WM_UNIT_TYPE" val="l_h_i"/>
  <p:tag name="KSO_WM_UNIT_INDEX" val="1_2_6"/>
  <p:tag name="KSO_WM_UNIT_ID" val="diagram20187651_4*l_h_i*1_2_6"/>
  <p:tag name="KSO_WM_UNIT_LAYERLEVEL" val="1_1_1"/>
  <p:tag name="KSO_WM_BEAUTIFY_FLAG" val="#wm#"/>
  <p:tag name="KSO_WM_TAG_VERSION" val="1.0"/>
  <p:tag name="KSO_WM_DIAGRAM_GROUP_CODE" val="l1-1"/>
  <p:tag name="KSO_WM_UNIT_HIGHLIGHT" val="0"/>
  <p:tag name="KSO_WM_UNIT_COMPATIBLE" val="0"/>
  <p:tag name="KSO_WM_UNIT_FILL_FORE_SCHEMECOLOR_INDEX" val="6"/>
  <p:tag name="KSO_WM_UNIT_FILL_TYPE" val="1"/>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TEMPLATE_CATEGORY" val="diagram"/>
  <p:tag name="KSO_WM_TEMPLATE_INDEX" val="20187651"/>
  <p:tag name="KSO_WM_UNIT_TYPE" val="l_h_i"/>
  <p:tag name="KSO_WM_UNIT_INDEX" val="1_2_7"/>
  <p:tag name="KSO_WM_UNIT_ID" val="diagram20187651_4*l_h_i*1_2_7"/>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TEMPLATE_CATEGORY" val="diagram"/>
  <p:tag name="KSO_WM_TEMPLATE_INDEX" val="20187651"/>
  <p:tag name="KSO_WM_UNIT_TYPE" val="l_h_i"/>
  <p:tag name="KSO_WM_UNIT_INDEX" val="1_1_9"/>
  <p:tag name="KSO_WM_UNIT_ID" val="diagram20187651_4*l_h_i*1_1_9"/>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TEMPLATE_CATEGORY" val="diagram"/>
  <p:tag name="KSO_WM_TEMPLATE_INDEX" val="20187651"/>
  <p:tag name="KSO_WM_UNIT_TYPE" val="l_h_i"/>
  <p:tag name="KSO_WM_UNIT_INDEX" val="1_1_10"/>
  <p:tag name="KSO_WM_UNIT_ID" val="diagram20187651_4*l_h_i*1_1_10"/>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00.xml><?xml version="1.0" encoding="utf-8"?>
<p:tagLst xmlns:p="http://schemas.openxmlformats.org/presentationml/2006/main">
  <p:tag name="KSO_WM_TEMPLATE_CATEGORY" val="diagram"/>
  <p:tag name="KSO_WM_TEMPLATE_INDEX" val="20187651"/>
  <p:tag name="KSO_WM_UNIT_TYPE" val="l_h_i"/>
  <p:tag name="KSO_WM_UNIT_INDEX" val="1_1_11"/>
  <p:tag name="KSO_WM_UNIT_ID" val="diagram20187651_4*l_h_i*1_1_11"/>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TEMPLATE_CATEGORY" val="diagram"/>
  <p:tag name="KSO_WM_TEMPLATE_INDEX" val="20187651"/>
  <p:tag name="KSO_WM_UNIT_TYPE" val="l_h_i"/>
  <p:tag name="KSO_WM_UNIT_INDEX" val="1_1_12"/>
  <p:tag name="KSO_WM_UNIT_ID" val="diagram20187651_4*l_h_i*1_1_12"/>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TEMPLATE_CATEGORY" val="diagram"/>
  <p:tag name="KSO_WM_TEMPLATE_INDEX" val="20187651"/>
  <p:tag name="KSO_WM_UNIT_TYPE" val="l_h_i"/>
  <p:tag name="KSO_WM_UNIT_INDEX" val="1_1_13"/>
  <p:tag name="KSO_WM_UNIT_ID" val="diagram20187651_4*l_h_i*1_1_13"/>
  <p:tag name="KSO_WM_UNIT_LAYERLEVEL" val="1_1_1"/>
  <p:tag name="KSO_WM_BEAUTIFY_FLAG" val="#wm#"/>
  <p:tag name="KSO_WM_TAG_VERSION" val="1.0"/>
  <p:tag name="KSO_WM_DIAGRAM_GROUP_CODE" val="l1-1"/>
  <p:tag name="KSO_WM_UNIT_HIGHLIGHT" val="0"/>
  <p:tag name="KSO_WM_UNIT_COMPATIBLE" val="0"/>
  <p:tag name="KSO_WM_UNIT_FILL_FORE_SCHEMECOLOR_INDEX" val="5"/>
  <p:tag name="KSO_WM_UNIT_FILL_TYPE" val="1"/>
  <p:tag name="KSO_WM_UNIT_TEXT_FILL_FORE_SCHEMECOLOR_INDEX" val="13"/>
  <p:tag name="KSO_WM_UNIT_TEXT_FILL_TYPE" val="1"/>
  <p:tag name="KSO_WM_UNIT_USESOURCEFORMAT_APPLY" val="1"/>
</p:tagLst>
</file>

<file path=ppt/tags/tag303.xml><?xml version="1.0" encoding="utf-8"?>
<p:tagLst xmlns:p="http://schemas.openxmlformats.org/presentationml/2006/main">
  <p:tag name="KSO_WM_TEMPLATE_CATEGORY" val="diagram"/>
  <p:tag name="KSO_WM_TEMPLATE_INDEX" val="20187651"/>
  <p:tag name="KSO_WM_UNIT_TYPE" val="l_h_i"/>
  <p:tag name="KSO_WM_UNIT_INDEX" val="1_1_14"/>
  <p:tag name="KSO_WM_UNIT_ID" val="diagram20187651_4*l_h_i*1_1_14"/>
  <p:tag name="KSO_WM_UNIT_LAYERLEVEL" val="1_1_1"/>
  <p:tag name="KSO_WM_BEAUTIFY_FLAG" val="#wm#"/>
  <p:tag name="KSO_WM_TAG_VERSION" val="1.0"/>
  <p:tag name="KSO_WM_DIAGRAM_GROUP_CODE" val="l1-1"/>
  <p:tag name="KSO_WM_UNIT_HIGHLIGHT" val="0"/>
  <p:tag name="KSO_WM_UNIT_COMPATIBLE" val="0"/>
  <p:tag name="KSO_WM_UNIT_FILL_FORE_SCHEMECOLOR_INDEX" val="14"/>
  <p:tag name="KSO_WM_UNIT_FILL_TYPE" val="1"/>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TEMPLATE_CATEGORY" val="diagram"/>
  <p:tag name="KSO_WM_TEMPLATE_INDEX" val="20187651"/>
  <p:tag name="KSO_WM_UNIT_TYPE" val="l_h_a"/>
  <p:tag name="KSO_WM_UNIT_INDEX" val="1_2_1"/>
  <p:tag name="KSO_WM_UNIT_ID" val="diagram20187651_4*l_h_a*1_2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6"/>
  <p:tag name="KSO_WM_UNIT_TEXT_FILL_TYPE" val="1"/>
  <p:tag name="KSO_WM_UNIT_USESOURCEFORMAT_APPLY" val="1"/>
</p:tagLst>
</file>

<file path=ppt/tags/tag305.xml><?xml version="1.0" encoding="utf-8"?>
<p:tagLst xmlns:p="http://schemas.openxmlformats.org/presentationml/2006/main">
  <p:tag name="KSO_WM_TEMPLATE_CATEGORY" val="diagram"/>
  <p:tag name="KSO_WM_TEMPLATE_INDEX" val="20187651"/>
  <p:tag name="KSO_WM_UNIT_TYPE" val="l_h_a"/>
  <p:tag name="KSO_WM_UNIT_INDEX" val="1_4_1"/>
  <p:tag name="KSO_WM_UNIT_ID" val="diagram20187651_4*l_h_a*1_4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8"/>
  <p:tag name="KSO_WM_UNIT_TEXT_FILL_TYPE" val="1"/>
  <p:tag name="KSO_WM_UNIT_USESOURCEFORMAT_APPLY" val="1"/>
</p:tagLst>
</file>

<file path=ppt/tags/tag306.xml><?xml version="1.0" encoding="utf-8"?>
<p:tagLst xmlns:p="http://schemas.openxmlformats.org/presentationml/2006/main">
  <p:tag name="KSO_WM_TEMPLATE_CATEGORY" val="diagram"/>
  <p:tag name="KSO_WM_TEMPLATE_INDEX" val="20187651"/>
  <p:tag name="KSO_WM_UNIT_TYPE" val="l_h_a"/>
  <p:tag name="KSO_WM_UNIT_INDEX" val="1_1_1"/>
  <p:tag name="KSO_WM_UNIT_ID" val="diagram20187651_4*l_h_a*1_1_1"/>
  <p:tag name="KSO_WM_UNIT_LAYERLEVEL" val="1_1_1"/>
  <p:tag name="KSO_WM_UNIT_VALUE" val="15"/>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5"/>
  <p:tag name="KSO_WM_UNIT_TEXT_FILL_TYPE" val="1"/>
  <p:tag name="KSO_WM_UNIT_USESOURCEFORMAT_APPLY" val="1"/>
</p:tagLst>
</file>

<file path=ppt/tags/tag307.xml><?xml version="1.0" encoding="utf-8"?>
<p:tagLst xmlns:p="http://schemas.openxmlformats.org/presentationml/2006/main">
  <p:tag name="KSO_WM_TEMPLATE_CATEGORY" val="diagram"/>
  <p:tag name="KSO_WM_TEMPLATE_INDEX" val="20187651"/>
  <p:tag name="KSO_WM_UNIT_TYPE" val="l_h_a"/>
  <p:tag name="KSO_WM_UNIT_INDEX" val="1_3_1"/>
  <p:tag name="KSO_WM_UNIT_ID" val="diagram20187651_4*l_h_a*1_3_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TEXT_FILL_FORE_SCHEMECOLOR_INDEX" val="7"/>
  <p:tag name="KSO_WM_UNIT_TEXT_FILL_TYPE" val="1"/>
  <p:tag name="KSO_WM_UNIT_USESOURCEFORMAT_APPLY" val="1"/>
</p:tagLst>
</file>

<file path=ppt/tags/tag308.xml><?xml version="1.0" encoding="utf-8"?>
<p:tagLst xmlns:p="http://schemas.openxmlformats.org/presentationml/2006/main">
  <p:tag name="KSO_WM_SLIDE_ID" val="diagram20187651_3"/>
  <p:tag name="KSO_WM_SLIDE_TYPE" val="text"/>
  <p:tag name="KSO_WM_SLIDE_SUBTYPE" val="diag"/>
  <p:tag name="KSO_WM_SLIDE_ITEM_CNT" val="4"/>
  <p:tag name="KSO_WM_SLIDE_INDEX" val="3"/>
  <p:tag name="KSO_WM_SLIDE_SIZE" val="809.536*366.875"/>
  <p:tag name="KSO_WM_SLIDE_POSITION" val="74.833*86.5625"/>
  <p:tag name="KSO_WM_DIAGRAM_GROUP_CODE" val="l1-1"/>
  <p:tag name="KSO_WM_SLIDE_DIAGTYPE" val="l"/>
  <p:tag name="KSO_WM_TAG_VERSION" val="1.0"/>
  <p:tag name="KSO_WM_BEAUTIFY_FLAG" val="#wm#"/>
  <p:tag name="KSO_WM_TEMPLATE_CATEGORY" val="diagram"/>
  <p:tag name="KSO_WM_TEMPLATE_INDEX" val="20187651"/>
  <p:tag name="KSO_WM_SLIDE_LAYOUT" val="l"/>
  <p:tag name="KSO_WM_SLIDE_LAYOUT_CNT"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7"/>
  <p:tag name="KSO_WM_UNIT_ID" val="diagram20201986_1*i*7"/>
  <p:tag name="KSO_WM_TEMPLATE_CATEGORY" val="diagram"/>
  <p:tag name="KSO_WM_TEMPLATE_INDEX" val="20201986"/>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9"/>
  <p:tag name="KSO_WM_UNIT_ID" val="diagram20201986_1*i*9"/>
  <p:tag name="KSO_WM_TEMPLATE_CATEGORY" val="diagram"/>
  <p:tag name="KSO_WM_TEMPLATE_INDEX" val="20201986"/>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0"/>
  <p:tag name="KSO_WM_UNIT_ID" val="diagram20201986_1*i*10"/>
  <p:tag name="KSO_WM_TEMPLATE_CATEGORY" val="diagram"/>
  <p:tag name="KSO_WM_TEMPLATE_INDEX" val="20201986"/>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1"/>
  <p:tag name="KSO_WM_UNIT_ID" val="diagram20201986_1*i*11"/>
  <p:tag name="KSO_WM_TEMPLATE_CATEGORY" val="diagram"/>
  <p:tag name="KSO_WM_TEMPLATE_INDEX" val="20201986"/>
  <p:tag name="KSO_WM_UNIT_LAYERLEVEL" val="1"/>
  <p:tag name="KSO_WM_TAG_VERSION" val="1.0"/>
  <p:tag name="KSO_WM_BEAUTIFY_FLAG" val="#wm#"/>
  <p:tag name="KSO_WM_UNIT_FILL_FORE_SCHEMECOLOR_INDEX" val="5"/>
  <p:tag name="KSO_WM_UNI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7"/>
  <p:tag name="KSO_WM_UNIT_ID" val="diagram20201986_1*i*17"/>
  <p:tag name="KSO_WM_TEMPLATE_CATEGORY" val="diagram"/>
  <p:tag name="KSO_WM_TEMPLATE_INDEX" val="2020198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8"/>
  <p:tag name="KSO_WM_UNIT_ID" val="diagram20201986_1*i*18"/>
  <p:tag name="KSO_WM_TEMPLATE_CATEGORY" val="diagram"/>
  <p:tag name="KSO_WM_TEMPLATE_INDEX" val="2020198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3"/>
  <p:tag name="KSO_WM_UNIT_ID" val="diagram20201986_1*i*3"/>
  <p:tag name="KSO_WM_TEMPLATE_CATEGORY" val="diagram"/>
  <p:tag name="KSO_WM_TEMPLATE_INDEX" val="2020198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4"/>
  <p:tag name="KSO_WM_UNIT_ID" val="diagram20201986_1*i*4"/>
  <p:tag name="KSO_WM_TEMPLATE_CATEGORY" val="diagram"/>
  <p:tag name="KSO_WM_TEMPLATE_INDEX" val="2020198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2"/>
  <p:tag name="KSO_WM_UNIT_ID" val="diagram20201986_1*i*2"/>
  <p:tag name="KSO_WM_TEMPLATE_CATEGORY" val="diagram"/>
  <p:tag name="KSO_WM_TEMPLATE_INDEX" val="20201986"/>
  <p:tag name="KSO_WM_UNIT_LAYERLEVEL" val="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5"/>
  <p:tag name="KSO_WM_UNIT_ID" val="diagram20201986_1*i*5"/>
  <p:tag name="KSO_WM_TEMPLATE_CATEGORY" val="diagram"/>
  <p:tag name="KSO_WM_TEMPLATE_INDEX" val="2020198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6"/>
  <p:tag name="KSO_WM_UNIT_ID" val="diagram20201986_1*i*6"/>
  <p:tag name="KSO_WM_TEMPLATE_CATEGORY" val="diagram"/>
  <p:tag name="KSO_WM_TEMPLATE_INDEX" val="20201986"/>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2"/>
  <p:tag name="KSO_WM_UNIT_ID" val="diagram20201986_1*i*12"/>
  <p:tag name="KSO_WM_TEMPLATE_CATEGORY" val="diagram"/>
  <p:tag name="KSO_WM_TEMPLATE_INDEX" val="20201986"/>
  <p:tag name="KSO_WM_UNIT_LAYERLEVEL" val="1"/>
  <p:tag name="KSO_WM_TAG_VERSION" val="1.0"/>
  <p:tag name="KSO_WM_BEAUTIFY_FLAG" val="#wm#"/>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3"/>
  <p:tag name="KSO_WM_UNIT_ID" val="diagram20201986_1*i*13"/>
  <p:tag name="KSO_WM_TEMPLATE_CATEGORY" val="diagram"/>
  <p:tag name="KSO_WM_TEMPLATE_INDEX" val="2020198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4"/>
  <p:tag name="KSO_WM_UNIT_ID" val="diagram20201986_1*i*14"/>
  <p:tag name="KSO_WM_TEMPLATE_CATEGORY" val="diagram"/>
  <p:tag name="KSO_WM_TEMPLATE_INDEX" val="20201986"/>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5"/>
  <p:tag name="KSO_WM_UNIT_ID" val="diagram20201986_1*i*15"/>
  <p:tag name="KSO_WM_TEMPLATE_CATEGORY" val="diagram"/>
  <p:tag name="KSO_WM_TEMPLATE_INDEX" val="2020198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16"/>
  <p:tag name="KSO_WM_UNIT_ID" val="diagram20201986_1*i*16"/>
  <p:tag name="KSO_WM_TEMPLATE_CATEGORY" val="diagram"/>
  <p:tag name="KSO_WM_TEMPLATE_INDEX" val="20201986"/>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ISCONTENTSTITLE" val="0"/>
  <p:tag name="KSO_WM_UNIT_PRESET_TEXT" val="单击此处&#13;添加标题"/>
  <p:tag name="KSO_WM_UNIT_NOCLEAR" val="0"/>
  <p:tag name="KSO_WM_UNIT_VALUE" val="12"/>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a"/>
  <p:tag name="KSO_WM_UNIT_INDEX" val="1"/>
  <p:tag name="KSO_WM_UNIT_ID" val="diagram20201986_1*a*1"/>
  <p:tag name="KSO_WM_TEMPLATE_CATEGORY" val="diagram"/>
  <p:tag name="KSO_WM_TEMPLATE_INDEX" val="20201986"/>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26.xml><?xml version="1.0" encoding="utf-8"?>
<p:tagLst xmlns:p="http://schemas.openxmlformats.org/presentationml/2006/main">
  <p:tag name="KSO_WM_UNIT_PRESET_TEXT" val="单击此处添加文本具体内容，简明扼要的阐述您的观点。"/>
  <p:tag name="KSO_WM_UNIT_NOCLEAR"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f"/>
  <p:tag name="KSO_WM_UNIT_INDEX" val="1"/>
  <p:tag name="KSO_WM_UNIT_ID" val="diagram20201986_1*f*1"/>
  <p:tag name="KSO_WM_TEMPLATE_CATEGORY" val="diagram"/>
  <p:tag name="KSO_WM_TEMPLATE_INDEX" val="20201986"/>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ζ1-1"/>
  <p:tag name="KSO_WM_UNIT_TYPE" val="i"/>
  <p:tag name="KSO_WM_UNIT_INDEX" val="8"/>
  <p:tag name="KSO_WM_UNIT_ID" val="diagram20201986_1*i*8"/>
  <p:tag name="KSO_WM_TEMPLATE_CATEGORY" val="diagram"/>
  <p:tag name="KSO_WM_TEMPLATE_INDEX" val="20201986"/>
  <p:tag name="KSO_WM_UNIT_LAYERLEVEL" val="1"/>
  <p:tag name="KSO_WM_TAG_VERSION" val="1.0"/>
  <p:tag name="KSO_WM_BEAUTIFY_FLAG" val="#wm#"/>
  <p:tag name="KSO_WM_UNIT_LINE_FORE_SCHEMECOLOR_INDEX" val="15"/>
  <p:tag name="KSO_WM_UNIT_LINE_FILL_TYPE" val="2"/>
  <p:tag name="KSO_WM_UNIT_USESOURCEFORMAT_APPLY" val="1"/>
</p:tagLst>
</file>

<file path=ppt/tags/tag328.xml><?xml version="1.0" encoding="utf-8"?>
<p:tagLst xmlns:p="http://schemas.openxmlformats.org/presentationml/2006/main">
  <p:tag name="KSO_WM_UNIT_DIAGRAM_MODELTYPE" val="creativeCrop"/>
  <p:tag name="KSO_WM_UNIT_VALUE" val="1458*147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89_1*ζ_h_d*1_1_1"/>
  <p:tag name="KSO_WM_TEMPLATE_CATEGORY" val="crop"/>
  <p:tag name="KSO_WM_TEMPLATE_INDEX" val="20201189"/>
  <p:tag name="KSO_WM_UNIT_LAYERLEVEL" val="1_1_1"/>
  <p:tag name="KSO_WM_TAG_VERSION" val="1.0"/>
  <p:tag name="KSO_WM_BEAUTIFY_FLAG" val="#wm#"/>
  <p:tag name="PICTUREFILLRANGE" val="e84c17d5-91cd-47e7-a6ab-8d087a7f38fc"/>
  <p:tag name="KSO_WM_CREATIVE_CROP_ORG_LEFT" val="250.85"/>
  <p:tag name="KSO_WM_CREATIVE_CROP_ORG_TOP" val="591.55"/>
  <p:tag name="KSO_WM_CREATIVE_CROP_ORG_WIDTH" val="398.4"/>
  <p:tag name="KSO_WM_CREATIVE_CROP_ORG_HEIGHT" val="415.2"/>
  <p:tag name="KSO_WM_CREATIVE_CROP_SHAPE_LEFT" val="250.85"/>
  <p:tag name="KSO_WM_CREATIVE_CROP_SHAPE_TOP" val="602.805"/>
  <p:tag name="KSO_WM_CREATIVE_CROP_SHAPE_WIDTH" val="398.4"/>
  <p:tag name="KSO_WM_CREATIVE_CROP_SHAPE_HEIGHT" val="392.69"/>
  <p:tag name="KSO_WM_UNIT_USESOURCEFORMAT_APPLY" val="1"/>
</p:tagLst>
</file>

<file path=ppt/tags/tag329.xml><?xml version="1.0" encoding="utf-8"?>
<p:tagLst xmlns:p="http://schemas.openxmlformats.org/presentationml/2006/main">
  <p:tag name="KSO_WM_BEAUTIFY_FLAG" val="#wm#"/>
  <p:tag name="KSO_WM_TEMPLATE_CATEGORY" val="diagram"/>
  <p:tag name="KSO_WM_TEMPLATE_INDEX" val="20201986"/>
  <p:tag name="KSO_WM_SLIDE_ID" val="diagram20201986_1"/>
  <p:tag name="KSO_WM_TEMPLATE_SUBCATEGORY" val="0"/>
  <p:tag name="KSO_WM_SLIDE_TYPE" val="text"/>
  <p:tag name="KSO_WM_SLIDE_SUBTYPE" val="diag"/>
  <p:tag name="KSO_WM_SLIDE_ITEM_CNT" val="1"/>
  <p:tag name="KSO_WM_SLIDE_INDEX" val="1"/>
  <p:tag name="KSO_WM_SLIDE_SIZE" val="419.528*413.575"/>
  <p:tag name="KSO_WM_SLIDE_POSITION" val="102.331*74.2677"/>
  <p:tag name="KSO_WM_DIAGRAM_GROUP_CODE" val="ζ1-1"/>
  <p:tag name="KSO_WM_SLIDE_DIAGTYPE" val="ζ"/>
  <p:tag name="KSO_WM_TAG_VERSION" val="1.0"/>
  <p:tag name="KSO_WM_SLIDE_LAYOUT" val="a_f_ζ"/>
  <p:tag name="KSO_WM_SLIDE_LAYOUT_CNT" val="1_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30.xml><?xml version="1.0" encoding="utf-8"?>
<p:tagLst xmlns:p="http://schemas.openxmlformats.org/presentationml/2006/main">
  <p:tag name="KSO_WM_UNIT_TIMELINE_IDINGROUP" val="1"/>
  <p:tag name="KSO_WM_UNIT_TIMELINE_EMPHASIS_ID" val="4"/>
  <p:tag name="KSO_WM_UNIT_ADJUSTLAYOUT_ID" val="7"/>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87_5*m_i*1_1"/>
  <p:tag name="KSO_WM_TEMPLATE_CATEGORY" val="diagram"/>
  <p:tag name="KSO_WM_TEMPLATE_INDEX" val="20191587"/>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TIMELINE_IDINGROUP" val="2"/>
  <p:tag name="KSO_WM_UNIT_TIMELINE_EMPHASIS_ID" val="2"/>
  <p:tag name="KSO_WM_UNIT_ADJUSTLAYOUT_ID" val="47"/>
  <p:tag name="KSO_WM_UNIT_ISCONTENTSTITLE" val="0"/>
  <p:tag name="KSO_WM_UNIT_PRESET_TEXT" val="2017/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7_5*m_h_a*1_1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332.xml><?xml version="1.0" encoding="utf-8"?>
<p:tagLst xmlns:p="http://schemas.openxmlformats.org/presentationml/2006/main">
  <p:tag name="KSO_WM_UNIT_TIMELINE_IDINGROUP" val="6"/>
  <p:tag name="KSO_WM_UNIT_TIMELINE_EMPHASIS_ID" val="3"/>
  <p:tag name="KSO_WM_UNIT_ADJUSTLAYOUT_ID" val="48"/>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3.xml><?xml version="1.0" encoding="utf-8"?>
<p:tagLst xmlns:p="http://schemas.openxmlformats.org/presentationml/2006/main">
  <p:tag name="KSO_WM_UNIT_ADJUSTLAYOUT_ID" val="2"/>
  <p:tag name="KSO_WM_UNIT_HIGHLIGHT" val="0"/>
  <p:tag name="KSO_WM_UNIT_COMPATIBLE" val="0"/>
  <p:tag name="KSO_WM_UNIT_DIAGRAM_ISNUMVISUAL" val="0"/>
  <p:tag name="KSO_WM_UNIT_DIAGRAM_ISREFERUNIT"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334.xml><?xml version="1.0" encoding="utf-8"?>
<p:tagLst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7_5*m_h_i*1_1_2"/>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7_5*m_h_i*1_1_1"/>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TIMELINE_IDINGROUP" val="2"/>
  <p:tag name="KSO_WM_UNIT_TIMELINE_EMPHASIS_ID" val="2"/>
  <p:tag name="KSO_WM_UNIT_ADJUSTLAYOUT_ID" val="22"/>
  <p:tag name="KSO_WM_UNIT_ISCONTENTSTITLE" val="0"/>
  <p:tag name="KSO_WM_UNIT_PRESET_TEXT" val="2018/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87_5*m_h_a*1_2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337.xml><?xml version="1.0" encoding="utf-8"?>
<p:tagLst xmlns:p="http://schemas.openxmlformats.org/presentationml/2006/main">
  <p:tag name="KSO_WM_UNIT_TIMELINE_IDINGROUP" val="6"/>
  <p:tag name="KSO_WM_UNIT_TIMELINE_EMPHASIS_ID" val="3"/>
  <p:tag name="KSO_WM_UNIT_ADJUSTLAYOUT_ID" val="23"/>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UNIT_ADJUSTLAYOUT_ID" val="24"/>
  <p:tag name="KSO_WM_UNIT_HIGHLIGHT" val="0"/>
  <p:tag name="KSO_WM_UNIT_COMPATIBLE" val="0"/>
  <p:tag name="KSO_WM_UNIT_DIAGRAM_ISNUMVISUAL" val="0"/>
  <p:tag name="KSO_WM_UNIT_DIAGRAM_ISREFERUNIT"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339.xml><?xml version="1.0" encoding="utf-8"?>
<p:tagLst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7_5*m_h_i*1_2_2"/>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21.46023622047244,&quot;left&quot;:24.13527559055118,&quot;top&quot;:191.2696062992126,&quot;width&quot;:910.6795275590551}"/>
</p:tagLst>
</file>

<file path=ppt/tags/tag340.xml><?xml version="1.0" encoding="utf-8"?>
<p:tagLst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7_5*m_h_i*1_2_1"/>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ADJUSTLAYOUT_ID" val="17"/>
  <p:tag name="KSO_WM_UNIT_HIGHLIGHT" val="0"/>
  <p:tag name="KSO_WM_UNIT_COMPATIBLE" val="0"/>
  <p:tag name="KSO_WM_UNIT_DIAGRAM_ISNUMVISUAL" val="0"/>
  <p:tag name="KSO_WM_UNIT_DIAGRAM_ISREFERUNIT"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342.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TEMPLATE_SUBCATEGORY" val="0"/>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Lst>
</file>

<file path=ppt/tags/tag34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3*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3*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3*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3*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3*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3*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21.46023622047244,&quot;left&quot;:24.13527559055118,&quot;top&quot;:191.2696062992126,&quot;width&quot;:910.6795275590551}"/>
</p:tagLst>
</file>

<file path=ppt/tags/tag35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3*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3*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3*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3*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3*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3*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3*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21.46023622047244,&quot;left&quot;:24.13527559055118,&quot;top&quot;:191.2696062992126,&quot;width&quot;:910.6795275590551}"/>
</p:tagLst>
</file>

<file path=ppt/tags/tag360.xml><?xml version="1.0" encoding="utf-8"?>
<p:tagLst xmlns:p="http://schemas.openxmlformats.org/presentationml/2006/main">
  <p:tag name="KSO_WM_TEMPLATE_CATEGORY" val="diagram"/>
  <p:tag name="KSO_WM_TEMPLATE_INDEX" val="20187900"/>
  <p:tag name="KSO_WM_UNIT_TYPE" val="f"/>
  <p:tag name="KSO_WM_UNIT_INDEX" val="1"/>
  <p:tag name="KSO_WM_UNIT_ID" val="diagram20187900_3*f*1"/>
  <p:tag name="KSO_WM_UNIT_LAYERLEVEL" val="1"/>
  <p:tag name="KSO_WM_UNIT_VALUE" val="104"/>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362.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63.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BEAUTIFY_FLAG" val="#wm#"/>
  <p:tag name="KSO_WM_TEMPLATE_CATEGORY" val="diagram"/>
  <p:tag name="KSO_WM_TEMPLATE_INDEX" val="20187900"/>
  <p:tag name="KSO_WM_TAG_VERSION" val="1.0"/>
  <p:tag name="KSO_WM_SLIDE_INDEX" val="3"/>
  <p:tag name="KSO_WM_SLIDE_ITEM_CNT" val="3"/>
  <p:tag name="KSO_WM_SLIDE_LAYOUT" val="a_f_q"/>
  <p:tag name="KSO_WM_SLIDE_LAYOUT_CNT" val="1_2_1"/>
  <p:tag name="KSO_WM_SLIDE_TYPE" val="text"/>
  <p:tag name="KSO_WM_SLIDE_SUBTYPE" val="diag"/>
  <p:tag name="KSO_WM_SLIDE_POSITION" val="320.094*111.529"/>
  <p:tag name="KSO_WM_SLIDE_SIZE" val="601.042*358.303"/>
  <p:tag name="KSO_WM_DIAGRAM_GROUP_CODE" val="q1-1"/>
  <p:tag name="KSO_WM_SLIDE_ID" val="diagram20187900_3"/>
  <p:tag name="KSO_WM_SLIDE_DIAGTYPE" val="q"/>
  <p:tag name="KSO_WM_TEMPLATE_SUBCATEGORY" val="0"/>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1_1*i*1"/>
  <p:tag name="KSO_WM_TEMPLATE_CATEGORY" val="diagram"/>
  <p:tag name="KSO_WM_TEMPLATE_INDEX" val="2019937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1*m_h_i*1_3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1*m_h_i*1_4_1"/>
  <p:tag name="KSO_WM_TEMPLATE_CATEGORY" val="diagram"/>
  <p:tag name="KSO_WM_TEMPLATE_INDEX" val="201993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21.46023622047244,&quot;left&quot;:24.13527559055118,&quot;top&quot;:191.2696062992126,&quot;width&quot;:910.6795275590551}"/>
</p:tagLst>
</file>

<file path=ppt/tags/tag3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1*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1*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9371_1*m_h_h_a*1_1_1_1"/>
  <p:tag name="KSO_WM_TEMPLATE_CATEGORY" val="diagram"/>
  <p:tag name="KSO_WM_TEMPLATE_INDEX" val="20199371"/>
  <p:tag name="KSO_WM_UNIT_LAYERLEVEL" val="1_1_1_1"/>
  <p:tag name="KSO_WM_TAG_VERSION" val="1.0"/>
  <p:tag name="KSO_WM_BEAUTIFY_FLAG" val="#wm#"/>
  <p:tag name="KSO_WM_UNIT_PRESET_TEXT" val="派别LOGO贴"/>
  <p:tag name="KSO_WM_UNIT_VALUE" val="9"/>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9371_1*m_h_h_a*1_2_1_1"/>
  <p:tag name="KSO_WM_TEMPLATE_CATEGORY" val="diagram"/>
  <p:tag name="KSO_WM_TEMPLATE_INDEX" val="20199371"/>
  <p:tag name="KSO_WM_UNIT_LAYERLEVEL" val="1_1_1_1"/>
  <p:tag name="KSO_WM_TAG_VERSION" val="1.0"/>
  <p:tag name="KSO_WM_BEAUTIFY_FLAG" val="#wm#"/>
  <p:tag name="KSO_WM_UNIT_PRESET_TEXT" val="活跃现场气氛"/>
  <p:tag name="KSO_WM_UNIT_VALUE" val="9"/>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9371_1*m_h_h_a*1_3_1_1"/>
  <p:tag name="KSO_WM_TEMPLATE_CATEGORY" val="diagram"/>
  <p:tag name="KSO_WM_TEMPLATE_INDEX" val="20199371"/>
  <p:tag name="KSO_WM_UNIT_LAYERLEVEL" val="1_1_1_1"/>
  <p:tag name="KSO_WM_TAG_VERSION" val="1.0"/>
  <p:tag name="KSO_WM_BEAUTIFY_FLAG" val="#wm#"/>
  <p:tag name="KSO_WM_UNIT_PRESET_TEXT" val="有趣的礼品发放"/>
  <p:tag name="KSO_WM_UNIT_VALUE" val="9"/>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h_a"/>
  <p:tag name="KSO_WM_UNIT_INDEX" val="1_4_1_1"/>
  <p:tag name="KSO_WM_UNIT_ID" val="diagram20199371_1*m_h_h_a*1_4_1_1"/>
  <p:tag name="KSO_WM_TEMPLATE_CATEGORY" val="diagram"/>
  <p:tag name="KSO_WM_TEMPLATE_INDEX" val="20199371"/>
  <p:tag name="KSO_WM_UNIT_LAYERLEVEL" val="1_1_1_1"/>
  <p:tag name="KSO_WM_TAG_VERSION" val="1.0"/>
  <p:tag name="KSO_WM_BEAUTIFY_FLAG" val="#wm#"/>
  <p:tag name="KSO_WM_UNIT_PRESET_TEXT" val="加强互动娱乐"/>
  <p:tag name="KSO_WM_UNIT_VALUE" val="9"/>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9371_1*m_h_h_f*1_1_1_1"/>
  <p:tag name="KSO_WM_TEMPLATE_CATEGORY" val="diagram"/>
  <p:tag name="KSO_WM_TEMPLATE_INDEX" val="20199371"/>
  <p:tag name="KSO_WM_UNIT_LAYERLEVEL" val="1_1_1_1"/>
  <p:tag name="KSO_WM_TAG_VERSION" val="1.0"/>
  <p:tag name="KSO_WM_BEAUTIFY_FLAG" val="#wm#"/>
  <p:tag name="KSO_WM_UNIT_PRESET_TEXT" val="来宾签到&#13;填写许愿卡&#13;获得拍卖代币&#13;获得派别logo"/>
  <p:tag name="KSO_WM_UNIT_VALUE" val="40"/>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9371_1*m_h_h_f*1_2_1_1"/>
  <p:tag name="KSO_WM_TEMPLATE_CATEGORY" val="diagram"/>
  <p:tag name="KSO_WM_TEMPLATE_INDEX" val="20199371"/>
  <p:tag name="KSO_WM_UNIT_LAYERLEVEL" val="1_1_1_1"/>
  <p:tag name="KSO_WM_TAG_VERSION" val="1.0"/>
  <p:tag name="KSO_WM_BEAUTIFY_FLAG" val="#wm#"/>
  <p:tag name="KSO_WM_UNIT_PRESET_TEXT" val="表演(开场表演、魔术) &#13;公司领导表演"/>
  <p:tag name="KSO_WM_UNIT_VALUE" val="4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4_4*l_h_f*1_5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21.46023622047244,&quot;left&quot;:24.13527559055118,&quot;top&quot;:191.2696062992126,&quot;width&quot;:910.6795275590551}"/>
</p:tagLst>
</file>

<file path=ppt/tags/tag380.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9371_1*m_h_h_f*1_3_1_1"/>
  <p:tag name="KSO_WM_TEMPLATE_CATEGORY" val="diagram"/>
  <p:tag name="KSO_WM_TEMPLATE_INDEX" val="20199371"/>
  <p:tag name="KSO_WM_UNIT_LAYERLEVEL" val="1_1_1_1"/>
  <p:tag name="KSO_WM_TAG_VERSION" val="1.0"/>
  <p:tag name="KSO_WM_BEAUTIFY_FLAG" val="#wm#"/>
  <p:tag name="KSO_WM_UNIT_PRESET_TEXT" val="亲身参与&#13;活跃气氛&#13;热闹开心"/>
  <p:tag name="KSO_WM_UNIT_VALUE" val="4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4_1_1"/>
  <p:tag name="KSO_WM_UNIT_ID" val="diagram20199371_1*m_h_h_f*1_4_1_1"/>
  <p:tag name="KSO_WM_TEMPLATE_CATEGORY" val="diagram"/>
  <p:tag name="KSO_WM_TEMPLATE_INDEX" val="20199371"/>
  <p:tag name="KSO_WM_UNIT_LAYERLEVEL" val="1_1_1_1"/>
  <p:tag name="KSO_WM_TAG_VERSION" val="1.0"/>
  <p:tag name="KSO_WM_BEAUTIFY_FLAG" val="#wm#"/>
  <p:tag name="KSO_WM_UNIT_PRESET_TEXT" val="互动体验&#13;活跃气氛&#13;交流沟通"/>
  <p:tag name="KSO_WM_UNIT_VALUE" val="40"/>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1_1*m_h_i*1_2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1_1*m_h_i*1_3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1_1*m_h_i*1_4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Lst>
</file>

<file path=ppt/tags/tag385.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1_1*a*1"/>
  <p:tag name="KSO_WM_TEMPLATE_CATEGORY" val="diagram"/>
  <p:tag name="KSO_WM_TEMPLATE_INDEX" val="20199371"/>
  <p:tag name="KSO_WM_UNIT_LAYERLEVEL" val="1"/>
  <p:tag name="KSO_WM_TAG_VERSION" val="1.0"/>
  <p:tag name="KSO_WM_BEAUTIFY_FLAG" val="#wm#"/>
  <p:tag name="KSO_WM_UNIT_PRESET_TEXT" val="流程规划"/>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BEAUTIFY_FLAG" val="#wm#"/>
  <p:tag name="KSO_WM_TEMPLATE_CATEGORY" val="diagram"/>
  <p:tag name="KSO_WM_TEMPLATE_INDEX" val="20199371"/>
  <p:tag name="KSO_WM_SLIDE_ID" val="diagram20199371_1"/>
  <p:tag name="KSO_WM_TEMPLATE_SUBCATEGORY" val="0"/>
  <p:tag name="KSO_WM_SLIDE_TYPE" val="text"/>
  <p:tag name="KSO_WM_SLIDE_SUBTYPE" val="diag"/>
  <p:tag name="KSO_WM_SLIDE_ITEM_CNT" val="4"/>
  <p:tag name="KSO_WM_SLIDE_INDEX" val="1"/>
  <p:tag name="KSO_WM_SLIDE_SIZE" val="820.976*296.93"/>
  <p:tag name="KSO_WM_SLIDE_POSITION" val="63.3747*164.034"/>
  <p:tag name="KSO_WM_TAG_VERSION" val="1.0"/>
  <p:tag name="KSO_WM_DIAGRAM_GROUP_CODE" val="m1-1"/>
  <p:tag name="KSO_WM_SLIDE_DIAGTYPE" val="m"/>
  <p:tag name="KSO_WM_SLIDE_LAYOUT" val="a_m"/>
  <p:tag name="KSO_WM_SLIDE_LAYOUT_CNT" val="1_1"/>
</p:tagLst>
</file>

<file path=ppt/tags/tag3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98.2,&quot;left&quot;:29.55,&quot;top&quot;:103.55,&quot;width&quot;:899.05}"/>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 name="KSO_WM_UNIT_USESOURCEFORMAT_APPLY" val="1"/>
  <p:tag name="KSO_WM_DIAGRAM_VIRTUALLY_FRAME" val="{&quot;height&quot;:398.2,&quot;left&quot;:29.55,&quot;top&quot;:103.55,&quot;width&quot;:899.05}"/>
</p:tagLst>
</file>

<file path=ppt/tags/tag3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98.2,&quot;left&quot;:29.55,&quot;top&quot;:103.55,&quot;width&quot;:899.05}"/>
</p:tagLst>
</file>

<file path=ppt/tags/tag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21.46023622047244,&quot;left&quot;:24.13527559055118,&quot;top&quot;:191.2696062992126,&quot;width&quot;:910.6795275590551}"/>
</p:tagLst>
</file>

<file path=ppt/tags/tag3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98.2,&quot;left&quot;:29.55,&quot;top&quot;:103.55,&quot;width&quot;:899.05}"/>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 name="KSO_WM_UNIT_USESOURCEFORMAT_APPLY" val="1"/>
  <p:tag name="KSO_WM_DIAGRAM_VIRTUALLY_FRAME" val="{&quot;height&quot;:398.2,&quot;left&quot;:29.55,&quot;top&quot;:103.55,&quot;width&quot;:899.05}"/>
</p:tagLst>
</file>

<file path=ppt/tags/tag39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98.2,&quot;left&quot;:29.55,&quot;top&quot;:103.55,&quot;width&quot;:899.05}"/>
</p:tagLst>
</file>

<file path=ppt/tags/tag3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98.2,&quot;left&quot;:29.55,&quot;top&quot;:103.55,&quot;width&quot;:899.05}"/>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 name="KSO_WM_UNIT_USESOURCEFORMAT_APPLY" val="1"/>
  <p:tag name="KSO_WM_DIAGRAM_VIRTUALLY_FRAME" val="{&quot;height&quot;:398.2,&quot;left&quot;:29.55,&quot;top&quot;:103.55,&quot;width&quot;:899.05}"/>
</p:tagLst>
</file>

<file path=ppt/tags/tag39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98.2,&quot;left&quot;:29.55,&quot;top&quot;:103.55,&quot;width&quot;:899.05}"/>
</p:tagLst>
</file>

<file path=ppt/tags/tag3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2"/>
  <p:tag name="KSO_WM_UNIT_TEXT_FILL_TYPE" val="1"/>
  <p:tag name="KSO_WM_UNIT_USESOURCEFORMAT_APPLY" val="1"/>
  <p:tag name="KSO_WM_DIAGRAM_VIRTUALLY_FRAME" val="{&quot;height&quot;:398.2,&quot;left&quot;:29.55,&quot;top&quot;:103.55,&quot;width&quot;:899.05}"/>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 name="KSO_WM_UNIT_USESOURCEFORMAT_APPLY" val="1"/>
  <p:tag name="KSO_WM_DIAGRAM_VIRTUALLY_FRAME" val="{&quot;height&quot;:398.2,&quot;left&quot;:29.55,&quot;top&quot;:103.55,&quot;width&quot;:899.05}"/>
</p:tagLst>
</file>

<file path=ppt/tags/tag3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98.2,&quot;left&quot;:29.55,&quot;top&quot;:103.55,&quot;width&quot;:899.05}"/>
</p:tagLst>
</file>

<file path=ppt/tags/tag399.xml><?xml version="1.0" encoding="utf-8"?>
<p:tagLst xmlns:p="http://schemas.openxmlformats.org/presentationml/2006/main">
  <p:tag name="KSO_WM_UNIT_ISCONTENTSTITLE" val="0"/>
  <p:tag name="KSO_WM_UNIT_NOCLEAR" val="0"/>
  <p:tag name="KSO_WM_UNIT_VALUE" val="76"/>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a"/>
  <p:tag name="KSO_WM_UNIT_INDEX" val="1"/>
  <p:tag name="KSO_WM_UNIT_ID" val="diagram634_4*a*1"/>
  <p:tag name="KSO_WM_TEMPLATE_CATEGORY" val="diagram"/>
  <p:tag name="KSO_WM_TEMPLATE_INDEX" val="63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21.46023622047244,&quot;left&quot;:24.13527559055118,&quot;top&quot;:191.2696062992126,&quot;width&quot;:910.6795275590551}"/>
</p:tagLst>
</file>

<file path=ppt/tags/tag400.xml><?xml version="1.0" encoding="utf-8"?>
<p:tagLst xmlns:p="http://schemas.openxmlformats.org/presentationml/2006/main">
  <p:tag name="KSO_WM_BEAUTIFY_FLAG" val="#wm#"/>
  <p:tag name="KSO_WM_TEMPLATE_CATEGORY" val="diagram"/>
  <p:tag name="KSO_WM_TEMPLATE_INDEX" val="634"/>
  <p:tag name="KSO_WM_SLIDE_ID" val="diagram634_4"/>
  <p:tag name="KSO_WM_TEMPLATE_SUBCATEGORY" val="0"/>
  <p:tag name="KSO_WM_SLIDE_TYPE" val="text"/>
  <p:tag name="KSO_WM_SLIDE_SUBTYPE" val="diag"/>
  <p:tag name="KSO_WM_SLIDE_ITEM_CNT" val="4"/>
  <p:tag name="KSO_WM_SLIDE_INDEX" val="4"/>
  <p:tag name="KSO_WM_SLIDE_SIZE" val="741.766*366.363"/>
  <p:tag name="KSO_WM_SLIDE_POSITION" val="109.117*131.325"/>
  <p:tag name="KSO_WM_DIAGRAM_GROUP_CODE" val="l1-1"/>
  <p:tag name="KSO_WM_SLIDE_DIAGTYPE" val="l"/>
  <p:tag name="KSO_WM_TAG_VERSION" val="1.0"/>
  <p:tag name="KSO_WM_SLIDE_LAYOUT" val="a_l"/>
  <p:tag name="KSO_WM_SLIDE_LAYOUT_CNT" val="1_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4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21.46023622047244,&quot;left&quot;:24.13527559055118,&quot;top&quot;:191.2696062992126,&quot;width&quot;:910.679527559055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419.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21.46023622047244,&quot;left&quot;:24.13527559055118,&quot;top&quot;:191.2696062992126,&quot;width&quot;:910.6795275590551}"/>
</p:tagLst>
</file>

<file path=ppt/tags/tag420.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42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42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24_4*l_h_i*1_5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21.46023622047244,&quot;left&quot;:24.13527559055118,&quot;top&quot;:191.2696062992126,&quot;width&quot;:910.679527559055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44.xml><?xml version="1.0" encoding="utf-8"?>
<p:tagLst xmlns:p="http://schemas.openxmlformats.org/presentationml/2006/main">
  <p:tag name="KSO_WM_BEAUTIFY_FLAG" val="#wm#"/>
  <p:tag name="KSO_WM_TEMPLATE_CATEGORY" val="diagram"/>
  <p:tag name="KSO_WM_TEMPLATE_INDEX" val="20198924"/>
  <p:tag name="KSO_WM_SLIDE_ID" val="diagram20198924_4"/>
  <p:tag name="KSO_WM_TEMPLATE_SUBCATEGORY" val="0"/>
  <p:tag name="KSO_WM_TEMPLATE_MASTER_TYPE" val="0"/>
  <p:tag name="KSO_WM_TEMPLATE_COLOR_TYPE" val="1"/>
  <p:tag name="KSO_WM_SLIDE_TYPE" val="text"/>
  <p:tag name="KSO_WM_SLIDE_SUBTYPE" val="pureTxt"/>
  <p:tag name="KSO_WM_SLIDE_ITEM_CNT" val="5"/>
  <p:tag name="KSO_WM_SLIDE_INDEX" val="4"/>
  <p:tag name="KSO_WM_SLIDE_SIZE" val="911.73*202.754"/>
  <p:tag name="KSO_WM_SLIDE_POSITION" val="24.1353*216.47"/>
  <p:tag name="KSO_WM_DIAGRAM_GROUP_CODE" val="l1-1"/>
  <p:tag name="KSO_WM_SLIDE_DIAGTYPE" val="l"/>
  <p:tag name="KSO_WM_TAG_VERSION" val="1.0"/>
  <p:tag name="KSO_WM_SLIDE_LAYOUT" val="a_l"/>
  <p:tag name="KSO_WM_SLIDE_LAYOUT_CNT" val="1_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441.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442.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44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44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463.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464.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465.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466.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485.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486.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487.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488.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507.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508.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509.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510.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529.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530.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531.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532.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8_1*i*1"/>
  <p:tag name="KSO_WM_TEMPLATE_CATEGORY" val="diagram"/>
  <p:tag name="KSO_WM_TEMPLATE_INDEX" val="20202568"/>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8_1*i*2"/>
  <p:tag name="KSO_WM_TEMPLATE_CATEGORY" val="diagram"/>
  <p:tag name="KSO_WM_TEMPLATE_INDEX" val="20202568"/>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8_1*i*3"/>
  <p:tag name="KSO_WM_TEMPLATE_CATEGORY" val="diagram"/>
  <p:tag name="KSO_WM_TEMPLATE_INDEX" val="20202568"/>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8_1*i*4"/>
  <p:tag name="KSO_WM_TEMPLATE_CATEGORY" val="diagram"/>
  <p:tag name="KSO_WM_TEMPLATE_INDEX" val="20202568"/>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8_1*i*5"/>
  <p:tag name="KSO_WM_TEMPLATE_CATEGORY" val="diagram"/>
  <p:tag name="KSO_WM_TEMPLATE_INDEX" val="20202568"/>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8_1*i*6"/>
  <p:tag name="KSO_WM_TEMPLATE_CATEGORY" val="diagram"/>
  <p:tag name="KSO_WM_TEMPLATE_INDEX" val="20202568"/>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8_1*i*7"/>
  <p:tag name="KSO_WM_TEMPLATE_CATEGORY" val="diagram"/>
  <p:tag name="KSO_WM_TEMPLATE_INDEX" val="2020256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68_1*i*8"/>
  <p:tag name="KSO_WM_TEMPLATE_CATEGORY" val="diagram"/>
  <p:tag name="KSO_WM_TEMPLATE_INDEX" val="20202568"/>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68_1*i*9"/>
  <p:tag name="KSO_WM_TEMPLATE_CATEGORY" val="diagram"/>
  <p:tag name="KSO_WM_TEMPLATE_INDEX" val="20202568"/>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0"/>
  <p:tag name="KSO_WM_UNIT_ID" val="diagram20202568_1*i*10"/>
  <p:tag name="KSO_WM_TEMPLATE_CATEGORY" val="diagram"/>
  <p:tag name="KSO_WM_TEMPLATE_INDEX" val="20202568"/>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1"/>
  <p:tag name="KSO_WM_UNIT_ID" val="diagram20202568_1*i*11"/>
  <p:tag name="KSO_WM_TEMPLATE_CATEGORY" val="diagram"/>
  <p:tag name="KSO_WM_TEMPLATE_INDEX" val="20202568"/>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2"/>
  <p:tag name="KSO_WM_UNIT_ID" val="diagram20202568_1*i*12"/>
  <p:tag name="KSO_WM_TEMPLATE_CATEGORY" val="diagram"/>
  <p:tag name="KSO_WM_TEMPLATE_INDEX" val="20202568"/>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3"/>
  <p:tag name="KSO_WM_UNIT_ID" val="diagram20202568_1*i*13"/>
  <p:tag name="KSO_WM_TEMPLATE_CATEGORY" val="diagram"/>
  <p:tag name="KSO_WM_TEMPLATE_INDEX" val="20202568"/>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4"/>
  <p:tag name="KSO_WM_UNIT_ID" val="diagram20202568_1*i*14"/>
  <p:tag name="KSO_WM_TEMPLATE_CATEGORY" val="diagram"/>
  <p:tag name="KSO_WM_TEMPLATE_INDEX" val="20202568"/>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5"/>
  <p:tag name="KSO_WM_UNIT_ID" val="diagram20202568_1*i*15"/>
  <p:tag name="KSO_WM_TEMPLATE_CATEGORY" val="diagram"/>
  <p:tag name="KSO_WM_TEMPLATE_INDEX" val="20202568"/>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6"/>
  <p:tag name="KSO_WM_UNIT_ID" val="diagram20202568_1*i*16"/>
  <p:tag name="KSO_WM_TEMPLATE_CATEGORY" val="diagram"/>
  <p:tag name="KSO_WM_TEMPLATE_INDEX" val="20202568"/>
  <p:tag name="KSO_WM_UNIT_LAYERLEVEL" val="1"/>
  <p:tag name="KSO_WM_TAG_VERSION" val="1.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7"/>
  <p:tag name="KSO_WM_UNIT_ID" val="diagram20202568_1*i*17"/>
  <p:tag name="KSO_WM_TEMPLATE_CATEGORY" val="diagram"/>
  <p:tag name="KSO_WM_TEMPLATE_INDEX" val="2020256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8"/>
  <p:tag name="KSO_WM_UNIT_ID" val="diagram20202568_1*i*18"/>
  <p:tag name="KSO_WM_TEMPLATE_CATEGORY" val="diagram"/>
  <p:tag name="KSO_WM_TEMPLATE_INDEX" val="20202568"/>
  <p:tag name="KSO_WM_UNIT_LAYERLEVEL" val="1"/>
  <p:tag name="KSO_WM_TAG_VERSION" val="1.0"/>
  <p:tag name="KSO_WM_BEAUTIFY_FLAG" val="#wm#"/>
</p:tagLst>
</file>

<file path=ppt/tags/tag551.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8_1*f*1"/>
  <p:tag name="KSO_WM_TEMPLATE_CATEGORY" val="diagram"/>
  <p:tag name="KSO_WM_TEMPLATE_INDEX" val="20202568"/>
  <p:tag name="KSO_WM_UNIT_LAYERLEVEL" val="1"/>
  <p:tag name="KSO_WM_TAG_VERSION" val="1.0"/>
  <p:tag name="KSO_WM_BEAUTIFY_FLAG" val="#wm#"/>
</p:tagLst>
</file>

<file path=ppt/tags/tag552.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观点 观点 观点&#13;但信息却千丝万缕，需要用更多的文字来表述；但请您尽可能提炼思想的精髓，恰如其分的表达观点。&#13;观点 观点 观点"/>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8_1*f*2"/>
  <p:tag name="KSO_WM_TEMPLATE_CATEGORY" val="diagram"/>
  <p:tag name="KSO_WM_TEMPLATE_INDEX" val="20202568"/>
  <p:tag name="KSO_WM_UNIT_LAYERLEVEL" val="1"/>
  <p:tag name="KSO_WM_TAG_VERSION" val="1.0"/>
  <p:tag name="KSO_WM_BEAUTIFY_FLAG" val="#wm#"/>
</p:tagLst>
</file>

<file path=ppt/tags/tag553.xml><?xml version="1.0" encoding="utf-8"?>
<p:tagLst xmlns:p="http://schemas.openxmlformats.org/presentationml/2006/main">
  <p:tag name="KSO_WM_UNIT_TEXT_PART_ID_V2" val="a-3-1"/>
  <p:tag name="KSO_WM_UNIT_ISCONTENTSTITLE" val="0"/>
  <p:tag name="KSO_WM_UNIT_PRESET_TEXT" val="单击此处可添加您的大标题内容"/>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8_1*a*1"/>
  <p:tag name="KSO_WM_TEMPLATE_CATEGORY" val="diagram"/>
  <p:tag name="KSO_WM_TEMPLATE_INDEX" val="20202568"/>
  <p:tag name="KSO_WM_UNIT_LAYERLEVEL" val="1"/>
  <p:tag name="KSO_WM_TAG_VERSION" val="1.0"/>
  <p:tag name="KSO_WM_BEAUTIFY_FLAG" val="#wm#"/>
</p:tagLst>
</file>

<file path=ppt/tags/tag554.xml><?xml version="1.0" encoding="utf-8"?>
<p:tagLst xmlns:p="http://schemas.openxmlformats.org/presentationml/2006/main">
  <p:tag name="KSO_WM_BEAUTIFY_FLAG" val="#wm#"/>
  <p:tag name="KSO_WM_TEMPLATE_CATEGORY" val="diagram"/>
  <p:tag name="KSO_WM_TEMPLATE_INDEX" val="20202568"/>
  <p:tag name="KSO_WM_SLIDE_ID" val="diagram20202568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1024*543"/>
  <p:tag name="KSO_WM_SLIDE_POSITION" val="-25*0"/>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5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564.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570.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58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584.xml><?xml version="1.0" encoding="utf-8"?>
<p:tagLst xmlns:p="http://schemas.openxmlformats.org/presentationml/2006/main">
  <p:tag name="KSO_WM_TAG_VERSION" val="1.0"/>
  <p:tag name="KSO_WM_TEMPLATE_CATEGORY" val="diagram"/>
  <p:tag name="KSO_WM_TEMPLATE_INDEX" val="20187904"/>
  <p:tag name="KSO_WM_UNIT_TYPE" val="f"/>
  <p:tag name="KSO_WM_UNIT_INDEX" val="1"/>
  <p:tag name="KSO_WM_UNIT_ID" val="diagram20187904_4*f*1"/>
  <p:tag name="KSO_WM_UNIT_LAYERLEVEL" val="1"/>
  <p:tag name="KSO_WM_UNIT_VALUE" val="128"/>
  <p:tag name="KSO_WM_UNIT_HIGHLIGHT" val="0"/>
  <p:tag name="KSO_WM_UNIT_COMPATIBLE" val="0"/>
  <p:tag name="KSO_WM_BEAUTIFY_FLAG" val="#wm#"/>
  <p:tag name="KSO_WM_UNIT_PRESET_TEXT" val="单击此处添加文本具体内容，简明扼要的阐述您的观点。根据需要可酌情增减文字，以便观者准确的理解您传达的思想。"/>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4*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586.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4*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1_1"/>
  <p:tag name="KSO_WM_UNIT_ID" val="diagram20187904_4*l_h_a*1_1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5"/>
  <p:tag name="KSO_WM_UNIT_TEXT_FILL_TYPE" val="1"/>
  <p:tag name="KSO_WM_UNIT_USESOURCEFORMAT_APPLY" val="1"/>
</p:tagLst>
</file>

<file path=ppt/tags/tag58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4*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1"/>
  <p:tag name="KSO_WM_UNIT_ID" val="diagram20187904_4*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59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4*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91.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4_1"/>
  <p:tag name="KSO_WM_UNIT_ID" val="diagram20187904_4*l_h_a*1_4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7"/>
  <p:tag name="KSO_WM_UNIT_TEXT_FILL_TYPE" val="1"/>
  <p:tag name="KSO_WM_UNIT_USESOURCEFORMAT_APPLY" val="1"/>
</p:tagLst>
</file>

<file path=ppt/tags/tag59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4*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59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1"/>
  <p:tag name="KSO_WM_UNIT_ID" val="diagram20187904_4*l_h_i*1_4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4*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595.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4*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2_1"/>
  <p:tag name="KSO_WM_UNIT_ID" val="diagram20187904_4*l_h_a*1_2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6"/>
  <p:tag name="KSO_WM_UNIT_TEXT_FILL_TYPE" val="1"/>
  <p:tag name="KSO_WM_UNIT_USESOURCEFORMAT_APPLY" val="1"/>
</p:tagLst>
</file>

<file path=ppt/tags/tag597.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4*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59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1"/>
  <p:tag name="KSO_WM_UNIT_ID" val="diagram20187904_4*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4*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600.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5_1"/>
  <p:tag name="KSO_WM_UNIT_ID" val="diagram20187904_4*l_h_a*1_5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8"/>
  <p:tag name="KSO_WM_UNIT_TEXT_FILL_TYPE" val="1"/>
  <p:tag name="KSO_WM_UNIT_USESOURCEFORMAT_APPLY" val="1"/>
</p:tagLst>
</file>

<file path=ppt/tags/tag60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4*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602.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1"/>
  <p:tag name="KSO_WM_UNIT_ID" val="diagram20187904_4*l_h_i*1_5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BEAUTIFY_FLAG" val="#wm#"/>
  <p:tag name="KSO_WM_TEMPLATE_CATEGORY" val="diagram"/>
  <p:tag name="KSO_WM_TEMPLATE_INDEX" val="20187904"/>
  <p:tag name="KSO_WM_TAG_VERSION" val="1.0"/>
  <p:tag name="KSO_WM_SLIDE_INDEX" val="4"/>
  <p:tag name="KSO_WM_SLIDE_ITEM_CNT" val="4"/>
  <p:tag name="KSO_WM_SLIDE_LAYOUT" val="f_l"/>
  <p:tag name="KSO_WM_SLIDE_LAYOUT_CNT" val="1_1"/>
  <p:tag name="KSO_WM_SLIDE_TYPE" val="text"/>
  <p:tag name="KSO_WM_SLIDE_SUBTYPE" val="diag"/>
  <p:tag name="KSO_WM_SLIDE_POSITION" val="293.402*221.376"/>
  <p:tag name="KSO_WM_SLIDE_SIZE" val="653.877*261.432"/>
  <p:tag name="KSO_WM_SLIDE_ID" val="diagram20187904_4"/>
  <p:tag name="KSO_WM_DIAGRAM_GROUP_CODE" val="l1-1"/>
  <p:tag name="KSO_WM_SLIDE_DIAGTYPE" val="l"/>
</p:tagLst>
</file>

<file path=ppt/tags/tag604.xml><?xml version="1.0" encoding="utf-8"?>
<p:tagLst xmlns:p="http://schemas.openxmlformats.org/presentationml/2006/main">
  <p:tag name="KSO_WM_UNIT_HIGHLIGHT" val="0"/>
  <p:tag name="KSO_WM_UNIT_COMPATIBLE" val="0"/>
  <p:tag name="KSO_WM_DIAGRAM_GROUP_CODE" val="r1-1"/>
  <p:tag name="KSO_WM_UNIT_TYPE" val="r_i"/>
  <p:tag name="KSO_WM_UNIT_INDEX" val="1_1"/>
  <p:tag name="KSO_WM_UNIT_ID" val="diagram20201662_1*r_i*1_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05.xml><?xml version="1.0" encoding="utf-8"?>
<p:tagLst xmlns:p="http://schemas.openxmlformats.org/presentationml/2006/main">
  <p:tag name="KSO_WM_UNIT_HIGHLIGHT" val="0"/>
  <p:tag name="KSO_WM_UNIT_COMPATIBLE" val="0"/>
  <p:tag name="KSO_WM_DIAGRAM_GROUP_CODE" val="r1-1"/>
  <p:tag name="KSO_WM_UNIT_TYPE" val="r_i"/>
  <p:tag name="KSO_WM_UNIT_INDEX" val="1_12"/>
  <p:tag name="KSO_WM_UNIT_ID" val="diagram20201662_1*r_i*1_1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DIAGRAM_GROUP_CODE" val="r1-1"/>
  <p:tag name="KSO_WM_UNIT_TYPE" val="r_i"/>
  <p:tag name="KSO_WM_UNIT_INDEX" val="1_23"/>
  <p:tag name="KSO_WM_UNIT_ID" val="diagram20201662_1*r_i*1_2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607.xml><?xml version="1.0" encoding="utf-8"?>
<p:tagLst xmlns:p="http://schemas.openxmlformats.org/presentationml/2006/main">
  <p:tag name="KSO_WM_UNIT_HIGHLIGHT" val="0"/>
  <p:tag name="KSO_WM_UNIT_COMPATIBLE" val="0"/>
  <p:tag name="KSO_WM_DIAGRAM_GROUP_CODE" val="r1-1"/>
  <p:tag name="KSO_WM_UNIT_TYPE" val="r_i"/>
  <p:tag name="KSO_WM_UNIT_INDEX" val="1_47"/>
  <p:tag name="KSO_WM_UNIT_ID" val="diagram20201662_1*r_i*1_4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6"/>
  <p:tag name="KSO_WM_UNIT_FILL_TYPE" val="1"/>
  <p:tag name="KSO_WM_UNIT_TEXT_FILL_FORE_SCHEMECOLOR_INDEX" val="13"/>
  <p:tag name="KSO_WM_UNIT_TEXT_FILL_TYPE" val="1"/>
  <p:tag name="KSO_WM_UNIT_USESOURCEFORMAT_APPLY" val="1"/>
</p:tagLst>
</file>

<file path=ppt/tags/tag608.xml><?xml version="1.0" encoding="utf-8"?>
<p:tagLst xmlns:p="http://schemas.openxmlformats.org/presentationml/2006/main">
  <p:tag name="KSO_WM_UNIT_HIGHLIGHT" val="0"/>
  <p:tag name="KSO_WM_UNIT_COMPATIBLE" val="0"/>
  <p:tag name="KSO_WM_DIAGRAM_GROUP_CODE" val="r1-1"/>
  <p:tag name="KSO_WM_UNIT_TYPE" val="r_i"/>
  <p:tag name="KSO_WM_UNIT_INDEX" val="1_34"/>
  <p:tag name="KSO_WM_UNIT_ID" val="diagram20201662_1*r_i*1_3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DIAGRAM_GROUP_CODE" val="r1-1"/>
  <p:tag name="KSO_WM_UNIT_TYPE" val="r_i"/>
  <p:tag name="KSO_WM_UNIT_INDEX" val="1_42"/>
  <p:tag name="KSO_WM_UNIT_ID" val="diagram20201662_1*r_i*1_4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610.xml><?xml version="1.0" encoding="utf-8"?>
<p:tagLst xmlns:p="http://schemas.openxmlformats.org/presentationml/2006/main">
  <p:tag name="KSO_WM_UNIT_HIGHLIGHT" val="0"/>
  <p:tag name="KSO_WM_UNIT_COMPATIBLE" val="0"/>
  <p:tag name="KSO_WM_DIAGRAM_GROUP_CODE" val="r1-1"/>
  <p:tag name="KSO_WM_UNIT_TYPE" val="r_i"/>
  <p:tag name="KSO_WM_UNIT_INDEX" val="1_43"/>
  <p:tag name="KSO_WM_UNIT_ID" val="diagram20201662_1*r_i*1_4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1.xml><?xml version="1.0" encoding="utf-8"?>
<p:tagLst xmlns:p="http://schemas.openxmlformats.org/presentationml/2006/main">
  <p:tag name="KSO_WM_UNIT_HIGHLIGHT" val="0"/>
  <p:tag name="KSO_WM_UNIT_COMPATIBLE" val="0"/>
  <p:tag name="KSO_WM_DIAGRAM_GROUP_CODE" val="r1-1"/>
  <p:tag name="KSO_WM_UNIT_TYPE" val="r_i"/>
  <p:tag name="KSO_WM_UNIT_INDEX" val="1_44"/>
  <p:tag name="KSO_WM_UNIT_ID" val="diagram20201662_1*r_i*1_4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DIAGRAM_GROUP_CODE" val="r1-1"/>
  <p:tag name="KSO_WM_UNIT_TYPE" val="r_i"/>
  <p:tag name="KSO_WM_UNIT_INDEX" val="1_45"/>
  <p:tag name="KSO_WM_UNIT_ID" val="diagram20201662_1*r_i*1_4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DIAGRAM_GROUP_CODE" val="r1-1"/>
  <p:tag name="KSO_WM_UNIT_TYPE" val="r_i"/>
  <p:tag name="KSO_WM_UNIT_INDEX" val="1_46"/>
  <p:tag name="KSO_WM_UNIT_ID" val="diagram20201662_1*r_i*1_4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HIGHLIGHT" val="0"/>
  <p:tag name="KSO_WM_UNIT_COMPATIBLE" val="0"/>
  <p:tag name="KSO_WM_DIAGRAM_GROUP_CODE" val="r1-1"/>
  <p:tag name="KSO_WM_UNIT_TYPE" val="r_i"/>
  <p:tag name="KSO_WM_UNIT_INDEX" val="1_2"/>
  <p:tag name="KSO_WM_UNIT_ID" val="diagram20201662_1*r_i*1_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5.xml><?xml version="1.0" encoding="utf-8"?>
<p:tagLst xmlns:p="http://schemas.openxmlformats.org/presentationml/2006/main">
  <p:tag name="KSO_WM_UNIT_HIGHLIGHT" val="0"/>
  <p:tag name="KSO_WM_UNIT_COMPATIBLE" val="0"/>
  <p:tag name="KSO_WM_DIAGRAM_GROUP_CODE" val="r1-1"/>
  <p:tag name="KSO_WM_UNIT_TYPE" val="r_i"/>
  <p:tag name="KSO_WM_UNIT_INDEX" val="1_3"/>
  <p:tag name="KSO_WM_UNIT_ID" val="diagram20201662_1*r_i*1_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616.xml><?xml version="1.0" encoding="utf-8"?>
<p:tagLst xmlns:p="http://schemas.openxmlformats.org/presentationml/2006/main">
  <p:tag name="KSO_WM_UNIT_HIGHLIGHT" val="0"/>
  <p:tag name="KSO_WM_UNIT_COMPATIBLE" val="0"/>
  <p:tag name="KSO_WM_DIAGRAM_GROUP_CODE" val="r1-1"/>
  <p:tag name="KSO_WM_UNIT_TYPE" val="r_i"/>
  <p:tag name="KSO_WM_UNIT_INDEX" val="1_4"/>
  <p:tag name="KSO_WM_UNIT_ID" val="diagram20201662_1*r_i*1_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HIGHLIGHT" val="0"/>
  <p:tag name="KSO_WM_UNIT_COMPATIBLE" val="0"/>
  <p:tag name="KSO_WM_DIAGRAM_GROUP_CODE" val="r1-1"/>
  <p:tag name="KSO_WM_UNIT_TYPE" val="r_i"/>
  <p:tag name="KSO_WM_UNIT_INDEX" val="1_5"/>
  <p:tag name="KSO_WM_UNIT_ID" val="diagram20201662_1*r_i*1_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3"/>
  <p:tag name="KSO_WM_UNIT_TEXT_FILL_TYPE" val="1"/>
  <p:tag name="KSO_WM_UNIT_USESOURCEFORMAT_APPLY" val="1"/>
</p:tagLst>
</file>

<file path=ppt/tags/tag618.xml><?xml version="1.0" encoding="utf-8"?>
<p:tagLst xmlns:p="http://schemas.openxmlformats.org/presentationml/2006/main">
  <p:tag name="KSO_WM_UNIT_HIGHLIGHT" val="0"/>
  <p:tag name="KSO_WM_UNIT_COMPATIBLE" val="0"/>
  <p:tag name="KSO_WM_DIAGRAM_GROUP_CODE" val="r1-1"/>
  <p:tag name="KSO_WM_UNIT_TYPE" val="r_i"/>
  <p:tag name="KSO_WM_UNIT_INDEX" val="1_6"/>
  <p:tag name="KSO_WM_UNIT_ID" val="diagram20201662_1*r_i*1_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HIGHLIGHT" val="0"/>
  <p:tag name="KSO_WM_UNIT_COMPATIBLE" val="0"/>
  <p:tag name="KSO_WM_DIAGRAM_GROUP_CODE" val="r1-1"/>
  <p:tag name="KSO_WM_UNIT_TYPE" val="r_i"/>
  <p:tag name="KSO_WM_UNIT_INDEX" val="1_7"/>
  <p:tag name="KSO_WM_UNIT_ID" val="diagram20201662_1*r_i*1_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DIAGRAM_GROUP_CODE" val="r1-1"/>
  <p:tag name="KSO_WM_UNIT_TYPE" val="r_i"/>
  <p:tag name="KSO_WM_UNIT_INDEX" val="1_8"/>
  <p:tag name="KSO_WM_UNIT_ID" val="diagram20201662_1*r_i*1_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HIGHLIGHT" val="0"/>
  <p:tag name="KSO_WM_UNIT_COMPATIBLE" val="0"/>
  <p:tag name="KSO_WM_DIAGRAM_GROUP_CODE" val="r1-1"/>
  <p:tag name="KSO_WM_UNIT_TYPE" val="r_i"/>
  <p:tag name="KSO_WM_UNIT_INDEX" val="1_9"/>
  <p:tag name="KSO_WM_UNIT_ID" val="diagram20201662_1*r_i*1_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2.xml><?xml version="1.0" encoding="utf-8"?>
<p:tagLst xmlns:p="http://schemas.openxmlformats.org/presentationml/2006/main">
  <p:tag name="KSO_WM_UNIT_HIGHLIGHT" val="0"/>
  <p:tag name="KSO_WM_UNIT_COMPATIBLE" val="0"/>
  <p:tag name="KSO_WM_DIAGRAM_GROUP_CODE" val="r1-1"/>
  <p:tag name="KSO_WM_UNIT_TYPE" val="r_i"/>
  <p:tag name="KSO_WM_UNIT_INDEX" val="1_10"/>
  <p:tag name="KSO_WM_UNIT_ID" val="diagram20201662_1*r_i*1_1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DIAGRAM_GROUP_CODE" val="r1-1"/>
  <p:tag name="KSO_WM_UNIT_TYPE" val="r_i"/>
  <p:tag name="KSO_WM_UNIT_INDEX" val="1_11"/>
  <p:tag name="KSO_WM_UNIT_ID" val="diagram20201662_1*r_i*1_1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DIAGRAM_GROUP_CODE" val="r1-1"/>
  <p:tag name="KSO_WM_UNIT_TYPE" val="r_i"/>
  <p:tag name="KSO_WM_UNIT_INDEX" val="1_13"/>
  <p:tag name="KSO_WM_UNIT_ID" val="diagram20201662_1*r_i*1_1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UNIT_HIGHLIGHT" val="0"/>
  <p:tag name="KSO_WM_UNIT_COMPATIBLE" val="0"/>
  <p:tag name="KSO_WM_DIAGRAM_GROUP_CODE" val="r1-1"/>
  <p:tag name="KSO_WM_UNIT_TYPE" val="r_i"/>
  <p:tag name="KSO_WM_UNIT_INDEX" val="1_14"/>
  <p:tag name="KSO_WM_UNIT_ID" val="diagram20201662_1*r_i*1_1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DIAGRAM_GROUP_CODE" val="r1-1"/>
  <p:tag name="KSO_WM_UNIT_TYPE" val="r_i"/>
  <p:tag name="KSO_WM_UNIT_INDEX" val="1_15"/>
  <p:tag name="KSO_WM_UNIT_ID" val="diagram20201662_1*r_i*1_1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DIAGRAM_GROUP_CODE" val="r1-1"/>
  <p:tag name="KSO_WM_UNIT_TYPE" val="r_i"/>
  <p:tag name="KSO_WM_UNIT_INDEX" val="1_16"/>
  <p:tag name="KSO_WM_UNIT_ID" val="diagram20201662_1*r_i*1_1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8.xml><?xml version="1.0" encoding="utf-8"?>
<p:tagLst xmlns:p="http://schemas.openxmlformats.org/presentationml/2006/main">
  <p:tag name="KSO_WM_UNIT_HIGHLIGHT" val="0"/>
  <p:tag name="KSO_WM_UNIT_COMPATIBLE" val="0"/>
  <p:tag name="KSO_WM_DIAGRAM_GROUP_CODE" val="r1-1"/>
  <p:tag name="KSO_WM_UNIT_TYPE" val="r_i"/>
  <p:tag name="KSO_WM_UNIT_INDEX" val="1_17"/>
  <p:tag name="KSO_WM_UNIT_ID" val="diagram20201662_1*r_i*1_1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DIAGRAM_GROUP_CODE" val="r1-1"/>
  <p:tag name="KSO_WM_UNIT_TYPE" val="r_i"/>
  <p:tag name="KSO_WM_UNIT_INDEX" val="1_18"/>
  <p:tag name="KSO_WM_UNIT_ID" val="diagram20201662_1*r_i*1_1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630.xml><?xml version="1.0" encoding="utf-8"?>
<p:tagLst xmlns:p="http://schemas.openxmlformats.org/presentationml/2006/main">
  <p:tag name="KSO_WM_UNIT_HIGHLIGHT" val="0"/>
  <p:tag name="KSO_WM_UNIT_COMPATIBLE" val="0"/>
  <p:tag name="KSO_WM_DIAGRAM_GROUP_CODE" val="r1-1"/>
  <p:tag name="KSO_WM_UNIT_TYPE" val="r_i"/>
  <p:tag name="KSO_WM_UNIT_INDEX" val="1_19"/>
  <p:tag name="KSO_WM_UNIT_ID" val="diagram20201662_1*r_i*1_1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KSO_WM_UNIT_HIGHLIGHT" val="0"/>
  <p:tag name="KSO_WM_UNIT_COMPATIBLE" val="0"/>
  <p:tag name="KSO_WM_DIAGRAM_GROUP_CODE" val="r1-1"/>
  <p:tag name="KSO_WM_UNIT_TYPE" val="r_i"/>
  <p:tag name="KSO_WM_UNIT_INDEX" val="1_20"/>
  <p:tag name="KSO_WM_UNIT_ID" val="diagram20201662_1*r_i*1_2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HIGHLIGHT" val="0"/>
  <p:tag name="KSO_WM_UNIT_COMPATIBLE" val="0"/>
  <p:tag name="KSO_WM_DIAGRAM_GROUP_CODE" val="r1-1"/>
  <p:tag name="KSO_WM_UNIT_TYPE" val="r_i"/>
  <p:tag name="KSO_WM_UNIT_INDEX" val="1_21"/>
  <p:tag name="KSO_WM_UNIT_ID" val="diagram20201662_1*r_i*1_2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3.xml><?xml version="1.0" encoding="utf-8"?>
<p:tagLst xmlns:p="http://schemas.openxmlformats.org/presentationml/2006/main">
  <p:tag name="KSO_WM_UNIT_HIGHLIGHT" val="0"/>
  <p:tag name="KSO_WM_UNIT_COMPATIBLE" val="0"/>
  <p:tag name="KSO_WM_DIAGRAM_GROUP_CODE" val="r1-1"/>
  <p:tag name="KSO_WM_UNIT_TYPE" val="r_i"/>
  <p:tag name="KSO_WM_UNIT_INDEX" val="1_22"/>
  <p:tag name="KSO_WM_UNIT_ID" val="diagram20201662_1*r_i*1_2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DIAGRAM_GROUP_CODE" val="r1-1"/>
  <p:tag name="KSO_WM_UNIT_TYPE" val="r_i"/>
  <p:tag name="KSO_WM_UNIT_INDEX" val="1_24"/>
  <p:tag name="KSO_WM_UNIT_ID" val="diagram20201662_1*r_i*1_24"/>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DIAGRAM_GROUP_CODE" val="r1-1"/>
  <p:tag name="KSO_WM_UNIT_TYPE" val="r_i"/>
  <p:tag name="KSO_WM_UNIT_INDEX" val="1_25"/>
  <p:tag name="KSO_WM_UNIT_ID" val="diagram20201662_1*r_i*1_2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DIAGRAM_GROUP_CODE" val="r1-1"/>
  <p:tag name="KSO_WM_UNIT_TYPE" val="r_i"/>
  <p:tag name="KSO_WM_UNIT_INDEX" val="1_26"/>
  <p:tag name="KSO_WM_UNIT_ID" val="diagram20201662_1*r_i*1_2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DIAGRAM_GROUP_CODE" val="r1-1"/>
  <p:tag name="KSO_WM_UNIT_TYPE" val="r_i"/>
  <p:tag name="KSO_WM_UNIT_INDEX" val="1_27"/>
  <p:tag name="KSO_WM_UNIT_ID" val="diagram20201662_1*r_i*1_2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DIAGRAM_GROUP_CODE" val="r1-1"/>
  <p:tag name="KSO_WM_UNIT_TYPE" val="r_i"/>
  <p:tag name="KSO_WM_UNIT_INDEX" val="1_28"/>
  <p:tag name="KSO_WM_UNIT_ID" val="diagram20201662_1*r_i*1_2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DIAGRAM_GROUP_CODE" val="r1-1"/>
  <p:tag name="KSO_WM_UNIT_TYPE" val="r_i"/>
  <p:tag name="KSO_WM_UNIT_INDEX" val="1_29"/>
  <p:tag name="KSO_WM_UNIT_ID" val="diagram20201662_1*r_i*1_2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DIAGRAM_GROUP_CODE" val="m1-1"/>
  <p:tag name="KSO_WM_UNIT_TYPE" val="f"/>
  <p:tag name="KSO_WM_UNIT_INDEX" val="1"/>
  <p:tag name="KSO_WM_UNIT_USESOURCEFORMAT_APPLY" val="1"/>
</p:tagLst>
</file>

<file path=ppt/tags/tag640.xml><?xml version="1.0" encoding="utf-8"?>
<p:tagLst xmlns:p="http://schemas.openxmlformats.org/presentationml/2006/main">
  <p:tag name="KSO_WM_UNIT_HIGHLIGHT" val="0"/>
  <p:tag name="KSO_WM_UNIT_COMPATIBLE" val="0"/>
  <p:tag name="KSO_WM_DIAGRAM_GROUP_CODE" val="r1-1"/>
  <p:tag name="KSO_WM_UNIT_TYPE" val="r_i"/>
  <p:tag name="KSO_WM_UNIT_INDEX" val="1_30"/>
  <p:tag name="KSO_WM_UNIT_ID" val="diagram20201662_1*r_i*1_30"/>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DIAGRAM_GROUP_CODE" val="r1-1"/>
  <p:tag name="KSO_WM_UNIT_TYPE" val="r_i"/>
  <p:tag name="KSO_WM_UNIT_INDEX" val="1_31"/>
  <p:tag name="KSO_WM_UNIT_ID" val="diagram20201662_1*r_i*1_31"/>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DIAGRAM_GROUP_CODE" val="r1-1"/>
  <p:tag name="KSO_WM_UNIT_TYPE" val="r_i"/>
  <p:tag name="KSO_WM_UNIT_INDEX" val="1_32"/>
  <p:tag name="KSO_WM_UNIT_ID" val="diagram20201662_1*r_i*1_32"/>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DIAGRAM_GROUP_CODE" val="r1-1"/>
  <p:tag name="KSO_WM_UNIT_TYPE" val="r_i"/>
  <p:tag name="KSO_WM_UNIT_INDEX" val="1_33"/>
  <p:tag name="KSO_WM_UNIT_ID" val="diagram20201662_1*r_i*1_33"/>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DIAGRAM_GROUP_CODE" val="r1-1"/>
  <p:tag name="KSO_WM_UNIT_TYPE" val="r_i"/>
  <p:tag name="KSO_WM_UNIT_INDEX" val="1_35"/>
  <p:tag name="KSO_WM_UNIT_ID" val="diagram20201662_1*r_i*1_35"/>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DIAGRAM_GROUP_CODE" val="r1-1"/>
  <p:tag name="KSO_WM_UNIT_TYPE" val="r_i"/>
  <p:tag name="KSO_WM_UNIT_INDEX" val="1_36"/>
  <p:tag name="KSO_WM_UNIT_ID" val="diagram20201662_1*r_i*1_36"/>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DIAGRAM_GROUP_CODE" val="r1-1"/>
  <p:tag name="KSO_WM_UNIT_TYPE" val="r_i"/>
  <p:tag name="KSO_WM_UNIT_INDEX" val="1_37"/>
  <p:tag name="KSO_WM_UNIT_ID" val="diagram20201662_1*r_i*1_37"/>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3"/>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DIAGRAM_GROUP_CODE" val="r1-1"/>
  <p:tag name="KSO_WM_UNIT_TYPE" val="r_i"/>
  <p:tag name="KSO_WM_UNIT_INDEX" val="1_38"/>
  <p:tag name="KSO_WM_UNIT_ID" val="diagram20201662_1*r_i*1_38"/>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DIAGRAM_GROUP_CODE" val="r1-1"/>
  <p:tag name="KSO_WM_UNIT_TYPE" val="r_i"/>
  <p:tag name="KSO_WM_UNIT_INDEX" val="1_39"/>
  <p:tag name="KSO_WM_UNIT_ID" val="diagram20201662_1*r_i*1_39"/>
  <p:tag name="KSO_WM_TEMPLATE_CATEGORY" val="diagram"/>
  <p:tag name="KSO_WM_TEMPLATE_INDEX" val="20201662"/>
  <p:tag name="KSO_WM_UNIT_LAYERLEVEL" val="1_1"/>
  <p:tag name="KSO_WM_TAG_VERSION" val="1.0"/>
  <p:tag name="KSO_WM_BEAUTIFY_FLAG" val="#wm#"/>
  <p:tag name="KSO_WM_UNIT_DIAGRAM_ISNUMVISUAL" val="0"/>
  <p:tag name="KSO_WM_UNIT_DIAGRAM_ISREFERUNIT" val="0"/>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VALUE" val="46"/>
  <p:tag name="KSO_WM_UNIT_HIGHLIGHT" val="0"/>
  <p:tag name="KSO_WM_UNIT_COMPATIBLE" val="0"/>
  <p:tag name="KSO_WM_DIAGRAM_GROUP_CODE" val="r1-1"/>
  <p:tag name="KSO_WM_UNIT_TYPE" val="r_v"/>
  <p:tag name="KSO_WM_UNIT_INDEX" val="1_1"/>
  <p:tag name="KSO_WM_UNIT_ID" val="diagram20201662_1*r_v*1_1"/>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650.xml><?xml version="1.0" encoding="utf-8"?>
<p:tagLst xmlns:p="http://schemas.openxmlformats.org/presentationml/2006/main">
  <p:tag name="KSO_WM_UNIT_VALUE" val="16"/>
  <p:tag name="KSO_WM_UNIT_HIGHLIGHT" val="0"/>
  <p:tag name="KSO_WM_UNIT_COMPATIBLE" val="0"/>
  <p:tag name="KSO_WM_DIAGRAM_GROUP_CODE" val="r1-1"/>
  <p:tag name="KSO_WM_UNIT_TYPE" val="r_t"/>
  <p:tag name="KSO_WM_UNIT_INDEX" val="1_1"/>
  <p:tag name="KSO_WM_UNIT_ID" val="diagram20201662_1*r_t*1_1"/>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5"/>
  <p:tag name="KSO_WM_UNIT_FILL_TYPE" val="1"/>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UNIT_VALUE" val="46"/>
  <p:tag name="KSO_WM_UNIT_HIGHLIGHT" val="0"/>
  <p:tag name="KSO_WM_UNIT_COMPATIBLE" val="0"/>
  <p:tag name="KSO_WM_DIAGRAM_GROUP_CODE" val="r1-1"/>
  <p:tag name="KSO_WM_UNIT_TYPE" val="r_v"/>
  <p:tag name="KSO_WM_UNIT_INDEX" val="1_2"/>
  <p:tag name="KSO_WM_UNIT_ID" val="diagram20201662_1*r_v*1_2"/>
  <p:tag name="KSO_WM_TEMPLATE_CATEGORY" val="diagram"/>
  <p:tag name="KSO_WM_TEMPLATE_INDEX" val="20201662"/>
  <p:tag name="KSO_WM_UNIT_LAYERLEVEL" val="1_1"/>
  <p:tag name="KSO_WM_TAG_VERSION" val="1.0"/>
  <p:tag name="KSO_WM_BEAUTIFY_FLAG" val="#wm#"/>
  <p:tag name="KSO_WM_UNIT_PRESET_TEXT" val="单击此处添加文本具体内容，简明扼要的阐述您的观点。"/>
  <p:tag name="KSO_WM_UNIT_NOCLEAR" val="0"/>
  <p:tag name="KSO_WM_UNIT_DIAGRAM_ISNUMVISUAL" val="0"/>
  <p:tag name="KSO_WM_UNIT_DIAGRAM_ISREFERUNIT" val="0"/>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VALUE" val="16"/>
  <p:tag name="KSO_WM_UNIT_HIGHLIGHT" val="0"/>
  <p:tag name="KSO_WM_UNIT_COMPATIBLE" val="0"/>
  <p:tag name="KSO_WM_DIAGRAM_GROUP_CODE" val="r1-1"/>
  <p:tag name="KSO_WM_UNIT_TYPE" val="r_t"/>
  <p:tag name="KSO_WM_UNIT_INDEX" val="1_2"/>
  <p:tag name="KSO_WM_UNIT_ID" val="diagram20201662_1*r_t*1_2"/>
  <p:tag name="KSO_WM_TEMPLATE_CATEGORY" val="diagram"/>
  <p:tag name="KSO_WM_TEMPLATE_INDEX" val="20201662"/>
  <p:tag name="KSO_WM_UNIT_LAYERLEVEL" val="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DIAGRAM_CONTRAST_TITLE_CNT" val="2"/>
  <p:tag name="KSO_WM_UNIT_DIAGRAM_DIMENSION_TITLE_CNT" val="1"/>
  <p:tag name="KSO_WM_UNIT_FILL_FORE_SCHEMECOLOR_INDEX" val="10"/>
  <p:tag name="KSO_WM_UNIT_FILL_TYPE" val="1"/>
  <p:tag name="KSO_WM_UNIT_TEXT_FILL_FORE_SCHEMECOLOR_INDEX" val="14"/>
  <p:tag name="KSO_WM_UNIT_TEXT_FILL_TYPE" val="1"/>
  <p:tag name="KSO_WM_UNIT_USESOURCEFORMAT_APPLY" val="1"/>
</p:tagLst>
</file>

<file path=ppt/tags/tag653.xml><?xml version="1.0" encoding="utf-8"?>
<p:tagLst xmlns:p="http://schemas.openxmlformats.org/presentationml/2006/main">
  <p:tag name="KSO_WM_UNIT_ISCONTENTSTITLE" val="0"/>
  <p:tag name="KSO_WM_UNIT_PRESET_TEXT" val="项目背景"/>
  <p:tag name="KSO_WM_UNIT_NOCLEAR" val="0"/>
  <p:tag name="KSO_WM_UNIT_VALUE" val="43"/>
  <p:tag name="KSO_WM_UNIT_HIGHLIGHT" val="0"/>
  <p:tag name="KSO_WM_UNIT_COMPATIBLE" val="0"/>
  <p:tag name="KSO_WM_UNIT_DIAGRAM_ISNUMVISUAL" val="0"/>
  <p:tag name="KSO_WM_UNIT_DIAGRAM_ISREFERUNIT" val="0"/>
  <p:tag name="KSO_WM_UNIT_TYPE" val="a"/>
  <p:tag name="KSO_WM_UNIT_INDEX" val="1"/>
  <p:tag name="KSO_WM_UNIT_ID" val="diagram20201329_1*a*1"/>
  <p:tag name="KSO_WM_TEMPLATE_CATEGORY" val="diagram"/>
  <p:tag name="KSO_WM_TEMPLATE_INDEX" val="20201329"/>
  <p:tag name="KSO_WM_UNIT_LAYERLEVEL" val="1"/>
  <p:tag name="KSO_WM_TAG_VERSION" val="1.0"/>
  <p:tag name="KSO_WM_BEAUTIFY_FLAG" val="#wm#"/>
  <p:tag name="KSO_WM_DIAGRAM_GROUP_CODE" val="l1-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BEAUTIFY_FLAG" val="#wm#"/>
  <p:tag name="KSO_WM_TEMPLATE_CATEGORY" val="diagram"/>
  <p:tag name="KSO_WM_TEMPLATE_INDEX" val="20201662"/>
  <p:tag name="KSO_WM_SLIDE_ID" val="diagram20201662_1"/>
  <p:tag name="KSO_WM_SLIDE_ITEM_CNT" val="2"/>
  <p:tag name="KSO_WM_SLIDE_INDEX" val="1"/>
  <p:tag name="KSO_WM_DIAGRAM_GROUP_CODE" val="r1-1"/>
  <p:tag name="KSO_WM_SLIDE_DIAGTYPE" val="r"/>
  <p:tag name="KSO_WM_TAG_VERSION" val="1.0"/>
  <p:tag name="KSO_WM_SLIDE_LAYOUT" val="r"/>
  <p:tag name="KSO_WM_SLIDE_LAYOUT_CNT" val="1"/>
  <p:tag name="KSO_WM_SLIDE_TYPE" val="text"/>
  <p:tag name="KSO_WM_SLIDE_SUBTYPE" val="diag"/>
  <p:tag name="KSO_WM_SLIDE_SIZE" val="963.647*553.953"/>
  <p:tag name="KSO_WM_SLIDE_POSITION" val="-2.69614*-2.92992"/>
  <p:tag name="KSO_WM_TEMPLATE_SUBCATEGORY" val="0"/>
</p:tagLst>
</file>

<file path=ppt/tags/tag65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1"/>
  <p:tag name="KSO_WM_UNIT_ID" val="diagram160193_4*m_h_i*1_1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 name="KSO_WM_UNIT_USESOURCEFORMAT_APPLY" val="1"/>
</p:tagLst>
</file>

<file path=ppt/tags/tag65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1_2"/>
  <p:tag name="KSO_WM_UNIT_ID" val="diagram160193_4*m_h_i*1_1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5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1_1"/>
  <p:tag name="KSO_WM_UNIT_ID" val="diagram160193_4*m_h_a*1_1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9"/>
  <p:tag name="KSO_WM_UNIT_TEXT_FILL_TYPE" val="1"/>
  <p:tag name="KSO_WM_UNIT_USESOURCEFORMAT_APPLY" val="1"/>
</p:tagLst>
</file>

<file path=ppt/tags/tag65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4*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USESOURCEFORMAT_APPLY" val="1"/>
</p:tagLst>
</file>

<file path=ppt/tags/tag65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4*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66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4*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8"/>
  <p:tag name="KSO_WM_UNIT_TEXT_FILL_TYPE" val="1"/>
  <p:tag name="KSO_WM_UNIT_USESOURCEFORMAT_APPLY" val="1"/>
</p:tagLst>
</file>

<file path=ppt/tags/tag66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4*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Lst>
</file>

<file path=ppt/tags/tag66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4*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6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4*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Lst>
</file>

<file path=ppt/tags/tag66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4*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Lst>
</file>

<file path=ppt/tags/tag66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4*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6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4*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Lst>
</file>

<file path=ppt/tags/tag66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2"/>
  <p:tag name="KSO_WM_UNIT_ID" val="diagram160193_4*m_h_i*1_5_2"/>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Lst>
</file>

<file path=ppt/tags/tag66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5_1"/>
  <p:tag name="KSO_WM_UNIT_ID" val="diagram160193_4*m_h_i*1_5_1"/>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Lst>
</file>

<file path=ppt/tags/tag6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5_1"/>
  <p:tag name="KSO_WM_UNIT_ID" val="diagram160193_4*m_h_a*1_5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6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1"/>
  <p:tag name="KSO_WM_UNIT_ID" val="diagram160193_4*m_i*1_1"/>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2"/>
  <p:tag name="KSO_WM_UNIT_ID" val="diagram160193_4*m_i*1_2"/>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3"/>
  <p:tag name="KSO_WM_UNIT_ID" val="diagram160193_4*m_i*1_3"/>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4"/>
  <p:tag name="KSO_WM_UNIT_ID" val="diagram160193_4*m_i*1_4"/>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5"/>
  <p:tag name="KSO_WM_UNIT_ID" val="diagram160193_4*m_i*1_5"/>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6"/>
  <p:tag name="KSO_WM_UNIT_ID" val="diagram160193_4*m_i*1_6"/>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i"/>
  <p:tag name="KSO_WM_UNIT_INDEX" val="1_7"/>
  <p:tag name="KSO_WM_UNIT_ID" val="diagram160193_4*m_i*1_7"/>
  <p:tag name="KSO_WM_UNIT_LAYERLEVEL" val="1_1"/>
  <p:tag name="KSO_WM_DIAGRAM_GROUP_CODE" val="m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67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a"/>
  <p:tag name="KSO_WM_UNIT_INDEX" val="1"/>
  <p:tag name="KSO_WM_UNIT_ID" val="diagram160193_4*a*1"/>
  <p:tag name="KSO_WM_UNIT_LAYERLEVEL" val="1"/>
  <p:tag name="KSO_WM_UNIT_VALUE" val="21"/>
  <p:tag name="KSO_WM_UNIT_ISCONTENTSTITLE" val="0"/>
  <p:tag name="KSO_WM_UNIT_HIGHLIGHT" val="0"/>
  <p:tag name="KSO_WM_UNIT_COMPATIBLE" val="1"/>
  <p:tag name="KSO_WM_UNIT_NOCLEAR" val="0"/>
  <p:tag name="KSO_WM_UNIT_DIAGRAM_ISNUMVISUAL" val="0"/>
  <p:tag name="KSO_WM_UNIT_DIAGRAM_ISREFERUNIT" val="0"/>
  <p:tag name="KSO_WM_DIAGRAM_GROUP_CODE" val="m1-1"/>
  <p:tag name="KSO_WM_UNIT_PRESET_TEXT" val="单击此处添加标题"/>
  <p:tag name="KSO_WM_UNIT_TEXT_FILL_FORE_SCHEMECOLOR_INDEX" val="5"/>
  <p:tag name="KSO_WM_UNIT_TEXT_FILL_TYPE" val="1"/>
  <p:tag name="KSO_WM_UNIT_USESOURCEFORMAT_APPLY" val="1"/>
</p:tagLst>
</file>

<file path=ppt/tags/tag678.xml><?xml version="1.0" encoding="utf-8"?>
<p:tagLst xmlns:p="http://schemas.openxmlformats.org/presentationml/2006/main">
  <p:tag name="KSO_WM_BEAUTIFY_FLAG" val="#wm#"/>
  <p:tag name="KSO_WM_TEMPLATE_CATEGORY" val="diagram"/>
  <p:tag name="KSO_WM_TEMPLATE_INDEX" val="160193"/>
  <p:tag name="KSO_WM_SLIDE_ID" val="diagram160193_4"/>
  <p:tag name="KSO_WM_SLIDE_INDEX" val="4"/>
  <p:tag name="KSO_WM_SLIDE_ITEM_CNT" val="5"/>
  <p:tag name="KSO_WM_SLIDE_LAYOUT" val="a_m"/>
  <p:tag name="KSO_WM_SLIDE_LAYOUT_CNT" val="1_1"/>
  <p:tag name="KSO_WM_SLIDE_TYPE" val="text"/>
  <p:tag name="KSO_WM_SLIDE_POSITION" val="197.709*157.999"/>
  <p:tag name="KSO_WM_SLIDE_SIZE" val="581.404*327.151"/>
  <p:tag name="KSO_WM_DIAGRAM_GROUP_CODE" val="m1-1"/>
  <p:tag name="KSO_WM_TAG_VERSION" val="1.0"/>
  <p:tag name="KSO_WM_TEMPLATE_SUBCATEGORY" val="0"/>
  <p:tag name="KSO_WM_SLIDE_DIAGTYPE" val="m"/>
  <p:tag name="KSO_WM_SLIDE_SUBTYPE" val="diag"/>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0_1*i*1"/>
  <p:tag name="KSO_WM_TEMPLATE_CATEGORY" val="diagram"/>
  <p:tag name="KSO_WM_TEMPLATE_INDEX" val="2020257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0_1*i*2"/>
  <p:tag name="KSO_WM_TEMPLATE_CATEGORY" val="diagram"/>
  <p:tag name="KSO_WM_TEMPLATE_INDEX" val="20202570"/>
  <p:tag name="KSO_WM_UNIT_LAYERLEVEL" val="1"/>
  <p:tag name="KSO_WM_TAG_VERSION" val="1.0"/>
  <p:tag name="KSO_WM_BEAUTIFY_FLAG" val="#wm#"/>
</p:tagLst>
</file>

<file path=ppt/tags/tag681.xml><?xml version="1.0" encoding="utf-8"?>
<p:tagLst xmlns:p="http://schemas.openxmlformats.org/presentationml/2006/main">
  <p:tag name="KSO_WM_UNIT_TEXT_PART_ID_V2" val="a-1-1"/>
  <p:tag name="KSO_WM_UNIT_ISCONTENTSTITLE" val="0"/>
  <p:tag name="KSO_WM_UNIT_PRESET_TEXT" val="单击此处添加大标题"/>
  <p:tag name="KSO_WM_UNIT_NOCLEAR" val="0"/>
  <p:tag name="KSO_WM_UNIT_SHOW_EDIT_AREA_INDICATION" val="0"/>
  <p:tag name="KSO_WM_UNIT_VALUE" val="13"/>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0_1*a*1"/>
  <p:tag name="KSO_WM_TEMPLATE_CATEGORY" val="diagram"/>
  <p:tag name="KSO_WM_TEMPLATE_INDEX" val="20202570"/>
  <p:tag name="KSO_WM_UNIT_LAYERLEVEL" val="1"/>
  <p:tag name="KSO_WM_TAG_VERSION" val="1.0"/>
  <p:tag name="KSO_WM_BEAUTIFY_FLAG" val="#wm#"/>
</p:tagLst>
</file>

<file path=ppt/tags/tag682.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78"/>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0_1*f*1"/>
  <p:tag name="KSO_WM_TEMPLATE_CATEGORY" val="diagram"/>
  <p:tag name="KSO_WM_TEMPLATE_INDEX" val="20202570"/>
  <p:tag name="KSO_WM_UNIT_LAYERLEVEL" val="1"/>
  <p:tag name="KSO_WM_TAG_VERSION" val="1.0"/>
  <p:tag name="KSO_WM_BEAUTIFY_FLAG" val="#wm#"/>
</p:tagLst>
</file>

<file path=ppt/tags/tag683.xml><?xml version="1.0" encoding="utf-8"?>
<p:tagLst xmlns:p="http://schemas.openxmlformats.org/presentationml/2006/main">
  <p:tag name="KSO_WM_UNIT_TEXT_PART_ID_V2" val="d-3-1"/>
  <p:tag name="KSO_WM_UNIT_PRESET_TEXT" val="单击此处添加小标题&#13;您的正文已经字字珠玑，但信息却千丝万缕，需要用更多的文字来表述；但请您尽可能提炼思想的精髓，恰如其分的表达观点。&#13;为了最终呈现发布的良好效果&#13;您的正文已经字字珠玑，但信息却千丝万缕，需要用更多的文字来表述；但请您尽可能提炼思想的精髓，恰如其分的表达观点。"/>
  <p:tag name="KSO_WM_UNIT_NOCLEAR" val="1"/>
  <p:tag name="KSO_WM_UNIT_SHOW_EDIT_AREA_INDICATION" val="0"/>
  <p:tag name="KSO_WM_UNIT_VALUE" val="273"/>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4_1*f*1"/>
  <p:tag name="KSO_WM_TEMPLATE_CATEGORY" val="diagram"/>
  <p:tag name="KSO_WM_TEMPLATE_INDEX" val="20202564"/>
  <p:tag name="KSO_WM_UNIT_LAYERLEVEL" val="1"/>
  <p:tag name="KSO_WM_TAG_VERSION" val="1.0"/>
  <p:tag name="KSO_WM_BEAUTIFY_FLAG" val="#wm#"/>
</p:tagLst>
</file>

<file path=ppt/tags/tag684.xml><?xml version="1.0" encoding="utf-8"?>
<p:tagLst xmlns:p="http://schemas.openxmlformats.org/presentationml/2006/main">
  <p:tag name="KSO_WM_UNIT_TEXT_PART_ID_V2" val="d-1-1"/>
  <p:tag name="KSO_WM_UNIT_PRESET_TEXT" val="单击此处添加小标题&#13;点击此处添加正&#13;文字是您思想的&#13;请尽量言简意赅&#13;的阐述您的观点"/>
  <p:tag name="KSO_WM_UNIT_NOCLEAR" val="1"/>
  <p:tag name="KSO_WM_UNIT_SHOW_EDIT_AREA_INDICATION" val="0"/>
  <p:tag name="KSO_WM_UNIT_VALUE" val="91"/>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64_1*f*2"/>
  <p:tag name="KSO_WM_TEMPLATE_CATEGORY" val="diagram"/>
  <p:tag name="KSO_WM_TEMPLATE_INDEX" val="20202564"/>
  <p:tag name="KSO_WM_UNIT_LAYERLEVEL" val="1"/>
  <p:tag name="KSO_WM_TAG_VERSION" val="1.0"/>
  <p:tag name="KSO_WM_BEAUTIFY_FLAG" val="#wm#"/>
</p:tagLst>
</file>

<file path=ppt/tags/tag685.xml><?xml version="1.0" encoding="utf-8"?>
<p:tagLst xmlns:p="http://schemas.openxmlformats.org/presentationml/2006/main">
  <p:tag name="KSO_WM_BEAUTIFY_FLAG" val="#wm#"/>
  <p:tag name="KSO_WM_TEMPLATE_CATEGORY" val="diagram"/>
  <p:tag name="KSO_WM_TEMPLATE_INDEX" val="20202570"/>
  <p:tag name="KSO_WM_SLIDE_ID" val="diagram20202570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485"/>
  <p:tag name="KSO_WM_SLIDE_POSITION" val="0*0"/>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a*1_1_1"/>
  <p:tag name="KSO_WM_TEMPLATE_CATEGORY" val="diagram"/>
  <p:tag name="KSO_WM_TEMPLATE_INDEX" val="20201356"/>
  <p:tag name="KSO_WM_UNIT_LAYERLEVEL" val="1_1_1"/>
  <p:tag name="KSO_WM_TAG_VERSION" val="1.0"/>
  <p:tag name="KSO_WM_BEAUTIFY_FLAG" val="#wm#"/>
  <p:tag name="KSO_WM_UNIT_ISCONTENTSTITLE" val="0"/>
  <p:tag name="KSO_WM_UNIT_PRESET_TEXT" val="2019.03"/>
  <p:tag name="KSO_WM_UNIT_NOCLEAR" val="0"/>
  <p:tag name="KSO_WM_UNIT_VALUE" val="16"/>
  <p:tag name="KSO_WM_DIAGRAM_GROUP_CODE" val="m1-1"/>
  <p:tag name="KSO_WM_UNIT_TYPE" val="m_h_a"/>
  <p:tag name="KSO_WM_UNIT_INDEX" val="1_1_1"/>
  <p:tag name="KSO_WM_UNIT_TEXT_FILL_FORE_SCHEMECOLOR_INDEX" val="5"/>
  <p:tag name="KSO_WM_UNIT_TEXT_FILL_TYPE" val="1"/>
  <p:tag name="KSO_WM_UNIT_USESOURCEFORMAT_APPLY" val="1"/>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a*1_2_1"/>
  <p:tag name="KSO_WM_TEMPLATE_CATEGORY" val="diagram"/>
  <p:tag name="KSO_WM_TEMPLATE_INDEX" val="20201356"/>
  <p:tag name="KSO_WM_UNIT_LAYERLEVEL" val="1_1_1"/>
  <p:tag name="KSO_WM_TAG_VERSION" val="1.0"/>
  <p:tag name="KSO_WM_BEAUTIFY_FLAG" val="#wm#"/>
  <p:tag name="KSO_WM_UNIT_ISCONTENTSTITLE" val="0"/>
  <p:tag name="KSO_WM_UNIT_PRESET_TEXT" val="2019.04"/>
  <p:tag name="KSO_WM_UNIT_NOCLEAR" val="0"/>
  <p:tag name="KSO_WM_UNIT_VALUE" val="16"/>
  <p:tag name="KSO_WM_DIAGRAM_GROUP_CODE" val="m1-1"/>
  <p:tag name="KSO_WM_UNIT_TYPE" val="m_h_a"/>
  <p:tag name="KSO_WM_UNIT_INDEX" val="1_2_1"/>
  <p:tag name="KSO_WM_UNIT_TEXT_FILL_FORE_SCHEMECOLOR_INDEX" val="5"/>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a*1_3_1"/>
  <p:tag name="KSO_WM_TEMPLATE_CATEGORY" val="diagram"/>
  <p:tag name="KSO_WM_TEMPLATE_INDEX" val="20201356"/>
  <p:tag name="KSO_WM_UNIT_LAYERLEVEL" val="1_1_1"/>
  <p:tag name="KSO_WM_TAG_VERSION" val="1.0"/>
  <p:tag name="KSO_WM_BEAUTIFY_FLAG" val="#wm#"/>
  <p:tag name="KSO_WM_UNIT_ISCONTENTSTITLE" val="0"/>
  <p:tag name="KSO_WM_UNIT_PRESET_TEXT" val="2019.05"/>
  <p:tag name="KSO_WM_UNIT_NOCLEAR" val="0"/>
  <p:tag name="KSO_WM_UNIT_VALUE" val="16"/>
  <p:tag name="KSO_WM_DIAGRAM_GROUP_CODE" val="m1-1"/>
  <p:tag name="KSO_WM_UNIT_TYPE" val="m_h_a"/>
  <p:tag name="KSO_WM_UNIT_INDEX" val="1_3_1"/>
  <p:tag name="KSO_WM_UNIT_TEXT_FILL_FORE_SCHEMECOLOR_INDEX" val="5"/>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a*1_4_1"/>
  <p:tag name="KSO_WM_TEMPLATE_CATEGORY" val="diagram"/>
  <p:tag name="KSO_WM_TEMPLATE_INDEX" val="20201356"/>
  <p:tag name="KSO_WM_UNIT_LAYERLEVEL" val="1_1_1"/>
  <p:tag name="KSO_WM_TAG_VERSION" val="1.0"/>
  <p:tag name="KSO_WM_BEAUTIFY_FLAG" val="#wm#"/>
  <p:tag name="KSO_WM_UNIT_ISCONTENTSTITLE" val="0"/>
  <p:tag name="KSO_WM_UNIT_PRESET_TEXT" val="2019.06"/>
  <p:tag name="KSO_WM_UNIT_NOCLEAR" val="0"/>
  <p:tag name="KSO_WM_UNIT_VALUE" val="16"/>
  <p:tag name="KSO_WM_DIAGRAM_GROUP_CODE" val="m1-1"/>
  <p:tag name="KSO_WM_UNIT_TYPE" val="m_h_a"/>
  <p:tag name="KSO_WM_UNIT_INDEX" val="1_4_1"/>
  <p:tag name="KSO_WM_UNIT_TEXT_FILL_FORE_SCHEMECOLOR_INDEX" val="5"/>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a*1_5_1"/>
  <p:tag name="KSO_WM_TEMPLATE_CATEGORY" val="diagram"/>
  <p:tag name="KSO_WM_TEMPLATE_INDEX" val="20201356"/>
  <p:tag name="KSO_WM_UNIT_LAYERLEVEL" val="1_1_1"/>
  <p:tag name="KSO_WM_TAG_VERSION" val="1.0"/>
  <p:tag name="KSO_WM_BEAUTIFY_FLAG" val="#wm#"/>
  <p:tag name="KSO_WM_UNIT_ISCONTENTSTITLE" val="0"/>
  <p:tag name="KSO_WM_UNIT_PRESET_TEXT" val="2019.07"/>
  <p:tag name="KSO_WM_UNIT_NOCLEAR" val="0"/>
  <p:tag name="KSO_WM_UNIT_VALUE" val="16"/>
  <p:tag name="KSO_WM_DIAGRAM_GROUP_CODE" val="m1-1"/>
  <p:tag name="KSO_WM_UNIT_TYPE" val="m_h_a"/>
  <p:tag name="KSO_WM_UNIT_INDEX" val="1_5_1"/>
  <p:tag name="KSO_WM_UNIT_TEXT_FILL_FORE_SCHEMECOLOR_INDEX" val="5"/>
  <p:tag name="KSO_WM_UNIT_TEXT_FILL_TYPE" val="1"/>
  <p:tag name="KSO_WM_UNIT_USESOURCEFORMAT_APPLY" val="1"/>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a*1"/>
  <p:tag name="KSO_WM_TEMPLATE_CATEGORY" val="diagram"/>
  <p:tag name="KSO_WM_TEMPLATE_INDEX" val="20201356"/>
  <p:tag name="KSO_WM_UNIT_LAYERLEVEL" val="1"/>
  <p:tag name="KSO_WM_TAG_VERSION" val="1.0"/>
  <p:tag name="KSO_WM_BEAUTIFY_FLAG" val="#wm#"/>
  <p:tag name="KSO_WM_UNIT_ISCONTENTSTITLE" val="0"/>
  <p:tag name="KSO_WM_UNIT_PRESET_TEXT" val="医院设备检查计划"/>
  <p:tag name="KSO_WM_UNIT_NOCLEAR" val="0"/>
  <p:tag name="KSO_WM_UNIT_VALUE" val="36"/>
  <p:tag name="KSO_WM_DIAGRAM_GROUP_CODE" val="m1-1"/>
  <p:tag name="KSO_WM_UNIT_TYPE" val="a"/>
  <p:tag name="KSO_WM_UNIT_INDEX" val="1"/>
  <p:tag name="KSO_WM_UNIT_TEXT_FILL_FORE_SCHEMECOLOR_INDEX" val="13"/>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1_1"/>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1_1"/>
  <p:tag name="KSO_WM_UNIT_LINE_FORE_SCHEMECOLOR_INDEX" val="5"/>
  <p:tag name="KSO_WM_UNIT_LINE_FILL_TYPE" val="2"/>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1_2"/>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1_2"/>
  <p:tag name="KSO_WM_UNIT_LINE_FORE_SCHEMECOLOR_INDEX" val="5"/>
  <p:tag name="KSO_WM_UNIT_LINE_FILL_TYPE" val="2"/>
  <p:tag name="KSO_WM_UNIT_USESOURCEFORMAT_APPLY"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2_1"/>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2_1"/>
  <p:tag name="KSO_WM_UNIT_LINE_FORE_SCHEMECOLOR_INDEX" val="5"/>
  <p:tag name="KSO_WM_UNIT_LINE_FILL_TYPE" val="2"/>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3_1"/>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3_1"/>
  <p:tag name="KSO_WM_UNIT_LINE_FORE_SCHEMECOLOR_INDEX" val="5"/>
  <p:tag name="KSO_WM_UNIT_LINE_FILL_TYPE" val="2"/>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4_2"/>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4_2"/>
  <p:tag name="KSO_WM_UNIT_LINE_FORE_SCHEMECOLOR_INDEX" val="5"/>
  <p:tag name="KSO_WM_UNIT_LINE_FILL_TYPE" val="2"/>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5_2"/>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5_2"/>
  <p:tag name="KSO_WM_UNIT_LINE_FORE_SCHEMECOLOR_INDEX" val="5"/>
  <p:tag name="KSO_WM_UNIT_LINE_FILL_TYPE" val="2"/>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2_2"/>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2_2"/>
  <p:tag name="KSO_WM_UNIT_LINE_FORE_SCHEMECOLOR_INDEX" val="5"/>
  <p:tag name="KSO_WM_UNIT_LINE_FILL_TYPE" val="2"/>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3_2"/>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3_2"/>
  <p:tag name="KSO_WM_UNIT_LINE_FORE_SCHEMECOLOR_INDEX" val="5"/>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4_1"/>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4_1"/>
  <p:tag name="KSO_WM_UNIT_LINE_FORE_SCHEMECOLOR_INDEX" val="5"/>
  <p:tag name="KSO_WM_UNIT_LINE_FILL_TYPE" val="2"/>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56_1*m_h_i*1_5_1"/>
  <p:tag name="KSO_WM_TEMPLATE_CATEGORY" val="diagram"/>
  <p:tag name="KSO_WM_TEMPLATE_INDEX" val="20201356"/>
  <p:tag name="KSO_WM_UNIT_LAYERLEVEL" val="1_1_1"/>
  <p:tag name="KSO_WM_TAG_VERSION" val="1.0"/>
  <p:tag name="KSO_WM_BEAUTIFY_FLAG" val="#wm#"/>
  <p:tag name="KSO_WM_DIAGRAM_GROUP_CODE" val="m1-1"/>
  <p:tag name="KSO_WM_UNIT_TYPE" val="m_h_i"/>
  <p:tag name="KSO_WM_UNIT_INDEX" val="1_5_1"/>
  <p:tag name="KSO_WM_UNIT_LINE_FORE_SCHEMECOLOR_INDEX" val="5"/>
  <p:tag name="KSO_WM_UNIT_LINE_FILL_TYPE" val="2"/>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1356_1*d*1"/>
  <p:tag name="KSO_WM_TEMPLATE_CATEGORY" val="diagram"/>
  <p:tag name="KSO_WM_TEMPLATE_INDEX" val="20201356"/>
  <p:tag name="KSO_WM_UNIT_LAYERLEVEL" val="1"/>
  <p:tag name="KSO_WM_TAG_VERSION" val="1.0"/>
  <p:tag name="KSO_WM_BEAUTIFY_FLAG" val="#wm#"/>
  <p:tag name="KSO_WM_UNIT_VALUE" val="1158*1742"/>
  <p:tag name="KSO_WM_UNIT_TYPE" val="d"/>
  <p:tag name="KSO_WM_UNIT_INDEX" val="1"/>
  <p:tag name="KSO_WM_UNIT_USESOURCEFORMAT_APPLY" val="1"/>
</p:tagLst>
</file>

<file path=ppt/tags/tag703.xml><?xml version="1.0" encoding="utf-8"?>
<p:tagLst xmlns:p="http://schemas.openxmlformats.org/presentationml/2006/main">
  <p:tag name="KSO_WM_BEAUTIFY_FLAG" val="#wm#"/>
  <p:tag name="KSO_WM_TEMPLATE_CATEGORY" val="diagram"/>
  <p:tag name="KSO_WM_TEMPLATE_INDEX" val="20201356"/>
  <p:tag name="KSO_WM_SLIDE_ID" val="diagram20201356_1"/>
  <p:tag name="KSO_WM_TEMPLATE_SUBCATEGORY" val="0"/>
  <p:tag name="KSO_WM_SLIDE_TYPE" val="text"/>
  <p:tag name="KSO_WM_SLIDE_SUBTYPE" val="diag"/>
  <p:tag name="KSO_WM_SLIDE_ITEM_CNT" val="5"/>
  <p:tag name="KSO_WM_SLIDE_INDEX" val="1"/>
  <p:tag name="KSO_WM_SLIDE_SIZE" val="311.851*322.273"/>
  <p:tag name="KSO_WM_SLIDE_POSITION" val="586.65*169.35"/>
  <p:tag name="KSO_WM_TAG_VERSION" val="1.0"/>
  <p:tag name="KSO_WM_DIAGRAM_GROUP_CODE" val="m1-1"/>
  <p:tag name="KSO_WM_SLIDE_DIAGTYPE" val="m"/>
  <p:tag name="KSO_WM_SLIDE_LAYOUT" val="a_d_f_m"/>
  <p:tag name="KSO_WM_SLIDE_LAYOUT_CNT" val="1_1_1_1"/>
</p:tagLst>
</file>

<file path=ppt/tags/tag704.xml><?xml version="1.0" encoding="utf-8"?>
<p:tagLst xmlns:p="http://schemas.openxmlformats.org/presentationml/2006/main">
  <p:tag name="KSO_WM_UNIT_ISCONTENTSTITLE" val="0"/>
  <p:tag name="KSO_WM_UNIT_PRESET_TEXT" val="项目背景"/>
  <p:tag name="KSO_WM_UNIT_NOCLEAR" val="0"/>
  <p:tag name="KSO_WM_UNIT_VALUE" val="43"/>
  <p:tag name="KSO_WM_UNIT_HIGHLIGHT" val="0"/>
  <p:tag name="KSO_WM_UNIT_COMPATIBLE" val="0"/>
  <p:tag name="KSO_WM_UNIT_DIAGRAM_ISNUMVISUAL" val="0"/>
  <p:tag name="KSO_WM_UNIT_DIAGRAM_ISREFERUNIT" val="0"/>
  <p:tag name="KSO_WM_UNIT_TYPE" val="a"/>
  <p:tag name="KSO_WM_UNIT_INDEX" val="1"/>
  <p:tag name="KSO_WM_UNIT_ID" val="diagram20201329_1*a*1"/>
  <p:tag name="KSO_WM_TEMPLATE_CATEGORY" val="diagram"/>
  <p:tag name="KSO_WM_TEMPLATE_INDEX" val="20201329"/>
  <p:tag name="KSO_WM_UNIT_LAYERLEVEL" val="1"/>
  <p:tag name="KSO_WM_TAG_VERSION" val="1.0"/>
  <p:tag name="KSO_WM_BEAUTIFY_FLAG" val="#wm#"/>
  <p:tag name="KSO_WM_DIAGRAM_GROUP_CODE" val="l1-1"/>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i*1_1"/>
  <p:tag name="KSO_WM_TEMPLATE_CATEGORY" val="diagram"/>
  <p:tag name="KSO_WM_TEMPLATE_INDEX" val="20201329"/>
  <p:tag name="KSO_WM_UNIT_LAYERLEVEL" val="1_1"/>
  <p:tag name="KSO_WM_TAG_VERSION" val="1.0"/>
  <p:tag name="KSO_WM_BEAUTIFY_FLAG" val="#wm#"/>
  <p:tag name="KSO_WM_DIAGRAM_GROUP_CODE" val="l1-1"/>
  <p:tag name="KSO_WM_UNIT_TYPE" val="l_i"/>
  <p:tag name="KSO_WM_UNIT_INDEX" val="1_1"/>
  <p:tag name="KSO_WM_UNIT_FILL_FORE_SCHEMECOLOR_INDEX" val="15"/>
  <p:tag name="KSO_WM_UNIT_FILL_TYPE" val="1"/>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5"/>
  <p:tag name="KSO_WM_UNIT_FILL_FORE_SCHEMECOLOR_INDEX" val="5"/>
  <p:tag name="KSO_WM_UNIT_FILL_TYPE" val="1"/>
  <p:tag name="KSO_WM_UNIT_TEXT_FILL_FORE_SCHEMECOLOR_INDEX" val="13"/>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5"/>
  <p:tag name="KSO_WM_UNIT_FILL_FORE_SCHEMECOLOR_INDEX" val="6"/>
  <p:tag name="KSO_WM_UNIT_FILL_TYPE" val="1"/>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5"/>
  <p:tag name="KSO_WM_UNIT_FILL_FORE_SCHEMECOLOR_INDEX" val="7"/>
  <p:tag name="KSO_WM_UNIT_FILL_TYPE" val="1"/>
  <p:tag name="KSO_WM_UNIT_TEXT_FILL_FORE_SCHEMECOLOR_INDEX" val="13"/>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i*1_2"/>
  <p:tag name="KSO_WM_TEMPLATE_CATEGORY" val="diagram"/>
  <p:tag name="KSO_WM_TEMPLATE_INDEX" val="20201329"/>
  <p:tag name="KSO_WM_UNIT_LAYERLEVEL" val="1_1"/>
  <p:tag name="KSO_WM_TAG_VERSION" val="1.0"/>
  <p:tag name="KSO_WM_BEAUTIFY_FLAG" val="#wm#"/>
  <p:tag name="KSO_WM_DIAGRAM_GROUP_CODE" val="l1-1"/>
  <p:tag name="KSO_WM_UNIT_TYPE" val="l_i"/>
  <p:tag name="KSO_WM_UNIT_INDEX" val="1_2"/>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1"/>
  <p:tag name="KSO_WM_UNIT_LINE_FORE_SCHEMECOLOR_INDEX" val="5"/>
  <p:tag name="KSO_WM_UNIT_LINE_FILL_TYPE" val="2"/>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2"/>
  <p:tag name="KSO_WM_UNIT_LINE_FORE_SCHEMECOLOR_INDEX" val="5"/>
  <p:tag name="KSO_WM_UNIT_LINE_FILL_TYPE" val="2"/>
  <p:tag name="KSO_WM_UNIT_TEXT_FILL_FORE_SCHEMECOLOR_INDEX" val="13"/>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13"/>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1"/>
  <p:tag name="KSO_WM_UNIT_LINE_FORE_SCHEMECOLOR_INDEX" val="7"/>
  <p:tag name="KSO_WM_UNIT_LINE_FILL_TYPE" val="2"/>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2"/>
  <p:tag name="KSO_WM_UNIT_LINE_FORE_SCHEMECOLOR_INDEX" val="7"/>
  <p:tag name="KSO_WM_UNIT_LINE_FILL_TYPE" val="2"/>
  <p:tag name="KSO_WM_UNIT_TEXT_FILL_FORE_SCHEMECOLOR_INDEX" val="13"/>
  <p:tag name="KSO_WM_UNIT_TEXT_FILL_TYPE" val="1"/>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3"/>
  <p:tag name="KSO_WM_UNIT_FILL_FORE_SCHEMECOLOR_INDEX" val="7"/>
  <p:tag name="KSO_WM_UNIT_FILL_TYPE" val="1"/>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1"/>
  <p:tag name="KSO_WM_UNIT_LINE_FORE_SCHEMECOLOR_INDEX" val="6"/>
  <p:tag name="KSO_WM_UNIT_LINE_FILL_TYPE" val="2"/>
  <p:tag name="KSO_WM_UNIT_TEXT_FILL_FORE_SCHEMECOLOR_INDEX" val="13"/>
  <p:tag name="KSO_WM_UNIT_TEXT_FILL_TYPE" val="1"/>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2"/>
  <p:tag name="KSO_WM_UNIT_LINE_FORE_SCHEMECOLOR_INDEX" val="6"/>
  <p:tag name="KSO_WM_UNIT_LINE_FILL_TYPE" val="2"/>
  <p:tag name="KSO_WM_UNIT_TEXT_FILL_FORE_SCHEMECOLOR_INDEX" val="13"/>
  <p:tag name="KSO_WM_UNIT_TEXT_FILL_TYPE" val="1"/>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3"/>
  <p:tag name="KSO_WM_UNIT_FILL_FORE_SCHEMECOLOR_INDEX" val="7"/>
  <p:tag name="KSO_WM_UNIT_FILL_TYPE" val="1"/>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4"/>
  <p:tag name="KSO_WM_UNIT_FILL_FORE_SCHEMECOLOR_INDEX" val="7"/>
  <p:tag name="KSO_WM_UNIT_FILL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4"/>
  <p:tag name="KSO_WM_UNIT_FILL_FORE_SCHEMECOLOR_INDEX" val="6"/>
  <p:tag name="KSO_WM_UNIT_FILL_TYPE" val="1"/>
  <p:tag name="KSO_WM_UNIT_TEXT_FILL_FORE_SCHEMECOLOR_INDEX" val="13"/>
  <p:tag name="KSO_WM_UNIT_TEXT_FILL_TYPE" val="1"/>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4"/>
  <p:tag name="KSO_WM_UNIT_FILL_FORE_SCHEMECOLOR_INDEX" val="5"/>
  <p:tag name="KSO_WM_UNIT_FILL_TYPE" val="1"/>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1_1"/>
  <p:tag name="KSO_WM_TEMPLATE_CATEGORY" val="diagram"/>
  <p:tag name="KSO_WM_TEMPLATE_INDEX" val="20201329"/>
  <p:tag name="KSO_WM_UNIT_LAYERLEVEL" val="1_1_1"/>
  <p:tag name="KSO_WM_TAG_VERSION" val="1.0"/>
  <p:tag name="KSO_WM_BEAUTIFY_FLAG" val="#wm#"/>
  <p:tag name="KSO_WM_UNIT_PRESET_TEXT" val="电梯能够减少爬楼的疲惫感，提高生活效率，增加便利性，甚至改变着人们对生活的态度，对高度效率的追去与认同。"/>
  <p:tag name="KSO_WM_UNIT_NOCLEAR" val="0"/>
  <p:tag name="KSO_WM_UNIT_VALUE" val="74"/>
  <p:tag name="KSO_WM_DIAGRAM_GROUP_CODE" val="l1-1"/>
  <p:tag name="KSO_WM_UNIT_TYPE" val="l_h_f"/>
  <p:tag name="KSO_WM_UNIT_INDEX" val="1_1_1"/>
  <p:tag name="KSO_WM_UNIT_TEXT_FILL_FORE_SCHEMECOLOR_INDEX" val="14"/>
  <p:tag name="KSO_WM_UNIT_TEXT_FILL_TYPE" val="1"/>
  <p:tag name="KSO_WM_UNIT_USESOURCEFORMAT_APPLY" val="1"/>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2_1"/>
  <p:tag name="KSO_WM_TEMPLATE_CATEGORY" val="diagram"/>
  <p:tag name="KSO_WM_TEMPLATE_INDEX" val="20201329"/>
  <p:tag name="KSO_WM_UNIT_LAYERLEVEL" val="1_1_1"/>
  <p:tag name="KSO_WM_TAG_VERSION" val="1.0"/>
  <p:tag name="KSO_WM_BEAUTIFY_FLAG" val="#wm#"/>
  <p:tag name="KSO_WM_UNIT_PRESET_TEXT" val="电梯虽便捷高效，但本身趣味性少，形态单一，广告无趣，空间封闭狭小，人个体感到压抑，人与人容易产生心理上的抵触。"/>
  <p:tag name="KSO_WM_UNIT_NOCLEAR" val="0"/>
  <p:tag name="KSO_WM_UNIT_VALUE" val="74"/>
  <p:tag name="KSO_WM_DIAGRAM_GROUP_CODE" val="l1-1"/>
  <p:tag name="KSO_WM_UNIT_TYPE" val="l_h_f"/>
  <p:tag name="KSO_WM_UNIT_INDEX" val="1_2_1"/>
  <p:tag name="KSO_WM_UNIT_TEXT_FILL_FORE_SCHEMECOLOR_INDEX" val="14"/>
  <p:tag name="KSO_WM_UNIT_TEXT_FILL_TYPE" val="1"/>
  <p:tag name="KSO_WM_UNIT_USESOURCEFORMAT_APPLY" val="1"/>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3_1"/>
  <p:tag name="KSO_WM_TEMPLATE_CATEGORY" val="diagram"/>
  <p:tag name="KSO_WM_TEMPLATE_INDEX" val="20201329"/>
  <p:tag name="KSO_WM_UNIT_LAYERLEVEL" val="1_1_1"/>
  <p:tag name="KSO_WM_TAG_VERSION" val="1.0"/>
  <p:tag name="KSO_WM_BEAUTIFY_FLAG" val="#wm#"/>
  <p:tag name="KSO_WM_UNIT_PRESET_TEXT" val="作为生活工具，电梯是人们使用最普遍的公共设施之一。随着人们生活品质和工作环境的提高，人们对电梯使用体验的要求也越来越高。"/>
  <p:tag name="KSO_WM_UNIT_NOCLEAR" val="0"/>
  <p:tag name="KSO_WM_UNIT_VALUE" val="74"/>
  <p:tag name="KSO_WM_DIAGRAM_GROUP_CODE" val="l1-1"/>
  <p:tag name="KSO_WM_UNIT_TYPE" val="l_h_f"/>
  <p:tag name="KSO_WM_UNIT_INDEX" val="1_3_1"/>
  <p:tag name="KSO_WM_UNIT_TEXT_FILL_FORE_SCHEMECOLOR_INDEX" val="14"/>
  <p:tag name="KSO_WM_UNIT_TEXT_FILL_TYPE" val="1"/>
  <p:tag name="KSO_WM_UNIT_USESOURCEFORMAT_APPLY" val="1"/>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x*1_1"/>
  <p:tag name="KSO_WM_TEMPLATE_CATEGORY" val="diagram"/>
  <p:tag name="KSO_WM_TEMPLATE_INDEX" val="20201329"/>
  <p:tag name="KSO_WM_UNIT_LAYERLEVEL" val="1_1"/>
  <p:tag name="KSO_WM_TAG_VERSION" val="1.0"/>
  <p:tag name="KSO_WM_BEAUTIFY_FLAG" val="#wm#"/>
  <p:tag name="KSO_WM_UNIT_VALUE" val="190*190"/>
  <p:tag name="KSO_WM_DIAGRAM_GROUP_CODE" val="l1-1"/>
  <p:tag name="KSO_WM_UNIT_TYPE" val="l_x"/>
  <p:tag name="KSO_WM_UNIT_INDEX" val="1_1"/>
  <p:tag name="KSO_WM_UNIT_FILL_FORE_SCHEMECOLOR_INDEX" val="15"/>
  <p:tag name="KSO_WM_UNIT_FILL_TYPE" val="1"/>
  <p:tag name="KSO_WM_UNIT_TEXT_FILL_FORE_SCHEMECOLOR_INDEX" val="13"/>
  <p:tag name="KSO_WM_UNIT_TEXT_FILL_TYPE" val="1"/>
  <p:tag name="KSO_WM_UNIT_USESOURCEFORMAT_APPLY" val="1"/>
</p:tagLst>
</file>

<file path=ppt/tags/tag726.xml><?xml version="1.0" encoding="utf-8"?>
<p:tagLst xmlns:p="http://schemas.openxmlformats.org/presentationml/2006/main">
  <p:tag name="KSO_WM_BEAUTIFY_FLAG" val="#wm#"/>
  <p:tag name="KSO_WM_TEMPLATE_CATEGORY" val="diagram"/>
  <p:tag name="KSO_WM_TEMPLATE_INDEX" val="20201329"/>
  <p:tag name="KSO_WM_SLIDE_ID" val="diagram20201329_1"/>
  <p:tag name="KSO_WM_TEMPLATE_SUBCATEGORY" val="0"/>
  <p:tag name="KSO_WM_SLIDE_TYPE" val="text"/>
  <p:tag name="KSO_WM_SLIDE_SUBTYPE" val="diag"/>
  <p:tag name="KSO_WM_SLIDE_ITEM_CNT" val="3"/>
  <p:tag name="KSO_WM_SLIDE_INDEX" val="1"/>
  <p:tag name="KSO_WM_SLIDE_SIZE" val="731.615*214.27"/>
  <p:tag name="KSO_WM_SLIDE_POSITION" val="114.193*220.042"/>
  <p:tag name="KSO_WM_TAG_VERSION" val="1.0"/>
  <p:tag name="KSO_WM_SLIDE_LAYOUT" val="a_b_l"/>
  <p:tag name="KSO_WM_SLIDE_LAYOUT_CNT" val="1_1_1"/>
  <p:tag name="KSO_WM_DIAGRAM_GROUP_CODE" val="l1-1"/>
  <p:tag name="KSO_WM_SLIDE_DIAGTYPE" val="l"/>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36.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72_1*f*1"/>
  <p:tag name="KSO_WM_TEMPLATE_CATEGORY" val="diagram"/>
  <p:tag name="KSO_WM_TEMPLATE_INDEX" val="20202572"/>
  <p:tag name="KSO_WM_UNIT_LAYERLEVEL" val="1"/>
  <p:tag name="KSO_WM_TAG_VERSION" val="1.0"/>
  <p:tag name="KSO_WM_BEAUTIFY_FLAG" val="#wm#"/>
</p:tagLst>
</file>

<file path=ppt/tags/tag737.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38.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48.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49.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2_1*f*2"/>
  <p:tag name="KSO_WM_TEMPLATE_CATEGORY" val="diagram"/>
  <p:tag name="KSO_WM_TEMPLATE_INDEX" val="20202572"/>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FILL_FORE_SCHEMECOLOR_INDEX" val="14"/>
  <p:tag name="KSO_WM_UNIT_FILL_TYPE" val="1"/>
  <p:tag name="KSO_WM_UNIT_USESOURCEFORMAT_APPLY" val="1"/>
</p:tagLst>
</file>

<file path=ppt/tags/tag750.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72_1*i*1"/>
  <p:tag name="KSO_WM_TEMPLATE_CATEGORY" val="diagram"/>
  <p:tag name="KSO_WM_TEMPLATE_INDEX" val="20202572"/>
  <p:tag name="KSO_WM_UNIT_LAYERLEVEL" val="1"/>
  <p:tag name="KSO_WM_TAG_VERSION" val="1.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72_1*i*2"/>
  <p:tag name="KSO_WM_TEMPLATE_CATEGORY" val="diagram"/>
  <p:tag name="KSO_WM_TEMPLATE_INDEX" val="20202572"/>
  <p:tag name="KSO_WM_UNIT_LAYERLEVEL" val="1"/>
  <p:tag name="KSO_WM_TAG_VERSION" val="1.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2_1*i*3"/>
  <p:tag name="KSO_WM_TEMPLATE_CATEGORY" val="diagram"/>
  <p:tag name="KSO_WM_TEMPLATE_INDEX" val="20202572"/>
  <p:tag name="KSO_WM_UNIT_LAYERLEVEL" val="1"/>
  <p:tag name="KSO_WM_TAG_VERSION" val="1.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72_1*i*4"/>
  <p:tag name="KSO_WM_TEMPLATE_CATEGORY" val="diagram"/>
  <p:tag name="KSO_WM_TEMPLATE_INDEX" val="20202572"/>
  <p:tag name="KSO_WM_UNIT_LAYERLEVEL" val="1"/>
  <p:tag name="KSO_WM_TAG_VERSION" val="1.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72_1*i*5"/>
  <p:tag name="KSO_WM_TEMPLATE_CATEGORY" val="diagram"/>
  <p:tag name="KSO_WM_TEMPLATE_INDEX" val="20202572"/>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72_1*i*6"/>
  <p:tag name="KSO_WM_TEMPLATE_CATEGORY" val="diagram"/>
  <p:tag name="KSO_WM_TEMPLATE_INDEX" val="20202572"/>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72_1*i*7"/>
  <p:tag name="KSO_WM_TEMPLATE_CATEGORY" val="diagram"/>
  <p:tag name="KSO_WM_TEMPLATE_INDEX" val="20202572"/>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8"/>
  <p:tag name="KSO_WM_UNIT_ID" val="diagram20202572_1*i*8"/>
  <p:tag name="KSO_WM_TEMPLATE_CATEGORY" val="diagram"/>
  <p:tag name="KSO_WM_TEMPLATE_INDEX" val="20202572"/>
  <p:tag name="KSO_WM_UNIT_LAYERLEVEL" val="1"/>
  <p:tag name="KSO_WM_TAG_VERSION" val="1.0"/>
  <p:tag name="KSO_WM_BEAUTIFY_FLAG" val="#wm#"/>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9"/>
  <p:tag name="KSO_WM_UNIT_ID" val="diagram20202572_1*i*9"/>
  <p:tag name="KSO_WM_TEMPLATE_CATEGORY" val="diagram"/>
  <p:tag name="KSO_WM_TEMPLATE_INDEX" val="20202572"/>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USESOURCEFORMAT_APPLY" val="1"/>
</p:tagLst>
</file>

<file path=ppt/tags/tag760.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72_1*a*1"/>
  <p:tag name="KSO_WM_TEMPLATE_CATEGORY" val="diagram"/>
  <p:tag name="KSO_WM_TEMPLATE_INDEX" val="20202572"/>
  <p:tag name="KSO_WM_UNIT_LAYERLEVEL" val="1"/>
  <p:tag name="KSO_WM_TAG_VERSION" val="1.0"/>
  <p:tag name="KSO_WM_BEAUTIFY_FLAG" val="#wm#"/>
</p:tagLst>
</file>

<file path=ppt/tags/tag761.xml><?xml version="1.0" encoding="utf-8"?>
<p:tagLst xmlns:p="http://schemas.openxmlformats.org/presentationml/2006/main">
  <p:tag name="KSO_WM_UNIT_TEXT_PART_ID_V2" val="d-5-1"/>
  <p:tag name="KSO_WM_UNIT_PRESET_TEXT" val="点击此处添加正文，文字是您思想的提炼，请言简意赅的阐述您的观点&#13;根据需要您可以酌情增减文字，以便观者可以准确的理解您所传达的完整信息。&#13;为了最终演示发布的良好效果，请您尽量提炼思想的精髓。"/>
  <p:tag name="KSO_WM_UNIT_NOCLEAR" val="1"/>
  <p:tag name="KSO_WM_UNIT_SHOW_EDIT_AREA_INDICATION" val="0"/>
  <p:tag name="KSO_WM_UNIT_VALUE" val="147"/>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2"/>
  <p:tag name="KSO_WM_UNIT_ID" val="diagram20202572_1*f*2"/>
  <p:tag name="KSO_WM_TEMPLATE_CATEGORY" val="diagram"/>
  <p:tag name="KSO_WM_TEMPLATE_INDEX" val="20202572"/>
  <p:tag name="KSO_WM_UNIT_LAYERLEVEL" val="1"/>
  <p:tag name="KSO_WM_TAG_VERSION" val="1.0"/>
  <p:tag name="KSO_WM_BEAUTIFY_FLAG" val="#wm#"/>
</p:tagLst>
</file>

<file path=ppt/tags/tag762.xml><?xml version="1.0" encoding="utf-8"?>
<p:tagLst xmlns:p="http://schemas.openxmlformats.org/presentationml/2006/main">
  <p:tag name="KSO_WM_BEAUTIFY_FLAG" val="#wm#"/>
  <p:tag name="KSO_WM_TEMPLATE_CATEGORY" val="diagram"/>
  <p:tag name="KSO_WM_TEMPLATE_INDEX" val="20202572"/>
  <p:tag name="KSO_WM_SLIDE_ID" val="diagram20202572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45*540"/>
  <p:tag name="KSO_WM_SLIDE_POSITION" val="0*0"/>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76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FILL_FORE_SCHEMECOLOR_INDEX" val="14"/>
  <p:tag name="KSO_WM_UNIT_FILL_TYPE" val="1"/>
  <p:tag name="KSO_WM_UNIT_USESOURCEFORMAT_APPLY"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77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77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77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LINE_FORE_SCHEMECOLOR_INDEX" val="6"/>
  <p:tag name="KSO_WM_UNIT_LINE_FILL_TYPE" val="2"/>
  <p:tag name="KSO_WM_UNIT_USESOURCEFORMAT_APPLY" val="1"/>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78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78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78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FILL_FORE_SCHEMECOLOR_INDEX" val="14"/>
  <p:tag name="KSO_WM_UNIT_FILL_TYPE" val="1"/>
  <p:tag name="KSO_WM_UNIT_USESOURCEFORMAT_APPLY"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79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79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79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USESOURCEFORMAT_APPLY"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80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80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80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81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81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81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82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82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1"/>
  <p:tag name="KSO_WM_UNIT_ID" val="diagram20202565_1*i*1"/>
  <p:tag name="KSO_WM_TEMPLATE_CATEGORY" val="diagram"/>
  <p:tag name="KSO_WM_TEMPLATE_INDEX" val="20202565"/>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2"/>
  <p:tag name="KSO_WM_UNIT_ID" val="diagram20202565_1*i*2"/>
  <p:tag name="KSO_WM_TEMPLATE_CATEGORY" val="diagram"/>
  <p:tag name="KSO_WM_TEMPLATE_INDEX" val="20202565"/>
  <p:tag name="KSO_WM_UNIT_LAYERLEVEL" val="1"/>
  <p:tag name="KSO_WM_TAG_VERSION" val="1.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65_1*i*3"/>
  <p:tag name="KSO_WM_TEMPLATE_CATEGORY" val="diagram"/>
  <p:tag name="KSO_WM_TEMPLATE_INDEX" val="20202565"/>
  <p:tag name="KSO_WM_UNIT_LAYERLEVEL" val="1"/>
  <p:tag name="KSO_WM_TAG_VERSION" val="1.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4"/>
  <p:tag name="KSO_WM_UNIT_ID" val="diagram20202565_1*i*4"/>
  <p:tag name="KSO_WM_TEMPLATE_CATEGORY" val="diagram"/>
  <p:tag name="KSO_WM_TEMPLATE_INDEX" val="20202565"/>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5"/>
  <p:tag name="KSO_WM_UNIT_ID" val="diagram20202565_1*i*5"/>
  <p:tag name="KSO_WM_TEMPLATE_CATEGORY" val="diagram"/>
  <p:tag name="KSO_WM_TEMPLATE_INDEX" val="20202565"/>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6"/>
  <p:tag name="KSO_WM_UNIT_ID" val="diagram20202565_1*i*6"/>
  <p:tag name="KSO_WM_TEMPLATE_CATEGORY" val="diagram"/>
  <p:tag name="KSO_WM_TEMPLATE_INDEX" val="20202565"/>
  <p:tag name="KSO_WM_UNIT_LAYERLEVEL" val="1"/>
  <p:tag name="KSO_WM_TAG_VERSION" val="1.0"/>
  <p:tag name="KSO_WM_BEAUTIFY_FLAG" val="#wm#"/>
</p:tagLst>
</file>

<file path=ppt/tags/tag829.xml><?xml version="1.0" encoding="utf-8"?>
<p:tagLst xmlns:p="http://schemas.openxmlformats.org/presentationml/2006/main">
  <p:tag name="KSO_WM_UNIT_TEXT_PART_ID_V2" val="d-3-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恰如其分的表达观点，往往事半功倍。为了能让您有更直观的字数感受，并进一步方便使用，我们为您标注了最适合的位置。&#13;您输入的文字到这里时，就是最佳视觉效果。"/>
  <p:tag name="KSO_WM_UNIT_NOCLEAR" val="1"/>
  <p:tag name="KSO_WM_UNIT_SHOW_EDIT_AREA_INDICATION" val="0"/>
  <p:tag name="KSO_WM_UNIT_VALUE" val="312"/>
  <p:tag name="KSO_WM_UNIT_HIGHLIGHT" val="0"/>
  <p:tag name="KSO_WM_UNIT_COMPATIBLE" val="0"/>
  <p:tag name="KSO_WM_UNIT_DIAGRAM_ISNUMVISUAL" val="0"/>
  <p:tag name="KSO_WM_UNIT_DIAGRAM_IS_NEED_ADD_PATH_ANIM" val="0"/>
  <p:tag name="KSO_WM_UNIT_DIAGRAM_ISREFERUNIT" val="0"/>
  <p:tag name="KSO_WM_UNIT_TYPE" val="f"/>
  <p:tag name="KSO_WM_UNIT_INDEX" val="1"/>
  <p:tag name="KSO_WM_UNIT_ID" val="diagram20202565_1*f*1"/>
  <p:tag name="KSO_WM_TEMPLATE_CATEGORY" val="diagram"/>
  <p:tag name="KSO_WM_TEMPLATE_INDEX" val="20202565"/>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7"/>
  <p:tag name="KSO_WM_UNIT_ID" val="diagram20202565_1*i*7"/>
  <p:tag name="KSO_WM_TEMPLATE_CATEGORY" val="diagram"/>
  <p:tag name="KSO_WM_TEMPLATE_INDEX" val="20202565"/>
  <p:tag name="KSO_WM_UNIT_LAYERLEVEL" val="1"/>
  <p:tag name="KSO_WM_TAG_VERSION" val="1.0"/>
  <p:tag name="KSO_WM_BEAUTIFY_FLAG" val="#wm#"/>
</p:tagLst>
</file>

<file path=ppt/tags/tag831.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832.xml><?xml version="1.0" encoding="utf-8"?>
<p:tagLst xmlns:p="http://schemas.openxmlformats.org/presentationml/2006/main">
  <p:tag name="KSO_WM_BEAUTIFY_FLAG" val="#wm#"/>
  <p:tag name="KSO_WM_TEMPLATE_CATEGORY" val="diagram"/>
  <p:tag name="KSO_WM_TEMPLATE_INDEX" val="20202565"/>
  <p:tag name="KSO_WM_SLIDE_ID" val="diagram20202565_1"/>
  <p:tag name="KSO_WM_TEMPLATE_SUBCATEGORY" val="0"/>
  <p:tag name="KSO_WM_TEMPLATE_MASTER_TYPE" val="0"/>
  <p:tag name="KSO_WM_TEMPLATE_COLOR_TYPE" val="0"/>
  <p:tag name="KSO_WM_SLIDE_ITEM_CNT" val="0"/>
  <p:tag name="KSO_WM_SLIDE_INDEX" val="1"/>
  <p:tag name="KSO_WM_TEMPLATE_MASTER_THUMB_INDEX" val="0"/>
  <p:tag name="KSO_WM_UNIT_SHOW_EDIT_AREA_INDICATION" val="0"/>
  <p:tag name="KSO_WM_TAG_VERSION" val="1.0"/>
  <p:tag name="KSO_WM_SLIDE_LAYOUT" val="a_f"/>
  <p:tag name="KSO_WM_SLIDE_LAYOUT_CNT" val="1_2"/>
  <p:tag name="KSO_WM_SLIDE_TYPE" val="text"/>
  <p:tag name="KSO_WM_SLIDE_SUBTYPE" val="pureTxt"/>
  <p:tag name="KSO_WM_SLIDE_SIZE" val="960*540"/>
  <p:tag name="KSO_WM_SLIDE_POSITION" val="0*0"/>
</p:tagLst>
</file>

<file path=ppt/tags/tag833.xml><?xml version="1.0" encoding="utf-8"?>
<p:tagLst xmlns:p="http://schemas.openxmlformats.org/presentationml/2006/main">
  <p:tag name="KSO_WM_UNIT_TIMELINE_IDINGROUP" val="1"/>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79_9*m_i*1_1"/>
  <p:tag name="KSO_WM_TEMPLATE_CATEGORY" val="diagram"/>
  <p:tag name="KSO_WM_TEMPLATE_INDEX" val="20191579"/>
  <p:tag name="KSO_WM_UNIT_LAYERLEVEL" val="1_1"/>
  <p:tag name="KSO_WM_TAG_VERSION" val="1.0"/>
  <p:tag name="KSO_WM_BEAUTIFY_FLAG" val="#wm#"/>
  <p:tag name="KSO_WM_UNIT_LINE_FORE_SCHEMECOLOR_INDEX" val="5"/>
  <p:tag name="KSO_WM_UNIT_LINE_FILL_TYPE" val="2"/>
  <p:tag name="KSO_WM_UNIT_USESOURCEFORMAT_APPLY" val="1"/>
  <p:tag name="KSO_WM_DIAGRAM_VIRTUALLY_FRAME" val="{&quot;height&quot;:304.67055935529004,&quot;left&quot;:0,&quot;top&quot;:193.77944064470998,&quot;width&quot;:821.25}"/>
</p:tagLst>
</file>

<file path=ppt/tags/tag834.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9*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35.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9*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 name="KSO_WM_DIAGRAM_VIRTUALLY_FRAME" val="{&quot;height&quot;:304.67055935529004,&quot;left&quot;:0,&quot;top&quot;:193.77944064470998,&quot;width&quot;:821.25}"/>
</p:tagLst>
</file>

<file path=ppt/tags/tag836.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9*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37.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9*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304.67055935529004,&quot;left&quot;:0,&quot;top&quot;:193.77944064470998,&quot;width&quot;:821.25}"/>
</p:tagLst>
</file>

<file path=ppt/tags/tag838.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1_1_1"/>
  <p:tag name="KSO_WM_UNIT_ID" val="diagram20191579_9*m_h_h_a*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39.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79_9*m_h_h_f*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DIAGRAM_GROUP_CODE" val="m1-1"/>
  <p:tag name="KSO_WM_UNIT_TYPE" val="a"/>
  <p:tag name="KSO_WM_UNIT_INDEX" val="1"/>
  <p:tag name="KSO_WM_UNIT_USESOURCEFORMAT_APPLY" val="1"/>
</p:tagLst>
</file>

<file path=ppt/tags/tag840.xml><?xml version="1.0" encoding="utf-8"?>
<p:tagLst xmlns:p="http://schemas.openxmlformats.org/presentationml/2006/main">
  <p:tag name="KSO_WM_UNIT_TIMELINE_IDINGROUP" val="1"/>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79_9*m_i*1_2"/>
  <p:tag name="KSO_WM_TEMPLATE_CATEGORY" val="diagram"/>
  <p:tag name="KSO_WM_TEMPLATE_INDEX" val="20191579"/>
  <p:tag name="KSO_WM_UNIT_LAYERLEVEL" val="1_1"/>
  <p:tag name="KSO_WM_TAG_VERSION" val="1.0"/>
  <p:tag name="KSO_WM_BEAUTIFY_FLAG" val="#wm#"/>
  <p:tag name="KSO_WM_UNIT_LINE_FORE_SCHEMECOLOR_INDEX" val="6"/>
  <p:tag name="KSO_WM_UNIT_LINE_FILL_TYPE" val="2"/>
  <p:tag name="KSO_WM_UNIT_USESOURCEFORMAT_APPLY" val="1"/>
  <p:tag name="KSO_WM_DIAGRAM_VIRTUALLY_FRAME" val="{&quot;height&quot;:304.67055935529004,&quot;left&quot;:0,&quot;top&quot;:193.77944064470998,&quot;width&quot;:821.25}"/>
</p:tagLst>
</file>

<file path=ppt/tags/tag841.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9*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42.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9*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 name="KSO_WM_DIAGRAM_VIRTUALLY_FRAME" val="{&quot;height&quot;:304.67055935529004,&quot;left&quot;:0,&quot;top&quot;:193.77944064470998,&quot;width&quot;:821.25}"/>
</p:tagLst>
</file>

<file path=ppt/tags/tag843.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9*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44.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9*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304.67055935529004,&quot;left&quot;:0,&quot;top&quot;:193.77944064470998,&quot;width&quot;:821.25}"/>
</p:tagLst>
</file>

<file path=ppt/tags/tag845.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2_1_1"/>
  <p:tag name="KSO_WM_UNIT_ID" val="diagram20191579_9*m_h_h_a*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46.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79_9*m_h_h_f*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4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9*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4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9*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 name="KSO_WM_DIAGRAM_VIRTUALLY_FRAME" val="{&quot;height&quot;:304.67055935529004,&quot;left&quot;:0,&quot;top&quot;:193.77944064470998,&quot;width&quot;:821.25}"/>
</p:tagLst>
</file>

<file path=ppt/tags/tag849.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9*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DIAGRAM_VIRTUALLY_FRAME" val="{&quot;height&quot;:304.67055935529004,&quot;left&quot;:0,&quot;top&quot;:193.77944064470998,&quot;width&quot;:821.2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1*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DIAGRAM_GROUP_CODE" val="m1-1"/>
  <p:tag name="KSO_WM_UNIT_TYPE" val="f"/>
  <p:tag name="KSO_WM_UNIT_INDEX" val="1"/>
  <p:tag name="KSO_WM_UNIT_USESOURCEFORMAT_APPLY" val="1"/>
</p:tagLst>
</file>

<file path=ppt/tags/tag850.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9*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 name="KSO_WM_DIAGRAM_VIRTUALLY_FRAME" val="{&quot;height&quot;:304.67055935529004,&quot;left&quot;:0,&quot;top&quot;:193.77944064470998,&quot;width&quot;:821.25}"/>
</p:tagLst>
</file>

<file path=ppt/tags/tag851.xml><?xml version="1.0" encoding="utf-8"?>
<p:tagLst xmlns:p="http://schemas.openxmlformats.org/presentationml/2006/main">
  <p:tag name="KSO_WM_UNIT_TIMELINE_IDINGROUP" val="6"/>
  <p:tag name="KSO_WM_UNIT_TIMELINE_EMPHASIS_ID" val="5"/>
  <p:tag name="KSO_WM_UNIT_ISCONTENTSTITLE" val="0"/>
  <p:tag name="KSO_WM_UNIT_PRESET_TEXT" val="事件内容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h_a"/>
  <p:tag name="KSO_WM_UNIT_INDEX" val="1_3_1_1"/>
  <p:tag name="KSO_WM_UNIT_ID" val="diagram20191579_9*m_h_h_a*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52.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79_9*m_h_h_f*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 name="KSO_WM_DIAGRAM_VIRTUALLY_FRAME" val="{&quot;height&quot;:304.67055935529004,&quot;left&quot;:0,&quot;top&quot;:193.77944064470998,&quot;width&quot;:821.25}"/>
</p:tagLst>
</file>

<file path=ppt/tags/tag853.xml><?xml version="1.0" encoding="utf-8"?>
<p:tagLst xmlns:p="http://schemas.openxmlformats.org/presentationml/2006/main">
  <p:tag name="KSO_WM_UNIT_TEXT_PART_ID_V2" val="a-4-1"/>
  <p:tag name="KSO_WM_UNIT_ISCONTENTSTITLE" val="0"/>
  <p:tag name="KSO_WM_UNIT_PRESET_TEXT" val="单击此处可添加您的大标题内容"/>
  <p:tag name="KSO_WM_UNIT_NOCLEAR" val="0"/>
  <p:tag name="KSO_WM_UNIT_SHOW_EDIT_AREA_INDICATION" val="0"/>
  <p:tag name="KSO_WM_UNIT_VALUE" val="25"/>
  <p:tag name="KSO_WM_UNIT_HIGHLIGHT" val="0"/>
  <p:tag name="KSO_WM_UNIT_COMPATIBLE" val="0"/>
  <p:tag name="KSO_WM_UNIT_DIAGRAM_ISNUMVISUAL" val="0"/>
  <p:tag name="KSO_WM_UNIT_DIAGRAM_IS_NEED_ADD_PATH_ANIM" val="0"/>
  <p:tag name="KSO_WM_UNIT_DIAGRAM_ISREFERUNIT" val="0"/>
  <p:tag name="KSO_WM_UNIT_TYPE" val="a"/>
  <p:tag name="KSO_WM_UNIT_INDEX" val="1"/>
  <p:tag name="KSO_WM_UNIT_ID" val="diagram20202565_1*a*1"/>
  <p:tag name="KSO_WM_TEMPLATE_CATEGORY" val="diagram"/>
  <p:tag name="KSO_WM_TEMPLATE_INDEX" val="20202565"/>
  <p:tag name="KSO_WM_UNIT_LAYERLEVEL" val="1"/>
  <p:tag name="KSO_WM_TAG_VERSION" val="1.0"/>
  <p:tag name="KSO_WM_BEAUTIFY_FLAG" val="#wm#"/>
</p:tagLst>
</file>

<file path=ppt/tags/tag854.xml><?xml version="1.0" encoding="utf-8"?>
<p:tagLst xmlns:p="http://schemas.openxmlformats.org/presentationml/2006/main">
  <p:tag name="KSO_WM_BEAUTIFY_FLAG" val="#wm#"/>
  <p:tag name="KSO_WM_TEMPLATE_CATEGORY" val="diagram"/>
  <p:tag name="KSO_WM_TEMPLATE_INDEX" val="20191579"/>
  <p:tag name="KSO_WM_SLIDE_TIMELINE_TYPE" val="end"/>
  <p:tag name="KSO_WM_SLIDE_MODEL_TYPE" val="timeline"/>
  <p:tag name="KSO_WM_SLIDE_TIMELINE_MINITEMS" val="2"/>
  <p:tag name="KSO_WM_SLIDE_TIMELINE_MAXITEMS" val="4"/>
  <p:tag name="KSO_WM_SLIDE_ID" val="diagram20191579_9"/>
  <p:tag name="KSO_WM_TEMPLATE_SUBCATEGORY" val="0"/>
  <p:tag name="KSO_WM_SLIDE_TYPE" val="text"/>
  <p:tag name="KSO_WM_SLIDE_SUBTYPE" val="diag"/>
  <p:tag name="KSO_WM_SLIDE_ITEM_CNT" val="3"/>
  <p:tag name="KSO_WM_SLIDE_INDEX" val="9"/>
  <p:tag name="KSO_WM_SLIDE_SIZE" val="640.894*218.82"/>
  <p:tag name="KSO_WM_SLIDE_POSITION" val="159.893*225.949"/>
  <p:tag name="KSO_WM_DIAGRAM_GROUP_CODE" val="m1-1"/>
  <p:tag name="KSO_WM_SLIDE_DIAGTYPE" val="m"/>
  <p:tag name="KSO_WM_TAG_VERSION" val="1.0"/>
  <p:tag name="KSO_WM_SLIDE_LAYOUT" val="m"/>
  <p:tag name="KSO_WM_SLIDE_LAYOUT_CNT" val="1"/>
</p:tagLst>
</file>

<file path=ppt/tags/tag85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6.xml><?xml version="1.0" encoding="utf-8"?>
<p:tagLst xmlns:p="http://schemas.openxmlformats.org/presentationml/2006/main">
  <p:tag name="KSO_WM_SLIDE_ID" val="diagram20201448_1"/>
  <p:tag name="KSO_WM_TEMPLATE_SUBCATEGORY" val="0"/>
  <p:tag name="KSO_WM_SLIDE_TYPE" val="text"/>
  <p:tag name="KSO_WM_SLIDE_SUBTYPE" val="diag"/>
  <p:tag name="KSO_WM_SLIDE_ITEM_CNT" val="3"/>
  <p:tag name="KSO_WM_SLIDE_INDEX" val="1"/>
  <p:tag name="KSO_WM_SLIDE_SIZE" val="823.761*386.848"/>
  <p:tag name="KSO_WM_SLIDE_POSITION" val="72.0665*100.242"/>
  <p:tag name="KSO_WM_TAG_VERSION" val="1.0"/>
  <p:tag name="KSO_WM_BEAUTIFY_FLAG" val="#wm#"/>
  <p:tag name="KSO_WM_TEMPLATE_CATEGORY" val="diagram"/>
  <p:tag name="KSO_WM_TEMPLATE_INDEX" val="20201448"/>
  <p:tag name="KSO_WM_DIAGRAM_GROUP_CODE" val="m1-1"/>
  <p:tag name="KSO_WM_SLIDE_DIAGTYPE" val="m"/>
  <p:tag name="KSO_WM_SLIDE_LAYOUT" val="a_f_m"/>
  <p:tag name="KSO_WM_SLIDE_LAYOUT_CNT" val="1_1_1"/>
</p:tagLst>
</file>

<file path=ppt/tags/tag8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8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8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6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87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7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877.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SLIDE_TYPE" val="text"/>
  <p:tag name="KSO_WM_SLIDE_SUBTYPE" val="pureTxt"/>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58_1*i*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879.xml><?xml version="1.0" encoding="utf-8"?>
<p:tagLst xmlns:p="http://schemas.openxmlformats.org/presentationml/2006/main">
  <p:tag name="KSO_WM_UNIT_ISCONTENTSTITLE" val="0"/>
  <p:tag name="KSO_WM_UNIT_PRESET_TEXT" val="单击此处&#13;添加标题内容"/>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0558_1*a*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880.xml><?xml version="1.0" encoding="utf-8"?>
<p:tagLst xmlns:p="http://schemas.openxmlformats.org/presentationml/2006/main">
  <p:tag name="KSO_WM_UNIT_PRESET_TEXT" val="点击此处添加正文，文字是您思想的提炼，为了最终演示发布的良好效果。"/>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diagram20200558_1*f*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58_1*i*2"/>
  <p:tag name="KSO_WM_TEMPLATE_CATEGORY" val="diagram"/>
  <p:tag name="KSO_WM_TEMPLATE_INDEX" val="20200558"/>
  <p:tag name="KSO_WM_UNIT_LAYERLEVEL" val="1"/>
  <p:tag name="KSO_WM_TAG_VERSION" val="1.0"/>
  <p:tag name="KSO_WM_BEAUTIFY_FLAG" val="#wm#"/>
  <p:tag name="KSO_WM_DIAGRAM_GROUP_CODE" val="ζ1-1"/>
  <p:tag name="KSO_WM_UNIT_USESOURCEFORMAT_APPLY"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58_1*i*3"/>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58_1*i*4"/>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885.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6"/>
  <p:tag name="KSO_WM_CREATIVE_CROP_SHAPE_TOP" val="93.4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886.xml><?xml version="1.0" encoding="utf-8"?>
<p:tagLst xmlns:p="http://schemas.openxmlformats.org/presentationml/2006/main">
  <p:tag name="PA" val="v5.2.2"/>
  <p:tag name="KSO_WM_UNIT_VALUE" val="1037*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76.4"/>
  <p:tag name="KSO_WM_CREATIVE_CROP_SHAPE_TOP" val="135.45"/>
  <p:tag name="KSO_WM_CREATIVE_CROP_SHAPE_WIDTH" val="99.55"/>
  <p:tag name="KSO_WM_CREATIVE_CROP_SHAPE_HEIGHT" val="379.05"/>
  <p:tag name="KSO_WM_UNIT_TEXT_FILL_FORE_SCHEMECOLOR_INDEX" val="2"/>
  <p:tag name="KSO_WM_UNIT_TEXT_FILL_TYPE" val="1"/>
  <p:tag name="KSO_WM_UNIT_USESOURCEFORMAT_APPLY" val="1"/>
</p:tagLst>
</file>

<file path=ppt/tags/tag887.xml><?xml version="1.0" encoding="utf-8"?>
<p:tagLst xmlns:p="http://schemas.openxmlformats.org/presentationml/2006/main">
  <p:tag name="PA" val="v5.2.2"/>
  <p:tag name="KSO_WM_UNIT_VALUE" val="234*2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35.7"/>
  <p:tag name="KSO_WM_CREATIVE_CROP_SHAPE_WIDTH" val="83.25"/>
  <p:tag name="KSO_WM_CREATIVE_CROP_SHAPE_HEIGHT" val="85.4"/>
  <p:tag name="KSO_WM_UNIT_TEXT_FILL_FORE_SCHEMECOLOR_INDEX" val="2"/>
  <p:tag name="KSO_WM_UNIT_TEXT_FILL_TYPE" val="1"/>
  <p:tag name="KSO_WM_UNIT_USESOURCEFORMAT_APPLY" val="1"/>
</p:tagLst>
</file>

<file path=ppt/tags/tag888.xml><?xml version="1.0" encoding="utf-8"?>
<p:tagLst xmlns:p="http://schemas.openxmlformats.org/presentationml/2006/main">
  <p:tag name="PA" val="v5.2.2"/>
  <p:tag name="KSO_WM_UNIT_VALUE" val="852*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126.25"/>
  <p:tag name="KSO_WM_CREATIVE_CROP_SHAPE_WIDTH" val="310.8"/>
  <p:tag name="KSO_WM_CREATIVE_CROP_SHAPE_HEIGHT" val="311.15"/>
  <p:tag name="KSO_WM_UNIT_TEXT_FILL_FORE_SCHEMECOLOR_INDEX" val="2"/>
  <p:tag name="KSO_WM_UNIT_TEXT_FILL_TYPE" val="1"/>
  <p:tag name="KSO_WM_UNIT_USESOURCEFORMAT_APPLY" val="1"/>
</p:tagLst>
</file>

<file path=ppt/tags/tag889.xml><?xml version="1.0" encoding="utf-8"?>
<p:tagLst xmlns:p="http://schemas.openxmlformats.org/presentationml/2006/main">
  <p:tag name="PA" val="v5.2.2"/>
  <p:tag name="KSO_WM_UNIT_VALUE" val="98*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442.6"/>
  <p:tag name="KSO_WM_CREATIVE_CROP_SHAPE_WIDTH" val="310.8"/>
  <p:tag name="KSO_WM_CREATIVE_CROP_SHAPE_HEIGHT" val="35.7"/>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890.xml><?xml version="1.0" encoding="utf-8"?>
<p:tagLst xmlns:p="http://schemas.openxmlformats.org/presentationml/2006/main">
  <p:tag name="PA" val="v5.2.2"/>
  <p:tag name="KSO_WM_UNIT_VALUE" val="852*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25.5"/>
  <p:tag name="KSO_WM_CREATIVE_CROP_SHAPE_WIDTH" val="99.55"/>
  <p:tag name="KSO_WM_CREATIVE_CROP_SHAPE_HEIGHT" val="311.15"/>
  <p:tag name="KSO_WM_UNIT_TEXT_FILL_FORE_SCHEMECOLOR_INDEX" val="2"/>
  <p:tag name="KSO_WM_UNIT_TEXT_FILL_TYPE" val="1"/>
  <p:tag name="KSO_WM_UNIT_USESOURCEFORMAT_APPLY" val="1"/>
</p:tagLst>
</file>

<file path=ppt/tags/tag891.xml><?xml version="1.0" encoding="utf-8"?>
<p:tagLst xmlns:p="http://schemas.openxmlformats.org/presentationml/2006/main">
  <p:tag name="PA" val="v5.2.2"/>
  <p:tag name="KSO_WM_UNIT_VALUE" val="288*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341.8"/>
  <p:tag name="KSO_WM_CREATIVE_CROP_SHAPE_WIDTH" val="99.55"/>
  <p:tag name="KSO_WM_CREATIVE_CROP_SHAPE_HEIGHT" val="105.35"/>
  <p:tag name="KSO_WM_UNIT_TEXT_FILL_FORE_SCHEMECOLOR_INDEX" val="2"/>
  <p:tag name="KSO_WM_UNIT_TEXT_FILL_TYPE" val="1"/>
  <p:tag name="KSO_WM_UNIT_USESOURCEFORMAT_APPLY" val="1"/>
</p:tagLst>
</file>

<file path=ppt/tags/tag892.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603.5"/>
  <p:tag name="KSO_WM_CREATIVE_CROP_SHAPE_TOP" val="203.3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893.xml><?xml version="1.0" encoding="utf-8"?>
<p:tagLst xmlns:p="http://schemas.openxmlformats.org/presentationml/2006/main">
  <p:tag name="KSO_WM_SLIDE_ID" val="diagram20200558_1"/>
  <p:tag name="KSO_WM_TEMPLATE_SUBCATEGORY" val="5"/>
  <p:tag name="KSO_WM_SLIDE_TYPE" val="text"/>
  <p:tag name="KSO_WM_SLIDE_SUBTYPE" val="picTxt"/>
  <p:tag name="KSO_WM_SLIDE_ITEM_CNT" val="1"/>
  <p:tag name="KSO_WM_SLIDE_INDEX" val="1"/>
  <p:tag name="KSO_WM_SLIDE_SIZE" val="520.85*379.65"/>
  <p:tag name="KSO_WM_SLIDE_POSITION" val="58*80.175"/>
  <p:tag name="KSO_WM_TAG_VERSION" val="1.0"/>
  <p:tag name="KSO_WM_BEAUTIFY_FLAG" val="#wm#"/>
  <p:tag name="KSO_WM_TEMPLATE_CATEGORY" val="diagram"/>
  <p:tag name="KSO_WM_TEMPLATE_INDEX" val="20200558"/>
  <p:tag name="KSO_WM_SLIDE_LAYOUT" val="a_f_ζ"/>
  <p:tag name="KSO_WM_SLIDE_LAYOUT_CNT" val="1_1_1"/>
  <p:tag name="KSO_WM_DIAGRAM_GROUP_CODE" val="ζ1-1"/>
  <p:tag name="KSO_WM_SLIDE_DIAGTYPE" val="ζ"/>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038_1*i*2"/>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89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2"/>
  <p:tag name="KSO_WM_UNIT_ID" val="diagram20188038_1*r_i*1_2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89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1"/>
  <p:tag name="KSO_WM_UNIT_ID" val="diagram20188038_1*r_i*1_2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038_1*r_i*1_1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89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038_1*r_i*1_1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89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038_1*r_i*1_1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90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038_1*r_i*1_1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038_1*r_i*1_1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038_1*r_i*1_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038_1*r_i*1_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8"/>
  <p:tag name="KSO_WM_UNIT_ID" val="diagram20188038_1*r_i*1_1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2"/>
  <p:tag name="KSO_WM_UNIT_TEXT_FILL_TYPE" val="1"/>
  <p:tag name="KSO_WM_UNIT_USESOURCEFORMAT_APPLY" val="1"/>
</p:tagLst>
</file>

<file path=ppt/tags/tag90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9"/>
  <p:tag name="KSO_WM_UNIT_ID" val="diagram20188038_1*r_i*1_4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0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6"/>
  <p:tag name="KSO_WM_UNIT_ID" val="diagram20188038_1*r_i*1_4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91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5"/>
  <p:tag name="KSO_WM_UNIT_ID" val="diagram20188038_1*r_i*1_4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4"/>
  <p:tag name="KSO_WM_UNIT_ID" val="diagram20188038_1*r_i*1_4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2"/>
  <p:tag name="KSO_WM_UNIT_ID" val="diagram20188038_1*r_i*1_4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1"/>
  <p:tag name="KSO_WM_UNIT_ID" val="diagram20188038_1*r_i*1_4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0"/>
  <p:tag name="KSO_WM_UNIT_ID" val="diagram20188038_1*r_i*1_4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9"/>
  <p:tag name="KSO_WM_UNIT_ID" val="diagram20188038_1*r_i*1_3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8"/>
  <p:tag name="KSO_WM_UNIT_ID" val="diagram20188038_1*r_i*1_3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7"/>
  <p:tag name="KSO_WM_UNIT_ID" val="diagram20188038_1*r_i*1_3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6"/>
  <p:tag name="KSO_WM_UNIT_ID" val="diagram20188038_1*r_i*1_3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1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5"/>
  <p:tag name="KSO_WM_UNIT_ID" val="diagram20188038_1*r_i*1_3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92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4"/>
  <p:tag name="KSO_WM_UNIT_ID" val="diagram20188038_1*r_i*1_3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2"/>
  <p:tag name="KSO_WM_UNIT_ID" val="diagram20188038_1*r_i*1_3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1"/>
  <p:tag name="KSO_WM_UNIT_ID" val="diagram20188038_1*r_i*1_3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0"/>
  <p:tag name="KSO_WM_UNIT_ID" val="diagram20188038_1*r_i*1_3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9"/>
  <p:tag name="KSO_WM_UNIT_ID" val="diagram20188038_1*r_i*1_2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8"/>
  <p:tag name="KSO_WM_UNIT_ID" val="diagram20188038_1*r_i*1_2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7"/>
  <p:tag name="KSO_WM_UNIT_ID" val="diagram20188038_1*r_i*1_2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6"/>
  <p:tag name="KSO_WM_UNIT_ID" val="diagram20188038_1*r_i*1_2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5"/>
  <p:tag name="KSO_WM_UNIT_ID" val="diagram20188038_1*r_i*1_2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4"/>
  <p:tag name="KSO_WM_UNIT_ID" val="diagram20188038_1*r_i*1_2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93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0"/>
  <p:tag name="KSO_WM_UNIT_ID" val="diagram20188038_1*r_i*1_2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9"/>
  <p:tag name="KSO_WM_UNIT_ID" val="diagram20188038_1*r_i*1_1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7"/>
  <p:tag name="KSO_WM_UNIT_ID" val="diagram20188038_1*r_i*1_1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038_1*r_i*1_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038_1*r_i*1_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038_1*r_i*1_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038_1*r_i*1_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038_1*r_i*1_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3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94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1*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9"/>
  <p:tag name="KSO_WM_UNIT_ID" val="diagram20188038_1*r_i*1_5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8"/>
  <p:tag name="KSO_WM_UNIT_ID" val="diagram20188038_1*r_i*1_5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3"/>
  <p:tag name="KSO_WM_UNIT_ID" val="diagram20188038_1*r_i*1_4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3"/>
  <p:tag name="KSO_WM_UNIT_ID" val="diagram20188038_1*r_i*1_3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3"/>
  <p:tag name="KSO_WM_UNIT_ID" val="diagram20188038_1*r_i*1_2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038_1*r_i*1_1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038_1*r_i*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2"/>
  <p:tag name="KSO_WM_UNIT_ID" val="diagram20188038_1*r_i*1_6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3"/>
  <p:tag name="KSO_WM_UNIT_ID" val="diagram20188038_1*r_i*1_6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4"/>
  <p:tag name="KSO_WM_UNIT_ID" val="diagram20188038_1*r_i*1_6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5"/>
  <p:tag name="KSO_WM_UNIT_ID" val="diagram20188038_1*r_i*1_6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038_1*i*1"/>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95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95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1"/>
  <p:tag name="KSO_WM_UNIT_ID" val="diagram20188038_1*r_i*1_5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2"/>
  <p:tag name="KSO_WM_UNIT_ID" val="diagram20188038_1*r_i*1_5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Lst>
</file>

<file path=ppt/tags/tag960.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038_1*r_t*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5"/>
  <p:tag name="KSO_WM_UNIT_TEXT_FILL_TYPE" val="1"/>
  <p:tag name="KSO_WM_UNIT_USESOURCEFORMAT_APPLY" val="1"/>
</p:tagLst>
</file>

<file path=ppt/tags/tag961.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1*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962.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038_1*r_t*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Lst>
</file>

<file path=ppt/tags/tag963.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1*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964.xml><?xml version="1.0" encoding="utf-8"?>
<p:tagLst xmlns:p="http://schemas.openxmlformats.org/presentationml/2006/main">
  <p:tag name="KSO_WM_BEAUTIFY_FLAG" val="#wm#"/>
  <p:tag name="KSO_WM_TEMPLATE_CATEGORY" val="diagram"/>
  <p:tag name="KSO_WM_TEMPLATE_INDEX" val="20188038"/>
  <p:tag name="KSO_WM_SLIDE_ID" val="diagram20188038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35.027*540"/>
  <p:tag name="KSO_WM_SLIDE_POSITION" val="56.1324*0"/>
  <p:tag name="KSO_WM_DIAGRAM_GROUP_CODE" val="r1-1"/>
  <p:tag name="KSO_WM_SLIDE_DIAGTYPE" val="r"/>
  <p:tag name="KSO_WM_TAG_VERSION" val="1.0"/>
  <p:tag name="KSO_WM_SLIDE_LAYOUT" val="r"/>
  <p:tag name="KSO_WM_SLIDE_LAYOUT_CNT" val="1"/>
</p:tagLst>
</file>

<file path=ppt/tags/tag965.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66.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67.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68.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9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9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9.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9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9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9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9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9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9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9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9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heme/theme1.xml><?xml version="1.0" encoding="utf-8"?>
<a:theme xmlns:a="http://schemas.openxmlformats.org/drawingml/2006/main" name="千图网海量PPT模板www.58pic.com​​">
  <a:themeElements>
    <a:clrScheme name="自定义 943">
      <a:dk1>
        <a:sysClr val="windowText" lastClr="000000"/>
      </a:dk1>
      <a:lt1>
        <a:sysClr val="window" lastClr="FFFFFF"/>
      </a:lt1>
      <a:dk2>
        <a:srgbClr val="5A6378"/>
      </a:dk2>
      <a:lt2>
        <a:srgbClr val="7F7F7F"/>
      </a:lt2>
      <a:accent1>
        <a:srgbClr val="595959"/>
      </a:accent1>
      <a:accent2>
        <a:srgbClr val="2D313B"/>
      </a:accent2>
      <a:accent3>
        <a:srgbClr val="595959"/>
      </a:accent3>
      <a:accent4>
        <a:srgbClr val="2D313B"/>
      </a:accent4>
      <a:accent5>
        <a:srgbClr val="595959"/>
      </a:accent5>
      <a:accent6>
        <a:srgbClr val="2D313B"/>
      </a:accent6>
      <a:hlink>
        <a:srgbClr val="168BBA"/>
      </a:hlink>
      <a:folHlink>
        <a:srgbClr val="680000"/>
      </a:folHlink>
    </a:clrScheme>
    <a:fontScheme name="uyewunpz">
      <a:majorFont>
        <a:latin typeface="庞门正道标题体"/>
        <a:ea typeface="庞门正道标题体"/>
        <a:cs typeface=""/>
      </a:majorFont>
      <a:minorFont>
        <a:latin typeface="庞门正道标题体"/>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16639</Words>
  <Application>WPS 演示</Application>
  <PresentationFormat>宽屏</PresentationFormat>
  <Paragraphs>858</Paragraphs>
  <Slides>82</Slides>
  <Notes>17</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82</vt:i4>
      </vt:variant>
    </vt:vector>
  </HeadingPairs>
  <TitlesOfParts>
    <vt:vector size="103" baseType="lpstr">
      <vt:lpstr>Arial</vt:lpstr>
      <vt:lpstr>宋体</vt:lpstr>
      <vt:lpstr>Wingdings</vt:lpstr>
      <vt:lpstr>方正大标宋简体</vt:lpstr>
      <vt:lpstr>微软雅黑</vt:lpstr>
      <vt:lpstr>方正大黑简体</vt:lpstr>
      <vt:lpstr>HanWangZonYi</vt:lpstr>
      <vt:lpstr>黑体</vt:lpstr>
      <vt:lpstr>Calibri</vt:lpstr>
      <vt:lpstr>等线</vt:lpstr>
      <vt:lpstr>庞门正道标题体</vt:lpstr>
      <vt:lpstr>Segoe Print</vt:lpstr>
      <vt:lpstr>PMingLiU-ExtB</vt:lpstr>
      <vt:lpstr>Arial Unicode MS</vt:lpstr>
      <vt:lpstr>Open Sans</vt:lpstr>
      <vt:lpstr>冬青黑体简体中文 W3</vt:lpstr>
      <vt:lpstr>Segoe UI</vt:lpstr>
      <vt:lpstr>Calibri</vt:lpstr>
      <vt:lpstr>WPS-Bullets</vt:lpstr>
      <vt:lpstr>Arial</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朱华亮</cp:lastModifiedBy>
  <cp:revision>119</cp:revision>
  <dcterms:created xsi:type="dcterms:W3CDTF">2018-04-10T08:10:00Z</dcterms:created>
  <dcterms:modified xsi:type="dcterms:W3CDTF">2024-12-29T08:51:27Z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0CFE0BBB7BE3466EA498B9E50DCCF3AD_12</vt:lpwstr>
  </property>
</Properties>
</file>