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1"/>
  </p:notesMasterIdLst>
  <p:handoutMasterIdLst>
    <p:handoutMasterId r:id="rId22"/>
  </p:handoutMasterIdLst>
  <p:sldIdLst>
    <p:sldId id="256" r:id="rId4"/>
    <p:sldId id="363" r:id="rId5"/>
    <p:sldId id="257" r:id="rId6"/>
    <p:sldId id="258" r:id="rId7"/>
    <p:sldId id="352" r:id="rId8"/>
    <p:sldId id="282" r:id="rId9"/>
    <p:sldId id="397" r:id="rId10"/>
    <p:sldId id="283" r:id="rId11"/>
    <p:sldId id="260" r:id="rId12"/>
    <p:sldId id="291" r:id="rId13"/>
    <p:sldId id="307" r:id="rId14"/>
    <p:sldId id="277" r:id="rId15"/>
    <p:sldId id="398" r:id="rId16"/>
    <p:sldId id="399" r:id="rId17"/>
    <p:sldId id="400" r:id="rId18"/>
    <p:sldId id="401" r:id="rId19"/>
    <p:sldId id="29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4089" userDrawn="1">
          <p15:clr>
            <a:srgbClr val="A4A3A4"/>
          </p15:clr>
        </p15:guide>
        <p15:guide id="3" orient="horz" pos="954" userDrawn="1">
          <p15:clr>
            <a:srgbClr val="A4A3A4"/>
          </p15:clr>
        </p15:guide>
        <p15:guide id="4" orient="horz" pos="6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3DC"/>
    <a:srgbClr val="12569A"/>
    <a:srgbClr val="E3E4E4"/>
    <a:srgbClr val="95C4F3"/>
    <a:srgbClr val="0E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67" y="893"/>
      </p:cViewPr>
      <p:guideLst>
        <p:guide orient="horz" pos="2188"/>
        <p:guide pos="4089"/>
        <p:guide orient="horz" pos="954"/>
        <p:guide orient="horz" pos="6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62032DF-F038-43BC-9589-A7F0926D62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71E13E65-EAB1-4137-8E78-13254BDAF9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174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 bwMode="auto">
          <a:xfrm>
            <a:off x="-2926080" y="632174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2377440" y="25908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500360" y="542544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"/>
          <p:cNvSpPr/>
          <p:nvPr userDrawn="1"/>
        </p:nvSpPr>
        <p:spPr>
          <a:xfrm>
            <a:off x="304389" y="38446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36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027338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>
          <a:xfrm>
            <a:off x="1524000" y="0"/>
            <a:ext cx="932688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9441013" y="-1125032"/>
            <a:ext cx="4712733" cy="4687259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138368" y="3429000"/>
            <a:ext cx="1425023" cy="141732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 userDrawn="1"/>
        </p:nvSpPr>
        <p:spPr bwMode="auto">
          <a:xfrm>
            <a:off x="-914400" y="5303520"/>
            <a:ext cx="2819400" cy="280416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稻壳儿榴莲果果" descr="399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9" name="稻壳儿榴莲果果"/>
          <p:cNvSpPr/>
          <p:nvPr userDrawn="1"/>
        </p:nvSpPr>
        <p:spPr>
          <a:xfrm flipH="1">
            <a:off x="0" y="1"/>
            <a:ext cx="826897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/>
          <p:nvPr userDrawn="1"/>
        </p:nvSpPr>
        <p:spPr bwMode="auto">
          <a:xfrm>
            <a:off x="-2651760" y="-1980397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稻壳儿榴莲果果"/>
          <p:cNvSpPr/>
          <p:nvPr userDrawn="1"/>
        </p:nvSpPr>
        <p:spPr bwMode="auto">
          <a:xfrm>
            <a:off x="3191095" y="650966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7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8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cxnSp>
        <p:nvCxnSpPr>
          <p:cNvPr id="12" name="直接连接符 11"/>
          <p:cNvCxnSpPr>
            <a:stCxn id="7" idx="32"/>
          </p:cNvCxnSpPr>
          <p:nvPr userDrawn="1"/>
        </p:nvCxnSpPr>
        <p:spPr>
          <a:xfrm>
            <a:off x="422608" y="645375"/>
            <a:ext cx="11477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"/>
          <p:cNvSpPr/>
          <p:nvPr userDrawn="1"/>
        </p:nvSpPr>
        <p:spPr>
          <a:xfrm flipV="1">
            <a:off x="11862238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1759672" y="3006454"/>
            <a:ext cx="169136" cy="962805"/>
            <a:chOff x="329672" y="1116694"/>
            <a:chExt cx="169136" cy="96280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1669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1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2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11862238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05344" y="6360763"/>
            <a:ext cx="313788" cy="222251"/>
          </a:xfrm>
          <a:prstGeom prst="rect">
            <a:avLst/>
          </a:prstGeom>
        </p:spPr>
        <p:txBody>
          <a:bodyPr wrap="square"/>
          <a:lstStyle>
            <a:lvl1pPr>
              <a:defRPr sz="1000">
                <a:solidFill>
                  <a:schemeClr val="tx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 userDrawn="1"/>
        </p:nvSpPr>
        <p:spPr>
          <a:xfrm flipV="1">
            <a:off x="116665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1581989" y="3014074"/>
            <a:ext cx="169136" cy="955185"/>
            <a:chOff x="329672" y="1124314"/>
            <a:chExt cx="169136" cy="955185"/>
          </a:xfrm>
        </p:grpSpPr>
        <p:sp>
          <p:nvSpPr>
            <p:cNvPr id="2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114078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8" name="Line"/>
          <p:cNvSpPr/>
          <p:nvPr userDrawn="1"/>
        </p:nvSpPr>
        <p:spPr>
          <a:xfrm flipV="1">
            <a:off x="116665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04389" y="3014074"/>
            <a:ext cx="169136" cy="955185"/>
            <a:chOff x="329672" y="1124314"/>
            <a:chExt cx="169136" cy="95518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04389" y="3058160"/>
            <a:ext cx="169136" cy="911099"/>
            <a:chOff x="329672" y="1168400"/>
            <a:chExt cx="169136" cy="911099"/>
          </a:xfrm>
        </p:grpSpPr>
        <p:sp>
          <p:nvSpPr>
            <p:cNvPr id="29" name="Circle"/>
            <p:cNvSpPr/>
            <p:nvPr userDrawn="1"/>
          </p:nvSpPr>
          <p:spPr>
            <a:xfrm>
              <a:off x="329672" y="1404462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5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6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04389" y="35652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33E5097-7D29-4C9F-8DE8-88C28BE3D9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宋体" panose="0201060003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181610" y="2261870"/>
            <a:ext cx="61239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机械制图 （第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三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版）</a:t>
            </a:r>
            <a:endParaRPr lang="zh-CN" altLang="en-US" sz="72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稻壳儿榴莲果果"/>
          <p:cNvSpPr/>
          <p:nvPr/>
        </p:nvSpPr>
        <p:spPr>
          <a:xfrm>
            <a:off x="2263131" y="479181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cs typeface="宋体" panose="02010600030101010101" pitchFamily="2" charset="-122"/>
              </a:rPr>
              <a:t>北京出版社</a:t>
            </a:r>
            <a:endParaRPr lang="zh-CN" altLang="en-US" sz="2800" dirty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Part.2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6174105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齿轮油泵泵体零件图的拆画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6656705" y="2492375"/>
            <a:ext cx="4319905" cy="2215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装配图拆画零件图简称拆图，应在读懂装配图的基础上进行。通过对装配图中各零件在不同视图中的对应投影进行分析，已基本弄清了一些主要零件的结构形状。然后利用前面所学过的机件的表达方法将其合理表达，标上尺寸，填写技术要求和标题栏，即完成零件图的拆画。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6189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任务分析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430" y="1835150"/>
            <a:ext cx="5110480" cy="3529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pic>
        <p:nvPicPr>
          <p:cNvPr id="3" name="稻壳儿榴莲果果" descr="图片包含 人, 桌子, 室内, 男人&#10;&#10;描述已自动生成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5" r="17045"/>
          <a:stretch>
            <a:fillRect/>
          </a:stretch>
        </p:blipFill>
        <p:spPr>
          <a:xfrm>
            <a:off x="7048985" y="999173"/>
            <a:ext cx="4270375" cy="4859337"/>
          </a:xfrm>
          <a:solidFill>
            <a:schemeClr val="bg2"/>
          </a:solidFill>
        </p:spPr>
      </p:pic>
      <p:sp>
        <p:nvSpPr>
          <p:cNvPr id="9814" name="稻壳儿榴莲果果"/>
          <p:cNvSpPr/>
          <p:nvPr/>
        </p:nvSpPr>
        <p:spPr>
          <a:xfrm>
            <a:off x="744855" y="1470660"/>
            <a:ext cx="5005070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一、分离零件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稻壳儿榴莲果果"/>
          <p:cNvSpPr txBox="1"/>
          <p:nvPr/>
        </p:nvSpPr>
        <p:spPr>
          <a:xfrm flipH="1">
            <a:off x="744855" y="2182495"/>
            <a:ext cx="5005705" cy="2493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由装配图拆画零件图简称拆图，应在读懂装配图的基础上进行。通过对装配图中各零件在不同视图中的对应投影进行分析，已基本弄清了一些主要零件的结构形状。然后利用前面所学过的机件的表达方法将其合理表达，标上尺寸，填写技术要求和标题栏，即完成零件图的拆画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73829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744855" y="1470660"/>
            <a:ext cx="5005070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二、确定零件的表达方案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稻壳儿榴莲果果"/>
          <p:cNvSpPr txBox="1"/>
          <p:nvPr/>
        </p:nvSpPr>
        <p:spPr>
          <a:xfrm flipH="1">
            <a:off x="474980" y="2013585"/>
            <a:ext cx="5915025" cy="3323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（一）主视图的选择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零件主视图的选择一般应符合以下两个原则：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（1）零件的安放状态应符合零件的加工位置或工作位置。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（2）零件的主视方向应是最能反映零件特征的方向。</a:t>
            </a: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（二）其他视图的选择</a:t>
            </a: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主视图确定之后，凡其上未能表达清楚的零件的某些部位要通过其他视图来表达。在确定零件的表达方案时，应尽量减少视图数量，并且力求画图、读图方便。</a:t>
            </a: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73829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0005" y="2620645"/>
            <a:ext cx="5399405" cy="2770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1005840" y="858520"/>
            <a:ext cx="5005070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三、补全工艺结构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稻壳儿榴莲果果"/>
          <p:cNvSpPr txBox="1"/>
          <p:nvPr/>
        </p:nvSpPr>
        <p:spPr>
          <a:xfrm flipH="1">
            <a:off x="873125" y="1401445"/>
            <a:ext cx="11165205" cy="8305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为了在零件制造过程中便于加工、退刀，减小加工面，防止产生裂纹等目的而特意设计出来的零件上的一些较小结构，称工艺结构。零件上常见的工艺结构及其尺寸标注见表 11.3。</a:t>
            </a: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73829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9480" y="2252345"/>
            <a:ext cx="5273040" cy="4320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1005840" y="858520"/>
            <a:ext cx="5005070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四、标注尺寸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73829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任意多边形 1"/>
          <p:cNvSpPr/>
          <p:nvPr>
            <p:custDataLst>
              <p:tags r:id="rId1"/>
            </p:custDataLst>
          </p:nvPr>
        </p:nvSpPr>
        <p:spPr>
          <a:xfrm rot="5400000">
            <a:off x="5954082" y="2640694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2"/>
            </p:custDataLst>
          </p:nvPr>
        </p:nvSpPr>
        <p:spPr>
          <a:xfrm rot="10800000">
            <a:off x="5195902" y="3412145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3"/>
            </p:custDataLst>
          </p:nvPr>
        </p:nvSpPr>
        <p:spPr>
          <a:xfrm rot="5400000" flipV="1">
            <a:off x="4437719" y="2640694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 flipH="1">
            <a:off x="5195902" y="1869245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5"/>
            </p:custDataLst>
          </p:nvPr>
        </p:nvSpPr>
        <p:spPr>
          <a:xfrm rot="18907264" flipH="1">
            <a:off x="5940349" y="2677453"/>
            <a:ext cx="1269996" cy="639799"/>
          </a:xfrm>
          <a:custGeom>
            <a:avLst/>
            <a:gdLst>
              <a:gd name="connsiteX0" fmla="*/ 634998 w 1269996"/>
              <a:gd name="connsiteY0" fmla="*/ 0 h 639799"/>
              <a:gd name="connsiteX1" fmla="*/ 1267819 w 1269996"/>
              <a:gd name="connsiteY1" fmla="*/ 262123 h 639799"/>
              <a:gd name="connsiteX2" fmla="*/ 1269996 w 1269996"/>
              <a:gd name="connsiteY2" fmla="*/ 264762 h 639799"/>
              <a:gd name="connsiteX3" fmla="*/ 901061 w 1269996"/>
              <a:gd name="connsiteY3" fmla="*/ 639799 h 639799"/>
              <a:gd name="connsiteX4" fmla="*/ 896125 w 1269996"/>
              <a:gd name="connsiteY4" fmla="*/ 633817 h 639799"/>
              <a:gd name="connsiteX5" fmla="*/ 634998 w 1269996"/>
              <a:gd name="connsiteY5" fmla="*/ 525654 h 639799"/>
              <a:gd name="connsiteX6" fmla="*/ 373871 w 1269996"/>
              <a:gd name="connsiteY6" fmla="*/ 633817 h 639799"/>
              <a:gd name="connsiteX7" fmla="*/ 368936 w 1269996"/>
              <a:gd name="connsiteY7" fmla="*/ 639799 h 639799"/>
              <a:gd name="connsiteX8" fmla="*/ 0 w 1269996"/>
              <a:gd name="connsiteY8" fmla="*/ 264762 h 639799"/>
              <a:gd name="connsiteX9" fmla="*/ 2177 w 1269996"/>
              <a:gd name="connsiteY9" fmla="*/ 262123 h 639799"/>
              <a:gd name="connsiteX10" fmla="*/ 634998 w 1269996"/>
              <a:gd name="connsiteY10" fmla="*/ 0 h 63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9996" h="639799">
                <a:moveTo>
                  <a:pt x="634998" y="0"/>
                </a:moveTo>
                <a:cubicBezTo>
                  <a:pt x="882130" y="0"/>
                  <a:pt x="1105866" y="100170"/>
                  <a:pt x="1267819" y="262123"/>
                </a:cubicBezTo>
                <a:lnTo>
                  <a:pt x="1269996" y="264762"/>
                </a:lnTo>
                <a:lnTo>
                  <a:pt x="901061" y="639799"/>
                </a:lnTo>
                <a:lnTo>
                  <a:pt x="896125" y="633817"/>
                </a:lnTo>
                <a:cubicBezTo>
                  <a:pt x="829297" y="566988"/>
                  <a:pt x="736975" y="525654"/>
                  <a:pt x="634998" y="525654"/>
                </a:cubicBezTo>
                <a:cubicBezTo>
                  <a:pt x="533022" y="525654"/>
                  <a:pt x="440699" y="566988"/>
                  <a:pt x="373871" y="633817"/>
                </a:cubicBezTo>
                <a:lnTo>
                  <a:pt x="368936" y="639799"/>
                </a:lnTo>
                <a:lnTo>
                  <a:pt x="0" y="264762"/>
                </a:lnTo>
                <a:lnTo>
                  <a:pt x="2177" y="262123"/>
                </a:lnTo>
                <a:cubicBezTo>
                  <a:pt x="164130" y="100170"/>
                  <a:pt x="387866" y="0"/>
                  <a:pt x="634998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11"/>
          <p:cNvSpPr/>
          <p:nvPr>
            <p:custDataLst>
              <p:tags r:id="rId6"/>
            </p:custDataLst>
          </p:nvPr>
        </p:nvSpPr>
        <p:spPr bwMode="auto">
          <a:xfrm>
            <a:off x="4970747" y="3181593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rgbClr val="69A35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7"/>
            </p:custDataLst>
          </p:nvPr>
        </p:nvSpPr>
        <p:spPr bwMode="auto">
          <a:xfrm>
            <a:off x="5855911" y="4076197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8"/>
            </p:custDataLst>
          </p:nvPr>
        </p:nvSpPr>
        <p:spPr bwMode="auto">
          <a:xfrm rot="5400000">
            <a:off x="5855911" y="2288889"/>
            <a:ext cx="461104" cy="4611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>
            <p:custDataLst>
              <p:tags r:id="rId9"/>
            </p:custDataLst>
          </p:nvPr>
        </p:nvSpPr>
        <p:spPr bwMode="auto">
          <a:xfrm rot="5400000">
            <a:off x="6737059" y="3181593"/>
            <a:ext cx="461104" cy="4611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10"/>
            </p:custDataLst>
          </p:nvPr>
        </p:nvSpPr>
        <p:spPr bwMode="auto">
          <a:xfrm>
            <a:off x="4322445" y="5130800"/>
            <a:ext cx="4243070" cy="4451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1AA3AA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（三）要避免出现封闭尺寸链</a:t>
            </a:r>
            <a:endParaRPr lang="zh-CN" altLang="en-US" b="1" spc="300" dirty="0">
              <a:solidFill>
                <a:srgbClr val="1AA3AA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11"/>
            </p:custDataLst>
          </p:nvPr>
        </p:nvSpPr>
        <p:spPr bwMode="auto">
          <a:xfrm>
            <a:off x="7738745" y="2973705"/>
            <a:ext cx="3612515" cy="4451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3498D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（二）主要尺寸应直接注出</a:t>
            </a:r>
            <a:endParaRPr lang="zh-CN" altLang="en-US" b="1" spc="300" dirty="0">
              <a:solidFill>
                <a:srgbClr val="3498D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 bwMode="auto">
          <a:xfrm>
            <a:off x="673735" y="3227070"/>
            <a:ext cx="4297045" cy="4451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69A35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（四）要符合加工顺序和便于测量</a:t>
            </a:r>
            <a:endParaRPr lang="zh-CN" altLang="en-US" b="1" spc="300" dirty="0">
              <a:solidFill>
                <a:srgbClr val="69A35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0" name="文本框 19"/>
          <p:cNvSpPr txBox="1"/>
          <p:nvPr>
            <p:custDataLst>
              <p:tags r:id="rId13"/>
            </p:custDataLst>
          </p:nvPr>
        </p:nvSpPr>
        <p:spPr bwMode="auto">
          <a:xfrm>
            <a:off x="5315585" y="1424305"/>
            <a:ext cx="3555365" cy="44513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>
                <a:solidFill>
                  <a:srgbClr val="1F74AD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（一）合理选择尺寸基准</a:t>
            </a:r>
            <a:endParaRPr lang="zh-CN" altLang="en-US" b="1" spc="300">
              <a:solidFill>
                <a:srgbClr val="1F74AD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1005840" y="858520"/>
            <a:ext cx="8689975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五、注写表面结构代号、形位公差等技术要求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稻壳儿榴莲果果"/>
          <p:cNvSpPr txBox="1"/>
          <p:nvPr/>
        </p:nvSpPr>
        <p:spPr>
          <a:xfrm flipH="1">
            <a:off x="1005840" y="2165350"/>
            <a:ext cx="4321175" cy="207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零件的表面结构代号、形位公差等技术要求，应根据该零件在装配体中的功能以及与其他零件的关系来确定。零件的其他技术要求可用文字注写在标题栏附近。图 11.12 是根据齿轮油泵拆画的泵体零件图。</a:t>
            </a: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73829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2965" y="1848485"/>
            <a:ext cx="5429250" cy="2922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573569" y="3156918"/>
            <a:ext cx="7489217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66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谢谢观看</a:t>
            </a:r>
            <a:endParaRPr lang="zh-CN" sz="66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30194"/>
            <a:ext cx="6577781" cy="31792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111613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1000">
                <a:schemeClr val="tx1">
                  <a:alpha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7015" y="3095625"/>
            <a:ext cx="63303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项目四　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齿轮油泵装配图的识读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/>
          <p:nvPr/>
        </p:nvSpPr>
        <p:spPr>
          <a:xfrm>
            <a:off x="4760595" y="248920"/>
            <a:ext cx="68719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目 录</a:t>
            </a:r>
            <a:r>
              <a:rPr lang="en-US" altLang="zh-CN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en-US" altLang="zh-CN" sz="32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下篇　工程应用项目</a:t>
            </a:r>
            <a:endParaRPr lang="en-US" altLang="zh-CN" sz="3200" b="1" kern="100" dirty="0" smtClean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5157470" y="2553335"/>
            <a:ext cx="67100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任务一　齿轮油泵装配图的识读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6" name="稻壳儿榴莲果果"/>
          <p:cNvSpPr/>
          <p:nvPr/>
        </p:nvSpPr>
        <p:spPr>
          <a:xfrm>
            <a:off x="5157470" y="3772535"/>
            <a:ext cx="573913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任务二　齿轮油泵泵体零件图的拆画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Part.1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5767705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齿轮油泵装配图的识读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39" name="稻壳儿榴莲果果"/>
          <p:cNvGrpSpPr/>
          <p:nvPr/>
        </p:nvGrpSpPr>
        <p:grpSpPr>
          <a:xfrm>
            <a:off x="3701165" y="2257431"/>
            <a:ext cx="4785443" cy="2924567"/>
            <a:chOff x="0" y="70785"/>
            <a:chExt cx="9570884" cy="5849133"/>
          </a:xfrm>
        </p:grpSpPr>
        <p:sp>
          <p:nvSpPr>
            <p:cNvPr id="6319" name="稻壳儿榴莲果果"/>
            <p:cNvSpPr/>
            <p:nvPr/>
          </p:nvSpPr>
          <p:spPr>
            <a:xfrm>
              <a:off x="0" y="2804064"/>
              <a:ext cx="2808258" cy="2791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0" name="稻壳儿榴莲果果"/>
            <p:cNvSpPr/>
            <p:nvPr/>
          </p:nvSpPr>
          <p:spPr>
            <a:xfrm>
              <a:off x="669469" y="3474389"/>
              <a:ext cx="1467450" cy="1467451"/>
            </a:xfrm>
            <a:prstGeom prst="ellips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1" name="稻壳儿榴莲果果"/>
            <p:cNvSpPr/>
            <p:nvPr/>
          </p:nvSpPr>
          <p:spPr>
            <a:xfrm>
              <a:off x="2017311" y="467161"/>
              <a:ext cx="3301140" cy="3281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2" name="稻壳儿榴莲果果"/>
            <p:cNvSpPr/>
            <p:nvPr/>
          </p:nvSpPr>
          <p:spPr>
            <a:xfrm>
              <a:off x="2756241" y="1206598"/>
              <a:ext cx="1825829" cy="1825829"/>
            </a:xfrm>
            <a:prstGeom prst="ellipse">
              <a:avLst/>
            </a:pr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3" name="稻壳儿榴莲果果"/>
            <p:cNvSpPr/>
            <p:nvPr/>
          </p:nvSpPr>
          <p:spPr>
            <a:xfrm>
              <a:off x="5205265" y="1385729"/>
              <a:ext cx="2808259" cy="2791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4" name="稻壳儿榴莲果果"/>
            <p:cNvSpPr/>
            <p:nvPr/>
          </p:nvSpPr>
          <p:spPr>
            <a:xfrm>
              <a:off x="5862322" y="2036212"/>
              <a:ext cx="1508747" cy="1508749"/>
            </a:xfrm>
            <a:prstGeom prst="ellips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5" name="稻壳儿榴莲果果"/>
            <p:cNvSpPr/>
            <p:nvPr/>
          </p:nvSpPr>
          <p:spPr>
            <a:xfrm rot="367275">
              <a:off x="7425559" y="107927"/>
              <a:ext cx="2137906" cy="2124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6" name="稻壳儿榴莲果果"/>
            <p:cNvSpPr/>
            <p:nvPr/>
          </p:nvSpPr>
          <p:spPr>
            <a:xfrm>
              <a:off x="7974386" y="638637"/>
              <a:ext cx="1063561" cy="1063561"/>
            </a:xfrm>
            <a:prstGeom prst="ellipse">
              <a:avLst/>
            </a:pr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7" name="稻壳儿榴莲果果"/>
            <p:cNvSpPr/>
            <p:nvPr/>
          </p:nvSpPr>
          <p:spPr>
            <a:xfrm rot="16463910">
              <a:off x="1152071" y="1110017"/>
              <a:ext cx="1991891" cy="732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321" extrusionOk="0">
                  <a:moveTo>
                    <a:pt x="0" y="1575"/>
                  </a:moveTo>
                  <a:lnTo>
                    <a:pt x="0" y="1575"/>
                  </a:lnTo>
                  <a:cubicBezTo>
                    <a:pt x="8003" y="-3279"/>
                    <a:pt x="16492" y="3302"/>
                    <a:pt x="21600" y="18321"/>
                  </a:cubicBezTo>
                </a:path>
              </a:pathLst>
            </a:custGeom>
            <a:noFill/>
            <a:ln w="25400" cap="flat">
              <a:solidFill>
                <a:srgbClr val="3F73DC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28" name="稻壳儿榴莲果果"/>
            <p:cNvSpPr/>
            <p:nvPr/>
          </p:nvSpPr>
          <p:spPr>
            <a:xfrm rot="3420000">
              <a:off x="2565253" y="369881"/>
              <a:ext cx="147548" cy="221674"/>
            </a:xfrm>
            <a:prstGeom prst="triangle">
              <a:avLst/>
            </a:prstGeom>
            <a:solidFill>
              <a:srgbClr val="3F73DC"/>
            </a:solidFill>
            <a:ln w="12700" cap="flat">
              <a:solidFill>
                <a:srgbClr val="3F73DC"/>
              </a:solidFill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29" name="稻壳儿榴莲果果"/>
            <p:cNvSpPr/>
            <p:nvPr/>
          </p:nvSpPr>
          <p:spPr>
            <a:xfrm rot="16463910">
              <a:off x="1464940" y="4340613"/>
              <a:ext cx="1924761" cy="1197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468" extrusionOk="0">
                  <a:moveTo>
                    <a:pt x="21600" y="18982"/>
                  </a:moveTo>
                  <a:lnTo>
                    <a:pt x="21600" y="18982"/>
                  </a:lnTo>
                  <a:cubicBezTo>
                    <a:pt x="12109" y="21600"/>
                    <a:pt x="2786" y="13407"/>
                    <a:pt x="0" y="0"/>
                  </a:cubicBezTo>
                </a:path>
              </a:pathLst>
            </a:custGeom>
            <a:noFill/>
            <a:ln w="25400" cap="flat">
              <a:solidFill>
                <a:srgbClr val="12569A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30" name="稻壳儿榴莲果果"/>
            <p:cNvSpPr/>
            <p:nvPr/>
          </p:nvSpPr>
          <p:spPr>
            <a:xfrm rot="16463910">
              <a:off x="5506163" y="3356756"/>
              <a:ext cx="677257" cy="138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1" h="21600" extrusionOk="0">
                  <a:moveTo>
                    <a:pt x="11" y="21600"/>
                  </a:moveTo>
                  <a:lnTo>
                    <a:pt x="11" y="21600"/>
                  </a:lnTo>
                  <a:cubicBezTo>
                    <a:pt x="-339" y="13115"/>
                    <a:pt x="7577" y="5069"/>
                    <a:pt x="21261" y="0"/>
                  </a:cubicBezTo>
                </a:path>
              </a:pathLst>
            </a:custGeom>
            <a:noFill/>
            <a:ln w="25400" cap="flat">
              <a:solidFill>
                <a:srgbClr val="12569A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31" name="稻壳儿榴莲果果"/>
            <p:cNvSpPr/>
            <p:nvPr/>
          </p:nvSpPr>
          <p:spPr>
            <a:xfrm rot="16463910">
              <a:off x="6924212" y="464296"/>
              <a:ext cx="1000452" cy="400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25" extrusionOk="0">
                  <a:moveTo>
                    <a:pt x="0" y="102"/>
                  </a:moveTo>
                  <a:lnTo>
                    <a:pt x="0" y="102"/>
                  </a:lnTo>
                  <a:cubicBezTo>
                    <a:pt x="8088" y="-975"/>
                    <a:pt x="15970" y="6514"/>
                    <a:pt x="21600" y="20625"/>
                  </a:cubicBezTo>
                </a:path>
              </a:pathLst>
            </a:custGeom>
            <a:noFill/>
            <a:ln w="25400" cap="flat">
              <a:solidFill>
                <a:srgbClr val="3F73DC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32" name="稻壳儿榴莲果果"/>
            <p:cNvSpPr/>
            <p:nvPr/>
          </p:nvSpPr>
          <p:spPr>
            <a:xfrm rot="5280000">
              <a:off x="6518992" y="4318814"/>
              <a:ext cx="147548" cy="221674"/>
            </a:xfrm>
            <a:prstGeom prst="triangl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3" name="稻壳儿榴莲果果"/>
            <p:cNvSpPr/>
            <p:nvPr/>
          </p:nvSpPr>
          <p:spPr>
            <a:xfrm rot="15780000">
              <a:off x="1640235" y="5735307"/>
              <a:ext cx="147548" cy="221674"/>
            </a:xfrm>
            <a:prstGeom prst="triangl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4" name="稻壳儿榴莲果果"/>
            <p:cNvSpPr/>
            <p:nvPr/>
          </p:nvSpPr>
          <p:spPr>
            <a:xfrm rot="3000000">
              <a:off x="7638477" y="33723"/>
              <a:ext cx="147549" cy="221674"/>
            </a:xfrm>
            <a:prstGeom prst="triangle">
              <a:avLst/>
            </a:pr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5" name="稻壳儿榴莲果果"/>
            <p:cNvSpPr/>
            <p:nvPr/>
          </p:nvSpPr>
          <p:spPr>
            <a:xfrm>
              <a:off x="891393" y="2804064"/>
              <a:ext cx="1916864" cy="2395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67" y="6044"/>
                  </a:moveTo>
                  <a:cubicBezTo>
                    <a:pt x="10333" y="6044"/>
                    <a:pt x="14035" y="9007"/>
                    <a:pt x="14035" y="12661"/>
                  </a:cubicBezTo>
                  <a:cubicBezTo>
                    <a:pt x="14035" y="15858"/>
                    <a:pt x="11201" y="18525"/>
                    <a:pt x="7433" y="19142"/>
                  </a:cubicBezTo>
                  <a:lnTo>
                    <a:pt x="6992" y="19196"/>
                  </a:lnTo>
                  <a:lnTo>
                    <a:pt x="6425" y="18857"/>
                  </a:lnTo>
                  <a:cubicBezTo>
                    <a:pt x="2501" y="16265"/>
                    <a:pt x="0" y="12344"/>
                    <a:pt x="0" y="7955"/>
                  </a:cubicBezTo>
                  <a:lnTo>
                    <a:pt x="2" y="7929"/>
                  </a:lnTo>
                  <a:lnTo>
                    <a:pt x="1145" y="7174"/>
                  </a:lnTo>
                  <a:cubicBezTo>
                    <a:pt x="2464" y="6461"/>
                    <a:pt x="4055" y="6044"/>
                    <a:pt x="5767" y="6044"/>
                  </a:cubicBezTo>
                  <a:close/>
                  <a:moveTo>
                    <a:pt x="5699" y="0"/>
                  </a:moveTo>
                  <a:cubicBezTo>
                    <a:pt x="5699" y="0"/>
                    <a:pt x="5699" y="0"/>
                    <a:pt x="6563" y="2093"/>
                  </a:cubicBezTo>
                  <a:cubicBezTo>
                    <a:pt x="7191" y="2123"/>
                    <a:pt x="7820" y="2186"/>
                    <a:pt x="8409" y="2279"/>
                  </a:cubicBezTo>
                  <a:cubicBezTo>
                    <a:pt x="8409" y="2279"/>
                    <a:pt x="8409" y="2279"/>
                    <a:pt x="9940" y="437"/>
                  </a:cubicBezTo>
                  <a:cubicBezTo>
                    <a:pt x="9940" y="437"/>
                    <a:pt x="9940" y="437"/>
                    <a:pt x="11863" y="937"/>
                  </a:cubicBezTo>
                  <a:cubicBezTo>
                    <a:pt x="11863" y="937"/>
                    <a:pt x="11863" y="937"/>
                    <a:pt x="11628" y="3154"/>
                  </a:cubicBezTo>
                  <a:cubicBezTo>
                    <a:pt x="12137" y="3341"/>
                    <a:pt x="12649" y="3560"/>
                    <a:pt x="13119" y="3809"/>
                  </a:cubicBezTo>
                  <a:cubicBezTo>
                    <a:pt x="13119" y="3809"/>
                    <a:pt x="13119" y="3809"/>
                    <a:pt x="15397" y="2561"/>
                  </a:cubicBezTo>
                  <a:cubicBezTo>
                    <a:pt x="15397" y="2561"/>
                    <a:pt x="15397" y="2561"/>
                    <a:pt x="16928" y="3623"/>
                  </a:cubicBezTo>
                  <a:cubicBezTo>
                    <a:pt x="16928" y="3623"/>
                    <a:pt x="16928" y="3623"/>
                    <a:pt x="15671" y="5590"/>
                  </a:cubicBezTo>
                  <a:cubicBezTo>
                    <a:pt x="16103" y="5965"/>
                    <a:pt x="16456" y="6370"/>
                    <a:pt x="16811" y="6776"/>
                  </a:cubicBezTo>
                  <a:cubicBezTo>
                    <a:pt x="16811" y="6776"/>
                    <a:pt x="16811" y="6776"/>
                    <a:pt x="19558" y="6308"/>
                  </a:cubicBezTo>
                  <a:cubicBezTo>
                    <a:pt x="19558" y="6308"/>
                    <a:pt x="19558" y="6308"/>
                    <a:pt x="20422" y="7744"/>
                  </a:cubicBezTo>
                  <a:cubicBezTo>
                    <a:pt x="20422" y="7744"/>
                    <a:pt x="20422" y="7744"/>
                    <a:pt x="18302" y="9213"/>
                  </a:cubicBezTo>
                  <a:cubicBezTo>
                    <a:pt x="18499" y="9650"/>
                    <a:pt x="18655" y="10055"/>
                    <a:pt x="18734" y="10492"/>
                  </a:cubicBezTo>
                  <a:cubicBezTo>
                    <a:pt x="18734" y="10492"/>
                    <a:pt x="18734" y="10492"/>
                    <a:pt x="21483" y="10899"/>
                  </a:cubicBezTo>
                  <a:cubicBezTo>
                    <a:pt x="21483" y="10899"/>
                    <a:pt x="21483" y="10899"/>
                    <a:pt x="21600" y="12522"/>
                  </a:cubicBezTo>
                  <a:cubicBezTo>
                    <a:pt x="21600" y="12522"/>
                    <a:pt x="21600" y="12522"/>
                    <a:pt x="19008" y="13209"/>
                  </a:cubicBezTo>
                  <a:cubicBezTo>
                    <a:pt x="18969" y="13709"/>
                    <a:pt x="18852" y="14209"/>
                    <a:pt x="18734" y="14678"/>
                  </a:cubicBezTo>
                  <a:cubicBezTo>
                    <a:pt x="18734" y="14678"/>
                    <a:pt x="18734" y="14678"/>
                    <a:pt x="21051" y="15895"/>
                  </a:cubicBezTo>
                  <a:cubicBezTo>
                    <a:pt x="21051" y="15895"/>
                    <a:pt x="21051" y="15895"/>
                    <a:pt x="20422" y="17394"/>
                  </a:cubicBezTo>
                  <a:cubicBezTo>
                    <a:pt x="20422" y="17394"/>
                    <a:pt x="20422" y="17394"/>
                    <a:pt x="17634" y="17238"/>
                  </a:cubicBezTo>
                  <a:cubicBezTo>
                    <a:pt x="17400" y="17643"/>
                    <a:pt x="17124" y="18018"/>
                    <a:pt x="16811" y="18394"/>
                  </a:cubicBezTo>
                  <a:cubicBezTo>
                    <a:pt x="16811" y="18394"/>
                    <a:pt x="16811" y="18394"/>
                    <a:pt x="18380" y="20236"/>
                  </a:cubicBezTo>
                  <a:cubicBezTo>
                    <a:pt x="18380" y="20236"/>
                    <a:pt x="18380" y="20236"/>
                    <a:pt x="17045" y="21422"/>
                  </a:cubicBezTo>
                  <a:cubicBezTo>
                    <a:pt x="17045" y="21422"/>
                    <a:pt x="17045" y="21422"/>
                    <a:pt x="14572" y="20454"/>
                  </a:cubicBezTo>
                  <a:cubicBezTo>
                    <a:pt x="14101" y="20766"/>
                    <a:pt x="13630" y="21078"/>
                    <a:pt x="13081" y="21360"/>
                  </a:cubicBezTo>
                  <a:cubicBezTo>
                    <a:pt x="13081" y="21360"/>
                    <a:pt x="13081" y="21360"/>
                    <a:pt x="13112" y="21476"/>
                  </a:cubicBezTo>
                  <a:lnTo>
                    <a:pt x="13145" y="21600"/>
                  </a:lnTo>
                  <a:lnTo>
                    <a:pt x="12405" y="21448"/>
                  </a:lnTo>
                  <a:cubicBezTo>
                    <a:pt x="11299" y="21172"/>
                    <a:pt x="10240" y="20813"/>
                    <a:pt x="9239" y="20378"/>
                  </a:cubicBezTo>
                  <a:lnTo>
                    <a:pt x="9002" y="20262"/>
                  </a:lnTo>
                  <a:lnTo>
                    <a:pt x="9299" y="20188"/>
                  </a:lnTo>
                  <a:cubicBezTo>
                    <a:pt x="9621" y="20093"/>
                    <a:pt x="9939" y="19984"/>
                    <a:pt x="10253" y="19861"/>
                  </a:cubicBezTo>
                  <a:cubicBezTo>
                    <a:pt x="15318" y="17894"/>
                    <a:pt x="17400" y="13022"/>
                    <a:pt x="14925" y="9025"/>
                  </a:cubicBezTo>
                  <a:cubicBezTo>
                    <a:pt x="13225" y="6255"/>
                    <a:pt x="9817" y="4607"/>
                    <a:pt x="6208" y="4487"/>
                  </a:cubicBezTo>
                  <a:cubicBezTo>
                    <a:pt x="4567" y="4433"/>
                    <a:pt x="2885" y="4694"/>
                    <a:pt x="1302" y="5309"/>
                  </a:cubicBezTo>
                  <a:lnTo>
                    <a:pt x="218" y="5846"/>
                  </a:lnTo>
                  <a:lnTo>
                    <a:pt x="359" y="5108"/>
                  </a:lnTo>
                  <a:cubicBezTo>
                    <a:pt x="476" y="4648"/>
                    <a:pt x="622" y="4196"/>
                    <a:pt x="794" y="3754"/>
                  </a:cubicBezTo>
                  <a:lnTo>
                    <a:pt x="1379" y="2475"/>
                  </a:lnTo>
                  <a:lnTo>
                    <a:pt x="1538" y="2623"/>
                  </a:lnTo>
                  <a:cubicBezTo>
                    <a:pt x="2087" y="2467"/>
                    <a:pt x="2637" y="2342"/>
                    <a:pt x="3186" y="2279"/>
                  </a:cubicBezTo>
                  <a:cubicBezTo>
                    <a:pt x="3186" y="2279"/>
                    <a:pt x="3186" y="2279"/>
                    <a:pt x="3697" y="93"/>
                  </a:cubicBezTo>
                  <a:cubicBezTo>
                    <a:pt x="3697" y="93"/>
                    <a:pt x="3697" y="93"/>
                    <a:pt x="5699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6" name="稻壳儿榴莲果果"/>
            <p:cNvSpPr/>
            <p:nvPr/>
          </p:nvSpPr>
          <p:spPr>
            <a:xfrm>
              <a:off x="2887253" y="467161"/>
              <a:ext cx="2431198" cy="2789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47" y="5725"/>
                  </a:moveTo>
                  <a:cubicBezTo>
                    <a:pt x="11426" y="5725"/>
                    <a:pt x="15058" y="8889"/>
                    <a:pt x="15058" y="12793"/>
                  </a:cubicBezTo>
                  <a:cubicBezTo>
                    <a:pt x="15058" y="16208"/>
                    <a:pt x="12277" y="19058"/>
                    <a:pt x="8581" y="19717"/>
                  </a:cubicBezTo>
                  <a:lnTo>
                    <a:pt x="8133" y="19777"/>
                  </a:lnTo>
                  <a:lnTo>
                    <a:pt x="7120" y="19240"/>
                  </a:lnTo>
                  <a:cubicBezTo>
                    <a:pt x="3674" y="17212"/>
                    <a:pt x="1172" y="14057"/>
                    <a:pt x="309" y="10382"/>
                  </a:cubicBezTo>
                  <a:lnTo>
                    <a:pt x="79" y="9069"/>
                  </a:lnTo>
                  <a:lnTo>
                    <a:pt x="221" y="8841"/>
                  </a:lnTo>
                  <a:cubicBezTo>
                    <a:pt x="1679" y="6961"/>
                    <a:pt x="4147" y="5725"/>
                    <a:pt x="6947" y="5725"/>
                  </a:cubicBezTo>
                  <a:close/>
                  <a:moveTo>
                    <a:pt x="6862" y="0"/>
                  </a:moveTo>
                  <a:cubicBezTo>
                    <a:pt x="6862" y="0"/>
                    <a:pt x="6862" y="0"/>
                    <a:pt x="7663" y="2112"/>
                  </a:cubicBezTo>
                  <a:cubicBezTo>
                    <a:pt x="8246" y="2143"/>
                    <a:pt x="8828" y="2206"/>
                    <a:pt x="9374" y="2300"/>
                  </a:cubicBezTo>
                  <a:cubicBezTo>
                    <a:pt x="9374" y="2300"/>
                    <a:pt x="9374" y="2300"/>
                    <a:pt x="10793" y="441"/>
                  </a:cubicBezTo>
                  <a:cubicBezTo>
                    <a:pt x="10793" y="441"/>
                    <a:pt x="10793" y="441"/>
                    <a:pt x="12576" y="946"/>
                  </a:cubicBezTo>
                  <a:cubicBezTo>
                    <a:pt x="12576" y="946"/>
                    <a:pt x="12576" y="946"/>
                    <a:pt x="12357" y="3184"/>
                  </a:cubicBezTo>
                  <a:cubicBezTo>
                    <a:pt x="12830" y="3372"/>
                    <a:pt x="13304" y="3593"/>
                    <a:pt x="13740" y="3845"/>
                  </a:cubicBezTo>
                  <a:cubicBezTo>
                    <a:pt x="13740" y="3845"/>
                    <a:pt x="13740" y="3845"/>
                    <a:pt x="15851" y="2585"/>
                  </a:cubicBezTo>
                  <a:cubicBezTo>
                    <a:pt x="15851" y="2585"/>
                    <a:pt x="15851" y="2585"/>
                    <a:pt x="17270" y="3656"/>
                  </a:cubicBezTo>
                  <a:cubicBezTo>
                    <a:pt x="17270" y="3656"/>
                    <a:pt x="17270" y="3656"/>
                    <a:pt x="16105" y="5642"/>
                  </a:cubicBezTo>
                  <a:cubicBezTo>
                    <a:pt x="16505" y="6020"/>
                    <a:pt x="16833" y="6430"/>
                    <a:pt x="17161" y="6839"/>
                  </a:cubicBezTo>
                  <a:cubicBezTo>
                    <a:pt x="17161" y="6839"/>
                    <a:pt x="17161" y="6839"/>
                    <a:pt x="19707" y="6366"/>
                  </a:cubicBezTo>
                  <a:cubicBezTo>
                    <a:pt x="19707" y="6366"/>
                    <a:pt x="19707" y="6366"/>
                    <a:pt x="20508" y="7816"/>
                  </a:cubicBezTo>
                  <a:cubicBezTo>
                    <a:pt x="20508" y="7816"/>
                    <a:pt x="20508" y="7816"/>
                    <a:pt x="18544" y="9298"/>
                  </a:cubicBezTo>
                  <a:cubicBezTo>
                    <a:pt x="18725" y="9739"/>
                    <a:pt x="18871" y="10148"/>
                    <a:pt x="18944" y="10589"/>
                  </a:cubicBezTo>
                  <a:cubicBezTo>
                    <a:pt x="18944" y="10589"/>
                    <a:pt x="18944" y="10589"/>
                    <a:pt x="21491" y="11000"/>
                  </a:cubicBezTo>
                  <a:cubicBezTo>
                    <a:pt x="21491" y="11000"/>
                    <a:pt x="21491" y="11000"/>
                    <a:pt x="21600" y="12638"/>
                  </a:cubicBezTo>
                  <a:cubicBezTo>
                    <a:pt x="21600" y="12638"/>
                    <a:pt x="21600" y="12638"/>
                    <a:pt x="19198" y="13332"/>
                  </a:cubicBezTo>
                  <a:cubicBezTo>
                    <a:pt x="19161" y="13837"/>
                    <a:pt x="19053" y="14341"/>
                    <a:pt x="18944" y="14814"/>
                  </a:cubicBezTo>
                  <a:cubicBezTo>
                    <a:pt x="18944" y="14814"/>
                    <a:pt x="18944" y="14814"/>
                    <a:pt x="21091" y="16043"/>
                  </a:cubicBezTo>
                  <a:cubicBezTo>
                    <a:pt x="21091" y="16043"/>
                    <a:pt x="21091" y="16043"/>
                    <a:pt x="20508" y="17555"/>
                  </a:cubicBezTo>
                  <a:cubicBezTo>
                    <a:pt x="20508" y="17555"/>
                    <a:pt x="20508" y="17555"/>
                    <a:pt x="17924" y="17398"/>
                  </a:cubicBezTo>
                  <a:cubicBezTo>
                    <a:pt x="17707" y="17807"/>
                    <a:pt x="17452" y="18186"/>
                    <a:pt x="17161" y="18564"/>
                  </a:cubicBezTo>
                  <a:cubicBezTo>
                    <a:pt x="17161" y="18564"/>
                    <a:pt x="17161" y="18564"/>
                    <a:pt x="18616" y="20424"/>
                  </a:cubicBezTo>
                  <a:cubicBezTo>
                    <a:pt x="18616" y="20424"/>
                    <a:pt x="18616" y="20424"/>
                    <a:pt x="17787" y="21226"/>
                  </a:cubicBezTo>
                  <a:lnTo>
                    <a:pt x="17404" y="21597"/>
                  </a:lnTo>
                  <a:lnTo>
                    <a:pt x="17329" y="21600"/>
                  </a:lnTo>
                  <a:lnTo>
                    <a:pt x="17258" y="21569"/>
                  </a:lnTo>
                  <a:cubicBezTo>
                    <a:pt x="17056" y="21484"/>
                    <a:pt x="16519" y="21255"/>
                    <a:pt x="15087" y="20644"/>
                  </a:cubicBezTo>
                  <a:cubicBezTo>
                    <a:pt x="14868" y="20801"/>
                    <a:pt x="14650" y="20959"/>
                    <a:pt x="14422" y="21113"/>
                  </a:cubicBezTo>
                  <a:lnTo>
                    <a:pt x="13823" y="21485"/>
                  </a:lnTo>
                  <a:lnTo>
                    <a:pt x="12911" y="21364"/>
                  </a:lnTo>
                  <a:cubicBezTo>
                    <a:pt x="11857" y="21176"/>
                    <a:pt x="10840" y="20899"/>
                    <a:pt x="9871" y="20542"/>
                  </a:cubicBezTo>
                  <a:lnTo>
                    <a:pt x="9760" y="20495"/>
                  </a:lnTo>
                  <a:lnTo>
                    <a:pt x="10200" y="20375"/>
                  </a:lnTo>
                  <a:cubicBezTo>
                    <a:pt x="10498" y="20279"/>
                    <a:pt x="10793" y="20169"/>
                    <a:pt x="11084" y="20045"/>
                  </a:cubicBezTo>
                  <a:cubicBezTo>
                    <a:pt x="15778" y="18060"/>
                    <a:pt x="17707" y="13143"/>
                    <a:pt x="15414" y="9109"/>
                  </a:cubicBezTo>
                  <a:cubicBezTo>
                    <a:pt x="13838" y="6314"/>
                    <a:pt x="10680" y="4650"/>
                    <a:pt x="7334" y="4529"/>
                  </a:cubicBezTo>
                  <a:cubicBezTo>
                    <a:pt x="5814" y="4474"/>
                    <a:pt x="4254" y="4737"/>
                    <a:pt x="2787" y="5358"/>
                  </a:cubicBezTo>
                  <a:cubicBezTo>
                    <a:pt x="2205" y="5606"/>
                    <a:pt x="1665" y="5900"/>
                    <a:pt x="1170" y="6231"/>
                  </a:cubicBezTo>
                  <a:lnTo>
                    <a:pt x="0" y="7188"/>
                  </a:lnTo>
                  <a:lnTo>
                    <a:pt x="63" y="6095"/>
                  </a:lnTo>
                  <a:cubicBezTo>
                    <a:pt x="229" y="4671"/>
                    <a:pt x="638" y="3311"/>
                    <a:pt x="1252" y="2044"/>
                  </a:cubicBezTo>
                  <a:lnTo>
                    <a:pt x="1670" y="1289"/>
                  </a:lnTo>
                  <a:lnTo>
                    <a:pt x="1740" y="1361"/>
                  </a:lnTo>
                  <a:cubicBezTo>
                    <a:pt x="1986" y="1610"/>
                    <a:pt x="2378" y="2009"/>
                    <a:pt x="3006" y="2647"/>
                  </a:cubicBezTo>
                  <a:cubicBezTo>
                    <a:pt x="3515" y="2490"/>
                    <a:pt x="4024" y="2364"/>
                    <a:pt x="4534" y="2300"/>
                  </a:cubicBezTo>
                  <a:cubicBezTo>
                    <a:pt x="4534" y="2300"/>
                    <a:pt x="4534" y="2300"/>
                    <a:pt x="5007" y="94"/>
                  </a:cubicBezTo>
                  <a:cubicBezTo>
                    <a:pt x="5007" y="94"/>
                    <a:pt x="5007" y="94"/>
                    <a:pt x="6862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7" name="稻壳儿榴莲果果"/>
            <p:cNvSpPr/>
            <p:nvPr/>
          </p:nvSpPr>
          <p:spPr>
            <a:xfrm>
              <a:off x="5924946" y="1385729"/>
              <a:ext cx="2088578" cy="2123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54" y="6617"/>
                  </a:moveTo>
                  <a:cubicBezTo>
                    <a:pt x="11463" y="6617"/>
                    <a:pt x="14956" y="10053"/>
                    <a:pt x="14956" y="14291"/>
                  </a:cubicBezTo>
                  <a:cubicBezTo>
                    <a:pt x="14956" y="16940"/>
                    <a:pt x="13591" y="19276"/>
                    <a:pt x="11516" y="20655"/>
                  </a:cubicBezTo>
                  <a:lnTo>
                    <a:pt x="10704" y="21088"/>
                  </a:lnTo>
                  <a:lnTo>
                    <a:pt x="10191" y="20959"/>
                  </a:lnTo>
                  <a:cubicBezTo>
                    <a:pt x="5650" y="19569"/>
                    <a:pt x="2065" y="16043"/>
                    <a:pt x="652" y="11575"/>
                  </a:cubicBezTo>
                  <a:lnTo>
                    <a:pt x="383" y="10547"/>
                  </a:lnTo>
                  <a:lnTo>
                    <a:pt x="685" y="10001"/>
                  </a:lnTo>
                  <a:cubicBezTo>
                    <a:pt x="2087" y="7959"/>
                    <a:pt x="4461" y="6617"/>
                    <a:pt x="7154" y="6617"/>
                  </a:cubicBezTo>
                  <a:close/>
                  <a:moveTo>
                    <a:pt x="7006" y="0"/>
                  </a:moveTo>
                  <a:cubicBezTo>
                    <a:pt x="7006" y="0"/>
                    <a:pt x="7006" y="0"/>
                    <a:pt x="7799" y="2361"/>
                  </a:cubicBezTo>
                  <a:cubicBezTo>
                    <a:pt x="8376" y="2395"/>
                    <a:pt x="8953" y="2466"/>
                    <a:pt x="9493" y="2571"/>
                  </a:cubicBezTo>
                  <a:cubicBezTo>
                    <a:pt x="9493" y="2571"/>
                    <a:pt x="9493" y="2571"/>
                    <a:pt x="10898" y="493"/>
                  </a:cubicBezTo>
                  <a:cubicBezTo>
                    <a:pt x="10898" y="493"/>
                    <a:pt x="10898" y="493"/>
                    <a:pt x="12664" y="1057"/>
                  </a:cubicBezTo>
                  <a:cubicBezTo>
                    <a:pt x="12664" y="1057"/>
                    <a:pt x="12664" y="1057"/>
                    <a:pt x="12447" y="3559"/>
                  </a:cubicBezTo>
                  <a:cubicBezTo>
                    <a:pt x="12915" y="3769"/>
                    <a:pt x="13385" y="4016"/>
                    <a:pt x="13816" y="4297"/>
                  </a:cubicBezTo>
                  <a:cubicBezTo>
                    <a:pt x="13816" y="4297"/>
                    <a:pt x="13816" y="4297"/>
                    <a:pt x="15907" y="2889"/>
                  </a:cubicBezTo>
                  <a:cubicBezTo>
                    <a:pt x="15907" y="2889"/>
                    <a:pt x="15907" y="2889"/>
                    <a:pt x="17312" y="4087"/>
                  </a:cubicBezTo>
                  <a:cubicBezTo>
                    <a:pt x="17312" y="4087"/>
                    <a:pt x="17312" y="4087"/>
                    <a:pt x="16158" y="6306"/>
                  </a:cubicBezTo>
                  <a:cubicBezTo>
                    <a:pt x="16555" y="6729"/>
                    <a:pt x="16879" y="7187"/>
                    <a:pt x="17205" y="7644"/>
                  </a:cubicBezTo>
                  <a:cubicBezTo>
                    <a:pt x="17205" y="7644"/>
                    <a:pt x="17205" y="7644"/>
                    <a:pt x="19726" y="7116"/>
                  </a:cubicBezTo>
                  <a:cubicBezTo>
                    <a:pt x="19726" y="7116"/>
                    <a:pt x="19726" y="7116"/>
                    <a:pt x="20519" y="8737"/>
                  </a:cubicBezTo>
                  <a:cubicBezTo>
                    <a:pt x="20519" y="8737"/>
                    <a:pt x="20519" y="8737"/>
                    <a:pt x="18573" y="10393"/>
                  </a:cubicBezTo>
                  <a:cubicBezTo>
                    <a:pt x="18754" y="10886"/>
                    <a:pt x="18897" y="11343"/>
                    <a:pt x="18970" y="11836"/>
                  </a:cubicBezTo>
                  <a:cubicBezTo>
                    <a:pt x="18970" y="11836"/>
                    <a:pt x="18970" y="11836"/>
                    <a:pt x="21492" y="12295"/>
                  </a:cubicBezTo>
                  <a:cubicBezTo>
                    <a:pt x="21492" y="12295"/>
                    <a:pt x="21492" y="12295"/>
                    <a:pt x="21600" y="14126"/>
                  </a:cubicBezTo>
                  <a:cubicBezTo>
                    <a:pt x="21600" y="14126"/>
                    <a:pt x="21600" y="14126"/>
                    <a:pt x="19221" y="14902"/>
                  </a:cubicBezTo>
                  <a:cubicBezTo>
                    <a:pt x="19185" y="15466"/>
                    <a:pt x="19078" y="16030"/>
                    <a:pt x="18970" y="16558"/>
                  </a:cubicBezTo>
                  <a:cubicBezTo>
                    <a:pt x="18970" y="16558"/>
                    <a:pt x="18970" y="16558"/>
                    <a:pt x="21096" y="17932"/>
                  </a:cubicBezTo>
                  <a:cubicBezTo>
                    <a:pt x="21096" y="17932"/>
                    <a:pt x="21096" y="17932"/>
                    <a:pt x="20519" y="19623"/>
                  </a:cubicBezTo>
                  <a:cubicBezTo>
                    <a:pt x="20519" y="19623"/>
                    <a:pt x="20519" y="19623"/>
                    <a:pt x="17960" y="19447"/>
                  </a:cubicBezTo>
                  <a:cubicBezTo>
                    <a:pt x="17745" y="19904"/>
                    <a:pt x="17492" y="20327"/>
                    <a:pt x="17205" y="20751"/>
                  </a:cubicBezTo>
                  <a:cubicBezTo>
                    <a:pt x="17205" y="20751"/>
                    <a:pt x="17205" y="20751"/>
                    <a:pt x="17556" y="21258"/>
                  </a:cubicBezTo>
                  <a:lnTo>
                    <a:pt x="17568" y="21275"/>
                  </a:lnTo>
                  <a:lnTo>
                    <a:pt x="17428" y="21310"/>
                  </a:lnTo>
                  <a:cubicBezTo>
                    <a:pt x="16483" y="21500"/>
                    <a:pt x="15506" y="21600"/>
                    <a:pt x="14505" y="21600"/>
                  </a:cubicBezTo>
                  <a:cubicBezTo>
                    <a:pt x="14004" y="21600"/>
                    <a:pt x="13509" y="21575"/>
                    <a:pt x="13022" y="21526"/>
                  </a:cubicBezTo>
                  <a:lnTo>
                    <a:pt x="12720" y="21481"/>
                  </a:lnTo>
                  <a:lnTo>
                    <a:pt x="12798" y="21428"/>
                  </a:lnTo>
                  <a:cubicBezTo>
                    <a:pt x="16247" y="18828"/>
                    <a:pt x="17461" y="14127"/>
                    <a:pt x="15474" y="10181"/>
                  </a:cubicBezTo>
                  <a:cubicBezTo>
                    <a:pt x="13914" y="7057"/>
                    <a:pt x="10786" y="5198"/>
                    <a:pt x="7473" y="5062"/>
                  </a:cubicBezTo>
                  <a:cubicBezTo>
                    <a:pt x="5967" y="5001"/>
                    <a:pt x="4423" y="5295"/>
                    <a:pt x="2971" y="5989"/>
                  </a:cubicBezTo>
                  <a:cubicBezTo>
                    <a:pt x="2394" y="6267"/>
                    <a:pt x="1860" y="6595"/>
                    <a:pt x="1369" y="6965"/>
                  </a:cubicBezTo>
                  <a:lnTo>
                    <a:pt x="44" y="8189"/>
                  </a:lnTo>
                  <a:lnTo>
                    <a:pt x="0" y="7333"/>
                  </a:lnTo>
                  <a:cubicBezTo>
                    <a:pt x="0" y="6348"/>
                    <a:pt x="101" y="5386"/>
                    <a:pt x="295" y="4458"/>
                  </a:cubicBezTo>
                  <a:lnTo>
                    <a:pt x="328" y="4331"/>
                  </a:lnTo>
                  <a:lnTo>
                    <a:pt x="376" y="4297"/>
                  </a:lnTo>
                  <a:cubicBezTo>
                    <a:pt x="376" y="4297"/>
                    <a:pt x="376" y="4297"/>
                    <a:pt x="368" y="4259"/>
                  </a:cubicBezTo>
                  <a:lnTo>
                    <a:pt x="359" y="4213"/>
                  </a:lnTo>
                  <a:lnTo>
                    <a:pt x="652" y="3090"/>
                  </a:lnTo>
                  <a:cubicBezTo>
                    <a:pt x="793" y="2644"/>
                    <a:pt x="956" y="2206"/>
                    <a:pt x="1140" y="1779"/>
                  </a:cubicBezTo>
                  <a:lnTo>
                    <a:pt x="1483" y="1079"/>
                  </a:lnTo>
                  <a:lnTo>
                    <a:pt x="1529" y="1057"/>
                  </a:lnTo>
                  <a:cubicBezTo>
                    <a:pt x="1529" y="1057"/>
                    <a:pt x="1529" y="1057"/>
                    <a:pt x="3187" y="2959"/>
                  </a:cubicBezTo>
                  <a:cubicBezTo>
                    <a:pt x="3692" y="2783"/>
                    <a:pt x="4196" y="2642"/>
                    <a:pt x="4700" y="2571"/>
                  </a:cubicBezTo>
                  <a:cubicBezTo>
                    <a:pt x="4700" y="2571"/>
                    <a:pt x="4700" y="2571"/>
                    <a:pt x="5169" y="105"/>
                  </a:cubicBezTo>
                  <a:cubicBezTo>
                    <a:pt x="5169" y="105"/>
                    <a:pt x="5169" y="105"/>
                    <a:pt x="7006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8" name="稻壳儿榴莲果果"/>
            <p:cNvSpPr/>
            <p:nvPr/>
          </p:nvSpPr>
          <p:spPr>
            <a:xfrm>
              <a:off x="8079408" y="115274"/>
              <a:ext cx="1491476" cy="150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70" y="7646"/>
                  </a:moveTo>
                  <a:cubicBezTo>
                    <a:pt x="10524" y="7646"/>
                    <a:pt x="13972" y="11069"/>
                    <a:pt x="13972" y="15291"/>
                  </a:cubicBezTo>
                  <a:cubicBezTo>
                    <a:pt x="13972" y="17402"/>
                    <a:pt x="13110" y="19313"/>
                    <a:pt x="11716" y="20697"/>
                  </a:cubicBezTo>
                  <a:lnTo>
                    <a:pt x="10834" y="21420"/>
                  </a:lnTo>
                  <a:lnTo>
                    <a:pt x="10463" y="21364"/>
                  </a:lnTo>
                  <a:cubicBezTo>
                    <a:pt x="5320" y="20319"/>
                    <a:pt x="1270" y="16298"/>
                    <a:pt x="217" y="11193"/>
                  </a:cubicBezTo>
                  <a:lnTo>
                    <a:pt x="143" y="10706"/>
                  </a:lnTo>
                  <a:lnTo>
                    <a:pt x="825" y="9885"/>
                  </a:lnTo>
                  <a:cubicBezTo>
                    <a:pt x="2218" y="8501"/>
                    <a:pt x="4144" y="7646"/>
                    <a:pt x="6270" y="7646"/>
                  </a:cubicBezTo>
                  <a:close/>
                  <a:moveTo>
                    <a:pt x="5706" y="0"/>
                  </a:moveTo>
                  <a:cubicBezTo>
                    <a:pt x="5706" y="0"/>
                    <a:pt x="5706" y="0"/>
                    <a:pt x="7665" y="95"/>
                  </a:cubicBezTo>
                  <a:cubicBezTo>
                    <a:pt x="7665" y="95"/>
                    <a:pt x="7665" y="95"/>
                    <a:pt x="8233" y="2710"/>
                  </a:cubicBezTo>
                  <a:cubicBezTo>
                    <a:pt x="8841" y="2812"/>
                    <a:pt x="9444" y="2953"/>
                    <a:pt x="10005" y="3126"/>
                  </a:cubicBezTo>
                  <a:cubicBezTo>
                    <a:pt x="10005" y="3126"/>
                    <a:pt x="10005" y="3126"/>
                    <a:pt x="11734" y="1061"/>
                  </a:cubicBezTo>
                  <a:cubicBezTo>
                    <a:pt x="11734" y="1061"/>
                    <a:pt x="11734" y="1061"/>
                    <a:pt x="13541" y="1864"/>
                  </a:cubicBezTo>
                  <a:cubicBezTo>
                    <a:pt x="13541" y="1864"/>
                    <a:pt x="13541" y="1864"/>
                    <a:pt x="13022" y="4516"/>
                  </a:cubicBezTo>
                  <a:cubicBezTo>
                    <a:pt x="13494" y="4793"/>
                    <a:pt x="13963" y="5111"/>
                    <a:pt x="14388" y="5460"/>
                  </a:cubicBezTo>
                  <a:cubicBezTo>
                    <a:pt x="14388" y="5460"/>
                    <a:pt x="14388" y="5460"/>
                    <a:pt x="16767" y="4190"/>
                  </a:cubicBezTo>
                  <a:cubicBezTo>
                    <a:pt x="16767" y="4190"/>
                    <a:pt x="16767" y="4190"/>
                    <a:pt x="18118" y="5630"/>
                  </a:cubicBezTo>
                  <a:cubicBezTo>
                    <a:pt x="18118" y="5630"/>
                    <a:pt x="18118" y="5630"/>
                    <a:pt x="16638" y="7874"/>
                  </a:cubicBezTo>
                  <a:cubicBezTo>
                    <a:pt x="17010" y="8371"/>
                    <a:pt x="17300" y="8897"/>
                    <a:pt x="17592" y="9423"/>
                  </a:cubicBezTo>
                  <a:cubicBezTo>
                    <a:pt x="17592" y="9423"/>
                    <a:pt x="17592" y="9423"/>
                    <a:pt x="20326" y="9142"/>
                  </a:cubicBezTo>
                  <a:cubicBezTo>
                    <a:pt x="20326" y="9142"/>
                    <a:pt x="20326" y="9142"/>
                    <a:pt x="20979" y="10966"/>
                  </a:cubicBezTo>
                  <a:cubicBezTo>
                    <a:pt x="20979" y="10966"/>
                    <a:pt x="20979" y="10966"/>
                    <a:pt x="18726" y="12518"/>
                  </a:cubicBezTo>
                  <a:cubicBezTo>
                    <a:pt x="18860" y="13066"/>
                    <a:pt x="18959" y="13572"/>
                    <a:pt x="18979" y="14107"/>
                  </a:cubicBezTo>
                  <a:cubicBezTo>
                    <a:pt x="18979" y="14107"/>
                    <a:pt x="18979" y="14107"/>
                    <a:pt x="21600" y="14883"/>
                  </a:cubicBezTo>
                  <a:cubicBezTo>
                    <a:pt x="21600" y="14883"/>
                    <a:pt x="21600" y="14883"/>
                    <a:pt x="21502" y="16854"/>
                  </a:cubicBezTo>
                  <a:cubicBezTo>
                    <a:pt x="21502" y="16854"/>
                    <a:pt x="21502" y="16854"/>
                    <a:pt x="18891" y="17415"/>
                  </a:cubicBezTo>
                  <a:cubicBezTo>
                    <a:pt x="18788" y="18014"/>
                    <a:pt x="18609" y="18605"/>
                    <a:pt x="18434" y="19159"/>
                  </a:cubicBezTo>
                  <a:cubicBezTo>
                    <a:pt x="18434" y="19159"/>
                    <a:pt x="18434" y="19159"/>
                    <a:pt x="19317" y="19880"/>
                  </a:cubicBezTo>
                  <a:lnTo>
                    <a:pt x="19470" y="20005"/>
                  </a:lnTo>
                  <a:lnTo>
                    <a:pt x="19393" y="20052"/>
                  </a:lnTo>
                  <a:cubicBezTo>
                    <a:pt x="17900" y="20856"/>
                    <a:pt x="16234" y="21383"/>
                    <a:pt x="14463" y="21562"/>
                  </a:cubicBezTo>
                  <a:lnTo>
                    <a:pt x="13699" y="21600"/>
                  </a:lnTo>
                  <a:lnTo>
                    <a:pt x="14167" y="21078"/>
                  </a:lnTo>
                  <a:cubicBezTo>
                    <a:pt x="16047" y="18520"/>
                    <a:pt x="16644" y="15117"/>
                    <a:pt x="15465" y="11942"/>
                  </a:cubicBezTo>
                  <a:cubicBezTo>
                    <a:pt x="14054" y="8104"/>
                    <a:pt x="10493" y="5666"/>
                    <a:pt x="6614" y="5467"/>
                  </a:cubicBezTo>
                  <a:cubicBezTo>
                    <a:pt x="5320" y="5401"/>
                    <a:pt x="3992" y="5584"/>
                    <a:pt x="2696" y="6046"/>
                  </a:cubicBezTo>
                  <a:cubicBezTo>
                    <a:pt x="2053" y="6278"/>
                    <a:pt x="1448" y="6569"/>
                    <a:pt x="886" y="6910"/>
                  </a:cubicBezTo>
                  <a:lnTo>
                    <a:pt x="0" y="7574"/>
                  </a:lnTo>
                  <a:lnTo>
                    <a:pt x="18" y="7222"/>
                  </a:lnTo>
                  <a:cubicBezTo>
                    <a:pt x="198" y="5464"/>
                    <a:pt x="728" y="3810"/>
                    <a:pt x="1539" y="2328"/>
                  </a:cubicBezTo>
                  <a:lnTo>
                    <a:pt x="2191" y="1262"/>
                  </a:lnTo>
                  <a:lnTo>
                    <a:pt x="2387" y="1545"/>
                  </a:lnTo>
                  <a:cubicBezTo>
                    <a:pt x="2603" y="1857"/>
                    <a:pt x="2891" y="2274"/>
                    <a:pt x="3276" y="2829"/>
                  </a:cubicBezTo>
                  <a:cubicBezTo>
                    <a:pt x="3831" y="2698"/>
                    <a:pt x="4381" y="2604"/>
                    <a:pt x="4924" y="2585"/>
                  </a:cubicBezTo>
                  <a:cubicBezTo>
                    <a:pt x="4924" y="2585"/>
                    <a:pt x="4924" y="2585"/>
                    <a:pt x="5706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</p:grpSp>
      <p:sp>
        <p:nvSpPr>
          <p:cNvPr id="34" name="稻壳儿榴莲果果"/>
          <p:cNvSpPr txBox="1"/>
          <p:nvPr/>
        </p:nvSpPr>
        <p:spPr>
          <a:xfrm>
            <a:off x="1358265" y="2691765"/>
            <a:ext cx="25463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（2）弄清各零件在部件中的功能、零件间的装配关系和连接方式。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稻壳儿榴莲果果"/>
          <p:cNvSpPr txBox="1"/>
          <p:nvPr/>
        </p:nvSpPr>
        <p:spPr>
          <a:xfrm>
            <a:off x="8536305" y="2830830"/>
            <a:ext cx="27552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（3）读懂部件中主要零件的结构形状。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" name="稻壳儿榴莲果果"/>
          <p:cNvSpPr txBox="1"/>
          <p:nvPr/>
        </p:nvSpPr>
        <p:spPr>
          <a:xfrm>
            <a:off x="5365115" y="5188585"/>
            <a:ext cx="2854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（4）了解装配图中标注的尺寸及技术要求。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稻壳儿榴莲果果"/>
          <p:cNvSpPr txBox="1"/>
          <p:nvPr/>
        </p:nvSpPr>
        <p:spPr>
          <a:xfrm>
            <a:off x="4954270" y="1256665"/>
            <a:ext cx="3006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（1）了解齿轮油泵部件的工作原理和使用性能。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06824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任务分析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6959600" y="165862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6482080" y="1198245"/>
            <a:ext cx="5574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一、直齿圆柱齿轮的几何要素（图 1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.3）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6959600" y="1885315"/>
            <a:ext cx="4619625" cy="41548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（1）齿顶圆：通过轮齿顶部的圆，其直径用 d</a:t>
            </a:r>
            <a:r>
              <a:rPr lang="zh-CN" altLang="en-US"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表示。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（2）齿根圆：通过轮齿根部的圆，其直径用 d</a:t>
            </a:r>
            <a:r>
              <a:rPr lang="zh-CN" altLang="en-US" baseline="-250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f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 表示。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（3）分度圆：是一个假想圆，在该圆上，齿厚 s 与齿槽宽 e 的弧长相等。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（4）齿距：分度圆上相邻两齿廓对应点之间的弧长，用 p 表示。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（5）齿高：齿顶圆与齿根圆之间的径向距离，用 h 表示。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6253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1005" y="1564005"/>
            <a:ext cx="4277995" cy="3921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5963285" y="2740025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6012180" y="1910080"/>
            <a:ext cx="45218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二、直齿圆柱齿轮的基本参数和尺寸计算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5963285" y="2966720"/>
            <a:ext cx="4619625" cy="2077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（1）齿数 z：齿轮上轮齿的个数。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（2）模数 m：模数是齿距 p 与圆周率 π 的比值，单位为 mm。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（3）齿形角 α：指通过齿廓曲线与分度圆交点所作的径向与切向直线所夹的锐角。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6253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相关知识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975" y="1143000"/>
            <a:ext cx="2816225" cy="4387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1" name="稻壳儿榴莲果果"/>
          <p:cNvSpPr txBox="1"/>
          <p:nvPr/>
        </p:nvSpPr>
        <p:spPr>
          <a:xfrm flipH="1">
            <a:off x="593090" y="4342130"/>
            <a:ext cx="4972050" cy="1661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（1）齿顶圆和齿顶线用粗实线表示，分度圆和分度线用细点画线表示。</a:t>
            </a:r>
            <a:endParaRPr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（2）在剖视图中，齿根线用粗实线表示。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（3）对于斜齿或人字齿的圆柱齿轮。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12" name="稻壳儿榴莲果果"/>
          <p:cNvSpPr txBox="1"/>
          <p:nvPr/>
        </p:nvSpPr>
        <p:spPr>
          <a:xfrm>
            <a:off x="794597" y="3881505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（一）单个圆柱齿轮的画法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稻壳儿榴莲果果"/>
          <p:cNvSpPr txBox="1"/>
          <p:nvPr/>
        </p:nvSpPr>
        <p:spPr>
          <a:xfrm flipH="1">
            <a:off x="6508115" y="4342130"/>
            <a:ext cx="4770120" cy="1661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两标准圆柱齿轮啮合时，两齿轮的分度圆相切，此时分度圆又称为节圆。两圆柱齿轮的啮合画法，关键是啮合区的画法，其他部分仍按单个齿轮的画法规定绘制</a:t>
            </a:r>
            <a:r>
              <a:rPr 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>
            <a:off x="6473222" y="3881505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（二）两圆柱齿轮啮合的画法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稻壳儿榴莲果果"/>
          <p:cNvPicPr/>
          <p:nvPr/>
        </p:nvPicPr>
        <p:blipFill rotWithShape="1">
          <a:blip r:embed="rId1"/>
          <a:srcRect t="7779" b="7779"/>
          <a:stretch>
            <a:fillRect/>
          </a:stretch>
        </p:blipFill>
        <p:spPr>
          <a:xfrm>
            <a:off x="794560" y="1065317"/>
            <a:ext cx="4770112" cy="2683188"/>
          </a:xfrm>
          <a:prstGeom prst="rect">
            <a:avLst/>
          </a:prstGeom>
        </p:spPr>
      </p:pic>
      <p:pic>
        <p:nvPicPr>
          <p:cNvPr id="16" name="稻壳儿榴莲果果"/>
          <p:cNvPicPr/>
          <p:nvPr/>
        </p:nvPicPr>
        <p:blipFill rotWithShape="1">
          <a:blip r:embed="rId2"/>
          <a:srcRect t="7779" b="7779"/>
          <a:stretch>
            <a:fillRect/>
          </a:stretch>
        </p:blipFill>
        <p:spPr>
          <a:xfrm>
            <a:off x="6508034" y="1065317"/>
            <a:ext cx="4770112" cy="2683188"/>
          </a:xfrm>
          <a:prstGeom prst="rect">
            <a:avLst/>
          </a:prstGeom>
        </p:spPr>
      </p:pic>
      <p:sp>
        <p:nvSpPr>
          <p:cNvPr id="17" name="稻壳儿榴莲果果"/>
          <p:cNvSpPr/>
          <p:nvPr/>
        </p:nvSpPr>
        <p:spPr>
          <a:xfrm>
            <a:off x="998538" y="310486"/>
            <a:ext cx="38576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三、圆柱齿轮的画法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稻壳儿榴莲果果"/>
          <p:cNvSpPr/>
          <p:nvPr/>
        </p:nvSpPr>
        <p:spPr>
          <a:xfrm>
            <a:off x="1046956" y="1910080"/>
            <a:ext cx="2870200" cy="1816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667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稻壳儿榴莲果果"/>
          <p:cNvSpPr/>
          <p:nvPr/>
        </p:nvSpPr>
        <p:spPr>
          <a:xfrm>
            <a:off x="8274844" y="1910080"/>
            <a:ext cx="2870200" cy="1816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667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/>
        </p:nvSpPr>
        <p:spPr>
          <a:xfrm>
            <a:off x="4660900" y="4221480"/>
            <a:ext cx="2870200" cy="1816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667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稻壳儿榴莲果果"/>
          <p:cNvSpPr/>
          <p:nvPr/>
        </p:nvSpPr>
        <p:spPr>
          <a:xfrm>
            <a:off x="1046956" y="4221480"/>
            <a:ext cx="2870200" cy="1816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667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稻壳儿榴莲果果"/>
          <p:cNvSpPr/>
          <p:nvPr/>
        </p:nvSpPr>
        <p:spPr>
          <a:xfrm>
            <a:off x="8274844" y="4221480"/>
            <a:ext cx="2870200" cy="1816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266700" sx="102000" sy="102000" algn="ctr" rotWithShape="0">
              <a:schemeClr val="bg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6" name="稻壳儿榴莲果果"/>
          <p:cNvSpPr>
            <a:spLocks noEditPoints="1"/>
          </p:cNvSpPr>
          <p:nvPr/>
        </p:nvSpPr>
        <p:spPr bwMode="auto">
          <a:xfrm>
            <a:off x="10536263" y="2125705"/>
            <a:ext cx="298300" cy="435274"/>
          </a:xfrm>
          <a:custGeom>
            <a:avLst/>
            <a:gdLst>
              <a:gd name="T0" fmla="*/ 280 w 513"/>
              <a:gd name="T1" fmla="*/ 519 h 745"/>
              <a:gd name="T2" fmla="*/ 280 w 513"/>
              <a:gd name="T3" fmla="*/ 466 h 745"/>
              <a:gd name="T4" fmla="*/ 256 w 513"/>
              <a:gd name="T5" fmla="*/ 442 h 745"/>
              <a:gd name="T6" fmla="*/ 233 w 513"/>
              <a:gd name="T7" fmla="*/ 466 h 745"/>
              <a:gd name="T8" fmla="*/ 233 w 513"/>
              <a:gd name="T9" fmla="*/ 519 h 745"/>
              <a:gd name="T10" fmla="*/ 210 w 513"/>
              <a:gd name="T11" fmla="*/ 559 h 745"/>
              <a:gd name="T12" fmla="*/ 256 w 513"/>
              <a:gd name="T13" fmla="*/ 605 h 745"/>
              <a:gd name="T14" fmla="*/ 303 w 513"/>
              <a:gd name="T15" fmla="*/ 559 h 745"/>
              <a:gd name="T16" fmla="*/ 280 w 513"/>
              <a:gd name="T17" fmla="*/ 519 h 745"/>
              <a:gd name="T18" fmla="*/ 466 w 513"/>
              <a:gd name="T19" fmla="*/ 675 h 745"/>
              <a:gd name="T20" fmla="*/ 443 w 513"/>
              <a:gd name="T21" fmla="*/ 699 h 745"/>
              <a:gd name="T22" fmla="*/ 70 w 513"/>
              <a:gd name="T23" fmla="*/ 699 h 745"/>
              <a:gd name="T24" fmla="*/ 47 w 513"/>
              <a:gd name="T25" fmla="*/ 675 h 745"/>
              <a:gd name="T26" fmla="*/ 47 w 513"/>
              <a:gd name="T27" fmla="*/ 396 h 745"/>
              <a:gd name="T28" fmla="*/ 70 w 513"/>
              <a:gd name="T29" fmla="*/ 372 h 745"/>
              <a:gd name="T30" fmla="*/ 443 w 513"/>
              <a:gd name="T31" fmla="*/ 372 h 745"/>
              <a:gd name="T32" fmla="*/ 466 w 513"/>
              <a:gd name="T33" fmla="*/ 396 h 745"/>
              <a:gd name="T34" fmla="*/ 466 w 513"/>
              <a:gd name="T35" fmla="*/ 675 h 745"/>
              <a:gd name="T36" fmla="*/ 117 w 513"/>
              <a:gd name="T37" fmla="*/ 186 h 745"/>
              <a:gd name="T38" fmla="*/ 256 w 513"/>
              <a:gd name="T39" fmla="*/ 46 h 745"/>
              <a:gd name="T40" fmla="*/ 396 w 513"/>
              <a:gd name="T41" fmla="*/ 186 h 745"/>
              <a:gd name="T42" fmla="*/ 396 w 513"/>
              <a:gd name="T43" fmla="*/ 326 h 745"/>
              <a:gd name="T44" fmla="*/ 117 w 513"/>
              <a:gd name="T45" fmla="*/ 326 h 745"/>
              <a:gd name="T46" fmla="*/ 117 w 513"/>
              <a:gd name="T47" fmla="*/ 186 h 745"/>
              <a:gd name="T48" fmla="*/ 443 w 513"/>
              <a:gd name="T49" fmla="*/ 326 h 745"/>
              <a:gd name="T50" fmla="*/ 443 w 513"/>
              <a:gd name="T51" fmla="*/ 186 h 745"/>
              <a:gd name="T52" fmla="*/ 256 w 513"/>
              <a:gd name="T53" fmla="*/ 0 h 745"/>
              <a:gd name="T54" fmla="*/ 70 w 513"/>
              <a:gd name="T55" fmla="*/ 186 h 745"/>
              <a:gd name="T56" fmla="*/ 70 w 513"/>
              <a:gd name="T57" fmla="*/ 326 h 745"/>
              <a:gd name="T58" fmla="*/ 0 w 513"/>
              <a:gd name="T59" fmla="*/ 396 h 745"/>
              <a:gd name="T60" fmla="*/ 0 w 513"/>
              <a:gd name="T61" fmla="*/ 675 h 745"/>
              <a:gd name="T62" fmla="*/ 70 w 513"/>
              <a:gd name="T63" fmla="*/ 745 h 745"/>
              <a:gd name="T64" fmla="*/ 443 w 513"/>
              <a:gd name="T65" fmla="*/ 745 h 745"/>
              <a:gd name="T66" fmla="*/ 513 w 513"/>
              <a:gd name="T67" fmla="*/ 675 h 745"/>
              <a:gd name="T68" fmla="*/ 513 w 513"/>
              <a:gd name="T69" fmla="*/ 396 h 745"/>
              <a:gd name="T70" fmla="*/ 443 w 513"/>
              <a:gd name="T71" fmla="*/ 326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3" h="745">
                <a:moveTo>
                  <a:pt x="280" y="519"/>
                </a:moveTo>
                <a:lnTo>
                  <a:pt x="280" y="466"/>
                </a:lnTo>
                <a:cubicBezTo>
                  <a:pt x="280" y="453"/>
                  <a:pt x="269" y="442"/>
                  <a:pt x="256" y="442"/>
                </a:cubicBezTo>
                <a:cubicBezTo>
                  <a:pt x="243" y="442"/>
                  <a:pt x="233" y="453"/>
                  <a:pt x="233" y="466"/>
                </a:cubicBezTo>
                <a:lnTo>
                  <a:pt x="233" y="519"/>
                </a:lnTo>
                <a:cubicBezTo>
                  <a:pt x="219" y="527"/>
                  <a:pt x="210" y="542"/>
                  <a:pt x="210" y="559"/>
                </a:cubicBezTo>
                <a:cubicBezTo>
                  <a:pt x="210" y="585"/>
                  <a:pt x="231" y="605"/>
                  <a:pt x="256" y="605"/>
                </a:cubicBezTo>
                <a:cubicBezTo>
                  <a:pt x="282" y="605"/>
                  <a:pt x="303" y="585"/>
                  <a:pt x="303" y="559"/>
                </a:cubicBezTo>
                <a:cubicBezTo>
                  <a:pt x="303" y="542"/>
                  <a:pt x="294" y="527"/>
                  <a:pt x="280" y="519"/>
                </a:cubicBezTo>
                <a:close/>
                <a:moveTo>
                  <a:pt x="466" y="675"/>
                </a:moveTo>
                <a:cubicBezTo>
                  <a:pt x="466" y="688"/>
                  <a:pt x="456" y="699"/>
                  <a:pt x="443" y="699"/>
                </a:cubicBezTo>
                <a:lnTo>
                  <a:pt x="70" y="699"/>
                </a:lnTo>
                <a:cubicBezTo>
                  <a:pt x="57" y="699"/>
                  <a:pt x="47" y="688"/>
                  <a:pt x="47" y="675"/>
                </a:cubicBezTo>
                <a:lnTo>
                  <a:pt x="47" y="396"/>
                </a:lnTo>
                <a:cubicBezTo>
                  <a:pt x="47" y="383"/>
                  <a:pt x="57" y="372"/>
                  <a:pt x="70" y="372"/>
                </a:cubicBezTo>
                <a:lnTo>
                  <a:pt x="443" y="372"/>
                </a:lnTo>
                <a:cubicBezTo>
                  <a:pt x="456" y="372"/>
                  <a:pt x="466" y="383"/>
                  <a:pt x="466" y="396"/>
                </a:cubicBezTo>
                <a:lnTo>
                  <a:pt x="466" y="675"/>
                </a:lnTo>
                <a:close/>
                <a:moveTo>
                  <a:pt x="117" y="186"/>
                </a:moveTo>
                <a:cubicBezTo>
                  <a:pt x="117" y="109"/>
                  <a:pt x="179" y="46"/>
                  <a:pt x="256" y="46"/>
                </a:cubicBezTo>
                <a:cubicBezTo>
                  <a:pt x="333" y="46"/>
                  <a:pt x="396" y="109"/>
                  <a:pt x="396" y="186"/>
                </a:cubicBezTo>
                <a:lnTo>
                  <a:pt x="396" y="326"/>
                </a:lnTo>
                <a:lnTo>
                  <a:pt x="117" y="326"/>
                </a:lnTo>
                <a:lnTo>
                  <a:pt x="117" y="186"/>
                </a:lnTo>
                <a:close/>
                <a:moveTo>
                  <a:pt x="443" y="326"/>
                </a:moveTo>
                <a:lnTo>
                  <a:pt x="443" y="186"/>
                </a:lnTo>
                <a:cubicBezTo>
                  <a:pt x="443" y="83"/>
                  <a:pt x="359" y="0"/>
                  <a:pt x="256" y="0"/>
                </a:cubicBezTo>
                <a:cubicBezTo>
                  <a:pt x="154" y="0"/>
                  <a:pt x="70" y="83"/>
                  <a:pt x="70" y="186"/>
                </a:cubicBezTo>
                <a:lnTo>
                  <a:pt x="70" y="326"/>
                </a:lnTo>
                <a:cubicBezTo>
                  <a:pt x="31" y="326"/>
                  <a:pt x="0" y="357"/>
                  <a:pt x="0" y="396"/>
                </a:cubicBezTo>
                <a:lnTo>
                  <a:pt x="0" y="675"/>
                </a:lnTo>
                <a:cubicBezTo>
                  <a:pt x="0" y="714"/>
                  <a:pt x="31" y="745"/>
                  <a:pt x="70" y="745"/>
                </a:cubicBezTo>
                <a:lnTo>
                  <a:pt x="443" y="745"/>
                </a:lnTo>
                <a:cubicBezTo>
                  <a:pt x="481" y="745"/>
                  <a:pt x="513" y="714"/>
                  <a:pt x="513" y="675"/>
                </a:cubicBezTo>
                <a:lnTo>
                  <a:pt x="513" y="396"/>
                </a:lnTo>
                <a:cubicBezTo>
                  <a:pt x="513" y="357"/>
                  <a:pt x="481" y="326"/>
                  <a:pt x="443" y="326"/>
                </a:cubicBezTo>
                <a:close/>
              </a:path>
            </a:pathLst>
          </a:custGeom>
          <a:solidFill>
            <a:srgbClr val="3F73DC"/>
          </a:solidFill>
          <a:ln>
            <a:noFill/>
          </a:ln>
        </p:spPr>
        <p:txBody>
          <a:bodyPr vert="horz" wrap="square" lIns="146078" tIns="73039" rIns="146078" bIns="73039" numCol="1" anchor="t" anchorCtr="0" compatLnSpc="1"/>
          <a:lstStyle/>
          <a:p>
            <a:endParaRPr lang="en-US" sz="2875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稻壳儿榴莲果果"/>
          <p:cNvSpPr>
            <a:spLocks noEditPoints="1"/>
          </p:cNvSpPr>
          <p:nvPr/>
        </p:nvSpPr>
        <p:spPr bwMode="auto">
          <a:xfrm>
            <a:off x="10536263" y="4358308"/>
            <a:ext cx="401126" cy="394551"/>
          </a:xfrm>
          <a:custGeom>
            <a:avLst/>
            <a:gdLst>
              <a:gd name="T0" fmla="*/ 424 w 643"/>
              <a:gd name="T1" fmla="*/ 314 h 629"/>
              <a:gd name="T2" fmla="*/ 321 w 643"/>
              <a:gd name="T3" fmla="*/ 415 h 629"/>
              <a:gd name="T4" fmla="*/ 218 w 643"/>
              <a:gd name="T5" fmla="*/ 314 h 629"/>
              <a:gd name="T6" fmla="*/ 321 w 643"/>
              <a:gd name="T7" fmla="*/ 213 h 629"/>
              <a:gd name="T8" fmla="*/ 424 w 643"/>
              <a:gd name="T9" fmla="*/ 314 h 629"/>
              <a:gd name="T10" fmla="*/ 554 w 643"/>
              <a:gd name="T11" fmla="*/ 242 h 629"/>
              <a:gd name="T12" fmla="*/ 538 w 643"/>
              <a:gd name="T13" fmla="*/ 204 h 629"/>
              <a:gd name="T14" fmla="*/ 572 w 643"/>
              <a:gd name="T15" fmla="*/ 115 h 629"/>
              <a:gd name="T16" fmla="*/ 522 w 643"/>
              <a:gd name="T17" fmla="*/ 66 h 629"/>
              <a:gd name="T18" fmla="*/ 434 w 643"/>
              <a:gd name="T19" fmla="*/ 102 h 629"/>
              <a:gd name="T20" fmla="*/ 395 w 643"/>
              <a:gd name="T21" fmla="*/ 86 h 629"/>
              <a:gd name="T22" fmla="*/ 355 w 643"/>
              <a:gd name="T23" fmla="*/ 0 h 629"/>
              <a:gd name="T24" fmla="*/ 285 w 643"/>
              <a:gd name="T25" fmla="*/ 0 h 629"/>
              <a:gd name="T26" fmla="*/ 248 w 643"/>
              <a:gd name="T27" fmla="*/ 86 h 629"/>
              <a:gd name="T28" fmla="*/ 208 w 643"/>
              <a:gd name="T29" fmla="*/ 102 h 629"/>
              <a:gd name="T30" fmla="*/ 118 w 643"/>
              <a:gd name="T31" fmla="*/ 68 h 629"/>
              <a:gd name="T32" fmla="*/ 68 w 643"/>
              <a:gd name="T33" fmla="*/ 117 h 629"/>
              <a:gd name="T34" fmla="*/ 104 w 643"/>
              <a:gd name="T35" fmla="*/ 204 h 629"/>
              <a:gd name="T36" fmla="*/ 88 w 643"/>
              <a:gd name="T37" fmla="*/ 243 h 629"/>
              <a:gd name="T38" fmla="*/ 0 w 643"/>
              <a:gd name="T39" fmla="*/ 281 h 629"/>
              <a:gd name="T40" fmla="*/ 0 w 643"/>
              <a:gd name="T41" fmla="*/ 350 h 629"/>
              <a:gd name="T42" fmla="*/ 88 w 643"/>
              <a:gd name="T43" fmla="*/ 386 h 629"/>
              <a:gd name="T44" fmla="*/ 105 w 643"/>
              <a:gd name="T45" fmla="*/ 425 h 629"/>
              <a:gd name="T46" fmla="*/ 70 w 643"/>
              <a:gd name="T47" fmla="*/ 513 h 629"/>
              <a:gd name="T48" fmla="*/ 120 w 643"/>
              <a:gd name="T49" fmla="*/ 562 h 629"/>
              <a:gd name="T50" fmla="*/ 209 w 643"/>
              <a:gd name="T51" fmla="*/ 527 h 629"/>
              <a:gd name="T52" fmla="*/ 248 w 643"/>
              <a:gd name="T53" fmla="*/ 543 h 629"/>
              <a:gd name="T54" fmla="*/ 288 w 643"/>
              <a:gd name="T55" fmla="*/ 629 h 629"/>
              <a:gd name="T56" fmla="*/ 358 w 643"/>
              <a:gd name="T57" fmla="*/ 629 h 629"/>
              <a:gd name="T58" fmla="*/ 395 w 643"/>
              <a:gd name="T59" fmla="*/ 542 h 629"/>
              <a:gd name="T60" fmla="*/ 434 w 643"/>
              <a:gd name="T61" fmla="*/ 526 h 629"/>
              <a:gd name="T62" fmla="*/ 525 w 643"/>
              <a:gd name="T63" fmla="*/ 560 h 629"/>
              <a:gd name="T64" fmla="*/ 574 w 643"/>
              <a:gd name="T65" fmla="*/ 511 h 629"/>
              <a:gd name="T66" fmla="*/ 538 w 643"/>
              <a:gd name="T67" fmla="*/ 424 h 629"/>
              <a:gd name="T68" fmla="*/ 554 w 643"/>
              <a:gd name="T69" fmla="*/ 386 h 629"/>
              <a:gd name="T70" fmla="*/ 643 w 643"/>
              <a:gd name="T71" fmla="*/ 347 h 629"/>
              <a:gd name="T72" fmla="*/ 643 w 643"/>
              <a:gd name="T73" fmla="*/ 278 h 629"/>
              <a:gd name="T74" fmla="*/ 554 w 643"/>
              <a:gd name="T75" fmla="*/ 242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43" h="629">
                <a:moveTo>
                  <a:pt x="424" y="314"/>
                </a:moveTo>
                <a:cubicBezTo>
                  <a:pt x="424" y="370"/>
                  <a:pt x="378" y="415"/>
                  <a:pt x="321" y="415"/>
                </a:cubicBezTo>
                <a:cubicBezTo>
                  <a:pt x="265" y="415"/>
                  <a:pt x="218" y="370"/>
                  <a:pt x="218" y="314"/>
                </a:cubicBezTo>
                <a:cubicBezTo>
                  <a:pt x="218" y="259"/>
                  <a:pt x="265" y="213"/>
                  <a:pt x="321" y="213"/>
                </a:cubicBezTo>
                <a:cubicBezTo>
                  <a:pt x="378" y="213"/>
                  <a:pt x="424" y="259"/>
                  <a:pt x="424" y="314"/>
                </a:cubicBezTo>
                <a:close/>
                <a:moveTo>
                  <a:pt x="554" y="242"/>
                </a:moveTo>
                <a:lnTo>
                  <a:pt x="538" y="204"/>
                </a:lnTo>
                <a:cubicBezTo>
                  <a:pt x="538" y="204"/>
                  <a:pt x="576" y="118"/>
                  <a:pt x="572" y="115"/>
                </a:cubicBezTo>
                <a:lnTo>
                  <a:pt x="522" y="66"/>
                </a:lnTo>
                <a:cubicBezTo>
                  <a:pt x="519" y="63"/>
                  <a:pt x="434" y="102"/>
                  <a:pt x="434" y="102"/>
                </a:cubicBezTo>
                <a:lnTo>
                  <a:pt x="395" y="86"/>
                </a:lnTo>
                <a:cubicBezTo>
                  <a:pt x="395" y="86"/>
                  <a:pt x="360" y="0"/>
                  <a:pt x="355" y="0"/>
                </a:cubicBezTo>
                <a:lnTo>
                  <a:pt x="285" y="0"/>
                </a:lnTo>
                <a:cubicBezTo>
                  <a:pt x="280" y="0"/>
                  <a:pt x="248" y="86"/>
                  <a:pt x="248" y="86"/>
                </a:cubicBezTo>
                <a:lnTo>
                  <a:pt x="208" y="102"/>
                </a:lnTo>
                <a:cubicBezTo>
                  <a:pt x="208" y="102"/>
                  <a:pt x="121" y="65"/>
                  <a:pt x="118" y="68"/>
                </a:cubicBezTo>
                <a:lnTo>
                  <a:pt x="68" y="117"/>
                </a:lnTo>
                <a:cubicBezTo>
                  <a:pt x="65" y="121"/>
                  <a:pt x="104" y="204"/>
                  <a:pt x="104" y="204"/>
                </a:cubicBezTo>
                <a:lnTo>
                  <a:pt x="88" y="243"/>
                </a:lnTo>
                <a:cubicBezTo>
                  <a:pt x="88" y="243"/>
                  <a:pt x="0" y="276"/>
                  <a:pt x="0" y="281"/>
                </a:cubicBezTo>
                <a:lnTo>
                  <a:pt x="0" y="350"/>
                </a:lnTo>
                <a:cubicBezTo>
                  <a:pt x="0" y="355"/>
                  <a:pt x="88" y="386"/>
                  <a:pt x="88" y="386"/>
                </a:cubicBezTo>
                <a:lnTo>
                  <a:pt x="105" y="425"/>
                </a:lnTo>
                <a:cubicBezTo>
                  <a:pt x="105" y="425"/>
                  <a:pt x="67" y="510"/>
                  <a:pt x="70" y="513"/>
                </a:cubicBezTo>
                <a:lnTo>
                  <a:pt x="120" y="562"/>
                </a:lnTo>
                <a:cubicBezTo>
                  <a:pt x="123" y="565"/>
                  <a:pt x="209" y="527"/>
                  <a:pt x="209" y="527"/>
                </a:cubicBezTo>
                <a:lnTo>
                  <a:pt x="248" y="543"/>
                </a:lnTo>
                <a:cubicBezTo>
                  <a:pt x="248" y="543"/>
                  <a:pt x="283" y="629"/>
                  <a:pt x="288" y="629"/>
                </a:cubicBezTo>
                <a:lnTo>
                  <a:pt x="358" y="629"/>
                </a:lnTo>
                <a:cubicBezTo>
                  <a:pt x="363" y="629"/>
                  <a:pt x="395" y="542"/>
                  <a:pt x="395" y="542"/>
                </a:cubicBezTo>
                <a:lnTo>
                  <a:pt x="434" y="526"/>
                </a:lnTo>
                <a:cubicBezTo>
                  <a:pt x="434" y="526"/>
                  <a:pt x="521" y="563"/>
                  <a:pt x="525" y="560"/>
                </a:cubicBezTo>
                <a:lnTo>
                  <a:pt x="574" y="511"/>
                </a:lnTo>
                <a:cubicBezTo>
                  <a:pt x="578" y="508"/>
                  <a:pt x="538" y="424"/>
                  <a:pt x="538" y="424"/>
                </a:cubicBezTo>
                <a:lnTo>
                  <a:pt x="554" y="386"/>
                </a:lnTo>
                <a:cubicBezTo>
                  <a:pt x="554" y="386"/>
                  <a:pt x="643" y="352"/>
                  <a:pt x="643" y="347"/>
                </a:cubicBezTo>
                <a:lnTo>
                  <a:pt x="643" y="278"/>
                </a:lnTo>
                <a:cubicBezTo>
                  <a:pt x="643" y="273"/>
                  <a:pt x="554" y="242"/>
                  <a:pt x="554" y="242"/>
                </a:cubicBezTo>
                <a:close/>
              </a:path>
            </a:pathLst>
          </a:custGeom>
          <a:solidFill>
            <a:srgbClr val="3F73DC"/>
          </a:solidFill>
          <a:ln>
            <a:noFill/>
          </a:ln>
        </p:spPr>
        <p:txBody>
          <a:bodyPr vert="horz" wrap="square" lIns="146078" tIns="73039" rIns="146078" bIns="73039" numCol="1" anchor="t" anchorCtr="0" compatLnSpc="1"/>
          <a:lstStyle/>
          <a:p>
            <a:endParaRPr lang="en-US" sz="2875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稻壳儿榴莲果果"/>
          <p:cNvSpPr>
            <a:spLocks noEditPoints="1"/>
          </p:cNvSpPr>
          <p:nvPr/>
        </p:nvSpPr>
        <p:spPr bwMode="auto">
          <a:xfrm>
            <a:off x="3057861" y="2125705"/>
            <a:ext cx="468757" cy="340914"/>
          </a:xfrm>
          <a:custGeom>
            <a:avLst/>
            <a:gdLst>
              <a:gd name="T0" fmla="*/ 241 w 805"/>
              <a:gd name="T1" fmla="*/ 415 h 588"/>
              <a:gd name="T2" fmla="*/ 277 w 805"/>
              <a:gd name="T3" fmla="*/ 415 h 588"/>
              <a:gd name="T4" fmla="*/ 476 w 805"/>
              <a:gd name="T5" fmla="*/ 109 h 588"/>
              <a:gd name="T6" fmla="*/ 37 w 805"/>
              <a:gd name="T7" fmla="*/ 376 h 588"/>
              <a:gd name="T8" fmla="*/ 476 w 805"/>
              <a:gd name="T9" fmla="*/ 376 h 588"/>
              <a:gd name="T10" fmla="*/ 288 w 805"/>
              <a:gd name="T11" fmla="*/ 415 h 588"/>
              <a:gd name="T12" fmla="*/ 229 w 805"/>
              <a:gd name="T13" fmla="*/ 415 h 588"/>
              <a:gd name="T14" fmla="*/ 288 w 805"/>
              <a:gd name="T15" fmla="*/ 415 h 588"/>
              <a:gd name="T16" fmla="*/ 513 w 805"/>
              <a:gd name="T17" fmla="*/ 423 h 588"/>
              <a:gd name="T18" fmla="*/ 308 w 805"/>
              <a:gd name="T19" fmla="*/ 458 h 588"/>
              <a:gd name="T20" fmla="*/ 360 w 805"/>
              <a:gd name="T21" fmla="*/ 561 h 588"/>
              <a:gd name="T22" fmla="*/ 205 w 805"/>
              <a:gd name="T23" fmla="*/ 561 h 588"/>
              <a:gd name="T24" fmla="*/ 153 w 805"/>
              <a:gd name="T25" fmla="*/ 527 h 588"/>
              <a:gd name="T26" fmla="*/ 34 w 805"/>
              <a:gd name="T27" fmla="*/ 458 h 588"/>
              <a:gd name="T28" fmla="*/ 0 w 805"/>
              <a:gd name="T29" fmla="*/ 107 h 588"/>
              <a:gd name="T30" fmla="*/ 479 w 805"/>
              <a:gd name="T31" fmla="*/ 73 h 588"/>
              <a:gd name="T32" fmla="*/ 714 w 805"/>
              <a:gd name="T33" fmla="*/ 393 h 588"/>
              <a:gd name="T34" fmla="*/ 651 w 805"/>
              <a:gd name="T35" fmla="*/ 393 h 588"/>
              <a:gd name="T36" fmla="*/ 714 w 805"/>
              <a:gd name="T37" fmla="*/ 393 h 588"/>
              <a:gd name="T38" fmla="*/ 682 w 805"/>
              <a:gd name="T39" fmla="*/ 442 h 588"/>
              <a:gd name="T40" fmla="*/ 682 w 805"/>
              <a:gd name="T41" fmla="*/ 344 h 588"/>
              <a:gd name="T42" fmla="*/ 756 w 805"/>
              <a:gd name="T43" fmla="*/ 218 h 588"/>
              <a:gd name="T44" fmla="*/ 603 w 805"/>
              <a:gd name="T45" fmla="*/ 241 h 588"/>
              <a:gd name="T46" fmla="*/ 756 w 805"/>
              <a:gd name="T47" fmla="*/ 218 h 588"/>
              <a:gd name="T48" fmla="*/ 585 w 805"/>
              <a:gd name="T49" fmla="*/ 31 h 588"/>
              <a:gd name="T50" fmla="*/ 774 w 805"/>
              <a:gd name="T51" fmla="*/ 558 h 588"/>
              <a:gd name="T52" fmla="*/ 805 w 805"/>
              <a:gd name="T53" fmla="*/ 16 h 588"/>
              <a:gd name="T54" fmla="*/ 790 w 805"/>
              <a:gd name="T55" fmla="*/ 588 h 588"/>
              <a:gd name="T56" fmla="*/ 555 w 805"/>
              <a:gd name="T57" fmla="*/ 573 h 588"/>
              <a:gd name="T58" fmla="*/ 570 w 805"/>
              <a:gd name="T59" fmla="*/ 0 h 588"/>
              <a:gd name="T60" fmla="*/ 805 w 805"/>
              <a:gd name="T61" fmla="*/ 16 h 588"/>
              <a:gd name="T62" fmla="*/ 603 w 805"/>
              <a:gd name="T63" fmla="*/ 71 h 588"/>
              <a:gd name="T64" fmla="*/ 756 w 805"/>
              <a:gd name="T65" fmla="*/ 123 h 588"/>
              <a:gd name="T66" fmla="*/ 756 w 805"/>
              <a:gd name="T67" fmla="*/ 179 h 588"/>
              <a:gd name="T68" fmla="*/ 603 w 805"/>
              <a:gd name="T69" fmla="*/ 202 h 588"/>
              <a:gd name="T70" fmla="*/ 756 w 805"/>
              <a:gd name="T71" fmla="*/ 179 h 588"/>
              <a:gd name="T72" fmla="*/ 603 w 805"/>
              <a:gd name="T73" fmla="*/ 163 h 588"/>
              <a:gd name="T74" fmla="*/ 756 w 805"/>
              <a:gd name="T75" fmla="*/ 14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5" h="588">
                <a:moveTo>
                  <a:pt x="259" y="397"/>
                </a:moveTo>
                <a:cubicBezTo>
                  <a:pt x="249" y="397"/>
                  <a:pt x="241" y="405"/>
                  <a:pt x="241" y="415"/>
                </a:cubicBezTo>
                <a:cubicBezTo>
                  <a:pt x="241" y="425"/>
                  <a:pt x="249" y="434"/>
                  <a:pt x="259" y="434"/>
                </a:cubicBezTo>
                <a:cubicBezTo>
                  <a:pt x="269" y="434"/>
                  <a:pt x="277" y="425"/>
                  <a:pt x="277" y="415"/>
                </a:cubicBezTo>
                <a:cubicBezTo>
                  <a:pt x="277" y="405"/>
                  <a:pt x="269" y="397"/>
                  <a:pt x="259" y="397"/>
                </a:cubicBezTo>
                <a:close/>
                <a:moveTo>
                  <a:pt x="476" y="109"/>
                </a:moveTo>
                <a:lnTo>
                  <a:pt x="37" y="109"/>
                </a:lnTo>
                <a:lnTo>
                  <a:pt x="37" y="376"/>
                </a:lnTo>
                <a:lnTo>
                  <a:pt x="476" y="376"/>
                </a:lnTo>
                <a:lnTo>
                  <a:pt x="476" y="376"/>
                </a:lnTo>
                <a:lnTo>
                  <a:pt x="476" y="109"/>
                </a:lnTo>
                <a:close/>
                <a:moveTo>
                  <a:pt x="288" y="415"/>
                </a:moveTo>
                <a:cubicBezTo>
                  <a:pt x="288" y="399"/>
                  <a:pt x="275" y="386"/>
                  <a:pt x="259" y="386"/>
                </a:cubicBezTo>
                <a:cubicBezTo>
                  <a:pt x="242" y="386"/>
                  <a:pt x="229" y="399"/>
                  <a:pt x="229" y="415"/>
                </a:cubicBezTo>
                <a:cubicBezTo>
                  <a:pt x="229" y="432"/>
                  <a:pt x="242" y="445"/>
                  <a:pt x="259" y="445"/>
                </a:cubicBezTo>
                <a:cubicBezTo>
                  <a:pt x="275" y="445"/>
                  <a:pt x="288" y="432"/>
                  <a:pt x="288" y="415"/>
                </a:cubicBezTo>
                <a:close/>
                <a:moveTo>
                  <a:pt x="513" y="107"/>
                </a:moveTo>
                <a:lnTo>
                  <a:pt x="513" y="423"/>
                </a:lnTo>
                <a:cubicBezTo>
                  <a:pt x="513" y="442"/>
                  <a:pt x="498" y="458"/>
                  <a:pt x="479" y="458"/>
                </a:cubicBezTo>
                <a:lnTo>
                  <a:pt x="308" y="458"/>
                </a:lnTo>
                <a:cubicBezTo>
                  <a:pt x="308" y="458"/>
                  <a:pt x="298" y="527"/>
                  <a:pt x="360" y="527"/>
                </a:cubicBezTo>
                <a:lnTo>
                  <a:pt x="360" y="561"/>
                </a:lnTo>
                <a:lnTo>
                  <a:pt x="308" y="561"/>
                </a:lnTo>
                <a:lnTo>
                  <a:pt x="205" y="561"/>
                </a:lnTo>
                <a:lnTo>
                  <a:pt x="153" y="561"/>
                </a:lnTo>
                <a:lnTo>
                  <a:pt x="153" y="527"/>
                </a:lnTo>
                <a:cubicBezTo>
                  <a:pt x="212" y="527"/>
                  <a:pt x="205" y="458"/>
                  <a:pt x="205" y="458"/>
                </a:cubicBezTo>
                <a:lnTo>
                  <a:pt x="34" y="458"/>
                </a:lnTo>
                <a:cubicBezTo>
                  <a:pt x="15" y="458"/>
                  <a:pt x="0" y="442"/>
                  <a:pt x="0" y="423"/>
                </a:cubicBezTo>
                <a:lnTo>
                  <a:pt x="0" y="107"/>
                </a:lnTo>
                <a:cubicBezTo>
                  <a:pt x="0" y="88"/>
                  <a:pt x="15" y="73"/>
                  <a:pt x="34" y="73"/>
                </a:cubicBezTo>
                <a:lnTo>
                  <a:pt x="479" y="73"/>
                </a:lnTo>
                <a:cubicBezTo>
                  <a:pt x="498" y="73"/>
                  <a:pt x="513" y="88"/>
                  <a:pt x="513" y="107"/>
                </a:cubicBezTo>
                <a:close/>
                <a:moveTo>
                  <a:pt x="714" y="393"/>
                </a:moveTo>
                <a:cubicBezTo>
                  <a:pt x="714" y="376"/>
                  <a:pt x="699" y="362"/>
                  <a:pt x="682" y="362"/>
                </a:cubicBezTo>
                <a:cubicBezTo>
                  <a:pt x="665" y="362"/>
                  <a:pt x="651" y="376"/>
                  <a:pt x="651" y="393"/>
                </a:cubicBezTo>
                <a:cubicBezTo>
                  <a:pt x="651" y="411"/>
                  <a:pt x="665" y="425"/>
                  <a:pt x="682" y="425"/>
                </a:cubicBezTo>
                <a:cubicBezTo>
                  <a:pt x="699" y="425"/>
                  <a:pt x="714" y="411"/>
                  <a:pt x="714" y="393"/>
                </a:cubicBezTo>
                <a:close/>
                <a:moveTo>
                  <a:pt x="731" y="393"/>
                </a:moveTo>
                <a:cubicBezTo>
                  <a:pt x="731" y="421"/>
                  <a:pt x="709" y="442"/>
                  <a:pt x="682" y="442"/>
                </a:cubicBezTo>
                <a:cubicBezTo>
                  <a:pt x="655" y="442"/>
                  <a:pt x="633" y="421"/>
                  <a:pt x="633" y="393"/>
                </a:cubicBezTo>
                <a:cubicBezTo>
                  <a:pt x="633" y="366"/>
                  <a:pt x="655" y="344"/>
                  <a:pt x="682" y="344"/>
                </a:cubicBezTo>
                <a:cubicBezTo>
                  <a:pt x="709" y="344"/>
                  <a:pt x="731" y="366"/>
                  <a:pt x="731" y="393"/>
                </a:cubicBezTo>
                <a:close/>
                <a:moveTo>
                  <a:pt x="756" y="218"/>
                </a:moveTo>
                <a:lnTo>
                  <a:pt x="603" y="218"/>
                </a:lnTo>
                <a:lnTo>
                  <a:pt x="603" y="241"/>
                </a:lnTo>
                <a:lnTo>
                  <a:pt x="756" y="241"/>
                </a:lnTo>
                <a:lnTo>
                  <a:pt x="756" y="218"/>
                </a:lnTo>
                <a:close/>
                <a:moveTo>
                  <a:pt x="774" y="31"/>
                </a:moveTo>
                <a:lnTo>
                  <a:pt x="585" y="31"/>
                </a:lnTo>
                <a:lnTo>
                  <a:pt x="585" y="558"/>
                </a:lnTo>
                <a:lnTo>
                  <a:pt x="774" y="558"/>
                </a:lnTo>
                <a:lnTo>
                  <a:pt x="774" y="31"/>
                </a:lnTo>
                <a:close/>
                <a:moveTo>
                  <a:pt x="805" y="16"/>
                </a:moveTo>
                <a:lnTo>
                  <a:pt x="805" y="573"/>
                </a:lnTo>
                <a:cubicBezTo>
                  <a:pt x="805" y="581"/>
                  <a:pt x="798" y="588"/>
                  <a:pt x="790" y="588"/>
                </a:cubicBezTo>
                <a:lnTo>
                  <a:pt x="570" y="588"/>
                </a:lnTo>
                <a:cubicBezTo>
                  <a:pt x="561" y="588"/>
                  <a:pt x="555" y="581"/>
                  <a:pt x="555" y="573"/>
                </a:cubicBezTo>
                <a:lnTo>
                  <a:pt x="555" y="16"/>
                </a:lnTo>
                <a:cubicBezTo>
                  <a:pt x="555" y="7"/>
                  <a:pt x="561" y="0"/>
                  <a:pt x="570" y="0"/>
                </a:cubicBezTo>
                <a:lnTo>
                  <a:pt x="790" y="0"/>
                </a:lnTo>
                <a:cubicBezTo>
                  <a:pt x="798" y="0"/>
                  <a:pt x="805" y="7"/>
                  <a:pt x="805" y="16"/>
                </a:cubicBezTo>
                <a:close/>
                <a:moveTo>
                  <a:pt x="756" y="71"/>
                </a:moveTo>
                <a:lnTo>
                  <a:pt x="603" y="71"/>
                </a:lnTo>
                <a:lnTo>
                  <a:pt x="603" y="123"/>
                </a:lnTo>
                <a:lnTo>
                  <a:pt x="756" y="123"/>
                </a:lnTo>
                <a:lnTo>
                  <a:pt x="756" y="71"/>
                </a:lnTo>
                <a:close/>
                <a:moveTo>
                  <a:pt x="756" y="179"/>
                </a:moveTo>
                <a:lnTo>
                  <a:pt x="603" y="179"/>
                </a:lnTo>
                <a:lnTo>
                  <a:pt x="603" y="202"/>
                </a:lnTo>
                <a:lnTo>
                  <a:pt x="756" y="202"/>
                </a:lnTo>
                <a:lnTo>
                  <a:pt x="756" y="179"/>
                </a:lnTo>
                <a:close/>
                <a:moveTo>
                  <a:pt x="756" y="163"/>
                </a:moveTo>
                <a:lnTo>
                  <a:pt x="603" y="163"/>
                </a:lnTo>
                <a:lnTo>
                  <a:pt x="603" y="140"/>
                </a:lnTo>
                <a:lnTo>
                  <a:pt x="756" y="140"/>
                </a:lnTo>
                <a:lnTo>
                  <a:pt x="756" y="163"/>
                </a:lnTo>
                <a:close/>
              </a:path>
            </a:pathLst>
          </a:custGeom>
          <a:solidFill>
            <a:srgbClr val="3F73DC"/>
          </a:solidFill>
          <a:ln>
            <a:noFill/>
          </a:ln>
        </p:spPr>
        <p:txBody>
          <a:bodyPr vert="horz" wrap="square" lIns="146078" tIns="73039" rIns="146078" bIns="73039" numCol="1" anchor="t" anchorCtr="0" compatLnSpc="1"/>
          <a:lstStyle/>
          <a:p>
            <a:endParaRPr lang="en-US" sz="2875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稻壳儿榴莲果果"/>
          <p:cNvSpPr>
            <a:spLocks noEditPoints="1"/>
          </p:cNvSpPr>
          <p:nvPr/>
        </p:nvSpPr>
        <p:spPr bwMode="auto">
          <a:xfrm>
            <a:off x="3162875" y="4358308"/>
            <a:ext cx="258728" cy="413967"/>
          </a:xfrm>
          <a:custGeom>
            <a:avLst/>
            <a:gdLst>
              <a:gd name="T0" fmla="*/ 402 w 447"/>
              <a:gd name="T1" fmla="*/ 603 h 715"/>
              <a:gd name="T2" fmla="*/ 44 w 447"/>
              <a:gd name="T3" fmla="*/ 603 h 715"/>
              <a:gd name="T4" fmla="*/ 44 w 447"/>
              <a:gd name="T5" fmla="*/ 111 h 715"/>
              <a:gd name="T6" fmla="*/ 402 w 447"/>
              <a:gd name="T7" fmla="*/ 111 h 715"/>
              <a:gd name="T8" fmla="*/ 402 w 447"/>
              <a:gd name="T9" fmla="*/ 603 h 715"/>
              <a:gd name="T10" fmla="*/ 223 w 447"/>
              <a:gd name="T11" fmla="*/ 692 h 715"/>
              <a:gd name="T12" fmla="*/ 190 w 447"/>
              <a:gd name="T13" fmla="*/ 659 h 715"/>
              <a:gd name="T14" fmla="*/ 223 w 447"/>
              <a:gd name="T15" fmla="*/ 625 h 715"/>
              <a:gd name="T16" fmla="*/ 257 w 447"/>
              <a:gd name="T17" fmla="*/ 659 h 715"/>
              <a:gd name="T18" fmla="*/ 223 w 447"/>
              <a:gd name="T19" fmla="*/ 692 h 715"/>
              <a:gd name="T20" fmla="*/ 145 w 447"/>
              <a:gd name="T21" fmla="*/ 44 h 715"/>
              <a:gd name="T22" fmla="*/ 301 w 447"/>
              <a:gd name="T23" fmla="*/ 44 h 715"/>
              <a:gd name="T24" fmla="*/ 313 w 447"/>
              <a:gd name="T25" fmla="*/ 56 h 715"/>
              <a:gd name="T26" fmla="*/ 301 w 447"/>
              <a:gd name="T27" fmla="*/ 67 h 715"/>
              <a:gd name="T28" fmla="*/ 145 w 447"/>
              <a:gd name="T29" fmla="*/ 67 h 715"/>
              <a:gd name="T30" fmla="*/ 134 w 447"/>
              <a:gd name="T31" fmla="*/ 56 h 715"/>
              <a:gd name="T32" fmla="*/ 145 w 447"/>
              <a:gd name="T33" fmla="*/ 44 h 715"/>
              <a:gd name="T34" fmla="*/ 402 w 447"/>
              <a:gd name="T35" fmla="*/ 0 h 715"/>
              <a:gd name="T36" fmla="*/ 44 w 447"/>
              <a:gd name="T37" fmla="*/ 0 h 715"/>
              <a:gd name="T38" fmla="*/ 0 w 447"/>
              <a:gd name="T39" fmla="*/ 44 h 715"/>
              <a:gd name="T40" fmla="*/ 0 w 447"/>
              <a:gd name="T41" fmla="*/ 670 h 715"/>
              <a:gd name="T42" fmla="*/ 44 w 447"/>
              <a:gd name="T43" fmla="*/ 715 h 715"/>
              <a:gd name="T44" fmla="*/ 402 w 447"/>
              <a:gd name="T45" fmla="*/ 715 h 715"/>
              <a:gd name="T46" fmla="*/ 447 w 447"/>
              <a:gd name="T47" fmla="*/ 670 h 715"/>
              <a:gd name="T48" fmla="*/ 447 w 447"/>
              <a:gd name="T49" fmla="*/ 44 h 715"/>
              <a:gd name="T50" fmla="*/ 402 w 447"/>
              <a:gd name="T51" fmla="*/ 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47" h="715">
                <a:moveTo>
                  <a:pt x="402" y="603"/>
                </a:moveTo>
                <a:lnTo>
                  <a:pt x="44" y="603"/>
                </a:lnTo>
                <a:lnTo>
                  <a:pt x="44" y="111"/>
                </a:lnTo>
                <a:lnTo>
                  <a:pt x="402" y="111"/>
                </a:lnTo>
                <a:lnTo>
                  <a:pt x="402" y="603"/>
                </a:lnTo>
                <a:close/>
                <a:moveTo>
                  <a:pt x="223" y="692"/>
                </a:moveTo>
                <a:cubicBezTo>
                  <a:pt x="205" y="692"/>
                  <a:pt x="190" y="677"/>
                  <a:pt x="190" y="659"/>
                </a:cubicBezTo>
                <a:cubicBezTo>
                  <a:pt x="190" y="640"/>
                  <a:pt x="205" y="625"/>
                  <a:pt x="223" y="625"/>
                </a:cubicBezTo>
                <a:cubicBezTo>
                  <a:pt x="242" y="625"/>
                  <a:pt x="257" y="640"/>
                  <a:pt x="257" y="659"/>
                </a:cubicBezTo>
                <a:cubicBezTo>
                  <a:pt x="257" y="677"/>
                  <a:pt x="242" y="692"/>
                  <a:pt x="223" y="692"/>
                </a:cubicBezTo>
                <a:close/>
                <a:moveTo>
                  <a:pt x="145" y="44"/>
                </a:moveTo>
                <a:lnTo>
                  <a:pt x="301" y="44"/>
                </a:lnTo>
                <a:cubicBezTo>
                  <a:pt x="308" y="44"/>
                  <a:pt x="313" y="49"/>
                  <a:pt x="313" y="56"/>
                </a:cubicBezTo>
                <a:cubicBezTo>
                  <a:pt x="313" y="62"/>
                  <a:pt x="308" y="67"/>
                  <a:pt x="301" y="67"/>
                </a:cubicBezTo>
                <a:lnTo>
                  <a:pt x="145" y="67"/>
                </a:lnTo>
                <a:cubicBezTo>
                  <a:pt x="139" y="67"/>
                  <a:pt x="134" y="62"/>
                  <a:pt x="134" y="56"/>
                </a:cubicBezTo>
                <a:cubicBezTo>
                  <a:pt x="134" y="49"/>
                  <a:pt x="139" y="44"/>
                  <a:pt x="145" y="44"/>
                </a:cubicBezTo>
                <a:close/>
                <a:moveTo>
                  <a:pt x="402" y="0"/>
                </a:moveTo>
                <a:lnTo>
                  <a:pt x="44" y="0"/>
                </a:lnTo>
                <a:cubicBezTo>
                  <a:pt x="20" y="0"/>
                  <a:pt x="0" y="20"/>
                  <a:pt x="0" y="44"/>
                </a:cubicBezTo>
                <a:lnTo>
                  <a:pt x="0" y="670"/>
                </a:lnTo>
                <a:cubicBezTo>
                  <a:pt x="0" y="695"/>
                  <a:pt x="20" y="715"/>
                  <a:pt x="44" y="715"/>
                </a:cubicBezTo>
                <a:lnTo>
                  <a:pt x="402" y="715"/>
                </a:lnTo>
                <a:cubicBezTo>
                  <a:pt x="427" y="715"/>
                  <a:pt x="447" y="695"/>
                  <a:pt x="447" y="670"/>
                </a:cubicBezTo>
                <a:lnTo>
                  <a:pt x="447" y="44"/>
                </a:lnTo>
                <a:cubicBezTo>
                  <a:pt x="447" y="20"/>
                  <a:pt x="427" y="0"/>
                  <a:pt x="402" y="0"/>
                </a:cubicBezTo>
                <a:close/>
              </a:path>
            </a:pathLst>
          </a:custGeom>
          <a:solidFill>
            <a:srgbClr val="3F73DC"/>
          </a:solidFill>
          <a:ln>
            <a:noFill/>
          </a:ln>
        </p:spPr>
        <p:txBody>
          <a:bodyPr vert="horz" wrap="square" lIns="146078" tIns="73039" rIns="146078" bIns="73039" numCol="1" anchor="t" anchorCtr="0" compatLnSpc="1"/>
          <a:lstStyle/>
          <a:p>
            <a:endParaRPr lang="en-US" sz="2875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>
            <a:spLocks noEditPoints="1"/>
          </p:cNvSpPr>
          <p:nvPr/>
        </p:nvSpPr>
        <p:spPr bwMode="auto">
          <a:xfrm>
            <a:off x="6873511" y="4358308"/>
            <a:ext cx="327911" cy="327911"/>
          </a:xfrm>
          <a:custGeom>
            <a:avLst/>
            <a:gdLst>
              <a:gd name="T0" fmla="*/ 406 w 496"/>
              <a:gd name="T1" fmla="*/ 492 h 496"/>
              <a:gd name="T2" fmla="*/ 5 w 496"/>
              <a:gd name="T3" fmla="*/ 89 h 496"/>
              <a:gd name="T4" fmla="*/ 6 w 496"/>
              <a:gd name="T5" fmla="*/ 0 h 496"/>
              <a:gd name="T6" fmla="*/ 495 w 496"/>
              <a:gd name="T7" fmla="*/ 493 h 496"/>
              <a:gd name="T8" fmla="*/ 406 w 496"/>
              <a:gd name="T9" fmla="*/ 492 h 496"/>
              <a:gd name="T10" fmla="*/ 78 w 496"/>
              <a:gd name="T11" fmla="*/ 419 h 496"/>
              <a:gd name="T12" fmla="*/ 78 w 496"/>
              <a:gd name="T13" fmla="*/ 479 h 496"/>
              <a:gd name="T14" fmla="*/ 17 w 496"/>
              <a:gd name="T15" fmla="*/ 479 h 496"/>
              <a:gd name="T16" fmla="*/ 17 w 496"/>
              <a:gd name="T17" fmla="*/ 419 h 496"/>
              <a:gd name="T18" fmla="*/ 78 w 496"/>
              <a:gd name="T19" fmla="*/ 419 h 496"/>
              <a:gd name="T20" fmla="*/ 227 w 496"/>
              <a:gd name="T21" fmla="*/ 492 h 496"/>
              <a:gd name="T22" fmla="*/ 138 w 496"/>
              <a:gd name="T23" fmla="*/ 492 h 496"/>
              <a:gd name="T24" fmla="*/ 4 w 496"/>
              <a:gd name="T25" fmla="*/ 357 h 496"/>
              <a:gd name="T26" fmla="*/ 5 w 496"/>
              <a:gd name="T27" fmla="*/ 268 h 496"/>
              <a:gd name="T28" fmla="*/ 227 w 496"/>
              <a:gd name="T29" fmla="*/ 492 h 496"/>
              <a:gd name="T30" fmla="*/ 361 w 496"/>
              <a:gd name="T31" fmla="*/ 492 h 496"/>
              <a:gd name="T32" fmla="*/ 272 w 496"/>
              <a:gd name="T33" fmla="*/ 492 h 496"/>
              <a:gd name="T34" fmla="*/ 5 w 496"/>
              <a:gd name="T35" fmla="*/ 223 h 496"/>
              <a:gd name="T36" fmla="*/ 5 w 496"/>
              <a:gd name="T37" fmla="*/ 134 h 496"/>
              <a:gd name="T38" fmla="*/ 361 w 496"/>
              <a:gd name="T39" fmla="*/ 49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96" h="496">
                <a:moveTo>
                  <a:pt x="406" y="492"/>
                </a:moveTo>
                <a:cubicBezTo>
                  <a:pt x="407" y="271"/>
                  <a:pt x="227" y="90"/>
                  <a:pt x="5" y="89"/>
                </a:cubicBezTo>
                <a:lnTo>
                  <a:pt x="6" y="0"/>
                </a:lnTo>
                <a:cubicBezTo>
                  <a:pt x="277" y="1"/>
                  <a:pt x="496" y="222"/>
                  <a:pt x="495" y="493"/>
                </a:cubicBezTo>
                <a:lnTo>
                  <a:pt x="406" y="492"/>
                </a:lnTo>
                <a:close/>
                <a:moveTo>
                  <a:pt x="78" y="419"/>
                </a:moveTo>
                <a:cubicBezTo>
                  <a:pt x="94" y="436"/>
                  <a:pt x="94" y="463"/>
                  <a:pt x="78" y="479"/>
                </a:cubicBezTo>
                <a:cubicBezTo>
                  <a:pt x="61" y="496"/>
                  <a:pt x="34" y="496"/>
                  <a:pt x="17" y="479"/>
                </a:cubicBezTo>
                <a:cubicBezTo>
                  <a:pt x="0" y="462"/>
                  <a:pt x="0" y="435"/>
                  <a:pt x="17" y="419"/>
                </a:cubicBezTo>
                <a:cubicBezTo>
                  <a:pt x="34" y="402"/>
                  <a:pt x="61" y="402"/>
                  <a:pt x="78" y="419"/>
                </a:cubicBezTo>
                <a:close/>
                <a:moveTo>
                  <a:pt x="227" y="492"/>
                </a:moveTo>
                <a:lnTo>
                  <a:pt x="138" y="492"/>
                </a:lnTo>
                <a:cubicBezTo>
                  <a:pt x="138" y="418"/>
                  <a:pt x="78" y="357"/>
                  <a:pt x="4" y="357"/>
                </a:cubicBezTo>
                <a:lnTo>
                  <a:pt x="5" y="268"/>
                </a:lnTo>
                <a:cubicBezTo>
                  <a:pt x="128" y="268"/>
                  <a:pt x="228" y="369"/>
                  <a:pt x="227" y="492"/>
                </a:cubicBezTo>
                <a:close/>
                <a:moveTo>
                  <a:pt x="361" y="492"/>
                </a:moveTo>
                <a:lnTo>
                  <a:pt x="272" y="492"/>
                </a:lnTo>
                <a:cubicBezTo>
                  <a:pt x="272" y="344"/>
                  <a:pt x="153" y="224"/>
                  <a:pt x="5" y="223"/>
                </a:cubicBezTo>
                <a:lnTo>
                  <a:pt x="5" y="134"/>
                </a:lnTo>
                <a:cubicBezTo>
                  <a:pt x="202" y="135"/>
                  <a:pt x="362" y="295"/>
                  <a:pt x="361" y="492"/>
                </a:cubicBezTo>
                <a:close/>
              </a:path>
            </a:pathLst>
          </a:custGeom>
          <a:solidFill>
            <a:srgbClr val="3F73DC"/>
          </a:solidFill>
          <a:ln>
            <a:noFill/>
          </a:ln>
        </p:spPr>
        <p:txBody>
          <a:bodyPr vert="horz" wrap="square" lIns="146078" tIns="73039" rIns="146078" bIns="73039" numCol="1" anchor="t" anchorCtr="0" compatLnSpc="1"/>
          <a:lstStyle/>
          <a:p>
            <a:endParaRPr lang="en-US" sz="2875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>
            <a:spLocks noEditPoints="1"/>
          </p:cNvSpPr>
          <p:nvPr/>
        </p:nvSpPr>
        <p:spPr bwMode="auto">
          <a:xfrm>
            <a:off x="6846743" y="2125705"/>
            <a:ext cx="353091" cy="471801"/>
          </a:xfrm>
          <a:custGeom>
            <a:avLst/>
            <a:gdLst>
              <a:gd name="T0" fmla="*/ 609 w 609"/>
              <a:gd name="T1" fmla="*/ 813 h 813"/>
              <a:gd name="T2" fmla="*/ 0 w 609"/>
              <a:gd name="T3" fmla="*/ 813 h 813"/>
              <a:gd name="T4" fmla="*/ 0 w 609"/>
              <a:gd name="T5" fmla="*/ 102 h 813"/>
              <a:gd name="T6" fmla="*/ 78 w 609"/>
              <a:gd name="T7" fmla="*/ 102 h 813"/>
              <a:gd name="T8" fmla="*/ 102 w 609"/>
              <a:gd name="T9" fmla="*/ 102 h 813"/>
              <a:gd name="T10" fmla="*/ 153 w 609"/>
              <a:gd name="T11" fmla="*/ 102 h 813"/>
              <a:gd name="T12" fmla="*/ 153 w 609"/>
              <a:gd name="T13" fmla="*/ 51 h 813"/>
              <a:gd name="T14" fmla="*/ 232 w 609"/>
              <a:gd name="T15" fmla="*/ 51 h 813"/>
              <a:gd name="T16" fmla="*/ 304 w 609"/>
              <a:gd name="T17" fmla="*/ 0 h 813"/>
              <a:gd name="T18" fmla="*/ 376 w 609"/>
              <a:gd name="T19" fmla="*/ 51 h 813"/>
              <a:gd name="T20" fmla="*/ 456 w 609"/>
              <a:gd name="T21" fmla="*/ 51 h 813"/>
              <a:gd name="T22" fmla="*/ 456 w 609"/>
              <a:gd name="T23" fmla="*/ 102 h 813"/>
              <a:gd name="T24" fmla="*/ 506 w 609"/>
              <a:gd name="T25" fmla="*/ 102 h 813"/>
              <a:gd name="T26" fmla="*/ 525 w 609"/>
              <a:gd name="T27" fmla="*/ 102 h 813"/>
              <a:gd name="T28" fmla="*/ 609 w 609"/>
              <a:gd name="T29" fmla="*/ 102 h 813"/>
              <a:gd name="T30" fmla="*/ 609 w 609"/>
              <a:gd name="T31" fmla="*/ 813 h 813"/>
              <a:gd name="T32" fmla="*/ 456 w 609"/>
              <a:gd name="T33" fmla="*/ 357 h 813"/>
              <a:gd name="T34" fmla="*/ 152 w 609"/>
              <a:gd name="T35" fmla="*/ 357 h 813"/>
              <a:gd name="T36" fmla="*/ 152 w 609"/>
              <a:gd name="T37" fmla="*/ 307 h 813"/>
              <a:gd name="T38" fmla="*/ 456 w 609"/>
              <a:gd name="T39" fmla="*/ 307 h 813"/>
              <a:gd name="T40" fmla="*/ 456 w 609"/>
              <a:gd name="T41" fmla="*/ 357 h 813"/>
              <a:gd name="T42" fmla="*/ 456 w 609"/>
              <a:gd name="T43" fmla="*/ 153 h 813"/>
              <a:gd name="T44" fmla="*/ 456 w 609"/>
              <a:gd name="T45" fmla="*/ 204 h 813"/>
              <a:gd name="T46" fmla="*/ 153 w 609"/>
              <a:gd name="T47" fmla="*/ 204 h 813"/>
              <a:gd name="T48" fmla="*/ 153 w 609"/>
              <a:gd name="T49" fmla="*/ 153 h 813"/>
              <a:gd name="T50" fmla="*/ 102 w 609"/>
              <a:gd name="T51" fmla="*/ 153 h 813"/>
              <a:gd name="T52" fmla="*/ 102 w 609"/>
              <a:gd name="T53" fmla="*/ 153 h 813"/>
              <a:gd name="T54" fmla="*/ 51 w 609"/>
              <a:gd name="T55" fmla="*/ 153 h 813"/>
              <a:gd name="T56" fmla="*/ 51 w 609"/>
              <a:gd name="T57" fmla="*/ 762 h 813"/>
              <a:gd name="T58" fmla="*/ 558 w 609"/>
              <a:gd name="T59" fmla="*/ 762 h 813"/>
              <a:gd name="T60" fmla="*/ 558 w 609"/>
              <a:gd name="T61" fmla="*/ 153 h 813"/>
              <a:gd name="T62" fmla="*/ 506 w 609"/>
              <a:gd name="T63" fmla="*/ 153 h 813"/>
              <a:gd name="T64" fmla="*/ 506 w 609"/>
              <a:gd name="T65" fmla="*/ 153 h 813"/>
              <a:gd name="T66" fmla="*/ 456 w 609"/>
              <a:gd name="T67" fmla="*/ 153 h 813"/>
              <a:gd name="T68" fmla="*/ 456 w 609"/>
              <a:gd name="T69" fmla="*/ 660 h 813"/>
              <a:gd name="T70" fmla="*/ 152 w 609"/>
              <a:gd name="T71" fmla="*/ 660 h 813"/>
              <a:gd name="T72" fmla="*/ 152 w 609"/>
              <a:gd name="T73" fmla="*/ 610 h 813"/>
              <a:gd name="T74" fmla="*/ 456 w 609"/>
              <a:gd name="T75" fmla="*/ 610 h 813"/>
              <a:gd name="T76" fmla="*/ 456 w 609"/>
              <a:gd name="T77" fmla="*/ 660 h 813"/>
              <a:gd name="T78" fmla="*/ 456 w 609"/>
              <a:gd name="T79" fmla="*/ 559 h 813"/>
              <a:gd name="T80" fmla="*/ 152 w 609"/>
              <a:gd name="T81" fmla="*/ 559 h 813"/>
              <a:gd name="T82" fmla="*/ 152 w 609"/>
              <a:gd name="T83" fmla="*/ 508 h 813"/>
              <a:gd name="T84" fmla="*/ 456 w 609"/>
              <a:gd name="T85" fmla="*/ 508 h 813"/>
              <a:gd name="T86" fmla="*/ 456 w 609"/>
              <a:gd name="T87" fmla="*/ 559 h 813"/>
              <a:gd name="T88" fmla="*/ 456 w 609"/>
              <a:gd name="T89" fmla="*/ 457 h 813"/>
              <a:gd name="T90" fmla="*/ 152 w 609"/>
              <a:gd name="T91" fmla="*/ 457 h 813"/>
              <a:gd name="T92" fmla="*/ 152 w 609"/>
              <a:gd name="T93" fmla="*/ 407 h 813"/>
              <a:gd name="T94" fmla="*/ 456 w 609"/>
              <a:gd name="T95" fmla="*/ 407 h 813"/>
              <a:gd name="T96" fmla="*/ 456 w 609"/>
              <a:gd name="T97" fmla="*/ 457 h 813"/>
              <a:gd name="T98" fmla="*/ 204 w 609"/>
              <a:gd name="T99" fmla="*/ 153 h 813"/>
              <a:gd name="T100" fmla="*/ 405 w 609"/>
              <a:gd name="T101" fmla="*/ 153 h 813"/>
              <a:gd name="T102" fmla="*/ 405 w 609"/>
              <a:gd name="T103" fmla="*/ 102 h 813"/>
              <a:gd name="T104" fmla="*/ 330 w 609"/>
              <a:gd name="T105" fmla="*/ 102 h 813"/>
              <a:gd name="T106" fmla="*/ 330 w 609"/>
              <a:gd name="T107" fmla="*/ 77 h 813"/>
              <a:gd name="T108" fmla="*/ 304 w 609"/>
              <a:gd name="T109" fmla="*/ 51 h 813"/>
              <a:gd name="T110" fmla="*/ 279 w 609"/>
              <a:gd name="T111" fmla="*/ 77 h 813"/>
              <a:gd name="T112" fmla="*/ 279 w 609"/>
              <a:gd name="T113" fmla="*/ 102 h 813"/>
              <a:gd name="T114" fmla="*/ 204 w 609"/>
              <a:gd name="T115" fmla="*/ 102 h 813"/>
              <a:gd name="T116" fmla="*/ 204 w 609"/>
              <a:gd name="T117" fmla="*/ 153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09" h="813">
                <a:moveTo>
                  <a:pt x="609" y="813"/>
                </a:moveTo>
                <a:lnTo>
                  <a:pt x="0" y="813"/>
                </a:lnTo>
                <a:lnTo>
                  <a:pt x="0" y="102"/>
                </a:lnTo>
                <a:lnTo>
                  <a:pt x="78" y="102"/>
                </a:lnTo>
                <a:lnTo>
                  <a:pt x="102" y="102"/>
                </a:lnTo>
                <a:lnTo>
                  <a:pt x="153" y="102"/>
                </a:lnTo>
                <a:lnTo>
                  <a:pt x="153" y="51"/>
                </a:lnTo>
                <a:lnTo>
                  <a:pt x="232" y="51"/>
                </a:lnTo>
                <a:cubicBezTo>
                  <a:pt x="243" y="22"/>
                  <a:pt x="271" y="0"/>
                  <a:pt x="304" y="0"/>
                </a:cubicBezTo>
                <a:cubicBezTo>
                  <a:pt x="337" y="0"/>
                  <a:pt x="366" y="22"/>
                  <a:pt x="376" y="51"/>
                </a:cubicBezTo>
                <a:lnTo>
                  <a:pt x="456" y="51"/>
                </a:lnTo>
                <a:lnTo>
                  <a:pt x="456" y="102"/>
                </a:lnTo>
                <a:lnTo>
                  <a:pt x="506" y="102"/>
                </a:lnTo>
                <a:lnTo>
                  <a:pt x="525" y="102"/>
                </a:lnTo>
                <a:lnTo>
                  <a:pt x="609" y="102"/>
                </a:lnTo>
                <a:lnTo>
                  <a:pt x="609" y="813"/>
                </a:lnTo>
                <a:close/>
                <a:moveTo>
                  <a:pt x="456" y="357"/>
                </a:moveTo>
                <a:lnTo>
                  <a:pt x="152" y="357"/>
                </a:lnTo>
                <a:lnTo>
                  <a:pt x="152" y="307"/>
                </a:lnTo>
                <a:lnTo>
                  <a:pt x="456" y="307"/>
                </a:lnTo>
                <a:lnTo>
                  <a:pt x="456" y="357"/>
                </a:lnTo>
                <a:close/>
                <a:moveTo>
                  <a:pt x="456" y="153"/>
                </a:moveTo>
                <a:lnTo>
                  <a:pt x="456" y="204"/>
                </a:lnTo>
                <a:lnTo>
                  <a:pt x="153" y="204"/>
                </a:lnTo>
                <a:lnTo>
                  <a:pt x="153" y="153"/>
                </a:lnTo>
                <a:lnTo>
                  <a:pt x="102" y="153"/>
                </a:lnTo>
                <a:lnTo>
                  <a:pt x="102" y="153"/>
                </a:lnTo>
                <a:lnTo>
                  <a:pt x="51" y="153"/>
                </a:lnTo>
                <a:lnTo>
                  <a:pt x="51" y="762"/>
                </a:lnTo>
                <a:lnTo>
                  <a:pt x="558" y="762"/>
                </a:lnTo>
                <a:lnTo>
                  <a:pt x="558" y="153"/>
                </a:lnTo>
                <a:lnTo>
                  <a:pt x="506" y="153"/>
                </a:lnTo>
                <a:lnTo>
                  <a:pt x="506" y="153"/>
                </a:lnTo>
                <a:lnTo>
                  <a:pt x="456" y="153"/>
                </a:lnTo>
                <a:close/>
                <a:moveTo>
                  <a:pt x="456" y="660"/>
                </a:moveTo>
                <a:lnTo>
                  <a:pt x="152" y="660"/>
                </a:lnTo>
                <a:lnTo>
                  <a:pt x="152" y="610"/>
                </a:lnTo>
                <a:lnTo>
                  <a:pt x="456" y="610"/>
                </a:lnTo>
                <a:lnTo>
                  <a:pt x="456" y="660"/>
                </a:lnTo>
                <a:close/>
                <a:moveTo>
                  <a:pt x="456" y="559"/>
                </a:moveTo>
                <a:lnTo>
                  <a:pt x="152" y="559"/>
                </a:lnTo>
                <a:lnTo>
                  <a:pt x="152" y="508"/>
                </a:lnTo>
                <a:lnTo>
                  <a:pt x="456" y="508"/>
                </a:lnTo>
                <a:lnTo>
                  <a:pt x="456" y="559"/>
                </a:lnTo>
                <a:close/>
                <a:moveTo>
                  <a:pt x="456" y="457"/>
                </a:moveTo>
                <a:lnTo>
                  <a:pt x="152" y="457"/>
                </a:lnTo>
                <a:lnTo>
                  <a:pt x="152" y="407"/>
                </a:lnTo>
                <a:lnTo>
                  <a:pt x="456" y="407"/>
                </a:lnTo>
                <a:lnTo>
                  <a:pt x="456" y="457"/>
                </a:lnTo>
                <a:close/>
                <a:moveTo>
                  <a:pt x="204" y="153"/>
                </a:moveTo>
                <a:lnTo>
                  <a:pt x="405" y="153"/>
                </a:lnTo>
                <a:lnTo>
                  <a:pt x="405" y="102"/>
                </a:lnTo>
                <a:lnTo>
                  <a:pt x="330" y="102"/>
                </a:lnTo>
                <a:lnTo>
                  <a:pt x="330" y="77"/>
                </a:lnTo>
                <a:cubicBezTo>
                  <a:pt x="330" y="63"/>
                  <a:pt x="318" y="51"/>
                  <a:pt x="304" y="51"/>
                </a:cubicBezTo>
                <a:cubicBezTo>
                  <a:pt x="290" y="51"/>
                  <a:pt x="279" y="63"/>
                  <a:pt x="279" y="77"/>
                </a:cubicBezTo>
                <a:lnTo>
                  <a:pt x="279" y="102"/>
                </a:lnTo>
                <a:lnTo>
                  <a:pt x="204" y="102"/>
                </a:lnTo>
                <a:lnTo>
                  <a:pt x="204" y="1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46078" tIns="73039" rIns="146078" bIns="73039" numCol="1" anchor="t" anchorCtr="0" compatLnSpc="1"/>
          <a:lstStyle/>
          <a:p>
            <a:endParaRPr lang="en-US" sz="2875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稻壳儿榴莲果果"/>
          <p:cNvSpPr/>
          <p:nvPr/>
        </p:nvSpPr>
        <p:spPr>
          <a:xfrm>
            <a:off x="697230" y="2664460"/>
            <a:ext cx="3519170" cy="15684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从齿轮油泵装配图（图 11.1）的明细栏可以看出，齿轮油泵是由 15 种零件组成的，其中件 4、12、13、14、15 是标准件，其他是专用件。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33" name="稻壳儿榴莲果果"/>
          <p:cNvSpPr txBox="1"/>
          <p:nvPr/>
        </p:nvSpPr>
        <p:spPr>
          <a:xfrm>
            <a:off x="1266382" y="2316669"/>
            <a:ext cx="15621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一、概括了解</a:t>
            </a:r>
            <a:endParaRPr lang="zh-CN" altLang="en-US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" name="稻壳儿榴莲果果"/>
          <p:cNvSpPr/>
          <p:nvPr/>
        </p:nvSpPr>
        <p:spPr>
          <a:xfrm>
            <a:off x="1219392" y="4909103"/>
            <a:ext cx="2505508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左视图反映了部件的工作原理。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35" name="稻壳儿榴莲果果"/>
          <p:cNvSpPr txBox="1"/>
          <p:nvPr/>
        </p:nvSpPr>
        <p:spPr>
          <a:xfrm>
            <a:off x="1219200" y="4347845"/>
            <a:ext cx="1943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三、分析工作原理和装配关系</a:t>
            </a:r>
            <a:endParaRPr lang="zh-CN" altLang="en-US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" name="稻壳儿榴莲果果"/>
          <p:cNvSpPr/>
          <p:nvPr/>
        </p:nvSpPr>
        <p:spPr>
          <a:xfrm>
            <a:off x="4843145" y="4909185"/>
            <a:ext cx="2357755" cy="11988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为深入了解部件，还应进一步分析主要零件的结构形状和用途。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39" name="稻壳儿榴莲果果"/>
          <p:cNvSpPr txBox="1"/>
          <p:nvPr/>
        </p:nvSpPr>
        <p:spPr>
          <a:xfrm>
            <a:off x="4661001" y="4626191"/>
            <a:ext cx="20218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四、分析主要零件</a:t>
            </a:r>
            <a:endParaRPr lang="zh-CN" altLang="en-US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1" name="稻壳儿榴莲果果"/>
          <p:cNvSpPr txBox="1"/>
          <p:nvPr/>
        </p:nvSpPr>
        <p:spPr>
          <a:xfrm>
            <a:off x="8491220" y="4487545"/>
            <a:ext cx="16586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五、分析尺寸和技术要求</a:t>
            </a:r>
            <a:endParaRPr lang="zh-CN" altLang="en-US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2" name="稻壳儿榴莲果果"/>
          <p:cNvSpPr/>
          <p:nvPr/>
        </p:nvSpPr>
        <p:spPr>
          <a:xfrm>
            <a:off x="8490957" y="2600382"/>
            <a:ext cx="2505508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齿轮油泵装配图用两个视图表达。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3" name="稻壳儿榴莲果果"/>
          <p:cNvSpPr txBox="1"/>
          <p:nvPr/>
        </p:nvSpPr>
        <p:spPr>
          <a:xfrm>
            <a:off x="8490957" y="2316200"/>
            <a:ext cx="20218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二、分析表达方案</a:t>
            </a:r>
            <a:endParaRPr lang="zh-CN" altLang="en-US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2" name="稻壳儿榴莲果果"/>
          <p:cNvSpPr/>
          <p:nvPr/>
        </p:nvSpPr>
        <p:spPr>
          <a:xfrm>
            <a:off x="1047160" y="23150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7545" y="1581785"/>
            <a:ext cx="4003675" cy="2533015"/>
          </a:xfrm>
          <a:prstGeom prst="rect">
            <a:avLst/>
          </a:prstGeom>
        </p:spPr>
      </p:pic>
      <p:sp>
        <p:nvSpPr>
          <p:cNvPr id="5" name="稻壳儿榴莲果果"/>
          <p:cNvSpPr/>
          <p:nvPr/>
        </p:nvSpPr>
        <p:spPr>
          <a:xfrm>
            <a:off x="8477250" y="4994275"/>
            <a:ext cx="2357755" cy="11988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齿轮轴和传动齿轮轴与左、右端盖的配合尺寸为16H7/h6。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VECTOR" val="#431557;"/>
</p:tagLst>
</file>

<file path=ppt/tags/tag10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2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4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a*1_3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3_1"/>
  <p:tag name="KSO_WM_UNIT_VALUE" val="6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7"/>
  <p:tag name="KSO_WM_UNIT_TEXT_FILL_TYPE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a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2_1"/>
  <p:tag name="KSO_WM_UNIT_VALUE" val="6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1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a*1_4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4_1"/>
  <p:tag name="KSO_WM_UNIT_VALUE" val="6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8"/>
  <p:tag name="KSO_WM_UNIT_TEXT_FILL_TYPE" val="1"/>
</p:tagLst>
</file>

<file path=ppt/tags/tag1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a*1_1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1_1"/>
  <p:tag name="KSO_WM_UNIT_VALUE" val="6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5"/>
  <p:tag name="KSO_WM_UNIT_TEXT_FILL_TYPE" val="1"/>
</p:tagLst>
</file>

<file path=ppt/tags/tag15.xml><?xml version="1.0" encoding="utf-8"?>
<p:tagLst xmlns:p="http://schemas.openxmlformats.org/presentationml/2006/main">
  <p:tag name="ISLIDE.VECTOR" val="#431557;"/>
</p:tagLst>
</file>

<file path=ppt/tags/tag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2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3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3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3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4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4_3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1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1_3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2_5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5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4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4_4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3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3*q_h_i*1_1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1_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1587</Words>
  <Application>WPS 演示</Application>
  <PresentationFormat>宽屏</PresentationFormat>
  <Paragraphs>152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Helvetica Neue Medium</vt:lpstr>
      <vt:lpstr>Open Sans Bold</vt:lpstr>
      <vt:lpstr>Times New Roman</vt:lpstr>
      <vt:lpstr>Droid Sans Fallback</vt:lpstr>
      <vt:lpstr>Segoe Print</vt:lpstr>
      <vt:lpstr>IPAexGothic</vt:lpstr>
      <vt:lpstr>Calibri</vt:lpstr>
      <vt:lpstr>Lato Regular</vt:lpstr>
      <vt:lpstr>Calibri</vt:lpstr>
      <vt:lpstr>微软雅黑</vt:lpstr>
      <vt:lpstr>Arial Unicode MS</vt:lpstr>
      <vt:lpstr>等线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osowin.com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榴莲果果</dc:creator>
  <cp:lastModifiedBy>user</cp:lastModifiedBy>
  <cp:revision>177</cp:revision>
  <dcterms:created xsi:type="dcterms:W3CDTF">2020-09-07T07:49:00Z</dcterms:created>
  <dcterms:modified xsi:type="dcterms:W3CDTF">2025-02-19T01:09:16Z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C7F707DF5D59445BA783F2FDA3288BA2_12</vt:lpwstr>
  </property>
</Properties>
</file>