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18"/>
  </p:notesMasterIdLst>
  <p:handoutMasterIdLst>
    <p:handoutMasterId r:id="rId32"/>
  </p:handoutMasterIdLst>
  <p:sldIdLst>
    <p:sldId id="256" r:id="rId4"/>
    <p:sldId id="363" r:id="rId5"/>
    <p:sldId id="257" r:id="rId6"/>
    <p:sldId id="258" r:id="rId7"/>
    <p:sldId id="283" r:id="rId8"/>
    <p:sldId id="397" r:id="rId9"/>
    <p:sldId id="352" r:id="rId10"/>
    <p:sldId id="280" r:id="rId11"/>
    <p:sldId id="276" r:id="rId12"/>
    <p:sldId id="279" r:id="rId13"/>
    <p:sldId id="398" r:id="rId14"/>
    <p:sldId id="291" r:id="rId15"/>
    <p:sldId id="307" r:id="rId16"/>
    <p:sldId id="285" r:id="rId17"/>
    <p:sldId id="399" r:id="rId19"/>
    <p:sldId id="282" r:id="rId20"/>
    <p:sldId id="290" r:id="rId21"/>
    <p:sldId id="400" r:id="rId22"/>
    <p:sldId id="401" r:id="rId23"/>
    <p:sldId id="402" r:id="rId24"/>
    <p:sldId id="413" r:id="rId25"/>
    <p:sldId id="415" r:id="rId26"/>
    <p:sldId id="414" r:id="rId27"/>
    <p:sldId id="416" r:id="rId28"/>
    <p:sldId id="417" r:id="rId29"/>
    <p:sldId id="418" r:id="rId30"/>
    <p:sldId id="294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4089" userDrawn="1">
          <p15:clr>
            <a:srgbClr val="A4A3A4"/>
          </p15:clr>
        </p15:guide>
        <p15:guide id="3" orient="horz" pos="954" userDrawn="1">
          <p15:clr>
            <a:srgbClr val="A4A3A4"/>
          </p15:clr>
        </p15:guide>
        <p15:guide id="4" orient="horz" pos="6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73DC"/>
    <a:srgbClr val="12569A"/>
    <a:srgbClr val="E3E4E4"/>
    <a:srgbClr val="95C4F3"/>
    <a:srgbClr val="0E24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44" d="100"/>
          <a:sy n="44" d="100"/>
        </p:scale>
        <p:origin x="67" y="893"/>
      </p:cViewPr>
      <p:guideLst>
        <p:guide orient="horz" pos="2188"/>
        <p:guide pos="4089"/>
        <p:guide orient="horz" pos="954"/>
        <p:guide orient="horz" pos="67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宋体" panose="02010600030101010101" pitchFamily="2" charset="-122"/>
              </a:rPr>
            </a:fld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宋体" panose="02010600030101010101" pitchFamily="2" charset="-122"/>
              </a:rPr>
            </a:fld>
            <a:endParaRPr lang="zh-CN" altLang="en-US"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662032DF-F038-43BC-9589-A7F0926D62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71E13E65-EAB1-4137-8E78-13254BDAF9D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宋体" panose="02010600030101010101" pitchFamily="2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E9D6F5-C3A7-42A2-86ED-A4BB6579E1A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稻壳儿榴莲果果" descr="1740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稻壳儿榴莲果果"/>
          <p:cNvSpPr/>
          <p:nvPr userDrawn="1"/>
        </p:nvSpPr>
        <p:spPr bwMode="auto">
          <a:xfrm>
            <a:off x="-2926080" y="632174"/>
            <a:ext cx="5852159" cy="5820526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9" name="稻壳儿榴莲果果"/>
          <p:cNvSpPr/>
          <p:nvPr userDrawn="1"/>
        </p:nvSpPr>
        <p:spPr bwMode="auto">
          <a:xfrm>
            <a:off x="2377440" y="259080"/>
            <a:ext cx="2543589" cy="252984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10" name="稻壳儿榴莲果果"/>
          <p:cNvSpPr/>
          <p:nvPr userDrawn="1"/>
        </p:nvSpPr>
        <p:spPr bwMode="auto">
          <a:xfrm>
            <a:off x="10500360" y="5425440"/>
            <a:ext cx="2543589" cy="252984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ircle"/>
          <p:cNvSpPr/>
          <p:nvPr userDrawn="1"/>
        </p:nvSpPr>
        <p:spPr>
          <a:xfrm>
            <a:off x="304389" y="3844649"/>
            <a:ext cx="169136" cy="169136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Circle"/>
          <p:cNvSpPr/>
          <p:nvPr userDrawn="1"/>
        </p:nvSpPr>
        <p:spPr>
          <a:xfrm>
            <a:off x="350725" y="3058160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Circle"/>
          <p:cNvSpPr/>
          <p:nvPr userDrawn="1"/>
        </p:nvSpPr>
        <p:spPr>
          <a:xfrm>
            <a:off x="350725" y="3336371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Circle"/>
          <p:cNvSpPr/>
          <p:nvPr userDrawn="1"/>
        </p:nvSpPr>
        <p:spPr>
          <a:xfrm>
            <a:off x="350725" y="3615771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Circle"/>
          <p:cNvSpPr/>
          <p:nvPr userDrawn="1"/>
        </p:nvSpPr>
        <p:spPr>
          <a:xfrm>
            <a:off x="350725" y="3892794"/>
            <a:ext cx="76465" cy="76465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1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1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0E24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稻壳儿榴莲果果" descr="362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10273380" cy="6858000"/>
          </a:xfrm>
          <a:prstGeom prst="rect">
            <a:avLst/>
          </a:prstGeom>
        </p:spPr>
      </p:pic>
      <p:sp>
        <p:nvSpPr>
          <p:cNvPr id="8" name="稻壳儿榴莲果果"/>
          <p:cNvSpPr/>
          <p:nvPr userDrawn="1"/>
        </p:nvSpPr>
        <p:spPr>
          <a:xfrm>
            <a:off x="1524000" y="0"/>
            <a:ext cx="9326880" cy="6858000"/>
          </a:xfrm>
          <a:prstGeom prst="rect">
            <a:avLst/>
          </a:prstGeom>
          <a:gradFill flip="none" rotWithShape="1">
            <a:gsLst>
              <a:gs pos="78500">
                <a:srgbClr val="0E2453"/>
              </a:gs>
              <a:gs pos="0">
                <a:srgbClr val="0E2453">
                  <a:alpha val="0"/>
                </a:srgbClr>
              </a:gs>
              <a:gs pos="100000">
                <a:srgbClr val="0E245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9" name="稻壳儿榴莲果果"/>
          <p:cNvSpPr/>
          <p:nvPr userDrawn="1"/>
        </p:nvSpPr>
        <p:spPr bwMode="auto">
          <a:xfrm>
            <a:off x="9441013" y="-1125032"/>
            <a:ext cx="4712733" cy="4687259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4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10" name="稻壳儿榴莲果果"/>
          <p:cNvSpPr/>
          <p:nvPr userDrawn="1"/>
        </p:nvSpPr>
        <p:spPr bwMode="auto">
          <a:xfrm>
            <a:off x="10138368" y="3429000"/>
            <a:ext cx="1425023" cy="141732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11" name="稻壳儿榴莲果果"/>
          <p:cNvSpPr/>
          <p:nvPr userDrawn="1"/>
        </p:nvSpPr>
        <p:spPr bwMode="auto">
          <a:xfrm>
            <a:off x="-914400" y="5303520"/>
            <a:ext cx="2819400" cy="280416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2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稻壳儿榴莲果果" descr="399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sp>
        <p:nvSpPr>
          <p:cNvPr id="9" name="稻壳儿榴莲果果"/>
          <p:cNvSpPr/>
          <p:nvPr userDrawn="1"/>
        </p:nvSpPr>
        <p:spPr>
          <a:xfrm flipH="1">
            <a:off x="0" y="1"/>
            <a:ext cx="8268970" cy="6858000"/>
          </a:xfrm>
          <a:prstGeom prst="rect">
            <a:avLst/>
          </a:prstGeom>
          <a:gradFill flip="none" rotWithShape="1">
            <a:gsLst>
              <a:gs pos="78500">
                <a:srgbClr val="0E2453"/>
              </a:gs>
              <a:gs pos="0">
                <a:srgbClr val="0E2453">
                  <a:alpha val="0"/>
                </a:srgbClr>
              </a:gs>
              <a:gs pos="100000">
                <a:srgbClr val="0E245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/>
          <p:nvPr userDrawn="1"/>
        </p:nvSpPr>
        <p:spPr bwMode="auto">
          <a:xfrm>
            <a:off x="-2651760" y="-1980397"/>
            <a:ext cx="5852159" cy="5820526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  <p:sp>
        <p:nvSpPr>
          <p:cNvPr id="5" name="稻壳儿榴莲果果"/>
          <p:cNvSpPr/>
          <p:nvPr userDrawn="1"/>
        </p:nvSpPr>
        <p:spPr bwMode="auto">
          <a:xfrm>
            <a:off x="3191095" y="650966"/>
            <a:ext cx="2543589" cy="2529840"/>
          </a:xfrm>
          <a:custGeom>
            <a:avLst/>
            <a:gdLst>
              <a:gd name="T0" fmla="*/ 914 w 996"/>
              <a:gd name="T1" fmla="*/ 501 h 991"/>
              <a:gd name="T2" fmla="*/ 913 w 996"/>
              <a:gd name="T3" fmla="*/ 463 h 991"/>
              <a:gd name="T4" fmla="*/ 996 w 996"/>
              <a:gd name="T5" fmla="*/ 442 h 991"/>
              <a:gd name="T6" fmla="*/ 959 w 996"/>
              <a:gd name="T7" fmla="*/ 299 h 991"/>
              <a:gd name="T8" fmla="*/ 874 w 996"/>
              <a:gd name="T9" fmla="*/ 321 h 991"/>
              <a:gd name="T10" fmla="*/ 805 w 996"/>
              <a:gd name="T11" fmla="*/ 219 h 991"/>
              <a:gd name="T12" fmla="*/ 859 w 996"/>
              <a:gd name="T13" fmla="*/ 149 h 991"/>
              <a:gd name="T14" fmla="*/ 742 w 996"/>
              <a:gd name="T15" fmla="*/ 59 h 991"/>
              <a:gd name="T16" fmla="*/ 687 w 996"/>
              <a:gd name="T17" fmla="*/ 130 h 991"/>
              <a:gd name="T18" fmla="*/ 572 w 996"/>
              <a:gd name="T19" fmla="*/ 91 h 991"/>
              <a:gd name="T20" fmla="*/ 572 w 996"/>
              <a:gd name="T21" fmla="*/ 0 h 991"/>
              <a:gd name="T22" fmla="*/ 424 w 996"/>
              <a:gd name="T23" fmla="*/ 0 h 991"/>
              <a:gd name="T24" fmla="*/ 424 w 996"/>
              <a:gd name="T25" fmla="*/ 91 h 991"/>
              <a:gd name="T26" fmla="*/ 315 w 996"/>
              <a:gd name="T27" fmla="*/ 127 h 991"/>
              <a:gd name="T28" fmla="*/ 260 w 996"/>
              <a:gd name="T29" fmla="*/ 55 h 991"/>
              <a:gd name="T30" fmla="*/ 142 w 996"/>
              <a:gd name="T31" fmla="*/ 144 h 991"/>
              <a:gd name="T32" fmla="*/ 196 w 996"/>
              <a:gd name="T33" fmla="*/ 215 h 991"/>
              <a:gd name="T34" fmla="*/ 142 w 996"/>
              <a:gd name="T35" fmla="*/ 286 h 991"/>
              <a:gd name="T36" fmla="*/ 59 w 996"/>
              <a:gd name="T37" fmla="*/ 255 h 991"/>
              <a:gd name="T38" fmla="*/ 8 w 996"/>
              <a:gd name="T39" fmla="*/ 394 h 991"/>
              <a:gd name="T40" fmla="*/ 89 w 996"/>
              <a:gd name="T41" fmla="*/ 424 h 991"/>
              <a:gd name="T42" fmla="*/ 82 w 996"/>
              <a:gd name="T43" fmla="*/ 501 h 991"/>
              <a:gd name="T44" fmla="*/ 83 w 996"/>
              <a:gd name="T45" fmla="*/ 528 h 991"/>
              <a:gd name="T46" fmla="*/ 0 w 996"/>
              <a:gd name="T47" fmla="*/ 550 h 991"/>
              <a:gd name="T48" fmla="*/ 38 w 996"/>
              <a:gd name="T49" fmla="*/ 692 h 991"/>
              <a:gd name="T50" fmla="*/ 119 w 996"/>
              <a:gd name="T51" fmla="*/ 671 h 991"/>
              <a:gd name="T52" fmla="*/ 187 w 996"/>
              <a:gd name="T53" fmla="*/ 777 h 991"/>
              <a:gd name="T54" fmla="*/ 137 w 996"/>
              <a:gd name="T55" fmla="*/ 842 h 991"/>
              <a:gd name="T56" fmla="*/ 254 w 996"/>
              <a:gd name="T57" fmla="*/ 933 h 991"/>
              <a:gd name="T58" fmla="*/ 303 w 996"/>
              <a:gd name="T59" fmla="*/ 869 h 991"/>
              <a:gd name="T60" fmla="*/ 424 w 996"/>
              <a:gd name="T61" fmla="*/ 910 h 991"/>
              <a:gd name="T62" fmla="*/ 424 w 996"/>
              <a:gd name="T63" fmla="*/ 991 h 991"/>
              <a:gd name="T64" fmla="*/ 572 w 996"/>
              <a:gd name="T65" fmla="*/ 991 h 991"/>
              <a:gd name="T66" fmla="*/ 572 w 996"/>
              <a:gd name="T67" fmla="*/ 910 h 991"/>
              <a:gd name="T68" fmla="*/ 687 w 996"/>
              <a:gd name="T69" fmla="*/ 871 h 991"/>
              <a:gd name="T70" fmla="*/ 736 w 996"/>
              <a:gd name="T71" fmla="*/ 936 h 991"/>
              <a:gd name="T72" fmla="*/ 854 w 996"/>
              <a:gd name="T73" fmla="*/ 848 h 991"/>
              <a:gd name="T74" fmla="*/ 805 w 996"/>
              <a:gd name="T75" fmla="*/ 782 h 991"/>
              <a:gd name="T76" fmla="*/ 859 w 996"/>
              <a:gd name="T77" fmla="*/ 707 h 991"/>
              <a:gd name="T78" fmla="*/ 937 w 996"/>
              <a:gd name="T79" fmla="*/ 736 h 991"/>
              <a:gd name="T80" fmla="*/ 988 w 996"/>
              <a:gd name="T81" fmla="*/ 597 h 991"/>
              <a:gd name="T82" fmla="*/ 909 w 996"/>
              <a:gd name="T83" fmla="*/ 568 h 991"/>
              <a:gd name="T84" fmla="*/ 914 w 996"/>
              <a:gd name="T85" fmla="*/ 501 h 991"/>
              <a:gd name="T86" fmla="*/ 498 w 996"/>
              <a:gd name="T87" fmla="*/ 779 h 991"/>
              <a:gd name="T88" fmla="*/ 215 w 996"/>
              <a:gd name="T89" fmla="*/ 496 h 991"/>
              <a:gd name="T90" fmla="*/ 498 w 996"/>
              <a:gd name="T91" fmla="*/ 212 h 991"/>
              <a:gd name="T92" fmla="*/ 782 w 996"/>
              <a:gd name="T93" fmla="*/ 496 h 991"/>
              <a:gd name="T94" fmla="*/ 498 w 996"/>
              <a:gd name="T95" fmla="*/ 779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96" h="991">
                <a:moveTo>
                  <a:pt x="914" y="501"/>
                </a:moveTo>
                <a:cubicBezTo>
                  <a:pt x="914" y="488"/>
                  <a:pt x="914" y="476"/>
                  <a:pt x="913" y="463"/>
                </a:cubicBezTo>
                <a:cubicBezTo>
                  <a:pt x="996" y="442"/>
                  <a:pt x="996" y="442"/>
                  <a:pt x="996" y="442"/>
                </a:cubicBezTo>
                <a:cubicBezTo>
                  <a:pt x="959" y="299"/>
                  <a:pt x="959" y="299"/>
                  <a:pt x="959" y="299"/>
                </a:cubicBezTo>
                <a:cubicBezTo>
                  <a:pt x="874" y="321"/>
                  <a:pt x="874" y="321"/>
                  <a:pt x="874" y="321"/>
                </a:cubicBezTo>
                <a:cubicBezTo>
                  <a:pt x="856" y="284"/>
                  <a:pt x="832" y="250"/>
                  <a:pt x="805" y="219"/>
                </a:cubicBezTo>
                <a:cubicBezTo>
                  <a:pt x="859" y="149"/>
                  <a:pt x="859" y="149"/>
                  <a:pt x="859" y="149"/>
                </a:cubicBezTo>
                <a:cubicBezTo>
                  <a:pt x="742" y="59"/>
                  <a:pt x="742" y="59"/>
                  <a:pt x="742" y="59"/>
                </a:cubicBezTo>
                <a:cubicBezTo>
                  <a:pt x="687" y="130"/>
                  <a:pt x="687" y="130"/>
                  <a:pt x="687" y="130"/>
                </a:cubicBezTo>
                <a:cubicBezTo>
                  <a:pt x="651" y="112"/>
                  <a:pt x="613" y="99"/>
                  <a:pt x="572" y="91"/>
                </a:cubicBezTo>
                <a:cubicBezTo>
                  <a:pt x="572" y="0"/>
                  <a:pt x="572" y="0"/>
                  <a:pt x="572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4" y="91"/>
                  <a:pt x="424" y="91"/>
                  <a:pt x="424" y="91"/>
                </a:cubicBezTo>
                <a:cubicBezTo>
                  <a:pt x="386" y="98"/>
                  <a:pt x="349" y="111"/>
                  <a:pt x="315" y="127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75" y="237"/>
                  <a:pt x="157" y="260"/>
                  <a:pt x="142" y="286"/>
                </a:cubicBezTo>
                <a:cubicBezTo>
                  <a:pt x="59" y="255"/>
                  <a:pt x="59" y="255"/>
                  <a:pt x="59" y="255"/>
                </a:cubicBezTo>
                <a:cubicBezTo>
                  <a:pt x="8" y="394"/>
                  <a:pt x="8" y="394"/>
                  <a:pt x="8" y="394"/>
                </a:cubicBezTo>
                <a:cubicBezTo>
                  <a:pt x="89" y="424"/>
                  <a:pt x="89" y="424"/>
                  <a:pt x="89" y="424"/>
                </a:cubicBezTo>
                <a:cubicBezTo>
                  <a:pt x="85" y="449"/>
                  <a:pt x="82" y="474"/>
                  <a:pt x="82" y="501"/>
                </a:cubicBezTo>
                <a:cubicBezTo>
                  <a:pt x="82" y="510"/>
                  <a:pt x="82" y="519"/>
                  <a:pt x="83" y="528"/>
                </a:cubicBezTo>
                <a:cubicBezTo>
                  <a:pt x="0" y="550"/>
                  <a:pt x="0" y="550"/>
                  <a:pt x="0" y="550"/>
                </a:cubicBezTo>
                <a:cubicBezTo>
                  <a:pt x="38" y="692"/>
                  <a:pt x="38" y="692"/>
                  <a:pt x="38" y="692"/>
                </a:cubicBezTo>
                <a:cubicBezTo>
                  <a:pt x="119" y="671"/>
                  <a:pt x="119" y="671"/>
                  <a:pt x="119" y="671"/>
                </a:cubicBezTo>
                <a:cubicBezTo>
                  <a:pt x="136" y="710"/>
                  <a:pt x="159" y="746"/>
                  <a:pt x="187" y="777"/>
                </a:cubicBezTo>
                <a:cubicBezTo>
                  <a:pt x="137" y="842"/>
                  <a:pt x="137" y="842"/>
                  <a:pt x="137" y="842"/>
                </a:cubicBezTo>
                <a:cubicBezTo>
                  <a:pt x="254" y="933"/>
                  <a:pt x="254" y="933"/>
                  <a:pt x="254" y="933"/>
                </a:cubicBezTo>
                <a:cubicBezTo>
                  <a:pt x="303" y="869"/>
                  <a:pt x="303" y="869"/>
                  <a:pt x="303" y="869"/>
                </a:cubicBezTo>
                <a:cubicBezTo>
                  <a:pt x="341" y="888"/>
                  <a:pt x="381" y="903"/>
                  <a:pt x="424" y="910"/>
                </a:cubicBezTo>
                <a:cubicBezTo>
                  <a:pt x="424" y="991"/>
                  <a:pt x="424" y="991"/>
                  <a:pt x="424" y="991"/>
                </a:cubicBezTo>
                <a:cubicBezTo>
                  <a:pt x="572" y="991"/>
                  <a:pt x="572" y="991"/>
                  <a:pt x="572" y="991"/>
                </a:cubicBezTo>
                <a:cubicBezTo>
                  <a:pt x="572" y="910"/>
                  <a:pt x="572" y="910"/>
                  <a:pt x="572" y="910"/>
                </a:cubicBezTo>
                <a:cubicBezTo>
                  <a:pt x="613" y="903"/>
                  <a:pt x="652" y="890"/>
                  <a:pt x="687" y="871"/>
                </a:cubicBezTo>
                <a:cubicBezTo>
                  <a:pt x="736" y="936"/>
                  <a:pt x="736" y="936"/>
                  <a:pt x="736" y="936"/>
                </a:cubicBezTo>
                <a:cubicBezTo>
                  <a:pt x="854" y="848"/>
                  <a:pt x="854" y="848"/>
                  <a:pt x="854" y="848"/>
                </a:cubicBezTo>
                <a:cubicBezTo>
                  <a:pt x="805" y="782"/>
                  <a:pt x="805" y="782"/>
                  <a:pt x="805" y="782"/>
                </a:cubicBezTo>
                <a:cubicBezTo>
                  <a:pt x="826" y="759"/>
                  <a:pt x="844" y="734"/>
                  <a:pt x="859" y="707"/>
                </a:cubicBezTo>
                <a:cubicBezTo>
                  <a:pt x="937" y="736"/>
                  <a:pt x="937" y="736"/>
                  <a:pt x="937" y="736"/>
                </a:cubicBezTo>
                <a:cubicBezTo>
                  <a:pt x="988" y="597"/>
                  <a:pt x="988" y="597"/>
                  <a:pt x="988" y="597"/>
                </a:cubicBezTo>
                <a:cubicBezTo>
                  <a:pt x="909" y="568"/>
                  <a:pt x="909" y="568"/>
                  <a:pt x="909" y="568"/>
                </a:cubicBezTo>
                <a:cubicBezTo>
                  <a:pt x="912" y="546"/>
                  <a:pt x="914" y="524"/>
                  <a:pt x="914" y="501"/>
                </a:cubicBezTo>
                <a:close/>
                <a:moveTo>
                  <a:pt x="498" y="779"/>
                </a:moveTo>
                <a:cubicBezTo>
                  <a:pt x="342" y="779"/>
                  <a:pt x="215" y="652"/>
                  <a:pt x="215" y="496"/>
                </a:cubicBezTo>
                <a:cubicBezTo>
                  <a:pt x="215" y="339"/>
                  <a:pt x="342" y="212"/>
                  <a:pt x="498" y="212"/>
                </a:cubicBezTo>
                <a:cubicBezTo>
                  <a:pt x="655" y="212"/>
                  <a:pt x="782" y="339"/>
                  <a:pt x="782" y="496"/>
                </a:cubicBezTo>
                <a:cubicBezTo>
                  <a:pt x="782" y="652"/>
                  <a:pt x="655" y="779"/>
                  <a:pt x="498" y="779"/>
                </a:cubicBezTo>
                <a:close/>
              </a:path>
            </a:pathLst>
          </a:custGeom>
          <a:solidFill>
            <a:schemeClr val="bg1">
              <a:alpha val="8000"/>
            </a:schemeClr>
          </a:solidFill>
          <a:ln w="106363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7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8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cxnSp>
        <p:nvCxnSpPr>
          <p:cNvPr id="12" name="直接连接符 11"/>
          <p:cNvCxnSpPr>
            <a:stCxn id="7" idx="32"/>
          </p:cNvCxnSpPr>
          <p:nvPr userDrawn="1"/>
        </p:nvCxnSpPr>
        <p:spPr>
          <a:xfrm>
            <a:off x="422608" y="645375"/>
            <a:ext cx="11477655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ine"/>
          <p:cNvSpPr/>
          <p:nvPr userDrawn="1"/>
        </p:nvSpPr>
        <p:spPr>
          <a:xfrm flipV="1">
            <a:off x="11862238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6" name="组合 25"/>
          <p:cNvGrpSpPr/>
          <p:nvPr userDrawn="1"/>
        </p:nvGrpSpPr>
        <p:grpSpPr>
          <a:xfrm>
            <a:off x="11759672" y="3006454"/>
            <a:ext cx="169136" cy="962805"/>
            <a:chOff x="329672" y="1116694"/>
            <a:chExt cx="169136" cy="962805"/>
          </a:xfrm>
        </p:grpSpPr>
        <p:sp>
          <p:nvSpPr>
            <p:cNvPr id="10" name="Circle"/>
            <p:cNvSpPr/>
            <p:nvPr userDrawn="1"/>
          </p:nvSpPr>
          <p:spPr>
            <a:xfrm>
              <a:off x="329672" y="1116694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2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rgbClr val="E4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3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rgbClr val="E4E5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4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5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21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22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27" name="Line"/>
          <p:cNvSpPr/>
          <p:nvPr userDrawn="1"/>
        </p:nvSpPr>
        <p:spPr>
          <a:xfrm flipV="1">
            <a:off x="11862238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705344" y="6360763"/>
            <a:ext cx="313788" cy="222251"/>
          </a:xfrm>
          <a:prstGeom prst="rect">
            <a:avLst/>
          </a:prstGeom>
        </p:spPr>
        <p:txBody>
          <a:bodyPr wrap="square"/>
          <a:lstStyle>
            <a:lvl1pPr>
              <a:defRPr sz="1000">
                <a:solidFill>
                  <a:schemeClr val="tx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"/>
          <p:cNvSpPr/>
          <p:nvPr userDrawn="1"/>
        </p:nvSpPr>
        <p:spPr>
          <a:xfrm flipV="1">
            <a:off x="116665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 userDrawn="1"/>
        </p:nvGrpSpPr>
        <p:grpSpPr>
          <a:xfrm>
            <a:off x="11581989" y="3014074"/>
            <a:ext cx="169136" cy="955185"/>
            <a:chOff x="329672" y="1124314"/>
            <a:chExt cx="169136" cy="955185"/>
          </a:xfrm>
        </p:grpSpPr>
        <p:sp>
          <p:nvSpPr>
            <p:cNvPr id="20" name="Circle"/>
            <p:cNvSpPr/>
            <p:nvPr userDrawn="1"/>
          </p:nvSpPr>
          <p:spPr>
            <a:xfrm>
              <a:off x="329672" y="1124314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1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2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rgbClr val="E4E5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3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4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114078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2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2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28" name="Line"/>
          <p:cNvSpPr/>
          <p:nvPr userDrawn="1"/>
        </p:nvSpPr>
        <p:spPr>
          <a:xfrm flipV="1">
            <a:off x="116665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4629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304389" y="3014074"/>
            <a:ext cx="169136" cy="955185"/>
            <a:chOff x="329672" y="1124314"/>
            <a:chExt cx="169136" cy="955185"/>
          </a:xfrm>
        </p:grpSpPr>
        <p:sp>
          <p:nvSpPr>
            <p:cNvPr id="10" name="Circle"/>
            <p:cNvSpPr/>
            <p:nvPr userDrawn="1"/>
          </p:nvSpPr>
          <p:spPr>
            <a:xfrm>
              <a:off x="329672" y="1124314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1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2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rgbClr val="E4E5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3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4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1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1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18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304389" y="3058160"/>
            <a:ext cx="169136" cy="911099"/>
            <a:chOff x="329672" y="1168400"/>
            <a:chExt cx="169136" cy="911099"/>
          </a:xfrm>
        </p:grpSpPr>
        <p:sp>
          <p:nvSpPr>
            <p:cNvPr id="29" name="Circle"/>
            <p:cNvSpPr/>
            <p:nvPr userDrawn="1"/>
          </p:nvSpPr>
          <p:spPr>
            <a:xfrm>
              <a:off x="329672" y="1404462"/>
              <a:ext cx="169136" cy="169136"/>
            </a:xfrm>
            <a:prstGeom prst="ellipse">
              <a:avLst/>
            </a:pr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0" name="Circle"/>
            <p:cNvSpPr/>
            <p:nvPr userDrawn="1"/>
          </p:nvSpPr>
          <p:spPr>
            <a:xfrm>
              <a:off x="376007" y="1168400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1" name="Circle"/>
            <p:cNvSpPr/>
            <p:nvPr userDrawn="1"/>
          </p:nvSpPr>
          <p:spPr>
            <a:xfrm>
              <a:off x="376007" y="1446611"/>
              <a:ext cx="76465" cy="76465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2" name="Circle"/>
            <p:cNvSpPr/>
            <p:nvPr userDrawn="1"/>
          </p:nvSpPr>
          <p:spPr>
            <a:xfrm>
              <a:off x="376007" y="1726011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3" name="Circle"/>
            <p:cNvSpPr/>
            <p:nvPr userDrawn="1"/>
          </p:nvSpPr>
          <p:spPr>
            <a:xfrm>
              <a:off x="376007" y="2003034"/>
              <a:ext cx="76465" cy="76465"/>
            </a:xfrm>
            <a:prstGeom prst="ellipse">
              <a:avLst/>
            </a:prstGeom>
            <a:solidFill>
              <a:srgbClr val="E3E4E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4" name="组合 23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25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26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27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"/>
          <p:cNvSpPr/>
          <p:nvPr userDrawn="1"/>
        </p:nvSpPr>
        <p:spPr>
          <a:xfrm flipV="1">
            <a:off x="388957" y="8534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Circle"/>
          <p:cNvSpPr/>
          <p:nvPr userDrawn="1"/>
        </p:nvSpPr>
        <p:spPr>
          <a:xfrm>
            <a:off x="304389" y="3565249"/>
            <a:ext cx="169136" cy="169136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Circle"/>
          <p:cNvSpPr/>
          <p:nvPr userDrawn="1"/>
        </p:nvSpPr>
        <p:spPr>
          <a:xfrm>
            <a:off x="350725" y="3058160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Circle"/>
          <p:cNvSpPr/>
          <p:nvPr userDrawn="1"/>
        </p:nvSpPr>
        <p:spPr>
          <a:xfrm>
            <a:off x="350725" y="3336371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Circle"/>
          <p:cNvSpPr/>
          <p:nvPr userDrawn="1"/>
        </p:nvSpPr>
        <p:spPr>
          <a:xfrm>
            <a:off x="350725" y="3615771"/>
            <a:ext cx="76465" cy="76465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Circle"/>
          <p:cNvSpPr/>
          <p:nvPr userDrawn="1"/>
        </p:nvSpPr>
        <p:spPr>
          <a:xfrm>
            <a:off x="350725" y="3892794"/>
            <a:ext cx="76465" cy="76465"/>
          </a:xfrm>
          <a:prstGeom prst="ellipse">
            <a:avLst/>
          </a:prstGeom>
          <a:solidFill>
            <a:srgbClr val="E3E4E4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30293" y="106680"/>
            <a:ext cx="682508" cy="538695"/>
            <a:chOff x="-2926080" y="259080"/>
            <a:chExt cx="7847109" cy="6193620"/>
          </a:xfrm>
          <a:solidFill>
            <a:srgbClr val="12569A"/>
          </a:solidFill>
        </p:grpSpPr>
        <p:sp>
          <p:nvSpPr>
            <p:cNvPr id="16" name="îş1ïḍé"/>
            <p:cNvSpPr/>
            <p:nvPr userDrawn="1"/>
          </p:nvSpPr>
          <p:spPr bwMode="auto">
            <a:xfrm>
              <a:off x="-2926080" y="632174"/>
              <a:ext cx="5852159" cy="5820526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  <p:sp>
          <p:nvSpPr>
            <p:cNvPr id="17" name="îş1ïḍé"/>
            <p:cNvSpPr/>
            <p:nvPr userDrawn="1"/>
          </p:nvSpPr>
          <p:spPr bwMode="auto">
            <a:xfrm>
              <a:off x="2377440" y="259080"/>
              <a:ext cx="2543589" cy="2529840"/>
            </a:xfrm>
            <a:custGeom>
              <a:avLst/>
              <a:gdLst>
                <a:gd name="T0" fmla="*/ 914 w 996"/>
                <a:gd name="T1" fmla="*/ 501 h 991"/>
                <a:gd name="T2" fmla="*/ 913 w 996"/>
                <a:gd name="T3" fmla="*/ 463 h 991"/>
                <a:gd name="T4" fmla="*/ 996 w 996"/>
                <a:gd name="T5" fmla="*/ 442 h 991"/>
                <a:gd name="T6" fmla="*/ 959 w 996"/>
                <a:gd name="T7" fmla="*/ 299 h 991"/>
                <a:gd name="T8" fmla="*/ 874 w 996"/>
                <a:gd name="T9" fmla="*/ 321 h 991"/>
                <a:gd name="T10" fmla="*/ 805 w 996"/>
                <a:gd name="T11" fmla="*/ 219 h 991"/>
                <a:gd name="T12" fmla="*/ 859 w 996"/>
                <a:gd name="T13" fmla="*/ 149 h 991"/>
                <a:gd name="T14" fmla="*/ 742 w 996"/>
                <a:gd name="T15" fmla="*/ 59 h 991"/>
                <a:gd name="T16" fmla="*/ 687 w 996"/>
                <a:gd name="T17" fmla="*/ 130 h 991"/>
                <a:gd name="T18" fmla="*/ 572 w 996"/>
                <a:gd name="T19" fmla="*/ 91 h 991"/>
                <a:gd name="T20" fmla="*/ 572 w 996"/>
                <a:gd name="T21" fmla="*/ 0 h 991"/>
                <a:gd name="T22" fmla="*/ 424 w 996"/>
                <a:gd name="T23" fmla="*/ 0 h 991"/>
                <a:gd name="T24" fmla="*/ 424 w 996"/>
                <a:gd name="T25" fmla="*/ 91 h 991"/>
                <a:gd name="T26" fmla="*/ 315 w 996"/>
                <a:gd name="T27" fmla="*/ 127 h 991"/>
                <a:gd name="T28" fmla="*/ 260 w 996"/>
                <a:gd name="T29" fmla="*/ 55 h 991"/>
                <a:gd name="T30" fmla="*/ 142 w 996"/>
                <a:gd name="T31" fmla="*/ 144 h 991"/>
                <a:gd name="T32" fmla="*/ 196 w 996"/>
                <a:gd name="T33" fmla="*/ 215 h 991"/>
                <a:gd name="T34" fmla="*/ 142 w 996"/>
                <a:gd name="T35" fmla="*/ 286 h 991"/>
                <a:gd name="T36" fmla="*/ 59 w 996"/>
                <a:gd name="T37" fmla="*/ 255 h 991"/>
                <a:gd name="T38" fmla="*/ 8 w 996"/>
                <a:gd name="T39" fmla="*/ 394 h 991"/>
                <a:gd name="T40" fmla="*/ 89 w 996"/>
                <a:gd name="T41" fmla="*/ 424 h 991"/>
                <a:gd name="T42" fmla="*/ 82 w 996"/>
                <a:gd name="T43" fmla="*/ 501 h 991"/>
                <a:gd name="T44" fmla="*/ 83 w 996"/>
                <a:gd name="T45" fmla="*/ 528 h 991"/>
                <a:gd name="T46" fmla="*/ 0 w 996"/>
                <a:gd name="T47" fmla="*/ 550 h 991"/>
                <a:gd name="T48" fmla="*/ 38 w 996"/>
                <a:gd name="T49" fmla="*/ 692 h 991"/>
                <a:gd name="T50" fmla="*/ 119 w 996"/>
                <a:gd name="T51" fmla="*/ 671 h 991"/>
                <a:gd name="T52" fmla="*/ 187 w 996"/>
                <a:gd name="T53" fmla="*/ 777 h 991"/>
                <a:gd name="T54" fmla="*/ 137 w 996"/>
                <a:gd name="T55" fmla="*/ 842 h 991"/>
                <a:gd name="T56" fmla="*/ 254 w 996"/>
                <a:gd name="T57" fmla="*/ 933 h 991"/>
                <a:gd name="T58" fmla="*/ 303 w 996"/>
                <a:gd name="T59" fmla="*/ 869 h 991"/>
                <a:gd name="T60" fmla="*/ 424 w 996"/>
                <a:gd name="T61" fmla="*/ 910 h 991"/>
                <a:gd name="T62" fmla="*/ 424 w 996"/>
                <a:gd name="T63" fmla="*/ 991 h 991"/>
                <a:gd name="T64" fmla="*/ 572 w 996"/>
                <a:gd name="T65" fmla="*/ 991 h 991"/>
                <a:gd name="T66" fmla="*/ 572 w 996"/>
                <a:gd name="T67" fmla="*/ 910 h 991"/>
                <a:gd name="T68" fmla="*/ 687 w 996"/>
                <a:gd name="T69" fmla="*/ 871 h 991"/>
                <a:gd name="T70" fmla="*/ 736 w 996"/>
                <a:gd name="T71" fmla="*/ 936 h 991"/>
                <a:gd name="T72" fmla="*/ 854 w 996"/>
                <a:gd name="T73" fmla="*/ 848 h 991"/>
                <a:gd name="T74" fmla="*/ 805 w 996"/>
                <a:gd name="T75" fmla="*/ 782 h 991"/>
                <a:gd name="T76" fmla="*/ 859 w 996"/>
                <a:gd name="T77" fmla="*/ 707 h 991"/>
                <a:gd name="T78" fmla="*/ 937 w 996"/>
                <a:gd name="T79" fmla="*/ 736 h 991"/>
                <a:gd name="T80" fmla="*/ 988 w 996"/>
                <a:gd name="T81" fmla="*/ 597 h 991"/>
                <a:gd name="T82" fmla="*/ 909 w 996"/>
                <a:gd name="T83" fmla="*/ 568 h 991"/>
                <a:gd name="T84" fmla="*/ 914 w 996"/>
                <a:gd name="T85" fmla="*/ 501 h 991"/>
                <a:gd name="T86" fmla="*/ 498 w 996"/>
                <a:gd name="T87" fmla="*/ 779 h 991"/>
                <a:gd name="T88" fmla="*/ 215 w 996"/>
                <a:gd name="T89" fmla="*/ 496 h 991"/>
                <a:gd name="T90" fmla="*/ 498 w 996"/>
                <a:gd name="T91" fmla="*/ 212 h 991"/>
                <a:gd name="T92" fmla="*/ 782 w 996"/>
                <a:gd name="T93" fmla="*/ 496 h 991"/>
                <a:gd name="T94" fmla="*/ 498 w 996"/>
                <a:gd name="T95" fmla="*/ 779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6" h="991">
                  <a:moveTo>
                    <a:pt x="914" y="501"/>
                  </a:moveTo>
                  <a:cubicBezTo>
                    <a:pt x="914" y="488"/>
                    <a:pt x="914" y="476"/>
                    <a:pt x="913" y="463"/>
                  </a:cubicBezTo>
                  <a:cubicBezTo>
                    <a:pt x="996" y="442"/>
                    <a:pt x="996" y="442"/>
                    <a:pt x="996" y="442"/>
                  </a:cubicBezTo>
                  <a:cubicBezTo>
                    <a:pt x="959" y="299"/>
                    <a:pt x="959" y="299"/>
                    <a:pt x="959" y="299"/>
                  </a:cubicBezTo>
                  <a:cubicBezTo>
                    <a:pt x="874" y="321"/>
                    <a:pt x="874" y="321"/>
                    <a:pt x="874" y="321"/>
                  </a:cubicBezTo>
                  <a:cubicBezTo>
                    <a:pt x="856" y="284"/>
                    <a:pt x="832" y="250"/>
                    <a:pt x="805" y="219"/>
                  </a:cubicBezTo>
                  <a:cubicBezTo>
                    <a:pt x="859" y="149"/>
                    <a:pt x="859" y="149"/>
                    <a:pt x="859" y="149"/>
                  </a:cubicBezTo>
                  <a:cubicBezTo>
                    <a:pt x="742" y="59"/>
                    <a:pt x="742" y="59"/>
                    <a:pt x="742" y="59"/>
                  </a:cubicBezTo>
                  <a:cubicBezTo>
                    <a:pt x="687" y="130"/>
                    <a:pt x="687" y="130"/>
                    <a:pt x="687" y="130"/>
                  </a:cubicBezTo>
                  <a:cubicBezTo>
                    <a:pt x="651" y="112"/>
                    <a:pt x="613" y="99"/>
                    <a:pt x="572" y="91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24" y="91"/>
                    <a:pt x="424" y="91"/>
                    <a:pt x="424" y="91"/>
                  </a:cubicBezTo>
                  <a:cubicBezTo>
                    <a:pt x="386" y="98"/>
                    <a:pt x="349" y="111"/>
                    <a:pt x="315" y="127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96" y="215"/>
                    <a:pt x="196" y="215"/>
                    <a:pt x="196" y="215"/>
                  </a:cubicBezTo>
                  <a:cubicBezTo>
                    <a:pt x="175" y="237"/>
                    <a:pt x="157" y="260"/>
                    <a:pt x="142" y="28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8" y="394"/>
                    <a:pt x="8" y="394"/>
                    <a:pt x="8" y="394"/>
                  </a:cubicBezTo>
                  <a:cubicBezTo>
                    <a:pt x="89" y="424"/>
                    <a:pt x="89" y="424"/>
                    <a:pt x="89" y="424"/>
                  </a:cubicBezTo>
                  <a:cubicBezTo>
                    <a:pt x="85" y="449"/>
                    <a:pt x="82" y="474"/>
                    <a:pt x="82" y="501"/>
                  </a:cubicBezTo>
                  <a:cubicBezTo>
                    <a:pt x="82" y="510"/>
                    <a:pt x="82" y="519"/>
                    <a:pt x="83" y="528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38" y="692"/>
                    <a:pt x="38" y="692"/>
                    <a:pt x="38" y="692"/>
                  </a:cubicBezTo>
                  <a:cubicBezTo>
                    <a:pt x="119" y="671"/>
                    <a:pt x="119" y="671"/>
                    <a:pt x="119" y="671"/>
                  </a:cubicBezTo>
                  <a:cubicBezTo>
                    <a:pt x="136" y="710"/>
                    <a:pt x="159" y="746"/>
                    <a:pt x="187" y="777"/>
                  </a:cubicBezTo>
                  <a:cubicBezTo>
                    <a:pt x="137" y="842"/>
                    <a:pt x="137" y="842"/>
                    <a:pt x="137" y="842"/>
                  </a:cubicBezTo>
                  <a:cubicBezTo>
                    <a:pt x="254" y="933"/>
                    <a:pt x="254" y="933"/>
                    <a:pt x="254" y="933"/>
                  </a:cubicBezTo>
                  <a:cubicBezTo>
                    <a:pt x="303" y="869"/>
                    <a:pt x="303" y="869"/>
                    <a:pt x="303" y="869"/>
                  </a:cubicBezTo>
                  <a:cubicBezTo>
                    <a:pt x="341" y="888"/>
                    <a:pt x="381" y="903"/>
                    <a:pt x="424" y="910"/>
                  </a:cubicBezTo>
                  <a:cubicBezTo>
                    <a:pt x="424" y="991"/>
                    <a:pt x="424" y="991"/>
                    <a:pt x="424" y="991"/>
                  </a:cubicBezTo>
                  <a:cubicBezTo>
                    <a:pt x="572" y="991"/>
                    <a:pt x="572" y="991"/>
                    <a:pt x="572" y="991"/>
                  </a:cubicBezTo>
                  <a:cubicBezTo>
                    <a:pt x="572" y="910"/>
                    <a:pt x="572" y="910"/>
                    <a:pt x="572" y="910"/>
                  </a:cubicBezTo>
                  <a:cubicBezTo>
                    <a:pt x="613" y="903"/>
                    <a:pt x="652" y="890"/>
                    <a:pt x="687" y="871"/>
                  </a:cubicBezTo>
                  <a:cubicBezTo>
                    <a:pt x="736" y="936"/>
                    <a:pt x="736" y="936"/>
                    <a:pt x="736" y="936"/>
                  </a:cubicBezTo>
                  <a:cubicBezTo>
                    <a:pt x="854" y="848"/>
                    <a:pt x="854" y="848"/>
                    <a:pt x="854" y="848"/>
                  </a:cubicBezTo>
                  <a:cubicBezTo>
                    <a:pt x="805" y="782"/>
                    <a:pt x="805" y="782"/>
                    <a:pt x="805" y="782"/>
                  </a:cubicBezTo>
                  <a:cubicBezTo>
                    <a:pt x="826" y="759"/>
                    <a:pt x="844" y="734"/>
                    <a:pt x="859" y="707"/>
                  </a:cubicBezTo>
                  <a:cubicBezTo>
                    <a:pt x="937" y="736"/>
                    <a:pt x="937" y="736"/>
                    <a:pt x="937" y="736"/>
                  </a:cubicBezTo>
                  <a:cubicBezTo>
                    <a:pt x="988" y="597"/>
                    <a:pt x="988" y="597"/>
                    <a:pt x="988" y="597"/>
                  </a:cubicBezTo>
                  <a:cubicBezTo>
                    <a:pt x="909" y="568"/>
                    <a:pt x="909" y="568"/>
                    <a:pt x="909" y="568"/>
                  </a:cubicBezTo>
                  <a:cubicBezTo>
                    <a:pt x="912" y="546"/>
                    <a:pt x="914" y="524"/>
                    <a:pt x="914" y="501"/>
                  </a:cubicBezTo>
                  <a:close/>
                  <a:moveTo>
                    <a:pt x="498" y="779"/>
                  </a:moveTo>
                  <a:cubicBezTo>
                    <a:pt x="342" y="779"/>
                    <a:pt x="215" y="652"/>
                    <a:pt x="215" y="496"/>
                  </a:cubicBezTo>
                  <a:cubicBezTo>
                    <a:pt x="215" y="339"/>
                    <a:pt x="342" y="212"/>
                    <a:pt x="498" y="212"/>
                  </a:cubicBezTo>
                  <a:cubicBezTo>
                    <a:pt x="655" y="212"/>
                    <a:pt x="782" y="339"/>
                    <a:pt x="782" y="496"/>
                  </a:cubicBezTo>
                  <a:cubicBezTo>
                    <a:pt x="782" y="652"/>
                    <a:pt x="655" y="779"/>
                    <a:pt x="498" y="779"/>
                  </a:cubicBezTo>
                  <a:close/>
                </a:path>
              </a:pathLst>
            </a:custGeom>
            <a:grpFill/>
            <a:ln w="10636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宋体" panose="02010600030101010101" pitchFamily="2" charset="-122"/>
              </a:endParaRPr>
            </a:p>
          </p:txBody>
        </p:sp>
      </p:grpSp>
      <p:sp>
        <p:nvSpPr>
          <p:cNvPr id="18" name="Line"/>
          <p:cNvSpPr/>
          <p:nvPr userDrawn="1"/>
        </p:nvSpPr>
        <p:spPr>
          <a:xfrm flipV="1">
            <a:off x="388957" y="4206240"/>
            <a:ext cx="0" cy="1917542"/>
          </a:xfrm>
          <a:prstGeom prst="line">
            <a:avLst/>
          </a:prstGeom>
          <a:ln w="25400">
            <a:solidFill>
              <a:srgbClr val="E4E4E4"/>
            </a:solidFill>
            <a:miter lim="400000"/>
          </a:ln>
        </p:spPr>
        <p:txBody>
          <a:bodyPr lIns="25400" tIns="25400" rIns="25400" bIns="25400" anchor="ctr"/>
          <a:lstStyle/>
          <a:p>
            <a:endParaRPr sz="9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85344" y="6360763"/>
            <a:ext cx="407226" cy="207677"/>
          </a:xfrm>
          <a:prstGeom prst="rect">
            <a:avLst/>
          </a:prstGeom>
        </p:spPr>
        <p:txBody>
          <a:bodyPr wrap="square"/>
          <a:lstStyle>
            <a:lvl1pPr algn="ctr">
              <a:defRPr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defRPr>
            </a:lvl1pPr>
          </a:lstStyle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fld id="{633E5097-7D29-4C9F-8DE8-88C28BE3D98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宋体" panose="02010600030101010101" pitchFamily="2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宋体" panose="02010600030101010101" pitchFamily="2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8.jpeg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image" Target="../media/image27.jpe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26.jpeg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榴莲果果"/>
          <p:cNvSpPr/>
          <p:nvPr/>
        </p:nvSpPr>
        <p:spPr>
          <a:xfrm>
            <a:off x="181610" y="2261870"/>
            <a:ext cx="612394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机械制图 （第</a:t>
            </a:r>
            <a:r>
              <a:rPr lang="zh-CN" altLang="en-US" sz="72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三</a:t>
            </a:r>
            <a:r>
              <a:rPr lang="zh-CN" altLang="en-US" sz="72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版）</a:t>
            </a:r>
            <a:endParaRPr lang="zh-CN" altLang="en-US" sz="7200" b="1" kern="1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16" name="稻壳儿榴莲果果"/>
          <p:cNvSpPr/>
          <p:nvPr/>
        </p:nvSpPr>
        <p:spPr>
          <a:xfrm>
            <a:off x="2263131" y="4791810"/>
            <a:ext cx="1960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2800" dirty="0" smtClean="0">
                <a:solidFill>
                  <a:schemeClr val="bg1"/>
                </a:solidFill>
                <a:cs typeface="宋体" panose="02010600030101010101" pitchFamily="2" charset="-122"/>
              </a:rPr>
              <a:t>北京出版社</a:t>
            </a:r>
            <a:endParaRPr lang="zh-CN" altLang="en-US" sz="2800" dirty="0"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3" name="稻壳儿榴莲果果"/>
          <p:cNvSpPr/>
          <p:nvPr/>
        </p:nvSpPr>
        <p:spPr>
          <a:xfrm>
            <a:off x="845185" y="1456690"/>
            <a:ext cx="5278120" cy="4197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5000" b="0" cap="all">
                <a:solidFill>
                  <a:srgbClr val="1C1D2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r>
              <a:rPr lang="zh-CN" altLang="en-US" sz="2400" b="1" dirty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圆柱</a:t>
            </a:r>
            <a:endParaRPr lang="zh-CN" altLang="en-US" sz="2400" b="1" dirty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稻壳儿榴莲果果"/>
          <p:cNvSpPr txBox="1"/>
          <p:nvPr/>
        </p:nvSpPr>
        <p:spPr>
          <a:xfrm flipH="1">
            <a:off x="844550" y="1857375"/>
            <a:ext cx="6029960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（1）圆柱的投影。</a:t>
            </a:r>
            <a:endParaRPr sz="16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（2）圆柱表面取点。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845229" y="189592"/>
            <a:ext cx="589915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二、回转体的投影及其表面取点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稻壳儿榴莲果果"/>
          <p:cNvSpPr/>
          <p:nvPr/>
        </p:nvSpPr>
        <p:spPr>
          <a:xfrm>
            <a:off x="844550" y="3098800"/>
            <a:ext cx="3221990" cy="4197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5000" b="0" cap="all">
                <a:solidFill>
                  <a:srgbClr val="1C1D2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r>
              <a:rPr lang="zh-CN" altLang="en-US" sz="2400" b="1" dirty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圆锥</a:t>
            </a:r>
            <a:endParaRPr lang="zh-CN" altLang="en-US" sz="2400" b="1" dirty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稻壳儿榴莲果果"/>
          <p:cNvSpPr txBox="1"/>
          <p:nvPr/>
        </p:nvSpPr>
        <p:spPr>
          <a:xfrm flipH="1">
            <a:off x="844550" y="3675380"/>
            <a:ext cx="3867785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（1）圆锥的投影。</a:t>
            </a:r>
            <a:endParaRPr sz="16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（2）圆锥表面取点。</a:t>
            </a:r>
            <a:endParaRPr sz="16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8470" y="1456690"/>
            <a:ext cx="3000375" cy="3305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4460" y="1542415"/>
            <a:ext cx="3305175" cy="3219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3" name="稻壳儿榴莲果果"/>
          <p:cNvSpPr/>
          <p:nvPr/>
        </p:nvSpPr>
        <p:spPr>
          <a:xfrm>
            <a:off x="845185" y="1456690"/>
            <a:ext cx="5278120" cy="4197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5000" b="0" cap="all">
                <a:solidFill>
                  <a:srgbClr val="1C1D2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r>
              <a:rPr lang="zh-CN" altLang="en-US" sz="2400" b="1" dirty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球</a:t>
            </a:r>
            <a:endParaRPr lang="zh-CN" altLang="en-US" sz="2400" b="1" dirty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稻壳儿榴莲果果"/>
          <p:cNvSpPr txBox="1"/>
          <p:nvPr/>
        </p:nvSpPr>
        <p:spPr>
          <a:xfrm flipH="1">
            <a:off x="844550" y="1857375"/>
            <a:ext cx="3013710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（1）球的投影。</a:t>
            </a:r>
            <a:endParaRPr sz="16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Lato Regular" panose="020F0502020204030203" pitchFamily="34" charset="0"/>
                <a:cs typeface="Arial" panose="020B0604020202020204" pitchFamily="34" charset="0"/>
              </a:rPr>
              <a:t>（2）球表面取点。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Lato Regular" panose="020F0502020204030203" pitchFamily="34" charset="0"/>
              <a:cs typeface="Arial" panose="020B0604020202020204" pitchFamily="34" charset="0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845229" y="189592"/>
            <a:ext cx="589915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二、回转体的投影及其表面取点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稻壳儿榴莲果果"/>
          <p:cNvSpPr/>
          <p:nvPr/>
        </p:nvSpPr>
        <p:spPr>
          <a:xfrm>
            <a:off x="844550" y="3098800"/>
            <a:ext cx="1614170" cy="4197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t">
            <a:spAutoFit/>
          </a:bodyPr>
          <a:lstStyle>
            <a:lvl1pPr algn="l">
              <a:defRPr sz="5000" b="0" cap="all">
                <a:solidFill>
                  <a:srgbClr val="1C1D2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r>
              <a:rPr lang="zh-CN" altLang="en-US" sz="2400" b="1" dirty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 环</a:t>
            </a:r>
            <a:endParaRPr lang="zh-CN" altLang="en-US" sz="2400" b="1" dirty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稻壳儿榴莲果果"/>
          <p:cNvSpPr txBox="1"/>
          <p:nvPr/>
        </p:nvSpPr>
        <p:spPr>
          <a:xfrm flipH="1">
            <a:off x="844550" y="3660775"/>
            <a:ext cx="2814955" cy="7385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（1）环的投影。</a:t>
            </a:r>
            <a:endParaRPr sz="16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（2）环面上取点。</a:t>
            </a:r>
            <a:endParaRPr sz="1600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2335" y="1344295"/>
            <a:ext cx="3038475" cy="3514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1315" y="1456690"/>
            <a:ext cx="3885565" cy="36588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 txBox="1"/>
          <p:nvPr/>
        </p:nvSpPr>
        <p:spPr>
          <a:xfrm>
            <a:off x="886159" y="1842922"/>
            <a:ext cx="3745231" cy="870751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080" lvl="0" indent="200025" defTabSz="914400" rtl="0" eaLnBrk="1" fontAlgn="auto" latinLnBrk="0" hangingPunct="1">
              <a:spcBef>
                <a:spcPts val="31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5400" b="1" spc="5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Part.2</a:t>
            </a:r>
            <a:endParaRPr sz="5400" b="1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稻壳儿榴莲果果"/>
          <p:cNvSpPr txBox="1">
            <a:spLocks noGrp="1"/>
          </p:cNvSpPr>
          <p:nvPr/>
        </p:nvSpPr>
        <p:spPr>
          <a:xfrm>
            <a:off x="1059815" y="2713990"/>
            <a:ext cx="5031740" cy="16751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500" b="0" i="0">
                <a:solidFill>
                  <a:srgbClr val="585858"/>
                </a:solidFill>
                <a:latin typeface="Droid Sans Fallback"/>
                <a:ea typeface="+mj-ea"/>
                <a:cs typeface="Droid Sans Fallback"/>
              </a:defRPr>
            </a:lvl1pPr>
          </a:lstStyle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平面切割立体的绘制方法</a:t>
            </a:r>
            <a:endParaRPr lang="zh-CN" altLang="en-US" sz="5400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IPAexGothic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榴莲果果"/>
          <p:cNvSpPr txBox="1"/>
          <p:nvPr/>
        </p:nvSpPr>
        <p:spPr>
          <a:xfrm>
            <a:off x="1305560" y="1059180"/>
            <a:ext cx="93884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用橡皮泥手工制作正六棱柱、圆柱，按图 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.11 所示进行切割，然后完成切割体的投影。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1001395" y="11998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任务描述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5345" y="2094230"/>
            <a:ext cx="7748905" cy="3455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稻壳儿榴莲果果"/>
          <p:cNvCxnSpPr/>
          <p:nvPr/>
        </p:nvCxnSpPr>
        <p:spPr>
          <a:xfrm flipH="1">
            <a:off x="5309235" y="1527510"/>
            <a:ext cx="1454007" cy="0"/>
          </a:xfrm>
          <a:prstGeom prst="line">
            <a:avLst/>
          </a:prstGeom>
          <a:ln>
            <a:solidFill>
              <a:srgbClr val="12569A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稻壳儿榴莲果果"/>
          <p:cNvCxnSpPr/>
          <p:nvPr/>
        </p:nvCxnSpPr>
        <p:spPr>
          <a:xfrm flipH="1">
            <a:off x="5309235" y="3515407"/>
            <a:ext cx="1454007" cy="0"/>
          </a:xfrm>
          <a:prstGeom prst="line">
            <a:avLst/>
          </a:prstGeom>
          <a:ln>
            <a:solidFill>
              <a:srgbClr val="3F73DC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稻壳儿榴莲果果"/>
          <p:cNvCxnSpPr/>
          <p:nvPr/>
        </p:nvCxnSpPr>
        <p:spPr>
          <a:xfrm flipH="1">
            <a:off x="5278361" y="4957925"/>
            <a:ext cx="1454007" cy="0"/>
          </a:xfrm>
          <a:prstGeom prst="line">
            <a:avLst/>
          </a:prstGeom>
          <a:ln>
            <a:solidFill>
              <a:srgbClr val="12569A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稻壳儿榴莲果果"/>
          <p:cNvSpPr txBox="1"/>
          <p:nvPr/>
        </p:nvSpPr>
        <p:spPr>
          <a:xfrm>
            <a:off x="1199515" y="1343660"/>
            <a:ext cx="40055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（1）能熟练绘制平面与基本体相交的截交线，掌握截交线的特性。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1" name="稻壳儿榴莲果果"/>
          <p:cNvSpPr txBox="1"/>
          <p:nvPr/>
        </p:nvSpPr>
        <p:spPr>
          <a:xfrm>
            <a:off x="1199515" y="3246120"/>
            <a:ext cx="40055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（2）会根据截交线的形状区分平面与立体相交的位置。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3" name="稻壳儿榴莲果果"/>
          <p:cNvSpPr txBox="1"/>
          <p:nvPr/>
        </p:nvSpPr>
        <p:spPr>
          <a:xfrm>
            <a:off x="1228702" y="4773826"/>
            <a:ext cx="397637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（3）能培养起耐心细致的工作作风。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974134" y="175622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任务目标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4520" y="1343660"/>
            <a:ext cx="5026660" cy="3994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72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grpSp>
        <p:nvGrpSpPr>
          <p:cNvPr id="6" name="组合 5"/>
          <p:cNvGrpSpPr/>
          <p:nvPr/>
        </p:nvGrpSpPr>
        <p:grpSpPr>
          <a:xfrm>
            <a:off x="1410791" y="1755880"/>
            <a:ext cx="9725645" cy="4605655"/>
            <a:chOff x="1211986" y="1320587"/>
            <a:chExt cx="10024257" cy="4747065"/>
          </a:xfrm>
        </p:grpSpPr>
        <p:pic>
          <p:nvPicPr>
            <p:cNvPr id="19" name="稻壳儿榴莲果果"/>
            <p:cNvPicPr/>
            <p:nvPr/>
          </p:nvPicPr>
          <p:blipFill rotWithShape="1">
            <a:blip r:embed="rId1"/>
            <a:srcRect l="16693" r="16693"/>
            <a:stretch>
              <a:fillRect/>
            </a:stretch>
          </p:blipFill>
          <p:spPr>
            <a:xfrm>
              <a:off x="8836626" y="1320587"/>
              <a:ext cx="2384425" cy="2295525"/>
            </a:xfrm>
            <a:prstGeom prst="rect">
              <a:avLst/>
            </a:prstGeom>
          </p:spPr>
        </p:pic>
        <p:sp>
          <p:nvSpPr>
            <p:cNvPr id="15666" name="稻壳儿榴莲果果"/>
            <p:cNvSpPr/>
            <p:nvPr/>
          </p:nvSpPr>
          <p:spPr>
            <a:xfrm>
              <a:off x="3753397" y="1328441"/>
              <a:ext cx="2384332" cy="4720231"/>
            </a:xfrm>
            <a:prstGeom prst="roundRect">
              <a:avLst>
                <a:gd name="adj" fmla="val 0"/>
              </a:avLst>
            </a:prstGeom>
            <a:solidFill>
              <a:srgbClr val="12569A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5668" name="稻壳儿榴莲果果"/>
            <p:cNvSpPr/>
            <p:nvPr/>
          </p:nvSpPr>
          <p:spPr>
            <a:xfrm>
              <a:off x="6300698" y="1327786"/>
              <a:ext cx="2384332" cy="4739866"/>
            </a:xfrm>
            <a:prstGeom prst="roundRect">
              <a:avLst>
                <a:gd name="adj" fmla="val 0"/>
              </a:avLst>
            </a:prstGeom>
            <a:solidFill>
              <a:srgbClr val="12569A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5673" name="稻壳儿榴莲果果"/>
            <p:cNvSpPr txBox="1"/>
            <p:nvPr/>
          </p:nvSpPr>
          <p:spPr>
            <a:xfrm>
              <a:off x="6447306" y="1449523"/>
              <a:ext cx="2080645" cy="4334732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>
              <a:spAutoFit/>
            </a:bodyPr>
            <a:lstStyle/>
            <a:p>
              <a:pPr algn="l" fontAlgn="auto">
                <a:lnSpc>
                  <a:spcPct val="150000"/>
                </a:lnSpc>
                <a:defRPr sz="4000" b="0" cap="all">
                  <a:solidFill>
                    <a:srgbClr val="FFFFFF"/>
                  </a:solidFill>
                  <a:latin typeface="Open Sans Bold"/>
                  <a:ea typeface="Open Sans Bold"/>
                  <a:cs typeface="Open Sans Bold"/>
                  <a:sym typeface="Open Sans Bold"/>
                </a:defRPr>
              </a:pPr>
              <a:r>
                <a:rPr lang="zh-CN" altLang="en-US" sz="1800" dirty="0" smtClean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2. 任务分析</a:t>
              </a:r>
              <a:endParaRPr lang="zh-CN" altLang="en-US" sz="1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fontAlgn="auto">
                <a:lnSpc>
                  <a:spcPct val="150000"/>
                </a:lnSpc>
                <a:defRPr sz="4000" b="0" cap="all">
                  <a:solidFill>
                    <a:srgbClr val="FFFFFF"/>
                  </a:solidFill>
                  <a:latin typeface="Open Sans Bold"/>
                  <a:ea typeface="Open Sans Bold"/>
                  <a:cs typeface="Open Sans Bold"/>
                  <a:sym typeface="Open Sans Bold"/>
                </a:defRPr>
              </a:pPr>
              <a:r>
                <a:rPr lang="zh-CN" altLang="en-US" sz="1800" dirty="0" smtClean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平面与立体表面相交，可以认为是立体被平面截切，因此该平面通常称为截平面。截平面与立体表面的交线称为截交线。截交线围成的平面图形称为截断面。</a:t>
              </a:r>
              <a:endParaRPr lang="zh-CN" altLang="en-US" sz="1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7" name="稻壳儿榴莲果果"/>
            <p:cNvPicPr/>
            <p:nvPr/>
          </p:nvPicPr>
          <p:blipFill rotWithShape="1">
            <a:blip r:embed="rId2"/>
            <a:srcRect l="11532" r="21854"/>
            <a:stretch>
              <a:fillRect/>
            </a:stretch>
          </p:blipFill>
          <p:spPr>
            <a:xfrm>
              <a:off x="1211986" y="1327395"/>
              <a:ext cx="2384425" cy="2295525"/>
            </a:xfrm>
            <a:prstGeom prst="rect">
              <a:avLst/>
            </a:prstGeom>
          </p:spPr>
        </p:pic>
        <p:pic>
          <p:nvPicPr>
            <p:cNvPr id="20" name="稻壳儿榴莲果果"/>
            <p:cNvPicPr/>
            <p:nvPr/>
          </p:nvPicPr>
          <p:blipFill rotWithShape="1">
            <a:blip r:embed="rId3"/>
            <a:srcRect l="16693" r="16693"/>
            <a:stretch>
              <a:fillRect/>
            </a:stretch>
          </p:blipFill>
          <p:spPr>
            <a:xfrm>
              <a:off x="1235089" y="3753207"/>
              <a:ext cx="2384425" cy="2295525"/>
            </a:xfrm>
            <a:prstGeom prst="rect">
              <a:avLst/>
            </a:prstGeom>
          </p:spPr>
        </p:pic>
        <p:pic>
          <p:nvPicPr>
            <p:cNvPr id="22" name="稻壳儿榴莲果果"/>
            <p:cNvPicPr/>
            <p:nvPr/>
          </p:nvPicPr>
          <p:blipFill rotWithShape="1">
            <a:blip r:embed="rId4"/>
            <a:srcRect l="16693" r="16693"/>
            <a:stretch>
              <a:fillRect/>
            </a:stretch>
          </p:blipFill>
          <p:spPr>
            <a:xfrm>
              <a:off x="8850231" y="3742431"/>
              <a:ext cx="2386012" cy="2295525"/>
            </a:xfrm>
            <a:prstGeom prst="rect">
              <a:avLst/>
            </a:prstGeom>
          </p:spPr>
        </p:pic>
        <p:sp>
          <p:nvSpPr>
            <p:cNvPr id="24" name="稻壳儿榴莲果果"/>
            <p:cNvSpPr txBox="1"/>
            <p:nvPr/>
          </p:nvSpPr>
          <p:spPr>
            <a:xfrm>
              <a:off x="3813611" y="2212666"/>
              <a:ext cx="2324773" cy="1807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1. 设备、工具准备</a:t>
              </a:r>
              <a:endParaRPr lang="zh-CN" altLang="en-US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（1）绘图工具：铅笔、三角板、圆规等。</a:t>
              </a:r>
              <a:endParaRPr lang="zh-CN" altLang="en-US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（2）绘图纸。</a:t>
              </a:r>
              <a:endParaRPr lang="zh-CN" altLang="en-US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2" name="稻壳儿榴莲果果"/>
          <p:cNvSpPr/>
          <p:nvPr/>
        </p:nvSpPr>
        <p:spPr>
          <a:xfrm>
            <a:off x="1411015" y="204197"/>
            <a:ext cx="181610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榴莲果果"/>
          <p:cNvSpPr/>
          <p:nvPr/>
        </p:nvSpPr>
        <p:spPr>
          <a:xfrm>
            <a:off x="6192520" y="1658620"/>
            <a:ext cx="4954270" cy="83185"/>
          </a:xfrm>
          <a:prstGeom prst="rect">
            <a:avLst/>
          </a:prstGeom>
          <a:solidFill>
            <a:srgbClr val="1256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6192251" y="1198495"/>
            <a:ext cx="488560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一、平面立体的截交线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1" name="稻壳儿榴莲果果"/>
          <p:cNvSpPr txBox="1"/>
          <p:nvPr/>
        </p:nvSpPr>
        <p:spPr>
          <a:xfrm flipH="1">
            <a:off x="6192520" y="1885315"/>
            <a:ext cx="5720715" cy="45700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根据截交线的性质，求截交线可归结为求截平面与立体表面共有点、共有线的问题。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【例 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4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-1】用正垂面 P 截切六棱柱，试画出六棱柱被截切后的水平投影。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分析：如图 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4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.13（a）所示，根据截平面与六棱柱的相对位置可知，P 面与六棱柱的五个棱面以及左端面相交，所以形成的截交线为六边形。六边形六个顶点分别为四根棱线与 P 平面相交及左端面上的两条边与 P 平面相交的交点。由于截平面 P 为正垂面，且六棱柱的各个面都平行或垂直于相应的投影面，因此这些平面都具有积聚性投影，可直接利用积聚性作图。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17" name="稻壳儿榴莲果果"/>
          <p:cNvSpPr/>
          <p:nvPr/>
        </p:nvSpPr>
        <p:spPr>
          <a:xfrm>
            <a:off x="900430" y="14792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2075180"/>
            <a:ext cx="5288280" cy="26530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稻壳儿榴莲果果"/>
          <p:cNvSpPr txBox="1"/>
          <p:nvPr/>
        </p:nvSpPr>
        <p:spPr>
          <a:xfrm>
            <a:off x="1008943" y="773627"/>
            <a:ext cx="209931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圆柱的截交线</a:t>
            </a:r>
            <a:endParaRPr lang="zh-CN" altLang="en-US" sz="20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911587" y="189592"/>
            <a:ext cx="38576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二、回转体的截交线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024255" y="1172210"/>
            <a:ext cx="101434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由于截平面与圆柱体的相对位置不同，截交线的形状也不同，可分为三种情况，见表 </a:t>
            </a:r>
            <a:r>
              <a:rPr lang="en-US" altLang="zh-CN"/>
              <a:t>4</a:t>
            </a:r>
            <a:r>
              <a:rPr lang="zh-CN" altLang="en-US"/>
              <a:t>.1。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895" y="1724660"/>
            <a:ext cx="7070090" cy="4393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稻壳儿榴莲果果"/>
          <p:cNvSpPr txBox="1"/>
          <p:nvPr/>
        </p:nvSpPr>
        <p:spPr>
          <a:xfrm>
            <a:off x="1008943" y="773627"/>
            <a:ext cx="209931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圆锥的截交线</a:t>
            </a:r>
            <a:endParaRPr lang="zh-CN" altLang="en-US" sz="20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911587" y="189592"/>
            <a:ext cx="38576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二、回转体的截交线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024255" y="1172210"/>
            <a:ext cx="101434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由于截平面与圆锥轴线的相对位置不同，平面截切圆锥形成的截交线有五种情况，如表 </a:t>
            </a:r>
            <a:r>
              <a:rPr lang="en-US" altLang="zh-CN"/>
              <a:t>4</a:t>
            </a:r>
            <a:r>
              <a:rPr lang="zh-CN" altLang="en-US"/>
              <a:t>.2 所示。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0645" y="1894840"/>
            <a:ext cx="6487795" cy="14344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7160" y="3302635"/>
            <a:ext cx="6404610" cy="2794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稻壳儿榴莲果果"/>
          <p:cNvSpPr txBox="1"/>
          <p:nvPr/>
        </p:nvSpPr>
        <p:spPr>
          <a:xfrm>
            <a:off x="1008943" y="773627"/>
            <a:ext cx="18440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球的截交线</a:t>
            </a:r>
            <a:endParaRPr lang="zh-CN" altLang="en-US" sz="20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911587" y="189592"/>
            <a:ext cx="38576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二、回转体的截交线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009015" y="2040255"/>
            <a:ext cx="497967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/>
              <a:t>平面与球的截交线是圆。当截平面平行于投影面时，截交线在该投影面上的投影反映实形，另两个投影积聚成直线，如图 </a:t>
            </a:r>
            <a:r>
              <a:rPr lang="en-US" altLang="zh-CN"/>
              <a:t>4</a:t>
            </a:r>
            <a:r>
              <a:rPr lang="zh-CN" altLang="en-US"/>
              <a:t>.18 所示。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86245" y="1922780"/>
            <a:ext cx="3288030" cy="35756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30194"/>
            <a:ext cx="6577781" cy="31792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8111613" cy="6858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41000">
                <a:schemeClr val="tx1">
                  <a:alpha val="6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7015" y="3095625"/>
            <a:ext cx="63303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2BC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模块</a:t>
            </a:r>
            <a:r>
              <a:rPr lang="zh-CN" altLang="en-US" sz="4800" b="1">
                <a:solidFill>
                  <a:srgbClr val="F2BC68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　立体的投影</a:t>
            </a:r>
            <a:endParaRPr lang="zh-CN" altLang="en-US" sz="4800" b="1">
              <a:solidFill>
                <a:srgbClr val="F2BC68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稻壳儿榴莲果果"/>
          <p:cNvSpPr txBox="1"/>
          <p:nvPr/>
        </p:nvSpPr>
        <p:spPr>
          <a:xfrm>
            <a:off x="1008943" y="887292"/>
            <a:ext cx="286512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 组合回转体的截交线</a:t>
            </a:r>
            <a:endParaRPr lang="zh-CN" altLang="en-US" sz="20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911587" y="189592"/>
            <a:ext cx="38576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二、回转体的截交线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92455" y="1788160"/>
            <a:ext cx="537781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fontAlgn="auto">
              <a:lnSpc>
                <a:spcPct val="150000"/>
              </a:lnSpc>
            </a:pPr>
            <a:r>
              <a:rPr lang="zh-CN" altLang="en-US"/>
              <a:t>图 </a:t>
            </a:r>
            <a:r>
              <a:rPr lang="en-US" altLang="zh-CN"/>
              <a:t>4</a:t>
            </a:r>
            <a:r>
              <a:rPr lang="zh-CN" altLang="en-US"/>
              <a:t>.21 为一连杆头，它由轴线为侧垂线的圆柱、圆锥和球组成。其前后各被正平面截切，球面部分的截交线为圆；圆锥部分的截交线为双曲线；圆柱部分未被截切。如图</a:t>
            </a:r>
            <a:r>
              <a:rPr lang="en-US" altLang="zh-CN"/>
              <a:t>4</a:t>
            </a:r>
            <a:r>
              <a:rPr lang="zh-CN" altLang="en-US"/>
              <a:t>.21（a）所示。作图时先要在图上确定球面与圆锥的分界线。从球心 O′ 作圆锥正面外形轮廓线的垂线得交点 a′、b′，连线 a′b′ 即为球面与圆锥面的分界，以 O3 为半径作圆，即为球面的截交线。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0" y="1929130"/>
            <a:ext cx="5899150" cy="3374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 txBox="1"/>
          <p:nvPr/>
        </p:nvSpPr>
        <p:spPr>
          <a:xfrm>
            <a:off x="886159" y="1842922"/>
            <a:ext cx="3745231" cy="870751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080" lvl="0" indent="200025" algn="l" defTabSz="914400" rtl="0" eaLnBrk="1" fontAlgn="auto" latinLnBrk="0" hangingPunct="1">
              <a:lnSpc>
                <a:spcPct val="100000"/>
              </a:lnSpc>
              <a:spcBef>
                <a:spcPts val="31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5400" b="1" i="0" u="none" strike="noStrike" kern="1200" cap="none" spc="5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Part.</a:t>
            </a:r>
            <a:r>
              <a:rPr lang="en-US" sz="5400" b="1" spc="5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3</a:t>
            </a:r>
            <a:endParaRPr kumimoji="0" sz="5400" b="1" i="0" u="none" strike="noStrike" kern="1200" cap="none" spc="5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稻壳儿榴莲果果"/>
          <p:cNvSpPr txBox="1">
            <a:spLocks noGrp="1"/>
          </p:cNvSpPr>
          <p:nvPr/>
        </p:nvSpPr>
        <p:spPr>
          <a:xfrm>
            <a:off x="1059815" y="2713990"/>
            <a:ext cx="5493385" cy="167545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500" b="0" i="0">
                <a:solidFill>
                  <a:srgbClr val="585858"/>
                </a:solidFill>
                <a:latin typeface="Droid Sans Fallback"/>
                <a:ea typeface="+mj-ea"/>
                <a:cs typeface="Droid Sans Fallback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5400" spc="5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AutoCAD</a:t>
            </a:r>
            <a:r>
              <a:rPr lang="zh-CN" altLang="en-US" sz="5400" spc="5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绘制基本体及其表面交线</a:t>
            </a:r>
            <a:endParaRPr lang="zh-CN" altLang="en-US" sz="5400" spc="5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6CB4B4D-7CA3-9044-876B-883B54F8677D}" type="slidenum">
              <a:rPr kumimoji="0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rPr>
            </a:fld>
            <a:endParaRPr kumimoji="0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Open Sans Bold"/>
            </a:endParaRPr>
          </a:p>
        </p:txBody>
      </p:sp>
      <p:sp>
        <p:nvSpPr>
          <p:cNvPr id="17" name="稻壳儿榴莲果果"/>
          <p:cNvSpPr/>
          <p:nvPr/>
        </p:nvSpPr>
        <p:spPr>
          <a:xfrm>
            <a:off x="895350" y="28191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任务目标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4" name="https://docer-ks3.wpscdn.cn/picture/44714767/983bf94ad2c403910b059470444dbff3_612.jpg" descr="田地,清新,绿色,玉米,熟的,水平画幅,无人,夏天,户外,生物学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6659" r="16659"/>
          <a:stretch>
            <a:fillRect/>
          </a:stretch>
        </p:blipFill>
        <p:spPr>
          <a:xfrm>
            <a:off x="1420455" y="1714155"/>
            <a:ext cx="2464053" cy="24634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1">
                <a:moveTo>
                  <a:pt x="1879" y="0"/>
                </a:moveTo>
                <a:lnTo>
                  <a:pt x="1993" y="0"/>
                </a:lnTo>
                <a:lnTo>
                  <a:pt x="2036" y="2"/>
                </a:lnTo>
                <a:cubicBezTo>
                  <a:pt x="3059" y="53"/>
                  <a:pt x="3872" y="899"/>
                  <a:pt x="3872" y="1935"/>
                </a:cubicBezTo>
                <a:cubicBezTo>
                  <a:pt x="3872" y="3005"/>
                  <a:pt x="3006" y="3871"/>
                  <a:pt x="1936" y="3871"/>
                </a:cubicBezTo>
                <a:cubicBezTo>
                  <a:pt x="1290" y="3871"/>
                  <a:pt x="646" y="3871"/>
                  <a:pt x="0" y="3871"/>
                </a:cubicBezTo>
                <a:cubicBezTo>
                  <a:pt x="0" y="3226"/>
                  <a:pt x="0" y="2581"/>
                  <a:pt x="0" y="1935"/>
                </a:cubicBezTo>
                <a:cubicBezTo>
                  <a:pt x="0" y="899"/>
                  <a:pt x="813" y="53"/>
                  <a:pt x="1836" y="2"/>
                </a:cubicBezTo>
                <a:lnTo>
                  <a:pt x="1879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sp>
        <p:nvSpPr>
          <p:cNvPr id="35" name="矩形 34"/>
          <p:cNvSpPr/>
          <p:nvPr>
            <p:custDataLst>
              <p:tags r:id="rId3"/>
            </p:custDataLst>
          </p:nvPr>
        </p:nvSpPr>
        <p:spPr>
          <a:xfrm>
            <a:off x="1184836" y="4728756"/>
            <a:ext cx="3810443" cy="5835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600">
                <a:solidFill>
                  <a:prstClr val="black">
                    <a:lumMod val="85000"/>
                    <a:lumOff val="15000"/>
                  </a:prst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1.</a:t>
            </a:r>
            <a:r>
              <a:rPr lang="zh-CN" altLang="en-US" sz="1600">
                <a:solidFill>
                  <a:prstClr val="black">
                    <a:lumMod val="85000"/>
                    <a:lumOff val="15000"/>
                  </a:prst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能</a:t>
            </a:r>
            <a:r>
              <a:rPr lang="zh-CN" altLang="en-US" sz="1600"/>
              <a:t>掌握</a:t>
            </a:r>
            <a:r>
              <a:rPr lang="en-US" altLang="zh-CN" sz="1600"/>
              <a:t>AutoCAD</a:t>
            </a:r>
            <a:r>
              <a:rPr lang="zh-CN" altLang="en-US" sz="1600"/>
              <a:t>草图设置的方法。</a:t>
            </a:r>
            <a:endParaRPr lang="zh-CN" altLang="en-US" sz="1600">
              <a:solidFill>
                <a:prstClr val="black">
                  <a:lumMod val="85000"/>
                  <a:lumOff val="15000"/>
                </a:prst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pic>
        <p:nvPicPr>
          <p:cNvPr id="39" name="https://docer-ks3.wpscdn.cn/picture/197757366/f64479b99f57b82eeeeb48f0a74fcc1d_612.jpg" descr="温室中成熟的红色有机番茄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16665" r="16665"/>
          <a:stretch>
            <a:fillRect/>
          </a:stretch>
        </p:blipFill>
        <p:spPr>
          <a:xfrm>
            <a:off x="5146730" y="1713745"/>
            <a:ext cx="2464053" cy="24639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2">
                <a:moveTo>
                  <a:pt x="1936" y="0"/>
                </a:moveTo>
                <a:cubicBezTo>
                  <a:pt x="3006" y="0"/>
                  <a:pt x="3872" y="867"/>
                  <a:pt x="3872" y="1936"/>
                </a:cubicBezTo>
                <a:cubicBezTo>
                  <a:pt x="3872" y="2989"/>
                  <a:pt x="3033" y="3845"/>
                  <a:pt x="1986" y="3871"/>
                </a:cubicBezTo>
                <a:lnTo>
                  <a:pt x="1955" y="3872"/>
                </a:lnTo>
                <a:lnTo>
                  <a:pt x="0" y="3872"/>
                </a:lnTo>
                <a:lnTo>
                  <a:pt x="0" y="3388"/>
                </a:lnTo>
                <a:cubicBezTo>
                  <a:pt x="0" y="2904"/>
                  <a:pt x="0" y="2421"/>
                  <a:pt x="0" y="1936"/>
                </a:cubicBezTo>
                <a:cubicBezTo>
                  <a:pt x="0" y="867"/>
                  <a:pt x="867" y="0"/>
                  <a:pt x="1936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4995279" y="4728756"/>
            <a:ext cx="337767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>
                <a:solidFill>
                  <a:prstClr val="black">
                    <a:lumMod val="85000"/>
                    <a:lumOff val="15000"/>
                  </a:prst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2.</a:t>
            </a:r>
            <a:r>
              <a:rPr lang="zh-CN" altLang="en-US" sz="1600"/>
              <a:t>能利用极轴追踪、对象捕捉、动态输入等辅助命令及复制、旋转等命令完成截 切体的三视图。</a:t>
            </a:r>
            <a:endParaRPr lang="zh-CN" altLang="en-US" sz="1600">
              <a:solidFill>
                <a:prstClr val="black">
                  <a:lumMod val="85000"/>
                  <a:lumOff val="15000"/>
                </a:prst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8625441" y="4728755"/>
            <a:ext cx="2959058" cy="8309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（3）</a:t>
            </a:r>
            <a:r>
              <a:rPr lang="zh-CN" altLang="en-US" sz="1600"/>
              <a:t>培养学生严谨、认真的工匠精神，注重经验总结与积累。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pic>
        <p:nvPicPr>
          <p:cNvPr id="5" name="https://docer-ks3.wpscdn.cn/picture/54050928/8c75032a443823eb7a4f11206bfc4324_612.jpg" descr="Sponge Gourd in garden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16668" r="16668"/>
          <a:stretch>
            <a:fillRect/>
          </a:stretch>
        </p:blipFill>
        <p:spPr>
          <a:xfrm>
            <a:off x="8873005" y="1713745"/>
            <a:ext cx="2463930" cy="246405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2" h="3872">
                <a:moveTo>
                  <a:pt x="1936" y="0"/>
                </a:moveTo>
                <a:cubicBezTo>
                  <a:pt x="3006" y="0"/>
                  <a:pt x="3872" y="867"/>
                  <a:pt x="3872" y="1936"/>
                </a:cubicBezTo>
                <a:cubicBezTo>
                  <a:pt x="3872" y="3006"/>
                  <a:pt x="3006" y="3872"/>
                  <a:pt x="1936" y="3872"/>
                </a:cubicBezTo>
                <a:cubicBezTo>
                  <a:pt x="1451" y="3872"/>
                  <a:pt x="968" y="3872"/>
                  <a:pt x="484" y="3872"/>
                </a:cubicBezTo>
                <a:lnTo>
                  <a:pt x="0" y="3872"/>
                </a:lnTo>
                <a:lnTo>
                  <a:pt x="0" y="1921"/>
                </a:lnTo>
                <a:lnTo>
                  <a:pt x="0" y="1886"/>
                </a:lnTo>
                <a:cubicBezTo>
                  <a:pt x="27" y="840"/>
                  <a:pt x="884" y="0"/>
                  <a:pt x="1936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alpha val="20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稻壳儿榴莲果果"/>
          <p:cNvSpPr txBox="1"/>
          <p:nvPr/>
        </p:nvSpPr>
        <p:spPr>
          <a:xfrm flipH="1">
            <a:off x="1198258" y="946915"/>
            <a:ext cx="10509885" cy="3629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利用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AutoCAD</a:t>
            </a:r>
            <a:r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绘图软件，绘制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如图圆柱截切体三视图</a:t>
            </a:r>
            <a:r>
              <a: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。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6CB4B4D-7CA3-9044-876B-883B54F8677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rPr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Open Sans Bold"/>
            </a:endParaRPr>
          </a:p>
        </p:txBody>
      </p:sp>
      <p:sp>
        <p:nvSpPr>
          <p:cNvPr id="17" name="稻壳儿榴莲果果"/>
          <p:cNvSpPr/>
          <p:nvPr/>
        </p:nvSpPr>
        <p:spPr>
          <a:xfrm>
            <a:off x="972820" y="14792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任务描述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7071" y="1525259"/>
            <a:ext cx="4774603" cy="48355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5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6CB4B4D-7CA3-9044-876B-883B54F8677D}" type="slidenum">
              <a:rPr kumimoji="0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rPr>
            </a:fld>
            <a:endParaRPr kumimoji="0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Open Sans Bold"/>
            </a:endParaRPr>
          </a:p>
        </p:txBody>
      </p:sp>
      <p:sp>
        <p:nvSpPr>
          <p:cNvPr id="9262" name="稻壳儿榴莲果果"/>
          <p:cNvSpPr/>
          <p:nvPr/>
        </p:nvSpPr>
        <p:spPr>
          <a:xfrm>
            <a:off x="6144895" y="4415790"/>
            <a:ext cx="5200015" cy="1945640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Helvetica Neue Medium"/>
            </a:endParaRPr>
          </a:p>
        </p:txBody>
      </p:sp>
      <p:sp>
        <p:nvSpPr>
          <p:cNvPr id="9263" name="稻壳儿榴莲果果"/>
          <p:cNvSpPr/>
          <p:nvPr/>
        </p:nvSpPr>
        <p:spPr>
          <a:xfrm>
            <a:off x="6270842" y="4545036"/>
            <a:ext cx="1166891" cy="11668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4422" y="8568"/>
                </a:moveTo>
                <a:lnTo>
                  <a:pt x="11753" y="8568"/>
                </a:lnTo>
                <a:lnTo>
                  <a:pt x="11753" y="6787"/>
                </a:lnTo>
                <a:cubicBezTo>
                  <a:pt x="11753" y="6295"/>
                  <a:pt x="12151" y="5895"/>
                  <a:pt x="12642" y="5895"/>
                </a:cubicBezTo>
                <a:cubicBezTo>
                  <a:pt x="12643" y="5895"/>
                  <a:pt x="12643" y="5895"/>
                  <a:pt x="12643" y="5895"/>
                </a:cubicBezTo>
                <a:lnTo>
                  <a:pt x="13536" y="5895"/>
                </a:lnTo>
                <a:lnTo>
                  <a:pt x="13536" y="3665"/>
                </a:lnTo>
                <a:lnTo>
                  <a:pt x="11753" y="3665"/>
                </a:lnTo>
                <a:cubicBezTo>
                  <a:pt x="10278" y="3667"/>
                  <a:pt x="9083" y="4865"/>
                  <a:pt x="9085" y="6340"/>
                </a:cubicBezTo>
                <a:lnTo>
                  <a:pt x="9085" y="8572"/>
                </a:lnTo>
                <a:lnTo>
                  <a:pt x="7306" y="8572"/>
                </a:lnTo>
                <a:lnTo>
                  <a:pt x="7306" y="10800"/>
                </a:lnTo>
                <a:lnTo>
                  <a:pt x="9085" y="10800"/>
                </a:lnTo>
                <a:lnTo>
                  <a:pt x="9085" y="17935"/>
                </a:lnTo>
                <a:lnTo>
                  <a:pt x="11753" y="17935"/>
                </a:lnTo>
                <a:lnTo>
                  <a:pt x="11753" y="10800"/>
                </a:lnTo>
                <a:lnTo>
                  <a:pt x="13536" y="10800"/>
                </a:lnTo>
                <a:close/>
              </a:path>
            </a:pathLst>
          </a:custGeom>
          <a:solidFill>
            <a:srgbClr val="3F73DC"/>
          </a:soli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Helvetica Neue Medium"/>
            </a:endParaRPr>
          </a:p>
        </p:txBody>
      </p:sp>
      <p:sp>
        <p:nvSpPr>
          <p:cNvPr id="9270" name="稻壳儿榴莲果果"/>
          <p:cNvSpPr/>
          <p:nvPr/>
        </p:nvSpPr>
        <p:spPr>
          <a:xfrm>
            <a:off x="6145037" y="1940098"/>
            <a:ext cx="5199873" cy="1425760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Helvetica Neue Medium"/>
            </a:endParaRPr>
          </a:p>
        </p:txBody>
      </p:sp>
      <p:sp>
        <p:nvSpPr>
          <p:cNvPr id="9273" name="稻壳儿榴莲果果"/>
          <p:cNvSpPr/>
          <p:nvPr/>
        </p:nvSpPr>
        <p:spPr>
          <a:xfrm>
            <a:off x="6266513" y="2070216"/>
            <a:ext cx="1165524" cy="11655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7932" y="6872"/>
                </a:moveTo>
                <a:cubicBezTo>
                  <a:pt x="17415" y="7098"/>
                  <a:pt x="16868" y="7248"/>
                  <a:pt x="16309" y="7318"/>
                </a:cubicBezTo>
                <a:cubicBezTo>
                  <a:pt x="16899" y="6967"/>
                  <a:pt x="17340" y="6411"/>
                  <a:pt x="17549" y="5756"/>
                </a:cubicBezTo>
                <a:cubicBezTo>
                  <a:pt x="16996" y="6084"/>
                  <a:pt x="16392" y="6316"/>
                  <a:pt x="15762" y="6440"/>
                </a:cubicBezTo>
                <a:cubicBezTo>
                  <a:pt x="14701" y="5303"/>
                  <a:pt x="12919" y="5241"/>
                  <a:pt x="11782" y="6302"/>
                </a:cubicBezTo>
                <a:cubicBezTo>
                  <a:pt x="11208" y="6837"/>
                  <a:pt x="10883" y="7587"/>
                  <a:pt x="10886" y="8372"/>
                </a:cubicBezTo>
                <a:cubicBezTo>
                  <a:pt x="10884" y="8590"/>
                  <a:pt x="10906" y="8807"/>
                  <a:pt x="10952" y="9020"/>
                </a:cubicBezTo>
                <a:cubicBezTo>
                  <a:pt x="8682" y="8907"/>
                  <a:pt x="6569" y="7830"/>
                  <a:pt x="5143" y="6061"/>
                </a:cubicBezTo>
                <a:cubicBezTo>
                  <a:pt x="4390" y="7351"/>
                  <a:pt x="4768" y="9004"/>
                  <a:pt x="6007" y="9838"/>
                </a:cubicBezTo>
                <a:cubicBezTo>
                  <a:pt x="5561" y="9826"/>
                  <a:pt x="5124" y="9707"/>
                  <a:pt x="4733" y="9490"/>
                </a:cubicBezTo>
                <a:lnTo>
                  <a:pt x="4733" y="9521"/>
                </a:lnTo>
                <a:cubicBezTo>
                  <a:pt x="4734" y="10865"/>
                  <a:pt x="5676" y="12024"/>
                  <a:pt x="6991" y="12298"/>
                </a:cubicBezTo>
                <a:cubicBezTo>
                  <a:pt x="6750" y="12361"/>
                  <a:pt x="6502" y="12392"/>
                  <a:pt x="6252" y="12391"/>
                </a:cubicBezTo>
                <a:cubicBezTo>
                  <a:pt x="6073" y="12394"/>
                  <a:pt x="5895" y="12378"/>
                  <a:pt x="5719" y="12342"/>
                </a:cubicBezTo>
                <a:cubicBezTo>
                  <a:pt x="6090" y="13490"/>
                  <a:pt x="7146" y="14279"/>
                  <a:pt x="8352" y="14311"/>
                </a:cubicBezTo>
                <a:cubicBezTo>
                  <a:pt x="7356" y="15092"/>
                  <a:pt x="6126" y="15517"/>
                  <a:pt x="4860" y="15516"/>
                </a:cubicBezTo>
                <a:cubicBezTo>
                  <a:pt x="4635" y="15518"/>
                  <a:pt x="4410" y="15505"/>
                  <a:pt x="4186" y="15477"/>
                </a:cubicBezTo>
                <a:cubicBezTo>
                  <a:pt x="7913" y="17867"/>
                  <a:pt x="12872" y="16784"/>
                  <a:pt x="15262" y="13057"/>
                </a:cubicBezTo>
                <a:cubicBezTo>
                  <a:pt x="16095" y="11759"/>
                  <a:pt x="16535" y="10247"/>
                  <a:pt x="16530" y="8704"/>
                </a:cubicBezTo>
                <a:cubicBezTo>
                  <a:pt x="16530" y="8580"/>
                  <a:pt x="16526" y="8459"/>
                  <a:pt x="16520" y="8339"/>
                </a:cubicBezTo>
                <a:cubicBezTo>
                  <a:pt x="17076" y="7940"/>
                  <a:pt x="17555" y="7443"/>
                  <a:pt x="17932" y="6872"/>
                </a:cubicBezTo>
                <a:close/>
              </a:path>
            </a:pathLst>
          </a:custGeom>
          <a:solidFill>
            <a:srgbClr val="12569A"/>
          </a:soli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Helvetica Neue Medium"/>
            </a:endParaRPr>
          </a:p>
        </p:txBody>
      </p:sp>
      <p:sp>
        <p:nvSpPr>
          <p:cNvPr id="27" name="稻壳儿榴莲果果"/>
          <p:cNvSpPr/>
          <p:nvPr/>
        </p:nvSpPr>
        <p:spPr>
          <a:xfrm>
            <a:off x="7553325" y="2172423"/>
            <a:ext cx="4264660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Arial" panose="020B0604020202020204" pitchFamily="34" charset="0"/>
              </a:rPr>
              <a:t>1. 设备、工具准备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5B9BD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Arial" panose="020B0604020202020204" pitchFamily="34" charset="0"/>
            </a:endParaRPr>
          </a:p>
          <a:p>
            <a:pPr marL="0" marR="0" lvl="0" indent="3048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计算机</a:t>
            </a:r>
            <a:endParaRPr kumimoji="0" lang="zh-CN" altLang="zh-CN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9" name="稻壳儿榴莲果果"/>
          <p:cNvSpPr/>
          <p:nvPr/>
        </p:nvSpPr>
        <p:spPr>
          <a:xfrm>
            <a:off x="7432037" y="4279387"/>
            <a:ext cx="4388795" cy="218521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Arial" panose="020B0604020202020204" pitchFamily="34" charset="0"/>
              </a:rPr>
              <a:t>2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+mn-ea"/>
                <a:cs typeface="Arial" panose="020B0604020202020204" pitchFamily="34" charset="0"/>
              </a:rPr>
              <a:t>. 任务分析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5B9BD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+mn-ea"/>
              <a:cs typeface="Arial" panose="020B0604020202020204" pitchFamily="34" charset="0"/>
            </a:endParaRPr>
          </a:p>
          <a:p>
            <a:pPr marL="0" marR="0" lvl="0" indent="3048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用</a:t>
            </a:r>
            <a:r>
              <a:rPr lang="en-US" altLang="zh-CN" sz="1600"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AutoCAD</a:t>
            </a:r>
            <a:r>
              <a:rPr lang="zh-CN" altLang="en-US" sz="1600">
                <a:solidFill>
                  <a:prstClr val="black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画立体的截交线，同样遵循立体表面选取公共点的方法，特殊点直接 选取，一般点采用辅助平面法，作出一些投影连线找点，交线作完之后，再通过编辑命 令把这些辅助线剪切或删除。对于对称结构的形体，可以对称面为界作出半个交线，再 进行镜像复制，这样可以提高绘图的效率。</a:t>
            </a:r>
            <a:endParaRPr lang="zh-CN" altLang="zh-CN" sz="1600">
              <a:solidFill>
                <a:prstClr val="black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1056685" y="204197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6640" y="2070100"/>
            <a:ext cx="5088890" cy="34124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稻壳儿榴莲果果"/>
          <p:cNvSpPr txBox="1"/>
          <p:nvPr/>
        </p:nvSpPr>
        <p:spPr>
          <a:xfrm>
            <a:off x="886460" y="872764"/>
            <a:ext cx="64846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lt"/>
              </a:rPr>
              <a:t>一、</a:t>
            </a:r>
            <a:r>
              <a:rPr lang="zh-CN" altLang="en-US" sz="2400" b="1">
                <a:solidFill>
                  <a:prstClr val="black">
                    <a:lumMod val="75000"/>
                    <a:lumOff val="25000"/>
                  </a:prst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lt"/>
              </a:rPr>
              <a:t>作正五棱柱被正垂面截切后的三面投影</a:t>
            </a:r>
            <a:endParaRPr lang="en-US" altLang="zh-CN" sz="2400" b="1">
              <a:solidFill>
                <a:prstClr val="black">
                  <a:lumMod val="75000"/>
                  <a:lumOff val="25000"/>
                </a:prstClr>
              </a:solidFill>
              <a:latin typeface="宋体" panose="02010600030101010101" pitchFamily="2" charset="-122"/>
              <a:ea typeface="宋体" panose="02010600030101010101" pitchFamily="2" charset="-122"/>
              <a:cs typeface="+mn-lt"/>
            </a:endParaRPr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685226" y="1294658"/>
            <a:ext cx="5919758" cy="535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304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上机操作的过程如下。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步骤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　作图环境设置。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调用“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A4”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样板图，并用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【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图层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】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命令设置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层，作辅助线层。 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步骤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　绘制正五棱柱三视图，如图（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b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）所示。 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首先设置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层为当前层，用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【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直线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】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命令绘制投影轴和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45°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辅助线。 接着设置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01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层为当前层。 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）用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【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多边形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】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命令绘制水平投影正五边形。 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）绘制五棱柱的另外两个投影。注意，不可见的线在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04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层用虚线绘制。 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步骤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　绘制截面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P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的正面投影和水平投影，结果如图（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c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）所示。 首先设置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01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层为当前层，作截面的正面投影，并用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【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修剪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】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命令修改正面投影。 接着命令：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_line 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指定第一点： 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指定下一点或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[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放弃（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]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：选取 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点 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指定下一点或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[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放弃（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]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：选取 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点 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指定下一点或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[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放弃（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]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 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【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回车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】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选取点时，应采用对象捕捉（捕捉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1'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点）和追踪方式作出截交线的水平投影。</a:t>
            </a:r>
            <a:endParaRPr lang="zh-CN" altLang="en-US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96646" y="-1"/>
            <a:ext cx="2690728" cy="35096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4040"/>
          <a:stretch>
            <a:fillRect/>
          </a:stretch>
        </p:blipFill>
        <p:spPr>
          <a:xfrm>
            <a:off x="6604984" y="3429000"/>
            <a:ext cx="5562015" cy="29995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6CB4B4D-7CA3-9044-876B-883B54F8677D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Open Sans Bold"/>
              </a:rPr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Open Sans Bold"/>
            </a:endParaRPr>
          </a:p>
        </p:txBody>
      </p:sp>
      <p:sp>
        <p:nvSpPr>
          <p:cNvPr id="17" name="稻壳儿榴莲果果"/>
          <p:cNvSpPr/>
          <p:nvPr/>
        </p:nvSpPr>
        <p:spPr>
          <a:xfrm>
            <a:off x="1000760" y="190471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2589" y="1167553"/>
            <a:ext cx="5721928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步骤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　绘制截交线的侧面投影，其结果如图（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）所示。 （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）设置 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层为当前层。 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命令：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_line 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指定第一点：选取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点 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指定下一点或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[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放弃（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]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：水平向右与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45°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辅助线的交点 指定下一点或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[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放弃（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]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：选取 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1"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点 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指定下一点或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[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放弃（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]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【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回车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】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（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2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）设置 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01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层为当前层，作出截交线的侧面投影。 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命令：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_line 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指定第一点：选取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1"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点 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指定下一点或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[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放弃（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]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：选取 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5"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点（捕捉追踪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5’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点） 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指定下一点或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[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放弃（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]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：选取 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4"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点（捕捉追踪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4’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点）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指定下一点或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[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放弃（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]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：选取 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3"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点（捕捉追踪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3’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点） 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指定下一点或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[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放弃（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U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]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： 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【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回车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】</a:t>
            </a:r>
            <a:endParaRPr lang="en-US" altLang="zh-CN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步骤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5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　用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【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修剪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】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命令修剪轮廓线，并用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【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删除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】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命令删除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15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层所有辅助线。最 终结果如图（</a:t>
            </a:r>
            <a:r>
              <a:rPr lang="en-US" altLang="zh-CN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e</a:t>
            </a:r>
            <a:r>
              <a:rPr lang="zh-CN" altLang="en-US" kern="100">
                <a:solidFill>
                  <a:prstClr val="black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）所示。</a:t>
            </a:r>
            <a:endParaRPr lang="zh-CN" altLang="en-US" kern="100">
              <a:solidFill>
                <a:prstClr val="black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2220" y="1911927"/>
            <a:ext cx="5782142" cy="32259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榴莲果果"/>
          <p:cNvSpPr/>
          <p:nvPr/>
        </p:nvSpPr>
        <p:spPr>
          <a:xfrm>
            <a:off x="573569" y="3156918"/>
            <a:ext cx="7489217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6600" b="1" kern="1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谢谢观看</a:t>
            </a:r>
            <a:endParaRPr lang="zh-CN" sz="6600" b="1" kern="1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24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/>
          <p:nvPr/>
        </p:nvSpPr>
        <p:spPr>
          <a:xfrm>
            <a:off x="4760595" y="248920"/>
            <a:ext cx="687197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b="1" kern="100" dirty="0" smtClean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目 录</a:t>
            </a:r>
            <a:r>
              <a:rPr lang="en-US" altLang="zh-CN" sz="6000" b="1" kern="100" dirty="0" smtClean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/</a:t>
            </a:r>
            <a:r>
              <a:rPr lang="en-US" altLang="zh-CN" sz="3200" b="1" kern="100" dirty="0" smtClean="0">
                <a:solidFill>
                  <a:schemeClr val="bg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上篇　基础进阶模块</a:t>
            </a:r>
            <a:endParaRPr lang="en-US" altLang="zh-CN" sz="3200" b="1" kern="100" dirty="0" smtClean="0">
              <a:solidFill>
                <a:schemeClr val="bg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5" name="稻壳儿榴莲果果"/>
          <p:cNvSpPr/>
          <p:nvPr/>
        </p:nvSpPr>
        <p:spPr>
          <a:xfrm>
            <a:off x="4321810" y="1600835"/>
            <a:ext cx="774954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任务一　基本体的投影及其表面取点</a:t>
            </a:r>
            <a:endParaRPr sz="3600" dirty="0" smtClean="0"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  <p:sp>
        <p:nvSpPr>
          <p:cNvPr id="6" name="稻壳儿榴莲果果"/>
          <p:cNvSpPr/>
          <p:nvPr/>
        </p:nvSpPr>
        <p:spPr>
          <a:xfrm>
            <a:off x="4321810" y="2477135"/>
            <a:ext cx="721614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任务二　平面切割立体的绘制方法</a:t>
            </a:r>
            <a:endParaRPr sz="3600" dirty="0" smtClean="0"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  <p:sp>
        <p:nvSpPr>
          <p:cNvPr id="2" name="稻壳儿榴莲果果"/>
          <p:cNvSpPr/>
          <p:nvPr/>
        </p:nvSpPr>
        <p:spPr>
          <a:xfrm>
            <a:off x="4416425" y="3493135"/>
            <a:ext cx="7216140" cy="119888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任务</a:t>
            </a:r>
            <a:r>
              <a:rPr lang="zh-CN"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三</a:t>
            </a:r>
            <a:r>
              <a:rPr sz="3600" dirty="0" smtClean="0">
                <a:solidFill>
                  <a:schemeClr val="bg1"/>
                </a:solidFill>
                <a:cs typeface="宋体" panose="02010600030101010101" pitchFamily="2" charset="-122"/>
              </a:rPr>
              <a:t>　</a:t>
            </a:r>
            <a:r>
              <a:rPr lang="en-US" altLang="zh-CN" sz="3600" spc="5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AutoCAD</a:t>
            </a:r>
            <a:r>
              <a:rPr lang="zh-CN" altLang="en-US" sz="3600" spc="5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绘制基本体及其</a:t>
            </a:r>
            <a:endParaRPr lang="zh-CN" altLang="en-US" sz="3600" spc="5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600" spc="5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600" spc="5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表面交线</a:t>
            </a:r>
            <a:endParaRPr sz="3600" dirty="0" smtClean="0">
              <a:solidFill>
                <a:schemeClr val="bg1"/>
              </a:solidFill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榴莲果果"/>
          <p:cNvSpPr txBox="1"/>
          <p:nvPr/>
        </p:nvSpPr>
        <p:spPr>
          <a:xfrm>
            <a:off x="886159" y="1842922"/>
            <a:ext cx="3745231" cy="870751"/>
          </a:xfrm>
          <a:prstGeom prst="rect">
            <a:avLst/>
          </a:prstGeom>
        </p:spPr>
        <p:txBody>
          <a:bodyPr vert="horz" wrap="square" lIns="0" tIns="39370" rIns="0" bIns="0" rtlCol="0">
            <a:sp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080" lvl="0" indent="200025" defTabSz="914400" rtl="0" eaLnBrk="1" fontAlgn="auto" latinLnBrk="0" hangingPunct="1">
              <a:spcBef>
                <a:spcPts val="31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5400" b="1" spc="5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Part.1</a:t>
            </a:r>
            <a:endParaRPr sz="5400" b="1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稻壳儿榴莲果果"/>
          <p:cNvSpPr txBox="1">
            <a:spLocks noGrp="1"/>
          </p:cNvSpPr>
          <p:nvPr/>
        </p:nvSpPr>
        <p:spPr>
          <a:xfrm>
            <a:off x="1059815" y="2713990"/>
            <a:ext cx="5005705" cy="16751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500" b="0" i="0">
                <a:solidFill>
                  <a:srgbClr val="585858"/>
                </a:solidFill>
                <a:latin typeface="Droid Sans Fallback"/>
                <a:ea typeface="+mj-ea"/>
                <a:cs typeface="Droid Sans Fallback"/>
              </a:defRPr>
            </a:lvl1pPr>
          </a:lstStyle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zh-CN" altLang="en-US" sz="5400" spc="5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IPAexGothic"/>
              </a:rPr>
              <a:t>基本体的投影及其表面取点</a:t>
            </a:r>
            <a:endParaRPr lang="zh-CN" altLang="en-US" sz="5400" spc="5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IPAexGothic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2" name="稻壳儿榴莲果果"/>
          <p:cNvSpPr txBox="1"/>
          <p:nvPr/>
        </p:nvSpPr>
        <p:spPr>
          <a:xfrm>
            <a:off x="752052" y="1036070"/>
            <a:ext cx="488560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（1）绘制棱柱的三视图并标注尺寸，如图 </a:t>
            </a:r>
            <a:r>
              <a:rPr lang="en-US" altLang="zh-CN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.1 所示。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稻壳儿榴莲果果"/>
          <p:cNvSpPr txBox="1"/>
          <p:nvPr/>
        </p:nvSpPr>
        <p:spPr>
          <a:xfrm>
            <a:off x="6003322" y="1036070"/>
            <a:ext cx="488560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（2）绘制棱锥的三视图并标注尺寸，如图</a:t>
            </a:r>
            <a:r>
              <a:rPr lang="en-US" altLang="zh-CN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.2 所示。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稻壳儿榴莲果果"/>
          <p:cNvSpPr/>
          <p:nvPr/>
        </p:nvSpPr>
        <p:spPr>
          <a:xfrm>
            <a:off x="938530" y="15427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任务描述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2835" y="2378075"/>
            <a:ext cx="3234690" cy="31572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4990" y="2127885"/>
            <a:ext cx="4170045" cy="3407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4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12" name="稻壳儿榴莲果果"/>
          <p:cNvSpPr txBox="1"/>
          <p:nvPr/>
        </p:nvSpPr>
        <p:spPr>
          <a:xfrm>
            <a:off x="751840" y="1036320"/>
            <a:ext cx="94957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（3）绘制圆柱的三视图并标注尺寸，如图 </a:t>
            </a:r>
            <a:r>
              <a:rPr lang="en-US" altLang="zh-CN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.3 所示。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（4）绘制圆锥的三视图并标注尺寸，如图 </a:t>
            </a:r>
            <a:r>
              <a:rPr lang="en-US" altLang="zh-CN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b="1" dirty="0" smtClean="0">
                <a:solidFill>
                  <a:srgbClr val="12569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.4 所示。</a:t>
            </a:r>
            <a:endParaRPr lang="zh-CN" altLang="en-US" sz="2400" b="1" dirty="0" smtClean="0">
              <a:solidFill>
                <a:srgbClr val="12569A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稻壳儿榴莲果果"/>
          <p:cNvSpPr/>
          <p:nvPr/>
        </p:nvSpPr>
        <p:spPr>
          <a:xfrm>
            <a:off x="938530" y="154276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任务描述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4985" y="2164715"/>
            <a:ext cx="7612380" cy="34378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39" name="稻壳儿榴莲果果"/>
          <p:cNvGrpSpPr/>
          <p:nvPr/>
        </p:nvGrpSpPr>
        <p:grpSpPr>
          <a:xfrm>
            <a:off x="3701165" y="2257431"/>
            <a:ext cx="4785443" cy="2924567"/>
            <a:chOff x="0" y="70785"/>
            <a:chExt cx="9570884" cy="5849133"/>
          </a:xfrm>
        </p:grpSpPr>
        <p:sp>
          <p:nvSpPr>
            <p:cNvPr id="6319" name="稻壳儿榴莲果果"/>
            <p:cNvSpPr/>
            <p:nvPr/>
          </p:nvSpPr>
          <p:spPr>
            <a:xfrm>
              <a:off x="0" y="2804064"/>
              <a:ext cx="2808258" cy="2791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31" y="11336"/>
                  </a:moveTo>
                  <a:cubicBezTo>
                    <a:pt x="21600" y="10746"/>
                    <a:pt x="21600" y="10746"/>
                    <a:pt x="21600" y="10746"/>
                  </a:cubicBezTo>
                  <a:cubicBezTo>
                    <a:pt x="21520" y="9353"/>
                    <a:pt x="21520" y="9353"/>
                    <a:pt x="21520" y="9353"/>
                  </a:cubicBezTo>
                  <a:cubicBezTo>
                    <a:pt x="19644" y="9004"/>
                    <a:pt x="19644" y="9004"/>
                    <a:pt x="19644" y="9004"/>
                  </a:cubicBezTo>
                  <a:cubicBezTo>
                    <a:pt x="19590" y="8629"/>
                    <a:pt x="19483" y="8281"/>
                    <a:pt x="19349" y="7906"/>
                  </a:cubicBezTo>
                  <a:cubicBezTo>
                    <a:pt x="20796" y="6646"/>
                    <a:pt x="20796" y="6646"/>
                    <a:pt x="20796" y="6646"/>
                  </a:cubicBezTo>
                  <a:cubicBezTo>
                    <a:pt x="20206" y="5413"/>
                    <a:pt x="20206" y="5413"/>
                    <a:pt x="20206" y="5413"/>
                  </a:cubicBezTo>
                  <a:cubicBezTo>
                    <a:pt x="18331" y="5815"/>
                    <a:pt x="18331" y="5815"/>
                    <a:pt x="18331" y="5815"/>
                  </a:cubicBezTo>
                  <a:cubicBezTo>
                    <a:pt x="18089" y="5467"/>
                    <a:pt x="17848" y="5119"/>
                    <a:pt x="17553" y="4797"/>
                  </a:cubicBezTo>
                  <a:cubicBezTo>
                    <a:pt x="18411" y="3109"/>
                    <a:pt x="18411" y="3109"/>
                    <a:pt x="18411" y="3109"/>
                  </a:cubicBezTo>
                  <a:cubicBezTo>
                    <a:pt x="17366" y="2198"/>
                    <a:pt x="17366" y="2198"/>
                    <a:pt x="17366" y="2198"/>
                  </a:cubicBezTo>
                  <a:cubicBezTo>
                    <a:pt x="15811" y="3269"/>
                    <a:pt x="15811" y="3269"/>
                    <a:pt x="15811" y="3269"/>
                  </a:cubicBezTo>
                  <a:cubicBezTo>
                    <a:pt x="15490" y="3055"/>
                    <a:pt x="15141" y="2867"/>
                    <a:pt x="14793" y="2707"/>
                  </a:cubicBezTo>
                  <a:cubicBezTo>
                    <a:pt x="14954" y="804"/>
                    <a:pt x="14954" y="804"/>
                    <a:pt x="14954" y="804"/>
                  </a:cubicBezTo>
                  <a:cubicBezTo>
                    <a:pt x="13641" y="375"/>
                    <a:pt x="13641" y="375"/>
                    <a:pt x="13641" y="375"/>
                  </a:cubicBezTo>
                  <a:cubicBezTo>
                    <a:pt x="12596" y="1956"/>
                    <a:pt x="12596" y="1956"/>
                    <a:pt x="12596" y="1956"/>
                  </a:cubicBezTo>
                  <a:cubicBezTo>
                    <a:pt x="12194" y="1876"/>
                    <a:pt x="11765" y="1822"/>
                    <a:pt x="11336" y="1796"/>
                  </a:cubicBezTo>
                  <a:cubicBezTo>
                    <a:pt x="10746" y="0"/>
                    <a:pt x="10746" y="0"/>
                    <a:pt x="10746" y="0"/>
                  </a:cubicBezTo>
                  <a:cubicBezTo>
                    <a:pt x="9380" y="80"/>
                    <a:pt x="9380" y="80"/>
                    <a:pt x="9380" y="80"/>
                  </a:cubicBezTo>
                  <a:cubicBezTo>
                    <a:pt x="9031" y="1956"/>
                    <a:pt x="9031" y="1956"/>
                    <a:pt x="9031" y="1956"/>
                  </a:cubicBezTo>
                  <a:cubicBezTo>
                    <a:pt x="8656" y="2010"/>
                    <a:pt x="8281" y="2117"/>
                    <a:pt x="7906" y="2251"/>
                  </a:cubicBezTo>
                  <a:cubicBezTo>
                    <a:pt x="6673" y="804"/>
                    <a:pt x="6673" y="804"/>
                    <a:pt x="6673" y="804"/>
                  </a:cubicBezTo>
                  <a:cubicBezTo>
                    <a:pt x="5440" y="1394"/>
                    <a:pt x="5440" y="1394"/>
                    <a:pt x="5440" y="1394"/>
                  </a:cubicBezTo>
                  <a:cubicBezTo>
                    <a:pt x="5815" y="3269"/>
                    <a:pt x="5815" y="3269"/>
                    <a:pt x="5815" y="3269"/>
                  </a:cubicBezTo>
                  <a:cubicBezTo>
                    <a:pt x="5467" y="3511"/>
                    <a:pt x="5119" y="3752"/>
                    <a:pt x="4797" y="4047"/>
                  </a:cubicBezTo>
                  <a:cubicBezTo>
                    <a:pt x="3109" y="3216"/>
                    <a:pt x="3109" y="3216"/>
                    <a:pt x="3109" y="3216"/>
                  </a:cubicBezTo>
                  <a:cubicBezTo>
                    <a:pt x="2224" y="4234"/>
                    <a:pt x="2224" y="4234"/>
                    <a:pt x="2224" y="4234"/>
                  </a:cubicBezTo>
                  <a:cubicBezTo>
                    <a:pt x="3296" y="5789"/>
                    <a:pt x="3296" y="5789"/>
                    <a:pt x="3296" y="5789"/>
                  </a:cubicBezTo>
                  <a:cubicBezTo>
                    <a:pt x="3082" y="6110"/>
                    <a:pt x="2867" y="6459"/>
                    <a:pt x="2707" y="6807"/>
                  </a:cubicBezTo>
                  <a:cubicBezTo>
                    <a:pt x="831" y="6646"/>
                    <a:pt x="831" y="6646"/>
                    <a:pt x="831" y="6646"/>
                  </a:cubicBezTo>
                  <a:cubicBezTo>
                    <a:pt x="375" y="7959"/>
                    <a:pt x="375" y="7959"/>
                    <a:pt x="375" y="7959"/>
                  </a:cubicBezTo>
                  <a:cubicBezTo>
                    <a:pt x="1956" y="9004"/>
                    <a:pt x="1956" y="9004"/>
                    <a:pt x="1956" y="9004"/>
                  </a:cubicBezTo>
                  <a:cubicBezTo>
                    <a:pt x="1876" y="9406"/>
                    <a:pt x="1822" y="9835"/>
                    <a:pt x="1796" y="10264"/>
                  </a:cubicBezTo>
                  <a:cubicBezTo>
                    <a:pt x="0" y="10854"/>
                    <a:pt x="0" y="10854"/>
                    <a:pt x="0" y="10854"/>
                  </a:cubicBezTo>
                  <a:cubicBezTo>
                    <a:pt x="107" y="12220"/>
                    <a:pt x="107" y="12220"/>
                    <a:pt x="107" y="12220"/>
                  </a:cubicBezTo>
                  <a:cubicBezTo>
                    <a:pt x="1956" y="12569"/>
                    <a:pt x="1956" y="12569"/>
                    <a:pt x="1956" y="12569"/>
                  </a:cubicBezTo>
                  <a:cubicBezTo>
                    <a:pt x="2037" y="12944"/>
                    <a:pt x="2117" y="13319"/>
                    <a:pt x="2251" y="13694"/>
                  </a:cubicBezTo>
                  <a:cubicBezTo>
                    <a:pt x="804" y="14927"/>
                    <a:pt x="804" y="14927"/>
                    <a:pt x="804" y="14927"/>
                  </a:cubicBezTo>
                  <a:cubicBezTo>
                    <a:pt x="1394" y="16160"/>
                    <a:pt x="1394" y="16160"/>
                    <a:pt x="1394" y="16160"/>
                  </a:cubicBezTo>
                  <a:cubicBezTo>
                    <a:pt x="3269" y="15785"/>
                    <a:pt x="3269" y="15785"/>
                    <a:pt x="3269" y="15785"/>
                  </a:cubicBezTo>
                  <a:cubicBezTo>
                    <a:pt x="3511" y="16133"/>
                    <a:pt x="3779" y="16481"/>
                    <a:pt x="4047" y="16803"/>
                  </a:cubicBezTo>
                  <a:cubicBezTo>
                    <a:pt x="3216" y="18491"/>
                    <a:pt x="3216" y="18491"/>
                    <a:pt x="3216" y="18491"/>
                  </a:cubicBezTo>
                  <a:cubicBezTo>
                    <a:pt x="4234" y="19376"/>
                    <a:pt x="4234" y="19376"/>
                    <a:pt x="4234" y="19376"/>
                  </a:cubicBezTo>
                  <a:cubicBezTo>
                    <a:pt x="5815" y="18331"/>
                    <a:pt x="5815" y="18331"/>
                    <a:pt x="5815" y="18331"/>
                  </a:cubicBezTo>
                  <a:cubicBezTo>
                    <a:pt x="6137" y="18545"/>
                    <a:pt x="6459" y="18733"/>
                    <a:pt x="6807" y="18893"/>
                  </a:cubicBezTo>
                  <a:cubicBezTo>
                    <a:pt x="6673" y="20769"/>
                    <a:pt x="6673" y="20769"/>
                    <a:pt x="6673" y="20769"/>
                  </a:cubicBezTo>
                  <a:cubicBezTo>
                    <a:pt x="7959" y="21225"/>
                    <a:pt x="7959" y="21225"/>
                    <a:pt x="7959" y="21225"/>
                  </a:cubicBezTo>
                  <a:cubicBezTo>
                    <a:pt x="9004" y="19644"/>
                    <a:pt x="9004" y="19644"/>
                    <a:pt x="9004" y="19644"/>
                  </a:cubicBezTo>
                  <a:cubicBezTo>
                    <a:pt x="9433" y="19724"/>
                    <a:pt x="9835" y="19778"/>
                    <a:pt x="10264" y="19804"/>
                  </a:cubicBezTo>
                  <a:cubicBezTo>
                    <a:pt x="10880" y="21600"/>
                    <a:pt x="10880" y="21600"/>
                    <a:pt x="10880" y="21600"/>
                  </a:cubicBezTo>
                  <a:cubicBezTo>
                    <a:pt x="12247" y="21520"/>
                    <a:pt x="12247" y="21520"/>
                    <a:pt x="12247" y="21520"/>
                  </a:cubicBezTo>
                  <a:cubicBezTo>
                    <a:pt x="12596" y="19644"/>
                    <a:pt x="12596" y="19644"/>
                    <a:pt x="12596" y="19644"/>
                  </a:cubicBezTo>
                  <a:cubicBezTo>
                    <a:pt x="12971" y="19563"/>
                    <a:pt x="13346" y="19483"/>
                    <a:pt x="13694" y="19349"/>
                  </a:cubicBezTo>
                  <a:cubicBezTo>
                    <a:pt x="14954" y="20796"/>
                    <a:pt x="14954" y="20796"/>
                    <a:pt x="14954" y="20796"/>
                  </a:cubicBezTo>
                  <a:cubicBezTo>
                    <a:pt x="16187" y="20206"/>
                    <a:pt x="16187" y="20206"/>
                    <a:pt x="16187" y="20206"/>
                  </a:cubicBezTo>
                  <a:cubicBezTo>
                    <a:pt x="15785" y="18331"/>
                    <a:pt x="15785" y="18331"/>
                    <a:pt x="15785" y="18331"/>
                  </a:cubicBezTo>
                  <a:cubicBezTo>
                    <a:pt x="16160" y="18089"/>
                    <a:pt x="16481" y="17821"/>
                    <a:pt x="16803" y="17553"/>
                  </a:cubicBezTo>
                  <a:cubicBezTo>
                    <a:pt x="18491" y="18384"/>
                    <a:pt x="18491" y="18384"/>
                    <a:pt x="18491" y="18384"/>
                  </a:cubicBezTo>
                  <a:cubicBezTo>
                    <a:pt x="19402" y="17366"/>
                    <a:pt x="19402" y="17366"/>
                    <a:pt x="19402" y="17366"/>
                  </a:cubicBezTo>
                  <a:cubicBezTo>
                    <a:pt x="18331" y="15785"/>
                    <a:pt x="18331" y="15785"/>
                    <a:pt x="18331" y="15785"/>
                  </a:cubicBezTo>
                  <a:cubicBezTo>
                    <a:pt x="18545" y="15463"/>
                    <a:pt x="18733" y="15141"/>
                    <a:pt x="18893" y="14793"/>
                  </a:cubicBezTo>
                  <a:cubicBezTo>
                    <a:pt x="20796" y="14927"/>
                    <a:pt x="20796" y="14927"/>
                    <a:pt x="20796" y="14927"/>
                  </a:cubicBezTo>
                  <a:cubicBezTo>
                    <a:pt x="21225" y="13641"/>
                    <a:pt x="21225" y="13641"/>
                    <a:pt x="21225" y="13641"/>
                  </a:cubicBezTo>
                  <a:cubicBezTo>
                    <a:pt x="19644" y="12596"/>
                    <a:pt x="19644" y="12596"/>
                    <a:pt x="19644" y="12596"/>
                  </a:cubicBezTo>
                  <a:cubicBezTo>
                    <a:pt x="19724" y="12194"/>
                    <a:pt x="19804" y="11765"/>
                    <a:pt x="19831" y="11336"/>
                  </a:cubicBezTo>
                  <a:close/>
                  <a:moveTo>
                    <a:pt x="4556" y="13855"/>
                  </a:moveTo>
                  <a:cubicBezTo>
                    <a:pt x="2867" y="10398"/>
                    <a:pt x="4315" y="6244"/>
                    <a:pt x="7745" y="4556"/>
                  </a:cubicBezTo>
                  <a:cubicBezTo>
                    <a:pt x="11202" y="2867"/>
                    <a:pt x="15356" y="4288"/>
                    <a:pt x="17044" y="7745"/>
                  </a:cubicBezTo>
                  <a:cubicBezTo>
                    <a:pt x="18733" y="11175"/>
                    <a:pt x="17312" y="15356"/>
                    <a:pt x="13855" y="17044"/>
                  </a:cubicBezTo>
                  <a:cubicBezTo>
                    <a:pt x="10425" y="18733"/>
                    <a:pt x="6244" y="17312"/>
                    <a:pt x="4556" y="13855"/>
                  </a:cubicBezTo>
                  <a:close/>
                </a:path>
              </a:pathLst>
            </a:custGeom>
            <a:solidFill>
              <a:srgbClr val="12569A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t">
              <a:noAutofit/>
            </a:bodyPr>
            <a:lstStyle/>
            <a:p>
              <a:pPr defTabSz="2173605">
                <a:defRPr sz="134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6700"/>
            </a:p>
          </p:txBody>
        </p:sp>
        <p:sp>
          <p:nvSpPr>
            <p:cNvPr id="6320" name="稻壳儿榴莲果果"/>
            <p:cNvSpPr/>
            <p:nvPr/>
          </p:nvSpPr>
          <p:spPr>
            <a:xfrm>
              <a:off x="669469" y="3474389"/>
              <a:ext cx="1467450" cy="1467451"/>
            </a:xfrm>
            <a:prstGeom prst="ellipse">
              <a:avLst/>
            </a:prstGeom>
            <a:solidFill>
              <a:srgbClr val="12569A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72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3600"/>
            </a:p>
          </p:txBody>
        </p:sp>
        <p:sp>
          <p:nvSpPr>
            <p:cNvPr id="6321" name="稻壳儿榴莲果果"/>
            <p:cNvSpPr/>
            <p:nvPr/>
          </p:nvSpPr>
          <p:spPr>
            <a:xfrm>
              <a:off x="2017311" y="467161"/>
              <a:ext cx="3301140" cy="3281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31" y="11336"/>
                  </a:moveTo>
                  <a:cubicBezTo>
                    <a:pt x="21600" y="10746"/>
                    <a:pt x="21600" y="10746"/>
                    <a:pt x="21600" y="10746"/>
                  </a:cubicBezTo>
                  <a:cubicBezTo>
                    <a:pt x="21520" y="9353"/>
                    <a:pt x="21520" y="9353"/>
                    <a:pt x="21520" y="9353"/>
                  </a:cubicBezTo>
                  <a:cubicBezTo>
                    <a:pt x="19644" y="9004"/>
                    <a:pt x="19644" y="9004"/>
                    <a:pt x="19644" y="9004"/>
                  </a:cubicBezTo>
                  <a:cubicBezTo>
                    <a:pt x="19590" y="8629"/>
                    <a:pt x="19483" y="8281"/>
                    <a:pt x="19349" y="7906"/>
                  </a:cubicBezTo>
                  <a:cubicBezTo>
                    <a:pt x="20796" y="6646"/>
                    <a:pt x="20796" y="6646"/>
                    <a:pt x="20796" y="6646"/>
                  </a:cubicBezTo>
                  <a:cubicBezTo>
                    <a:pt x="20206" y="5413"/>
                    <a:pt x="20206" y="5413"/>
                    <a:pt x="20206" y="5413"/>
                  </a:cubicBezTo>
                  <a:cubicBezTo>
                    <a:pt x="18331" y="5815"/>
                    <a:pt x="18331" y="5815"/>
                    <a:pt x="18331" y="5815"/>
                  </a:cubicBezTo>
                  <a:cubicBezTo>
                    <a:pt x="18089" y="5467"/>
                    <a:pt x="17848" y="5119"/>
                    <a:pt x="17553" y="4797"/>
                  </a:cubicBezTo>
                  <a:cubicBezTo>
                    <a:pt x="18411" y="3109"/>
                    <a:pt x="18411" y="3109"/>
                    <a:pt x="18411" y="3109"/>
                  </a:cubicBezTo>
                  <a:cubicBezTo>
                    <a:pt x="17366" y="2198"/>
                    <a:pt x="17366" y="2198"/>
                    <a:pt x="17366" y="2198"/>
                  </a:cubicBezTo>
                  <a:cubicBezTo>
                    <a:pt x="15811" y="3269"/>
                    <a:pt x="15811" y="3269"/>
                    <a:pt x="15811" y="3269"/>
                  </a:cubicBezTo>
                  <a:cubicBezTo>
                    <a:pt x="15490" y="3055"/>
                    <a:pt x="15141" y="2867"/>
                    <a:pt x="14793" y="2707"/>
                  </a:cubicBezTo>
                  <a:cubicBezTo>
                    <a:pt x="14954" y="804"/>
                    <a:pt x="14954" y="804"/>
                    <a:pt x="14954" y="804"/>
                  </a:cubicBezTo>
                  <a:cubicBezTo>
                    <a:pt x="13641" y="375"/>
                    <a:pt x="13641" y="375"/>
                    <a:pt x="13641" y="375"/>
                  </a:cubicBezTo>
                  <a:cubicBezTo>
                    <a:pt x="12596" y="1956"/>
                    <a:pt x="12596" y="1956"/>
                    <a:pt x="12596" y="1956"/>
                  </a:cubicBezTo>
                  <a:cubicBezTo>
                    <a:pt x="12194" y="1876"/>
                    <a:pt x="11765" y="1822"/>
                    <a:pt x="11336" y="1796"/>
                  </a:cubicBezTo>
                  <a:cubicBezTo>
                    <a:pt x="10746" y="0"/>
                    <a:pt x="10746" y="0"/>
                    <a:pt x="10746" y="0"/>
                  </a:cubicBezTo>
                  <a:cubicBezTo>
                    <a:pt x="9380" y="80"/>
                    <a:pt x="9380" y="80"/>
                    <a:pt x="9380" y="80"/>
                  </a:cubicBezTo>
                  <a:cubicBezTo>
                    <a:pt x="9031" y="1956"/>
                    <a:pt x="9031" y="1956"/>
                    <a:pt x="9031" y="1956"/>
                  </a:cubicBezTo>
                  <a:cubicBezTo>
                    <a:pt x="8656" y="2010"/>
                    <a:pt x="8281" y="2117"/>
                    <a:pt x="7906" y="2251"/>
                  </a:cubicBezTo>
                  <a:cubicBezTo>
                    <a:pt x="6673" y="804"/>
                    <a:pt x="6673" y="804"/>
                    <a:pt x="6673" y="804"/>
                  </a:cubicBezTo>
                  <a:cubicBezTo>
                    <a:pt x="5440" y="1394"/>
                    <a:pt x="5440" y="1394"/>
                    <a:pt x="5440" y="1394"/>
                  </a:cubicBezTo>
                  <a:cubicBezTo>
                    <a:pt x="5815" y="3269"/>
                    <a:pt x="5815" y="3269"/>
                    <a:pt x="5815" y="3269"/>
                  </a:cubicBezTo>
                  <a:cubicBezTo>
                    <a:pt x="5467" y="3511"/>
                    <a:pt x="5119" y="3752"/>
                    <a:pt x="4797" y="4047"/>
                  </a:cubicBezTo>
                  <a:cubicBezTo>
                    <a:pt x="3109" y="3216"/>
                    <a:pt x="3109" y="3216"/>
                    <a:pt x="3109" y="3216"/>
                  </a:cubicBezTo>
                  <a:cubicBezTo>
                    <a:pt x="2224" y="4234"/>
                    <a:pt x="2224" y="4234"/>
                    <a:pt x="2224" y="4234"/>
                  </a:cubicBezTo>
                  <a:cubicBezTo>
                    <a:pt x="3296" y="5789"/>
                    <a:pt x="3296" y="5789"/>
                    <a:pt x="3296" y="5789"/>
                  </a:cubicBezTo>
                  <a:cubicBezTo>
                    <a:pt x="3082" y="6110"/>
                    <a:pt x="2867" y="6459"/>
                    <a:pt x="2707" y="6807"/>
                  </a:cubicBezTo>
                  <a:cubicBezTo>
                    <a:pt x="831" y="6646"/>
                    <a:pt x="831" y="6646"/>
                    <a:pt x="831" y="6646"/>
                  </a:cubicBezTo>
                  <a:cubicBezTo>
                    <a:pt x="375" y="7959"/>
                    <a:pt x="375" y="7959"/>
                    <a:pt x="375" y="7959"/>
                  </a:cubicBezTo>
                  <a:cubicBezTo>
                    <a:pt x="1956" y="9004"/>
                    <a:pt x="1956" y="9004"/>
                    <a:pt x="1956" y="9004"/>
                  </a:cubicBezTo>
                  <a:cubicBezTo>
                    <a:pt x="1876" y="9406"/>
                    <a:pt x="1822" y="9835"/>
                    <a:pt x="1796" y="10264"/>
                  </a:cubicBezTo>
                  <a:cubicBezTo>
                    <a:pt x="0" y="10854"/>
                    <a:pt x="0" y="10854"/>
                    <a:pt x="0" y="10854"/>
                  </a:cubicBezTo>
                  <a:cubicBezTo>
                    <a:pt x="107" y="12220"/>
                    <a:pt x="107" y="12220"/>
                    <a:pt x="107" y="12220"/>
                  </a:cubicBezTo>
                  <a:cubicBezTo>
                    <a:pt x="1956" y="12569"/>
                    <a:pt x="1956" y="12569"/>
                    <a:pt x="1956" y="12569"/>
                  </a:cubicBezTo>
                  <a:cubicBezTo>
                    <a:pt x="2037" y="12944"/>
                    <a:pt x="2117" y="13319"/>
                    <a:pt x="2251" y="13694"/>
                  </a:cubicBezTo>
                  <a:cubicBezTo>
                    <a:pt x="804" y="14927"/>
                    <a:pt x="804" y="14927"/>
                    <a:pt x="804" y="14927"/>
                  </a:cubicBezTo>
                  <a:cubicBezTo>
                    <a:pt x="1394" y="16160"/>
                    <a:pt x="1394" y="16160"/>
                    <a:pt x="1394" y="16160"/>
                  </a:cubicBezTo>
                  <a:cubicBezTo>
                    <a:pt x="3269" y="15785"/>
                    <a:pt x="3269" y="15785"/>
                    <a:pt x="3269" y="15785"/>
                  </a:cubicBezTo>
                  <a:cubicBezTo>
                    <a:pt x="3511" y="16133"/>
                    <a:pt x="3779" y="16481"/>
                    <a:pt x="4047" y="16803"/>
                  </a:cubicBezTo>
                  <a:cubicBezTo>
                    <a:pt x="3216" y="18491"/>
                    <a:pt x="3216" y="18491"/>
                    <a:pt x="3216" y="18491"/>
                  </a:cubicBezTo>
                  <a:cubicBezTo>
                    <a:pt x="4234" y="19376"/>
                    <a:pt x="4234" y="19376"/>
                    <a:pt x="4234" y="19376"/>
                  </a:cubicBezTo>
                  <a:cubicBezTo>
                    <a:pt x="5815" y="18331"/>
                    <a:pt x="5815" y="18331"/>
                    <a:pt x="5815" y="18331"/>
                  </a:cubicBezTo>
                  <a:cubicBezTo>
                    <a:pt x="6137" y="18545"/>
                    <a:pt x="6459" y="18733"/>
                    <a:pt x="6807" y="18893"/>
                  </a:cubicBezTo>
                  <a:cubicBezTo>
                    <a:pt x="6673" y="20769"/>
                    <a:pt x="6673" y="20769"/>
                    <a:pt x="6673" y="20769"/>
                  </a:cubicBezTo>
                  <a:cubicBezTo>
                    <a:pt x="7959" y="21225"/>
                    <a:pt x="7959" y="21225"/>
                    <a:pt x="7959" y="21225"/>
                  </a:cubicBezTo>
                  <a:cubicBezTo>
                    <a:pt x="9004" y="19644"/>
                    <a:pt x="9004" y="19644"/>
                    <a:pt x="9004" y="19644"/>
                  </a:cubicBezTo>
                  <a:cubicBezTo>
                    <a:pt x="9433" y="19724"/>
                    <a:pt x="9835" y="19778"/>
                    <a:pt x="10264" y="19804"/>
                  </a:cubicBezTo>
                  <a:cubicBezTo>
                    <a:pt x="10880" y="21600"/>
                    <a:pt x="10880" y="21600"/>
                    <a:pt x="10880" y="21600"/>
                  </a:cubicBezTo>
                  <a:cubicBezTo>
                    <a:pt x="12247" y="21520"/>
                    <a:pt x="12247" y="21520"/>
                    <a:pt x="12247" y="21520"/>
                  </a:cubicBezTo>
                  <a:cubicBezTo>
                    <a:pt x="12596" y="19644"/>
                    <a:pt x="12596" y="19644"/>
                    <a:pt x="12596" y="19644"/>
                  </a:cubicBezTo>
                  <a:cubicBezTo>
                    <a:pt x="12971" y="19563"/>
                    <a:pt x="13346" y="19483"/>
                    <a:pt x="13694" y="19349"/>
                  </a:cubicBezTo>
                  <a:cubicBezTo>
                    <a:pt x="14954" y="20796"/>
                    <a:pt x="14954" y="20796"/>
                    <a:pt x="14954" y="20796"/>
                  </a:cubicBezTo>
                  <a:cubicBezTo>
                    <a:pt x="16187" y="20206"/>
                    <a:pt x="16187" y="20206"/>
                    <a:pt x="16187" y="20206"/>
                  </a:cubicBezTo>
                  <a:cubicBezTo>
                    <a:pt x="15785" y="18331"/>
                    <a:pt x="15785" y="18331"/>
                    <a:pt x="15785" y="18331"/>
                  </a:cubicBezTo>
                  <a:cubicBezTo>
                    <a:pt x="16160" y="18089"/>
                    <a:pt x="16481" y="17821"/>
                    <a:pt x="16803" y="17553"/>
                  </a:cubicBezTo>
                  <a:cubicBezTo>
                    <a:pt x="18491" y="18384"/>
                    <a:pt x="18491" y="18384"/>
                    <a:pt x="18491" y="18384"/>
                  </a:cubicBezTo>
                  <a:cubicBezTo>
                    <a:pt x="19402" y="17366"/>
                    <a:pt x="19402" y="17366"/>
                    <a:pt x="19402" y="17366"/>
                  </a:cubicBezTo>
                  <a:cubicBezTo>
                    <a:pt x="18331" y="15785"/>
                    <a:pt x="18331" y="15785"/>
                    <a:pt x="18331" y="15785"/>
                  </a:cubicBezTo>
                  <a:cubicBezTo>
                    <a:pt x="18545" y="15463"/>
                    <a:pt x="18733" y="15141"/>
                    <a:pt x="18893" y="14793"/>
                  </a:cubicBezTo>
                  <a:cubicBezTo>
                    <a:pt x="20796" y="14927"/>
                    <a:pt x="20796" y="14927"/>
                    <a:pt x="20796" y="14927"/>
                  </a:cubicBezTo>
                  <a:cubicBezTo>
                    <a:pt x="21225" y="13641"/>
                    <a:pt x="21225" y="13641"/>
                    <a:pt x="21225" y="13641"/>
                  </a:cubicBezTo>
                  <a:cubicBezTo>
                    <a:pt x="19644" y="12596"/>
                    <a:pt x="19644" y="12596"/>
                    <a:pt x="19644" y="12596"/>
                  </a:cubicBezTo>
                  <a:cubicBezTo>
                    <a:pt x="19724" y="12194"/>
                    <a:pt x="19804" y="11765"/>
                    <a:pt x="19831" y="11336"/>
                  </a:cubicBezTo>
                  <a:close/>
                  <a:moveTo>
                    <a:pt x="4556" y="13855"/>
                  </a:moveTo>
                  <a:cubicBezTo>
                    <a:pt x="2867" y="10398"/>
                    <a:pt x="4315" y="6244"/>
                    <a:pt x="7745" y="4556"/>
                  </a:cubicBezTo>
                  <a:cubicBezTo>
                    <a:pt x="11202" y="2867"/>
                    <a:pt x="15356" y="4288"/>
                    <a:pt x="17044" y="7745"/>
                  </a:cubicBezTo>
                  <a:cubicBezTo>
                    <a:pt x="18733" y="11175"/>
                    <a:pt x="17312" y="15356"/>
                    <a:pt x="13855" y="17044"/>
                  </a:cubicBezTo>
                  <a:cubicBezTo>
                    <a:pt x="10425" y="18733"/>
                    <a:pt x="6244" y="17312"/>
                    <a:pt x="4556" y="13855"/>
                  </a:cubicBezTo>
                  <a:close/>
                </a:path>
              </a:pathLst>
            </a:custGeom>
            <a:solidFill>
              <a:srgbClr val="3F73DC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t">
              <a:noAutofit/>
            </a:bodyPr>
            <a:lstStyle/>
            <a:p>
              <a:pPr defTabSz="2173605">
                <a:defRPr sz="134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6700"/>
            </a:p>
          </p:txBody>
        </p:sp>
        <p:sp>
          <p:nvSpPr>
            <p:cNvPr id="6322" name="稻壳儿榴莲果果"/>
            <p:cNvSpPr/>
            <p:nvPr/>
          </p:nvSpPr>
          <p:spPr>
            <a:xfrm>
              <a:off x="2756241" y="1206598"/>
              <a:ext cx="1825829" cy="1825829"/>
            </a:xfrm>
            <a:prstGeom prst="ellipse">
              <a:avLst/>
            </a:prstGeom>
            <a:solidFill>
              <a:srgbClr val="3F73DC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72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3600"/>
            </a:p>
          </p:txBody>
        </p:sp>
        <p:sp>
          <p:nvSpPr>
            <p:cNvPr id="6323" name="稻壳儿榴莲果果"/>
            <p:cNvSpPr/>
            <p:nvPr/>
          </p:nvSpPr>
          <p:spPr>
            <a:xfrm>
              <a:off x="5205265" y="1385729"/>
              <a:ext cx="2808259" cy="2791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31" y="11336"/>
                  </a:moveTo>
                  <a:cubicBezTo>
                    <a:pt x="21600" y="10746"/>
                    <a:pt x="21600" y="10746"/>
                    <a:pt x="21600" y="10746"/>
                  </a:cubicBezTo>
                  <a:cubicBezTo>
                    <a:pt x="21520" y="9353"/>
                    <a:pt x="21520" y="9353"/>
                    <a:pt x="21520" y="9353"/>
                  </a:cubicBezTo>
                  <a:cubicBezTo>
                    <a:pt x="19644" y="9004"/>
                    <a:pt x="19644" y="9004"/>
                    <a:pt x="19644" y="9004"/>
                  </a:cubicBezTo>
                  <a:cubicBezTo>
                    <a:pt x="19590" y="8629"/>
                    <a:pt x="19483" y="8281"/>
                    <a:pt x="19349" y="7906"/>
                  </a:cubicBezTo>
                  <a:cubicBezTo>
                    <a:pt x="20796" y="6646"/>
                    <a:pt x="20796" y="6646"/>
                    <a:pt x="20796" y="6646"/>
                  </a:cubicBezTo>
                  <a:cubicBezTo>
                    <a:pt x="20206" y="5413"/>
                    <a:pt x="20206" y="5413"/>
                    <a:pt x="20206" y="5413"/>
                  </a:cubicBezTo>
                  <a:cubicBezTo>
                    <a:pt x="18331" y="5815"/>
                    <a:pt x="18331" y="5815"/>
                    <a:pt x="18331" y="5815"/>
                  </a:cubicBezTo>
                  <a:cubicBezTo>
                    <a:pt x="18089" y="5467"/>
                    <a:pt x="17848" y="5119"/>
                    <a:pt x="17553" y="4797"/>
                  </a:cubicBezTo>
                  <a:cubicBezTo>
                    <a:pt x="18411" y="3109"/>
                    <a:pt x="18411" y="3109"/>
                    <a:pt x="18411" y="3109"/>
                  </a:cubicBezTo>
                  <a:cubicBezTo>
                    <a:pt x="17366" y="2198"/>
                    <a:pt x="17366" y="2198"/>
                    <a:pt x="17366" y="2198"/>
                  </a:cubicBezTo>
                  <a:cubicBezTo>
                    <a:pt x="15811" y="3269"/>
                    <a:pt x="15811" y="3269"/>
                    <a:pt x="15811" y="3269"/>
                  </a:cubicBezTo>
                  <a:cubicBezTo>
                    <a:pt x="15490" y="3055"/>
                    <a:pt x="15141" y="2867"/>
                    <a:pt x="14793" y="2707"/>
                  </a:cubicBezTo>
                  <a:cubicBezTo>
                    <a:pt x="14954" y="804"/>
                    <a:pt x="14954" y="804"/>
                    <a:pt x="14954" y="804"/>
                  </a:cubicBezTo>
                  <a:cubicBezTo>
                    <a:pt x="13641" y="375"/>
                    <a:pt x="13641" y="375"/>
                    <a:pt x="13641" y="375"/>
                  </a:cubicBezTo>
                  <a:cubicBezTo>
                    <a:pt x="12596" y="1956"/>
                    <a:pt x="12596" y="1956"/>
                    <a:pt x="12596" y="1956"/>
                  </a:cubicBezTo>
                  <a:cubicBezTo>
                    <a:pt x="12194" y="1876"/>
                    <a:pt x="11765" y="1822"/>
                    <a:pt x="11336" y="1796"/>
                  </a:cubicBezTo>
                  <a:cubicBezTo>
                    <a:pt x="10746" y="0"/>
                    <a:pt x="10746" y="0"/>
                    <a:pt x="10746" y="0"/>
                  </a:cubicBezTo>
                  <a:cubicBezTo>
                    <a:pt x="9380" y="80"/>
                    <a:pt x="9380" y="80"/>
                    <a:pt x="9380" y="80"/>
                  </a:cubicBezTo>
                  <a:cubicBezTo>
                    <a:pt x="9031" y="1956"/>
                    <a:pt x="9031" y="1956"/>
                    <a:pt x="9031" y="1956"/>
                  </a:cubicBezTo>
                  <a:cubicBezTo>
                    <a:pt x="8656" y="2010"/>
                    <a:pt x="8281" y="2117"/>
                    <a:pt x="7906" y="2251"/>
                  </a:cubicBezTo>
                  <a:cubicBezTo>
                    <a:pt x="6673" y="804"/>
                    <a:pt x="6673" y="804"/>
                    <a:pt x="6673" y="804"/>
                  </a:cubicBezTo>
                  <a:cubicBezTo>
                    <a:pt x="5440" y="1394"/>
                    <a:pt x="5440" y="1394"/>
                    <a:pt x="5440" y="1394"/>
                  </a:cubicBezTo>
                  <a:cubicBezTo>
                    <a:pt x="5815" y="3269"/>
                    <a:pt x="5815" y="3269"/>
                    <a:pt x="5815" y="3269"/>
                  </a:cubicBezTo>
                  <a:cubicBezTo>
                    <a:pt x="5467" y="3511"/>
                    <a:pt x="5119" y="3752"/>
                    <a:pt x="4797" y="4047"/>
                  </a:cubicBezTo>
                  <a:cubicBezTo>
                    <a:pt x="3109" y="3216"/>
                    <a:pt x="3109" y="3216"/>
                    <a:pt x="3109" y="3216"/>
                  </a:cubicBezTo>
                  <a:cubicBezTo>
                    <a:pt x="2224" y="4234"/>
                    <a:pt x="2224" y="4234"/>
                    <a:pt x="2224" y="4234"/>
                  </a:cubicBezTo>
                  <a:cubicBezTo>
                    <a:pt x="3296" y="5789"/>
                    <a:pt x="3296" y="5789"/>
                    <a:pt x="3296" y="5789"/>
                  </a:cubicBezTo>
                  <a:cubicBezTo>
                    <a:pt x="3082" y="6110"/>
                    <a:pt x="2867" y="6459"/>
                    <a:pt x="2707" y="6807"/>
                  </a:cubicBezTo>
                  <a:cubicBezTo>
                    <a:pt x="831" y="6646"/>
                    <a:pt x="831" y="6646"/>
                    <a:pt x="831" y="6646"/>
                  </a:cubicBezTo>
                  <a:cubicBezTo>
                    <a:pt x="375" y="7959"/>
                    <a:pt x="375" y="7959"/>
                    <a:pt x="375" y="7959"/>
                  </a:cubicBezTo>
                  <a:cubicBezTo>
                    <a:pt x="1956" y="9004"/>
                    <a:pt x="1956" y="9004"/>
                    <a:pt x="1956" y="9004"/>
                  </a:cubicBezTo>
                  <a:cubicBezTo>
                    <a:pt x="1876" y="9406"/>
                    <a:pt x="1822" y="9835"/>
                    <a:pt x="1796" y="10264"/>
                  </a:cubicBezTo>
                  <a:cubicBezTo>
                    <a:pt x="0" y="10854"/>
                    <a:pt x="0" y="10854"/>
                    <a:pt x="0" y="10854"/>
                  </a:cubicBezTo>
                  <a:cubicBezTo>
                    <a:pt x="107" y="12220"/>
                    <a:pt x="107" y="12220"/>
                    <a:pt x="107" y="12220"/>
                  </a:cubicBezTo>
                  <a:cubicBezTo>
                    <a:pt x="1956" y="12569"/>
                    <a:pt x="1956" y="12569"/>
                    <a:pt x="1956" y="12569"/>
                  </a:cubicBezTo>
                  <a:cubicBezTo>
                    <a:pt x="2037" y="12944"/>
                    <a:pt x="2117" y="13319"/>
                    <a:pt x="2251" y="13694"/>
                  </a:cubicBezTo>
                  <a:cubicBezTo>
                    <a:pt x="804" y="14927"/>
                    <a:pt x="804" y="14927"/>
                    <a:pt x="804" y="14927"/>
                  </a:cubicBezTo>
                  <a:cubicBezTo>
                    <a:pt x="1394" y="16160"/>
                    <a:pt x="1394" y="16160"/>
                    <a:pt x="1394" y="16160"/>
                  </a:cubicBezTo>
                  <a:cubicBezTo>
                    <a:pt x="3269" y="15785"/>
                    <a:pt x="3269" y="15785"/>
                    <a:pt x="3269" y="15785"/>
                  </a:cubicBezTo>
                  <a:cubicBezTo>
                    <a:pt x="3511" y="16133"/>
                    <a:pt x="3779" y="16481"/>
                    <a:pt x="4047" y="16803"/>
                  </a:cubicBezTo>
                  <a:cubicBezTo>
                    <a:pt x="3216" y="18491"/>
                    <a:pt x="3216" y="18491"/>
                    <a:pt x="3216" y="18491"/>
                  </a:cubicBezTo>
                  <a:cubicBezTo>
                    <a:pt x="4234" y="19376"/>
                    <a:pt x="4234" y="19376"/>
                    <a:pt x="4234" y="19376"/>
                  </a:cubicBezTo>
                  <a:cubicBezTo>
                    <a:pt x="5815" y="18331"/>
                    <a:pt x="5815" y="18331"/>
                    <a:pt x="5815" y="18331"/>
                  </a:cubicBezTo>
                  <a:cubicBezTo>
                    <a:pt x="6137" y="18545"/>
                    <a:pt x="6459" y="18733"/>
                    <a:pt x="6807" y="18893"/>
                  </a:cubicBezTo>
                  <a:cubicBezTo>
                    <a:pt x="6673" y="20769"/>
                    <a:pt x="6673" y="20769"/>
                    <a:pt x="6673" y="20769"/>
                  </a:cubicBezTo>
                  <a:cubicBezTo>
                    <a:pt x="7959" y="21225"/>
                    <a:pt x="7959" y="21225"/>
                    <a:pt x="7959" y="21225"/>
                  </a:cubicBezTo>
                  <a:cubicBezTo>
                    <a:pt x="9004" y="19644"/>
                    <a:pt x="9004" y="19644"/>
                    <a:pt x="9004" y="19644"/>
                  </a:cubicBezTo>
                  <a:cubicBezTo>
                    <a:pt x="9433" y="19724"/>
                    <a:pt x="9835" y="19778"/>
                    <a:pt x="10264" y="19804"/>
                  </a:cubicBezTo>
                  <a:cubicBezTo>
                    <a:pt x="10880" y="21600"/>
                    <a:pt x="10880" y="21600"/>
                    <a:pt x="10880" y="21600"/>
                  </a:cubicBezTo>
                  <a:cubicBezTo>
                    <a:pt x="12247" y="21520"/>
                    <a:pt x="12247" y="21520"/>
                    <a:pt x="12247" y="21520"/>
                  </a:cubicBezTo>
                  <a:cubicBezTo>
                    <a:pt x="12596" y="19644"/>
                    <a:pt x="12596" y="19644"/>
                    <a:pt x="12596" y="19644"/>
                  </a:cubicBezTo>
                  <a:cubicBezTo>
                    <a:pt x="12971" y="19563"/>
                    <a:pt x="13346" y="19483"/>
                    <a:pt x="13694" y="19349"/>
                  </a:cubicBezTo>
                  <a:cubicBezTo>
                    <a:pt x="14954" y="20796"/>
                    <a:pt x="14954" y="20796"/>
                    <a:pt x="14954" y="20796"/>
                  </a:cubicBezTo>
                  <a:cubicBezTo>
                    <a:pt x="16187" y="20206"/>
                    <a:pt x="16187" y="20206"/>
                    <a:pt x="16187" y="20206"/>
                  </a:cubicBezTo>
                  <a:cubicBezTo>
                    <a:pt x="15785" y="18331"/>
                    <a:pt x="15785" y="18331"/>
                    <a:pt x="15785" y="18331"/>
                  </a:cubicBezTo>
                  <a:cubicBezTo>
                    <a:pt x="16160" y="18089"/>
                    <a:pt x="16481" y="17821"/>
                    <a:pt x="16803" y="17553"/>
                  </a:cubicBezTo>
                  <a:cubicBezTo>
                    <a:pt x="18491" y="18384"/>
                    <a:pt x="18491" y="18384"/>
                    <a:pt x="18491" y="18384"/>
                  </a:cubicBezTo>
                  <a:cubicBezTo>
                    <a:pt x="19402" y="17366"/>
                    <a:pt x="19402" y="17366"/>
                    <a:pt x="19402" y="17366"/>
                  </a:cubicBezTo>
                  <a:cubicBezTo>
                    <a:pt x="18331" y="15785"/>
                    <a:pt x="18331" y="15785"/>
                    <a:pt x="18331" y="15785"/>
                  </a:cubicBezTo>
                  <a:cubicBezTo>
                    <a:pt x="18545" y="15463"/>
                    <a:pt x="18733" y="15141"/>
                    <a:pt x="18893" y="14793"/>
                  </a:cubicBezTo>
                  <a:cubicBezTo>
                    <a:pt x="20796" y="14927"/>
                    <a:pt x="20796" y="14927"/>
                    <a:pt x="20796" y="14927"/>
                  </a:cubicBezTo>
                  <a:cubicBezTo>
                    <a:pt x="21225" y="13641"/>
                    <a:pt x="21225" y="13641"/>
                    <a:pt x="21225" y="13641"/>
                  </a:cubicBezTo>
                  <a:cubicBezTo>
                    <a:pt x="19644" y="12596"/>
                    <a:pt x="19644" y="12596"/>
                    <a:pt x="19644" y="12596"/>
                  </a:cubicBezTo>
                  <a:cubicBezTo>
                    <a:pt x="19724" y="12194"/>
                    <a:pt x="19804" y="11765"/>
                    <a:pt x="19831" y="11336"/>
                  </a:cubicBezTo>
                  <a:close/>
                  <a:moveTo>
                    <a:pt x="4556" y="13855"/>
                  </a:moveTo>
                  <a:cubicBezTo>
                    <a:pt x="2867" y="10398"/>
                    <a:pt x="4315" y="6244"/>
                    <a:pt x="7745" y="4556"/>
                  </a:cubicBezTo>
                  <a:cubicBezTo>
                    <a:pt x="11202" y="2867"/>
                    <a:pt x="15356" y="4288"/>
                    <a:pt x="17044" y="7745"/>
                  </a:cubicBezTo>
                  <a:cubicBezTo>
                    <a:pt x="18733" y="11175"/>
                    <a:pt x="17312" y="15356"/>
                    <a:pt x="13855" y="17044"/>
                  </a:cubicBezTo>
                  <a:cubicBezTo>
                    <a:pt x="10425" y="18733"/>
                    <a:pt x="6244" y="17312"/>
                    <a:pt x="4556" y="13855"/>
                  </a:cubicBezTo>
                  <a:close/>
                </a:path>
              </a:pathLst>
            </a:custGeom>
            <a:solidFill>
              <a:srgbClr val="12569A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t">
              <a:noAutofit/>
            </a:bodyPr>
            <a:lstStyle/>
            <a:p>
              <a:pPr defTabSz="2173605">
                <a:defRPr sz="134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6700"/>
            </a:p>
          </p:txBody>
        </p:sp>
        <p:sp>
          <p:nvSpPr>
            <p:cNvPr id="6324" name="稻壳儿榴莲果果"/>
            <p:cNvSpPr/>
            <p:nvPr/>
          </p:nvSpPr>
          <p:spPr>
            <a:xfrm>
              <a:off x="5862322" y="2036212"/>
              <a:ext cx="1508747" cy="1508749"/>
            </a:xfrm>
            <a:prstGeom prst="ellipse">
              <a:avLst/>
            </a:prstGeom>
            <a:solidFill>
              <a:srgbClr val="12569A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72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3600"/>
            </a:p>
          </p:txBody>
        </p:sp>
        <p:sp>
          <p:nvSpPr>
            <p:cNvPr id="6325" name="稻壳儿榴莲果果"/>
            <p:cNvSpPr/>
            <p:nvPr/>
          </p:nvSpPr>
          <p:spPr>
            <a:xfrm rot="367275">
              <a:off x="7425559" y="107927"/>
              <a:ext cx="2137906" cy="21249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31" y="11336"/>
                  </a:moveTo>
                  <a:cubicBezTo>
                    <a:pt x="21600" y="10746"/>
                    <a:pt x="21600" y="10746"/>
                    <a:pt x="21600" y="10746"/>
                  </a:cubicBezTo>
                  <a:cubicBezTo>
                    <a:pt x="21520" y="9353"/>
                    <a:pt x="21520" y="9353"/>
                    <a:pt x="21520" y="9353"/>
                  </a:cubicBezTo>
                  <a:cubicBezTo>
                    <a:pt x="19644" y="9004"/>
                    <a:pt x="19644" y="9004"/>
                    <a:pt x="19644" y="9004"/>
                  </a:cubicBezTo>
                  <a:cubicBezTo>
                    <a:pt x="19590" y="8629"/>
                    <a:pt x="19483" y="8281"/>
                    <a:pt x="19349" y="7906"/>
                  </a:cubicBezTo>
                  <a:cubicBezTo>
                    <a:pt x="20796" y="6646"/>
                    <a:pt x="20796" y="6646"/>
                    <a:pt x="20796" y="6646"/>
                  </a:cubicBezTo>
                  <a:cubicBezTo>
                    <a:pt x="20206" y="5413"/>
                    <a:pt x="20206" y="5413"/>
                    <a:pt x="20206" y="5413"/>
                  </a:cubicBezTo>
                  <a:cubicBezTo>
                    <a:pt x="18331" y="5815"/>
                    <a:pt x="18331" y="5815"/>
                    <a:pt x="18331" y="5815"/>
                  </a:cubicBezTo>
                  <a:cubicBezTo>
                    <a:pt x="18089" y="5467"/>
                    <a:pt x="17848" y="5119"/>
                    <a:pt x="17553" y="4797"/>
                  </a:cubicBezTo>
                  <a:cubicBezTo>
                    <a:pt x="18411" y="3109"/>
                    <a:pt x="18411" y="3109"/>
                    <a:pt x="18411" y="3109"/>
                  </a:cubicBezTo>
                  <a:cubicBezTo>
                    <a:pt x="17366" y="2198"/>
                    <a:pt x="17366" y="2198"/>
                    <a:pt x="17366" y="2198"/>
                  </a:cubicBezTo>
                  <a:cubicBezTo>
                    <a:pt x="15811" y="3269"/>
                    <a:pt x="15811" y="3269"/>
                    <a:pt x="15811" y="3269"/>
                  </a:cubicBezTo>
                  <a:cubicBezTo>
                    <a:pt x="15490" y="3055"/>
                    <a:pt x="15141" y="2867"/>
                    <a:pt x="14793" y="2707"/>
                  </a:cubicBezTo>
                  <a:cubicBezTo>
                    <a:pt x="14954" y="804"/>
                    <a:pt x="14954" y="804"/>
                    <a:pt x="14954" y="804"/>
                  </a:cubicBezTo>
                  <a:cubicBezTo>
                    <a:pt x="13641" y="375"/>
                    <a:pt x="13641" y="375"/>
                    <a:pt x="13641" y="375"/>
                  </a:cubicBezTo>
                  <a:cubicBezTo>
                    <a:pt x="12596" y="1956"/>
                    <a:pt x="12596" y="1956"/>
                    <a:pt x="12596" y="1956"/>
                  </a:cubicBezTo>
                  <a:cubicBezTo>
                    <a:pt x="12194" y="1876"/>
                    <a:pt x="11765" y="1822"/>
                    <a:pt x="11336" y="1796"/>
                  </a:cubicBezTo>
                  <a:cubicBezTo>
                    <a:pt x="10746" y="0"/>
                    <a:pt x="10746" y="0"/>
                    <a:pt x="10746" y="0"/>
                  </a:cubicBezTo>
                  <a:cubicBezTo>
                    <a:pt x="9380" y="80"/>
                    <a:pt x="9380" y="80"/>
                    <a:pt x="9380" y="80"/>
                  </a:cubicBezTo>
                  <a:cubicBezTo>
                    <a:pt x="9031" y="1956"/>
                    <a:pt x="9031" y="1956"/>
                    <a:pt x="9031" y="1956"/>
                  </a:cubicBezTo>
                  <a:cubicBezTo>
                    <a:pt x="8656" y="2010"/>
                    <a:pt x="8281" y="2117"/>
                    <a:pt x="7906" y="2251"/>
                  </a:cubicBezTo>
                  <a:cubicBezTo>
                    <a:pt x="6673" y="804"/>
                    <a:pt x="6673" y="804"/>
                    <a:pt x="6673" y="804"/>
                  </a:cubicBezTo>
                  <a:cubicBezTo>
                    <a:pt x="5440" y="1394"/>
                    <a:pt x="5440" y="1394"/>
                    <a:pt x="5440" y="1394"/>
                  </a:cubicBezTo>
                  <a:cubicBezTo>
                    <a:pt x="5815" y="3269"/>
                    <a:pt x="5815" y="3269"/>
                    <a:pt x="5815" y="3269"/>
                  </a:cubicBezTo>
                  <a:cubicBezTo>
                    <a:pt x="5467" y="3511"/>
                    <a:pt x="5119" y="3752"/>
                    <a:pt x="4797" y="4047"/>
                  </a:cubicBezTo>
                  <a:cubicBezTo>
                    <a:pt x="3109" y="3216"/>
                    <a:pt x="3109" y="3216"/>
                    <a:pt x="3109" y="3216"/>
                  </a:cubicBezTo>
                  <a:cubicBezTo>
                    <a:pt x="2224" y="4234"/>
                    <a:pt x="2224" y="4234"/>
                    <a:pt x="2224" y="4234"/>
                  </a:cubicBezTo>
                  <a:cubicBezTo>
                    <a:pt x="3296" y="5789"/>
                    <a:pt x="3296" y="5789"/>
                    <a:pt x="3296" y="5789"/>
                  </a:cubicBezTo>
                  <a:cubicBezTo>
                    <a:pt x="3082" y="6110"/>
                    <a:pt x="2867" y="6459"/>
                    <a:pt x="2707" y="6807"/>
                  </a:cubicBezTo>
                  <a:cubicBezTo>
                    <a:pt x="831" y="6646"/>
                    <a:pt x="831" y="6646"/>
                    <a:pt x="831" y="6646"/>
                  </a:cubicBezTo>
                  <a:cubicBezTo>
                    <a:pt x="375" y="7959"/>
                    <a:pt x="375" y="7959"/>
                    <a:pt x="375" y="7959"/>
                  </a:cubicBezTo>
                  <a:cubicBezTo>
                    <a:pt x="1956" y="9004"/>
                    <a:pt x="1956" y="9004"/>
                    <a:pt x="1956" y="9004"/>
                  </a:cubicBezTo>
                  <a:cubicBezTo>
                    <a:pt x="1876" y="9406"/>
                    <a:pt x="1822" y="9835"/>
                    <a:pt x="1796" y="10264"/>
                  </a:cubicBezTo>
                  <a:cubicBezTo>
                    <a:pt x="0" y="10854"/>
                    <a:pt x="0" y="10854"/>
                    <a:pt x="0" y="10854"/>
                  </a:cubicBezTo>
                  <a:cubicBezTo>
                    <a:pt x="107" y="12220"/>
                    <a:pt x="107" y="12220"/>
                    <a:pt x="107" y="12220"/>
                  </a:cubicBezTo>
                  <a:cubicBezTo>
                    <a:pt x="1956" y="12569"/>
                    <a:pt x="1956" y="12569"/>
                    <a:pt x="1956" y="12569"/>
                  </a:cubicBezTo>
                  <a:cubicBezTo>
                    <a:pt x="2037" y="12944"/>
                    <a:pt x="2117" y="13319"/>
                    <a:pt x="2251" y="13694"/>
                  </a:cubicBezTo>
                  <a:cubicBezTo>
                    <a:pt x="804" y="14927"/>
                    <a:pt x="804" y="14927"/>
                    <a:pt x="804" y="14927"/>
                  </a:cubicBezTo>
                  <a:cubicBezTo>
                    <a:pt x="1394" y="16160"/>
                    <a:pt x="1394" y="16160"/>
                    <a:pt x="1394" y="16160"/>
                  </a:cubicBezTo>
                  <a:cubicBezTo>
                    <a:pt x="3269" y="15785"/>
                    <a:pt x="3269" y="15785"/>
                    <a:pt x="3269" y="15785"/>
                  </a:cubicBezTo>
                  <a:cubicBezTo>
                    <a:pt x="3511" y="16133"/>
                    <a:pt x="3779" y="16481"/>
                    <a:pt x="4047" y="16803"/>
                  </a:cubicBezTo>
                  <a:cubicBezTo>
                    <a:pt x="3216" y="18491"/>
                    <a:pt x="3216" y="18491"/>
                    <a:pt x="3216" y="18491"/>
                  </a:cubicBezTo>
                  <a:cubicBezTo>
                    <a:pt x="4234" y="19376"/>
                    <a:pt x="4234" y="19376"/>
                    <a:pt x="4234" y="19376"/>
                  </a:cubicBezTo>
                  <a:cubicBezTo>
                    <a:pt x="5815" y="18331"/>
                    <a:pt x="5815" y="18331"/>
                    <a:pt x="5815" y="18331"/>
                  </a:cubicBezTo>
                  <a:cubicBezTo>
                    <a:pt x="6137" y="18545"/>
                    <a:pt x="6459" y="18733"/>
                    <a:pt x="6807" y="18893"/>
                  </a:cubicBezTo>
                  <a:cubicBezTo>
                    <a:pt x="6673" y="20769"/>
                    <a:pt x="6673" y="20769"/>
                    <a:pt x="6673" y="20769"/>
                  </a:cubicBezTo>
                  <a:cubicBezTo>
                    <a:pt x="7959" y="21225"/>
                    <a:pt x="7959" y="21225"/>
                    <a:pt x="7959" y="21225"/>
                  </a:cubicBezTo>
                  <a:cubicBezTo>
                    <a:pt x="9004" y="19644"/>
                    <a:pt x="9004" y="19644"/>
                    <a:pt x="9004" y="19644"/>
                  </a:cubicBezTo>
                  <a:cubicBezTo>
                    <a:pt x="9433" y="19724"/>
                    <a:pt x="9835" y="19778"/>
                    <a:pt x="10264" y="19804"/>
                  </a:cubicBezTo>
                  <a:cubicBezTo>
                    <a:pt x="10880" y="21600"/>
                    <a:pt x="10880" y="21600"/>
                    <a:pt x="10880" y="21600"/>
                  </a:cubicBezTo>
                  <a:cubicBezTo>
                    <a:pt x="12247" y="21520"/>
                    <a:pt x="12247" y="21520"/>
                    <a:pt x="12247" y="21520"/>
                  </a:cubicBezTo>
                  <a:cubicBezTo>
                    <a:pt x="12596" y="19644"/>
                    <a:pt x="12596" y="19644"/>
                    <a:pt x="12596" y="19644"/>
                  </a:cubicBezTo>
                  <a:cubicBezTo>
                    <a:pt x="12971" y="19563"/>
                    <a:pt x="13346" y="19483"/>
                    <a:pt x="13694" y="19349"/>
                  </a:cubicBezTo>
                  <a:cubicBezTo>
                    <a:pt x="14954" y="20796"/>
                    <a:pt x="14954" y="20796"/>
                    <a:pt x="14954" y="20796"/>
                  </a:cubicBezTo>
                  <a:cubicBezTo>
                    <a:pt x="16187" y="20206"/>
                    <a:pt x="16187" y="20206"/>
                    <a:pt x="16187" y="20206"/>
                  </a:cubicBezTo>
                  <a:cubicBezTo>
                    <a:pt x="15785" y="18331"/>
                    <a:pt x="15785" y="18331"/>
                    <a:pt x="15785" y="18331"/>
                  </a:cubicBezTo>
                  <a:cubicBezTo>
                    <a:pt x="16160" y="18089"/>
                    <a:pt x="16481" y="17821"/>
                    <a:pt x="16803" y="17553"/>
                  </a:cubicBezTo>
                  <a:cubicBezTo>
                    <a:pt x="18491" y="18384"/>
                    <a:pt x="18491" y="18384"/>
                    <a:pt x="18491" y="18384"/>
                  </a:cubicBezTo>
                  <a:cubicBezTo>
                    <a:pt x="19402" y="17366"/>
                    <a:pt x="19402" y="17366"/>
                    <a:pt x="19402" y="17366"/>
                  </a:cubicBezTo>
                  <a:cubicBezTo>
                    <a:pt x="18331" y="15785"/>
                    <a:pt x="18331" y="15785"/>
                    <a:pt x="18331" y="15785"/>
                  </a:cubicBezTo>
                  <a:cubicBezTo>
                    <a:pt x="18545" y="15463"/>
                    <a:pt x="18733" y="15141"/>
                    <a:pt x="18893" y="14793"/>
                  </a:cubicBezTo>
                  <a:cubicBezTo>
                    <a:pt x="20796" y="14927"/>
                    <a:pt x="20796" y="14927"/>
                    <a:pt x="20796" y="14927"/>
                  </a:cubicBezTo>
                  <a:cubicBezTo>
                    <a:pt x="21225" y="13641"/>
                    <a:pt x="21225" y="13641"/>
                    <a:pt x="21225" y="13641"/>
                  </a:cubicBezTo>
                  <a:cubicBezTo>
                    <a:pt x="19644" y="12596"/>
                    <a:pt x="19644" y="12596"/>
                    <a:pt x="19644" y="12596"/>
                  </a:cubicBezTo>
                  <a:cubicBezTo>
                    <a:pt x="19724" y="12194"/>
                    <a:pt x="19804" y="11765"/>
                    <a:pt x="19831" y="11336"/>
                  </a:cubicBezTo>
                  <a:close/>
                  <a:moveTo>
                    <a:pt x="4556" y="13855"/>
                  </a:moveTo>
                  <a:cubicBezTo>
                    <a:pt x="2867" y="10398"/>
                    <a:pt x="4315" y="6244"/>
                    <a:pt x="7745" y="4556"/>
                  </a:cubicBezTo>
                  <a:cubicBezTo>
                    <a:pt x="11202" y="2867"/>
                    <a:pt x="15356" y="4288"/>
                    <a:pt x="17044" y="7745"/>
                  </a:cubicBezTo>
                  <a:cubicBezTo>
                    <a:pt x="18733" y="11175"/>
                    <a:pt x="17312" y="15356"/>
                    <a:pt x="13855" y="17044"/>
                  </a:cubicBezTo>
                  <a:cubicBezTo>
                    <a:pt x="10425" y="18733"/>
                    <a:pt x="6244" y="17312"/>
                    <a:pt x="4556" y="13855"/>
                  </a:cubicBezTo>
                  <a:close/>
                </a:path>
              </a:pathLst>
            </a:custGeom>
            <a:solidFill>
              <a:srgbClr val="3F73DC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t">
              <a:noAutofit/>
            </a:bodyPr>
            <a:lstStyle/>
            <a:p>
              <a:pPr defTabSz="2173605">
                <a:defRPr sz="134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6700"/>
            </a:p>
          </p:txBody>
        </p:sp>
        <p:sp>
          <p:nvSpPr>
            <p:cNvPr id="6326" name="稻壳儿榴莲果果"/>
            <p:cNvSpPr/>
            <p:nvPr/>
          </p:nvSpPr>
          <p:spPr>
            <a:xfrm>
              <a:off x="7974386" y="638637"/>
              <a:ext cx="1063561" cy="1063561"/>
            </a:xfrm>
            <a:prstGeom prst="ellipse">
              <a:avLst/>
            </a:prstGeom>
            <a:solidFill>
              <a:srgbClr val="3F73DC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7200" b="0">
                  <a:solidFill>
                    <a:srgbClr val="F7F9FF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3600"/>
            </a:p>
          </p:txBody>
        </p:sp>
        <p:sp>
          <p:nvSpPr>
            <p:cNvPr id="6327" name="稻壳儿榴莲果果"/>
            <p:cNvSpPr/>
            <p:nvPr/>
          </p:nvSpPr>
          <p:spPr>
            <a:xfrm rot="16463910">
              <a:off x="1152071" y="1110017"/>
              <a:ext cx="1991891" cy="732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8321" extrusionOk="0">
                  <a:moveTo>
                    <a:pt x="0" y="1575"/>
                  </a:moveTo>
                  <a:lnTo>
                    <a:pt x="0" y="1575"/>
                  </a:lnTo>
                  <a:cubicBezTo>
                    <a:pt x="8003" y="-3279"/>
                    <a:pt x="16492" y="3302"/>
                    <a:pt x="21600" y="18321"/>
                  </a:cubicBezTo>
                </a:path>
              </a:pathLst>
            </a:custGeom>
            <a:noFill/>
            <a:ln w="25400" cap="flat">
              <a:solidFill>
                <a:srgbClr val="3F73DC"/>
              </a:solidFill>
              <a:prstDash val="solid"/>
              <a:miter lim="800000"/>
            </a:ln>
            <a:effectLst/>
          </p:spPr>
          <p:txBody>
            <a:bodyPr wrap="square" lIns="22859" tIns="22859" rIns="22859" bIns="22859" numCol="1" anchor="t">
              <a:noAutofit/>
            </a:bodyPr>
            <a:lstStyle/>
            <a:p>
              <a:pPr defTabSz="457200">
                <a:defRPr sz="1800" b="0"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900"/>
            </a:p>
          </p:txBody>
        </p:sp>
        <p:sp>
          <p:nvSpPr>
            <p:cNvPr id="6328" name="稻壳儿榴莲果果"/>
            <p:cNvSpPr/>
            <p:nvPr/>
          </p:nvSpPr>
          <p:spPr>
            <a:xfrm rot="3420000">
              <a:off x="2565253" y="369881"/>
              <a:ext cx="147548" cy="221674"/>
            </a:xfrm>
            <a:prstGeom prst="triangle">
              <a:avLst/>
            </a:prstGeom>
            <a:solidFill>
              <a:srgbClr val="3F73DC"/>
            </a:solidFill>
            <a:ln w="12700" cap="flat">
              <a:solidFill>
                <a:srgbClr val="3F73DC"/>
              </a:solidFill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1800"/>
            </a:p>
          </p:txBody>
        </p:sp>
        <p:sp>
          <p:nvSpPr>
            <p:cNvPr id="6329" name="稻壳儿榴莲果果"/>
            <p:cNvSpPr/>
            <p:nvPr/>
          </p:nvSpPr>
          <p:spPr>
            <a:xfrm rot="16463910">
              <a:off x="1464940" y="4340613"/>
              <a:ext cx="1924761" cy="1197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468" extrusionOk="0">
                  <a:moveTo>
                    <a:pt x="21600" y="18982"/>
                  </a:moveTo>
                  <a:lnTo>
                    <a:pt x="21600" y="18982"/>
                  </a:lnTo>
                  <a:cubicBezTo>
                    <a:pt x="12109" y="21600"/>
                    <a:pt x="2786" y="13407"/>
                    <a:pt x="0" y="0"/>
                  </a:cubicBezTo>
                </a:path>
              </a:pathLst>
            </a:custGeom>
            <a:noFill/>
            <a:ln w="25400" cap="flat">
              <a:solidFill>
                <a:srgbClr val="12569A"/>
              </a:solidFill>
              <a:prstDash val="solid"/>
              <a:miter lim="800000"/>
            </a:ln>
            <a:effectLst/>
          </p:spPr>
          <p:txBody>
            <a:bodyPr wrap="square" lIns="22859" tIns="22859" rIns="22859" bIns="22859" numCol="1" anchor="t">
              <a:noAutofit/>
            </a:bodyPr>
            <a:lstStyle/>
            <a:p>
              <a:pPr defTabSz="457200">
                <a:defRPr sz="1800" b="0"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900"/>
            </a:p>
          </p:txBody>
        </p:sp>
        <p:sp>
          <p:nvSpPr>
            <p:cNvPr id="6330" name="稻壳儿榴莲果果"/>
            <p:cNvSpPr/>
            <p:nvPr/>
          </p:nvSpPr>
          <p:spPr>
            <a:xfrm rot="16463910">
              <a:off x="5506163" y="3356756"/>
              <a:ext cx="677257" cy="13833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61" h="21600" extrusionOk="0">
                  <a:moveTo>
                    <a:pt x="11" y="21600"/>
                  </a:moveTo>
                  <a:lnTo>
                    <a:pt x="11" y="21600"/>
                  </a:lnTo>
                  <a:cubicBezTo>
                    <a:pt x="-339" y="13115"/>
                    <a:pt x="7577" y="5069"/>
                    <a:pt x="21261" y="0"/>
                  </a:cubicBezTo>
                </a:path>
              </a:pathLst>
            </a:custGeom>
            <a:noFill/>
            <a:ln w="25400" cap="flat">
              <a:solidFill>
                <a:srgbClr val="12569A"/>
              </a:solidFill>
              <a:prstDash val="solid"/>
              <a:miter lim="800000"/>
            </a:ln>
            <a:effectLst/>
          </p:spPr>
          <p:txBody>
            <a:bodyPr wrap="square" lIns="22859" tIns="22859" rIns="22859" bIns="22859" numCol="1" anchor="t">
              <a:noAutofit/>
            </a:bodyPr>
            <a:lstStyle/>
            <a:p>
              <a:pPr defTabSz="457200">
                <a:defRPr sz="1800" b="0"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900"/>
            </a:p>
          </p:txBody>
        </p:sp>
        <p:sp>
          <p:nvSpPr>
            <p:cNvPr id="6331" name="稻壳儿榴莲果果"/>
            <p:cNvSpPr/>
            <p:nvPr/>
          </p:nvSpPr>
          <p:spPr>
            <a:xfrm rot="16463910">
              <a:off x="6924212" y="464296"/>
              <a:ext cx="1000452" cy="4009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25" extrusionOk="0">
                  <a:moveTo>
                    <a:pt x="0" y="102"/>
                  </a:moveTo>
                  <a:lnTo>
                    <a:pt x="0" y="102"/>
                  </a:lnTo>
                  <a:cubicBezTo>
                    <a:pt x="8088" y="-975"/>
                    <a:pt x="15970" y="6514"/>
                    <a:pt x="21600" y="20625"/>
                  </a:cubicBezTo>
                </a:path>
              </a:pathLst>
            </a:custGeom>
            <a:noFill/>
            <a:ln w="25400" cap="flat">
              <a:solidFill>
                <a:srgbClr val="3F73DC"/>
              </a:solidFill>
              <a:prstDash val="solid"/>
              <a:miter lim="800000"/>
            </a:ln>
            <a:effectLst/>
          </p:spPr>
          <p:txBody>
            <a:bodyPr wrap="square" lIns="22859" tIns="22859" rIns="22859" bIns="22859" numCol="1" anchor="t">
              <a:noAutofit/>
            </a:bodyPr>
            <a:lstStyle/>
            <a:p>
              <a:pPr defTabSz="457200">
                <a:defRPr sz="1800" b="0"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900"/>
            </a:p>
          </p:txBody>
        </p:sp>
        <p:sp>
          <p:nvSpPr>
            <p:cNvPr id="6332" name="稻壳儿榴莲果果"/>
            <p:cNvSpPr/>
            <p:nvPr/>
          </p:nvSpPr>
          <p:spPr>
            <a:xfrm rot="5280000">
              <a:off x="6518992" y="4318814"/>
              <a:ext cx="147548" cy="221674"/>
            </a:xfrm>
            <a:prstGeom prst="triangle">
              <a:avLst/>
            </a:prstGeom>
            <a:solidFill>
              <a:srgbClr val="12569A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1800"/>
            </a:p>
          </p:txBody>
        </p:sp>
        <p:sp>
          <p:nvSpPr>
            <p:cNvPr id="6333" name="稻壳儿榴莲果果"/>
            <p:cNvSpPr/>
            <p:nvPr/>
          </p:nvSpPr>
          <p:spPr>
            <a:xfrm rot="15780000">
              <a:off x="1640235" y="5735307"/>
              <a:ext cx="147548" cy="221674"/>
            </a:xfrm>
            <a:prstGeom prst="triangle">
              <a:avLst/>
            </a:prstGeom>
            <a:solidFill>
              <a:srgbClr val="12569A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1800"/>
            </a:p>
          </p:txBody>
        </p:sp>
        <p:sp>
          <p:nvSpPr>
            <p:cNvPr id="6334" name="稻壳儿榴莲果果"/>
            <p:cNvSpPr/>
            <p:nvPr/>
          </p:nvSpPr>
          <p:spPr>
            <a:xfrm rot="3000000">
              <a:off x="7638477" y="33723"/>
              <a:ext cx="147549" cy="221674"/>
            </a:xfrm>
            <a:prstGeom prst="triangle">
              <a:avLst/>
            </a:prstGeom>
            <a:solidFill>
              <a:srgbClr val="3F73DC"/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1800"/>
            </a:p>
          </p:txBody>
        </p:sp>
        <p:sp>
          <p:nvSpPr>
            <p:cNvPr id="6335" name="稻壳儿榴莲果果"/>
            <p:cNvSpPr/>
            <p:nvPr/>
          </p:nvSpPr>
          <p:spPr>
            <a:xfrm>
              <a:off x="891393" y="2804064"/>
              <a:ext cx="1916864" cy="23954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67" y="6044"/>
                  </a:moveTo>
                  <a:cubicBezTo>
                    <a:pt x="10333" y="6044"/>
                    <a:pt x="14035" y="9007"/>
                    <a:pt x="14035" y="12661"/>
                  </a:cubicBezTo>
                  <a:cubicBezTo>
                    <a:pt x="14035" y="15858"/>
                    <a:pt x="11201" y="18525"/>
                    <a:pt x="7433" y="19142"/>
                  </a:cubicBezTo>
                  <a:lnTo>
                    <a:pt x="6992" y="19196"/>
                  </a:lnTo>
                  <a:lnTo>
                    <a:pt x="6425" y="18857"/>
                  </a:lnTo>
                  <a:cubicBezTo>
                    <a:pt x="2501" y="16265"/>
                    <a:pt x="0" y="12344"/>
                    <a:pt x="0" y="7955"/>
                  </a:cubicBezTo>
                  <a:lnTo>
                    <a:pt x="2" y="7929"/>
                  </a:lnTo>
                  <a:lnTo>
                    <a:pt x="1145" y="7174"/>
                  </a:lnTo>
                  <a:cubicBezTo>
                    <a:pt x="2464" y="6461"/>
                    <a:pt x="4055" y="6044"/>
                    <a:pt x="5767" y="6044"/>
                  </a:cubicBezTo>
                  <a:close/>
                  <a:moveTo>
                    <a:pt x="5699" y="0"/>
                  </a:moveTo>
                  <a:cubicBezTo>
                    <a:pt x="5699" y="0"/>
                    <a:pt x="5699" y="0"/>
                    <a:pt x="6563" y="2093"/>
                  </a:cubicBezTo>
                  <a:cubicBezTo>
                    <a:pt x="7191" y="2123"/>
                    <a:pt x="7820" y="2186"/>
                    <a:pt x="8409" y="2279"/>
                  </a:cubicBezTo>
                  <a:cubicBezTo>
                    <a:pt x="8409" y="2279"/>
                    <a:pt x="8409" y="2279"/>
                    <a:pt x="9940" y="437"/>
                  </a:cubicBezTo>
                  <a:cubicBezTo>
                    <a:pt x="9940" y="437"/>
                    <a:pt x="9940" y="437"/>
                    <a:pt x="11863" y="937"/>
                  </a:cubicBezTo>
                  <a:cubicBezTo>
                    <a:pt x="11863" y="937"/>
                    <a:pt x="11863" y="937"/>
                    <a:pt x="11628" y="3154"/>
                  </a:cubicBezTo>
                  <a:cubicBezTo>
                    <a:pt x="12137" y="3341"/>
                    <a:pt x="12649" y="3560"/>
                    <a:pt x="13119" y="3809"/>
                  </a:cubicBezTo>
                  <a:cubicBezTo>
                    <a:pt x="13119" y="3809"/>
                    <a:pt x="13119" y="3809"/>
                    <a:pt x="15397" y="2561"/>
                  </a:cubicBezTo>
                  <a:cubicBezTo>
                    <a:pt x="15397" y="2561"/>
                    <a:pt x="15397" y="2561"/>
                    <a:pt x="16928" y="3623"/>
                  </a:cubicBezTo>
                  <a:cubicBezTo>
                    <a:pt x="16928" y="3623"/>
                    <a:pt x="16928" y="3623"/>
                    <a:pt x="15671" y="5590"/>
                  </a:cubicBezTo>
                  <a:cubicBezTo>
                    <a:pt x="16103" y="5965"/>
                    <a:pt x="16456" y="6370"/>
                    <a:pt x="16811" y="6776"/>
                  </a:cubicBezTo>
                  <a:cubicBezTo>
                    <a:pt x="16811" y="6776"/>
                    <a:pt x="16811" y="6776"/>
                    <a:pt x="19558" y="6308"/>
                  </a:cubicBezTo>
                  <a:cubicBezTo>
                    <a:pt x="19558" y="6308"/>
                    <a:pt x="19558" y="6308"/>
                    <a:pt x="20422" y="7744"/>
                  </a:cubicBezTo>
                  <a:cubicBezTo>
                    <a:pt x="20422" y="7744"/>
                    <a:pt x="20422" y="7744"/>
                    <a:pt x="18302" y="9213"/>
                  </a:cubicBezTo>
                  <a:cubicBezTo>
                    <a:pt x="18499" y="9650"/>
                    <a:pt x="18655" y="10055"/>
                    <a:pt x="18734" y="10492"/>
                  </a:cubicBezTo>
                  <a:cubicBezTo>
                    <a:pt x="18734" y="10492"/>
                    <a:pt x="18734" y="10492"/>
                    <a:pt x="21483" y="10899"/>
                  </a:cubicBezTo>
                  <a:cubicBezTo>
                    <a:pt x="21483" y="10899"/>
                    <a:pt x="21483" y="10899"/>
                    <a:pt x="21600" y="12522"/>
                  </a:cubicBezTo>
                  <a:cubicBezTo>
                    <a:pt x="21600" y="12522"/>
                    <a:pt x="21600" y="12522"/>
                    <a:pt x="19008" y="13209"/>
                  </a:cubicBezTo>
                  <a:cubicBezTo>
                    <a:pt x="18969" y="13709"/>
                    <a:pt x="18852" y="14209"/>
                    <a:pt x="18734" y="14678"/>
                  </a:cubicBezTo>
                  <a:cubicBezTo>
                    <a:pt x="18734" y="14678"/>
                    <a:pt x="18734" y="14678"/>
                    <a:pt x="21051" y="15895"/>
                  </a:cubicBezTo>
                  <a:cubicBezTo>
                    <a:pt x="21051" y="15895"/>
                    <a:pt x="21051" y="15895"/>
                    <a:pt x="20422" y="17394"/>
                  </a:cubicBezTo>
                  <a:cubicBezTo>
                    <a:pt x="20422" y="17394"/>
                    <a:pt x="20422" y="17394"/>
                    <a:pt x="17634" y="17238"/>
                  </a:cubicBezTo>
                  <a:cubicBezTo>
                    <a:pt x="17400" y="17643"/>
                    <a:pt x="17124" y="18018"/>
                    <a:pt x="16811" y="18394"/>
                  </a:cubicBezTo>
                  <a:cubicBezTo>
                    <a:pt x="16811" y="18394"/>
                    <a:pt x="16811" y="18394"/>
                    <a:pt x="18380" y="20236"/>
                  </a:cubicBezTo>
                  <a:cubicBezTo>
                    <a:pt x="18380" y="20236"/>
                    <a:pt x="18380" y="20236"/>
                    <a:pt x="17045" y="21422"/>
                  </a:cubicBezTo>
                  <a:cubicBezTo>
                    <a:pt x="17045" y="21422"/>
                    <a:pt x="17045" y="21422"/>
                    <a:pt x="14572" y="20454"/>
                  </a:cubicBezTo>
                  <a:cubicBezTo>
                    <a:pt x="14101" y="20766"/>
                    <a:pt x="13630" y="21078"/>
                    <a:pt x="13081" y="21360"/>
                  </a:cubicBezTo>
                  <a:cubicBezTo>
                    <a:pt x="13081" y="21360"/>
                    <a:pt x="13081" y="21360"/>
                    <a:pt x="13112" y="21476"/>
                  </a:cubicBezTo>
                  <a:lnTo>
                    <a:pt x="13145" y="21600"/>
                  </a:lnTo>
                  <a:lnTo>
                    <a:pt x="12405" y="21448"/>
                  </a:lnTo>
                  <a:cubicBezTo>
                    <a:pt x="11299" y="21172"/>
                    <a:pt x="10240" y="20813"/>
                    <a:pt x="9239" y="20378"/>
                  </a:cubicBezTo>
                  <a:lnTo>
                    <a:pt x="9002" y="20262"/>
                  </a:lnTo>
                  <a:lnTo>
                    <a:pt x="9299" y="20188"/>
                  </a:lnTo>
                  <a:cubicBezTo>
                    <a:pt x="9621" y="20093"/>
                    <a:pt x="9939" y="19984"/>
                    <a:pt x="10253" y="19861"/>
                  </a:cubicBezTo>
                  <a:cubicBezTo>
                    <a:pt x="15318" y="17894"/>
                    <a:pt x="17400" y="13022"/>
                    <a:pt x="14925" y="9025"/>
                  </a:cubicBezTo>
                  <a:cubicBezTo>
                    <a:pt x="13225" y="6255"/>
                    <a:pt x="9817" y="4607"/>
                    <a:pt x="6208" y="4487"/>
                  </a:cubicBezTo>
                  <a:cubicBezTo>
                    <a:pt x="4567" y="4433"/>
                    <a:pt x="2885" y="4694"/>
                    <a:pt x="1302" y="5309"/>
                  </a:cubicBezTo>
                  <a:lnTo>
                    <a:pt x="218" y="5846"/>
                  </a:lnTo>
                  <a:lnTo>
                    <a:pt x="359" y="5108"/>
                  </a:lnTo>
                  <a:cubicBezTo>
                    <a:pt x="476" y="4648"/>
                    <a:pt x="622" y="4196"/>
                    <a:pt x="794" y="3754"/>
                  </a:cubicBezTo>
                  <a:lnTo>
                    <a:pt x="1379" y="2475"/>
                  </a:lnTo>
                  <a:lnTo>
                    <a:pt x="1538" y="2623"/>
                  </a:lnTo>
                  <a:cubicBezTo>
                    <a:pt x="2087" y="2467"/>
                    <a:pt x="2637" y="2342"/>
                    <a:pt x="3186" y="2279"/>
                  </a:cubicBezTo>
                  <a:cubicBezTo>
                    <a:pt x="3186" y="2279"/>
                    <a:pt x="3186" y="2279"/>
                    <a:pt x="3697" y="93"/>
                  </a:cubicBezTo>
                  <a:cubicBezTo>
                    <a:pt x="3697" y="93"/>
                    <a:pt x="3697" y="93"/>
                    <a:pt x="5699" y="0"/>
                  </a:cubicBezTo>
                  <a:close/>
                </a:path>
              </a:pathLst>
            </a:custGeom>
            <a:solidFill>
              <a:srgbClr val="F7F9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1800"/>
            </a:p>
          </p:txBody>
        </p:sp>
        <p:sp>
          <p:nvSpPr>
            <p:cNvPr id="6336" name="稻壳儿榴莲果果"/>
            <p:cNvSpPr/>
            <p:nvPr/>
          </p:nvSpPr>
          <p:spPr>
            <a:xfrm>
              <a:off x="2887253" y="467161"/>
              <a:ext cx="2431198" cy="27899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47" y="5725"/>
                  </a:moveTo>
                  <a:cubicBezTo>
                    <a:pt x="11426" y="5725"/>
                    <a:pt x="15058" y="8889"/>
                    <a:pt x="15058" y="12793"/>
                  </a:cubicBezTo>
                  <a:cubicBezTo>
                    <a:pt x="15058" y="16208"/>
                    <a:pt x="12277" y="19058"/>
                    <a:pt x="8581" y="19717"/>
                  </a:cubicBezTo>
                  <a:lnTo>
                    <a:pt x="8133" y="19777"/>
                  </a:lnTo>
                  <a:lnTo>
                    <a:pt x="7120" y="19240"/>
                  </a:lnTo>
                  <a:cubicBezTo>
                    <a:pt x="3674" y="17212"/>
                    <a:pt x="1172" y="14057"/>
                    <a:pt x="309" y="10382"/>
                  </a:cubicBezTo>
                  <a:lnTo>
                    <a:pt x="79" y="9069"/>
                  </a:lnTo>
                  <a:lnTo>
                    <a:pt x="221" y="8841"/>
                  </a:lnTo>
                  <a:cubicBezTo>
                    <a:pt x="1679" y="6961"/>
                    <a:pt x="4147" y="5725"/>
                    <a:pt x="6947" y="5725"/>
                  </a:cubicBezTo>
                  <a:close/>
                  <a:moveTo>
                    <a:pt x="6862" y="0"/>
                  </a:moveTo>
                  <a:cubicBezTo>
                    <a:pt x="6862" y="0"/>
                    <a:pt x="6862" y="0"/>
                    <a:pt x="7663" y="2112"/>
                  </a:cubicBezTo>
                  <a:cubicBezTo>
                    <a:pt x="8246" y="2143"/>
                    <a:pt x="8828" y="2206"/>
                    <a:pt x="9374" y="2300"/>
                  </a:cubicBezTo>
                  <a:cubicBezTo>
                    <a:pt x="9374" y="2300"/>
                    <a:pt x="9374" y="2300"/>
                    <a:pt x="10793" y="441"/>
                  </a:cubicBezTo>
                  <a:cubicBezTo>
                    <a:pt x="10793" y="441"/>
                    <a:pt x="10793" y="441"/>
                    <a:pt x="12576" y="946"/>
                  </a:cubicBezTo>
                  <a:cubicBezTo>
                    <a:pt x="12576" y="946"/>
                    <a:pt x="12576" y="946"/>
                    <a:pt x="12357" y="3184"/>
                  </a:cubicBezTo>
                  <a:cubicBezTo>
                    <a:pt x="12830" y="3372"/>
                    <a:pt x="13304" y="3593"/>
                    <a:pt x="13740" y="3845"/>
                  </a:cubicBezTo>
                  <a:cubicBezTo>
                    <a:pt x="13740" y="3845"/>
                    <a:pt x="13740" y="3845"/>
                    <a:pt x="15851" y="2585"/>
                  </a:cubicBezTo>
                  <a:cubicBezTo>
                    <a:pt x="15851" y="2585"/>
                    <a:pt x="15851" y="2585"/>
                    <a:pt x="17270" y="3656"/>
                  </a:cubicBezTo>
                  <a:cubicBezTo>
                    <a:pt x="17270" y="3656"/>
                    <a:pt x="17270" y="3656"/>
                    <a:pt x="16105" y="5642"/>
                  </a:cubicBezTo>
                  <a:cubicBezTo>
                    <a:pt x="16505" y="6020"/>
                    <a:pt x="16833" y="6430"/>
                    <a:pt x="17161" y="6839"/>
                  </a:cubicBezTo>
                  <a:cubicBezTo>
                    <a:pt x="17161" y="6839"/>
                    <a:pt x="17161" y="6839"/>
                    <a:pt x="19707" y="6366"/>
                  </a:cubicBezTo>
                  <a:cubicBezTo>
                    <a:pt x="19707" y="6366"/>
                    <a:pt x="19707" y="6366"/>
                    <a:pt x="20508" y="7816"/>
                  </a:cubicBezTo>
                  <a:cubicBezTo>
                    <a:pt x="20508" y="7816"/>
                    <a:pt x="20508" y="7816"/>
                    <a:pt x="18544" y="9298"/>
                  </a:cubicBezTo>
                  <a:cubicBezTo>
                    <a:pt x="18725" y="9739"/>
                    <a:pt x="18871" y="10148"/>
                    <a:pt x="18944" y="10589"/>
                  </a:cubicBezTo>
                  <a:cubicBezTo>
                    <a:pt x="18944" y="10589"/>
                    <a:pt x="18944" y="10589"/>
                    <a:pt x="21491" y="11000"/>
                  </a:cubicBezTo>
                  <a:cubicBezTo>
                    <a:pt x="21491" y="11000"/>
                    <a:pt x="21491" y="11000"/>
                    <a:pt x="21600" y="12638"/>
                  </a:cubicBezTo>
                  <a:cubicBezTo>
                    <a:pt x="21600" y="12638"/>
                    <a:pt x="21600" y="12638"/>
                    <a:pt x="19198" y="13332"/>
                  </a:cubicBezTo>
                  <a:cubicBezTo>
                    <a:pt x="19161" y="13837"/>
                    <a:pt x="19053" y="14341"/>
                    <a:pt x="18944" y="14814"/>
                  </a:cubicBezTo>
                  <a:cubicBezTo>
                    <a:pt x="18944" y="14814"/>
                    <a:pt x="18944" y="14814"/>
                    <a:pt x="21091" y="16043"/>
                  </a:cubicBezTo>
                  <a:cubicBezTo>
                    <a:pt x="21091" y="16043"/>
                    <a:pt x="21091" y="16043"/>
                    <a:pt x="20508" y="17555"/>
                  </a:cubicBezTo>
                  <a:cubicBezTo>
                    <a:pt x="20508" y="17555"/>
                    <a:pt x="20508" y="17555"/>
                    <a:pt x="17924" y="17398"/>
                  </a:cubicBezTo>
                  <a:cubicBezTo>
                    <a:pt x="17707" y="17807"/>
                    <a:pt x="17452" y="18186"/>
                    <a:pt x="17161" y="18564"/>
                  </a:cubicBezTo>
                  <a:cubicBezTo>
                    <a:pt x="17161" y="18564"/>
                    <a:pt x="17161" y="18564"/>
                    <a:pt x="18616" y="20424"/>
                  </a:cubicBezTo>
                  <a:cubicBezTo>
                    <a:pt x="18616" y="20424"/>
                    <a:pt x="18616" y="20424"/>
                    <a:pt x="17787" y="21226"/>
                  </a:cubicBezTo>
                  <a:lnTo>
                    <a:pt x="17404" y="21597"/>
                  </a:lnTo>
                  <a:lnTo>
                    <a:pt x="17329" y="21600"/>
                  </a:lnTo>
                  <a:lnTo>
                    <a:pt x="17258" y="21569"/>
                  </a:lnTo>
                  <a:cubicBezTo>
                    <a:pt x="17056" y="21484"/>
                    <a:pt x="16519" y="21255"/>
                    <a:pt x="15087" y="20644"/>
                  </a:cubicBezTo>
                  <a:cubicBezTo>
                    <a:pt x="14868" y="20801"/>
                    <a:pt x="14650" y="20959"/>
                    <a:pt x="14422" y="21113"/>
                  </a:cubicBezTo>
                  <a:lnTo>
                    <a:pt x="13823" y="21485"/>
                  </a:lnTo>
                  <a:lnTo>
                    <a:pt x="12911" y="21364"/>
                  </a:lnTo>
                  <a:cubicBezTo>
                    <a:pt x="11857" y="21176"/>
                    <a:pt x="10840" y="20899"/>
                    <a:pt x="9871" y="20542"/>
                  </a:cubicBezTo>
                  <a:lnTo>
                    <a:pt x="9760" y="20495"/>
                  </a:lnTo>
                  <a:lnTo>
                    <a:pt x="10200" y="20375"/>
                  </a:lnTo>
                  <a:cubicBezTo>
                    <a:pt x="10498" y="20279"/>
                    <a:pt x="10793" y="20169"/>
                    <a:pt x="11084" y="20045"/>
                  </a:cubicBezTo>
                  <a:cubicBezTo>
                    <a:pt x="15778" y="18060"/>
                    <a:pt x="17707" y="13143"/>
                    <a:pt x="15414" y="9109"/>
                  </a:cubicBezTo>
                  <a:cubicBezTo>
                    <a:pt x="13838" y="6314"/>
                    <a:pt x="10680" y="4650"/>
                    <a:pt x="7334" y="4529"/>
                  </a:cubicBezTo>
                  <a:cubicBezTo>
                    <a:pt x="5814" y="4474"/>
                    <a:pt x="4254" y="4737"/>
                    <a:pt x="2787" y="5358"/>
                  </a:cubicBezTo>
                  <a:cubicBezTo>
                    <a:pt x="2205" y="5606"/>
                    <a:pt x="1665" y="5900"/>
                    <a:pt x="1170" y="6231"/>
                  </a:cubicBezTo>
                  <a:lnTo>
                    <a:pt x="0" y="7188"/>
                  </a:lnTo>
                  <a:lnTo>
                    <a:pt x="63" y="6095"/>
                  </a:lnTo>
                  <a:cubicBezTo>
                    <a:pt x="229" y="4671"/>
                    <a:pt x="638" y="3311"/>
                    <a:pt x="1252" y="2044"/>
                  </a:cubicBezTo>
                  <a:lnTo>
                    <a:pt x="1670" y="1289"/>
                  </a:lnTo>
                  <a:lnTo>
                    <a:pt x="1740" y="1361"/>
                  </a:lnTo>
                  <a:cubicBezTo>
                    <a:pt x="1986" y="1610"/>
                    <a:pt x="2378" y="2009"/>
                    <a:pt x="3006" y="2647"/>
                  </a:cubicBezTo>
                  <a:cubicBezTo>
                    <a:pt x="3515" y="2490"/>
                    <a:pt x="4024" y="2364"/>
                    <a:pt x="4534" y="2300"/>
                  </a:cubicBezTo>
                  <a:cubicBezTo>
                    <a:pt x="4534" y="2300"/>
                    <a:pt x="4534" y="2300"/>
                    <a:pt x="5007" y="94"/>
                  </a:cubicBezTo>
                  <a:cubicBezTo>
                    <a:pt x="5007" y="94"/>
                    <a:pt x="5007" y="94"/>
                    <a:pt x="6862" y="0"/>
                  </a:cubicBezTo>
                  <a:close/>
                </a:path>
              </a:pathLst>
            </a:custGeom>
            <a:solidFill>
              <a:srgbClr val="F7F9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1800"/>
            </a:p>
          </p:txBody>
        </p:sp>
        <p:sp>
          <p:nvSpPr>
            <p:cNvPr id="6337" name="稻壳儿榴莲果果"/>
            <p:cNvSpPr/>
            <p:nvPr/>
          </p:nvSpPr>
          <p:spPr>
            <a:xfrm>
              <a:off x="5924946" y="1385729"/>
              <a:ext cx="2088578" cy="21233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154" y="6617"/>
                  </a:moveTo>
                  <a:cubicBezTo>
                    <a:pt x="11463" y="6617"/>
                    <a:pt x="14956" y="10053"/>
                    <a:pt x="14956" y="14291"/>
                  </a:cubicBezTo>
                  <a:cubicBezTo>
                    <a:pt x="14956" y="16940"/>
                    <a:pt x="13591" y="19276"/>
                    <a:pt x="11516" y="20655"/>
                  </a:cubicBezTo>
                  <a:lnTo>
                    <a:pt x="10704" y="21088"/>
                  </a:lnTo>
                  <a:lnTo>
                    <a:pt x="10191" y="20959"/>
                  </a:lnTo>
                  <a:cubicBezTo>
                    <a:pt x="5650" y="19569"/>
                    <a:pt x="2065" y="16043"/>
                    <a:pt x="652" y="11575"/>
                  </a:cubicBezTo>
                  <a:lnTo>
                    <a:pt x="383" y="10547"/>
                  </a:lnTo>
                  <a:lnTo>
                    <a:pt x="685" y="10001"/>
                  </a:lnTo>
                  <a:cubicBezTo>
                    <a:pt x="2087" y="7959"/>
                    <a:pt x="4461" y="6617"/>
                    <a:pt x="7154" y="6617"/>
                  </a:cubicBezTo>
                  <a:close/>
                  <a:moveTo>
                    <a:pt x="7006" y="0"/>
                  </a:moveTo>
                  <a:cubicBezTo>
                    <a:pt x="7006" y="0"/>
                    <a:pt x="7006" y="0"/>
                    <a:pt x="7799" y="2361"/>
                  </a:cubicBezTo>
                  <a:cubicBezTo>
                    <a:pt x="8376" y="2395"/>
                    <a:pt x="8953" y="2466"/>
                    <a:pt x="9493" y="2571"/>
                  </a:cubicBezTo>
                  <a:cubicBezTo>
                    <a:pt x="9493" y="2571"/>
                    <a:pt x="9493" y="2571"/>
                    <a:pt x="10898" y="493"/>
                  </a:cubicBezTo>
                  <a:cubicBezTo>
                    <a:pt x="10898" y="493"/>
                    <a:pt x="10898" y="493"/>
                    <a:pt x="12664" y="1057"/>
                  </a:cubicBezTo>
                  <a:cubicBezTo>
                    <a:pt x="12664" y="1057"/>
                    <a:pt x="12664" y="1057"/>
                    <a:pt x="12447" y="3559"/>
                  </a:cubicBezTo>
                  <a:cubicBezTo>
                    <a:pt x="12915" y="3769"/>
                    <a:pt x="13385" y="4016"/>
                    <a:pt x="13816" y="4297"/>
                  </a:cubicBezTo>
                  <a:cubicBezTo>
                    <a:pt x="13816" y="4297"/>
                    <a:pt x="13816" y="4297"/>
                    <a:pt x="15907" y="2889"/>
                  </a:cubicBezTo>
                  <a:cubicBezTo>
                    <a:pt x="15907" y="2889"/>
                    <a:pt x="15907" y="2889"/>
                    <a:pt x="17312" y="4087"/>
                  </a:cubicBezTo>
                  <a:cubicBezTo>
                    <a:pt x="17312" y="4087"/>
                    <a:pt x="17312" y="4087"/>
                    <a:pt x="16158" y="6306"/>
                  </a:cubicBezTo>
                  <a:cubicBezTo>
                    <a:pt x="16555" y="6729"/>
                    <a:pt x="16879" y="7187"/>
                    <a:pt x="17205" y="7644"/>
                  </a:cubicBezTo>
                  <a:cubicBezTo>
                    <a:pt x="17205" y="7644"/>
                    <a:pt x="17205" y="7644"/>
                    <a:pt x="19726" y="7116"/>
                  </a:cubicBezTo>
                  <a:cubicBezTo>
                    <a:pt x="19726" y="7116"/>
                    <a:pt x="19726" y="7116"/>
                    <a:pt x="20519" y="8737"/>
                  </a:cubicBezTo>
                  <a:cubicBezTo>
                    <a:pt x="20519" y="8737"/>
                    <a:pt x="20519" y="8737"/>
                    <a:pt x="18573" y="10393"/>
                  </a:cubicBezTo>
                  <a:cubicBezTo>
                    <a:pt x="18754" y="10886"/>
                    <a:pt x="18897" y="11343"/>
                    <a:pt x="18970" y="11836"/>
                  </a:cubicBezTo>
                  <a:cubicBezTo>
                    <a:pt x="18970" y="11836"/>
                    <a:pt x="18970" y="11836"/>
                    <a:pt x="21492" y="12295"/>
                  </a:cubicBezTo>
                  <a:cubicBezTo>
                    <a:pt x="21492" y="12295"/>
                    <a:pt x="21492" y="12295"/>
                    <a:pt x="21600" y="14126"/>
                  </a:cubicBezTo>
                  <a:cubicBezTo>
                    <a:pt x="21600" y="14126"/>
                    <a:pt x="21600" y="14126"/>
                    <a:pt x="19221" y="14902"/>
                  </a:cubicBezTo>
                  <a:cubicBezTo>
                    <a:pt x="19185" y="15466"/>
                    <a:pt x="19078" y="16030"/>
                    <a:pt x="18970" y="16558"/>
                  </a:cubicBezTo>
                  <a:cubicBezTo>
                    <a:pt x="18970" y="16558"/>
                    <a:pt x="18970" y="16558"/>
                    <a:pt x="21096" y="17932"/>
                  </a:cubicBezTo>
                  <a:cubicBezTo>
                    <a:pt x="21096" y="17932"/>
                    <a:pt x="21096" y="17932"/>
                    <a:pt x="20519" y="19623"/>
                  </a:cubicBezTo>
                  <a:cubicBezTo>
                    <a:pt x="20519" y="19623"/>
                    <a:pt x="20519" y="19623"/>
                    <a:pt x="17960" y="19447"/>
                  </a:cubicBezTo>
                  <a:cubicBezTo>
                    <a:pt x="17745" y="19904"/>
                    <a:pt x="17492" y="20327"/>
                    <a:pt x="17205" y="20751"/>
                  </a:cubicBezTo>
                  <a:cubicBezTo>
                    <a:pt x="17205" y="20751"/>
                    <a:pt x="17205" y="20751"/>
                    <a:pt x="17556" y="21258"/>
                  </a:cubicBezTo>
                  <a:lnTo>
                    <a:pt x="17568" y="21275"/>
                  </a:lnTo>
                  <a:lnTo>
                    <a:pt x="17428" y="21310"/>
                  </a:lnTo>
                  <a:cubicBezTo>
                    <a:pt x="16483" y="21500"/>
                    <a:pt x="15506" y="21600"/>
                    <a:pt x="14505" y="21600"/>
                  </a:cubicBezTo>
                  <a:cubicBezTo>
                    <a:pt x="14004" y="21600"/>
                    <a:pt x="13509" y="21575"/>
                    <a:pt x="13022" y="21526"/>
                  </a:cubicBezTo>
                  <a:lnTo>
                    <a:pt x="12720" y="21481"/>
                  </a:lnTo>
                  <a:lnTo>
                    <a:pt x="12798" y="21428"/>
                  </a:lnTo>
                  <a:cubicBezTo>
                    <a:pt x="16247" y="18828"/>
                    <a:pt x="17461" y="14127"/>
                    <a:pt x="15474" y="10181"/>
                  </a:cubicBezTo>
                  <a:cubicBezTo>
                    <a:pt x="13914" y="7057"/>
                    <a:pt x="10786" y="5198"/>
                    <a:pt x="7473" y="5062"/>
                  </a:cubicBezTo>
                  <a:cubicBezTo>
                    <a:pt x="5967" y="5001"/>
                    <a:pt x="4423" y="5295"/>
                    <a:pt x="2971" y="5989"/>
                  </a:cubicBezTo>
                  <a:cubicBezTo>
                    <a:pt x="2394" y="6267"/>
                    <a:pt x="1860" y="6595"/>
                    <a:pt x="1369" y="6965"/>
                  </a:cubicBezTo>
                  <a:lnTo>
                    <a:pt x="44" y="8189"/>
                  </a:lnTo>
                  <a:lnTo>
                    <a:pt x="0" y="7333"/>
                  </a:lnTo>
                  <a:cubicBezTo>
                    <a:pt x="0" y="6348"/>
                    <a:pt x="101" y="5386"/>
                    <a:pt x="295" y="4458"/>
                  </a:cubicBezTo>
                  <a:lnTo>
                    <a:pt x="328" y="4331"/>
                  </a:lnTo>
                  <a:lnTo>
                    <a:pt x="376" y="4297"/>
                  </a:lnTo>
                  <a:cubicBezTo>
                    <a:pt x="376" y="4297"/>
                    <a:pt x="376" y="4297"/>
                    <a:pt x="368" y="4259"/>
                  </a:cubicBezTo>
                  <a:lnTo>
                    <a:pt x="359" y="4213"/>
                  </a:lnTo>
                  <a:lnTo>
                    <a:pt x="652" y="3090"/>
                  </a:lnTo>
                  <a:cubicBezTo>
                    <a:pt x="793" y="2644"/>
                    <a:pt x="956" y="2206"/>
                    <a:pt x="1140" y="1779"/>
                  </a:cubicBezTo>
                  <a:lnTo>
                    <a:pt x="1483" y="1079"/>
                  </a:lnTo>
                  <a:lnTo>
                    <a:pt x="1529" y="1057"/>
                  </a:lnTo>
                  <a:cubicBezTo>
                    <a:pt x="1529" y="1057"/>
                    <a:pt x="1529" y="1057"/>
                    <a:pt x="3187" y="2959"/>
                  </a:cubicBezTo>
                  <a:cubicBezTo>
                    <a:pt x="3692" y="2783"/>
                    <a:pt x="4196" y="2642"/>
                    <a:pt x="4700" y="2571"/>
                  </a:cubicBezTo>
                  <a:cubicBezTo>
                    <a:pt x="4700" y="2571"/>
                    <a:pt x="4700" y="2571"/>
                    <a:pt x="5169" y="105"/>
                  </a:cubicBezTo>
                  <a:cubicBezTo>
                    <a:pt x="5169" y="105"/>
                    <a:pt x="5169" y="105"/>
                    <a:pt x="7006" y="0"/>
                  </a:cubicBezTo>
                  <a:close/>
                </a:path>
              </a:pathLst>
            </a:custGeom>
            <a:solidFill>
              <a:srgbClr val="F7F9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1800"/>
            </a:p>
          </p:txBody>
        </p:sp>
        <p:sp>
          <p:nvSpPr>
            <p:cNvPr id="6338" name="稻壳儿榴莲果果"/>
            <p:cNvSpPr/>
            <p:nvPr/>
          </p:nvSpPr>
          <p:spPr>
            <a:xfrm>
              <a:off x="8079408" y="115274"/>
              <a:ext cx="1491476" cy="1502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70" y="7646"/>
                  </a:moveTo>
                  <a:cubicBezTo>
                    <a:pt x="10524" y="7646"/>
                    <a:pt x="13972" y="11069"/>
                    <a:pt x="13972" y="15291"/>
                  </a:cubicBezTo>
                  <a:cubicBezTo>
                    <a:pt x="13972" y="17402"/>
                    <a:pt x="13110" y="19313"/>
                    <a:pt x="11716" y="20697"/>
                  </a:cubicBezTo>
                  <a:lnTo>
                    <a:pt x="10834" y="21420"/>
                  </a:lnTo>
                  <a:lnTo>
                    <a:pt x="10463" y="21364"/>
                  </a:lnTo>
                  <a:cubicBezTo>
                    <a:pt x="5320" y="20319"/>
                    <a:pt x="1270" y="16298"/>
                    <a:pt x="217" y="11193"/>
                  </a:cubicBezTo>
                  <a:lnTo>
                    <a:pt x="143" y="10706"/>
                  </a:lnTo>
                  <a:lnTo>
                    <a:pt x="825" y="9885"/>
                  </a:lnTo>
                  <a:cubicBezTo>
                    <a:pt x="2218" y="8501"/>
                    <a:pt x="4144" y="7646"/>
                    <a:pt x="6270" y="7646"/>
                  </a:cubicBezTo>
                  <a:close/>
                  <a:moveTo>
                    <a:pt x="5706" y="0"/>
                  </a:moveTo>
                  <a:cubicBezTo>
                    <a:pt x="5706" y="0"/>
                    <a:pt x="5706" y="0"/>
                    <a:pt x="7665" y="95"/>
                  </a:cubicBezTo>
                  <a:cubicBezTo>
                    <a:pt x="7665" y="95"/>
                    <a:pt x="7665" y="95"/>
                    <a:pt x="8233" y="2710"/>
                  </a:cubicBezTo>
                  <a:cubicBezTo>
                    <a:pt x="8841" y="2812"/>
                    <a:pt x="9444" y="2953"/>
                    <a:pt x="10005" y="3126"/>
                  </a:cubicBezTo>
                  <a:cubicBezTo>
                    <a:pt x="10005" y="3126"/>
                    <a:pt x="10005" y="3126"/>
                    <a:pt x="11734" y="1061"/>
                  </a:cubicBezTo>
                  <a:cubicBezTo>
                    <a:pt x="11734" y="1061"/>
                    <a:pt x="11734" y="1061"/>
                    <a:pt x="13541" y="1864"/>
                  </a:cubicBezTo>
                  <a:cubicBezTo>
                    <a:pt x="13541" y="1864"/>
                    <a:pt x="13541" y="1864"/>
                    <a:pt x="13022" y="4516"/>
                  </a:cubicBezTo>
                  <a:cubicBezTo>
                    <a:pt x="13494" y="4793"/>
                    <a:pt x="13963" y="5111"/>
                    <a:pt x="14388" y="5460"/>
                  </a:cubicBezTo>
                  <a:cubicBezTo>
                    <a:pt x="14388" y="5460"/>
                    <a:pt x="14388" y="5460"/>
                    <a:pt x="16767" y="4190"/>
                  </a:cubicBezTo>
                  <a:cubicBezTo>
                    <a:pt x="16767" y="4190"/>
                    <a:pt x="16767" y="4190"/>
                    <a:pt x="18118" y="5630"/>
                  </a:cubicBezTo>
                  <a:cubicBezTo>
                    <a:pt x="18118" y="5630"/>
                    <a:pt x="18118" y="5630"/>
                    <a:pt x="16638" y="7874"/>
                  </a:cubicBezTo>
                  <a:cubicBezTo>
                    <a:pt x="17010" y="8371"/>
                    <a:pt x="17300" y="8897"/>
                    <a:pt x="17592" y="9423"/>
                  </a:cubicBezTo>
                  <a:cubicBezTo>
                    <a:pt x="17592" y="9423"/>
                    <a:pt x="17592" y="9423"/>
                    <a:pt x="20326" y="9142"/>
                  </a:cubicBezTo>
                  <a:cubicBezTo>
                    <a:pt x="20326" y="9142"/>
                    <a:pt x="20326" y="9142"/>
                    <a:pt x="20979" y="10966"/>
                  </a:cubicBezTo>
                  <a:cubicBezTo>
                    <a:pt x="20979" y="10966"/>
                    <a:pt x="20979" y="10966"/>
                    <a:pt x="18726" y="12518"/>
                  </a:cubicBezTo>
                  <a:cubicBezTo>
                    <a:pt x="18860" y="13066"/>
                    <a:pt x="18959" y="13572"/>
                    <a:pt x="18979" y="14107"/>
                  </a:cubicBezTo>
                  <a:cubicBezTo>
                    <a:pt x="18979" y="14107"/>
                    <a:pt x="18979" y="14107"/>
                    <a:pt x="21600" y="14883"/>
                  </a:cubicBezTo>
                  <a:cubicBezTo>
                    <a:pt x="21600" y="14883"/>
                    <a:pt x="21600" y="14883"/>
                    <a:pt x="21502" y="16854"/>
                  </a:cubicBezTo>
                  <a:cubicBezTo>
                    <a:pt x="21502" y="16854"/>
                    <a:pt x="21502" y="16854"/>
                    <a:pt x="18891" y="17415"/>
                  </a:cubicBezTo>
                  <a:cubicBezTo>
                    <a:pt x="18788" y="18014"/>
                    <a:pt x="18609" y="18605"/>
                    <a:pt x="18434" y="19159"/>
                  </a:cubicBezTo>
                  <a:cubicBezTo>
                    <a:pt x="18434" y="19159"/>
                    <a:pt x="18434" y="19159"/>
                    <a:pt x="19317" y="19880"/>
                  </a:cubicBezTo>
                  <a:lnTo>
                    <a:pt x="19470" y="20005"/>
                  </a:lnTo>
                  <a:lnTo>
                    <a:pt x="19393" y="20052"/>
                  </a:lnTo>
                  <a:cubicBezTo>
                    <a:pt x="17900" y="20856"/>
                    <a:pt x="16234" y="21383"/>
                    <a:pt x="14463" y="21562"/>
                  </a:cubicBezTo>
                  <a:lnTo>
                    <a:pt x="13699" y="21600"/>
                  </a:lnTo>
                  <a:lnTo>
                    <a:pt x="14167" y="21078"/>
                  </a:lnTo>
                  <a:cubicBezTo>
                    <a:pt x="16047" y="18520"/>
                    <a:pt x="16644" y="15117"/>
                    <a:pt x="15465" y="11942"/>
                  </a:cubicBezTo>
                  <a:cubicBezTo>
                    <a:pt x="14054" y="8104"/>
                    <a:pt x="10493" y="5666"/>
                    <a:pt x="6614" y="5467"/>
                  </a:cubicBezTo>
                  <a:cubicBezTo>
                    <a:pt x="5320" y="5401"/>
                    <a:pt x="3992" y="5584"/>
                    <a:pt x="2696" y="6046"/>
                  </a:cubicBezTo>
                  <a:cubicBezTo>
                    <a:pt x="2053" y="6278"/>
                    <a:pt x="1448" y="6569"/>
                    <a:pt x="886" y="6910"/>
                  </a:cubicBezTo>
                  <a:lnTo>
                    <a:pt x="0" y="7574"/>
                  </a:lnTo>
                  <a:lnTo>
                    <a:pt x="18" y="7222"/>
                  </a:lnTo>
                  <a:cubicBezTo>
                    <a:pt x="198" y="5464"/>
                    <a:pt x="728" y="3810"/>
                    <a:pt x="1539" y="2328"/>
                  </a:cubicBezTo>
                  <a:lnTo>
                    <a:pt x="2191" y="1262"/>
                  </a:lnTo>
                  <a:lnTo>
                    <a:pt x="2387" y="1545"/>
                  </a:lnTo>
                  <a:cubicBezTo>
                    <a:pt x="2603" y="1857"/>
                    <a:pt x="2891" y="2274"/>
                    <a:pt x="3276" y="2829"/>
                  </a:cubicBezTo>
                  <a:cubicBezTo>
                    <a:pt x="3831" y="2698"/>
                    <a:pt x="4381" y="2604"/>
                    <a:pt x="4924" y="2585"/>
                  </a:cubicBezTo>
                  <a:cubicBezTo>
                    <a:pt x="4924" y="2585"/>
                    <a:pt x="4924" y="2585"/>
                    <a:pt x="5706" y="0"/>
                  </a:cubicBezTo>
                  <a:close/>
                </a:path>
              </a:pathLst>
            </a:custGeom>
            <a:solidFill>
              <a:srgbClr val="F7F9FF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2859" tIns="22859" rIns="22859" bIns="22859" numCol="1" anchor="ctr">
              <a:noAutofit/>
            </a:bodyPr>
            <a:lstStyle/>
            <a:p>
              <a:pPr>
                <a:defRPr sz="3600" b="0">
                  <a:solidFill>
                    <a:srgbClr val="1C1F25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 sz="1800"/>
            </a:p>
          </p:txBody>
        </p:sp>
      </p:grpSp>
      <p:sp>
        <p:nvSpPr>
          <p:cNvPr id="34" name="稻壳儿榴莲果果"/>
          <p:cNvSpPr txBox="1"/>
          <p:nvPr/>
        </p:nvSpPr>
        <p:spPr>
          <a:xfrm>
            <a:off x="920750" y="3388360"/>
            <a:ext cx="25984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（4）能初步树立起空间立体的平面展示概念，建立空间想象力。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" name="稻壳儿榴莲果果"/>
          <p:cNvSpPr txBox="1"/>
          <p:nvPr/>
        </p:nvSpPr>
        <p:spPr>
          <a:xfrm>
            <a:off x="8678545" y="2318385"/>
            <a:ext cx="31438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（2）能熟练绘制圆柱、圆锥等的曲面基本体投影，掌握曲面基本体的概念。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8" name="稻壳儿榴莲果果"/>
          <p:cNvSpPr txBox="1"/>
          <p:nvPr/>
        </p:nvSpPr>
        <p:spPr>
          <a:xfrm>
            <a:off x="5365115" y="5188585"/>
            <a:ext cx="25171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（3）能准确地为平面基本体和曲面基本体标注定形尺寸。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0" name="稻壳儿榴莲果果"/>
          <p:cNvSpPr txBox="1"/>
          <p:nvPr/>
        </p:nvSpPr>
        <p:spPr>
          <a:xfrm>
            <a:off x="4380865" y="773430"/>
            <a:ext cx="32423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（1）能熟练绘制棱柱、棱锥的平面基本体投影，掌握平面基本体的概念。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920794" y="89897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任务目标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稻壳儿榴莲果果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72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grpSp>
        <p:nvGrpSpPr>
          <p:cNvPr id="6" name="组合 5"/>
          <p:cNvGrpSpPr/>
          <p:nvPr/>
        </p:nvGrpSpPr>
        <p:grpSpPr>
          <a:xfrm>
            <a:off x="1410791" y="1755880"/>
            <a:ext cx="9725645" cy="4605655"/>
            <a:chOff x="1211986" y="1320587"/>
            <a:chExt cx="10024257" cy="4747065"/>
          </a:xfrm>
        </p:grpSpPr>
        <p:pic>
          <p:nvPicPr>
            <p:cNvPr id="19" name="稻壳儿榴莲果果"/>
            <p:cNvPicPr/>
            <p:nvPr/>
          </p:nvPicPr>
          <p:blipFill rotWithShape="1">
            <a:blip r:embed="rId1"/>
            <a:srcRect l="16693" r="16693"/>
            <a:stretch>
              <a:fillRect/>
            </a:stretch>
          </p:blipFill>
          <p:spPr>
            <a:xfrm>
              <a:off x="8836626" y="1320587"/>
              <a:ext cx="2384425" cy="2295525"/>
            </a:xfrm>
            <a:prstGeom prst="rect">
              <a:avLst/>
            </a:prstGeom>
          </p:spPr>
        </p:pic>
        <p:sp>
          <p:nvSpPr>
            <p:cNvPr id="15666" name="稻壳儿榴莲果果"/>
            <p:cNvSpPr/>
            <p:nvPr/>
          </p:nvSpPr>
          <p:spPr>
            <a:xfrm>
              <a:off x="3753397" y="1328441"/>
              <a:ext cx="2384332" cy="4720231"/>
            </a:xfrm>
            <a:prstGeom prst="roundRect">
              <a:avLst>
                <a:gd name="adj" fmla="val 0"/>
              </a:avLst>
            </a:prstGeom>
            <a:solidFill>
              <a:srgbClr val="12569A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5668" name="稻壳儿榴莲果果"/>
            <p:cNvSpPr/>
            <p:nvPr/>
          </p:nvSpPr>
          <p:spPr>
            <a:xfrm>
              <a:off x="6300698" y="1327786"/>
              <a:ext cx="2384332" cy="4739866"/>
            </a:xfrm>
            <a:prstGeom prst="roundRect">
              <a:avLst>
                <a:gd name="adj" fmla="val 0"/>
              </a:avLst>
            </a:prstGeom>
            <a:solidFill>
              <a:srgbClr val="12569A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5673" name="稻壳儿榴莲果果"/>
            <p:cNvSpPr txBox="1"/>
            <p:nvPr/>
          </p:nvSpPr>
          <p:spPr>
            <a:xfrm>
              <a:off x="6447306" y="1449523"/>
              <a:ext cx="2080645" cy="390669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25400" tIns="25400" rIns="25400" bIns="25400">
              <a:spAutoFit/>
            </a:bodyPr>
            <a:lstStyle/>
            <a:p>
              <a:pPr algn="l" fontAlgn="auto">
                <a:lnSpc>
                  <a:spcPct val="150000"/>
                </a:lnSpc>
                <a:defRPr sz="4000" b="0" cap="all">
                  <a:solidFill>
                    <a:srgbClr val="FFFFFF"/>
                  </a:solidFill>
                  <a:latin typeface="Open Sans Bold"/>
                  <a:ea typeface="Open Sans Bold"/>
                  <a:cs typeface="Open Sans Bold"/>
                  <a:sym typeface="Open Sans Bold"/>
                </a:defRPr>
              </a:pPr>
              <a:r>
                <a:rPr lang="zh-CN" altLang="en-US" sz="1800" dirty="0" smtClean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2. 任务分析</a:t>
              </a:r>
              <a:endParaRPr lang="zh-CN" altLang="en-US" sz="1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algn="l" fontAlgn="auto">
                <a:lnSpc>
                  <a:spcPct val="150000"/>
                </a:lnSpc>
                <a:defRPr sz="4000" b="0" cap="all">
                  <a:solidFill>
                    <a:srgbClr val="FFFFFF"/>
                  </a:solidFill>
                  <a:latin typeface="Open Sans Bold"/>
                  <a:ea typeface="Open Sans Bold"/>
                  <a:cs typeface="Open Sans Bold"/>
                  <a:sym typeface="Open Sans Bold"/>
                </a:defRPr>
              </a:pPr>
              <a:r>
                <a:rPr lang="zh-CN" altLang="en-US" sz="1800" dirty="0" smtClean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几何体分为平面立体和曲面立体两大类。表面均为平面的立体，称为平面立体；表面由曲面或曲面于平面组成的立体，称为曲面立体。</a:t>
              </a:r>
              <a:endParaRPr lang="zh-CN" altLang="en-US" sz="1800" dirty="0" smtClean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7" name="稻壳儿榴莲果果"/>
            <p:cNvPicPr/>
            <p:nvPr/>
          </p:nvPicPr>
          <p:blipFill rotWithShape="1">
            <a:blip r:embed="rId2"/>
            <a:srcRect l="11532" r="21854"/>
            <a:stretch>
              <a:fillRect/>
            </a:stretch>
          </p:blipFill>
          <p:spPr>
            <a:xfrm>
              <a:off x="1211986" y="1327395"/>
              <a:ext cx="2384425" cy="2295525"/>
            </a:xfrm>
            <a:prstGeom prst="rect">
              <a:avLst/>
            </a:prstGeom>
          </p:spPr>
        </p:pic>
        <p:pic>
          <p:nvPicPr>
            <p:cNvPr id="20" name="稻壳儿榴莲果果"/>
            <p:cNvPicPr/>
            <p:nvPr/>
          </p:nvPicPr>
          <p:blipFill rotWithShape="1">
            <a:blip r:embed="rId3"/>
            <a:srcRect l="16693" r="16693"/>
            <a:stretch>
              <a:fillRect/>
            </a:stretch>
          </p:blipFill>
          <p:spPr>
            <a:xfrm>
              <a:off x="1235089" y="3753207"/>
              <a:ext cx="2384425" cy="2295525"/>
            </a:xfrm>
            <a:prstGeom prst="rect">
              <a:avLst/>
            </a:prstGeom>
          </p:spPr>
        </p:pic>
        <p:pic>
          <p:nvPicPr>
            <p:cNvPr id="22" name="稻壳儿榴莲果果"/>
            <p:cNvPicPr/>
            <p:nvPr/>
          </p:nvPicPr>
          <p:blipFill rotWithShape="1">
            <a:blip r:embed="rId4"/>
            <a:srcRect l="16693" r="16693"/>
            <a:stretch>
              <a:fillRect/>
            </a:stretch>
          </p:blipFill>
          <p:spPr>
            <a:xfrm>
              <a:off x="8850231" y="3742431"/>
              <a:ext cx="2386012" cy="2295525"/>
            </a:xfrm>
            <a:prstGeom prst="rect">
              <a:avLst/>
            </a:prstGeom>
          </p:spPr>
        </p:pic>
        <p:sp>
          <p:nvSpPr>
            <p:cNvPr id="24" name="稻壳儿榴莲果果"/>
            <p:cNvSpPr txBox="1"/>
            <p:nvPr/>
          </p:nvSpPr>
          <p:spPr>
            <a:xfrm>
              <a:off x="3813611" y="2212666"/>
              <a:ext cx="2324773" cy="1807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fontAlgn="auto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1. 设备、工具准备</a:t>
              </a:r>
              <a:endParaRPr lang="zh-CN" altLang="en-US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（1）绘图工具：铅笔、三角板、圆规等。</a:t>
              </a:r>
              <a:endParaRPr lang="zh-CN" altLang="en-US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  <a:p>
              <a:pPr algn="l" fontAlgn="auto">
                <a:lnSpc>
                  <a:spcPct val="150000"/>
                </a:lnSpc>
              </a:pPr>
              <a:r>
                <a:rPr lang="zh-CN" altLang="en-US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（2）绘图纸。</a:t>
              </a:r>
              <a:endParaRPr lang="zh-CN" altLang="en-US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2" name="稻壳儿榴莲果果"/>
          <p:cNvSpPr/>
          <p:nvPr/>
        </p:nvSpPr>
        <p:spPr>
          <a:xfrm>
            <a:off x="1411015" y="204197"/>
            <a:ext cx="181610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5" name="稻壳儿榴莲果果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9262" name="稻壳儿榴莲果果"/>
          <p:cNvSpPr/>
          <p:nvPr/>
        </p:nvSpPr>
        <p:spPr>
          <a:xfrm>
            <a:off x="6144895" y="4415790"/>
            <a:ext cx="5200015" cy="1945640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63" name="稻壳儿榴莲果果"/>
          <p:cNvSpPr/>
          <p:nvPr/>
        </p:nvSpPr>
        <p:spPr>
          <a:xfrm>
            <a:off x="6270842" y="4545036"/>
            <a:ext cx="1166891" cy="11668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4422" y="8568"/>
                </a:moveTo>
                <a:lnTo>
                  <a:pt x="11753" y="8568"/>
                </a:lnTo>
                <a:lnTo>
                  <a:pt x="11753" y="6787"/>
                </a:lnTo>
                <a:cubicBezTo>
                  <a:pt x="11753" y="6295"/>
                  <a:pt x="12151" y="5895"/>
                  <a:pt x="12642" y="5895"/>
                </a:cubicBezTo>
                <a:cubicBezTo>
                  <a:pt x="12643" y="5895"/>
                  <a:pt x="12643" y="5895"/>
                  <a:pt x="12643" y="5895"/>
                </a:cubicBezTo>
                <a:lnTo>
                  <a:pt x="13536" y="5895"/>
                </a:lnTo>
                <a:lnTo>
                  <a:pt x="13536" y="3665"/>
                </a:lnTo>
                <a:lnTo>
                  <a:pt x="11753" y="3665"/>
                </a:lnTo>
                <a:cubicBezTo>
                  <a:pt x="10278" y="3667"/>
                  <a:pt x="9083" y="4865"/>
                  <a:pt x="9085" y="6340"/>
                </a:cubicBezTo>
                <a:lnTo>
                  <a:pt x="9085" y="8572"/>
                </a:lnTo>
                <a:lnTo>
                  <a:pt x="7306" y="8572"/>
                </a:lnTo>
                <a:lnTo>
                  <a:pt x="7306" y="10800"/>
                </a:lnTo>
                <a:lnTo>
                  <a:pt x="9085" y="10800"/>
                </a:lnTo>
                <a:lnTo>
                  <a:pt x="9085" y="17935"/>
                </a:lnTo>
                <a:lnTo>
                  <a:pt x="11753" y="17935"/>
                </a:lnTo>
                <a:lnTo>
                  <a:pt x="11753" y="10800"/>
                </a:lnTo>
                <a:lnTo>
                  <a:pt x="13536" y="10800"/>
                </a:lnTo>
                <a:close/>
              </a:path>
            </a:pathLst>
          </a:custGeom>
          <a:solidFill>
            <a:srgbClr val="3F73DC"/>
          </a:solidFill>
          <a:ln w="12700">
            <a:miter lim="400000"/>
          </a:ln>
        </p:spPr>
        <p:txBody>
          <a:bodyPr lIns="22860" rIns="2286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70" name="稻壳儿榴莲果果"/>
          <p:cNvSpPr/>
          <p:nvPr/>
        </p:nvSpPr>
        <p:spPr>
          <a:xfrm>
            <a:off x="6145037" y="1940098"/>
            <a:ext cx="5199873" cy="1425760"/>
          </a:xfrm>
          <a:prstGeom prst="roundRect">
            <a:avLst>
              <a:gd name="adj" fmla="val 50000"/>
            </a:avLst>
          </a:prstGeom>
          <a:solidFill>
            <a:srgbClr val="F6F6F6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73" name="稻壳儿榴莲果果"/>
          <p:cNvSpPr/>
          <p:nvPr/>
        </p:nvSpPr>
        <p:spPr>
          <a:xfrm>
            <a:off x="6266513" y="2070216"/>
            <a:ext cx="1165524" cy="11655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lose/>
                <a:moveTo>
                  <a:pt x="17932" y="6872"/>
                </a:moveTo>
                <a:cubicBezTo>
                  <a:pt x="17415" y="7098"/>
                  <a:pt x="16868" y="7248"/>
                  <a:pt x="16309" y="7318"/>
                </a:cubicBezTo>
                <a:cubicBezTo>
                  <a:pt x="16899" y="6967"/>
                  <a:pt x="17340" y="6411"/>
                  <a:pt x="17549" y="5756"/>
                </a:cubicBezTo>
                <a:cubicBezTo>
                  <a:pt x="16996" y="6084"/>
                  <a:pt x="16392" y="6316"/>
                  <a:pt x="15762" y="6440"/>
                </a:cubicBezTo>
                <a:cubicBezTo>
                  <a:pt x="14701" y="5303"/>
                  <a:pt x="12919" y="5241"/>
                  <a:pt x="11782" y="6302"/>
                </a:cubicBezTo>
                <a:cubicBezTo>
                  <a:pt x="11208" y="6837"/>
                  <a:pt x="10883" y="7587"/>
                  <a:pt x="10886" y="8372"/>
                </a:cubicBezTo>
                <a:cubicBezTo>
                  <a:pt x="10884" y="8590"/>
                  <a:pt x="10906" y="8807"/>
                  <a:pt x="10952" y="9020"/>
                </a:cubicBezTo>
                <a:cubicBezTo>
                  <a:pt x="8682" y="8907"/>
                  <a:pt x="6569" y="7830"/>
                  <a:pt x="5143" y="6061"/>
                </a:cubicBezTo>
                <a:cubicBezTo>
                  <a:pt x="4390" y="7351"/>
                  <a:pt x="4768" y="9004"/>
                  <a:pt x="6007" y="9838"/>
                </a:cubicBezTo>
                <a:cubicBezTo>
                  <a:pt x="5561" y="9826"/>
                  <a:pt x="5124" y="9707"/>
                  <a:pt x="4733" y="9490"/>
                </a:cubicBezTo>
                <a:lnTo>
                  <a:pt x="4733" y="9521"/>
                </a:lnTo>
                <a:cubicBezTo>
                  <a:pt x="4734" y="10865"/>
                  <a:pt x="5676" y="12024"/>
                  <a:pt x="6991" y="12298"/>
                </a:cubicBezTo>
                <a:cubicBezTo>
                  <a:pt x="6750" y="12361"/>
                  <a:pt x="6502" y="12392"/>
                  <a:pt x="6252" y="12391"/>
                </a:cubicBezTo>
                <a:cubicBezTo>
                  <a:pt x="6073" y="12394"/>
                  <a:pt x="5895" y="12378"/>
                  <a:pt x="5719" y="12342"/>
                </a:cubicBezTo>
                <a:cubicBezTo>
                  <a:pt x="6090" y="13490"/>
                  <a:pt x="7146" y="14279"/>
                  <a:pt x="8352" y="14311"/>
                </a:cubicBezTo>
                <a:cubicBezTo>
                  <a:pt x="7356" y="15092"/>
                  <a:pt x="6126" y="15517"/>
                  <a:pt x="4860" y="15516"/>
                </a:cubicBezTo>
                <a:cubicBezTo>
                  <a:pt x="4635" y="15518"/>
                  <a:pt x="4410" y="15505"/>
                  <a:pt x="4186" y="15477"/>
                </a:cubicBezTo>
                <a:cubicBezTo>
                  <a:pt x="7913" y="17867"/>
                  <a:pt x="12872" y="16784"/>
                  <a:pt x="15262" y="13057"/>
                </a:cubicBezTo>
                <a:cubicBezTo>
                  <a:pt x="16095" y="11759"/>
                  <a:pt x="16535" y="10247"/>
                  <a:pt x="16530" y="8704"/>
                </a:cubicBezTo>
                <a:cubicBezTo>
                  <a:pt x="16530" y="8580"/>
                  <a:pt x="16526" y="8459"/>
                  <a:pt x="16520" y="8339"/>
                </a:cubicBezTo>
                <a:cubicBezTo>
                  <a:pt x="17076" y="7940"/>
                  <a:pt x="17555" y="7443"/>
                  <a:pt x="17932" y="6872"/>
                </a:cubicBezTo>
                <a:close/>
              </a:path>
            </a:pathLst>
          </a:custGeom>
          <a:solidFill>
            <a:srgbClr val="12569A"/>
          </a:solidFill>
          <a:ln w="12700">
            <a:miter lim="400000"/>
          </a:ln>
        </p:spPr>
        <p:txBody>
          <a:bodyPr lIns="22860" rIns="2286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4" name="稻壳儿榴莲果果"/>
          <p:cNvSpPr/>
          <p:nvPr/>
        </p:nvSpPr>
        <p:spPr>
          <a:xfrm>
            <a:off x="1035685" y="949325"/>
            <a:ext cx="4134485" cy="3581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extrusionOk="0">
                <a:moveTo>
                  <a:pt x="0" y="0"/>
                </a:moveTo>
                <a:lnTo>
                  <a:pt x="21600" y="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noFill/>
            <a:miter lim="400000"/>
          </a:ln>
          <a:effectLst/>
        </p:spPr>
        <p:txBody>
          <a:bodyPr wrap="square" lIns="25400" tIns="25400" rIns="25400" bIns="25400" numCol="1" anchor="t">
            <a:spAutoFit/>
            <a:scene3d>
              <a:camera prst="orthographicFront"/>
              <a:lightRig rig="threePt" dir="t"/>
            </a:scene3d>
          </a:bodyPr>
          <a:lstStyle>
            <a:lvl1pPr algn="l">
              <a:defRPr sz="5000" b="0" cap="all">
                <a:solidFill>
                  <a:srgbClr val="1C1D21"/>
                </a:solidFill>
                <a:latin typeface="Open Sans Bold"/>
                <a:ea typeface="Open Sans Bold"/>
                <a:cs typeface="Open Sans Bold"/>
                <a:sym typeface="Open Sans Bold"/>
              </a:defRPr>
            </a:lvl1pPr>
          </a:lstStyle>
          <a:p>
            <a:pPr algn="l">
              <a:buClrTx/>
              <a:buSzTx/>
              <a:buFontTx/>
            </a:pPr>
            <a:r>
              <a:rPr lang="zh-CN" altLang="en-US" sz="2000" b="1" cap="none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一、平面立体的投影及其表面取点</a:t>
            </a:r>
            <a:endParaRPr lang="zh-CN" altLang="en-US" sz="2000" b="1" cap="none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" name="稻壳儿榴莲果果"/>
          <p:cNvSpPr/>
          <p:nvPr/>
        </p:nvSpPr>
        <p:spPr>
          <a:xfrm>
            <a:off x="7553960" y="2177415"/>
            <a:ext cx="3771265" cy="8299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>
                <a:latin typeface="宋体" panose="02010600030101010101" pitchFamily="2" charset="-122"/>
                <a:cs typeface="Arial" panose="020B0604020202020204" pitchFamily="34" charset="0"/>
              </a:rPr>
              <a:t>（1）棱柱的投影。</a:t>
            </a:r>
            <a:endParaRPr lang="en-US" sz="1600" dirty="0"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600" dirty="0">
                <a:latin typeface="宋体" panose="02010600030101010101" pitchFamily="2" charset="-122"/>
                <a:cs typeface="Arial" panose="020B0604020202020204" pitchFamily="34" charset="0"/>
              </a:rPr>
              <a:t>（2）棱柱表面取点。</a:t>
            </a:r>
            <a:endParaRPr lang="en-US" sz="1600" dirty="0"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8" name="稻壳儿榴莲果果"/>
          <p:cNvSpPr txBox="1"/>
          <p:nvPr/>
        </p:nvSpPr>
        <p:spPr>
          <a:xfrm>
            <a:off x="7553775" y="1940132"/>
            <a:ext cx="9893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棱柱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9" name="稻壳儿榴莲果果"/>
          <p:cNvSpPr/>
          <p:nvPr/>
        </p:nvSpPr>
        <p:spPr>
          <a:xfrm>
            <a:off x="7553960" y="4690110"/>
            <a:ext cx="3752215" cy="8299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600" dirty="0">
                <a:latin typeface="宋体" panose="02010600030101010101" pitchFamily="2" charset="-122"/>
                <a:cs typeface="Arial" panose="020B0604020202020204" pitchFamily="34" charset="0"/>
              </a:rPr>
              <a:t>（1）棱锥的投影。</a:t>
            </a:r>
            <a:endParaRPr lang="en-US" sz="1600" dirty="0">
              <a:latin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600" dirty="0">
                <a:latin typeface="宋体" panose="02010600030101010101" pitchFamily="2" charset="-122"/>
                <a:cs typeface="Arial" panose="020B0604020202020204" pitchFamily="34" charset="0"/>
              </a:rPr>
              <a:t>（2）棱锥表面取点</a:t>
            </a:r>
            <a:r>
              <a:rPr lang="zh-CN" altLang="en-US" sz="1600" dirty="0">
                <a:latin typeface="宋体" panose="02010600030101010101" pitchFamily="2" charset="-122"/>
                <a:cs typeface="Arial" panose="020B0604020202020204" pitchFamily="34" charset="0"/>
              </a:rPr>
              <a:t>。</a:t>
            </a:r>
            <a:endParaRPr lang="zh-CN" altLang="en-US" sz="1600" dirty="0">
              <a:latin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" name="稻壳儿榴莲果果"/>
          <p:cNvSpPr txBox="1"/>
          <p:nvPr/>
        </p:nvSpPr>
        <p:spPr>
          <a:xfrm>
            <a:off x="7572825" y="4415775"/>
            <a:ext cx="9893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棱锥</a:t>
            </a:r>
            <a:endParaRPr lang="zh-CN" altLang="en-US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4" name="稻壳儿榴莲果果"/>
          <p:cNvSpPr/>
          <p:nvPr/>
        </p:nvSpPr>
        <p:spPr>
          <a:xfrm>
            <a:off x="939845" y="161652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dist"/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知识链接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5685" y="1763395"/>
            <a:ext cx="2133600" cy="26523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795" y="2766060"/>
            <a:ext cx="2180590" cy="2595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LIDE.VECTOR" val="#431557;"/>
</p:tagLst>
</file>

<file path=ppt/tags/tag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2414_2*l_h_d*1_1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14_2*l_h_f*1_1_1"/>
  <p:tag name="KSO_WM_TEMPLATE_CATEGORY" val="diagram"/>
  <p:tag name="KSO_WM_TEMPLATE_INDEX" val="2023241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1.54998779296875,&quot;left&quot;:72.24999389648437,&quot;top&quot;:126.25291948934236,&quot;width&quot;:797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UNIT_USESOURCEFORMAT_APPLY" val="1"/>
</p:tagLst>
</file>

<file path=ppt/tags/tag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2414_2*l_h_d*1_2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2414_2*l_h_f*1_3_1"/>
  <p:tag name="KSO_WM_TEMPLATE_CATEGORY" val="diagram"/>
  <p:tag name="KSO_WM_TEMPLATE_INDEX" val="20232414"/>
  <p:tag name="KSO_WM_UNIT_LAYERLEVEL" val="1_1_1"/>
  <p:tag name="KSO_WM_TAG_VERSION" val="3.0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1.54998779296875,&quot;left&quot;:72.24999389648437,&quot;top&quot;:126.25291948934236,&quot;width&quot;:797.45001220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项正文，文字是您思想的提炼，请尽量言简意赅的阐述观点，单击此处输入你的项正文"/>
  <p:tag name="KSO_WM_UNIT_TEXT_FILL_FORE_SCHEMECOLOR_INDEX" val="1"/>
  <p:tag name="KSO_WM_UNIT_TEXT_FILL_TYPE" val="1"/>
  <p:tag name="KSO_WM_UNIT_USESOURCEFORMAT_APPLY" val="1"/>
</p:tagLst>
</file>

<file path=ppt/tags/tag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682*6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3_1"/>
  <p:tag name="KSO_WM_UNIT_ID" val="diagram20232414_2*l_h_d*1_3_1"/>
  <p:tag name="KSO_WM_TEMPLATE_CATEGORY" val="diagram"/>
  <p:tag name="KSO_WM_TEMPLATE_INDEX" val="20232414"/>
  <p:tag name="KSO_WM_UNIT_LAYERLEVEL" val="1_1_1"/>
  <p:tag name="KSO_WM_TAG_VERSION" val="3.0"/>
  <p:tag name="KSO_WM_UNIT_PICTURE_SUBTYPE" val="b"/>
  <p:tag name="KSO_WM_DIAGRAM_VIRTUALLY_FRAME" val="{&quot;height&quot;:361.54998779296875,&quot;left&quot;:72.24999389648437,&quot;top&quot;:126.25291948934236,&quot;width&quot;:797.4500122070312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DIAGRAM_MAX_ITEMCNT" val="4"/>
  <p:tag name="KSO_WM_DIAGRAM_MIN_ITEMCNT" val="2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ILL_TYPE" val="2"/>
  <p:tag name="KSO_WM_UNIT_USESOURCEFORMAT_APPLY" val="1"/>
</p:tagLst>
</file>

<file path=ppt/tags/tag7.xml><?xml version="1.0" encoding="utf-8"?>
<p:tagLst xmlns:p="http://schemas.openxmlformats.org/presentationml/2006/main">
  <p:tag name="ISLIDE.VECTOR" val="#431557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宋体"/>
        <a:font script="Hebr" typeface="宋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宋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宋体"/>
        <a:font script="Hebr" typeface="宋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宋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宋体"/>
        <a:font script="Hebr" typeface="宋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宋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2617</Words>
  <Application>WPS 演示</Application>
  <PresentationFormat>宽屏</PresentationFormat>
  <Paragraphs>237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4" baseType="lpstr">
      <vt:lpstr>Arial</vt:lpstr>
      <vt:lpstr>宋体</vt:lpstr>
      <vt:lpstr>Wingdings</vt:lpstr>
      <vt:lpstr>Helvetica Neue Medium</vt:lpstr>
      <vt:lpstr>Open Sans Bold</vt:lpstr>
      <vt:lpstr>Times New Roman</vt:lpstr>
      <vt:lpstr>Droid Sans Fallback</vt:lpstr>
      <vt:lpstr>Segoe Print</vt:lpstr>
      <vt:lpstr>IPAexGothic</vt:lpstr>
      <vt:lpstr>Calibri</vt:lpstr>
      <vt:lpstr>Lato Regular</vt:lpstr>
      <vt:lpstr>Calibri</vt:lpstr>
      <vt:lpstr>微软雅黑</vt:lpstr>
      <vt:lpstr>Arial Unicode MS</vt:lpstr>
      <vt:lpstr>等线 Light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osowin.com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榴莲果果</dc:creator>
  <cp:lastModifiedBy>user</cp:lastModifiedBy>
  <cp:revision>181</cp:revision>
  <dcterms:created xsi:type="dcterms:W3CDTF">2020-09-07T07:49:00Z</dcterms:created>
  <dcterms:modified xsi:type="dcterms:W3CDTF">2025-02-19T01:06:41Z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EEE2302E070C4F6CAEE625820DA6B531_12</vt:lpwstr>
  </property>
</Properties>
</file>